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05" r:id="rId3"/>
    <p:sldId id="259" r:id="rId4"/>
    <p:sldId id="306" r:id="rId5"/>
    <p:sldId id="307" r:id="rId6"/>
    <p:sldId id="308" r:id="rId7"/>
    <p:sldId id="309" r:id="rId8"/>
    <p:sldId id="310" r:id="rId9"/>
    <p:sldId id="311" r:id="rId10"/>
    <p:sldId id="297" r:id="rId11"/>
    <p:sldId id="301" r:id="rId12"/>
    <p:sldId id="298" r:id="rId13"/>
    <p:sldId id="299" r:id="rId14"/>
    <p:sldId id="30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302" r:id="rId25"/>
    <p:sldId id="270" r:id="rId26"/>
    <p:sldId id="271" r:id="rId27"/>
    <p:sldId id="267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30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35:1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17330,'7'8'328,"-1"4"-240,3 5-132,4 0 4,-1 2-4,1-4 12,0 2 12,-1-3 8,4-3-12,-7 3-56,4-3-116,-4-2-172,1-1-221,-1-2-279,4 0-288,-7-6-3700,7-6-465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9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14037,'0'0'132,"3"-6"108,3 26-2372,-9-9-2044,6 6 1419,1 3 937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1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10 1248,'17'-8'2898,"-5"7"5634,-12 1-8443,-15 24 1210,-1-1 0,-1-1 0,0 0 1,-25 23-1,2-2-4081,20-18-5987,14-14 6001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759 1 468,'0'1'175,"1"0"-1,-1 0 1,0 0 0,1 0-1,-1 0 1,0 0-1,0 0 1,0 0 0,0 0-1,0 0 1,0 0 0,0 0-1,0 0 1,0 0-1,0 0 1,-1 0 0,1 0-1,0 0 1,-1 0 0,1 0-1,-1 0 1,1 0-1,-1 0 1,1 0 0,-2 1-1,-21 27 1402,15-19-805,-197 207 4635,130-144-4412,-238 249 2881,268-276-3404,-36 41-1674,77-78 709,4-8 230,0 0 0,0-1 0,0 1-1,0-1 1,0 1 0,0-1 0,0 1 0,0-1-1,1 1 1,-1-1 0,0 1 0,0-1-1,1 1 1,-1-1 0,0 1 0,1-1 0,-1 1-1,0-1 1,1 0 0,-1 1 0,1-1 0,-1 0-1,1 1 1,-1-1 0,1 0 0,-1 0 0,1 1-1,-1-1 1,1 0 0,-1 0 0,1 0 0,-1 0-1,1 0 1,-1 1 0,1-1 0,0 0 0,9 0-2117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412 648 364,'3'0'304,"-1"0"0,0 0 1,0 0-1,0 0 0,0 0 0,0-1 1,0 1-1,1-1 0,-1 0 0,0 1 0,0-1 1,-1 0-1,1 0 0,0 0 0,0 0 1,0 0-1,-1-1 0,1 1 0,1-2 0,-1 0-33,0 0-1,-1 1 0,0-1 0,0 0 1,0 0-1,0 0 0,0 0 0,0 0 0,-1 0 1,1 0-1,-1 0 0,0 0 0,0-4 1,-1-6 269,-1 0 1,0 0 0,0 0 0,-1 0-1,-1 0 1,0 1 0,-9-19 0,-6-5 588,-24-38 1,15 34-715,-1 2 0,-2 0 0,-2 3 0,-1 0 0,-55-42-1,53 45-874,24 21-627,0 1 0,0 0 0,-28-17 1,31 24-2511,3 2-512,6 1 1672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23 712 340,'4'0'341,"0"-1"0,0 0 1,-1 0-1,1 0 0,0 0 0,0-1 0,-1 0 0,1 0 1,-1 0-1,1 0 0,-1 0 0,0-1 0,0 1 0,0-1 1,0 0-1,0 0 0,0 0 0,-1 0 0,0 0 0,4-6 1,4-8 744,-1-1 0,13-32 1,1-13 540,-3 0 1,-3-2-1,18-132 1,-10 8 1014,-28 208-1968,-1 35 0,7-31-641,0 0 0,2 0 0,0-1 0,2 0 0,0 0 0,1 0 0,2-1 0,0-1 1,1 1-1,1-2 0,21 28 0,0-6 63,2-2 1,2-1-1,81 64 1,93 56 677,-210-158-765,0 1-1,-1-1 0,1 1 0,0-1 0,-1 1 0,1-1 0,-1 1 1,1-1-1,0 1 0,-1 0 0,1-1 0,-1 1 0,0 0 0,1 0 0,-1-1 1,0 1-1,1 0 0,-1 0 0,0 1 0,0-2-5,0 1 1,0-1-1,-1 1 0,1-1 0,0 0 1,-1 1-1,1-1 0,0 0 0,-1 1 0,1-1 1,0 0-1,-1 1 0,1-1 0,-1 0 1,1 0-1,0 0 0,-1 1 0,1-1 0,-1 0 1,1 0-1,-1 0 0,1 0 0,-1 0 1,0 0-1,-40 0 60,35 0-44,-555-64-3131,460 52-169,33 9-6116,49 3 6756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4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100 825 1248,'7'0'481,"0"0"1,-1 0-1,1-1 1,0 0-1,-1-1 0,1 0 1,-1 0-1,1 0 0,-1 0 1,0-1-1,0 0 0,0-1 1,11-7-1,-12 6-219,1 0 0,-1-1 0,0 0 0,-1 0 0,1 0-1,-1 0 1,0-1 0,-1 1 0,0-1 0,0 0 0,0 0 0,2-11 0,0-5 62,0-1 0,-2 0-1,-1 0 1,-1 0 0,-1 0 0,-1 0 0,-1 0 0,-1 0 0,-7-29 0,-4 4-227,-1 1 0,-3 0 0,-32-61 0,41 91-122,-1 0 1,0 0-1,-1 1 0,-2 0 0,1 1 0,-2 1 0,-19-18 0,31 31 17,0 1 1,0-1-1,0 1 0,-1-1 0,1 1 1,-1 0-1,1 0 0,-1 0 0,1 0 1,-1 0-1,1 1 0,-5-1 0,5 2-2,-6 5 5,6-4 8,6 1 6,8 4 24,1-1-1,-1 1 1,1-2 0,0 0 0,0 0-1,1-2 1,-1 1 0,1-2 0,14 2-1,22 0 128,63-4 0,-52-4-33,1-4 1,99-25-1,-38 6 129,-121 26-236,0 1-1,0-1 1,0 1 0,0 0 0,0 0-1,0 0 1,0 0 0,0 0 0,0 0 0,0 0-1,0 0 1,-1 1 0,1-1 0,0 1-1,0 0 1,0-1 0,0 1 0,0 0 0,-1 0-1,1 0 1,-1 0 0,1 1 0,0-1 0,-1 0-1,0 1 1,1-1 0,-1 1 0,0-1-1,0 1 1,0-1 0,0 1 0,0 0 0,0 0-1,0 0 1,0-1 0,-1 1 0,1 0-1,-1 0 1,0 0 0,1 0 0,-1 3 0,13 129 983,6 39 149,-13-134-843,2 0 1,18 52-1,-15-60-136,0 0 1,2-1-1,2-1 0,19 30 0,-29-51-228,1 0-1,0-1 0,1 0 1,-1 0-1,1-1 0,1 1 1,-1-2-1,10 7 1,-11-9-119,0-1 0,-1 1 0,1-1 1,0 0-1,0 0 0,1-1 0,-1 0 1,0 0-1,0 0 0,1-1 0,-1 0 1,0 0-1,10-2 0,-9 1-776,-1 0 0,0-1 0,1 0 0,-1-1 0,0 1 1,-1-1-1,1 0 0,0 0 0,-1-1 0,10-8 0,5-5-1705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177 863 260,'9'7'2637,"0"0"1,0 0-1,20 9 1,-28-16-1699,2 0 243,-3 0-1131,1 0 1,-1 0-1,1 0 0,-1 1 1,1-1-1,-1 0 1,0 0-1,1 0 0,-1 0 1,1 0-1,-1 0 0,1-1 1,-1 1-1,1 0 1,-1 0-1,0 0 0,1 0 1,-1 0-1,1-1 0,-1 1 1,0 0-1,1-1 1,2-5 242,0-1 0,-1 1 0,0-1 0,-1 0 0,1 0 0,-1 0 0,-1 0-1,1 0 1,-1 0 0,-1-8 0,-1-11 241,-8-36 0,-11-21-154,-4 2-1,-36-83 0,52 142-364,-47-106-122,-16-41-265,71 167 370,1 0 0,-1 0 0,0 0-1,1-1 1,-1 1 0,1 0 0,0-1 0,0 1 0,-1 0 0,2-1 0,-1 1 0,0 0 0,0-1 0,1 1 0,-1 0 0,1 0 0,0-1-1,0 1 1,0 0 0,0 0 0,0 0 0,3-4 0,-2 4-1,1 0 0,0-1 1,0 1-1,0 0 0,0 0 0,0 1 0,0-1 1,0 1-1,0-1 0,1 1 0,-1 0 0,1 0 0,-1 1 1,6-1-1,4 0-5,0 0 0,0 1-1,0 1 1,0 0 0,24 6 0,63 22-29,-52-13-7,0 2 0,77 41 0,-123-58 27,0 0 0,-1 0 0,1 0 0,0 0 0,0 0 0,-1 1 0,1-1-1,0 1 1,-1-1 0,0 1 0,1-1 0,-1 1 0,0 0 0,0 0 0,0 0 0,0 0 0,0 0 0,0 0 0,0 0 0,-1 0 0,1 0 0,-1 0 0,0 0 0,1 0 0,-1 3 0,-1-2-29,0 0 0,0 0 0,0 0 0,0 0 0,-1 0 0,1 0 0,-1 0 0,0 0 0,0-1 0,0 1 0,0 0 0,0-1 0,-1 0 0,1 0 0,-1 0 0,-2 2 0,-11 8-400,-1-2 1,0 0 0,-1 0 0,-31 11 0,-80 19-7344,113-36 5780,-7 2-17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1 492,'2'0'196,"0"0"0,-1 0 0,1 1 0,0-1 0,-1 1 0,1-1-1,-1 1 1,1-1 0,-1 1 0,1 0 0,-1 0 0,1 0 0,-1 0 0,1 0 0,-1 0 0,0 0 0,0 0 0,0 0-1,0 1 1,0-1 0,0 0 0,0 1 0,0-1 0,0 1 0,0-1 0,-1 1 0,1 0 0,-1-1 0,1 1 0,-1-1-1,1 3 1,0 7 357,1 0 0,-1 0 0,-2 19 0,1-17 15,-1 91 1659,5 146 1721,-1-219-3519,2 0 0,0 0 0,2-1 1,2 0-1,0 0 0,15 28 0,-18-45-296,1 0-1,1 0 1,0-1-1,0 0 0,2 0 1,-1-1-1,1 0 0,1-1 1,0 0-1,1-1 1,-1 0-1,23 12 0,-19-14-141,0 0 0,1-1 0,0 0-1,0-1 1,0-1 0,1-1 0,-1 0-1,1-2 1,0 1 0,0-2 0,18-2 0,0-1-445,-1-3 0,1-1 1,57-19-1,4-10-2607,-4-7-5353,-60 26 5885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1 872,'0'0'976,"0"0"-2,-3 3 2,-2 5-549,-1 0 0,2 0-1,-1 1 1,1-1 0,1 1-1,-1 0 1,2 0 0,-1 0-1,1 0 1,0 0 0,1 1-1,0-1 1,1 11 0,0-12-216,0 0 0,0 0 0,1 0 0,0 0 1,1 0-1,0 0 0,0-1 0,1 1 0,-1 0 1,2-1-1,-1 0 0,1 0 0,0 0 0,1 0 0,-1 0 1,8 6-1,-2-5-69,0 0-1,0-1 1,1 0 0,0-1 0,1 0-1,-1 0 1,1-2 0,0 1 0,0-2-1,1 1 1,-1-2 0,1 0 0,16 1-1,7-1-153,-1-2 0,1-1-1,56-10 1,179-43-2173,-157 25-5496,-88 23 5730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6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849 543 1028,'-4'-3'558,"0"0"-1,0 1 1,0-1 0,-1 1 0,1 0-1,-1 0 1,1 1 0,-1-1-1,0 1 1,0 0 0,-8-1-1,-9 1 681,-29 0 0,28 2-470,-400-22 2841,366 15-3986,0-3 0,-61-17 0,116 25 333,-1 1 0,1-1 0,-1 0 0,1 0 0,-1-1 0,1 1 0,0 0 0,0-1 0,0 1 0,0-1 0,0 1 0,0-1 0,-2-2 0,4 3 25,-1 0 0,1 0 0,0-1 1,-1 1-1,1 0 0,0 0 1,0 0-1,0 0 0,0 0 0,0 0 1,0 0-1,0-1 0,0 1 0,0 0 1,0 0-1,1 0 0,-1 0 0,1 0 1,-1 0-1,0 0 0,1 0 0,0 0 1,-1 0-1,1 0 0,0 0 0,-1 0 1,1 1-1,0-1 0,0 0 0,0 0 1,-1 1-1,1-1 0,0 0 1,2 0-1,32-24-232,1 1 1,75-36-1,-25 14 179,-27 14 86,-15 9 99,71-52 0,-111 73-73,-1-1 0,1 0 1,-1 0-1,0-1 0,0 1 0,0-1 1,0 1-1,3-8 0,-5 10-20,-1-1-1,1 1 1,-1 0-1,1 0 1,-1-1-1,0 1 1,0-1 0,0 1-1,0 0 1,0-1-1,0 1 1,0 0-1,0-1 1,0 1-1,-1 0 1,1-1-1,0 1 1,-1 0 0,0-1-1,1 1 1,-1 0-1,1 0 1,-1 0-1,0 0 1,0 0-1,0 0 1,0 0-1,0 0 1,0 0 0,0 0-1,0 0 1,-2-1-1,-4-2 23,-1-1-1,0 1 1,0 1 0,0-1-1,-1 1 1,1 1-1,-1 0 1,-15-2-1,-74-3-420,92 7 333,-104 2-1641,91-1 128,-1 2 0,0 0 0,-26 9 0,19-3-100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6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91 1100,'0'0'1260,"0"-7"634,0 4 2049,2-2-3575,1 1 0,0 0 0,-1-1 0,2 1 0,-1 1 0,0-1 0,1 0 0,-1 1 0,1 0 0,0-1 0,0 2 0,1-1 0,-1 0 0,0 1 0,9-3 0,-2 0-159,-1 1-1,1 1 1,1 0 0,-1 0-1,23-1 1,-21 3-90,-1 2 0,0-1 0,1 2 0,-1-1 0,0 2 0,0 0 0,0 0 0,0 1 0,0 1 0,-1 0 0,0 0 0,0 1 0,0 0 0,-1 1 1,0 1-1,0-1 0,15 17 0,-15-14-59,-1 1 1,-1-1-1,0 2 1,-1-1 0,0 1-1,-1 0 1,0 0-1,-1 1 1,0 0 0,-1 0-1,0 0 1,-1 0-1,-1 1 1,0-1 0,-1 1-1,0 15 1,-3-1-3,-1 1-1,-2-1 1,-1 1 0,-1-2 0,-1 1 0,-1-1 0,-2 0 0,-1-1 0,0 0 0,-21 30-1,0-8 12,-2-2 0,-1-1 0,-3-2 0,-47 42-1,-150 114 269,151-129 180,81-68-441,1 1 0,0 0-1,0 0 1,0 0 0,1 0 0,-1 0 0,-4 7 0,7-9-57,0-1 1,0 1 0,-1 0 0,1-1 0,0 1 0,0 0 0,0 0 0,0-1 0,0 1 0,0 0 0,0 0 0,0-1 0,0 1 0,0 0 0,0 0 0,0-1 0,1 1 0,-1 0 0,1 1 0,0-1 7,0 0-1,0 0 0,0 1 0,0-1 1,0 0-1,1 0 0,-1 0 0,0 0 0,1-1 1,-1 1-1,1 0 0,2 1 0,11 3 120,0 0 1,0-1-1,1-1 0,20 3 0,69 0 307,-62-4-265,39 0 134,0-3 0,0-4-1,-1-3 1,140-34 0,-194 36-490,-17 5-401,1-1-1,-1-1 0,0 0 0,0 0 1,0-1-1,0 0 0,-1-1 0,1 0 1,8-7-1,-1-14-10472,-8 15 8253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7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24 236,'4'-11'3305,"-9"9"-1134,-3-2 55,8 4-1697,-14-6 1174,11 6 3044,6 1-4782,6 3-86,-1 0 1,0 1 0,11 8 0,-14-9 56,-1 2-4663,-11 2 429,0-2 2390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1 894 164,'0'0'5844,"3"1"-4813,16 4 928,-18-5-1805,0-1 1,-1 1-1,1-1 0,0 1 0,0-1 0,0 1 1,-1-1-1,1 1 0,0-1 0,-1 1 0,1-1 1,0 0-1,-1 0 0,1 1 0,-1-1 0,1 0 1,-1 0-1,1-1 0,8-18 1235,52-177 3239,-50 160-4115,50-249 2224,-40 175-1825,11-75 1085,-31 182-1892,-1 0 0,1 0 1,0 0-1,0 1 0,1-1 1,-1 0-1,1 1 0,-1-1 1,1 1-1,0 0 0,5-6 1,-7 9 80,3 1-147,0 0 0,-1 1 0,1-1-1,0 1 1,-1 0 0,0 0 0,1 0 0,-1 0-1,0 0 1,0 1 0,0-1 0,0 1-1,1 2 1,-2-4-19,93 129 903,117 149 1094,-167-226-1824,3-3 1,3-1-1,56 43 0,-101-89-1870,9 5 3860,-5-3-5740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7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0 436,'0'2'181,"0"0"0,0 0 0,0-1-1,0 1 1,0 0 0,-1 0 0,1 0 0,-1 0 0,1-1-1,-1 1 1,0 0 0,0-1 0,0 1 0,0-1-1,0 1 1,0-1 0,0 1 0,0-1 0,-1 1 0,1-1-1,0 0 1,-1 0 0,1 0 0,-1 0 0,0 0 0,1 0-1,-1 0 1,0 0 0,1-1 0,-1 1 0,-3 0 0,-16 10 1583,18-8 2061,39 11-2374,-35-13-1573,-1-1-258,0 0-273,0 0-729,0 0-1736,-5 1 529,-24 3 786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8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7 1116,'0'-5'1396,"0"3"-195,-1 5 6011,-26 190-289,20-94-5082,9 165 1,0-214-1532,11 177 1487,9 0 1,58 246 0,-75-453-1706,63 264-85,-67-282-330,-1 0 1,1 1-1,-1-1 0,0 0 0,1 0 1,-1 1-1,0-1 0,-1 4 0,1-5-14,0 0 0,-1-1 0,1 1 0,0-1 0,0 1-1,-1 0 1,1-1 0,0 1 0,0-1 0,-1 1 0,1-1 0,-1 1-1,1-1 1,-1 1 0,1-1 0,-1 1 0,1-1 0,-1 0 0,1 1-1,-1-1 1,1 0 0,-1 1 0,0-1 0,1 0 0,-1 0 0,1 0-1,-1 0 1,0 1 0,1-1 0,-1 0 0,0 0 0,0 0 0,-1 0-4188,2 0 1376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8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37 904,'31'-36'12313,"-30"35"-11222,-1 1-74,0 2-849,0 0 0,0 0 0,0-1 0,0 1 0,-1 0 0,1 0 0,0-1 0,-1 1 0,-1 3 0,2-5 11,-16 53 1240,-2-1 0,-26 49 0,8-18-589,-132 294 1413,-55 118 1264,216-481-3371,3-4-16,-1-1 0,0 1 1,-1-1-1,-10 13 1,14-20-99,1 0 1,-1 0-1,0-1 1,1 1-1,-1-1 1,0 1-1,0-1 1,0 0-1,0 0 1,0 0-1,-1 0 1,1 0-1,0 0 1,0 0-1,0-1 1,-1 1-1,1-1 1,0 0-1,-1 0 1,1 0-1,-1 0 1,1 0-1,0 0 1,-1 0-1,1-1 1,-4-1-1,-7-4 34,0-1 1,1 0-1,0-1 1,0 0-1,1-1 1,-18-17-1,7 6 4,-103-94 153,-45-38-31,133 122-195,0 2 0,-75-40 0,50 35-431,-1 4 0,-89-30 0,149 58 296,0 0 0,0 0 0,0 0 0,0-1 0,0 1 0,-4-4 0,6 4 86,1 1 1,0 0-1,0-1 1,-1 1-1,1 0 1,0-1-1,-1 1 1,1 0-1,0-1 1,0 1-1,0 0 1,-1-1-1,1 1 1,0-1-1,0 1 1,0 0-1,0-1 1,0 1-1,0-1 1,0 1-1,0-1 1,0 0-1,0 1-51,0-1 1,1 1-1,-1-1 0,0 0 0,1 1 1,-1-1-1,1 1 0,-1-1 0,1 1 0,-1-1 1,1 1-1,0-1 0,-1 1 0,1 0 1,0-1-1,-1 1 0,1 0 0,1-1 1,63-21-14086,-37 13 10589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1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225 891 376,'-7'-3'1533,"4"6"5010,1 58 950,2-60-6941,-1-1-524,1 0 1,0 0-1,0 0 1,0 0-1,0 0 1,0 0-1,-1 0 1,1 0-1,0 1 1,0-1-1,0 0 1,0 0-1,0 0 1,0 0-1,-1 0 1,1 0-1,0 1 1,0-1-1,0 0 0,0 0 1,0 0-1,0 0 1,0 0-1,0 1 1,0-1-1,0 0 1,0 0-1,0 0 1,0 0-1,0 1 1,0-1-1,0 0 1,0 0-1,0 0 1,0 0-1,0 0 1,0 1-1,0-1 1,0 0-1,0 0 1,0 0-1,0 0 1,0 1-1,0-1 1,0 0-1,1 0 0,-1 0 1,0 0-1,0 0 1,4 7 1386,-3-6-1034,-1-1-28,0 0-27,0 0-32,0 0-27,1-5-29,3-21 30,0 0 0,-2-1-1,-2-52 1,-18-86-149,5 89-495,-3 2-1,-3 0 1,-36-89 0,-24-35-1010,55 150 1254,21 43 137,7 8 13,6 8-3,34 67 19,32 47 155,-42-78 72,65 68 0,-80-96-162,2 0-1,0-1 1,1-1 0,1-1 0,37 20-1,-55-33-93,1 0-1,0-1 1,-1 0 0,1 0-1,0-1 1,0 1 0,1-1-1,-1-1 1,0 1 0,0-1-1,0 0 1,0 0-1,1-1 1,8-2 0,-7 1-24,0-1 1,0 0-1,0 0 0,-1-1 1,0 0-1,0 0 1,0-1-1,0 0 1,10-10-1,-1-2-79,-1-1-1,-1 0 1,-1-1-1,0 0 1,-2-1-1,19-42 1,-13 24-67,-5 12-65,13-42 0,-32 109 526,2 1 0,2 0 0,2 50 0,9 116 1005,-4-169-1117,2-1 0,2 1-1,16 49 1,-22-85-296,-1 0 1,0 1-1,1-1 1,-1 0-1,1 0 1,0 0-1,0 0 0,1 0 1,-1-1-1,0 1 1,1 0-1,-1-1 1,1 0-1,0 0 1,0 0-1,0 0 1,0 0-1,0 0 1,1-1-1,-1 0 1,0 1-1,1-1 1,-1 0-1,6 0 0,0-1 501,7 2-4947,5-1-3728,-10-1 5671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1.9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1 721 200,'12'-24'1302,"-1"-1"0,-1 0 0,-1-1 0,6-28 1,15-109 1391,18-200 3409,-48 360-5943,0 1-1,1-1 1,-1 1 0,1-1-1,-1 1 1,1-1 0,0 1-1,0 0 1,0-1-1,0 1 1,1 0 0,-1 0-1,1 0 1,-1 0 0,4-3-1,-4 4 366,3 4-22,3 1-298,-1 1 1,1 0-1,-1 0 1,0 1-1,-1 0 1,9 11-1,31 50 726,-29-43-681,104 141 1112,-68-100-915,48 57 307,-91-112-738,19 20-49,-27-29-7,1 1 0,-1-1 1,1 0-1,0 1 0,-1-1 1,1 0-1,0 0 0,0 0 1,0 0-1,0-1 0,0 1 1,0 0-1,4 0 1,-5-1-245,-1 0-102,0 0-117,0-1 346,0-1 1,0 1-1,0 0 1,0 0-1,0-1 0,0 1 1,-1 0-1,1 0 1,0-1-1,-1 1 1,1 0-1,-1 0 1,1 0-1,-1 0 1,0 0-1,1 0 0,-1 0 1,0 0-1,0 0 1,0 0-1,0 0 1,0 0-1,0 1 1,0-1-1,0 0 1,0 1-1,0-1 0,0 1 1,-2-1-1,-2-1-1303,0 1 0,-1 0-1,1 1 1,0 0-1,-9 0 1,7 0-1127,5 0 258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73 608,'0'-2'298,"0"-1"1,-1 1-1,1-1 0,0 1 0,-1 0 1,0-1-1,0 1 0,0 0 1,0-1-1,0 1 0,0 0 0,0 0 1,-1 0-1,1 0 0,-1 0 1,1 0-1,-1 1 0,0-1 0,0 0 1,1 1-1,-1-1 0,-1 1 1,1 0-1,0 0 0,0 0 0,0 0 1,-1 0-1,-3-1 0,-8-2 365,0 1-1,1 1 1,-1 0-1,-14 1 1,4-1 92,-40-2 207,-113 6 1,175-2-1020,-29 3-2354,14 1-4331,16-3 4573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1 628,'2'0'270,"1"-1"0,0 1 0,-1 0-1,1 0 1,0 1 0,-1-1 0,1 0 0,0 1-1,-1 0 1,1 0 0,-1-1 0,1 1 0,-1 1-1,1-1 1,-1 0 0,0 1 0,0-1 0,1 1 0,-1 0-1,0-1 1,0 1 0,-1 0 0,1 0 0,0 0-1,1 4 1,6 7 627,-1 0-1,0 1 1,6 18-1,-5-13-134,77 212 4924,-47-114-3647,-17-49-1055,15 40 445,-32-96-1641,0 0 0,1-1 0,1 1 1,0-2-1,0 1 0,13 13 0,7-2-3241,3-9-6263,-20-10 7031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2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0 892 600,'6'-5'546,"0"1"0,-1-1 0,1 0-1,-1-1 1,-1 1 0,1-1 0,-1 0 0,0 0 0,0 0 0,-1-1-1,1 1 1,-2-1 0,1 0 0,3-13 0,1-9 403,-1 0 0,2-36-1,-2-49 1403,-4 0-1,-19-157 1,17 237-533,0 33-1265,0 1-25,2 5 6,16 34 287,59 117 1516,-61-126-1941,3 0 0,0-2 1,28 32-1,-32-44-210,1 0 1,0 0-1,1-2 0,0 0 1,1-1-1,21 12 0,-33-22-132,1 0 1,0 0-1,0-1 0,0 1 0,0-1 0,1-1 0,-1 1 1,1-2-1,10 1 0,-13-1-33,1 0 1,-1-1-1,0 0 1,1-1-1,-1 1 1,0-1-1,0 0 1,0 0 0,0 0-1,-1-1 1,1 0-1,0 1 1,-1-2-1,6-5 1,-2 2-26,-1 0 0,-1-1 0,0 0 0,0-1 0,0 1 0,-1-1 0,0 0 0,-1-1 0,0 1-1,3-12 1,2-13-250,8-56-1,-14 72 126,2-32-985,-2 0 0,-4-59 0,0 32-3793,2 61 2386,7-5-6852,-5 10 6428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3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183 104 824,'8'-4'1109,"0"0"-1,0-1 1,12-9-1,-18 13-901,0-1-1,0 1 0,0-1 1,0 0-1,-1 0 0,1 1 1,-1-1-1,1 0 0,-1 0 1,0-1-1,1 1 0,-1 0 1,-1 0-1,1 0 0,0-1 0,0 1 1,0-5-1,-1 6-138,0-1 0,0 1 0,0-1-1,0 1 1,0-1 0,-1 1 0,1-1 0,0 1-1,-1-1 1,0 1 0,1 0 0,-1-1 0,1 1-1,-1 0 1,0 0 0,0-1 0,0 1 0,0 0-1,0 0 1,0 0 0,0 0 0,0 0 0,0 0-1,-1 0 1,1 1 0,0-1 0,-1 0 0,1 1-1,0-1 1,-1 1 0,1-1 0,-1 1 0,1 0 0,-1-1-1,1 1 1,-3 0 0,-1 0 66,1 0-1,-1 0 1,1 1 0,-1 0 0,0 0 0,1 0-1,-1 0 1,1 0 0,0 1 0,-8 4 0,5-2-6,1 1 1,-1 1 0,1-1 0,0 1-1,0 0 1,1 0 0,0 1 0,0 0 0,-6 10-1,-4 11 282,-13 32-1,26-54-361,-8 19 213,1 0 0,1 1 0,1 0 0,1 0 0,2 1 0,-2 50 0,5-62-131,1 0 0,1-1 0,1 1 0,0 0 0,1-1 1,0 1-1,1-1 0,1 0 0,0-1 0,1 1 1,1-1-1,0 0 0,0 0 0,11 13 0,-13-21-84,1 1-1,-1 0 1,1-1-1,0 0 1,0 0-1,0-1 1,1 1-1,0-2 1,0 1-1,0-1 0,0 0 1,0 0-1,1-1 1,-1 0-1,1 0 1,0 0-1,-1-1 1,1-1-1,0 1 1,0-1-1,0-1 1,-1 1-1,1-1 0,0-1 1,-1 1-1,13-5 1,3-3-11,-1-1 1,0 0-1,-1-2 1,0 0-1,-1-1 1,0-1-1,-1-1 1,-1-1-1,0-1 1,-1 0-1,-1-1 0,-1-1 1,0-1-1,-2 0 1,0 0-1,-1-1 1,-1-1-1,-1 0 1,13-45-1,-21 58-30,0-1-1,0 1 0,-1-1 1,-1 0-1,0 1 0,0-1 1,-1 0-1,0 1 0,0-1 1,-1 1-1,-1-1 0,1 1 1,-2 0-1,-7-17 0,7 19-6,-1 0 1,1 0-1,-1 0 0,-1 1 0,1 0 0,-1 0 1,0 0-1,0 1 0,-1 0 0,1 0 0,-1 0 1,0 1-1,-1 0 0,1 1 0,-1-1 0,1 1 1,-14-3-1,3 3-120,0 0 1,1 1-1,-1 1 1,0 1-1,0 1 1,0 0 0,1 1-1,-1 1 1,0 0-1,-22 9 1,24-6-833,0 0 0,-20 11 0,24-9-625,0-1 0,1 1 0,-12 11 0,14-7-1940,7-1 1068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3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1 367 768,'27'50'4249,"36"90"0,-16-31 1880,-46-108-6050,-1 0 0,0 0 0,1 0 1,-1 0-1,1 0 0,-1 0 0,1 0 1,-1 0-1,1 0 0,0-1 0,0 1 1,-1 0-1,1 0 0,0-1 1,0 1-1,0 0 0,-1-1 0,2 1 1,-1-1-35,-1 0 0,1 0 1,-1 0-1,1 0 0,-1-1 1,0 1-1,1 0 0,-1 0 1,1-1-1,-1 1 1,0 0-1,1 0 0,-1-1 1,0 1-1,1 0 0,-1-1 1,0 1-1,1 0 0,-1-1 1,0 1-1,0-1 1,1 1-1,-1 0 0,0-1 1,0 1-1,0-2 0,2-3 98,-1-1-1,1 1 1,-1-1-1,-1 1 0,1-9 1,-2-17 118,-1 0 0,-13-57 1,-24-60-96,24 94-108,5 22-36,2 5 56,-5-32-1,11 51-44,1-1-1,1 1 1,-1 0 0,1-1-1,1 1 1,0 0-1,0 0 1,3-12 0,-2 16-15,-1 0 0,1 0 0,0 0 0,1 0 0,-1 0 0,1 0 0,0 0 0,-1 1 0,2-1 0,-1 1 0,0 0 0,1 0 0,-1 0 0,1 0 0,0 1 0,0 0 0,0 0 0,0 0 0,0 0 0,1 0 0,-1 1 0,0 0 0,6-1 0,-1 0 5,1 1 1,0 0 0,0 0 0,0 1 0,-1 0-1,1 1 1,0 0 0,0 1 0,16 4 0,-20-4-17,0 0 0,0 1 1,-1 0-1,1 0 0,-1 0 1,1 0-1,-1 1 1,0 0-1,8 8 0,-11-10-8,0 0-1,0 0 1,-1 1-1,1-1 1,-1 1-1,1-1 1,-1 1-1,0-1 1,0 1-1,0 0 1,0-1-1,-1 1 1,1 0 0,-1 0-1,0 0 1,1 0-1,-1-1 1,0 1-1,-1 0 1,1 0-1,-1 0 1,1 0-1,-2 4 1,-3 3-85,0 0 1,0 0 0,0-1 0,-1 0-1,-1 0 1,0-1 0,0 0 0,0 0 0,-1 0-1,0-1 1,-1 0 0,0-1 0,0 0-1,0 0 1,-12 5 0,5-3-630,-1-1 0,0 0 1,-24 5-1,26-8-1140,-1-1-1,0-1 1,-25 1 0,23-5-1385,3 2 985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37 1048,'0'0'3476,"0"0"-3366,0-1-1,0 1 0,0 0 1,0-1-1,0 1 0,1-1 1,-1 1-1,0 0 1,0-1-1,0 1 0,0-1 1,0 1-1,-1 0 0,1-1 1,0 1-1,0-1 0,0 1 1,0 0-1,0-1 0,0 1 1,-1-1-1,1 1 0,0 0 1,0-1-1,-1 1 0,1 0 1,0 0-1,0-1 0,-1 1 1,1-1-1,-68-9 4186,-93-2 0,113 11-3394,22 0-292,-30 2 1,0 1-507,33-2-94,-31 4-1,18 5-3559,3 8-4449,28-11 5419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4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17 228,'33'-9'2880,"-4"1"5268,-41 10-7905,0 0 0,1 1 0,-1 0 0,1 1 0,0 0 0,0 0 0,0 1 0,-11 8 0,7-2-20,0 0 0,1 1 0,1 1 0,0 0 0,0 1 0,2 0 0,-1 1 0,2 0 0,0 1 0,1 0 0,1 0 0,0 1 0,-11 35 0,13-31-19,1-1 1,0 1 0,2 0-1,0 0 1,1 1-1,2-1 1,0 0-1,1 1 1,1-1 0,1 0-1,11 40 1,-10-49-124,1-1 0,0 1 0,1-1 1,0 0-1,0 0 0,1-1 0,1 0 0,0 0 1,0-1-1,1 0 0,1 0 0,-1-1 1,1 0-1,13 8 0,-8-8-100,-1-1 0,1 0 0,0-1 1,0-1-1,0 0 0,1-1 0,0 0 0,0-2 0,0 1 0,26-1 1,45-5-843,4 1-2295,-30 4-6336,-45 1 7150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4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544 41 484,'-3'-3'342,"0"0"1,0 1-1,0-1 0,0 0 0,0 1 1,-1 0-1,0 0 0,1 0 1,-1 0-1,0 1 0,0-1 0,0 1 1,0 0-1,0 0 0,-6-1 1,-10 0 526,-40 0 1,27 2-235,-150-5 392,62 7-3096,74 3-1823,31-2 2671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1 507 628,'1'1'182,"1"0"0,0-1 0,0 1 0,0 0 0,0-1 0,0 0 0,0 1 0,0-1 0,0 0 0,1 0 0,-1 0 0,0 0 1,0-1-1,0 1 0,0-1 0,0 1 0,0-1 0,0 1 0,0-1 0,-1 0 0,1 0 0,0 0 0,0 0 0,0 0 0,-1-1 0,1 1 0,-1 0 0,1-1 0,-1 1 0,0-1 0,1 0 0,-1 1 0,1-4 0,6-7 278,-2 0 0,0-1 0,0 0 0,-1-1 1,-1 1-1,3-17 0,12-86 1018,-17 103-1308,3-55 537,-4 46-401,1 1 0,0 0 1,2 0-1,0 0 0,10-29 0,-13 49-256,0-1-1,-1 0 1,1 1 0,0-1 0,0 1-1,0-1 1,1 1 0,-1 0-1,0-1 1,0 1 0,1 0 0,-1 0-1,1 0 1,-1 0 0,3-1-1,-3 2 183,3 2-15,3 2-121,-1 0 0,0 0-1,0 1 1,0 0 0,-1 0 0,0 0 0,7 10 0,35 51 728,-20-25-309,-15-24-236,1 0 0,0 0 0,2-1 0,26 23 0,-37-35-241,0-1-1,1 0 0,-1 0 1,1-1-1,-1 1 0,1-1 1,0 0-1,0 0 1,0-1-1,0 0 0,0 1 1,0-2-1,0 1 1,0 0-1,1-1 0,-1 0 1,0 0-1,0-1 0,0 0 1,1 0-1,-1 0 1,0 0-1,0-1 0,0 1 1,4-4-1,-1 1-14,-1-1-1,1 1 1,-1-2-1,0 1 1,-1-1-1,1 0 1,-1 0 0,-1-1-1,1 1 1,-1-2-1,0 1 1,4-8-1,4-12 8,0-1 0,9-32-1,-10 26-7,12-10 133,-24 43-152,1 1-1,-1 0 1,0-1 0,1 1 0,-1 0 0,0-1-1,1 1 1,-1 0 0,1 0 0,-1 0 0,0-1-1,1 1 1,-1 0 0,1 0 0,-1 0 0,1 0-1,-1 0 1,0 0 0,1 0 0,-1 0 0,1 0-1,-1 0 1,1 0 0,-1 0 0,1 0 0,-1 0-1,1 0 1,-1 0 0,0 1 0,1-1 0,-1 0-1,1 0 1,-1 0 0,0 1 0,1-1 0,-1 0 0,0 1-1,1 0 1,13 11 27,-13-12-29,170 187 373,-16-47 95,-65-62-392,-75-61-172,-15-17 35,0 0-16,-7-2-20,-48-14-855,-111-17-1,88 25-2308,3 5-3647,64 3 3787,1-3 947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11413,'0'0'225,"0"0"40,5 3 90,0 1-202,1 1 0,-1-1 1,0 1-1,-1 1 1,1-1-1,-1 1 0,0 0 1,4 6-1,27 60 738,-10-19-380,-13-30-334,37 65 472,-41-76-678,0-1 1,1 0-1,0 0 0,21 19 1,-27-28-135,-1 0 1,1 0-1,0 0 1,-1-1 0,1 1-1,0-1 1,0 0-1,0 0 1,0 0-1,1 0 1,-1 0-1,0 0 1,0-1 0,0 0-1,6 0 1,-7 0-369,1 0 1,-1-1 0,1 1-1,-1-1 1,1 0-1,-1 0 1,0 0 0,1 0-1,-1 0 1,0-1 0,0 1-1,0-1 1,3-1 0,5-8-1517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5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657 80 552,'0'0'1173,"11"-4"896,-6 0-780,-7 2 2213,-182-22 448,130 18-3504,-49-7-347,-79-8-1120,60 15-6217,96 6 5505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6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 1004,'49'-1'1826,"56"2"3910,-105-1-5630,1 0 0,-1 0 0,1 0 0,-1 0 0,1 0 0,0 0 0,-1 0 0,1 1 0,-1-1 0,1 0 0,-1 0 0,1 0 0,-1 1 0,1-1 0,-1 0 0,1 0 0,-1 1 0,1-1 0,-1 0 0,0 1 0,1 0 0,-5 8 913,-28 12-758,16-10 270,3 0-392,0 2 0,0 0 0,2 0 0,0 1 0,0 1 0,1 0 0,1 0 0,1 1 0,0 0 0,-7 20 0,6-10-34,2 1 0,0-1 0,2 1 1,1 0-1,1 0 0,1 29 0,2-34 34,2 1 1,0 0-1,2-1 0,1 1 0,0-1 1,2 0-1,17 40 0,-18-51-67,0 0 0,0 0 0,1-1 0,1 0 0,-1 0 0,2-1-1,9 9 1,-12-13-30,0 0-1,0 0 1,1-1-1,0 0 1,0 0-1,0-1 1,0 0-1,1 0 0,-1 0 1,1-1-1,15 2 1,-12-4-15,-1 0 1,1 0-1,-1-1 1,1-1-1,-1 1 0,1-2 1,-1 0-1,0 0 1,0-1-1,0 0 0,-1 0 1,1-1-1,-1-1 1,0 1-1,11-11 0,1-1 16,-1-1-1,-1 0 1,-1-1-1,30-42 1,-36 44-24,-1 0 0,-1-1 1,-1 0-1,0 0 1,7-26-1,-13 35-11,-1 0-1,0-1 1,0 1 0,-1-1 0,0 0-1,0 1 1,-1-1 0,-1 0-1,1 1 1,-2-1 0,1 1 0,-7-19-1,6 23-4,-1-1-1,0 1 0,0-1 1,-1 1-1,0 0 1,0 0-1,0 0 0,0 1 1,-1 0-1,0 0 1,0 0-1,0 0 0,0 1 1,0 0-1,-1 0 0,0 0 1,1 0-1,-1 1 1,-9-2-1,-4-1-61,0 1 0,-1 1 0,0 0-1,-36 1 1,19 3-385,0 1 0,-71 15 0,85-12-334,-1 2 1,1 0-1,0 2 0,1 0 0,-33 19 1,52-25 78,-1-1 1,1 1 0,0 0 0,0-1-1,0 2 1,0-1 0,0 0-1,-4 7 1,0 5-1275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6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0 702 800,'9'10'577,"21"24"1253,-28-32-1633,0-1 0,0 1 0,-1 0 0,1-1 1,0 0-1,1 1 0,-1-1 0,0 0 0,0 0 0,0 0 0,1 0 0,-1-1 1,0 1-1,4 0 0,-5-1-121,-1-1 0,1 1 0,0 0-1,0-1 1,0 1 0,-1-1 0,1 1 0,0-1 0,-1 1 0,1-1 0,-1 1-1,1-1 1,0 0 0,-1 1 0,1-1 0,-1 0 0,0 0 0,1 1 0,-1-1 0,1 0-1,-1-1 1,6-16 595,-3-13-92,-3-1-1,0 1 0,-2 0 1,-6-34-1,4 29-273,-1-3-45,-14-213 1215,19 241-1387,0 0-1,1-1 1,1 1 0,0 0-1,0 0 1,1 0 0,1 0 0,0 1-1,0-1 1,9-14 0,-10 19-19,1 0 1,1 1 0,-1-1-1,1 1 1,0 0 0,0 0-1,0 1 1,0 0 0,1-1-1,0 2 1,0-1 0,0 1-1,1 0 1,-1 0-1,0 1 1,1-1 0,0 2-1,7-2 1,-5 1-8,0 1 1,1 1-1,-1 0 0,0 0 1,0 1-1,0 0 0,0 1 1,0 0-1,0 0 0,-1 0 1,1 2-1,8 3 0,-13-5-48,-1 0 0,1 0-1,-1 0 1,0 0-1,0 0 1,0 1 0,0-1-1,0 1 1,-1 0-1,1 0 1,-1 0 0,0 0-1,0 0 1,0 1-1,0-1 1,0 1 0,-1-1-1,1 1 1,-1-1 0,0 1-1,-1 0 1,1 0-1,0 0 1,-1-1 0,0 1-1,0 0 1,0 0-1,0 0 1,-1 0 0,-1 7-1,0-4-2,-1 1 0,0-1 0,0 0 0,0 0 0,-1 0 1,0 0-1,0 0 0,-1-1 0,1 1 0,-9 6 0,-5 4-20,-40 29 0,41-34 45,1 1 0,0 1-1,-21 22 1,35-34-13,1 0-1,0-1 1,-1 1-1,1 0 1,0 0-1,0 0 1,0 0 0,1 1-1,-1-1 1,0 0-1,1 0 1,-1 0 0,1 1-1,0-1 1,0 0-1,0 0 1,0 3 0,1 0 20,0-1 0,0 0 0,0 0 0,1 0 0,0 0 0,-1 0 0,1 0 0,4 5 0,5 5 120,0-1 0,0 0 0,22 17 0,-27-25-109,31 26 286,2-3-1,1 0 0,2-3 1,0-1-1,2-3 1,69 26-1,-93-40-583,0-1 0,0-1 1,0-1-1,1 0 0,32 0 0,-50-4 12,0 0 1,0 0-1,0-1 1,0 1-1,0-1 1,0 0-1,-1 0 1,1 0-1,0 0 1,0 0-1,-1-1 1,4-1-1,-4 1-421,0 0-1,0 1 1,0-1 0,0 0-1,-1 0 1,1 0 0,0 0-1,-1 0 1,0-1 0,1 1-1,-1 0 1,0-1 0,0 1-1,0-3 1,2-7-1793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7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1 132 752,'0'-15'1505,"0"8"-191,0-1 0,0 0 0,1 0 0,2-14 0,-2 19-1114,1 0 1,-1 0 0,0 0-1,1 0 1,0 0 0,-1 1-1,1-1 1,0 0 0,0 1 0,1 0-1,-1-1 1,0 1 0,1 0-1,0 0 1,3-2 0,0 1-87,1 0-1,0 0 1,0 1 0,0-1 0,0 1 0,0 1 0,0 0 0,1 0 0,-1 0-1,1 1 1,-1 0 0,0 0 0,1 1 0,-1 0 0,0 0 0,8 3-1,10 2 56,-2 2 0,1 1-1,32 16 1,-18-6 31,-1 2-1,0 1 1,-2 2 0,-1 1 0,52 50-1,-72-60-128,-1 1-1,0 0 0,-1 0 0,-1 1 1,17 35-1,-22-38-35,-1 1 1,0-1 0,-1 1-1,0 0 1,-2 0-1,1 0 1,-2 1 0,0 25-1,-3-19-47,0-1-1,-1 1 1,-2-1-1,0 1 0,-12 29 1,1-13-729,-41 70 0,10-21-1253,33-59-573,3 1 0,-16 53 0,17-31 651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9:57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17114,'4'115'4860,"-4"-100"-3491,-1-13-1157,1 0-1,0-1 0,0 1 0,0 0 0,1 0 0,-1 0 0,0 0 0,1 0 1,-1-1-1,1 1 0,-1 0 0,1 0 0,0-1 0,0 1 0,0 0 0,0-1 0,0 1 1,0-1-1,0 1 0,1-1 0,-1 0 0,1 1 0,-1-1 0,1 0 0,-1 0 1,1 0-1,1 1 0,-1-1-385,1-1 0,-1 1-1,0-1 1,0 1 0,1-1 0,-1 0 0,0 0 0,1 0-1,1 0 1,25-9-9895,-12 1 4137,4 0 1801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5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121 153 220,'0'0'2072,"3"-2"-1550,56-24 5116,36-5-3456,-60 23-1493,1 1 0,0 2 0,50-1-1,-37 4-158,-8-1 39,62 5 0,-82 0-398,-1 1-1,1 0 1,-1 2 0,37 13 0,-42-10-96,0 0 0,0 1-1,-1 1 1,0 0-1,-1 1 1,0 0-1,0 1 1,-1 1-1,-1 0 1,0 0-1,-1 1 1,0 0-1,9 21 1,-13-22-56,-1 1 0,-1 0 1,0-1-1,-1 2 0,0-1 1,1 26-1,-3-4 4,-6 54 0,3-69-21,-2-1 1,0 0 0,-1 0 0,-1 0 0,-1-1 0,-1 0 0,-1 0 0,0-1-1,-1 0 1,-1 0 0,-1-1 0,0-1 0,-1 0 0,-1-1 0,-20 17 0,32-29-3,-25 22-7,-2-1 0,0-1 0,-37 22 0,44-33 15,-4 4 4,-2-2 0,1 0 1,-53 16-1,68-27-12,0-1-1,0-1 1,0 0 0,0-1 0,0 0 0,-1 0-1,1-2 1,0 1 0,0-2 0,0 0 0,1 0-1,-1-1 1,1 0 0,0-1 0,0 0 0,-15-10-1,-1-2 0,1-2 1,0-1-1,2-1 0,-44-47 0,53 50-12,0 0 0,1-1 1,1 0-1,0-2 0,-17-40 0,23 46 10,2-1-1,0 0 0,1 0 0,1 0 0,0 0 0,1-1 0,1 0 0,1 1 0,1-21 1,4 0-85,1 0 1,1 0 0,2 0 0,2 1 0,1 1 0,2 0 0,22-40 0,-20 48-1864,0 0 1,34-39 0,-9 24-1636,0 14 1088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0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7 304,'21'3'3599,"-18"-3"-2825,1 1-1,-1-1 0,1 1 0,-1 0 0,1 0 0,-1 0 0,0 0 0,6 4 2114,-7-5-1838,32 5 2015,38 1-1,39-6-740,109-23-3114,-201 20-529,13-1-516,-10 3-9243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9:2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361 122 116,'0'0'1782,"2"-2"-1245,6-7 3635,16 5-1301,0-6-2125,33-8 1,10-4-58,-27 8-434,0 3-1,1 1 0,1 2 0,-1 2 1,57-1-1,-67 6-77,0 2 0,0 2 1,0 0-1,44 12 0,-22-1 198,84 36 0,-110-39-250,-1 2-1,0 0 1,25 19 0,-40-24-70,-1 0 0,0 1 0,0 0 0,-1 0 1,0 1-1,0 0 0,-1 1 0,-1 0 0,8 13 0,-14-21-43,6 8 31,-1 1-1,0 1 1,-1-1-1,0 1 1,-1 0-1,0 0 0,-1 0 1,-1 1-1,1 15 1,-3-11-2,1-2-8,-1 0 0,-1-1 0,-1 1 0,0 0 0,-6 24 0,2-21-21,-3 9 11,0 0 0,-2 0-1,0-1 1,-22 35 0,11-30-2,-1 0-1,-1-2 0,-2-1 1,-1-1-1,-1-2 0,-1 0 1,-55 36-1,34-30 55,-99 47 0,90-55-7,0-2 0,-2-3-1,-68 13 1,96-26-42,0-2-1,-1-1 0,0-1 1,1-2-1,-1-2 1,1-1-1,-53-11 1,71 10 12,1 0 0,-1 0 0,1-1 0,-1-1 0,2-1 0,-1 0 0,1 0 0,0-2 0,0 1 0,1-2 0,-13-12 0,10 7 38,0-1 1,1-1-1,1 0 1,0 0 0,1-1-1,1-1 1,-15-36-1,19 37-114,1-1 1,1-1-1,0 1 0,2-1 0,0 0 0,1 0 0,1 0 0,1 0 0,1 0 0,1 0 1,0 1-1,2-1 0,0 0 0,1 1 0,1 0 0,1 0 0,17-33 0,-1 13-1280,-11 21-948,0 1-1,1 1 1,21-20 0,2 7-415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14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7 160,'-6'-6'11312,"1"8"-11295,1 0 0,-1-1 0,0 1 0,1-1 0,-1 0 0,0 0 0,0 0 0,0-1 0,1 1 0,-9-2 0,10 1-26,1 1 4,-9 1 0,0-1-4,10-1 10,0 0-1,0 0 1,0 0 0,0 0-1,0 0 1,0 0 0,0 0-1,0 1 1,0-1-1,0 0 1,0 1 0,0-1-1,0 1 1,0-1 0,0 1-1,0-1 1,0 1 0,0-1-1,1 1 1,-1 0 0,0 0-1,0-1 1,1 1-1,-1 0 1,1 0 0,-1 0-1,0 2 1,0-2 12,-3 6 41,2-1-44,2-5 0,-3 9 15,2-9-20,0 1-1,0 0 0,0-1 1,0 1-1,1 0 0,-1-1 0,1 1 1,0 0-1,-1-1 0,1 1 1,0 0-1,0 0 0,0 0 0,0 2 1,0-2-3,0-1-12,-2 5 8,1-5-5,-1 30-44,68 276 1283,-32-170-689,13 44 133,-43-165-668,1 1 0,1 0 0,12 25 0,-17-40-82,0-2 2,-1 0 0,1 1 0,-1-1 0,1 0 0,-1 0 0,1 1 0,-1-1 0,1 0-1,-1 0 1,1 0 0,-1 0 0,1 0 0,-1 0 0,1 0 0,-1 0 0,1 0 0,-1 0 0,1 0 0,-1 0 0,1 0-1,-1 0 1,1-1 0,0 1 0,6-3 104,15-6-7293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16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95 180,'0'0'397,"7"-6"677,17-2-298,0-2-1,26-15 1,-28 13-453,1 1-1,29-9 1,-49 19-293,-1 1 0,0-1 0,1 1 0,-1 0 0,1 0 0,-1 0 0,0 0 0,1 0 0,-1 1 0,0-1 0,1 1 0,-1 0 0,0-1 0,1 1 0,-1 0 0,0 0 0,0 0 0,0 1 0,0-1 0,0 1 0,0-1-1,0 1 1,-1-1 0,1 1 0,0 0 0,-1 0 0,0 0 0,1 0 0,-1 0 0,2 3 0,2 6 57,0-1-1,0 1 1,-1 1-1,5 17 1,6 42 254,7 79 0,-6-29-85,-7-69-141,80 413 1243,-61-334-793,-27-123-542,1 1 0,-1-1 0,-1 1 0,1-1 0,-1 1 1,-1 0-1,0-1 0,-2 14 0,2-19-18,0 1-1,0 0 1,0 0-1,-1 0 1,1-1-1,-1 1 1,0-1-1,0 1 1,0-1-1,0 0 1,-1 0-1,0 0 0,1 0 1,-1 0-1,0 0 1,0-1-1,-6 4 1,-14 10-16,0 1-355,-1-2-1,-1 0 1,-50 21 0,31-16-3943,25-11 2949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22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32 217 380,'-14'-30'1201,"11"27"-1108,1-1 0,0 1-1,1 0 1,-1-1 0,1 1 0,-1-1 0,1 0 0,0 1 0,0-1 0,1 0 0,-1 0 0,1 0 0,0 1 0,0-1 0,0 0 0,0 0 0,1 0 0,0 0 0,-1 1 0,4-8 0,-1 5-28,0 1 0,1 0 0,-1 0 0,1 0 1,0 0-1,1 1 0,-1 0 0,1 0 0,0 0 0,0 0 0,0 1 0,0-1 1,1 1-1,7-3 0,3-1 68,0 1 0,1 1 0,32-7 0,-31 9-54,-1 1 0,1 1 0,0 1 1,-1 1-1,1 0 0,0 1 0,-1 1 1,0 0-1,1 2 0,-1 0 0,-1 1 0,1 0 1,-1 1-1,0 1 0,-1 1 0,0 0 1,0 1-1,-1 1 0,0 0 0,-1 1 0,15 17 1,-19-18-32,-1 1 0,-1 1 0,0-1 0,0 1 0,-1 0 0,-1 1 0,0-1 0,-1 1 0,3 21 0,-5-27-39,-1-1-1,0 1 0,0-1 1,-1 1-1,0-1 0,-1 1 0,0-1 1,0 1-1,0-1 0,-1 0 1,0 1-1,0-1 0,-1 0 1,0 0-1,0-1 0,-1 1 0,0 0 1,0-1-1,-8 9 0,11-14-14,0 0 0,0 0-1,0 1 1,-1-1-1,1 0 1,0-1 0,-1 1-1,1 0 1,-1 0 0,1 0-1,-1-1 1,0 1-1,1-1 1,-1 1 0,1-1-1,-1 0 1,0 0 0,1 0-1,-1 0 1,0 0-1,1 0 1,-1 0 0,0 0-1,1 0 1,-1-1 0,0 1-1,1-1 1,-1 1-1,1-1 1,-1 0 0,1 0-1,-1 0 1,1 1 0,0-1-1,-1-1 1,-1-1-1,0 0-3,-1-1 0,1 1 0,0-1-1,0 0 1,0 0 0,1 0 0,0 0-1,0-1 1,0 1 0,0 0 0,0-1-1,0-5 1,0 1 33,1-1 0,0 0 0,1 1 0,0-1 0,0 0 0,1 1 0,1-1 0,0 1 0,0-1-1,0 1 1,1 0 0,1 0 0,-1 0 0,2 0 0,-1 1 0,1-1 0,0 1 0,10-11 0,-13 17-1,-1 0 0,0 1 0,1 0 0,-1-1 0,0 1 0,1 0 0,0 0 0,-1-1 0,1 1 0,0 0 0,-1 1 0,1-1 0,0 0 0,0 0 0,0 1 0,0-1 0,0 1 0,0 0 1,0 0-1,-1-1 0,1 1 0,0 0 0,0 1 0,0-1 0,0 0 0,0 1 0,0-1 0,0 1 0,0-1 0,0 1 0,-1 0 0,1 0 0,0 0 0,0 0 0,-1 0 0,1 0 0,-1 0 0,1 0 0,-1 1 0,3 1 0,-1 1 18,0 0 0,0 1 0,0-1 0,0 1 0,0-1 0,-1 1 0,0 0 0,0 0-1,0 0 1,-1 0 0,0 0 0,0 0 0,1 11 0,-2-8 6,0 1-1,-1 0 1,0 0-1,0 0 1,-5 12-1,6-19-36,-1 1 0,0-1-1,0 1 1,-1-1 0,1 1-1,0-1 1,-1 0-1,0 1 1,1-1 0,-1 0-1,0 0 1,0 0-1,0 0 1,0-1 0,-1 1-1,1 0 1,0-1-1,-1 0 1,1 0 0,-1 1-1,-4 0 1,-1 0 6,6-1-9,1 0-1,-1-1 0,0 1 0,1-1 1,-1 1-1,0-1 0,1 0 1,-1 0-1,0 0 0,0 0 0,1 0 1,-1 0-1,0 0 0,1 0 0,-1-1 1,0 1-1,1-1 0,-1 1 0,0-1 1,-1-1-1,1 1 106,-3-2-37,3 2 24,3 2 484,3 1-529,-1 1 1,1 0 0,-1-1 0,0 1-1,0 0 1,0 1 0,-1-1 0,1 0-1,-1 1 1,5 7 0,-4-5 93,0 5 44,-3-11-200,0 0 1,0 1-1,-1-1 1,1 0-1,0 1 1,-1-1-1,1 0 1,0 1-1,-1-1 1,1 0 0,-1 0-1,1 1 1,0-1-1,-1 0 1,1 0-1,-1 0 1,1 1-1,-1-1 1,1 0 0,-1 0-1,1 0 1,-1 0-1,1 0 1,0 0-1,-1 0 1,1 0-1,-1 0 1,1 0-1,-1-1 1,-3 1-128,1-1 0,-1 1 0,1-1 1,0 0-1,-1 0 0,1 0 0,0-1 0,0 1 0,0-1 1,0 0-1,0 0 0,0 0 0,-3-3 0,-9-12-5284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5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79 359 100,'0'-31'1346,"-2"-1"1,-1 1-1,-1 0 1,-2 0-1,-17-54 1,11 47-910,8 22 147,-1 0 0,0 1 0,-10-18 1364,16 38-1496,14 94 1595,38 135-1,-9-53-627,-38-158-1183,13 34 0,-17-63-1696,-1 4 1350,0-1 0,0 1 0,-1 0-1,1-1 1,-1 1 0,1-1 0,-1 1 0,0-1-1,0-2 1,0-12-2096,-1-3-5450,-1 14 5384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16 424,'0'0'1201,"2"-2"-15,19-11 13541,-26 13-14450,-1-1-1,1 1 0,-1 0 1,1 1-1,-1-1 1,1 1-1,-1 0 0,-6 2 1,10-2-198,0 0 0,0 0-1,-1 0 1,1-1 0,0 0 0,-1 1 0,1-1 0,0 0 0,-1 0 0,1 0-1,-3 0 1,-18 0 372,-221 36 2030,164-29-3490,30-6-4880,39-2-1988,9 0 6678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12 232,'8'-11'16145,"-2"26"-15621,1 1 0,-2 0 0,0 0 0,5 32 0,-6-24-45,14 39 0,31 104 1027,-33-117-2028,-15-49 116,2 1 493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81 36,'8'-6'3372,"6"-2"2658,0 2 3680,-38 3-8305,-36 0-1,-70 14 257,-78 1-426,178-14-1054,29 1-177,0 1 0,1 0-1,-1 0 1,1 0-1,-1-1 1,1 1 0,-1 0-1,1-1 1,-1 1-1,1-1 1,-1 1 0,1 0-1,0-1 1,-1 1-1,1-1 1,0 1 0,-1-1-1,1 1 1,0-1-1,-1 0 1,1 1 0,0-1-1,0 1 1,0-1-1,0 1 1,0-1 0,-1 0-1,1 1 1,0-2-1,0-20-143,0 19 35,0 0-168,0 1 0,0-1 1,0 1-1,1-1 0,-1 1 0,1-1 0,0 1 1,0 0-1,0-1 0,1-2 0,2 0-4230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26 160 444,'-3'-19'1522,"0"0"1,2-1-1,1-19 1,0 22-116,-4-28 5509,-3 87-6584,2 0-1,2 1 0,3 57 1,0-57-163,7 137 281,-1-146-1423,-2-36-1758,-3 1 2283,0 0 1,0 0-1,0 0 0,0 0 0,0 0 0,0 0 0,-1 0 0,1 0 1,0-1-1,-1 1 0,1 0 0,-1-1 0,1 1 0,-1 0 0,1-1 0,-1-1 1,3-4-1522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2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39 364,'0'0'2361,"5"-7"3979,-5 5-6085,-1 1 0,0-1 1,1 1-1,-1 0 0,0-1 0,0 1 1,0 0-1,0 0 0,0 0 1,0 0-1,-1 0 0,1 0 0,0 0 1,0 0-1,-1 0 0,1 0 1,-1 1-1,1-1 0,-1 0 0,1 1 1,-4-1-1,-39-5 2865,35 5-2690,-55-1 2118,-112 11-1,112-3-3246,-111-5 0,163-3-1072,5 0-1225,-3 1-5049,-3 1 4774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1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1 302 136,'13'6'2379,"0"-1"0,27 6 0,-39-11-2270,0 0 0,0 0 1,1 0-1,-1 0 0,0 0 1,0 0-1,0 0 0,0-1 1,1 1-1,-1 0 0,0-1 0,0 1 1,0-1-1,0 1 0,0-1 1,0 1-1,0-1 0,0 0 1,0 1-1,-1-1 0,1 0 1,0 0-1,0 0 0,-1 0 1,1 0-1,0 0 0,-1 0 0,1 0 1,-1 0-1,1 0 0,-1 0 1,1-2-1,1-4 391,0 0 1,-1 0-1,1-13 0,-1 17-298,-1-25 443,-1 0 0,-1 0 0,-1 0 0,-1 1 0,-13-43 1,6 23 132,11 46-759,0 1 1,1 0-1,-1 0 0,0 0 0,0 0 0,1-1 0,-1 1 0,0 0 1,1 0-1,-1 0 0,0 0 0,0 0 0,1 0 0,-1 0 0,0 0 1,1 0-1,-1 0 0,0 0 0,0 0 0,1 0 0,-1 0 1,0 0-1,1 0 0,-1 0 0,0 0 0,0 0 0,1 0 0,-1 0 1,0 0-1,1 1 0,-1-1 0,0 0 0,0 0 0,1 0 0,-1 1 1,0-1-1,0 0 0,0 0 0,1 0 0,-1 1 0,14 8-10,54 34 839,93 43 0,-101-56-249,-52-26-497,0-1-1,-2 1 0,1-1 0,0 1 0,8 7 0,-14-10-89,0-1 0,-1 1-1,1-1 1,0 1 0,-1 0 0,1-1-1,-1 1 1,1 0 0,-1-1 0,1 1 0,-1 0-1,1 0 1,-1-1 0,0 1 0,1 0-1,-1 0 1,0 0 0,0 0 0,1 0 0,-1-1-1,0 1 1,0 0 0,0 0 0,0 0-1,0 0 1,0 0 0,-1 0 0,1 0-1,0-1 1,0 1 0,-1 0 0,1 0 0,0 0-1,-1-1 1,1 1 0,-1 0 0,1 0-1,-1-1 1,1 1 0,-1 0 0,0-1 0,1 1-1,-1 0 1,0-1 0,1 1 0,-3 0-1,-12 9-171,0 0-1,-2-1 1,-21 9 0,-5 2-629,-15 9-692,-2 0-2109,4 4-4661,38-19 5654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4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1 596,'-4'-1'14207,"7"10"-13843,0 0 1,-1 0-1,0 0 0,-1 0 1,0 0-1,0 16 1,0-10-129,11 126 1738,4 80-342,-17-219-1736,1-1-1,0 0 1,0 1-1,0-1 1,0 0 0,0 1-1,0-1 1,0 0-1,1 1 1,-1-1 0,0 0-1,1 0 1,-1 1-1,1-1 1,0 0 0,-1 0-1,1 0 1,0 0-1,-1 1 1,1-1 0,0 0-1,0-1 1,2 3-1,1-4-2151,5-7 350,1-4-5895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15 232,'-3'-9'7709,"-6"7"-7048,-1 1 1,0-1 0,0 2-1,0 0 1,0 0 0,0 0-1,-12 3 1,-13 0 395,-14 0-149,-95 3 1074,47 0-4761,90-6 1248,0 1-1,0 0 1,0 0-1,-10 4 1,0 3-890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24 852,'1'-23'13871,"4"50"-12043,0 50 0,3 15 101,34 153 472,-38-233-4438,-4-12 1981,0 0-1,0 0 1,0 0-1,0 1 1,0-1-1,0 0 1,0 0-1,0 0 1,0 0-1,1 0 1,-1 0-1,0 0 1,0 0-1,0 0 1,0 0-1,0 0 0,0 0 1,0 0-1,1 0 1,-1 0-1,0 0 1,0 0-1,0 0 1,0 0-1,0 0 1,0 0-1,0 0 1,1 0-1,-1 0 1,0 0-1,0 0 1,0 0-1,0 0 1,0 0-1,0 0 1,0 0-1,0-1 1,1 1-1,-1 0 1,0 0-1,0 0 1,0 0-1,0 0 1,0 0-1,0 0 1,0-1-1,1 0-641,-1 0-1,1 0 0,-1-1 1,0 1-1,0-1 1,1 1-1,-1 0 0,0-1 1,0 1-1,0-1 1,-1 1-1,1 0 0,0-1 1,0 1-1,-2-3 1,-1-5-1757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3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0 1152,'2'1'-64,"23"12"5163,-25-13-4971,0 0 0,1 0 0,-1 1 1,0-1-1,0 0 0,0 0 0,1 1 0,-1-1 0,0 0 0,0 0 0,0 1 0,0-1 0,0 0 0,1 1 0,-1-1 0,0 0 0,0 0 0,0 1 1,0-1-1,0 0 0,0 1 0,0-1 0,0 0 0,0 1 0,0-1 0,0 0 0,0 1 0,0-1 0,-1 0 0,1 1 0,-1 0 80,0 0 0,1 0-1,-1-1 1,0 1-1,0 0 1,0 0 0,0-1-1,0 1 1,-1-1 0,1 1-1,0-1 1,-2 2 0,-17 4 1337,0-1 1,0 0 0,-25 2-1,-65 0 1265,-5 2-2040,111-9-1533,-10 2-3773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4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35 60,'0'0'2442,"4"-1"-2229,15-7 10833,-10 3-10789,0 1 1,1 1-1,-1 0 1,1 0-1,-1 0 1,1 1-1,0 1 1,0 0-1,0 0 1,0 1 0,0 0-1,0 1 1,16 3-1,9 3 195,0 1-1,50 20 0,-66-21-292,1 1-1,-1 2 1,0-1 0,-1 2-1,0 1 1,-1 0-1,-1 1 1,17 17-1,-14-11 33,82 88 715,-87-91-798,-2 0 1,0 1-1,-1 1 1,-1 0-1,9 20 1,-11-17-26,2-1-30,-2 1 1,0 0-1,-2 1 1,0-1-1,-1 1 1,3 44-1,-8-44-40,-1 0 0,-1 0 0,-1-1-1,-1 1 1,-1-1 0,-1 0 0,-16 38 0,14-41-4,0-1 0,-1 0-1,-1 0 1,0-1 0,-1-1 0,-1 1 0,-1-2 0,0 0 0,0 0 0,-2-1 0,1-1 0,-2-1 0,0 0 0,0-1-1,-33 15 1,32-18 4,0-1-1,0-1 1,-1-1-1,0 0 0,-28 2 1,33-6-5,0 0-1,0-1 1,-1 0 0,1-1-1,0 0 1,1-1 0,-1-1 0,-17-6-1,11 2-2,-110-50 119,108 47-96,0-1 1,1-2 0,-35-28 0,17 6 30,-59-68 1,80 82-25,0-1 1,2-1-1,0 0 1,-21-51-1,28 53-154,1 0 0,1 0 0,0-1 0,2 1 0,1-1 0,0 0 0,2 0-1,1-1 1,0 1 0,2 0 0,1 0 0,1 0 0,0 1 0,2-1-1,10-24 1,41-111-12284,-35 107 9184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0:5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20 315 812,'0'-3'839,"-18"-58"5147,17 39-2622,0 10 2435,21 47-5273,1 0 1,2-2-1,1 0 0,2-2 0,42 41 0,-32-41-305,2-1 0,0-3 0,2-1 0,1-2 0,1-2 0,0-1 0,2-3 0,67 20 0,6-8 207,0-4 1,148 11-1,-205-33-278,-1-3-1,1-3 0,-1-2 0,0-3 1,88-21-1,312-105 754,122-46 199,-449 142-977,342-83 308,-194 60-305,58-10-52,3 27-38,-244 39-18,125 9 1,-163 1 3,-1 2-1,0 3 1,79 26-1,225 112 70,-184-70-27,-122-53-54,-25-12-21,44 16 0,-68-28 15,0 0 0,0 0 0,0-1-1,0 0 1,0 0 0,0 0 0,12-2-1,-16 1-7,1-1 0,-1 0 0,0 0 0,1 0 0,-1-1-1,0 1 1,0-1 0,0 1 0,0-1 0,0 0 0,0 0 0,0-1-1,0 1 1,-1-1 0,0 1 0,1-1 0,2-4 0,25-35 1,-13 17 18,41-45 0,-51 62-12,1 1-1,0 1 0,0-1 0,1 1 0,0 1 0,0-1 1,0 2-1,1-1 0,16-4 0,-4 2 2,0 1 0,1 1 0,0 1-1,0 1 1,0 2 0,30 0 0,29 8 26,0 3 1,154 40-1,151 74-11,-200-61 7,78 17-29,-257-78-3,176 41 43,-93-23-35,172 39-19,95 1-4,-340-58 18,387 45-54,1-34-11,-350-15 49,-1-3-1,1-2 1,-2-2-1,1-3 0,-1-2 1,-1-2-1,67-31 0,-88 32 4,-1-2-1,0-1 1,-1-1-1,-1-1 1,-1-2-1,-1-1 1,-1-1-1,-1-1 1,-1-1-1,-1-2 1,-2 0-1,28-46 0,24-82-71,-63 134 33,0 1 0,1 0 0,21-32 0,-17 39-37,1-2-1114,-15 15 568,-1 1 589,0 0 0,0 0 0,0 0 0,0 0 1,1 0-1,-1 0 0,0 0 0,0 0 0,0 0 1,0 0-1,0 0 0,0 0 0,1 0 0,-1-1 1,0 1-1,0 0 0,0 0 0,0 0 1,0 0-1,0 0 0,0 0 0,0 0 0,0-1 1,0 1-1,0 0 0,1 0 0,-1 0 0,0 0 1,0 0-1,0-1 0,0 1 0,0 0 0,0 0 1,0 0-1,0 0 0,0 0 0,0-1 0,0 1 1,0 0-1,0 0 0,0 0 0,-1 0 0,1 0 1,0 0-1,0-1 0,0 1 0,0 0 1,0 0-1,0 0 0,0 0 0,0 0 0,0 0 1,0 0-1,-1-1 0,1 1 0,0 0 0,0 0 1,0 0-1,0 0 0,0 0 0,0 0 0,-1 0 1,1 0-1,0 0 0,-9-9-1466,9 9 1383,-32-19-11764,19 14 8939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0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635 107 412,'15'-1'3274,"-13"1"-2334,21-4 1903,-22 4-2732,-1 0 0,1 0 0,-1 0 0,1 0 0,-1 0 0,0 0 0,1 0 0,-1 0 0,1 0 0,-1 0 0,1 0 0,-1 0 0,0 0 0,1 0 0,-1 0 0,1 1 0,-1-1 0,0 0 0,1 0 0,-1 0 0,1 1 0,-1-1 0,0 0 0,1 1 0,-1-1 0,0 0 0,0 1-1,1-1 1,-1 0 0,0 1 0,0-1 0,1 1 0,-1-1 0,0 0 0,0 1 0,0-1 0,0 1 0,0 0 0,0 0-74,0-1-1,-1 1 0,1 0 1,-1 0-1,0 0 1,1 0-1,-1 0 1,0 0-1,1-1 0,-1 1 1,0 0-1,0 0 1,0-1-1,1 1 1,-1-1-1,-2 2 1,2-1 48,-73 57 1291,53-42-1165,0 1 0,1 0 0,-30 33-1,18-9 57,1 0-1,3 2 0,1 1 0,2 2 1,-24 62-1,42-86-91,1 1 0,0-1 1,2 1-1,1 0 0,1 1 0,0-1 0,2 0 1,1 1-1,1-1 0,6 33 0,-4-40-6,1 0-1,1-1 0,0 1 0,1-1 0,0-1 0,18 26 1,-6-14 57,1-1 1,35 35-1,-31-38-79,1-1 0,0-1 0,1-1 0,2-1 0,-1-2 0,2-1-1,0-1 1,57 19 0,-70-29-20,0-1-1,30 1 1,-20-1 15,20-2 96,1-1 0,-1-3 0,54-9 1,25-1 104,-33 8-144,83-8 215,-141 8-342,13-1 56,70-20 0,-57 8-55,103-33 175,-131 39-200,-1-2-1,60-35 1,-46 19-11,80-67 1,-108 81-39,0 0 0,-2-2 1,0 0-1,0 0 0,-2-1 1,0-1-1,10-22 1,-20 34-4,-1 0 1,1 0 0,-1 0-1,-1 0 1,0 0 0,0 0-1,0-1 1,-1 1 0,0 0-1,-1-1 1,0 1-1,0 0 1,-1 0 0,0 0-1,0 0 1,-1 0 0,0 0-1,0 0 1,-6-8 0,-3-6-16,-2 0 0,-1 1 1,-1 0-1,-34-34 1,8 14-29,-2 3 0,-68-47 1,-108-50-106,146 97 127,-2 3 1,-2 3-1,-117-31 0,160 55 24,-1 0 0,0 3-1,-1 0 1,-53 2 0,23 5 7,-100 17 1,120-8-9,2 2 0,-1 1 0,-66 33 0,91-38 6,-38 15-69,-204 93 195,186-79-595,-96 65-1,165-98 3,0 1 1,0 0-1,-10 11 0,3 5-3342,7 4-5176,7-12 5871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6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45 92,'-11'-10'2302,"-27"-19"2703,36 28-4283,-1-1 299,3 2-978,0 0-1,0 0 1,0-1 0,0 1 0,-1 0-1,1 0 1,0 0 0,0 0-1,0 0 1,0-1 0,0 1-1,-1 0 1,1 0 0,0 0-1,0 0 1,0 0 0,0 0-1,-1 0 1,1 0 0,0 0-1,0 0 1,0 0 0,-1-1-1,1 1 1,0 0 0,0 0-1,0 0 1,-1 0 0,1 1-1,0-1 1,0 0 0,0 0-1,-1 0 1,1 0 0,0 0-1,0 0 1,0 0 0,-1 0-1,1 0 1,0 0 0,0 1-1,0-1 1,0 0 0,-1 0-1,-1 5 217,0 0 0,0 0 0,1 0 0,-1 0 0,1 1 0,0-1 0,0 11 0,2 45 907,0-37-742,10 164 1684,53 285-1,139 379 1041,-11-272-61,-179-543-2847,-2-6-576,25 50 0,-36-80 245,0 0 0,0-1 0,1 1 0,-1 0 0,0-1 0,1 1 0,-1 0 1,1-1-1,-1 1 0,0-1 0,1 1 0,-1-1 0,1 1 0,0-1 0,-1 1 1,1-1-1,-1 0 0,1 1 0,0-1 0,-1 0 0,1 1 0,-1-1 0,1 0 1,0 0-1,1 0 0,-2 0-179,1 0 0,0-1 1,-1 1-1,1 0 0,-1-1 1,1 1-1,0-1 0,-1 1 0,1-1 1,-1 0-1,1 1 0,-1-1 1,0 1-1,1-1 0,-1 0 0,1 1 1,-1-1-1,1-1 0,1-4-1423,-1 0 1,1 0-1,-1 0 0,1-8 0,1-9-1460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418 35 532,'10'-28'3765,"-8"22"4992,4 32-8117,-1 0 0,-1 0 0,-1 1 0,-1 48 0,1-1 25,11 246 1423,-15-213-1166,-15 107 0,14-198-780,-1-1-1,0 1 0,-10 29 1,12-42-129,0 0-1,0 0 1,-1 0 0,1-1-1,0 1 1,-1 0 0,0-1-1,1 1 1,-1-1-1,0 0 1,-1 1 0,1-1-1,0 0 1,0 0 0,-1-1-1,1 1 1,-1 0 0,0-1-1,0 1 1,1-1 0,-1 0-1,0 0 1,0 0 0,0 0-1,0-1 1,0 1 0,0-1-1,-3 0 1,-2-1-58,1 0-1,-1-1 1,1 1 0,0-2 0,0 1-1,0-1 1,0 0 0,0 0 0,1-1-1,-11-7 1,-6-8-485,-30-28 0,26 21-64,-32-32-1134,16 16-1784,-2 2-3601,22 25 4498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1:08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1013 328 760,'-5'-7'1047,"2"2"-638,0 1 0,0 0 0,0 0 0,0 0 0,0 0-1,-1 1 1,0 0 0,1-1 0,-1 1 0,-1 0 0,1 1-1,0-1 1,-1 1 0,1 0 0,-1 0 0,-6-2-1,-4 1-2,1 1 0,0 1-1,-1 0 1,0 1 0,1 0-1,-1 1 1,-16 4-1,-100 28 1006,93-20-1040,0 1-1,1 3 0,1 0 1,-56 38-1,42-20 97,1 2 0,-59 60 0,85-74-260,1 1 1,1 1-1,1 1 0,1 1 1,2 1-1,0 0 0,3 1 0,-19 48 1,24-48-27,1-1 0,1 1 0,2 0 0,0 1 0,3 0 0,0-1 0,2 1 0,1 0 0,7 45 0,-1-40-22,1-1 1,1-1 0,2 1-1,1-2 1,1 1 0,2-2-1,2 0 1,34 49 0,-32-55-44,1-1 0,1 0 0,2-2 1,0-1-1,1-1 0,0-1 1,2-1-1,0-1 0,57 27 0,-42-28 27,0-2 0,1-2 0,0-1 0,80 9 0,-33-13 204,120-4 0,-86-10 83,-1-4-1,128-30 0,-158 20-50,-1-4-1,-1-4 1,109-52-1,-154 59-195,-1-2 0,-1-2 0,0-1 0,-3-3 0,0-1 0,45-47 0,-64 55-105,0 0 0,-1-2 1,-2 0-1,0-1 0,-2-1 0,-1-1 0,-1 0 1,-2-1-1,0 0 0,-2-1 0,7-38 0,-10 29-19,-2-1 0,-2 0 0,-1 0 0,-2 1 0,-2-1 0,-2 0 0,-2 0 0,-15-58 0,11 65-33,-1 0 1,-1 1 0,-2 0-1,-1 1 1,-2 1 0,-1 1 0,-1 0-1,-1 1 1,-2 1 0,-31-30-1,21 28-15,-1 2 0,-1 1 0,-2 1-1,0 2 1,-2 2 0,0 2-1,-1 1 1,-1 2 0,-51-14-1,42 18-105,0 1 1,-1 3-1,0 2 0,0 2 0,0 3 0,0 1 0,-88 13 0,62 2-567,1 3 0,1 3 0,1 3 0,-81 40 0,-60 42-4272,7 8-3839,180-99 7273,-107 63-2457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1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53 296,'11'-4'1426,"0"-1"0,1 0 0,13-9 0,-13 0 470,-8 6-319,-4 8-1532,0 0-1,0 0 1,0 0-1,0 0 1,0 0-1,0 0 1,0 0-1,0 0 1,0 0-1,0-1 1,0 1-1,0 0 1,0 0-1,0 0 1,0 0-1,0 0 1,0 0-1,0 0 1,0 0-1,0 0 1,0 0-1,0 0 1,0-1 0,0 1-1,0 0 1,0 0-1,0 0 1,0 0-1,0 0 1,0 0-1,0 0 1,0 0-1,0 0 1,0 0-1,0 0 1,0 0-1,0 0 1,-1 0-1,1 0 1,0 0-1,0 0 1,0-1-1,0 1 1,0 0-1,0 0 1,0 0-1,0 0 1,0 0-1,0 0 1,0 0-1,-1 0 1,1 0-1,0 0 1,0 0-1,0 0 1,0 0-1,0 0 1,0 1-1,0-1 1,0 0-1,0 0 1,0 0-1,0 0 1,-11 4 245,1 1 0,0 0 1,1 0-1,-1 1 0,1 1 0,0 0 1,-12 12-1,17-16-173,0 1 0,0 0 0,0 1 0,1-1 0,0 1 0,0-1-1,0 1 1,0 0 0,-3 8 0,5-10-73,1 0 0,-1-1 0,0 1 0,1 0 0,0 0 0,0 0-1,-1 0 1,2-1 0,-1 1 0,0 0 0,1 0 0,-1 0 0,1 0 0,0-1 0,0 1-1,0 0 1,0-1 0,0 1 0,0-1 0,3 4 0,4 4 50,1 0-1,0 0 1,0-1-1,0-1 1,1 0 0,18 11-1,72 37 236,-56-33-204,-27-15-82,-5-2-12,0 0 0,-1 1 0,1 0 0,-1 1 0,-1 0 0,1 1 1,9 10-1,-19-18-27,0 0 1,0 1 0,0-1-1,0 1 1,-1-1-1,1 0 1,0 1 0,-1 0-1,1-1 1,-1 1-1,1-1 1,-1 1 0,0 0-1,0-1 1,0 1 0,0 0-1,0-1 1,0 1-1,0 0 1,0-1 0,-1 1-1,0 2 1,0-1 0,-1 0-1,1 0 1,-1 0 0,0 0 0,0-1 0,0 1-1,-1-1 1,1 1 0,-1-1 0,-3 3 0,-5 3-31,0-1 1,0-1 0,-1 0 0,-21 8 0,28-13-8,-87 28-573,80-26 183,0-1 1,0 0 0,-1 0 0,1-1-1,-21-2 1,32 1 355,0 0-1,0 0 1,1 1-1,-1-1 1,0-1 0,0 1-1,0 0 1,1 0-1,-1 0 1,0 0 0,0 0-1,1-1 1,-1 1-1,0 0 1,0-1 0,1 1-1,-1-1 1,0 1-1,1 0 1,-1-1 0,1 1-1,-1-1 1,1 0-1,-1 1 1,1-1 0,-1 1-1,1-1 1,-1 0-1,1 0 1,0 1 0,-1-1-1,1 0 1,0 1-1,0-1 1,-1 0 0,1 0-1,0 0 1,0 1-1,0-1 1,0 0 0,0 0-1,0 1 1,0-1-1,0 0 1,1 0 0,-1 0-1,0 1 1,0-1-1,1 0 1,0-1 0,1-2-513,0 0 0,1 0 0,-1 0 1,1 0-1,0 0 0,0 1 0,5-5 1,16-12-1776,4-2 713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1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59 202 636,'0'-13'950,"-1"-1"-1,0 1 1,0-1 0,-2 1-1,-3-14 1,5 24-532,0-1-1,0 0 1,1 1-1,-1-1 1,1 0 0,0-5-1,1 6-260,-1 1-1,0 0 0,0-1 1,0 1-1,-1-1 0,1 1 0,-1-1 1,1 1-1,-2-3 0,-9-35 1231,11 40-1361,0-1 0,0 1 0,0-1 0,0 1 0,0-1 0,0 1 0,0-1 0,0 1 0,-1 0 0,1-1 0,0 1 0,0 0 0,-1-1-1,1 1 1,0-1 0,0 1 0,-1 0 0,1 0 0,0-1 0,-1 1 0,1 0 0,0-1 0,-1 1 0,1 0 0,-1 0 0,1 0 0,-1 0 0,1-1 0,-1 1 0,-6 10 868,-3 27-183,7 9 11,3 80-1,1-97-537,67 605 2371,-44-469-1918,21 132 535,28 223 1009,-65-421-1781,-5-51-124,2 0-1,11 49 1,-13-82-821,0 0 0,-1 0 1,1 24-1,-4-36-952,0 0 1,0 1-1,0-1 1,0 0-1,0 1 1,-1-1-1,0 0 1,-1 3-1,-4 3-1497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2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1348 1284,'2'-4'1489,"4"-5"-762,-2 1-1,1 0 1,-1-1 0,-1 0 0,5-14-1,11-103 3329,5-160 0,-16 152-2616,2-1-202,29-355 3682,-37 478-4686,-1-3 212,1 0 1,0 0-1,7-21 0,-9 36-420,0-1 1,0 0-1,0 1 0,0-1 1,1 1-1,-1-1 1,0 0-1,0 1 1,0-1-1,1 1 1,-1-1-1,0 1 1,1-1-1,-1 1 1,1-1-1,-1 1 1,0-1-1,1 1 0,-1-1 1,1 1-1,-1 0 1,1-1-1,0 1 1,-1 0-1,1-1 1,-1 1-1,1 0 1,-1 0-1,1 0 1,0 0-1,-1-1 1,1 1-1,0 0 0,-1 0 1,1 0-1,-1 0 1,1 0-1,0 0 1,-1 1-1,1-1 1,0 0-1,-1 0 1,1 0-1,-1 0 1,1 1-1,-1-1 1,1 0-1,-1 1 0,1-1 1,0 0-1,-1 1 1,0-1-1,2 2 1,2 2 81,1 1 0,-1 0 0,0 0 0,5 8 0,5 12 257,23 53 0,-11-21-88,34 71 206,73 146 315,-97-209-446,3-2-1,51 64 1,-85-120-302,1-1-1,0 1 1,0-1 0,1 0 0,-1-1 0,1 0-1,8 5 1,-13-9-40,-1 0 1,1 0-1,0 0 0,-1-1 0,1 1 1,0 0-1,0-1 0,-1 0 0,1 1 1,0-1-1,0 0 0,-1 0 0,1 0 1,0 0-1,0 0 0,0 0 0,0-1 1,-1 1-1,1 0 0,0-1 0,-1 1 1,1-1-1,0 0 0,-1 0 0,1 0 0,0 0 1,-1 0-1,0 0 0,1 0 0,-1 0 1,1 0-1,-1-1 0,0 1 0,0-1 1,0 1-1,0-1 0,0 1 0,0-1 1,1-3-1,1-3 10,1-1 1,-2 0-1,1 1 1,-1-1-1,0 0 0,-1-1 1,0-11-1,-3-66 15,-22-132-243,5 63 75,16 95-88,-1-10-2671,4 57 1602,2 1-3414,-1 3-2712,-1 8 2596,0 2 1464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2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1 704,'0'0'1274,"3"0"-13,-1 0-1014,0 1 0,0-1 0,-1 1 0,1-1 1,0 1-1,0 0 0,-1-1 0,1 1 0,-1 0 0,1 0 0,0 0 1,-1 1-1,0-1 0,1 0 0,-1 1 0,0-1 0,0 0 0,0 1 0,0-1 1,0 1-1,0 0 0,0-1 0,1 4 0,3 8 805,0 0 1,4 18-1,-5-15-160,6 19 431,-3-9 22,1-1-1,22 49 1,-27-67-1187,1-1-1,0 1 1,1 0-1,-1-1 1,1 0 0,1 0-1,-1-1 1,1 1 0,0-1-1,0 0 1,0-1 0,1 0-1,0 0 1,12 6 0,-9-7-120,0 0 0,1 0 0,-1-1 1,0 0-1,1-1 0,0 0 0,-1 0 1,1-1-1,17-3 0,4-2-1589,58-19-1,-72 15 288,0 1-2344,-7 6-2831,-10 2 3958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360 110 432,'-6'-15'2829,"5"13"-2589,1 1 1,0-1-1,-1 1 0,1 0 0,-1-1 0,1 1 0,-1 0 0,0-1 0,1 1 0,-1 0 0,0 0 0,0 0 0,0-1 0,0 1 0,0 0 0,0 0 0,0 0 0,0 1 0,-1-1 0,1 0 0,0 0 0,0 1 0,-3-2 0,-17-4 1561,0 0 0,-43-5 0,-16-2-501,63 11-1275,-14-2-2159,-50-14-1,67 12-4632,12 6 5073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49 147 100,'31'-31'2092,"-23"24"-1523,-1 0-1,1-1 0,-1 1 0,6-10 0,-11 15-460,-1 1-1,0-1 0,0 0 1,-1 1-1,1-1 1,0 0-1,0 0 1,-1 0-1,1 0 0,-1 0 1,0 1-1,1-1 1,-1 0-1,0 0 0,0 0 1,0 0-1,-1 0 1,1 0-1,0 0 0,-1 0 1,1 0-1,-1 1 1,1-1-1,-1 0 1,0 0-1,-2-3 0,2 4-99,-1-1 0,1 1-1,-1 0 1,1-1 0,-1 1-1,0 0 1,1 0 0,-1 0-1,0 0 1,0 0 0,0 1-1,0-1 1,0 0 0,0 1-1,0-1 1,0 1 0,0 0-1,0 0 1,0 0 0,0 0-1,0 0 1,0 0 0,0 0-1,0 1 1,0-1 0,0 1-1,-4 1 1,0 0-497,1 0 0,0 0 0,0 1 0,-1-1 0,2 1-1,-1 0 1,0 1 0,0-1 0,-4 6 0,-4 8-680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3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23 524,'56'-22'9304,"-54"21"-8528,-2 1-38,0 0-42,0 0-41,0 0-28,0 0-30,0 0-32,0 0-32,0 0-5,-4 4-9,-7 5-218,0 2-1,1-1 0,0 1 1,1 1-1,0 0 1,1 0-1,0 0 1,1 1-1,1 1 1,-10 24-1,5-5 107,1 1 1,1 0-1,-6 57 0,14-74-234,0 0-1,0 1 0,2-1 1,0 0-1,1 0 0,1 0 0,1 0 1,0 0-1,10 25 0,-9-33-146,-1 0 0,2 0-1,-1-1 1,1 0 0,1 0 0,-1 0-1,1 0 1,1-1 0,-1 0-1,1-1 1,0 0 0,1 0-1,0-1 1,0 0 0,0 0-1,0-1 1,1 0 0,-1-1 0,1 0-1,0 0 1,0-1 0,0-1-1,0 0 1,0 0 0,1-1-1,-1 0 1,0 0 0,0-1-1,0-1 1,0 0 0,16-5-1,-9 2-464,0 0-229,1 0 0,22-12-1,-34 14-96,0 0-1,-1-1 1,1 0 0,-1 0-1,0 0 1,5-5-1,-9 7-317,3-3-1565,-3 1-2007,-1 3 2014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3 360,'0'0'102,"0"0"0,0 0-1,0 0 1,0-1 0,0 1 0,0 0-1,0 0 1,1 0 0,-1 0 0,0 0-1,0 0 1,0 0 0,0-1 0,0 1-1,0 0 1,0 0 0,1 0 0,-1 0-1,0 0 1,0 0 0,0 0 0,0 0-1,0 0 1,1 0 0,-1 0 0,0 0-1,0 0 1,0 0 0,0 0 0,1 0-1,-1 0 1,0 0 0,0 0 0,0 0 0,0 0-1,0 0 1,1 0 0,-1 0 0,0 0-1,0 0 1,0 0 0,0 0 0,0 1-1,0-1 1,1 0 0,-1 0 0,0 0-1,0 0 1,0 0 0,0 0 0,0 0-1,0 1 1,0-1 0,0 0 0,0 0-1,0 0 1,1 0 0,6 17 2253,7 32-1398,-10-36 65,-2-7-843,0 1-1,0-1 1,1 0-1,0 0 1,0-1-1,0 1 1,1-1-1,0 1 1,0-1 0,0 0-1,0-1 1,1 1-1,0-1 1,0 0-1,0 0 1,1 0-1,-1-1 1,12 6-1,-10-7-178,0 1 0,0-1 0,0 0 0,0-1-1,1 0 1,-1 0 0,0-1 0,1 0 0,-1 0-1,0 0 1,1-1 0,-1 0 0,0-1 0,0 0 0,0 0-1,13-6 1,-4 1-339,53-27-1831,-61 30 607,-1-1 0,0-1 0,11-9 0,-5 1-313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417 296 340,'-8'-22'4102,"4"19"-3678,0 1-1,-1-1 0,1 0 0,-1 1 0,0 0 0,1 0 0,-1 1 0,0-1 0,-7 0 0,-49-6 1400,-36 3-307,72 3-1354,-32 2 0,-20-1-1080,66 0 485,10 1 301,-1 0 1,0 0 0,1 0 0,-1 0 0,0 0 0,1 0-1,-1-1 1,0 1 0,1-1 0,-1 1 0,1-1 0,-1 0 0,1 1-1,-1-1 1,-1-1 0,3 0 21,1 0 1,-1 0-1,1 1 0,-1-1 1,1 0-1,0 1 0,-1-1 1,1 0-1,0 1 0,0-1 1,0 1-1,0 0 0,2-2 1,12-11-207,0 1 0,0 0 0,28-15 0,-23 14 517,29-23-1,-33 25 27,14-14 260,-29 24-433,1 1 1,-1-1 0,0 1 0,0-1 0,1 1 0,-1-1 0,0 0 0,0 0 0,-1 1 0,1-1 0,0 0 0,-1 0 0,1 0 0,0-4 0,-1 5-47,0 1-1,-1-1 1,1 0-1,0 0 1,0 0-1,-1 1 0,1-1 1,-1 0-1,1 0 1,0 1-1,-1-1 1,0 0-1,1 1 1,-1-1-1,1 1 1,-1-1-1,0 0 1,1 1-1,-1-1 1,0 1-1,1 0 1,-1-1-1,0 1 1,0 0-1,0-1 1,1 1-1,-1 0 1,0 0-1,0 0 1,0 0-1,0 0 1,1 0-1,-1 0 1,0 0-1,-1 0 1,-27 3-629,24-2 121,0 0 0,0 0 1,1 1-1,-1 0 1,1 0-1,-1 0 0,1 0 1,-6 5-1,-3 2-642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4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45 416,'2'-2'412,"0"0"0,-1-1 0,1 1 0,0 0 0,-1 0 0,0-1 0,0 1 0,2-5 0,-3 7-332,0-1 1,1 0 0,-1 1 0,0-1 0,0 1-1,0-1 1,0 1 0,0-1 0,0 1 0,0-1 0,0 0-1,0 1 1,0-1 0,0 1 0,0-1 0,0 1 0,0-1-1,0 1 1,-1-1 0,1 0 0,0 1 0,0-1-1,-1 1 1,1-1 0,0 1 0,-1 0 0,1-1 0,0 1-1,-1-1 1,1 1 0,-1 0 0,1-1 0,-1 1-1,1 0 1,-1-1 0,1 1 0,-1 0 0,1 0 0,-1 0-1,1-1 1,-1 1 0,1 0 0,-1 0 0,0 0-1,1 0 1,-1 0 0,1 0 0,-1 0 0,1 0 0,-2 0-1,-3 1 437,-3 1-262,0 0-1,0 1 1,1-1 0,-1 1-1,1 1 1,-1 0-1,1 0 1,0 0 0,0 1-1,-11 10 1,14-11-145,0 0 0,1 0 0,-1 0 0,1 1 0,0-1 1,0 1-1,1 0 0,0 0 0,-1 0 0,1 0 0,1 0 0,-1 0 0,1 1 1,0-1-1,0 0 0,1 1 0,-1-1 0,2 10 0,0 0 104,1 0 0,1 0 0,1-1 0,0 1 0,0-1 0,8 16 0,4 0 325,30 47 0,0-11 120,-18-28-162,23 43 0,-44-69-419,-1 1-1,0 0 0,-1 0 1,-1 0-1,0 0 1,-1 1-1,4 27 1,-7-35-98,0-1 0,0 1 1,-1-1-1,0 1 0,0-1 1,0 1-1,0-1 0,-1 0 1,0 1-1,0-1 0,0 0 1,-1 0-1,1-1 0,-1 1 1,-1 0-1,1-1 0,-1 0 1,-3 5-1,1-4-438,0 0 0,0-1-1,0 1 1,0-1 0,-9 4 0,7-4-1360,-1 0 0,0-1 0,1 0 0,-11 1 0,5-1-441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5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66 264,'2'-8'1059,"0"-1"1,-1 1-1,1-15 0,-2 23-995,0-1-1,0 0 1,0 1-1,0-1 1,0 0-1,-1 0 1,1 1-1,0-1 1,0 0 0,0 1-1,-1-1 1,1 1-1,0-1 1,-1 0-1,1 1 1,0-1-1,-1 1 1,1-1 0,-1 1-1,1-1 1,-1 1-1,1-1 1,-1 1-1,1-1 1,-1 1-1,0 0 1,1-1-1,-1 1 1,1 0 0,-1 0-1,0-1 1,1 1-1,-1 0 1,0 0-1,1 0 1,-1 0-1,0 0 1,0 0 0,1 0-1,-1 0 1,0 0-1,1 0 1,-2 1-1,-24 7 1199,21-5-1128,1 1 0,-1-1 1,1 1-1,0 0 0,0 0 0,0 0 1,0 1-1,1-1 0,0 1 1,0 0-1,0 0 0,0 0 0,1 0 1,0 1-1,0-1 0,1 1 1,-1-1-1,1 1 0,0-1 0,0 1 1,1 0-1,0 0 0,0-1 0,0 1 1,1 0-1,0-1 0,0 1 1,0 0-1,1-1 0,0 0 0,0 1 1,0-1-1,1 0 0,-1 0 1,1 0-1,0 0 0,1 0 0,-1-1 1,5 5-1,97 80 1181,-89-77-1130,-1 0 1,0 2 0,-1 0 0,20 26 0,-28-32-141,-1 1 1,1-1 0,-2 1 0,0 0-1,0 1 1,0-1 0,-1 1 0,-1 0-1,1 0 1,0 19 0,-2 56 179,-2-41-163,1-43-51,3-5 17,72-133 115,100-175 199,-166 295-282,-8 13-15,1-1-1,0 1 1,0 0-1,0 0 1,1 1-1,0-1 1,-1 0-1,1 1 1,0 0-1,6-5 1,-8 7 51,-1 3-85,1-1-1,-1 0 1,0 1-1,1-1 1,-1 0-1,1 0 1,0 1-1,-1-1 1,1 0-1,0 0 1,0 0-1,1 1 1,1 3 14,26 65 187,-23-53-166,1 0 0,0-1-1,16 26 1,-11-26-50,1-1 1,0 0-1,1-1 0,0-1 0,1-1 1,1 0-1,24 15 0,-34-23-108,0-1 0,0 0 0,0 0 0,1 0 0,-1-1-1,1 0 1,12 3 0,-17-5-114,13-3-206,-14 3 372,2 0-211,-5-2-8272,-5 7 6833,-2 0 622,1-2-862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2700,'110'-88'5979,"-112"94"-5331,-21 66 1049,15-54-1210,2 0 0,0 0 0,1 1 0,1 0 0,1 0 0,0 0 0,0 33 0,4-50-432,-1 1 0,0-1 1,0 0-1,1 0 0,-1 1 0,1-1 0,0 0 0,0 0 0,0 0 1,0 0-1,0 0 0,0 0 0,1 0 0,-1 0 0,0 0 1,1-1-1,0 1 0,-1-1 0,3 2 0,-1-1 6,0 0-1,0-1 0,0 1 1,1-1-1,-1 0 0,0 0 0,1 0 1,-1-1-1,1 1 0,-1-1 1,6 1-1,1-2 36,1 0 1,-1 0-1,1-1 1,-1 0-1,0-1 0,0 0 1,15-7-1,3-6 34,0-2 0,-1 0 1,-1-2-1,0-1 0,25-27 0,-9 9 38,-38 36-133,-1 0-1,1 0 1,0 0 0,0 1-1,8-4 1,-2 19 114,-9-8-126,0-1-1,0 1 0,0-1 0,0 1 0,0 0 1,-1 0-1,0-1 0,0 1 0,-1 6 0,0 13 51,2-8-13,0 0 1,1 0-1,1 0 0,7 23 1,-9-36-99,0 0 1,0 0 0,0-1 0,0 1 0,1 0 0,-1 0 0,1 0 0,0-1 0,0 1 0,0-1 0,0 0 0,0 1 0,0-1 0,1 0 0,-1 0 0,1 0 0,-1-1 0,1 1 0,0-1 0,0 1 0,0-1 0,-1 0 0,1 0 0,0 0 0,1-1 0,-1 1 0,0-1 0,0 1 0,0-1 0,3 0 0,1-1-291,0 0 1,0 0-1,0 0 0,7-4 0,-4 2-844,-1-2-1,1 0 1,0 0-1,-1 0 1,0-1-1,-1-1 1,11-8-1,15-18-1433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5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354 8 536,'-31'-8'6142,"-15"10"-3823,10 1-1038,-1-1-60,-47 8 1,25-2-2623,1-5-5398,56-3 5174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6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0 375 560,'29'40'5508,"57"59"-1,-85-99-5415,-1 1 0,1-1 1,-1 1-1,1 0 0,-1-1 0,1 1 0,-1-1 0,1 1 1,0-1-1,-1 1 0,1-1 0,0 0 0,0 1 0,-1-1 1,1 0-1,0 0 0,0 1 0,-1-1 0,1 0 1,0 0-1,0 0 0,0 0 0,-1 0 0,1 0 0,1 0 1,-1-1-36,0 0 0,0 1 0,0-1 0,0 0 0,0 0 0,0 1 1,0-1-1,0 0 0,0 0 0,-1 0 0,1 0 0,0 0 1,-1 0-1,2-2 0,0-3 76,1 0 0,-1 0-1,-1 0 1,1 0 0,0-10 0,0-31 289,-3-1 0,-10-73 0,-1-40-698,12 157 277,0 1 0,0-1 0,1 1 0,-1-1 0,1 1 0,0-1 0,0 1 0,0 0 0,0-1 0,0 1 0,1 0 0,0 0 0,-1 0 0,1 0 0,0 0 0,0 0 0,1 0 0,-1 1 0,1-1 0,-1 1 0,1 0 0,0 0 0,0 0 0,0 0 0,0 0 0,0 0 0,0 1 0,1 0 0,-1 0 0,6-2 0,-2 5 20,-1 0-14,-2-1-4,-1 0 0,0 0 0,1 1 0,-1 0 0,0-1 1,0 1-1,0 0 0,0 0 0,0 1 0,3 3 0,2 4 16,-1 1 1,-1 0-1,0 0 1,0 1-1,-1 0 0,-1 0 1,5 16-1,12 93 215,-7-30 52,-11-77-169,0 0 0,1 0 0,0-1 0,1 1 0,13 23 0,-16-33-92,1-1 0,-1 1 0,1-1 0,0 1 1,0-1-1,0 0 0,1 0 0,-1 0 0,1-1 1,-1 1-1,1-1 0,0 0 0,0 0 0,0 0 1,0-1-1,0 1 0,0-1 0,1 0 0,-1 0 0,0-1 1,1 1-1,7-1 0,12-1-187,0-1-1,0-1 1,-1-1 0,1-1-1,38-14 1,-4-5-3356,-4-3-4558,-42 17 5887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6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0 404,'-2'5'5145,"-1"-1"-4918,1 0-1,-1 1 1,1-1 0,0 1 0,1 0-1,-3 8 1,2 1 57,0 0 1,2 0-1,-1 0 1,2 0-1,0 0 0,0 0 1,1 0-1,1 0 1,1-1-1,0 1 1,0-1-1,1 0 0,1 0 1,0 0-1,1-1 1,1 0-1,-1 0 0,16 16 1,-20-24-233,1-1 0,-1 1 0,1-1 0,0 0 0,0 0 0,0 0 0,1-1 0,-1 1 0,1-1 0,-1 0 1,1-1-1,0 1 0,-1-1 0,1 0 0,0 0 0,0 0 0,0 0 0,0-1 0,0 0 0,0 0 0,0-1 0,9-1 0,2-3 47,1 0 0,-1-2 0,-1 0 0,1 0 0,16-12 0,4-1 52,-34 19-137,2-2 66,0 1-1,0 0 1,0 0-1,1 0 1,-1 0-1,0 1 1,1-1-1,-1 1 0,1 1 1,-1-1-1,1 0 1,0 1-1,7 0 1,-11 1-44,0 0 0,0 0 1,0-1-1,0 1 0,0 0 1,0 0-1,0 0 0,0 0 1,0 0-1,0 1 0,0-1 1,-1 0-1,1 0 0,-1 0 1,1 1-1,-1-1 0,1 0 1,-1 1-1,1-1 0,-1 0 1,0 1-1,0 1 0,3 38 424,-3-31-325,0 112 1112,-18 127 1,13-194-883,-72 580 3275,74-613-3587,-18 92-594,15-90-445,4-16 250,0 1 1,0-1-1,-6 12 0,7-17-882,-1 0 0,0 0-1,0 0 1,0 0 0,0 0-1,-6 4 1,7-6-1180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7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15725,'2'0'95,"1"0"-1,-1 1 0,0-1 0,0 1 1,0-1-1,1 1 0,-1-1 0,0 1 0,0 0 1,0 0-1,0 0 0,0 0 0,-1 0 1,1 1-1,0-1 0,3 4 0,-2-2 74,0 1 0,0 0-1,0 0 1,-1 1 0,0-1 0,1 0-1,1 7 1,1 6 205,-1-1 0,0 1 0,2 27 0,29 573 3856,-31 2-1590,-4-481-2074,-1-88-637,2 57-1524,0-105 1046,1 24 499,2-13-2703,2-8-6201,-4-8 4323,12-14 1409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19 668,'27'-18'4176,"-27"18"-4119,0 0 1,0 0-1,0 0 0,0 0 1,0 1-1,0-1 0,1 0 1,-1 0-1,0 0 0,0 0 1,0 1-1,0-1 0,0 0 1,0 0-1,0 0 1,0 0-1,0 0 0,1 1 1,-1-1-1,0 0 0,0 0 1,0 0-1,0 0 0,0 0 1,0 0-1,1 0 1,-1 0-1,0 0 0,0 1 1,0-1-1,0 0 0,1 0 1,-1 0-1,0 0 0,0 0 1,0 0-1,0 0 0,1 0 1,-1 0-1,0 0 1,0 0-1,0 0 0,0 0 1,1-1-1,-1 1 0,0 0 1,0 0-1,0 0 0,0 0 1,1 0-1,-1 0 1,0 0-1,0 0 0,0 0 1,0-1-1,0 1 0,0 0 1,1 0-1,-1 0 0,-1 13 812,-6 5-323,0-1 1,-2 0 0,0-1 0,-1 0 0,-19 25 0,-2 2 65,-13 22 92,18-29-172,1 2 0,2 1 0,-29 64 0,51-101-505,1-1-1,-1 1 1,1 0 0,-1-1-1,1 1 1,-1 0-1,1 0 1,0 0-1,0-1 1,0 1-1,0 0 1,0 0-1,0 0 1,1-1-1,-1 1 1,1 0-1,-1 0 1,1-1-1,-1 1 1,1-1-1,0 1 1,0 0-1,0-1 1,0 1-1,0-1 1,0 0-1,0 1 1,1-1-1,-1 0 1,0 0-1,3 2 1,5 2 55,-1-1 0,0 0 1,1 0-1,0-1 0,11 2 1,15 7 161,22 10 145,-31-13-70,0 1 0,-1 1 0,-1 1 0,41 27 0,-60-35-270,0 0 1,0 0-1,0 1 0,0-1 0,-1 1 0,0 0 0,0 1 0,0-1 1,-1 1-1,0 0 0,0 0 0,0 0 0,0 0 0,-1 0 0,0 0 1,-1 1-1,0-1 0,1 1 0,-2-1 0,1 1 0,-1-1 0,0 1 0,-1 0 1,1-1-1,-3 7 0,1 0-131,-2-1 0,0 0 0,0-1 0,-1 1 0,-1-1 0,0 0 1,0 0-1,-1 0 0,-14 16 0,9-14-1073,0-1 0,-17 15 0,15-17-2081,1 0 0,-20 10-1,19-15 818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15 1068,'-1'0'148,"1"-1"-1,0 1 0,0-1 1,0 1-1,0-1 1,0 1-1,0-1 1,0 1-1,0-1 1,0 1-1,0 0 0,0-1 1,0 1-1,0-1 1,0 1-1,0-1 1,0 1-1,0-1 1,1 1-1,-1 0 1,0-1-1,0 1 0,1-1 1,-1 1-1,0 0 1,0-1-1,1 1 1,-1 0-1,0-1 1,1 1-1,-1 0 0,1 0 1,-1-1-1,1 1 1,-1 0 20,1 1 0,0-1-1,-1 1 1,1-1 0,-1 1 0,1-1 0,-1 1 0,1 0 0,-1-1 0,0 1-1,1 0 1,-1-1 0,0 1 0,1 0 0,-1 0 0,0-1 0,0 1-1,0 0 1,0 0 0,17 91 3256,-10-45-2492,3 0-1,1-1 1,18 46-1,-29-92-924,9 22 422,0-1-1,1-1 0,23 35 1,-29-50-315,0 0-1,0 0 1,1 0 0,-1-1 0,1 1 0,0-1 0,11 6-1,-12-8-52,-1 0-1,1-1 0,0 0 0,-1 1 1,1-1-1,0-1 0,0 1 0,0 0 1,0-1-1,0 0 0,0 0 0,0 0 1,-1-1-1,7 0 0,-3-1 2,1-1 1,0 0-1,-1 0 0,0 0 0,0-1 0,0 0 0,0 0 1,0-1-1,-1 0 0,0 0 0,0 0 0,0-1 1,-1 0-1,0 0 0,0 0 0,0-1 0,6-13 0,-1 1-7,-1-1 1,-1 0-1,-1 0 0,-1-1 0,5-33 0,-6 19-100,-3-1 0,-1-35 0,-1 48-104,-2-10-104,1-1-3515,1 33 1779,0 1-2491,0 0 755,0 0 1131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8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0 996,'0'0'1152,"2"4"-21,6 16 151,0 0 0,-1 0 0,-1 1 0,-1 0 1,3 35-1,9 32 789,-7-46-1169,-7-24-609,1 0-1,1 0 0,0 0 1,2-1-1,0 0 0,1 0 1,11 18-1,-17-33-325,-1 0 0,1 0 0,-1 0 0,1 0 0,0 0 1,0 0-1,0 0 0,0-1 0,0 1 0,0-1 0,0 0 0,1 0 0,-1 1 0,0-1 0,1-1 0,-1 1 0,1 0 0,-1-1 0,1 1 0,-1-1 0,4 1 0,-3-2-294,0 1 0,-1-1 0,1 0 0,0 0 0,-1 0 0,1 0 0,-1 0-1,1-1 1,-1 1 0,1-1 0,-1 0 0,0 0 0,0 1 0,0-1-1,0 0 1,0-1 0,0 1 0,0 0 0,2-5 0,7-15-2741,-3-1 931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241 388 372,'0'0'1323,"5"2"-29,2 3-793,0 0-1,-1 0 1,1 1-1,-1-1 1,0 1-1,-1 1 1,0-1 0,0 1-1,6 11 1,52 102 4195,-13-21-1946,-25-63-2088,-24-34-775,0 0 0,1-1-1,-1 1 1,1-1-1,-1 0 1,1 1 0,0-1-1,0 0 1,0 0 0,-1 0-1,1 0 1,0 0-1,0-1 1,0 1 0,0-1-1,0 1 1,3-1 0,-3 0-350,-1-1 1,0 0-1,1 0 1,-1 0 0,0 0-1,0 0 1,0 0 0,0-1-1,0 1 1,0 0-1,0 0 1,0-1 0,-1 1-1,1-1 1,0 1 0,-1-1-1,1-1 1,2-5-1598</inkml:trace>
  <inkml:trace contextRef="#ctx0" brushRef="#br0" timeOffset="1">623 79 340,'1'-1'123,"0"0"0,0 0-1,0 0 1,-1 0 0,1 0 0,0 0-1,-1 0 1,1 0 0,0 0 0,-1 0-1,0 0 1,1-1 0,-1 1 0,0 0 0,1 0-1,-1-1 1,0 1 0,0 0 0,0 0-1,0-1 1,0 1 0,0 0 0,-1 0-1,1-1 1,0 1 0,-1 0 0,1 0-1,0 0 1,-1-1 0,0 1 0,1 0 0,-1 0-1,0 0 1,1 0 0,-1 0 0,0 0-1,0 0 1,0 0 0,0 1 0,0-1-1,0 0 1,0 0 0,0 1 0,0-1-1,0 1 1,0-1 0,-2 0 0,-6-3 433,-1 0 0,1 1 0,-1 0 0,-15-2 0,-2 1 2,0 1 0,0 1 0,0 2-1,-28 3 1,-109 18-405,151-18-238,-108 22-2449,112-22 1639,0 0 0,0 0 0,0 0 0,-8 6 0,9-5 386,-18 6-1055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82 1044,'1'2'310,"6"12"3910,-7-14-4117,0 1 0,-1 0 0,1 0-1,0-1 1,-1 1 0,1 0 0,-1-1 0,1 1-1,-1-1 1,1 1 0,-1 0 0,0-1 0,1 1-1,-1-1 1,0 1 0,1-1 0,-1 0 0,0 1-1,0-1 1,1 0 0,-1 1 0,0-1 0,-1 0-1,-86 30 4181,-48 4-2612,114-31-2247,-20 5-1064,39-7 784,1 0 1,-1 0-1,1 0 0,-1 0 0,1 1 0,0-1 0,-4 3 0,3-1-916</inkml:trace>
  <inkml:trace contextRef="#ctx0" brushRef="#br0" timeOffset="1">340 1 13365,'9'3'218,"0"1"0,0 0-1,0 1 1,-1 0 0,0 0 0,0 0-1,0 1 1,-1 1 0,11 11-1,6 9 553,26 37 0,-21-25-310,-19-26-337,4 6-224,1 0 0,0-1 0,2-1 0,27 23 0,-41-38-266,-1 0-1,1-1 1,0 1 0,0-1-1,0 1 1,6 1-1,-7-3-284,0 0-1,0 1 0,1-1 1,-1 0-1,0 0 0,1 0 1,-1-1-1,0 1 1,0 0-1,0-1 0,3 0 1,8-5-1773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39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80 592,'37'-75'6575,"-35"71"-6476,-4 3 853,-3 4 3749,-4 4-4388,0 0-1,1 1 1,0 0 0,1 0-1,0 0 1,-9 16-1,0 1 285,2 1 0,2 1-1,-11 30 1,17-41-351,1 0-1,1 1 1,1 0 0,0 0-1,2 0 1,-1 29 0,2-41-201,0 0 0,1-1 0,-1 1 0,1 0 0,0 0 0,0 0 0,1-1 0,-1 1 0,1-1 0,0 1 0,1-1 0,-1 0 0,1 1 0,-1-1 0,1-1 0,0 1 0,1 0 0,-1-1 0,1 1 0,-1-1-1,1 0 1,0 0 0,0-1 0,0 1 0,1-1 0,-1 0 0,1 0 0,-1 0 0,1-1 0,-1 1 0,1-1 0,0 0 0,0-1 0,0 1 0,0-1 0,-1 0 0,8-1 0,6-1-26,0-1 0,-1-1 0,1 0 1,-1-2-1,0 0 0,0-1 0,0 0 0,-1-1 0,-1-1 0,1-1 0,-1 0 0,-1-1 0,0-1 0,12-13 0,2-3-51,-2-3 0,-1 0 0,-1-1 0,-2-1 0,23-46 0,-36 62 15,0-2 133,17-24 1,-25 73 582,-4 35-218,6 80-1,-1-121-377,1-1 1,1 0-1,2 0 1,0 0-1,1-1 0,18 39 1,-23-56-113,1 0 1,0 0-1,0-1 1,0 1 0,0-1-1,1 0 1,0 0-1,0 0 1,0-1-1,0 1 1,0-1-1,1 0 1,-1 0-1,1 0 1,6 2 0,-6-4-92,-1 0 0,1 0 1,-1 0-1,1 0 0,-1-1 1,1 0-1,-1 0 1,1 0-1,-1 0 0,1-1 1,-1 0-1,1 0 0,-1 0 1,1 0-1,-1-1 1,0 0-1,0 0 0,5-3 1,-1 1-429,0-1-1,-1-1 1,0 1 0,8-9 0,-7 6-1220,-1-1-1,0 0 0,-1 0 1,0 0-1,8-16 1,0-9-1289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1 776,'0'4'1011,"-2"16"112,1 1-1,1 0 1,1 0-1,0 0 0,2 0 1,1 0-1,6 23 1,57 142 3056,-53-151-3222,-13-33-906,-1 1 50,1-1 0,0 1 0,0-1 0,0 1 0,0-1 0,1 0 0,-1 1 0,1-1 0,-1 0 0,1 0 0,0 0 0,-1 0 0,1-1 0,0 1 0,5 3 0,-4-8 217,1-5-192,0 0-1,0 0 0,-1 0 1,0 0-1,0-1 0,-1 0 1,0 1-1,0-13 0,1 6 49,0 0 0,6-18 0,-6 25-74,-2 3-40,1 0 0,0-1-1,0 1 1,1 0 0,4-6 0,-6 9-43,-1 1 1,1 0-1,0 0 1,0 0 0,0 0-1,1 0 1,-1 1 0,0-1-1,0 0 1,0 0 0,1 1-1,-1-1 1,0 1-1,0-1 1,1 1 0,-1-1-1,1 1 1,-1 0 0,0 0-1,1-1 1,-1 1-1,1 0 1,-1 0 0,1 1-1,-1-1 1,0 0 0,1 0-1,1 1 1,8 4 34,0-1 0,-1 1 0,1 1 0,-1 0 0,0 1 0,0 0 0,11 11 0,65 68 225,-57-56-179,-11-11-37,48 52 166,-59-62-196,0 0 0,-1 0 0,0 1-1,0 0 1,-1 0 0,4 12 0,-8-19-26,0 0 1,0-1-1,-1 1 0,1 0 1,-1-1-1,0 1 1,0 0-1,0 0 1,0-1-1,0 1 1,0 0-1,-1-1 0,0 1 1,1 0-1,-1-1 1,0 1-1,0-1 1,0 1-1,-1-1 1,1 1-1,0-1 0,-1 0 1,0 0-1,1 0 1,-1 0-1,0 0 1,0 0-1,0 0 1,0 0-1,-1-1 1,1 1-1,-3 0 0,-5 3-5,0 0 0,0-1-1,0-1 1,-1 1-1,1-2 1,-19 3-1,-38 2-431,-74-3-1,-11 1-3225,147-4 3070,-9-2-1113,7-4-3437,22-10-651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1072,'3'3'944,"1"0"1,-1 0-1,1 0 1,0 0-1,0 0 0,5 1 1,18 14 2368,-19-9-2756,-1 0-1,1 1 0,-1-1 0,-1 1 1,0 1-1,7 14 0,-6-10-101,1-1 0,15 21 0,-18-28-464,0 0 0,1-1 0,0 1 0,1-2 0,-1 1-1,1-1 1,0 0 0,0 0 0,1-1 0,0 0 0,-1 0 0,1-1 0,1 0 0,-1 0 0,0-1 0,11 2 0,-3-3-798,0-1 0,0 0-1,-1-1 1,1-1 0,23-6 0,-5 2-4868,-16 3 3668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582 425 360,'0'0'1085,"0"0"-70,-14-7 1733,10 3-2360,1 1 0,0 0 0,-1-1 0,0 2 0,0-1 0,0 0 0,0 1 0,0 0 0,0 0 0,-1 0 0,1 0 0,-6-1-1,-12-3 404,-30-3-1,16 2-122,-161-39 1371,194 45-2004,0 1 0,0-1-1,0 0 1,1 0-1,-1 0 1,0 0-1,1-1 1,-1 1 0,1 0-1,0-1 1,-1 0-1,1 0 1,0 0 0,0 0-1,0 0 1,-2-3-1,3 3-9,1 1 0,-1-1 0,1 0-1,-1 0 1,1 0 0,0 0 0,-1 0 0,1 0-1,0 0 1,0 0 0,1 0 0,-1 0-1,0 0 1,1 1 0,-1-1 0,1 0 0,-1 0-1,1 0 1,0 0 0,0 1 0,0-1-1,0 0 1,0 1 0,2-3 0,24-33 533,-18 26-337,-1 0-1,0-1 1,0-1 0,9-20-1,-17 31-199,0 0 0,1 1-1,-1-1 1,0 0 0,0 1 0,0-1-1,-1 0 1,1 0 0,0 1-1,0-1 1,-1 1 0,1-1 0,-1 0-1,0 1 1,1-1 0,-1 1-1,0-1 1,0 1 0,0-1-1,0 1 1,0 0 0,0 0 0,0-1-1,-1 1 1,1 0 0,0 0-1,-1 0 1,-1-1 0,-6-4-36,1 1 0,-1 0 1,-11-5-1,18 10 4,-24-11-943,-48-14-1,39 17-2252,1 2-3671,27 3 4745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0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0 364 840,'18'3'1068,"-11"-1"-348,0-1-1,0 0 0,0-1 0,0 1 1,12-2-1,-16 0-513,0 0 0,0 1 0,0-2 0,0 1 0,0 0 0,-1 0 0,1-1 1,-1 1-1,1-1 0,-1 0 0,1 0 0,-1 0 0,0 0 0,0 0 0,0-1 0,0 1 0,2-4 1,6-10 488,-1 1 1,-1-2 0,0 1 0,-1-1 0,6-25 0,15-90 2445,-21 91-1901,-7 41-1191,0 0-23,0 0 0,1 0 0,-1 0 0,0 0-1,0 1 1,0-1 0,0 0 0,0 0 0,0 0 0,0 0 0,0 0 0,1 0 0,-1 0 0,0 0 0,0 0 0,0 0 0,0 0 0,0 0 0,1 0 0,-1 0 0,0 0 0,0 0 0,0 0 0,0 0 0,0 0 0,0 0 0,1 0 0,-1 0 0,0 0 0,0 0-1,0 0 1,0 0 0,0 0 0,1 0 0,-1 0 0,0 0 0,0 0 0,0 0 0,0 0 0,0 0 0,0 0 0,0-1 0,0 1 0,1 0 0,-1 0 0,0 0 0,0 0 0,0 0 0,0 0 0,0-1 0,0 1 0,0 0 0,0 0 0,0 0 0,0 0 0,0-1-1,33 65 675,-20-36-334,25 39 1,-23-45-177,2-1 1,0 0-1,1-2 1,1 0 0,0-1-1,29 20 1,-39-32-114,1 0 0,-1-1 0,1 0 0,0-1 0,0 0 0,1-1 0,19 5 0,-22-7-36,-1-1-1,1 1 0,0-1 0,-1-1 1,1 1-1,0-1 0,-1-1 0,1 1 1,-1-1-1,1-1 0,-1 1 1,9-5-1,-6 1-34,0 0-1,-1 0 1,1-1 0,-1 0-1,-1-1 1,0 0 0,0 0 0,0 0-1,-1-1 1,0-1 0,-1 1-1,0-1 1,0 0 0,-1 0-1,7-21 1,-7 15-297,-1 1 0,0-2 1,-1 1-1,-1 0 0,0 0 0,-2-1 0,1 1 0,-2-1 0,0 1 0,-6-25 1,7 40 175,0-1 1,0 1-1,0 0 1,-1 0-1,1 0 1,0 0-1,0 0 1,-1 0-1,1 0 1,-1 0-1,1 0 1,-1 0-1,1 1 1,-1-1-1,0 0 1,1 0-1,-1 0 1,0 1-1,0-1 1,0 0-1,0 1 1,1-1-1,-1 1 1,0-1-1,0 1 1,0-1-1,0 1 1,0-1-1,0 1 1,0 0-1,-2 0 1,3 0-1158,-3 8-1272,3-5-1828,9 0 1336,1 0 907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9:08:41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575 234 5697,'14'-2'299,"0"1"1,0 0 0,0 0 0,0 2 0,25 2 0,-30-1-54,-1 1 1,1-1-1,0 1 1,-1 1-1,0 0 0,0 0 1,0 0-1,0 1 1,-1 0-1,8 7 1,9 11 455,0 1 0,22 31 0,-13-16-408,-24-27-673,5 4-991,1-12-4580,-14-4 4186</inkml:trace>
  <inkml:trace contextRef="#ctx0" brushRef="#br0" timeOffset="1">1059 21 712,'-3'-9'1324,"-3"3"-72,-7 0-20,-6 6 57,-14 0-29,-5 9-88,-17 3-112,-9 2-120,-16 3-176,-26 15-224,-3-3-320,-6 9-488,-1 5-632,7 3-2704,9 9 1223,7 6 809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48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49 6789,'-12'0'-572,"2"-3"-393,-5-3 9,-1-2-508,-3-6 500,3-3 328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889 1 852,'-3'0'1044,"-9"-1"-108,1 2 0,-1-1 1,1 2-1,-1-1 0,-17 6 0,-8 1 138,8-2-511,0 2 1,0 1-1,1 1 0,0 1 1,1 2-1,1 1 1,0 0-1,-47 37 0,29-15-37,1 2 0,2 2 0,-62 78 0,68-73-83,2 1-1,2 2 0,-47 98 0,68-121-252,0 0 0,1 1 0,1 0 0,2 0 0,0 1 0,2 0-1,1 0 1,1 0 0,2 0 0,3 38 0,-1-52-136,0 0-1,1 0 1,0 0 0,1 0-1,0-1 1,1 0-1,1 1 1,0-2 0,0 1-1,1-1 1,1 0-1,0 0 1,0-1 0,1 0-1,1 0 1,-1-1-1,18 12 1,-5-8-56,2 0 1,-1-1-1,1-1 0,1-2 0,0 0 1,1-2-1,-1-1 0,1 0 1,45 2-1,25-4-397,127-9 0,-154 1 143,91-8-609,-30 2-1770,-44 7-3649,-70 3 2974,-6-2 1003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811 16 608,'-1'-1'265,"1"0"1,0 0-1,-1 1 0,1-1 1,-1 1-1,1-1 0,-1 0 1,1 1-1,-1-1 0,1 1 1,-1-1-1,0 1 0,1-1 0,-1 1 1,-1-1-1,-5-1 442,-1 1-1,0 0 1,1 0 0,-1 1-1,0 0 1,-12 2 0,-53 9 2047,39-4-1945,-308 67 3696,119-3-5345,214-68 390,-28 12-1978,36-15 1746,-1 1-1,1 0 0,-1 0 1,1 0-1,0 0 0,-1 0 1,1 0-1,0 0 1,0 1-1,-2 1 0,2 2-1702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6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488 1 1204,'0'0'1324,"0"0"-36,0 0-7,0 0 14,-3 4-23,-39 47 1833,-47 78 0,-27 69-872,69-117-1362,-139 247-272,186-328-697,-1 1 0,1 0 0,-1 0 0,1-1 0,-1 1 0,1 0 0,0 0 0,-1 0 0,1 0 0,0 0 0,0 0 0,-1-1 0,1 1 0,0 0 0,0 0 0,0 0 0,0 0 0,0 0 0,0 0-1,1 0 1,-1 0 0,0 0 0,0-1 0,1 1 0,0 1 0,0-1-341,0 0 0,0-1-1,0 1 1,0 0 0,0-1-1,0 1 1,0-1 0,0 0-1,1 1 1,-1-1 0,0 0-1,0 0 1,0 0 0,1 0 0,-1 0-1,0 0 1,0 0 0,1 0-1,0-1 1,13-1-1803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7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495 804 452,'15'-1'3842,"-14"-1"-3536,1-1 0,-1 1 0,0 0 1,0 0-1,0-1 0,0 1 1,0-1-1,0 1 0,-1 0 0,1-1 1,-1 0-1,1 1 0,-1-1 0,0 1 1,0-1-1,0 1 0,0-1 0,-1 0 1,1 1-1,-1-1 0,0 1 0,0-3 1,-4-12 637,-1 0 1,-8-16 0,10 24-495,-26-57 2250,-64-101 1,62 119-2017,-2 2 0,-1 1 0,-3 1 0,-82-71 0,94 93-781,3 4-1172,-25-27 1,47 44 1111,0 0 0,0 0 0,1 0 1,-1 0-1,1 0 0,-1 0 1,0 0-1,1 0 0,-1 0 0,1 0 1,0 0-1,-1 0 0,1-1 0,0 1 1,0 0-1,0-2 0,0 2-326,0-1 0,1 1 0,-1 0 0,0-1 0,1 1 0,-1 0 0,1 0 0,0-1 0,-1 1 0,1 0 1,0 0-1,0 0 0,0 0 0,-1 0 0,1 0 0,1 0 0,-1 0 0,0 0 0,0 0 0,0 0 0,2 0 0,11-5-2216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1 734 92,'8'-3'752,"0"-1"-1,0 0 1,-1 0-1,1-1 1,-1 0-1,0 0 1,0 0-1,11-13 1,1-3 1251,23-33 0,-19 20-1016,-2-2 0,-1 0 0,-1-1 0,-3-1-1,19-59 1,-10 6 656,16-121 1,-35 187-867,-4 47-701,0 0 1,1 0-1,1 0 1,1 0-1,14 37 1,55 104 148,-51-122-149,3 0 1,1-2-1,2 0 0,40 39 0,144 127 727,-207-198-759,-6-3 9,-8-5 118,-284-74-147,234 64-1266,0 2-1,0 3 1,-79 2 0,123 5-874,0 0 1,0 1-1,0 1 1,-18 5-1,13 0-564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1 372,'4'1'269,"0"0"1,-1 1-1,1-1 0,-1 1 0,1 0 0,-1 0 1,0 0-1,1 1 0,-1-1 0,0 1 1,-1 0-1,1 0 0,0 0 0,-1 0 1,0 0-1,1 0 0,-1 1 0,-1-1 1,3 6-1,2 7 502,0 0 0,-2 1 0,4 21 0,-1-4 104,64 210 3589,-52-196-3315,1-1 0,52 88 0,-35-79-298,39 65 1215,-76-120-2034,1 1-1,-1-1 1,1 0 0,-1 0-1,1 1 1,-1-1 0,0 0 0,1 1-1,-1-1 1,0 0 0,0 1-1,0-1 1,0 0 0,0 1-1,0-1 1,-1 0 0,1 1 0,0-1-1,-1 0 1,1 1 0,-1-1-1,1 0 1,-1 0 0,1 1-1,-1-1 1,0 0 0,0 0 0,0 0-1,0 0 1,0 0 0,0 0-1,0 0 1,-1 0 0,-5 4 33,1 0 0,-1-1 1,0 0-1,-12 4 0,7-3-134,-20 11-251,5-2-1841,-55 19-1,80-32 1996,1-1 0,0 0 0,0 1 0,0-1 1,-1 0-1,1 0 0,0 0 0,0 0 0,-1 0 1,1 0-1,0 0 0,-2-1 0,2 0-181,0 1 0,0-1 0,0 1 0,0-1 0,1 1 0,-1-1-1,0 0 1,0 1 0,1-1 0,-1 0 0,1 1 0,-1-1 0,0 0 0,1 0 0,0 0-1,-1 0 1,1 0 0,-1 1 0,1-1 0,0 0 0,0 0 0,-1 0 0,1 0 0,0-1 0,0-12-1952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1 924 52,'5'1'469,"0"0"-1,0 0 1,0-1 0,1 0-1,-1 0 1,0-1 0,0 0-1,1 1 1,-1-2 0,0 1-1,0-1 1,0 1 0,0-1-1,0-1 1,-1 1-1,1-1 1,6-4 0,-5 2-135,-1 0-1,0-1 1,-1 1 0,1-1 0,-1 0 0,0 0 0,-1-1 0,1 1-1,-1-1 1,-1 1 0,1-1 0,1-9 0,3-10 160,-2-1 1,-2 0-1,0 0 0,-1 0 1,-2 0-1,-4-37 1,-3 9-21,-3 0 0,-16-56 1,12 65-296,-1 0 0,-28-56 1,15 59-95,28 42-93,0 1 3,6 0-1,36 2 3,0-2 1,0-3-1,78-13 0,-60 3 6,0-3 0,63-25 0,-92 28-4,-13 5 82,0 1 0,31-7 0,-47 14-65,-1-1-1,1 2 0,-1-1 0,1 0 0,0 0 1,-1 0-1,1 1 0,-1-1 0,1 0 1,-1 1-1,1 0 0,-1-1 0,0 1 0,1 0 1,-1 0-1,0 0 0,1 0 0,-1 0 1,0 0-1,0 0 0,0 0 0,0 0 0,0 0 1,0 1-1,0-1 0,-1 0 0,1 1 0,0-1 1,-1 1-1,1-1 0,-1 1 0,1-1 1,0 3-1,2 8 52,-1 0 0,0 0 1,1 16-1,-2-15 0,11 124 456,-6-56-100,3-1 0,31 126 0,-40-203-423,7 21 71,0 1 0,2-1 0,0-1 0,20 34 0,-26-51-144,1-1-1,0 1 1,1-1 0,0 1 0,0-1-1,0-1 1,0 1 0,1-1 0,7 5-1,-9-7-95,1 0-1,0 0 0,0 0 1,0 0-1,0-1 0,0 0 0,0 0 1,0 0-1,0-1 0,0 0 1,0 0-1,1 0 0,9-2 0,14-6-1374,-17 3-768,1-1-1,-1 0 1,15-10-1,1-2-437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199 704 1196,'5'2'1037,"0"1"0,1-1 0,-1 1 0,-1 0 0,6 4 0,19 10 3929,-27-17-4239,-2 0-43,4-18 809,-3 16-1399,0-1 0,0 1 0,-1 0 0,1-1 0,-1 1 0,0 0 0,1-1-1,-1-3 1,-7-55 282,-3 0 0,-2 1 0,-2 1 0,-4 0 0,-1 1 0,-4 1 0,-46-86-1,67 139-374,-18-31 92,-21-53-1,41 87-91,0 1 1,0-1-1,0 1 1,0-1 0,0 1-1,0 0 1,0-1-1,1 1 1,-1-1-1,0 1 1,0-1-1,0 1 1,1 0 0,-1-1-1,0 1 1,0-1-1,1 1 1,-1 0-1,0-1 1,1 1-1,-1 0 1,0-1 0,1 1-1,-1 0 1,1 0-1,-1 0 1,0-1-1,1 1 1,-1 0-1,1 0 1,-1 0 0,1 0-1,-1 0 1,1 0-1,-1-1 1,1 1-1,-1 0 1,0 0-1,2 1 1,26-2 11,19 9-38,0 2 0,-1 2 0,0 2 0,-1 2 0,-1 2 0,70 39 0,-112-56 7,0 0 1,0 0-1,0 1 1,0-1-1,-1 1 1,1-1-1,0 1 1,-1-1-1,1 1 1,-1 0-1,2 3 1,-2-3 6,-1-1 0,0 0 0,1 0 0,-1 0 1,0 0-1,0 0 0,0 1 0,0-1 0,0 0 0,0 0 0,-1 0 0,1 0 1,0 1-1,0-1 0,-1 0 0,1 0 0,-1 0 0,1 0 0,-1 0 0,1 0 1,-1 0-1,0 0 0,1 0 0,-1 0 0,0 0 0,-1 0 0,-6 7-115,0 0 0,-1 0 0,0-1 0,0-1 0,-1 1 0,-12 5 0,-65 25-868,49-22 491,-79 29-2050,-3-8-4892,75-26 5168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8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0 960,'3'2'1193,"-1"0"-909,0 1 1,0-1 0,0 0-1,0 1 1,0-1-1,0 1 1,-1-1-1,1 1 1,-1 0-1,0 0 1,0-1 0,0 1-1,0 0 1,1 6-1,4 51 2300,-4-32-1694,2 29 470,25 186 2663,-23-211-3564,1 0 1,2 0-1,1-1 1,1-1-1,23 42 1,-30-63-357,1-1 1,1 0-1,0 0 1,0 0-1,1 0 1,-1-1-1,2-1 1,-1 1-1,14 8 1,-15-11-95,1 0 1,0-1-1,1 0 0,-1 0 1,0 0-1,1-1 0,0-1 0,-1 1 1,1-1-1,0 0 0,0-1 1,13-1-1,-1-1-214,0-1 0,-1-1 1,0-1-1,34-13 0,71-38-2162,-100 44 1510,69-39-7086,-54 28 5431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0 828,'0'0'1155,"-2"3"-20,-2 3-704,1 0 0,0 0 1,0 0-1,1 0 0,0 1 1,0-1-1,0 1 0,1-1 1,0 1-1,0 0 0,0 8 1,1 13 1043,3 41 1,-1-56-1153,-1 0 0,2 0 1,0 0-1,0 0 0,1 0 0,1-1 1,8 17-1,-9-22-194,0 0 0,1 0 1,0-1-1,0 0 0,0 0 0,1 0 1,0-1-1,0 0 0,0 0 1,0 0-1,1-1 0,0 0 0,13 6 1,-3-4-74,0 0 0,1-2 0,0 0 0,-1-1 1,1 0-1,1-2 0,-1 0 0,0-1 0,0-1 1,22-3-1,17-7-1138,101-32 1,-95 24-300,32-11-5376,-59 23 4619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59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830 363 12,'-4'-2'441,"1"-1"-1,-1 1 1,0-1-1,0 1 1,0 0 0,0 1-1,0-1 1,0 1-1,0 0 1,0 0 0,-1 0-1,-4 0 1,-8-1 734,-32 3 1,20 0-378,-513 7 3906,475-5-4867,5 0-2862,67-6 2410,173-79-1699,-1 0 1704,-139 64 618,26-15 106,-57 29-39,-1 0 0,0 0 1,0-1-1,-1 0 0,1 0 0,-1 0 0,5-8 0,-9 12-35,0 0 0,0 0 0,0 0 0,0 0 0,-1-1 0,1 1 0,-1 0 0,1 0 0,-1-1 0,1 1 0,-1-1 0,0 1 0,1 0 0,-1-1 0,0 1 0,0-1 0,0 1 0,0 0 0,0-1 0,-1 1 0,1-1 0,0 1 0,-1 0 0,1-1 0,-1 1 0,0-2 0,-1 1 21,1 0 1,-1-1-1,0 1 1,-1 0-1,1 0 1,0 1-1,-1-1 0,1 0 1,-1 1-1,1-1 1,-6-1-1,-6-2 135,0 1 1,0 0-1,-25-3 0,-7 1-64,1 2 0,-63 3 0,83 3-942,-49 10 0,58-8-463,1 0 0,-1 2 0,-27 13-1,19-5-116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0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6 126 772,'-1'-1'549,"0"-1"-1,0 1 0,1-1 1,-1 1-1,1 0 1,-1-1-1,1 1 1,0-1-1,0 0 0,-1 1 1,1-1-1,0 1 1,0-1-1,1 1 1,-1-1-1,0 1 0,0-1 1,1 1-1,-1-1 1,2-2-1,-1 2-266,1-1-1,0 0 1,0 0 0,0 1-1,0-1 1,0 1-1,1 0 1,-1 0 0,5-3-1,4-2-202,0 0-1,1 1 0,0 1 0,13-5 1,-1 2 104,0 2 1,0 1 0,0 0-1,1 2 1,0 1-1,-1 1 1,30 3 0,-6 2 26,-2 2 1,84 23-1,-116-26-166,-1 1 0,1 1 0,25 13 1,-36-17-41,-1 0 0,0 0 1,0 1-1,0-1 1,0 1-1,0-1 0,0 1 1,0-1-1,-1 1 1,1 0-1,0 0 1,-1 0-1,1 0 0,-1 0 1,0 1-1,0-1 1,0 0-1,0 0 0,0 1 1,-1-1-1,1 1 1,0-1-1,-1 0 0,0 1 1,0-1-1,0 1 1,0-1-1,0 1 1,0-1-1,-1 4 0,-2 2 2,0-1 0,0 0 0,-1 0 0,0 0 0,0 0-1,-1 0 1,0-1 0,0 0 0,0 0 0,-1 0 0,0-1-1,0 0 1,-10 7 0,-11 5 3,0-1 1,-31 13-1,35-18 1,0 0 14,12-7 42,1 1-1,-1 1 1,1 0 0,-16 11-1,26-16-58,-1-1 0,1 1 0,0 0 0,-1-1 0,1 1 0,0-1 0,0 1 0,0-1 0,-1 1 0,1 0 0,0-1 0,0 1 0,0-1 0,0 1 0,0 0 0,0-1 0,0 1 0,0-1 0,0 1 0,0 0 0,0-1 0,1 1 0,-1-1 0,0 1 0,0 0 0,1-1 0,-1 1 0,0-1 0,1 1 0,-1-1 0,0 1 0,1-1 0,-1 1 0,1-1 0,-1 0 0,1 1 0,-1-1 0,1 1 0,-1-1 0,1 0 0,-1 0 0,2 1 0,27 17 69,-24-16-45,358 218 589,-346-208-603,-1 0 0,0 1 0,27 29 0,-40-38-18,0-1 1,-1 1 0,1-1 0,0 1-1,-1 0 1,0 0 0,0 0 0,0 0-1,0 1 1,-1-1 0,0 0 0,0 1-1,0-1 1,0 1 0,0-1-1,-1 1 1,0-1 0,0 1 0,-1-1-1,1 1 1,-1-1 0,0 1 0,0-1-1,-2 6 1,-3 2 0,-1 0-1,0 0 1,0-1 0,-1 0-1,-1-1 1,0 1 0,0-2-1,-1 1 1,-1-1 0,1-1-1,-1 0 1,-1 0 0,-14 7-1,-7 1-33,-1-1 0,-1-1 0,-59 15 0,47-17-1024,-1-2-1,-65 4 1,88-17-1148,24 3 2054,1 0 0,-1 0 0,1 0 0,0 0 0,-1 0 0,1 0 0,-1-1 0,1 1 0,0 0 0,-1 0 0,1 0 0,0-1 1,-1 1-1,1 0 0,0 0 0,-1-1 0,1 1 0,0 0 0,-1-1 0,1 1 0,0 0 0,0-1 0,0 1 0,-1 0 0,1-1 0,0 1 0,0-1 0,0 1 1,0 0-1,0-1 0,-1 1 0,1-1 0,0 1 0,0 0 0,0-1 0,0 1 0,0-1 0,1 1 0,-1 0 0,0-1 0,0 1 0,0-1 0,0 1 0,0 0 1,0-1-1,1 1 0,-1-1 0,0 1 0,0 0 0,1-1 0,7-7-2076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0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9 15057,'4'0'648,"-4"0"-448,0 0-76,3-8-76,-3 8-28,0 0-8,0 0 32,0 0-40,0 0-48,0 0-140,0 0-188,0 0-240,-19 17-284,16-9-248,6 6-3244,-3-2 1492,6 5 983</inkml:trace>
  <inkml:trace contextRef="#ctx0" brushRef="#br0" timeOffset="1">151 394 1820,'19'34'788,"0"-3"64,-3-6-32,-7-5-28,4-3-43,-4-3-73,-2-3-88,2-2-136,0-3-188,-2-1-220,-1-2-356,-6-3-2253,6 9 873,-3-4 576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1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29 1012,'-12'-28'7495,"12"27"-6252,0 1-59,0 0-62,-2 5-55,-5 19-149,0 0 1,2 1-1,1-1 0,-1 40 0,4-53-791,-4 85 1516,8 106 0,21 95 313,-18-229-1529,87 542 3764,-86-575-3933,-6-20-289,2-1 1,0 0-1,0-1 1,1 1-1,11 23 1,-14-36-52,-1 0 0,1 1 1,0-1-1,-1 0 0,1 0 0,0 0 1,0 0-1,0 0 0,0 0 0,0 0 1,0 0-1,0 0 0,1 0 0,-1-1 1,0 1-1,0 0 0,1-1 0,-1 1 1,0-1-1,1 1 0,-1-1 0,0 0 1,1 0-1,-1 1 0,1-1 0,-1 0 1,0 0-1,1 0 0,-1-1 0,3 1 1,17-9-4788,-2-6-6627,-13 9 8308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1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1422 6 1128,'0'0'186,"0"-1"0,1 1 0,-1 0 0,0-1 0,0 1 0,1 0 0,-1-1 1,0 1-1,1 0 0,-1 0 0,0-1 0,1 1 0,-1 0 0,0 0 0,1 0 0,-1-1 0,1 1 0,-1 0 0,0 0 0,1 0 0,-1 0 0,1 0 0,-1 0 0,0 0 0,1 0 1,-1 0-1,1 0 0,-1 0 0,1 0 0,-1 0 0,0 0 0,1 0 0,-1 0 0,1 1 0,-1-1 0,0 0 0,1 0 0,-1 1 0,1 0-4,0 0-1,-1 1 1,1-1-1,-1 0 1,0 1 0,1-1-1,-1 0 1,0 1-1,0-1 1,0 0-1,0 3 1,-5 41 1133,-82 238 3714,39-133-3825,-12 39-24,-40 133 736,47-159-740,42-136-837,0-1-1,-2-1 1,-32 47 0,40-65-267,0 0 0,0-1 1,-1 0-1,0 0 1,0 0-1,0-1 0,-1 0 1,0 0-1,0-1 1,0 1-1,-13 4 0,13-7-25,0 0 1,-1-1-1,1 1 0,-1-1 0,0-1 0,1 1 0,-1-1 0,0-1 0,1 1 1,-1-1-1,0-1 0,-12-3 0,-33-14 134,1-2-1,-98-55 1,72 34-50,-380-204 166,457 246-433,-1-1 1,1 1-1,0-1 0,-1 0 0,1 0 0,0 1 1,0-1-1,0 0 0,0 0 0,-1 0 1,1 0-1,0 0 0,-1-2 0,3 2-93,-1 1-1,0-1 0,0 0 0,0 1 1,1-1-1,-1 1 0,0-1 1,1 1-1,-1-1 0,0 0 1,1 1-1,-1 0 0,1-1 0,-1 1 1,1-1-1,-1 1 0,1-1 1,-1 1-1,1 0 0,0 0 1,-1-1-1,1 1 0,-1 0 0,1 0 1,0-1-1,0 1 0,0 0-5051,5 0 925,20 0 1323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 5 16890,'5'-3'1049,"-1"2"-358,-6 1 511,-6 2-1081,0 0 0,0 1-1,0 1 1,0 0 0,1 0 0,-1 0 0,1 0 0,0 1 0,1 1-1,-9 7 1,-46 51 407,2 2 0,3 3-1,-58 94 1,59-75-161,4 3 1,4 2-1,-35 99 0,30-45 376,-44 205 0,32 23 378,55-278-569,7 187-1,5-245-465,1 0-1,2 0 1,2-1-1,1 0 1,2 0-1,19 43 1,-23-64-156,1-1 0,1 0 0,0 0 1,2-1-1,-1-1 0,2 1 0,0-2 1,0 0-1,1 0 0,1-1 1,0-1-1,1 0 0,0-1 0,0 0 1,26 10-1,-18-11-353,0-1 0,1-2 0,0 0 0,0-2 0,0 0 0,49 0 0,36-9-2582,1-8-4076,-55 6 1240,-7 2 2596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0 555 1216,'16'-55'1458,"-3"14"1784,8-49 0,-20 38 786,-1 50-3949,1 1 0,0 0 1,0 0-1,0 0 0,0 1 0,0-1 1,0 0-1,0 0 0,1 0 0,-1 1 0,0-1 1,0 1-1,3-2 0,-2 1 83,42-21 637,-10 7-399,-1-3-1,42-29 1,-67 42-358,-1-1 0,0 0 0,0 0 0,0-1 1,-1 0-1,0 0 0,0-1 0,-1 1 0,1-1 1,-2-1-1,1 1 0,-1 0 0,-1-1 0,4-13 1,-6 19-33,0 1 0,-1-1 0,1 1 1,-1 0-1,0-1 0,0 1 0,0-1 1,0 1-1,0 0 0,0-1 1,-1 1-1,1-1 0,-1 1 0,0 0 1,0-1-1,0 1 0,0 0 0,0 0 1,0 0-1,0 0 0,-1 0 1,1 0-1,-1 0 0,1 0 0,-1 0 1,0 1-1,0-1 0,0 1 0,0-1 1,0 1-1,0 0 0,-4-2 1,1 1 1,0 1 0,0 0 1,0-1-1,0 2 1,0-1-1,0 0 1,0 1-1,0 0 1,-1 0-1,1 1 1,0-1-1,0 1 1,0 0-1,-6 3 1,-2 1 27,0 1 1,0 0 0,1 1-1,0 0 1,1 1 0,-1 0 0,2 1-1,-1 1 1,1-1 0,1 2 0,-1-1-1,-11 19 1,11-14 56,1 1 1,1-1 0,0 1-1,1 1 1,1 0-1,1 0 1,0 0-1,1 0 1,-2 27-1,5-39-62,1 0 0,0 0 0,0 0 0,0 0 0,1 0 0,0 0 0,0 0 0,0 0 0,0 0-1,1 0 1,0-1 0,0 1 0,0-1 0,1 1 0,-1-1 0,1 0 0,0 0 0,1 0 0,6 7-1,-6-7-25,1-1-1,0 1 0,1-1 0,-1 0 1,1 0-1,-1-1 0,1 0 0,0 0 1,0 0-1,-1-1 0,1 1 0,1-1 1,-1-1-1,0 1 0,0-1 0,8-1 1,10-2-256,-1-1 1,0-1-1,-1-1 1,1-1 0,-1-1-1,-1 0 1,22-13 0,51-33-3001,-6-3-4542,-83 54 7184,24-15-1672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244 647 1140,'-4'5'787,"-1"0"0,1 1 0,1-1 0,-1 1 0,1-1 0,0 1 0,0 0 0,0 0 0,-1 8 0,-14 58 3513,14-44-2856,1 1 1,2-1 0,0 0-1,2 1 1,7 40 0,36 137 5071,-28-151-3416,-22-94-3092,-2 1 0,-1 1-1,-20-50 1,2 4-367,-126-570-3985,146 617 3904,2 0 0,-1-48 0,6 76 416,1 1-1,0 0 1,0 0 0,0 0 0,1 0 0,0 1 0,1-1 0,-1 0-1,1 1 1,1 0 0,-1-1 0,1 1 0,0 0 0,0 1 0,1-1 0,-1 1-1,1 0 1,1 0 0,-1 1 0,1-1 0,-1 1 0,1 0 0,1 1 0,-1-1-1,0 1 1,1 0 0,0 1 0,-1 0 0,1 0 0,0 0 0,0 1-1,0 0 1,0 0 0,0 1 0,0 0 0,1 0 0,-1 1 0,0 0 0,0 0-1,0 0 1,0 1 0,-1 0 0,1 1 0,0-1 0,6 5 0,4 2 29,-1 1 0,-1 1 0,0 0-1,-1 1 1,0 1 0,0 0 0,-2 1 0,0 0 0,0 1 0,-1 1 0,-1-1 0,11 23 0,-15-25 3,-1 1 0,0 0-1,0-1 1,-1 1-1,-1 1 1,-1-1 0,2 18-1,-4-22-5,0 1 1,0-1-1,-1 0 0,-1 1 1,0-1-1,0 0 0,-1 0 0,0 0 1,-1-1-1,-8 17 0,7-18-61,1-1 0,-2 0-1,1 0 1,-1 0 0,0-1 0,0 0-1,-1 0 1,1 0 0,-1-1-1,-1 0 1,1-1 0,-1 1 0,0-1-1,1-1 1,-2 0 0,-13 4-1,13-5-554,-1 0-1,1 0 0,-1-1 1,1-1-1,-1 0 0,0 0 1,1-1-1,-1 0 0,-12-3 1,-6-6-8693,15 6 6370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7 100 684,'-1'-24'4275,"0"20"-3892,0 2-44,0-1 0,1 0-1,-1 1 1,0-1-1,1 1 1,0-1-1,0 0 1,-1 1-1,2-1 1,-1-3 0,1 5-257,0 0 1,-1-1 0,1 1 0,0 0 0,0 0-1,0 0 1,0-1 0,0 1 0,1 0 0,-1 1-1,0-1 1,0 0 0,1 0 0,-1 0 0,0 1-1,1-1 1,-1 1 0,1-1 0,-1 1 0,1-1 0,2 1-1,17-6 362,1 1 0,0 2 0,0 0 0,1 1 0,-1 1 0,24 2 0,-37 0-319,0 0-1,1 0 1,-1 1-1,0 0 1,0 1 0,0 0-1,-1 1 1,1-1-1,-1 2 1,0-1 0,0 1-1,0 0 1,-1 1-1,1 0 1,-1 0 0,-1 0-1,8 10 1,-10-11-68,-1 1 0,0-1 0,0 1-1,0 0 1,-1 0 0,0 0 0,0 1 0,-1-1 0,0 0 0,0 1 0,0-1 0,-1 1-1,0 7 1,-1 12 97,-2-1 1,-6 26-1,4-22-29,4-23-100,-4 20 169,1 0-1,1-1 1,1 1 0,2 0 0,3 38-1,-2-60-154,0 1 0,0-1 0,0 1 0,1-1 0,-1 0 0,1 0 0,0 0 0,1 0 0,-1 0 0,0 0 0,1-1 0,0 1 0,0-1 0,0 0 0,1 0 0,-1 0 0,5 3 0,-3-3-1,1 0 1,0 0-1,0 0 1,0-1 0,0 0-1,1-1 1,-1 1-1,0-1 1,1 0-1,11-1 1,-2 0-3,0-1-1,-1-1 1,1-1 0,-1 0 0,0-1-1,0-1 1,0 0 0,-1-1-1,16-8 1,-13 5-56,-1-1 1,0 0-1,-1-1 0,0-1 1,0-1-1,21-24 0,-31 32 18,-4 5 11,-1 0 2,-2 5-5,-1 10 46,0-1 0,0 1 0,2-1 0,-1 27 0,2-34-2,1 0 0,-1 0 1,1 0-1,0-1 0,1 1 1,0-1-1,0 1 0,0-1 1,1 1-1,0-1 0,0 0 1,0 0-1,8 9 0,-6-9-28,1 0-1,0-1 1,0 1-1,0-1 1,1 0 0,0-1-1,0 1 1,0-1-1,0-1 1,1 1-1,0-1 1,-1-1-1,1 1 1,0-1-1,0-1 1,0 1 0,1-2-1,-1 1 1,0-1-1,0 0 1,0 0-1,1-1 1,-1-1-1,0 1 1,0-1-1,0 0 1,0-1 0,-1 0-1,1 0 1,-1-1-1,9-5 1,-6 3-46,-1-1 0,0 1 0,0-2 0,-1 1 0,0-1 0,0 0 0,0-1 1,-1 0-1,-1 0 0,0-1 0,0 1 0,0-1 0,-2 0 0,7-18 0,-8 19-18,-1-1 1,0 1-1,0-1 0,-1 0 0,-1 1 0,1-1 0,-2 0 1,1 0-1,-1 1 0,-1-1 0,1 1 0,-2-1 0,1 1 1,-2-1-1,1 1 0,-1 0 0,-7-11 0,7 13 19,0 0 0,-1 0 0,1 1 0,-2 0 0,1 0 0,-1 0 0,0 0 0,0 1 0,0 0 0,-1 0 0,-8-4 0,11 7 44,0 0 0,0 1 0,0 0 0,-1-1 0,1 1 0,0 1 0,0-1 0,-1 1 1,1 0-1,0 0 0,-1 0 0,1 0 0,0 1 0,-1-1 0,1 1 0,0 0 0,0 1 0,0-1 1,0 1-1,0 0 0,0 0 0,-5 3 0,5-2 35,-1 0 1,1 0-1,0 0 1,1 0-1,-1 0 1,0 1-1,1 0 1,0 0-1,0 0 0,0 0 1,0 0-1,1 1 1,0-1-1,-1 1 1,2 0-1,-1-1 1,1 1-1,-1 0 1,1 0-1,0 0 0,1 0 1,-1 0-1,1 0 1,0 0-1,1 0 1,-1 0-1,1 0 1,0 0-1,0 0 1,0 0-1,1 0 0,0-1 1,0 1-1,0 0 1,0-1-1,1 0 1,0 1-1,0-1 1,0 0-1,0-1 1,1 1-1,6 6 0,0-4 29,0 1 0,1-1-1,-1-1 1,1 0-1,0 0 1,0-1 0,1-1-1,19 4 1,-5-3 45,0-1-1,49 0 1,-36-5-99,1-2 1,-1-1-1,0-3 0,45-14 0,145-61-1792,-204 73 1303,-9 3-651,43-18-468,-41 15-2322,-3-2-3772,-12 9 4730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25 808,'1'0'167,"-1"-1"0,0 1 0,1-1 0,-1 0 0,0 1-1,1-1 1,-1 1 0,0-1 0,0 0 0,0 1 0,1-1 0,-1 1 0,0-1 0,0 0-1,0 1 1,0-1 0,0 0 0,0 1 0,-1-1 0,1 0 0,0 1 0,0-1 0,0 1 0,0-1-1,-1 0 1,1 1 0,-1-1 0,0 0-16,1 0 0,-1 1 0,0-1 0,0 0 0,0 1 1,0-1-1,0 1 0,0-1 0,0 1 0,-1 0 0,1-1 0,0 1 0,0 0 0,-1 0 0,-5-1 245,1 1 1,-1 0-1,1 1 0,-10 1 0,-5 3 52,0 1 1,0 1-1,1 1 0,0 1 0,1 0 1,0 2-1,0 0 0,1 1 0,1 1 1,0 0-1,-19 21 0,18-16-132,2 0 0,0 1 0,1 1 0,1 0 0,0 2 0,2-1 0,1 1 0,0 1 0,-11 37 0,19-50-185,1 0 0,0 0 0,0 1 1,1-1-1,0 1 0,1-1 0,0 1 0,0-1 0,2 1 1,-1-1-1,1 1 0,5 13 0,-4-17-66,0 1 0,1-1 0,-1 0 0,2-1 0,-1 1 0,1-1-1,0 0 1,0 0 0,1 0 0,0-1 0,0 0 0,0 0 0,0 0 0,1-1 0,0 0 0,0 0 0,8 3 0,4 0-71,0-1 0,0-1 1,1 0-1,0-1 1,-1-2-1,1 0 1,1-1-1,-1-1 1,28-3-1,-18-1-387,0 0 0,0-3 0,-1 0 0,0-2 1,43-19-1,-56 21-120,-1 0 0,1-2 0,-2 1 0,1-2 0,-1 0 1,-1 0-1,0-1 0,14-15 0,-11 8-1370,-1-1 0,-1 0-1,13-22 1,0-7-480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5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38 148,'-31'-36'5364,"31"35"-3933,0 1-31,-3 3-55,-1 2-907,1 0-1,-1 0 0,1 1 0,1-1 1,-1 1-1,1 0 0,0 0 1,0-1-1,0 2 0,1-1 0,0 0 1,0 0-1,1 9 0,-1 15 925,6 45 0,-4-69-1226,10 76 1152,3 0 0,30 95 0,68 156 1053,-25-136-1905,-86-195-465,1 3-307,0-1-1,1 0 0,-1 0 1,1 0-1,0 0 1,0 0-1,5 4 0,-7-10-10207,-3-13 7206,-4 5 212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462 148 216,'0'-1'176,"1"0"0,-1 0 0,0 0-1,1 0 1,-1 0 0,0 0 0,0 1 0,0-1 0,0 0 0,0 0-1,0 0 1,0 0 0,0 0 0,0 0 0,0 0 0,-1 1-1,1-1 1,0 0 0,-1 0 0,1 0 0,0 0 0,-1 1 0,1-1-1,-2-1 1,1 0 49,-1 1-1,1 0 1,-1 0-1,0 0 1,1 0-1,-1 0 1,0 1-1,1-1 0,-1 0 1,0 1-1,-3-1 1,-7-1 417,1 1 0,-1 0 0,-14 2 0,15-1-260,-191 13 1941,70 8-7837,115-16 3110,4-2 731</inkml:trace>
  <inkml:trace contextRef="#ctx0" brushRef="#br0" timeOffset="1">522 0 868,'3'2'338,"1"-1"-1,-1 0 1,1 1-1,-1 0 1,0 0-1,0 0 1,0 0 0,0 0-1,0 0 1,0 1-1,-1 0 1,1-1-1,-1 1 1,1 0 0,-1 0-1,0 1 1,-1-1-1,1 0 1,0 0-1,1 7 1,3 8 734,-1 0 0,6 36 0,-8-36-399,48 215 4191,-50-227-4762,19 68 1008,-17-65-1120,0 0 0,1-1 0,0 1 0,1-1 0,9 15 0,-13-22-158,0 1 0,1-1 0,-1 0 1,0 1-1,1-1 0,-1 0 0,0 0 1,1 0-1,0 0 0,-1 0 0,1 0 0,-1-1 1,1 1-1,0 0 0,0-1 0,-1 1 1,1-1-1,4 1 0,-3-2-570,0 1-1,0 0 1,0-1-1,0 0 1,0 0-1,-1 0 1,1 0 0,0 0-1,0 0 1,3-3-1,12-6-1612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206 165 584,'6'-8'616,"0"0"0,-1-1 0,0 1 0,0-1 0,-1 0 0,0 0 0,-1-1 0,0 1 0,0-1 0,-1 1 0,0-1 0,0-15-1,-1 24-535,-1 0-1,0 0 0,0 0 1,0 0-1,0-1 1,0 1-1,-1 0 0,1 0 1,0 0-1,0 0 0,-1-1 1,1 1-1,-1 0 0,1 0 1,-1 0-1,1 0 0,-1 0 1,0 0-1,1 0 0,-1 0 1,0 1-1,0-1 0,0 0 1,0 0-1,0 1 0,0-1 1,0 0-1,0 1 0,0-1 1,0 1-1,0-1 0,0 1 1,0 0-1,0-1 0,0 1 1,0 0-1,-1 0 0,1 0 1,0 0-1,0 0 1,0 0-1,0 0 0,-1 0 1,1 0-1,0 0 0,-2 1 1,-4 1 153,1 0 1,-1 1-1,0-1 1,1 1-1,0 0 1,-10 7-1,4-1 26,0 0 0,1 1 1,0 1-1,1 0 0,0 1 0,1 0 0,0 0 0,1 1 0,0 0 0,-6 14 0,5-6 78,0 1-1,1 0 1,2 0-1,0 1 0,-5 41 1,10-49-188,0-1 1,1 1 0,1-1 0,0 1-1,1 0 1,0-1 0,1 0 0,1 0-1,1 0 1,-1 0 0,2 0-1,0-1 1,9 15 0,-8-19-72,0 1 0,0-1 0,0 0 0,1 0 0,1-1 0,-1 0 0,2-1 0,-1 0 0,1 0 0,0-1 0,0 0 0,0-1 1,1 0-1,0 0 0,0-2 0,20 6 0,-8-6-21,-1 0 1,1-1-1,-1-1 0,1-2 1,-1 0-1,0-1 1,1-1-1,37-11 1,-17 1-34,-1-2 1,-1-2-1,52-29 1,-64 30-42,-1-2 0,0-1 0,45-41 0,-59 48-6,-1-1 1,-1-1-1,0 0 0,-1-1 0,-1 0 1,0-1-1,-1 0 0,10-24 0,-17 35 14,0 1-1,-1-1 1,0 0-1,0 1 1,-1-1-1,1 0 0,-1 0 1,0 0-1,0 0 1,0 1-1,-1-1 0,0 0 1,0 0-1,0 1 1,-4-10-1,4 12 9,0 0-1,0 0 1,0 1-1,0-1 0,-1 0 1,1 1-1,-1-1 1,1 1-1,-1-1 1,0 1-1,1 0 0,-1 0 1,0-1-1,0 1 1,-3-1-1,2 1 8,0 1-1,1-1 0,-1 1 1,0 0-1,0-1 0,0 1 1,0 0-1,0 1 0,0-1 1,0 1-1,0-1 0,0 1 1,-5 2-1,-1 1 44,-1 1 0,1 0 0,1 0 0,-1 1 0,1 0 0,0 0 0,0 1 0,1 0 0,0 0 0,0 1 1,1 0-1,0 0 0,0 1 0,-8 15 0,9-12 56,-1-1 1,1 1-1,1 0 1,0 0-1,1 1 1,0-1 0,1 1-1,0-1 1,1 1-1,1 0 1,1 18-1,0-24-60,0 0 0,0 0-1,1 0 1,0-1 0,0 1-1,1 0 1,0-1 0,0 0-1,0 0 1,1 0 0,0 0-1,0 0 1,0-1 0,1 0-1,8 8 1,-5-7-29,0 0 1,1-1-1,0 0 0,0 0 1,0-1-1,0 0 0,1-1 1,-1 0-1,19 3 0,-2-2-216,1-2-1,0-1 0,-1-1 1,1-1-1,0-2 0,-1-1 1,33-8-1,-10-2-1449,63-27 0,-44 12-4219,-30 13-349,-13 7 3212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7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20 432,'0'-1'172,"0"1"0,0-1 0,0 0 1,0 0-1,0 0 0,0 0 0,0 0 0,0 0 0,0 1 0,0-1 0,0 0 1,-1 0-1,1 0 0,0 0 0,-1 1 0,1-1 0,0 0 0,-1 0 0,1 1 1,-1-1-1,-1-1 0,2 2 3,-1 0 0,1 0 0,-1 1 0,0-1 1,1 0-1,-1 0 0,1 1 0,-1-1 0,1 0 1,-1 1-1,0-1 0,1 0 0,0 1 0,-1-1 0,1 1 1,-1-1-1,1 1 0,-1-1 0,1 1 0,0-1 0,-1 2 1,-2 2 216,1 1 0,-1-1-1,1 1 1,0-1 0,1 1 0,-1 0 0,0 5 0,1 6 54,2-1 0,0 0 0,1 0-1,0 0 1,2 0 0,7 22 0,2 1 300,23 44 0,-24-59-534,2 1 0,0-2 0,1 0-1,1-1 1,1 0 0,1-2 0,1 0-1,1-1 1,0 0 0,1-2 0,1-1-1,1 0 1,0-2 0,44 19 0,-57-29-183,0 0 0,-1 0 1,1-2-1,0 1 1,0-1-1,0 0 0,0-1 1,1 0-1,-1-1 0,0 0 1,0-1-1,0 0 1,-1 0-1,1-1 0,0 0 1,-1-1-1,0 0 0,0-1 1,0 0-1,0 0 0,-1 0 1,11-10-1,-11 8-50,0 0 0,-1-1 1,0 0-1,0 0 0,0 0 0,-1-1 0,-1 0 0,1 0 1,-2 0-1,1-1 0,-1 0 0,-1 0 0,1 0 0,-2 0 0,0 0 1,0-1-1,0 1 0,-1-1 0,-1 0 0,0 1 0,-2-13 0,1 13-3,0-1 0,-1 1-1,-1-1 1,1 1 0,-2 0-1,-7-18 1,10 28 46,1 0-1,-1 0-18,0 1 0,0 0 0,0 0 0,0 0 1,1 0-1,-1 0 0,0 0 0,0 0 0,1 0 0,-1 0 0,1 1 0,-1-1 0,1 0 1,-1 0-1,1 0 0,0 1 0,0-1 0,-1 0 0,1 1 0,0-1 0,0 0 0,0 0 0,1 1 1,-1-1-1,0 0 0,0 0 0,1 1 0,0 1 0,13 38 84,-12-37-78,7 14 16,1-1 1,1 1-1,1-2 0,1 0 1,0 0-1,0-1 0,2-1 0,0 0 1,0-1-1,2 0 0,-1-2 1,1 0-1,33 15 0,-41-21-37,0-1 0,1-1-1,-1 0 1,1 0 0,0-1-1,0 0 1,-1 0 0,1-1-1,0-1 1,0 0 0,0 0-1,0-1 1,0 0 0,0-1-1,0 0 1,0 0 0,-1-1-1,1 0 1,-1-1 0,0 0 0,0-1-1,0 0 1,-1 0 0,1-1-1,-1 0 1,-1 0 0,1-1-1,-1 0 1,0 0 0,0-1-1,9-14 1,-10 12-37,1-1-1,-1 0 0,-1-1 1,0 1-1,0-1 1,-1 0-1,-1 0 1,0 0-1,-1-1 1,0 1-1,0-1 1,-2-15-1,0 28 50,0 9-1,0 0 0,0 0 0,1 0 0,0 0 0,0 0 0,1 0 0,0-1 0,1 1 1,4 10-1,-5-13 3,1 0 1,1 0 0,-1 0 0,1 0-1,0 0 1,0-1 0,1 0-1,-1 0 1,1 0 0,0 0-1,1-1 1,-1 0 0,1 0 0,0 0-1,0-1 1,0 1 0,0-2-1,1 1 1,-1-1 0,1 0 0,0 0-1,-1 0 1,1-1 0,0-1-1,0 1 1,0-1 0,0 0 0,0 0-1,0-1 1,-1 0 0,1 0-1,8-3 1,3-1-48,-1-2 0,0 0 0,-1 0 0,0-2 0,0 0 0,-1 0 0,0-2 0,20-17 0,-19 13-67,0 0-1,-1-1 1,-1-1 0,-1 0 0,0-1-1,18-34 1,-20 36 4,-11 16 106,0 0-1,0 0 1,0 0-1,1-1 0,-1 1 1,0 0-1,0 0 1,0 0-1,1 0 0,-1 0 1,0 0-1,0 0 1,0 0-1,1 0 0,-1 0 1,0 0-1,0 0 1,1 0-1,-1 0 0,0 0 1,0 0-1,0 0 1,1 0-1,-1 0 0,0 0 1,0 0-1,0 0 1,1 0-1,-1 0 0,0 1 1,0-1-1,0 0 1,1 0-1,-1 0 0,0 0 1,0 0-1,0 1 1,2 2-14,0 1 0,-1-1 0,0 1 0,1-1 0,-1 1 0,0 5 0,5 13 50,-2-13-30,0 0 0,1 0-1,0-1 1,0 0 0,1 0 0,0 0 0,0-1 0,1 0 0,0 0 0,0 0 0,1-1 0,-1-1 0,1 1 0,1-1 0,-1 0 0,1-1 0,0 0 0,0 0 0,0-1 0,11 3 0,-6-3-6,1 0 0,-1-1 0,1 0 0,0-1 0,0-1 0,0 0 0,0-1 0,0 0 0,-1-2 0,1 0 0,-1 0 0,23-9 0,-23 6-9,0 0-1,-1-1 1,0-1 0,0 0-1,-1 0 1,21-20-1,-29 25 5,-1-1-1,-1 1 1,1-1-1,0 1 0,-1-1 1,0 0-1,0 0 0,0 0 1,0 0-1,-1 0 0,1 0 1,0-6-1,-2 7-2,0-1-1,0 1 0,0-1 1,0 1-1,0-1 1,-1 1-1,0-1 0,0 1 1,0 0-1,0-1 1,0 1-1,-1 0 0,1 0 1,-1 0-1,0 0 1,0 0-1,-4-4 1,-4-4-36,0 1 1,-1 0 0,0 0-1,-1 1 1,0 0 0,0 2-1,-1-1 1,0 1 0,-26-9-1,27 11 12,-1 1 1,1 1-1,-1 0 0,0 0 0,1 2 0,-1-1 0,0 2 1,0 0-1,0 0 0,0 1 0,-20 4 0,26-3 53,0 0 0,1 0 0,-1 0 0,1 1 0,0 0 0,0 0 0,0 1 0,0 0 0,0 0 0,1 0 0,0 1 1,-1-1-1,2 1 0,-1 1 0,1-1 0,0 0 0,0 1 0,0 0 0,1 0 0,-1 0 0,2 1 0,-1-1 0,1 1 0,0-1 0,0 1 0,1 0 0,0 0 0,0 0 0,0-1 0,1 1 0,0 0 0,1 0 0,-1 0 0,3 10 0,0-9 22,-1 1 0,2-1 0,-1 0 0,1 0 0,0 0 0,1-1 1,0 1-1,0-1 0,1 0 0,-1 0 0,1-1 0,1 0 0,0 0 0,-1 0 0,2-1 0,-1 0 0,1 0 0,-1-1 0,1 0 0,0 0 0,1-1 0,-1 0 0,1-1 0,-1 1 0,1-2 0,0 1 0,0-1 1,-1-1-1,13 0 0,-2-2-96,0-1-1,-1-1 1,1 0 0,-1-2 0,0 0 0,-1-1 0,1-1 0,-1 0-1,27-19 1,45-40-1776,-5-8-3875,-54 48 2203,2-2 1231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1 924,'-1'0'140,"1"0"-1,-1 0 1,0 0 0,0 1 0,0-1-1,0 0 1,0 1 0,0-1-1,0 1 1,0-1 0,1 1-1,-1 0 1,0-1 0,0 1-1,1 0 1,-1-1 0,0 1 0,1 0-1,-1 0 1,1 0 0,-1-1-1,1 1 1,-1 0 0,1 0-1,0 0 1,-1 0 0,1 0 0,0 0-1,0 0 1,0 0 0,-1 2-1,0 35 1635,10 66 474,6-1 0,50 189-1,-37-200-1621,5-1-1,4-1 0,4-2 1,3-2-1,5-2 1,81 108-1,-126-186-573,4 5 53,0 0-1,0-1 1,1-1 0,0 1-1,13 9 1,-20-17-88,0-1-1,0 0 1,0 0 0,0 0-1,0 0 1,0 0-1,1 0 1,-1 0 0,0-1-1,0 1 1,1-1 0,-1 0-1,0 0 1,0 0 0,4 0-1,-4-1-6,0 1-1,1-1 1,-1 0-1,0 0 1,1 0-1,-1-1 1,0 1-1,0 0 1,0-1-1,0 1 1,-1-1-1,1 0 1,0 0-1,-1 0 1,1 1-1,-1-1 1,2-4-1,5-6 7,-1-2 0,0 1 0,-1-1 0,6-21 0,11-64-84,-10 41 22,54-170-150,-48 174 73,3 1 1,33-57-1,-40 86-51,0 0 0,2 1 1,1 1-1,0 0 0,2 1 0,28-23 1,-36 34-294,-1 1 1,2 0 0,-1 1 0,1 1-1,1 0 1,-1 0 0,1 2-1,0-1 1,0 2 0,1 0 0,-1 1-1,1 0 1,24-1 0,-5 9-5436,-23-2 4048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1 960,'-8'8'268,"0"0"0,1 0 0,0 1 1,0 1-1,1-1 0,-6 13 0,8-15-35,2 1 1,-1-1-1,1 1 1,0 0-1,1 0 0,0 0 1,0 0-1,0 0 1,1 0-1,1 8 0,2 4 282,0 1-1,1-1 1,1 0-1,12 29 1,39 73 1015,-30-75-875,1 0 1,3-2-1,2-2 0,40 43 1,-64-76-512,1-1 1,1 0-1,0 0 1,0-1-1,1-1 0,-1 1 1,24 10-1,-29-16-198,-1-1 0,0 1 0,1-1-1,-1 0 1,1 0 0,0-1 0,-1 1 0,1-1-1,0 0 1,-1 0 0,1-1 0,-1 1 0,1-1-1,0 0 1,-1 0 0,0 0 0,1-1 0,-1 0-1,0 0 1,0 0 0,0 0 0,0-1-1,0 1 1,0-1 0,4-4 0,0-1-991,0 0 0,-1-1 1,0 0-1,-1 0 0,0 0 1,8-16-1,-3-1-828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13 362 196,'0'0'671,"0"0"-60,5-10 955,15-13-478,1 0 1,1 1-1,37-29 1,-38 35-773,-1-1 0,0-1 0,-1-1 0,-1 0 0,27-40 0,-43 56-289,-1 0-1,0 1 1,1-1 0,-1 0-1,0 1 1,0-1-1,-1 0 1,1 0 0,0 0-1,-1 0 1,0 0-1,0 0 1,0 0 0,0 0-1,0 0 1,0 1 0,-2-6-1,1 6-10,0 1-1,0-1 1,0 0 0,0 0-1,0 1 1,0-1 0,0 1-1,-1-1 1,1 1 0,-1 0-1,1-1 1,-1 1 0,1 0-1,-1 0 1,0 0 0,0 0-1,1 0 1,-1 1-1,0-1 1,0 0 0,0 1-1,0 0 1,0-1 0,0 1-1,0 0 1,0 0 0,0 0-1,-2 0 1,-4 0 44,1 1 0,-1 0 0,0 0 0,0 0 0,1 1 0,-1 0 1,1 1-1,-1 0 0,1 0 0,0 0 0,-11 8 0,9-5 41,0 1-1,1 1 1,0-1-1,0 1 1,0 1 0,1 0-1,-9 14 1,6-6 72,0 1 1,2 0-1,0 1 1,1 0-1,0 0 1,2 1-1,0 0 0,-3 36 1,7-36-1,1 0 0,0 0 0,2 0-1,0 0 1,1 0 0,1-1 0,1 1 0,12 32 0,-13-42-102,1-1 0,0 0 0,0 0 1,1 0-1,0-1 0,1 1 0,0-1 0,8 7 1,-9-10-48,0 0 0,1-1 0,-1 0 0,1 0 0,0 0 1,0-1-1,0 0 0,0 0 0,0-1 0,1 0 0,-1-1 1,9 2-1,-2-2-124,0-1 1,1 0-1,-1-1 1,0-1-1,0 0 1,0-1-1,0 0 0,0-1 1,-1-1-1,0 0 1,15-8-1,54-34-2428,-7-6-4062,-72 51 6142,18-13-1372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9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1188,'3'14'980,"0"-3"-76,0-2-108,1-1-76,-4 1-88,3-4 885,-3 1-1949,-3 3-4065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380 698 240,'2'-3'241,"0"-1"0,-1 0 0,1 1-1,-1-1 1,0 0 0,0 0 0,0 1 0,0-1 0,-1 0 0,1 0-1,-1 0 1,-1-7 0,1 9-132,0 0 1,-1 0-1,0 0 0,1 1 1,-1-1-1,0 0 0,0 0 1,0 1-1,0-1 0,0 1 1,0-1-1,0 1 0,0-1 1,-1 1-1,1 0 0,-1 0 0,1 0 1,-1 0-1,1 0 0,-1 0 1,0 0-1,1 0 0,-1 0 1,0 1-1,0-1 0,1 1 1,-1-1-1,0 1 0,-3 0 1,-5-1 123,0 1-1,1 0 1,-1 1 0,0 0 0,0 1 0,0 0 0,1 0 0,-1 1 0,1 0 0,0 1 0,0 0 0,0 0 0,0 1 0,-9 7 0,0 0 67,1 1 1,1 1-1,0 0 1,1 1-1,-20 26 1,22-23 34,0 0 0,2 0 0,-14 30 0,21-40-197,1 0-1,0 0 1,0 1 0,1 0-1,0-1 1,1 1 0,-1 0 0,2 0-1,-1 0 1,2 17 0,0-22-91,0 0 1,0 0 0,1 0-1,-1 0 1,1 0 0,0-1 0,0 1-1,0-1 1,0 1 0,1-1-1,-1 0 1,1 0 0,0 0-1,0 0 1,0 0 0,0-1-1,0 1 1,1-1 0,-1 0 0,1 0-1,-1 0 1,1 0 0,0-1-1,0 0 1,0 1 0,0-2-1,5 2 1,6 0 27,0 0 0,0-1 0,0-1 0,0 0 0,0-2 0,18-2 0,-3-2-68,0-2 1,-1 0-1,0-2 1,0-1-1,-1-2 1,0 0-1,-1-2 1,-1-1-1,0-1 0,25-22 1,-24 15-88,-1-1 0,-1-1 0,-1-1 0,-2-1 1,0-1-1,-2-1 0,-2-1 0,20-42 0,-19 29-47,-2 0 0,-3-1 0,-1 0 1,-2-1-1,-3 0 0,-1-1 0,-2 0 0,-3 0 0,-4-71 0,1 112 144,-4-30 100,5 34-75,0 0-1,-1 1 1,1-1-1,-1 0 1,0 1-1,1-1 0,-1 0 1,0 1-1,0-1 1,0 1-1,0-1 1,0 1-1,0 0 1,0-1-1,-3-1 1,-1 6 326,0 5-215,1-1 0,-1 1 0,1 0-1,0 1 1,1-1 0,0 1 0,0-1 0,1 1 0,0 0 0,1 0 0,-1 13 0,0 19 490,4 50 1,-1-77-518,4 53 265,4-1 0,2 0-1,3 0 1,3-2 0,30 77-1,-37-116-613,13 24 0,-20-43-182,1 0-1,-1 0 1,1 0-1,1 0 1,-1-1-1,1 1 1,0-1 0,11 8-1,-15-12-108,0 0-1,1 0 0,-1-1 1,1 1-1,0 0 0,-1-1 1,1 1-1,0-1 1,-1 0-1,1 1 0,0-1 1,-1 0-1,1 0 0,0 0 1,-1 0-1,1 0 0,3-1 1,13-6-2415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8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34 400,'-4'-2'357,"-1"-1"30,0-1 1,0 1-1,-1 1 0,1-1 0,-1 1 1,0 0-1,-12-2 0,-4 0 678,-32 0-1,46 3-759,0 1 0,1 1 0,-1-1-1,0 1 1,0 1 0,1-1 0,-13 5 0,19-5-246,-1-1 1,1 0 0,0 1 0,0-1-1,0 1 1,0 0 0,0-1-1,0 1 1,0 0 0,0 0 0,0-1-1,0 1 1,1 0 0,-1 0-1,0 0 1,1 0 0,-1 0-1,0 0 1,1 0 0,-1 0 0,1 1-1,0-1 1,-1 0 0,1 0-1,0 0 1,-1 2 0,2 0 17,-1 0 0,1 0 0,0 0 0,0 0 0,0-1 0,0 1 0,0 0 0,1-1 0,-1 1 1,1 0-1,2 2 0,18 23 401,32 31 0,-2-2-101,-21-20 108,49 79-1,-69-98-343,-1 1 0,-1-1 0,-1 2 1,-1-1-1,0 1 0,-2 0 0,4 23 0,-8-36-91,-1 0 1,1 1-1,-1-1 0,-1 0 0,1 1 0,-1-1 0,-1 0 0,1 1 0,-1-1 0,-1 0 1,1 0-1,-1-1 0,-7 13 0,7-14-69,0 0-1,-1-1 1,1 0 0,-1 0 0,0 0 0,-1 0-1,1 0 1,0-1 0,-1 0 0,0 0 0,0 0-1,0-1 1,0 0 0,0 0 0,0 0 0,-1 0-1,1-1 1,-11 2 0,2-2-468,0 0 1,-1-1-1,-17-2 1,-18-9-7022,38 6 5614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12 852,'0'-1'739,"0"-7"186,0 8-843,0 0 0,0 0 0,0 0 1,0-1-1,0 1 0,0 0 0,0 0 1,0 0-1,0 0 0,0 0 0,0 0 1,0 0-1,0 0 0,0-1 0,0 1 1,0 0-1,-1 0 0,1 0 0,0 0 1,0 0-1,0 0 0,0 0 0,0 0 1,0 0-1,0 0 0,0 0 0,0 0 1,-1 0-1,1 0 0,0 0 0,0 0 0,0 0 1,0-1-1,0 1 0,0 0 0,0 0 1,0 0-1,-1 0 0,1 1 0,0-1 1,0 0-1,0 0 0,0 0 0,0 0 1,0 0-1,0 0 0,0 0 0,-1 0 1,1 0-1,0 0 0,0 0 0,0 0 1,0 0-1,0 0 0,0 0 0,0 0 1,0 0-1,0 1 0,0-1 0,0 0 1,0 0-1,-1 0 0,1 0 0,0 0 1,0 0-1,0 1 0,-4 4 131,-1 0 1,1 1-1,0 0 0,0 0 1,1 0-1,0 0 0,0 0 0,0 1 1,-2 13-1,-1 10 307,1 1 0,1 0 0,2 1 0,4 47 0,23 126 799,-19-168-1243,1-1-1,3 1 1,1-2 0,1 0 0,2 0-1,25 44 1,-37-75-224,1 0 0,-1 0 0,1-1 0,0 1 0,0-1-1,1 0 1,-1 1 0,1-1 0,-1-1 0,1 1 0,0 0 0,0-1 0,0 0 0,5 2 0,-6-3-199,0-1 0,1 1 0,-1-1 0,0 1 0,1-1 0,-1 0 0,1 0 0,-1-1 0,0 1 0,1-1 0,-1 1 0,0-1 0,0 0 0,1 0 0,-1-1 0,0 1 0,0-1 0,0 1 0,3-3 0,22-18-1608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24 408,'-7'-15'1471,"7"15"-1320,0-1-1,0 1 0,0-1 1,0 1-1,0 0 0,0-1 0,0 1 1,0 0-1,0 0 0,-1-1 0,1 1 1,0 0-1,0-1 0,0 1 0,0 0 1,-1-1-1,1 1 0,0 0 1,0 0-1,0-1 0,-1 1 0,1 0 1,0 0-1,-1 0 0,1-1 0,0 1 1,0 0-1,-1 0 0,1 0 0,0 0 1,-1 0-1,1 0 0,0 0 1,-1-1-1,1 1 0,-1 0 0,-3 10 254,1 0 1,1 0-1,-1 0 0,1 0 0,0 14 0,-1 60 1158,3-50-1080,3 114 1328,34 224 0,3-112-348,99 345 0,-134-583-1520,-3-14-92,0-1-1,0 1 1,0-1-1,1 0 1,0 1-1,1-1 1,8 13-1,-12-20 101,0 1 0,0-1 0,0 0 0,1 0 0,-1 1-1,0-1 1,0 0 0,1 1 0,-1-1 0,0 0 0,1 0-1,-1 1 1,0-1 0,1 0 0,-1 0 0,0 0 0,1 0 0,-1 0-1,1 1 1,-1-1 0,0 0 0,1 0 0,-1 0 0,1 0 0,-1 0-1,0 0 1,1 0 0,-1 0 0,1 0 0,-1 0 0,0-1-1,1 1 1,-1 0 0,0 0 0,1 0 0,-1 0 0,0-1 0,1 1-1,-1 0 1,0 0 0,1 0 0,-1-1 0,0 1 0,1 0 0,-1-1-1,0 1 1,0 0 0,1-1 0,-1 1 0,0 0 0,0-1 0,0 1-1,0 0 1,0-1 0,1 1 0,-1-1 0,0 1 0,0 0-1,0-1 1,0 0 0,7-29-4357,-7 28 3898,4-33-2625,2-4 949</inkml:trace>
  <inkml:trace contextRef="#ctx0" brushRef="#br0" timeOffset="1">793 694 12117,'-13'10'208,"0"0"-1,0-2 1,0 1 0,-1-2-1,-1 0 1,1 0 0,-26 7-1,5-5 112,-1-1 0,-45 5-1,-140 4 34,110-19-1860,2-11-3572,72 5 2189,10 0 876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09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48 980,'15'-15'4589,"-2"9"-4009,-1 1 1,1 0 0,-1 1 0,1 0-1,1 2 1,-1-1 0,0 1 0,0 1-1,1 1 1,-1 0 0,1 0 0,-1 1-1,1 1 1,23 6 0,-9 2-273,0 1-1,-1 1 1,-1 1-1,0 1 1,-1 2 0,28 21-1,-6 1 35,-2 2 0,45 52 1,-19-9 31,-3 3 0,-4 3 0,-4 2 0,-4 3 0,57 133 0,-77-138-53,-3 2-1,-4 1 0,-5 1 0,-3 2 0,-5 0 0,-4 1 0,0 120 0,-12-162-104,-3 0-1,-2 1 1,-16 72 0,15-104-396,0-1 0,-1 0 0,-1 0 0,-1 0 0,-1-2 0,-1 1 0,-1-1 0,-1-1 0,0 0 1,-23 24-1,26-34-521,-1 1 0,-23 15 0,-59 26-9010,82-46 8602,-30 17-1845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1040 568,'26'45'2440,"-2"2"1,20 60-1,-9-22-543,82 170 2403,36 84 1692,-262-605-3965,47 109-2080,-165-454-1827,226 608 1876,-3-6 23,1-1 0,0-1 1,0 1-1,2 0 0,-2-17 0,3 25-10,0 0 0,0 0 0,0 0 1,0 0-1,1 0 0,-1 0 0,1 0 0,-1 0 0,1 0 0,0 0 0,0 0 0,0 0 0,0 0 0,0 0 0,0 1 0,1-1 0,-1 1 0,0-1 0,1 1 0,0-1 0,-1 1 0,1 0 0,0-1 0,-1 1 0,1 0 0,0 0 1,0 1-1,0-1 0,0 0 0,0 1 0,0-1 0,0 1 0,0-1 0,4 1 0,7-1 18,0 0-1,0 2 1,0-1-1,-1 2 1,1-1 0,0 2-1,-1 0 1,1 0-1,14 7 1,16 8 25,48 28 0,-79-40-41,31 19 29,-1 2 1,-2 1 0,0 2 0,-2 2 0,53 57 0,-85-82-32,0-1 0,-1 1 0,0 0 0,0 1 0,0-1 0,-1 1 0,0 0 0,5 15 1,-8-20-11,0 1 0,-1-1 0,1 1 0,-1-1 0,0 1 0,0 0 0,0-1 0,0 1 0,0-1 0,-1 1 0,0-1 0,0 1 0,0-1 0,0 1 0,0-1 0,-1 0 0,1 0 0,-1 1 0,0-1 0,0 0 0,0-1 0,-1 1 0,1 0 0,-4 2 0,-1 2-42,-1-1 0,-1-1 0,1 0 0,-1 0 1,0 0-1,0-1 0,0 0 0,-1-1 1,0 0-1,1-1 0,-1 0 0,0 0 0,-12 0 1,-4-1-176,1 0 0,-1-2 1,1-1-1,-27-6 0,-89-23-1042,118 25 945,1-2 1,0 0-1,-42-23 1,63 30 309,1 1 1,-1 0 0,1 0-1,-1 0 1,1-1-1,-1 1 1,1 0 0,-1 0-1,1-1 1,0 1-1,-1-1 1,1 1 0,-1 0-1,1-1 1,0 1-1,-1-1 1,1 1 0,0-1-1,0 1 1,-1 0-1,1-1 1,0 0 0,0 1-1,0-1 1,0 1-1,0-1 1,-1 1 0,1-1-1,0 1 1,0-1-1,0 1 1,1-1 0,-1 0 6,1 0 0,0 0 0,-1 0 0,1 0 0,0 1 0,0-1 0,0 0 0,0 1 0,0-1 0,0 0 1,0 1-1,0-1 0,0 1 0,1-1 0,39-9 182,234-36 472,-201 30-531,119-43-1,-131 34-44,106-58 0,-134 62-76,-1 0 0,-1-3 0,-2 0 0,40-41 0,-58 53-37,-1-1-1,-1 0 0,16-26 1,-23 32 10,1 1 0,-1-1 0,0 0 0,-1 0 1,0 0-1,0 0 0,0-1 0,-1 1 1,0 0-1,0-15 0,-2 19 13,1 0 1,0 0-1,-1 1 1,0-1 0,0 0-1,0 0 1,0 0-1,0 0 1,0 1-1,-1-1 1,1 1-1,-1-1 1,0 1-1,1 0 1,-1-1-1,0 1 1,-1 0-1,1 0 1,0 0-1,-1 1 1,1-1-1,-1 0 1,1 1-1,-1 0 1,0 0-1,1 0 1,-1 0-1,0 0 1,0 0-1,0 1 1,0-1-1,-3 1 1,-6-2-17,0 2 1,0 0-1,0 0 1,0 1-1,1 1 1,-21 4 0,14 0 13,-1 0 0,2 1-1,-1 1 1,1 0 0,0 1 0,1 1 0,0 1 0,0 0 0,1 1 0,-16 18 0,23-22 34,-1 1 0,2 0 0,-1 0 0,1 1 0,1 0 0,0 0 0,0 1 0,1 0 0,0 0 0,1 0 0,0 0 0,1 1 0,0-1 0,1 1 0,0 0 0,1 0 0,1 19 0,1-22 8,1 1 0,0-1 0,0 1 1,1-1-1,0 0 0,1 0 0,0-1 0,1 1 0,0-1 0,0 0 1,0 0-1,1 0 0,1-1 0,-1 0 0,1 0 0,0 0 0,10 6 1,-1-1 12,0-2 0,1 0 0,0-1 0,1 0 0,0-1 0,0-2 0,30 9 0,-26-12-25,0 0 1,-1-1-1,1 0 1,0-2-1,0-1 1,0-1-1,0-1 1,-1 0-1,1-2 1,-1-1-1,28-10 1,-17 3-43,0-2-1,-1-1 1,0-1 0,-1-1 0,-1-2 0,32-29-1,-35 26-90,-2-2-1,0 0 1,31-45-1,-42 52-33,-2-1 0,0-1 0,0 0 0,-2-1 0,-1 1 0,8-32 0,-14 45 75,-1 1 0,0-1-1,0 0 1,0 1 0,-1-1 0,0 0 0,-1 1 0,1-1-1,-3-7 1,2 11 32,0 0-1,0-1 0,0 1 0,0 0 1,-1 1-1,1-1 0,-1 0 0,0 0 1,0 1-1,0-1 0,0 1 1,-1-1-1,1 1 0,-1 0 0,1 0 1,-1 0-1,0 0 0,1 1 0,-5-3 1,6 4-22,-15 5 11,13-5 56,7 5 2,-4-4-4,0-1 0,0 0 0,0 1 0,1-1-1,-1 0 1,0 1 0,0-1 0,0 0 0,0 1 0,1-1 0,-1 0 0,0 0 0,0 1-1,0-1 1,1 0 0,-1 0 0,0 1 0,1-1 0,-1 0 0,0 0 0,0 0 0,1 1-1,-1-1 1,0 0 0,1 0 0,-1 0 0,0 0 0,1 0 0,-1 0 0,0 0 0,1 0-1,-1 0 1,0 0 0,1 0 0,0 0 0,149 6 654,-148-6-615,1 1-1,0 0 0,0-1 0,-1 1 0,1 0 0,-1 0 1,1 0-1,0 1 0,-1-1 0,0 1 0,1-1 0,-1 1 1,0 0-1,0 0 0,0 0 0,0 0 0,0 0 0,-1 1 0,1-1 1,-1 0-1,1 1 0,-1-1 0,0 1 0,0-1 0,0 1 1,0 0-1,0 0 0,0 4 0,2 9 81,-1 0 0,-1 0 0,0 30 0,-2-28-7,1 18 83,2 71 394,0-93-512,-1 0 1,2 0-1,0 0 1,1 0-1,7 18 1,-9-28-100,0 1 0,1-1 1,-1 0-1,1 1 0,0-1 0,0 0 0,0-1 0,1 1 0,-1-1 0,1 1 1,0-1-1,0 0 0,0 0 0,0-1 0,1 1 0,-1-1 0,1 0 1,-1 0-1,1-1 0,0 1 0,0-1 0,0 0 0,0 0 0,0-1 1,0 0-1,0 1 0,0-2 0,9 0 0,2-2-131,1 0-1,-1-1 1,1 0-1,-1-2 1,0 0-1,-1 0 1,23-14-1,1-4-212,-1-2 0,-2-1 0,-1-2 1,0-1-1,-3-2 0,47-57 0,-44 43-76,-2-1 0,-3-1 0,-1-2 0,41-101 0,-53 103 336,-2-1-1,-2 0 1,-2-1-1,7-89 1,-20 119 561,2 20-429,0-1 0,0 1 1,-1 0-1,1-1 0,0 1 0,0 0 1,0-1-1,0 1 0,0 0 0,-1-1 1,1 1-1,0 0 0,0-1 0,-1 1 1,1 0-1,0-1 0,0 1 0,-1 0 1,1 0-1,0 0 0,-1-1 1,1 1-1,0 0 0,-1 0 0,1 0 1,0 0-1,-1-1 0,1 1 0,0 0 1,-1 0-1,1 0 0,-1 0 0,1 0 1,0 0-1,-1 0 0,1 0 0,0 0 1,-1 0-1,1 0 0,-1 0 0,1 1 1,0-1-1,-1 0 0,1 0 0,0 0 1,-1 0-1,1 1 0,0-1 1,-1 0-1,1 0 0,0 1 0,0-1 1,-1 0-1,1 0 0,0 1 0,0-1 1,-1 0-1,1 1 0,0-1 0,0 1 1,-10 10 265,0 1 1,1 1 0,1-1 0,0 1-1,0 1 1,2 0 0,0 0 0,0 0 0,-6 25-1,4-3 160,1 0-1,2 1 0,0 40 1,5-14-35,3 0 0,2 0 0,3-1 0,24 89 1,2-30 216,62 143 1,314 586 1726,-381-792-2613,-80-141-696,-113-140-1,131 184 573,-3 2 0,-1 1 0,-1 2 0,-2 1-1,-62-38 1,52 43 191,-89-35 0,138 62 206,0 1 0,-1 0 0,1-1 0,0 0 0,0 1 0,0-1 0,0 0 0,-1 1 0,1-1 0,0 0 0,1 0 0,-1 0 0,0 0 0,0 0 1,0 0-1,0-1 0,1 1-12,-1 0 0,1 1 1,0-1-1,0 0 1,0 0-1,0 1 0,0-1 1,0 0-1,0 0 1,0 1-1,0-1 1,0 0-1,1 1 0,-1-1 1,0 0-1,0 1 1,1-1-1,-1 0 0,1 1 1,-1-1-1,1 0 1,3-4 22,1 0 0,0 0 0,0 1 0,1 0 0,6-5 0,-1 2-2,84-61 108,64-47-16,-41 23-85,-8 9-210,130-129-1,-227 200 80,-2-1 0,1 0 0,-2 0 0,0-1 0,16-28 0,-25 41 85,-1 0 0,1 0 0,-1-1 0,1 1 0,-1 0 0,1 0 0,-1 0 0,1 0 0,-1-1 0,0 1 0,0 0 0,0 0 0,0 0 0,0-1 0,0 1 0,0 0 0,0 0 0,0-1 0,0 1 0,-1 0 0,1 0 0,-1 0 0,1-1 0,-1 1 0,1 0 0,-1 0-1,1 0 1,-1 0 0,0 0 0,0 0 0,0 0 0,1 0 0,-1 1 0,0-1 0,0 0 0,0 0 0,0 1 0,0-1 0,-1 1 0,1-1 0,0 1 0,0-1 0,0 1 0,0-1 0,-1 1 0,1 0 0,0 0 0,0 0 0,-2 0 0,-7-1-18,1 0 0,-1 1 0,1 1 0,-1 0 0,-9 2 0,3 0 31,0 1 0,1 1-1,-1 1 1,1 0-1,1 1 1,-1 0-1,1 1 1,0 1-1,1 0 1,0 1-1,-15 15 1,22-19 31,0 0 1,1 0 0,0 1-1,0-1 1,1 1-1,0 0 1,0 1-1,1-1 1,0 1 0,-4 13-1,6-15-2,0 0 0,0 0 1,1 0-1,0 0 0,0 1 0,0-1 0,1 0 0,0 0 0,0 0 0,1 0 1,0 0-1,0 0 0,0 0 0,0-1 0,6 9 0,-2-4-2,0-1 0,0 0 0,1-1 0,0 1 0,1-1 0,-1-1 0,1 0 0,1 0 0,0 0-1,0-1 1,0 0 0,12 5 0,-7-5-23,0-1 0,0-1 1,0 0-1,1 0 0,0-2 0,0 0 0,-1 0 0,18-2 0,-2-1-281,1-2-1,-1-1 1,0-2-1,0-1 1,0-1 0,-1-2-1,0 0 1,29-16-1,29-22-2629,-73 38-1540,24-20 1,-25 19 2046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384 713 792,'5'-2'155,"44"-25"1401,-44 25-1247,-1-1 0,0-1 0,0 1 0,0 0 0,0-1 0,-1 0 0,1 0 0,4-7 0,-8 10-251,1 1 0,-1-1-1,0 1 1,1-1 0,-1 1-1,0-1 1,0 1 0,0-1-1,1 1 1,-1-1 0,0 1-1,0-1 1,0 1-1,0-1 1,0 0 0,0 1-1,0-1 1,0 1 0,0-1-1,0 1 1,0-1 0,0 1-1,-1-1 1,1 1 0,0-1-1,0 1 1,0-1-1,-1 1 1,1-1 0,0 1-1,-1-1 1,1 1 0,-1-1-1,-1 0 51,0 0 0,1 0 0,-1 0 0,0 1 0,1-1-1,-1 0 1,0 1 0,0 0 0,0-1 0,-3 1 0,-3 0 178,-1 0 1,0 0 0,-14 3 0,-5 4 1,0 2 1,1 0-1,0 2 1,1 1-1,0 1 1,1 1-1,1 1 1,0 2-1,1 0 1,1 1-1,0 1 1,-29 34 0,45-45-183,0-1 0,1 1 1,0 0-1,0 0 0,1 1 1,0-1-1,0 1 0,1 0 1,0 0-1,1 0 0,-2 12 1,3-15-51,1-1-1,0 1 1,0 0 0,1-1 0,0 1 0,0-1 0,0 1 0,0-1 0,1 1-1,0-1 1,0 0 0,0 0 0,1 1 0,0-2 0,0 1 0,0 0-1,0-1 1,1 1 0,7 6 0,-4-5-2,1 0 1,-1 0-1,1-1 0,0 0 1,0 0-1,1-1 0,-1 0 1,1-1-1,12 4 0,-6-4 5,0 0 0,0-1-1,0 0 1,1-1 0,16-2-1,0-1 4,0-3 0,-1 0 0,1-2 0,50-19 1,-41 10-42,0-3 0,-2-1 0,-1-2 1,0-1-1,-2-2 0,0-2 1,-2-1-1,-2-2 0,0-1 0,-2-1 1,41-58-1,-32 33 9,-2-1-1,-3-2 1,-3-2-1,-2-1 1,-3-1-1,30-114 1,-52 160-25,2 0 37,-2 0 0,0 1 0,-1-1 0,-1 0 0,0-23 0,-2 40-21,0-1 0,0 1 1,0 0-1,0 0 0,-1 0 0,1-1 1,0 1-1,0 0 0,-1 0 0,1 0 0,-1 0 1,1-1-1,-1 1 0,1 0 0,-1 0 1,0 0-1,1 0 0,-1 0 0,-1-1 0,1 2 1,0 0-1,1 0 0,-1 0 0,0 0 0,0-1 0,1 1 0,-1 0 0,0 1 0,1-1 1,-1 0-1,0 0 0,1 0 0,-1 0 0,0 0 0,1 1 0,-1-1 0,0 0 0,1 1 1,-1-1-1,1 0 0,-1 1 0,0-1 0,0 2 0,-4 2 100,1 1 1,-1-1-1,1 1 0,0 1 0,-5 9 1,-5 12 88,2 1 0,1 1 1,1-1-1,2 2 1,1-1-1,1 1 0,1 0 1,2 0-1,1 1 0,1-1 1,5 45-1,3-18-9,2 0-1,3-1 1,2 0 0,2 0-1,27 59 1,-17-55 54,45 79 1,-57-118-262,0 1 0,1-1 1,1-1-1,1-1 1,1-1-1,29 25 0,-42-39-73,-1-1-1,1 1 1,0-1-1,0 0 1,1-1-1,-1 1 1,1-1-1,-1 0 1,1-1-1,0 1 1,-1-1-1,1 0 1,0-1-1,0 1 1,0-1-1,0 0 1,0-1-1,-1 1 1,12-3-1,-12 1-229,1 0-1,-1 0 0,0-1 0,0 1 1,0-1-1,-1 0 0,1 0 1,7-7-1,-7 5-537,0 0-1,-1-1 0,1 1 1,-1-1-1,-1 0 1,1 0-1,4-9 1,4-19-3353,-2-3 1276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670 76 180,'1'-1'134,"0"1"-1,0 0 1,0-1-1,0 1 1,0-1-1,0 1 1,0-1 0,0 0-1,-1 1 1,1-1-1,0 0 1,0 0-1,-1 0 1,1 1 0,0-1-1,-1 0 1,1 0-1,-1 0 1,1 0-1,-1 0 1,0 0 0,1 0-1,-1 0 1,0 0-1,1 0 1,-1 0-1,0 0 1,0 0 0,0 0-1,0-1 1,0 1-1,0 0 1,-1 0-1,1 0 1,0 0 0,0 0-1,-1 0 1,1 0-1,-1 0 1,1 0-1,-1 0 1,1 0 0,-1 0-1,0 1 1,-1-3-1,0 1 164,-1-1-1,0 0 1,-1 1-1,1 0 1,0 0-1,-1 0 1,1 0-1,-1 0 1,1 1-1,-1-1 1,-6 0-1,-14-2 534,0 1 0,0 1 0,-32 2 0,-73 11 824,129-11-1654,-179 27 314,90-4-2792,68-15-737,-38 18 1,31-9 963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1244,'-7'3'808,"0"0"0,0 0 0,0 0 0,1 1 0,-1 0 0,1 0-1,-6 5 1,10-6-494,-1 0 0,1 0 0,-1 0 0,1 0 0,0 0 1,0 1-1,1-1 0,-1 0 0,1 1 0,0 0 0,-1-1 0,1 1 0,1-1 0,-1 1 0,0 7 0,-2 93 2777,21 200 0,49 96-724,26-31-271,-40-217-6936,-36-100-5010,-8-19 6732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2:14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22470,'0'28'520,"0"-5"-208,0-9-88,4 0-112,-1-5-24,0-1-56,-3 1-80,0-9-104,6 5-216,0-5-424,-6 0-820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3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68,'4'17'1402,"0"1"0,-1-1 0,-1 1 0,0 29 0,2 39 1433,27 155 1,7-68-184,-36-165-2618,0 0 0,1 1 0,7 13 0,2 6-1976,-5-22 840,-6-5-6183,-1-1 5413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3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790 40 276,'0'-6'3168,"-3"-5"-1776,-10 5 69,0 3 63,-9-2-52,-3 2-136,-12 0-132,-17 0-120,-12 3-132,-6 0-272,-16 6-452,0 5-708,3 0-952,3 6-2944,7 0 1488,9 6 983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4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415 53 16,'3'-2'937,"0"1"0,1-1 0,-1 0 0,0 0 0,0 0-1,4-5 1,-3 3 190,-3 3-291,-1 1-10,0-2 234,0 2-1028,0 0 0,0 0 0,1-1 1,-1 1-1,0 0 0,0 0 1,0-1-1,0 1 0,0 0 0,0 0 1,0 0-1,0-1 0,0 1 0,0 0 1,0 0-1,0-1 0,0 1 0,-1 0 1,1 0-1,0-1 0,0 1 0,0 0 1,0 0-1,0 0 0,0-1 0,-1 1 1,1 0-1,0 0 0,0 0 0,0 0 1,0-1-1,-1 1 0,1 0 0,0 0 1,-17-5 728,0 0 1,-1 1-1,1 1 1,0 1-1,-26 0 1,-1 3-408,-47 7 1,-10 8-1937,59-9-998,14 1-4471,19-4 5034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5.6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61 620 628,'1'-28'2294,"-1"15"-1506,1 0 0,-3-19-1,-23-184 2310,2 45-1957,11 82-431,12 37 343,1 51-1017,0 0-1,-1 1 1,1-1-1,0 1 1,0-1-1,0 1 1,0 0 0,0-1-1,0 1 1,0 0-1,0 0 1,0-1-1,0 1 1,0 0-1,0 0 1,0 0 0,0 0-1,0 1 1,0-1-1,0 0 1,0 0-1,0 0 1,0 1 0,1 0-1,7 5 47,0 1 1,0 1-1,-1-1 0,0 1 1,-1 1-1,0-1 0,0 1 0,0 1 1,-1-1-1,-1 1 0,5 11 1,8 21 243,18 61 0,-31-88-253,3 12 115,2 0 0,0-1 0,2 0 0,23 38 1,56 57 455,-79-96-631,-9-21-19,-1 1 17,-4-4-144,-9-6 70,0-1 0,0 0 0,-10-9 0,11 7-46,-1 1-1,0 0 1,-24-10-1,18 7 1,12 7 82,0 0-1,1 0 1,-1 1 0,0 0 0,-1-1 0,1 2 0,-8-3 0,12 4 25,-15-6 1521,26 14-1435,0 0 77,1 0-1,-1-1 1,19 10 0,213 72 1265,-228-85-1346,65 23 285,-73-26-366,0 1 1,0 0-1,-1 0 1,1 1-1,8 5 1,20-4-198,-31-14 167,-1 0 0,0 0 0,0 0-1,-1-1 1,0 1 0,-2-19 0,2-6-31,21-234-677,-10 134 329,-12 110 374,0 21 44,0-1-1,0 1 1,0-1 0,0 1-1,1-1 1,1-7 0,-1 11-1,-1 1 0,0 0 15,0 0 13,3 4-2,39 82 128,23 38-2,-39-84-130,1-1 1,2-2-1,33 34 1,-57-65-78,0 0 0,-1 1-1,7 10 1,-10-16 11,-51-4-713,1-3 0,0-2 0,-83-24 0,31 7-8291,89 23 7248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6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0 518 1120,'6'-8'535,"-1"0"0,0 0 0,0-1-1,-1 1 1,0-1 0,-1 0 0,4-14 0,11-68 2133,-16 79-2332,21-190 4675,-23 202-4960,0-1 1,0 0-1,0 1 1,1-1-1,-1 0 1,0 1-1,0-1 1,0 0-1,0 1 1,1-1-1,-1 0 1,0 1-1,1-1 1,-1 0-1,0 1 1,1-1-1,-1 1 1,1-1-1,-1 1 1,1-1-1,-1 1 0,1-1 1,-1 1-1,1 0 1,-1-1-1,1 1 1,0 0-1,0-1 1,1 1-4,-1 0 1,0 0 0,0 1-1,0-1 1,1 0 0,-1 1-1,0-1 1,0 1-1,0-1 1,0 1 0,0-1-1,0 1 1,0 0-1,2 1 1,4 5 139,0 0 0,12 16 0,14 18 84,1-2-1,2-1 1,1-2-1,3-1 1,58 40 0,-96-73-272,0-1 1,0 1 0,0-1-1,0 0 1,0 1 0,0-1 0,0-1-1,0 1 1,0 0 0,1 0-1,-1-1 1,0 1 0,1-1-1,-1 0 1,0 1 0,1-1 0,-1 0-1,0-1 1,1 1 0,-1 0-1,0-1 1,0 1 0,1-1 0,-1 0-1,3-1 1,-3 0-14,0 0 1,0 0-1,0 0 1,0 0-1,0-1 1,0 1 0,0-1-1,-1 0 1,1 1-1,-1-1 1,0 0-1,0 0 1,0 0-1,0 0 1,-1 0-1,1 0 1,-1 0-1,1 0 1,-1-4-1,0-25-333,-2 0-1,-1 0 1,-1 0-1,-2 0 1,-15-47-1,-2-19-2253,20 75 727,2 9-4191,1 13 4274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6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23 432,'28'-22'4364,"-27"21"-3654,-3 2 3109,-12 13-3516,7-6-66,0 0 1,0 1-1,1 0 0,1 1 1,0-1-1,0 1 0,0 0 0,2 0 1,-1 1-1,1-1 0,1 1 0,-1 0 1,2 0-1,0-1 0,0 18 1,1-23-183,1 0 1,0 0 0,0 1 0,0-1 0,1 0 0,0 0 0,0 0 0,0 0-1,0-1 1,1 1 0,0 0 0,0-1 0,0 0 0,7 7 0,6 5 44,0-1 0,23 16 1,-25-20-48,-9-7-43,89 77 249,-84-72-226,-1 0 1,0 2-1,-1-1 0,-1 1 1,1 0-1,-2 0 0,8 16 1,-13-23-31,1 0 1,-1 0-1,0 0 1,0 0-1,-1 0 1,1 0-1,-1 1 1,0-1-1,0 0 1,0 0 0,-1 0-1,1 0 1,-1 1-1,0-1 1,0 0-1,0 0 1,-1 0-1,1-1 1,-1 1-1,0 0 1,0-1-1,-1 1 1,1-1-1,-1 1 1,1-1-1,-1 0 1,0 0 0,0 0-1,-7 3 1,2 0-97,-1 0 1,0-1 0,0 0 0,0 0-1,-1-1 1,1-1 0,-1 0 0,0 0 0,0-1-1,0 0 1,-11 1 0,11-3-340,-1 1 1,1-2-1,0 1 0,-12-3 0,18 2-432,0 0 0,0 0 0,0-1 0,0 1 0,0-1 0,1 0 0,-8-4 0,2 0-961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32 836,'12'-25'4113,"-12"24"-3439,0 1 172,0-6-787,-3 7 3261,0 3-3167,1 0 0,-1 0 0,1 0 0,0 0 1,0 0-1,0 1 0,1-1 0,-1 0 0,1 1 0,0-1 0,1 1 0,-1 0 0,1-1 0,0 1 0,0 7 0,1 10 245,1 1 0,0-1 0,2 1 0,9 31 0,-8-40-231,0 1 0,0 0 0,2-1 0,0 0 0,0-1 0,1 0 0,15 18 0,-20-27-131,0 0 0,1-1 0,0 1 0,-1-1 0,1 0 0,1 0 0,-1-1 0,0 1 0,1-1 0,-1 0 0,1 0 0,0 0 0,-1-1 0,1 1 0,0-1 0,0-1 0,0 1 0,0-1 0,6 1 0,-6-2-19,1 0 0,-1 0 0,1 0 0,-1-1 0,1 1 0,-1-1 0,0-1-1,1 1 1,-1-1 0,-1 0 0,1 0 0,0 0 0,-1 0 0,1-1 0,-1 0 0,6-8 0,2-3 6,-1-1 1,0-1 0,-2 0-1,9-19 1,-7 12 35,19-28-1,-30 52-54,0-1 0,0 1 0,0-1 0,1 1 0,-1-1-1,0 1 1,0 0 0,1-1 0,-1 1 0,0 0 0,1-1 0,-1 1 0,0 0 0,1-1-1,-1 1 1,1 0 0,-1 0 0,0-1 0,1 1 0,-1 0 0,1 0 0,-1 0-1,1 0 1,-1 0 0,1 0 0,-1 0 0,1-1 0,-1 1 0,1 0 0,-1 1-1,1-1 1,-1 0 0,1 0 0,-1 0 0,0 0 0,1 0 0,-1 0 0,1 1-1,-1-1 1,1 0 0,-1 0 0,0 1 0,1-1 0,-1 0 0,1 0 0,-1 1 0,0-1-1,1 1 1,-1-1 0,0 0 0,1 1 0,14 27 62,-13-22-54,13 26 31,1 0 0,2-2 1,1 1-1,1-2 0,2-1 1,41 43-1,-36-47 1,-18-17-51,0 1 0,-1 0-1,0 0 1,0 1 0,0 0 0,11 19-1,-19-28 6,0 0 0,0 1 0,0-1 0,0 0-1,0 1 1,0-1 0,0 1 0,-1-1 0,1 0 0,0 1 0,0-1-1,0 0 1,0 0 0,-1 1 0,1-1 0,0 0 0,0 1 0,-1-1-1,1 0 1,0 0 0,0 1 0,-1-1 0,1 0 0,0 0-1,-1 0 1,1 1 0,0-1 0,-1 0 0,1 0 0,0 0 0,-1 0-1,-18 4-240,-85-9-935,45 1-972,1 2-3553,43 3 2948,1 4 835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1 368,'1'0'172,"0"0"-1,1-1 1,-1 1 0,0 0 0,0 0-1,0 0 1,0 0 0,0 0-1,0 1 1,0-1 0,0 0 0,0 0-1,0 1 1,0-1 0,0 1-1,0-1 1,0 1 0,0-1 0,0 1-1,0-1 1,0 1 0,-1 0 0,1-1-1,0 1 1,0 0 0,-1 0-1,1 0 1,-1 0 0,1 0 0,0 0-1,-1 0 1,0-1 0,1 1-1,-1 1 1,1 0 0,14 43 1219,-13-38-938,1 6-86,4 13 104,0 0 0,2-1 0,1 0-1,20 37 1,-14-43-1855,-15-18 1009,0 0 0,0 0 1,0 0-1,1 0 0,-1 0 0,0-1 0,0 1 1,1 0-1,-1-1 0,0 1 0,1-1 0,-1 1 1,3-1-1,-3 0-1237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7.7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24 1128,'0'0'78,"0"0"1,1-1-1,-1 1 1,0 0-1,0 0 0,0 0 1,0 0-1,0 0 1,0 0-1,1 0 0,-1 0 1,0-1-1,0 1 1,0 0-1,0 0 0,0 0 1,0 0-1,0 0 0,0-1 1,0 1-1,0 0 1,0 0-1,0 0 0,0 0 1,0-1-1,0 1 1,0 0-1,0 0 0,0 0 1,0 0-1,0 0 1,0-1-1,0 1 0,0 0 1,0 0-1,0 0 0,0 0 1,0-1-1,0 1 1,0 0-1,0 0 0,0 0 1,0 0-1,-1 0 1,1 0-1,0-1 0,0 1 1,0 0-1,-17-4 601,1 1 0,-1 0 0,1 1 0,-1 1 0,-28 1 0,-7-1-106,51 1-572,-135-3-658,48 10-4474,62-2 3754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8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7 780,'2'-1'519,"18"-4"5318,-26 7-3561,-76 27-1672,69-21-448,1 0 1,0 0 0,1 1-1,0 1 1,0 0 0,1 0-1,0 1 1,1 0 0,1 1-1,-1 0 1,2 0 0,-10 20-1,8-11 58,0 0 0,1 1 0,2 0 0,0 0 0,1 1 0,2-1-1,-2 28 1,4-39-103,2 0 1,-1 0-1,1 0 0,1-1 0,0 1 0,0 0 0,1-1 1,1 0-1,0 0 0,0 0 0,1 0 0,6 11 0,-5-14-67,-1 1-1,1-1 0,0-1 0,0 1 0,0-1 1,1 0-1,0 0 0,1-1 0,-1 0 0,1 0 0,0-1 1,0 0-1,0 0 0,1-1 0,8 2 0,1-1-146,0-2 0,0 0 0,1-1 0,20-1 0,10 0-2482,0 6-4792,-36-3 5431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8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563 68 11685,'0'-11'372,"-3"-3"-216,0 8-24,-3-5 128,-7 5 144,1 0 44,-7 1-36,-10 2-36,-8 3-64,-7-6-48,-7 6-156,-2 0-236,-16 0-400,6 0-528,0 6-3440,13-6 1528,3 0 1011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9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6 96,'3'-4'1121,"-3"3"-629,-6 2 2322,-12 7-2349,0 1 0,1 1 0,0 0 0,0 1 0,1 0 0,1 2 0,-24 23 0,20-15 183,0 1 0,1 0-1,1 1 1,-26 50 0,41-69-548,0 0 1,0 0 0,0 0-1,1 1 1,-1-1 0,1 0-1,0 1 1,1-1 0,-1 6-1,1-8-67,0 1-1,1-1 0,-1 0 1,1 0-1,-1 0 1,1 0-1,0-1 0,-1 1 1,1 0-1,0 0 1,1 0-1,-1-1 0,0 1 1,0 0-1,1-1 0,-1 1 1,1-1-1,-1 0 1,1 1-1,0-1 0,-1 0 1,3 1-1,87 47 564,-62-35-395,0 2-1,-1 0 1,-1 2-1,49 41 0,-74-56-185,1 0 0,-1 0 0,1 0 0,-1 0 0,0 0 0,0 0 0,0 1 0,0-1 0,-1 1 0,0-1 0,1 1 0,-1-1 0,0 1 0,-1 0 0,1 0 0,-1 0 0,0-1 0,0 1 0,0 0 0,0 0 0,0 0 0,-1-1 0,0 1 0,0 0 0,0 0 0,0-1 0,-1 1 0,1-1 0,-1 1 0,0-1 0,0 0 0,0 1 0,-4 3 0,-7 7-122,0-1 0,-1 0 0,-1-1 0,-19 13 0,24-19-1074,0 0 1,0-1 0,-1-1 0,1 0-1,-13 4 1,12-5-1447,7 2 798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29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0 421 100,'0'0'1559,"4"-10"1584,14-22 11286,4 7-11325,38-26-1316,-34 27-1456,1 2 0,0 0 0,2 2 0,0 2 0,1 0 0,52-21 0,-20 15-7,1 2 0,99-20 0,-65 23 329,140-11 1,-182 28-320,-1 2 1,1 2-1,-1 2 0,63 14 0,-53-5 8,88 22 421,-106-24-634,-44-10-138,1-1-1563,18 2 4260,-13 0-4963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1:59.9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 38 228,'7'-8'944,"-6"6"-624,0 1 0,0 0 0,0 0-1,0-1 1,0 1 0,0-1 0,0 1 0,-1 0 0,1-1-1,-1 0 1,1 1 0,-1-1 0,1 1 0,-1-1 0,0 0 0,0 1-1,1-3 1,-5 4 308,-7-1-311,1 1 1,-1 1 0,1 0-1,-1 0 1,1 1 0,-1 0-1,1 1 1,0 0-1,0 0 1,-18 10 0,-11 8 609,-47 34 0,58-37-393,21-13-421,-2 0 86,0 1 1,1 0 0,-1 0-1,2 1 1,-1 0 0,1 0-1,-8 10 1,15-17-181,0 1 1,-1 0-1,1 0 0,0 0 1,0 0-1,-1 0 1,1 0-1,0 0 1,0 0-1,0 0 0,0 0 1,0 0-1,0 1 1,1-1-1,-1 0 1,0 0-1,0-1 0,1 1 1,-1 0-1,1 0 1,-1 0-1,1 0 0,-1 0 1,1 0-1,-1 0 1,1-1-1,0 1 1,0 0-1,-1 0 0,2 0 1,30 24 254,-25-21-211,14 9 13,-1-1 1,2-1-1,0-1 0,25 8 1,-26-11-63,-1 1 1,0 0-1,0 2 0,-1 1 1,26 18-1,-43-28-16,0 1 1,0 0-1,0 0 0,0 0 0,0 0 0,0 1 1,-1-1-1,1 0 0,-1 1 0,1-1 0,-1 1 0,0-1 1,0 1-1,0 0 0,0-1 0,-1 1 0,1 0 1,0 4-1,-2-3-1,1 1 0,0-1 0,-1 0 1,0 0-1,0 0 0,0 0 0,-1 0 0,1-1 0,-1 1 1,0 0-1,-4 5 0,0 0-25,-2 0 1,1 0-1,-1 0 0,0-1 0,-1-1 0,0 1 1,0-2-1,-15 10 0,1-4-256,-46 18 0,59-26-37,1-2-1,-1 1 0,0-1 0,1 0 0,-1-1 0,0 0 0,0-1 0,-12-1 0,10-2-1499,12 3 1595,-1-1 0,1 1 1,-1 0-1,1 0 0,0-1 0,-1 1 0,1 0 0,0-1 0,-1 1 0,1 0 0,0-1 0,-1 1 0,1 0 0,0-1 0,0 1 0,-1-1 0,1 1 0,0 0 0,0-1 1,0 1-1,0-1 0,0 1 0,0-1 0,0 0 0,0 0-1678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0 852,'5'9'652,"-1"0"0,0 0 0,0 0 0,-1 1 0,0-1 0,0 1 0,-1 0 0,2 16-1,4 20 699,-4-28-810,-2-9-439,0 0 0,1-1 0,-1 1 0,2 0 0,-1-1 0,6 10 0,-7-16-412,0-1 0,0 1 0,0-1-1,0 1 1,0-1 0,0 0 0,0 0-1,0 0 1,1 0 0,-1 0 0,0 0 0,1 0-1,-1-1 1,0 0 0,1 1 0,-1-1 0,5 0-1,5 0-1022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44 988,'-16'-14'2956,"-8"8"-1969,-1 0 0,0 1-1,0 2 1,-46-1 0,56 3-771,-13-1-268,8 0 90,0 1 0,-21 2 0,36 0-412,0-1 1,1 1-1,-1 0 1,0 0-1,1 0 1,-1 1-1,1-1 1,0 1 0,-1 0-1,1 1 1,0-1-1,0 1 1,0-1-1,-3 5 1,-3 4-905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0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1 468 1012,'10'-4'556,"1"0"0,-1-1 1,-1 0-1,1-1 0,-1 0 0,0 0 0,0-1 0,-1 0 0,1 0 1,-2-1-1,14-16 0,2-8 1053,37-67 1,-55 90-1405,67-133 2391,-67 131-2329,-3 6-80,0 1 0,0-1 0,0 1 0,1 0 0,-1 0 0,1 0 1,0 0-1,4-4 0,-6 7 128,2 5-44,10 11-56,-1 1-1,-1 1 0,-1 0 0,9 20 0,27 44 223,-23-53-274,0-1 0,29 27 0,-25-28-85,-23-21-73,-3-4-3,1 0 0,-1 1 0,0-1-1,1 0 1,0 0 0,-1 0-1,1 0 1,0 0 0,-1 0 0,4 0-1,-4 0-11,-4-5-15,-5-4-58,0 1 0,0 0 0,-1 1 0,1-1 0,-2 2 0,1-1 0,-1 1 0,1 1 0,-1-1 0,-1 2 1,1 0-1,0 0 0,-14-2 0,6 2-915,0 1 0,-34 0-1,37 2-1110,0 2 0,0-1 0,-21 7 0,22-5 58</inkml:trace>
  <inkml:trace contextRef="#ctx0" brushRef="#br0" timeOffset="1">695 1 24,'2'0'200,"0"0"0,0 1 0,0-1 1,0 1-1,0-1 0,0 1 0,0 0 0,0 0 0,0 0 0,-1 0 1,1 0-1,0 0 0,-1 0 0,1 1 0,-1-1 0,1 0 0,-1 1 1,1-1-1,-1 1 0,0 0 0,0-1 0,0 1 0,0 0 0,0 0 0,0 0 1,0 3-1,3 7 438,0 0 1,-1 1 0,1 15 0,0-9-9,27 117 1985,-20-116-3445,-10-19 608,-1 0 0,1-1 1,-1 1-1,1-1 0,-1 1 0,1-1 1,-1 1-1,1-1 0,-1 1 0,1-1 0,0 1 1,-1-1-1,1 0 0,0 1 0,-1-1 0,1 0 1,0 0-1,0 0 0,-1 1 0,1-1 0,0 0 1,0 0-1,-1 0 0,1 0 0,0 0 1,1-1-1,-1 1-1364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490 119 72,'1'-1'165,"0"0"-1,-1 0 1,1 0 0,-1 0-1,0 0 1,1 0 0,-1 0-1,0 0 1,0 0 0,0 0-1,0 0 1,0-1 0,0 1-1,0 0 1,0 0 0,0 0-1,0 0 1,-1 0 0,1 0-1,0 0 1,-1-2 0,-1 1 32,1 0 1,0 0 0,-1 0-1,1 1 1,-1-1 0,0 0-1,0 1 1,0-1 0,-3-2-1,-5-1 255,0 0 0,0 0 0,-16-4 0,21 7-245,-31-10 269,1 2-1,-2 2 1,-67-7-1,75 13-1491,0 1-1,0 2 0,-29 4 0,30 1-860,2 2 569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23 756,'11'-2'1029,"0"1"0,-1-2-1,0 1 1,11-5 0,-7 2 116,-12 5-479,6-2 79,-5 1-352,-9 3 1974,-10 4-2116,1 1 1,-1 0 0,1 1-1,1 1 1,-1 0 0,-22 20-1,22-14-90,0 2 0,0 0 1,2 0-1,0 1 0,1 1 0,0 0 0,2 1 0,0 0 0,2 0 1,0 1-1,1 0 0,-5 29 0,11-44-108,0 1 1,1-1-1,0 1 0,0-1 1,0 1-1,1-1 0,-1 1 1,2-1-1,-1 0 0,1 1 1,0-1-1,3 8 0,-3-11-40,1 1-1,-1-1 1,0 0-1,1 0 1,-1 0-1,1 0 1,0 0-1,0 0 1,0-1-1,1 0 1,-1 1-1,0-1 1,1 0-1,0-1 1,-1 1-1,1-1 1,0 1-1,0-1 1,0 0-1,0 0 1,4 0-1,20 0-186,0-1-1,1 0 0,-1-3 1,0 0-1,-1-2 1,1 0-1,32-12 0,52-12-2127,-42 16-5012,-57 12 5507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1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497 185 540,'-3'-6'425,"-1"1"0,-1-1-1,1 1 1,-1 0 0,0 0 0,0 1 0,-11-9-1,-45-24 1190,43 27-1213,-11-6 43,-1 2 0,-1 0 1,-39-10-1,51 18-924,0 2-1,0 0 1,-1 1 0,1 1 0,0 0 0,-37 3-1,34 3-1005,5 1 452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2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1 535 476,'11'-4'274,"1"0"-1,-1 0 1,0-1 0,0 0 0,0-1-1,-1 0 1,0-1 0,0 0 0,0 0-1,-1-1 1,0-1 0,-1 0-1,0 0 1,0 0 0,-1-1 0,0 0-1,-1 0 1,0-1 0,0 0 0,-1 0-1,-1 0 1,0-1 0,-1 1-1,0-1 1,0 0 0,-1 0 0,-1 0-1,0-24 1,-1 20-207,-1 1 0,-1 0 0,0 0 0,-1 0 0,0 0 0,-1 1 0,-1-1 0,0 1 0,-13-24-1,13 35-73,5 3 9,0 0 0,0 0 1,0 0-1,0 0 0,0 0 0,0 0 0,-1 0 1,1 0-1,0 0 0,0 0 0,0 0 0,0 0 1,0 0-1,0 0 0,0 0 0,0-1 0,-1 1 1,1 0-1,0 0 0,0 0 0,0 0 0,0 0 1,0 0-1,0 0 0,0 0 0,0 0 0,0 0 1,0 0-1,0 0 0,-1-1 0,1 1 0,0 0 1,0 0-1,0 0 0,0 0 0,0 0 1,0 0-1,0 0 0,0-1 0,0 1 0,0 0 1,0 0-1,0 0 0,0 0 0,0 0 0,0 0 1,0 0-1,0 0 0,0-1 0,0 1 0,0 0 1,0 0-1,0 0 0,1 0 0,-1 0 0,0 0 1,56-12 241,-36 9-95,36-12 0,90-28 1097,-144 43-1216,-1-1-1,0 1 0,0-1 0,1 1 0,-1 0 1,0 0-1,1 0 0,-1 0 0,0 0 1,1 0-1,-1 0 0,0 0 0,1 0 1,-1 1-1,0-1 0,0 0 0,1 1 0,-1-1 1,0 1-1,0 0 0,0-1 0,0 1 1,0 0-1,0 0 0,0 0 0,0-1 0,0 1 1,0 0-1,0 0 0,0 1 0,0-1 1,-1 0-1,1 0 0,-1 0 0,1 0 1,-1 1-1,1-1 0,-1 0 0,1 0 0,-1 2 1,1 7 81,0-1 0,-1 0 0,0 0 0,0 0 0,-2 9 0,0 2 65,0 5 11,-2 92 655,4-98-656,2 0 0,0 0 0,1-1-1,6 21 1,-8-34-170,0-1-1,1 0 1,-1 0-1,1-1 1,0 1-1,1 0 1,-1 0-1,0-1 1,1 0-1,0 1 1,0-1 0,0 0-1,0 0 1,1-1-1,-1 1 1,1-1-1,-1 1 1,6 1-1,-2-1-52,0-1 0,1 1 0,-1-2 0,1 1-1,0-1 1,-1 0 0,1-1 0,0 1 0,10-2 0,93-16-637,-46 5-282,-15 3-3103,-47 7-1365,-3 2 4060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0 896,'23'67'4377,"-18"-50"-3638,0-1-1,1 1 0,1-1 0,1-1 1,11 20-1,-16-31-674,0 0 0,0-1 1,0 1-1,1-1 0,-1 0 0,1 0 0,0 0 1,0 0-1,0-1 0,0 0 0,1 1 0,-1-1 0,0-1 1,1 1-1,-1-1 0,1 0 0,0 0 0,-1 0 1,1 0-1,0-1 0,0 0 0,0 0 0,-1 0 1,6-2-1,52-10-1680,149-34-6576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4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5 599 200,'-1'0'125,"1"0"1,0 0-1,0 0 0,-1 0 1,1 0-1,0-1 0,0 1 1,0 0-1,-1 0 0,1 0 1,0 0-1,0 0 0,0-1 1,-1 1-1,1 0 0,0 0 1,0 0-1,0-1 0,0 1 1,0 0-1,-1 0 0,1-1 1,0 1-1,0 0 0,0 0 1,0-1-1,0 1 0,0 0 1,0 0-1,0-1 0,0 1 1,0 0-1,0 0 0,0-1 1,0 1-1,0 0 0,0 0 1,0-1-1,0 1 0,1-1 1,2-22 1236,11-24-651,3-4 216,-7 18-209,-10 33-704,0-1 0,0 1 0,1-1 0,-1 1-1,0-1 1,0 1 0,0-1 0,1 1-1,-1-1 1,0 1 0,1 0 0,-1-1-1,0 1 1,1-1 0,-1 1 0,1 0-1,-1-1 1,1 1 0,-1 0 0,1 0 0,-1-1-1,1 1 1,-1 0 0,1 0 0,-1 0-1,1-1 1,-1 1 0,1 0 0,-1 0-1,1 0 1,-1 0 0,1 0 0,-1 0-1,1 0 1,0 0 0,-1 1 0,1-1 0,-1 0-1,1 0 1,-1 0 0,1 0 0,-1 1-1,1-1 1,-1 0 0,1 1 0,23 19 237,-18-14-155,-2-2-17,0 1-1,-1-1 1,0 1-1,0 0 1,0 0-1,2 6 1,12 18 290,17 29 314,-34-57-661,0-1-9,0 0 4,0 0 0,0 0 0,0 0 4,1-5-6,-1-25-18,-2 1 0,-1-1 0,-11-51 1,7 41-39,-28-149-130,27 154 150,6 28 11,1-1 1,-1 1 0,0-14 0,1 18 5,0 1 4,1 0 0,-1-1 0,1 1 0,0 0 0,-1 0 0,1 0 0,0 0-1,0 0 1,0-1 0,1 1 0,0-3 0,2 1 0,0 0-1,1 0 0,0 0 0,-1 0 0,2 1 1,-1-1-1,0 1 0,1 0 0,-1 0 0,1 1 1,0-1-1,7-2 0,-1 1 15,0 0-1,1 1 1,-1 0 0,23-2-1,18 3-142,99 9 0,-150-6-30,1-1 1,0 0 0,-1 0-1,1 0 1,0 1-1,-1-1 1,1 1 0,-1 0-1,1-1 1,-1 1-1,1 0 1,1 1 0,-2-1-84,-1 0 1,1-1-1,-1 1 1,1-1 0,-1 1-1,1 0 1,-1-1 0,0 1-1,0 0 1,1 0 0,-1-1-1,0 1 1,0 0 0,0 0-1,0-1 1,0 1 0,0 0-1,0 0 1,0-1 0,0 1-1,0 1 1,-1 7-1162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29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63 133 224,'9'-23'11246,"-11"35"-10481,-1 0 0,0-1-1,-1 1 1,-10 19 0,7-15 246,1 0 0,-7 25 0,10-32-529,0-1 1,0 0-1,-7 11 1,10-18 71,2-5-296,12-15 126,-1-2 1,17-38-1,-1 3 179,37-68 1585,-65 121-1980,1 1 0,0-1 0,0 0 0,0 1 0,0-1 1,4-3-1,-5 5 152,2 6-22,5 20 360,10 49 0,1 6 320,46 121 1482,-64-198-2436,0 1 0,0-1 0,-1 1 1,1 0-1,-1-1 0,0 6 0,0-6-61,-1-2-71,0 1 0,0-1 0,-1 0 0,1 1 0,0-1 0,0 0 0,-1 0 0,1 0 0,-1 0 1,1 0-1,-1 0 0,1 0 0,-1 0 0,0-1 0,1 1 0,-1-1 0,-2 1 0,-4 3-793,-26 12-2231,-47 24-11246,43-15 10339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4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1 64,'-6'6'499,"-1"0"-1,0-1 1,-1 1 0,1-1-1,-1-1 1,0 1 0,0-2-1,0 1 1,-1-1 0,1 0-1,-15 3 1,3-3 16,0-1 0,0-1 0,-25-2 0,-31 2-396,73-1-496,0 1 1,1-1-1,-1 0 0,0 1 0,0 0 0,1-1 0,-1 1 0,1 0 0,-1 0 0,1 1 0,-1-1 0,-3 3 0,6-3-818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1 433 104,'2'-3'833,"11"-18"38,-1-2 0,-1 1 1,0-2-1,-2 1 0,10-42 0,7-16 804,-18 55-1018,-6 19-400,-1 1 0,1-1 0,1 1 0,-1 0 0,1-1 0,0 1 0,1 0 0,-1 1 0,8-9 0,-11 13-230,1 1 1,-1 0 0,0 0-1,1 0 1,-1 0 0,1 0-1,-1 0 1,0 0-1,1 0 1,-1-1 0,1 1-1,-1 1 1,0-1 0,1 0-1,-1 0 1,1 0 0,-1 0-1,0 0 1,1 0 0,-1 0-1,1 1 1,-1-1 0,0 0-1,1 0 1,-1 0-1,0 1 1,1-1 0,-1 0-1,0 0 1,0 1 0,1-1-1,-1 0 1,0 1 0,0-1-1,1 0 1,-1 1 0,0-1-1,0 1 1,0-1 0,0 0-1,0 1 1,1 0-1,6 20 202,-2 3-28,1 0 0,0-1 0,2 0 0,12 25 0,-17-41-165,0 0 0,1 0 0,0 0 0,0-1 0,0 0 0,1 0 0,0 0 0,0 0 0,1-1 0,-1 0 0,1 0 0,0-1 0,1 1 0,-1-1 0,1 0 1,0-1-1,9 4 0,-13-6-29,0-1 1,1 1-1,-1-1 0,1 1 1,-1-1-1,1 0 1,-1 0-1,1-1 1,-1 1-1,1-1 1,-1 1-1,0-1 1,1 0-1,-1-1 1,5-1-1,-3 0-9,0 0 0,0-1 0,0 1-1,-1-1 1,1 0 0,-1 0 0,0-1 0,5-7 0,-2 1-41,0 0 1,-1 0-1,0-1 1,-1 1 0,0-1-1,-1-1 1,5-21-1,1-41-437,5-22-1926,-15 94 1789,1-1 581,1 2-6024,-2 2 4518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4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1 160,'9'20'848,"1"-1"-52,2 1-64,-9 3-56,7-3-60,-4 2-72,-3-2-100,0-3-84,4 0-128,-7-3-139,3 0-194,-3-3-151,-3-5-232,3-6-1104,-7 6 540,7-6 356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5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469 21 620,'-13'-14'724,"1"11"-32,-7 0-36,-3 3-56,-6 0-60,-4 3-44,-5-3-92,-4 0-116,-3 0-156,0 3-120,3 2-140,3-5-156,0 6-1332,7-3 548,3-1 364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6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15 268,'55'-14'4057,"-53"14"-3577,-2 0-25,0 0-18,0 0-6,0 0-22,-6 3-20,-5 4-100,0 0 0,0 1 1,1 0-1,0 1 0,1 0 0,0 0 1,-12 17-1,18-22-188,0 0 0,0 0 0,1 0-1,-1 1 1,1-1 0,0 1 0,0-1 0,1 1 0,-1 0 0,1-1 0,0 1 0,1 0 0,-1 0 0,1 0-1,0 0 1,0 0 0,0-1 0,1 1 0,-1 0 0,1 0 0,0 0 0,1-1 0,-1 1 0,5 7-1,6 6 173,1 0-1,0 0 1,2-2 0,21 21-1,19 20 312,-46-45-480,0 0 0,0 0 0,-1 0 0,0 1 0,-1 0 0,5 16 0,-9-23-73,-1 1-1,0 0 0,-1-1 1,0 1-1,0 0 1,0 0-1,-1 0 0,0 0 1,0 0-1,0 0 0,-1 0 1,0-1-1,-1 1 1,0 0-1,-3 9 0,3-11-56,-1 0-1,1 0 0,-1 0 0,0 0 1,-1 0-1,1 0 0,-1-1 0,0 1 1,0-1-1,-7 6 0,4-6-189,-1 1 0,1-1 0,-1-1 0,1 1 0,-1-1 0,-13 3 0,-39 10-3892,34-9-227,10-1 2657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8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0 904,'-2'8'824,"0"0"0,0 0-1,1 0 1,0 0 0,0 1-1,1 12 1,7 55 1389,-1-34-1147,2 15 829,32 108-1,-38-156-1770,7 23 300,-1 1 7,2 0 0,1-1 0,20 40 0,-30-70-577,-1 0 0,1 0 0,0-1 0,0 1 0,0 0 0,0-1 0,0 1 0,0-1 0,1 1 0,-1-1 0,0 0 0,1 1 0,-1-1 0,1 0 0,0 0 0,-1 0 0,1 0 0,0 0 0,-1-1 0,1 1 0,0 0 0,2 0 0,1-5-5061,0-5 4208,-5 9 474,7-7-1600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8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0 371 644,'7'-52'2313,"2"-79"1,-12 8 3660,3 125-5919,0 0 0,1 0 1,-1 0-1,1 0 0,0 0 0,-1 0 0,1 0 0,0 0 1,0 0-1,1-1 0,0 3 0,2 2 67,9 18 401,1-1 1,1 0-1,34 41 0,-37-51-349,2 0 0,-1-1-1,2-1 1,-1 0 0,2 0-1,24 12 1,-34-20-152,0-1-1,0 1 0,0-1 1,0 0-1,0-1 1,1 0-1,-1 0 1,0 0-1,1 0 1,-1-1-1,1 0 1,-1-1-1,1 1 1,-1-1-1,0 0 1,1-1-1,-1 0 0,0 0 1,0 0-1,0 0 1,0-1-1,0 0 1,-1-1-1,0 1 1,1-1-1,-1 0 1,0 0-1,-1-1 1,1 1-1,-1-1 1,0 0-1,0 0 1,0-1-1,-1 1 0,0-1 1,0 1-1,0-1 1,-1 0-1,3-8 1,-2-4-288,-1 0 1,-1 0-1,0 0 1,-1 0-1,-1-1 1,-1 1-1,-5-23 0,2 7-989,3 16-393,2 10-4523,8 5 4377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0 304,'18'53'3742,"20"84"1,25 108 433,-63-243-4322,1-1 0,-1 0 0,1 0-1,-1 1 1,1-1 0,-1 0 0,1 0 0,0 0 0,0 0-1,-1 0 1,1 0 0,0 0 0,2 2 0,-3-3 7,1 0 1,-1 0-1,0 0 0,1 0 1,-1 0-1,1 0 0,-1 0 1,1 0-1,-1 0 1,1 0-1,-1 0 0,1 0 1,-1 0-1,0-1 0,1 1 1,-1 0-1,1 0 1,-1 0-1,0-1 0,1 1 1,-1 0-1,1 0 0,-1-1 1,0 1-1,0 0 1,1-1-1,-1 1 0,0 0 1,1-1-1,-1 1 0,0-1 1,0 1-1,0 0 1,1-1-1,-1 1 0,0-1 1,0 1-1,0-1 0,4-13-1481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393 88 888,'1'-1'147,"0"-1"1,0 1-1,-1-1 0,1 1 0,-1-1 0,1 1 1,-1-1-1,1 1 0,-1-1 0,0 1 0,0-1 1,1 0-1,-1 1 0,-1-1 0,1 1 0,0-1 1,0 1-1,0-1 0,-1 0 0,1 1 1,-1-1-1,0-1 0,-1 1 14,1-1 1,-1 1-1,0 0 1,0 0-1,0 0 1,0 1-1,0-1 1,0 0-1,-1 1 1,1-1-1,-1 1 1,-2-1-1,-5-3 161,-1 2-1,0-1 0,0 2 1,-1-1-1,-13 0 0,-18-1 271,-47 1 0,24 10-1799,52-4-312,1 0 0,-24 10 1,14-2 180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09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1 760,'0'0'881,"0"0"-26,0 0-11,1 2-9,0-1-701,-1 1 0,0-1 0,0 0-1,0 1 1,1-1 0,-1 0 0,-1 1 0,1-1-1,0 1 1,0-1 0,0 0 0,-1 1 0,1-1 0,-1 0-1,1 0 1,-1 1 0,-1 1 0,-16 26 1028,5-10-471,0 8-224,0 0 0,2 1 0,1 1-1,1 0 1,2 0 0,0 0 0,3 1 0,0 0-1,2 0 1,1 0 0,1 0 0,6 40-1,-5-63-369,0 1-1,1 0 0,0-1 0,0 1 0,1-1 1,-1 0-1,2 0 0,-1 0 0,1 0 0,0-1 1,1 1-1,9 10 0,-10-13-92,1 0 1,0 0-1,0-1 1,0 1-1,0-1 1,1 0-1,-1 0 1,1-1-1,0 0 0,0 0 1,0 0-1,0-1 1,0 0-1,0 0 1,0 0-1,10-1 0,-1-1-208,0 0 0,0-1 0,0-1-1,-1 0 1,22-8 0,68-32-6322,-87 36 4054,2-2 456</inkml:trace>
  <inkml:trace contextRef="#ctx0" brushRef="#br0" timeOffset="1">474 456 656,'-6'-11'756,"-3"-1"16,-4-2-28,-6 0-64,0 3-64,-2-1-68,-8-2-84,1 3-143,0 8-177,-1-5-212,-2 5-229,3 3-1519,-1 0 616,7 0 408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5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1055 128,'4'8'8134,"5"-23"-5496,13-35-2507,-18 41 950,205-602 5021,-137 382-4360,-36 105-250,-36 122-1465,1 1 1,-1 0-1,1 0 0,0 0 0,-1-1 1,1 1-1,0 0 0,0 0 1,0 0-1,-1 0 0,1 0 1,2 0-1,4-8 548,2 29-232,26 150 256,-12-47-334,49 149 475,-50-205-376,3-1 0,34 63 1,-55-123-459,-1 0 1,1 1-1,0-1 1,0 0 0,0-1-1,1 1 1,0-1 0,0 0-1,1 0 1,-1-1-1,1 1 1,7 3 0,-12-8-96,-1 0 0,1 0 1,-1 0-1,1 1 0,-1-1 1,1 0-1,-1 0 0,1 0 1,-1 0-1,0 1 0,1-1 1,-1 0-1,1 1 1,-1-1-1,0 0 0,1 1 1,-1-1-1,0 0 0,0 1 1,1-1-1,-1 0 0,0 1 1,0-1-1,1 1 0,-1-1 1,0 2-1,-18 10-11704,9-4 9300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0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0 612 424,'3'-2'206,"1"1"1,-1 0-1,0-1 1,0 0-1,0 1 1,0-1-1,0 0 1,0-1-1,-1 1 1,1 0-1,-1-1 0,1 0 1,-1 1-1,0-1 1,0 0-1,0 0 1,0 0-1,-1-1 1,1 1-1,-1 0 1,0 0-1,0-1 0,0 1 1,0-1-1,0-4 1,3-27 699,-1-1 0,-1-35 0,-2 33-15,7-55-1,-7 91-862,1-1 1,0 1-1,0 0 0,0-1 1,0 1-1,0 0 1,0 0-1,1 0 0,-1 0 1,0 0-1,1 0 0,0 0 1,-1 1-1,1-1 1,0 1-1,0-1 0,0 1 1,4-3-1,-2 2-19,0 1-1,0-1 1,0 0 0,0 1-1,0 0 1,0 0-1,0 0 1,1 0 0,4 1-1,-6 0-7,0 0 0,0 0-1,-1 1 1,1-1-1,0 1 1,-1 0 0,1 0-1,-1 0 1,1 0-1,-1 0 1,1 1 0,-1-1-1,0 1 1,1-1 0,-1 1-1,0 0 1,0 0-1,0 0 1,-1 0 0,1 0-1,0 1 1,-1-1-1,1 0 1,-1 1 0,0-1-1,0 1 1,0-1 0,0 1-1,1 5 1,0 3 6,0 0 0,0 0 0,-1 1 0,-1-1 0,-1 21 0,-12 73 97,6-67 46,-1 64 0,7-98-134,1-1 1,1 1-1,-1 0 0,0 0 0,1 0 1,0 0-1,0 0 0,0-1 0,0 1 1,1 0-1,-1-1 0,1 1 1,0-1-1,0 0 0,1 1 0,-1-1 1,0 0-1,1 0 0,0-1 0,0 1 1,4 3-1,-2-3-6,0-1 0,0 0 0,0 0 0,0 0 1,0 0-1,0-1 0,0 0 0,1 0 0,-1 0 0,0-1 0,1 0 1,-1 0-1,1 0 0,-1-1 0,6-1 0,14-2 8,0-3 1,-1 0-1,0-1 1,-1-1-1,0-1 0,0-1 1,22-15-1,-27 14-23,0 0-1,-2-1 1,0-1-1,0 0 1,-1-1-1,-1-1 1,0 0 0,19-31-1,-28 39-13,-1-1 0,-1 1 1,1 0-1,-1-1 0,-1 0 0,0 0 0,0 0 0,-1 0 0,0 0 1,0 0-1,-1 0 0,0 0 0,-1 0 0,1 0 0,-5-16 0,0 9-56,0 1-1,-1 0 1,0 0-1,-1 0 1,-1 1-1,0 0 1,-1 0-1,-11-12 1,18 23 47,-1-1 1,1 1 0,0-1 0,-1 0 0,2 1-1,-1-1 1,0 0 0,1 0 0,0 0 0,0 0-1,-1-6 1,2 7 7,0 0 1,0 0-1,0 0 0,0 1 0,1-1 0,-1 0 1,1 0-1,0 1 0,0-1 0,0 1 0,0-1 1,0 1-1,0-1 0,1 1 0,0-1 1,-1 1-1,5-4 0,-1 1 32,0 0 0,1 0 0,0 1 1,0-1-1,0 2 0,0-1 0,1 0 0,0 1 0,-1 0 0,1 1 1,0 0-1,1 0 0,8-1 0,-14 3 5,1 0 0,-1 0 0,0 0 0,0 0 0,0 1 0,0-1 0,1 1 0,-1 0 0,0 0 0,0-1 0,0 1 0,0 0 0,0 1 0,-1-1 0,1 0 0,0 1 0,0-1 0,-1 1 0,1-1 0,-1 1 0,0 0-1,3 3 1,0 2 58,-1 0-1,0 0 1,0 1-1,3 14 1,1 3 103,18 64 366,-21-68-402,1 0 1,1-1-1,1 1 0,1-1 1,1 0-1,18 30 1,-22-45-184,0 1 1,0-1-1,0 1 1,1-1 0,0-1-1,0 1 1,0-1-1,0 0 1,1-1 0,9 5-1,7 1-2784,42 10 0,-42-16 479,-3 0 712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0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58 208,'5'-17'1206,"2"-17"2374,-7 34-3547,0-1 0,0 1 0,0 0-1,0 0 1,0 0 0,0-1-1,0 1 1,0 0 0,0 0 0,0-1-1,0 1 1,0 0 0,0 0-1,0 0 1,0-1 0,-1 1-1,1 0 1,0 0 0,0 0 0,0-1-1,0 1 1,0 0 0,-1 0-1,1 0 1,0 0 0,0-1 0,0 1-1,-1 0 1,1 0 0,0 0-1,0 0 1,0 0 0,-1 0 0,1 0-1,0 0 1,0 0 0,-1 0-1,1 0 1,0 0 0,-13 3 856,-7 10-336,20-13-576,-17 13 395,0 0 0,1 2-1,1 0 1,1 1 0,-16 20 0,26-31-284,1-1 27,-1 1 0,1-1 0,0 1 0,0 0 0,1 0 0,0 0 0,-4 9 0,6-12-82,-1 0 0,1 0-1,0 0 1,0 0 0,0 0-1,0 0 1,0 0 0,0 0-1,0 0 1,0 0 0,1 0-1,-1 0 1,1 0 0,0-1 0,-1 1-1,1 0 1,0 0 0,0 0-1,0-1 1,0 1 0,1-1-1,-1 1 1,0-1 0,3 3-1,20 15 258,0-1 0,36 19 0,-33-21-46,-1 1 0,31 26 1,-55-41-229,1 0 1,-1 0 0,0 1 0,0-1 0,0 1-1,0-1 1,0 1 0,0 0 0,-1 0 0,0 0-1,1 0 1,-1 0 0,0 0 0,0 0-1,-1 0 1,1 0 0,-1 1 0,1 4 0,-2-3-14,1-1 1,-1 1 0,0 0 0,0-1 0,-1 1 0,0-1-1,1 1 1,-1-1 0,-1 1 0,1-1 0,-4 5-1,-6 5-185,0-1-1,0 0 0,-2 0 0,1-1 0,-24 15 0,15-12-1124,-33 16 0,1-6-4115,35-17 3766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1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0 672,'-12'7'3655,"0"2"-3238,1 0 0,-1 1-1,-10 13 1,13-11-186,1 1 0,0 0 0,1 0 0,1 1 1,0 0-1,1 0 0,0 1 0,-3 21 0,6-29-135,1 1 1,0-1-1,1 0 1,0 1-1,0-1 0,0 1 1,1-1-1,0 0 0,0 1 1,1-1-1,0 0 1,1 0-1,-1 0 0,1 0 1,1-1-1,-1 1 0,1-1 1,0 0-1,7 8 1,-7-10-60,1 0-1,-1 0 1,1-1 0,0 0 0,0 0 0,0 0 0,0-1 0,0 0 0,0 0 0,1 0 0,-1 0 0,1-1 0,0 0 0,-1 0 0,1-1-1,0 1 1,-1-1 0,1 0 0,0-1 0,-1 0 0,1 1 0,0-2 0,-1 1 0,1-1 0,-1 0 0,0 0 0,1 0 0,-1-1 0,0 0-1,0 0 1,-1 0 0,1 0 0,-1-1 0,1 0 0,-1 0 0,0 0 0,-1 0 0,1-1 0,-1 1 0,0-1 0,0 0 0,0 0 0,0 0-1,-1-1 1,0 1 0,0 0 0,-1-1 0,2-6 0,-3 2-22,0 0-1,0 0 0,0 0 1,-1 0-1,-1 0 1,0 1-1,0-1 1,-1 1-1,0-1 1,-1 1-1,0 0 1,0 0-1,-10-15 1,9 18-87,1-1 0,-1 1 0,0 0 1,-1 0-1,1 1 0,-1-1 0,0 1 1,0 0-1,-1 1 0,0 0 0,0 0 1,0 0-1,0 1 0,0 0 1,-1 0-1,1 1 0,-14-3 0,13 5-454,0 1-1,1-1 0,-1 1 0,1 0 0,0 1 1,-1 0-1,1 0 0,0 0 0,0 1 1,0 0-1,0 1 0,-12 7 0,6-2-863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1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63 452,'13'20'880,"-4"8"-4,3-3-52,1 12-52,0-3-80,-1 3-76,4 0-55,-4-6-73,-2 3-104,-1-12-136,1 1-176,-1 0-216,1-4-224,-4-7-1793,3-4 733,-2-2 488</inkml:trace>
  <inkml:trace contextRef="#ctx0" brushRef="#br0" timeOffset="1">416 9 284,'-10'-8'700,"-2"8"-60,12 0-64,-32 0-64,7 0-112,0 0-136,-3 3-144,3 5-156,-4 1-120,-2 2-148,6 9-716,6-9 344,-3 12 232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2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1 788,'1'2'114,"0"1"0,0 0 0,0-1 0,1 1 0,-1-1 0,1 0 0,0 0 0,0 1 0,0-1 0,0 0 0,0 0 0,0-1 0,0 1 0,1 0-1,-1-1 1,1 0 0,-1 1 0,1-1 0,-1 0 0,1 0 0,0 0 0,3 0 0,12 5 863,19 10 1994,-36-15-2537,-4 2-39,-141 87-2776,96-62 253,-5 1 807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2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422 8 556,'-2'-2'897,"0"1"-744,0 0 1,0 1-1,0-1 1,0 0-1,0 1 1,0-1-1,0 1 1,0 0-1,0 0 1,0-1-1,0 2 1,0-1-1,0 0 1,0 0 0,-1 0-1,1 1 1,0 0-1,0-1 1,0 1-1,1 0 1,-1 0-1,-2 1 1,-52 28 1390,48-25-1260,-18 11 197,1 2 0,1 0 1,0 2-1,2 1 0,0 0 0,-36 49 1,44-51-257,1 0 1,1 1 0,1 1 0,1 0 0,0 1 0,2 0 0,0 0 0,2 1 0,-7 39 0,12-52-140,0 1 1,1 0 0,0 0-1,1-1 1,0 1 0,1 0-1,0-1 1,3 13 0,-2-17-60,-1 0 0,1 0 0,0 0 0,0-1 0,0 1 0,1-1 0,0 1 0,0-1 0,0-1 0,1 1 0,0 0 0,-1-1 0,2 0 0,7 5 0,-1-3-100,0 0 0,1-1 0,0 0 1,0-1-1,0 0 0,0-1 0,0-1 0,1 0 0,-1-1 0,16 0 0,5-2-669,-1-2 0,64-12 1,-61 6-1355,0-2 1,43-19-1,-37 11 549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3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90 248,'9'-29'2585,"-9"28"-2456,0-1 1,0 1 0,0 0 0,0 0 0,0-1 0,0 1 0,0 0 0,0 0 0,0 0 0,-1-1-1,1 1 1,0 0 0,-1 0 0,1 0 0,-1 0 0,1 0 0,-1 0 0,0-1 0,0 1 0,-1-1 0,0 1 41,-1 1 0,0 0 1,1-1-1,-1 1 0,0 1 1,1-1-1,-1 0 1,1 0-1,-1 1 0,0 0 1,1-1-1,-1 1 1,-2 1-1,4-1-144,-6 2 154,0 0 1,0 1 0,1 0-1,-1 0 1,1 1-1,0 0 1,0 0 0,0 0-1,1 1 1,-1 0 0,-6 10-1,4-5-3,1 1 1,0 0-1,1 0 0,0 0 0,-5 17 0,9-22-104,0 0 0,0 0 0,1 0 0,0 0 0,0 1 0,1-1 0,0 0 0,0 0 0,1 1 0,0-1 0,3 13-1,-3-16-42,1 0 0,0-1-1,0 1 1,0-1-1,0 0 1,1 1-1,-1-1 1,1 0 0,0 0-1,0-1 1,0 1-1,0-1 1,0 1-1,0-1 1,1 0 0,6 3-1,-1-1 17,1 0 0,-1-1-1,1 0 1,-1-1 0,18 2 0,-4-2-12,-1-2 0,1 0 0,-1-2 1,0 0-1,1-2 0,-1 0 0,-1-2 1,1 0-1,-1-1 0,0-1 0,0-1 1,-1-1-1,0-1 0,-1-1 0,-1 0 1,1-2-1,17-16 0,-31 25-27,0-1 0,0 1 0,-1-1 0,1 0-1,-1 0 1,0 0 0,-1-1 0,5-11 0,-7 14-4,0 1 0,0 0 0,0-1 0,0 1 0,-1-1 0,0 1 0,1-1 0,-1 1 0,-1-1 0,1 1 1,0-1-1,-1 1 0,0 0 0,0-1 0,0 1 0,0 0 0,0-1 0,-1 1 0,1 0 0,-4-5 0,-1 2-5,0-1-1,0 1 1,0 0-1,-1 0 1,0 1-1,-1 0 1,1 0-1,-1 1 1,0 0-1,0 0 1,0 1-1,0 0 1,-11-3-1,-7 0-300,0 1 1,0 1-1,-32-1 0,47 6-58,0-1-1,0 2 1,-17 3 0,2 0-978,21-4 690,0 0 1,0 1 0,0-1 0,0 1 0,0 1 0,1-1 0,-6 4 0,-3 3-978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3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1 534 300,'8'-9'439,"0"0"1,0 0-1,-1-1 0,0 0 1,0-1-1,-1 1 1,-1-1-1,0-1 0,0 1 1,-1 0-1,-1-1 0,0 0 1,2-17-1,0-10 379,-2-1 0,-4-70 0,-6-68 1650,19 217-1481,1 0 0,19 37 0,-23-59-867,0 0 0,2 0-1,0-1 1,1 0 0,19 20 0,-22-27-86,0-1 1,1 1 0,0-2 0,0 1 0,1-1 0,0-1 0,0 0 0,0-1 0,18 6-1,-18-7-70,-1-2 0,1 0-1,-1 0 1,1-1 0,0 0-1,0-1 1,19-1-1,-22 0-90,0-1 0,-1 0-1,0 0 1,1-1-1,-1 1 1,0-2-1,0 1 1,0-1 0,-1 0-1,0 0 1,12-10-1,-12 8-284,0 0 0,0-1-1,9-12 1,-10 10-937,1-1-1,-1 1 0,-1-1 0,7-21 1,-2 6-515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0 338 384,'4'-1'150,"-1"0"0,0 0-1,0 0 1,1-1 0,-1 1 0,0-1-1,0 0 1,0 0 0,-1 0 0,1 0-1,0 0 1,-1-1 0,1 1 0,-1-1-1,0 1 1,0-1 0,0 0 0,0 0 0,-1 0-1,1 0 1,-1 0 0,1-1 0,-1 1-1,0 0 1,0-1 0,-1 1 0,1 0-1,-1-1 1,0 1 0,0-1 0,0-4-1,-2-18 228,-1-1 0,-1 1-1,-1 1 1,-2-1 0,-15-39-1,6 17 339,16 48-690,0 0 0,0 0 0,0 0 0,0-1 0,0 1 0,-1 0-1,1 0 1,0 0 0,0-1 0,0 1 0,0 0 0,0 0 0,0 0-1,0-1 1,0 1 0,0 0 0,0 0 0,0 0 0,0-1 0,0 1 0,0 0-1,0 0 1,0-1 0,0 1 0,0 0 0,0 0 0,0 0 0,1 0-1,-1-1 1,0 1 0,0 0 0,0 0 0,0 0 0,0-1 0,0 1-1,1 0 1,-1 0 0,0 0 0,0 0 0,0 0 0,0 0 0,1 0 0,-1-1-1,0 1 1,0 0 0,0 0 0,1 0 0,-1 0 0,0 0 0,0 0-1,0 0 1,1 0 0,-1 0 0,0 0 0,0 0 0,0 0 0,1 0-1,-1 0 1,0 0 0,0 0 0,1 0 0,21 11 572,29 24-103,-47-32-344,126 83 938,-41-29-566,-87-56-509,128 92 684,-108-75-536,0 1 1,-1 1-1,26 32 0,-45-50-154,0 1 0,0-1 0,0 1 0,0 0 0,0 0 0,-1 0 0,1 0 0,-1 0-1,0 1 1,0-1 0,0 0 0,0 0 0,-1 1 0,1-1 0,-1 0 0,0 1 0,0-1 0,0 1 0,0-1-1,-1 0 1,0 1 0,1-1 0,-1 0 0,0 0 0,0 1 0,-1-1 0,1 0 0,-1 0 0,0 0 0,1 0 0,-1-1-1,-1 1 1,1 0 0,0-1 0,0 0 0,-1 1 0,0-1 0,1 0 0,-1 0 0,-4 2 0,-13 7-134,-1 0 0,0-1 1,0-1-1,-1-2 1,0 0-1,-28 5 0,-17 6-293,-37 3-224,101-20 628,2-1 6,0 0 1,0 1 0,0-1-1,0 0 1,-1 0 0,1 1-1,0-1 1,0 0 0,0 0-1,0 0 1,-1-1 0,1 1-1,0 0 1,0 0 0,0-1-1,-2 0 1,1 0-52,3-1 17,0 0 46,0 0-1,0 0 0,0-1 0,0 1 0,1 0 0,-1 0 0,1 0 1,-1 1-1,1-1 0,0 0 0,4-2 0,27-19 82,-18 14-52,251-178 638,-221 150-497,-2-2 0,-2-1 0,59-74 0,-87 98-121,-5 4 80,0 1 0,13-12 0,-20 22 12,-1 1-8,2 31 195,2-1 1,1 0-1,13 46 1,-16-66-271,3 9-15,0-1 0,1 0 0,1 0 0,1 0 0,0-1 0,2-1 0,-1 1 0,2-1 0,15 17 0,-25-32-130,1 1-1,-1-1 1,1 1-1,0-1 0,0 0 1,-1 1-1,1-1 1,0 0-1,0 0 0,0-1 1,0 1-1,0 0 1,1-1-1,-1 1 0,0-1 1,0 0-1,0 1 0,0-1 1,1 0-1,-1 0 1,0-1-1,0 1 0,0 0 1,0-1-1,0 1 1,1-1-1,-1 0 0,3-1 1,2-2-756,-1 1 0,-1-1 0,1 0 0,-1-1 1,1 1-1,-1-1 0,0 0 0,4-7 0,11-17-1292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1 508,'58'115'5366,"19"33"-1230,-75-145-4243,-1-1 0,1 0 0,0 0 0,-1 0 0,1 0 0,0 0 0,0 0 0,1 0 0,-1 0 0,0-1 0,1 1 0,-1-1 0,0 0 0,1 0 0,0 0 0,2 1 0,3-3-3271,-1-5 2731,-6 6 310,4-6-1040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5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88 344,'0'-3'283,"0"1"0,0-1 0,1 1 1,-1-1-1,-1 1 0,1 0 0,0-1 0,-1 1 0,1-1 0,-1 1 0,0 0 1,1 0-1,-1-1 0,-1 1 0,1 0 0,0 0 0,0 0 0,-1 0 1,1 0-1,-1 0 0,1 0 0,-1 1 0,0-1 0,0 0 0,0 1 0,0 0 1,0-1-1,0 1 0,0 0 0,0 0 0,-1 0 0,1 0 0,0 1 0,-3-1 1,-13-5 710,0 1 1,0 2 0,0-1 0,-35 0-1,-78 6 1365,83 0-1641,-33 0 230,-42 2-850,42 1-2794,71-3 1030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4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91 768,'0'0'928,"0"0"-36,0 0-28,-25 11-36,6-11-80,-9 0-71,-7 0-73,-2 0-108,-7-5-164,-3 2-184,-1 0-216,4 3-228,-3 0-180,3 0-1717,10 0 745,-1 3 492</inkml:trace>
  <inkml:trace contextRef="#ctx0" brushRef="#br0" timeOffset="1">465 1 720,'32'19'1100,"-4"1"-20,-6 3-16,3 5-44,-6-5-83,0 5-81,3-3-88,-3 4-84,-1-1-64,1-3-100,-6-5-116,-1-3-196,1 3-228,-4-9-280,1 1-296,-4-4-2488,0-5 1047,-6-3 693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5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13 152 444,'6'-7'760,"-1"1"0,0-1 0,6-13-1,-9 18-571,-1 0 1,0-1-1,-1 1 0,1-1 0,0 1 0,-1-1 0,1 0 0,-1 1 0,0-1 1,0 0-1,0 1 0,0-1 0,0 1 0,-1-1 0,0-2 0,1 4-162,0 1-1,0 0 0,0-1 1,-1 1-1,1 0 1,0-1-1,0 1 0,0 0 1,0 0-1,-1-1 1,1 1-1,0 0 0,0 0 1,0-1-1,-1 1 1,1 0-1,0 0 0,0-1 1,-1 1-1,1 0 0,0 0 1,-1 0-1,1 0 1,0 0-1,-1-1 0,1 1 1,0 0-1,-1 0 1,1 0-1,0 0 0,-1 0 1,1 0-1,0 0 1,-1 0-1,1 0 0,0 0 1,-1 0-1,1 1 1,0-1-1,-1 0 0,1 0 1,0 0-1,0 0 1,-1 0-1,1 1 0,0-1 1,-1 0-1,1 0 0,0 0 1,0 1-1,-1-1 1,1 0-1,0 0 0,0 1 1,0-1-1,-1 0 1,1 1-1,0-1 0,0 1 1,-11 13 339,11-14-370,-3 7 129,0-1 0,0 1 0,1-1 0,0 1 1,0 0-1,1-1 0,0 1 0,0 0 0,0 0 0,1 0 0,0 0 1,1 0-1,-1 0 0,3 9 0,-1-7-7,0-1-1,0 1 1,1-1-1,0 0 1,1 0-1,-1 0 1,2-1-1,-1 1 1,1-1 0,9 11-1,-9-13-64,0-1 0,0 1 0,1-1 0,-1-1 0,1 1 0,0-1 0,0 0 0,1 0 0,-1 0 0,1-1 0,-1 0 0,1-1 0,0 1 0,-1-1 0,1-1 0,0 1 0,0-1 0,0 0 0,0-1 0,-1 0 0,1 0 0,0 0 0,10-4 0,-6 2-12,1-1 1,-1-1-1,-1 0 1,1 0 0,-1-1-1,0 0 1,0-1-1,0 0 1,-1-1-1,0 0 1,-1 0-1,13-16 1,-15 15-17,0 1 0,-1-1 0,0-1-1,0 1 1,-1-1 0,0 0 0,-1 1 0,0-2 0,-1 1 0,2-11 0,-4 17-25,0 0 0,0 0 1,0 0-1,0-1 0,-1 1 1,1 0-1,-1 0 0,0 0 1,0 0-1,-1 0 1,1 1-1,-1-1 0,0 0 1,0 1-1,0-1 0,0 1 1,-1-1-1,1 1 0,-1 0 1,0 0-1,0 0 0,0 1 1,0-1-1,-1 1 0,1-1 1,-1 1-1,1 0 1,-6-2-1,0 1-135,0 0 1,-1 0-1,1 1 0,-1 0 1,1 1-1,-1 0 0,1 1 1,-1 0-1,0 0 0,1 1 1,-1 0-1,-12 3 0,2 1-1348,1 1-1,0 1 0,0 0 0,-33 18 0,29-12-79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5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1 357 972,'24'-4'874,"-17"3"-542,0 0 1,-1 0-1,1 0 1,-1-1-1,0 0 1,1 0-1,-1-1 1,0 1-1,0-1 1,0-1-1,9-6 1,-5 0 89,-1 0 1,0 0 0,0-1-1,-1 0 1,-1-1-1,0 0 1,0 0 0,-1 0-1,-1-1 1,0 1-1,5-23 1,2 9 379,-12 24-545,0 2-13,0 0-15,4 4 9,20 19 176,-10-8-113,1-1 0,20 15 1,-4-9-58,-18-14-339,0 0 0,0-1-1,0 0 1,26 5 0,223 53-2377,-243-59 2393,0 0 0,33 1-1,-50-5 65,0 0-1,0 0 0,0 0 1,0-1-1,0 1 0,0-1 1,0 1-1,0-1 1,-1 0-1,1 0 0,0 0 1,0 0-1,-1 0 0,1 0 1,2-2-1,4-3-235,-1 1 96,-1-1 0,1 1 0,-1-1 0,0 0 0,-1 0 0,1-1 0,-1 0 0,-1 0 0,1 0 0,-1 0 0,-1-1 0,1 0 0,-1 1 0,0-1 0,-1 0 0,0-1 0,0 1 0,-1 0 0,0-1 0,0 1 0,-1-1 0,0 1 0,-1 0 0,0-1 0,0 1 1,0 0-1,-1-1 0,-1 1 0,-4-11 0,3 8-635,-1 0 1,0 0-1,-1 1 0,0 0 1,-12-15-1,2 12-347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6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32 284,'0'0'727,"-4"-10"1616,3 8-2238,-1 1 0,1-1-1,-1 0 1,1 1 0,-1-1 0,0 1-1,0 0 1,0-1 0,0 1-1,1 0 1,-2 0 0,1 0 0,0 0-1,0 1 1,0-1 0,0 0-1,0 1 1,-1 0 0,1 0 0,0-1-1,0 1 1,-1 0 0,1 1-1,0-1 1,0 0 0,-1 1 0,1-1-1,0 1 1,0 0 0,0-1-1,0 1 1,0 0 0,-4 3 0,-56 37 680,2 3-1,2 3 1,-103 106 0,154-146-720,-34 42 436,38-45-445,1 0-1,-1-1 0,1 1 0,0 0 0,0 0 0,1 1 1,-1-1-1,1 0 0,0 0 0,0 1 0,-1 6 0,3-9-34,-1 0-1,0 0 0,1 0 0,-1 0 1,1 0-1,0 0 0,0 0 0,0 0 1,0-1-1,0 1 0,0 0 0,0-1 1,0 1-1,1 0 0,-1-1 0,1 0 1,-1 1-1,1-1 0,-1 0 0,1 0 1,0 0-1,0 0 0,0 0 0,-1 0 1,1 0-1,4 0 0,4 2 49,-1 0-1,1-1 1,19 2-1,8 0 127,0 2 0,-1 2 0,0 1 0,0 1-1,-1 2 1,48 24 0,-78-34-169,-1 1 0,1-1 0,-1 1-1,0 0 1,0 0 0,0 1 0,0-1 0,0 1-1,-1 0 1,0 0 0,0 0 0,0 0 0,0 0-1,0 1 1,-1-1 0,0 1 0,3 8 0,-4-9-3,-1 1 0,1-1 0,-1 1 0,1 0 0,-1-1 0,-1 1 0,1-1 0,-1 1-1,0-1 1,0 1 0,0-1 0,0 1 0,-1-1 0,0 0 0,1 0 0,-2 0 0,1 0 0,0 0 0,-6 7 0,-3 0 37,0 0-1,-1 0 0,0-1 1,0 0-1,-1-1 0,0 0 1,-25 11-1,-7 0 110,-52 17-1,-62 24-610,158-60-152,1-1-215,13-12-1265,-10 10 1544,32-26-5213,-11 13 3944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12:16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13369,'16'5'100,"-3"-2"16,-7-3 44,3 6-16,-9-6-32,13 3-24,-7-3-60,1 2-116,-7-2-176,0 0-348,0 0-444,0 0-3060,0 0 1399,0 0 925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05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50 419 228,'3'-5'519,"1"0"0,0 0 0,0 0-1,1 1 1,0-1 0,-1 1 0,1 0 0,0 1 0,1-1-1,-1 1 1,1 0 0,-1 0 0,1 1 0,0 0 0,12-3-1,14-3 276,0 2 0,1 1-1,-1 2 1,56 2-1,-23 5 42,111 22 0,-139-17-611,-1 1 0,0 2 0,0 2 0,45 24 0,-43-18-76,-2 2-1,36 29 0,-53-36-101,-1 2 1,0 0-1,-1 1 1,28 39-1,-28-31-19,27 53 0,-38-65-27,0 0 1,-1 1-1,-1 0 0,0-1 1,3 30-1,-6-31-1,-1-1 1,0 1-1,0 0 0,-2-1 1,1 1-1,-1 0 1,-1-1-1,-1 0 0,1 0 1,-2 0-1,0 0 1,0 0-1,-1-1 0,0 0 1,-1 0-1,0-1 1,-1 0-1,-13 14 0,1-9-2,0 0-1,0 0 1,-1-2-1,-1-1 1,-46 19-1,-123 29-10,166-54 11,-1 0 0,-1-2 0,1-1 0,-1-1 0,1-2 0,-1 0 0,-34-6 0,43 4 1,1-2 0,0 0 0,0-1 1,0-1-1,1 0 0,0-1 0,0-1 1,0-1-1,1 0 0,1-1 0,-1-1 1,-12-11-1,0-6 8,0-1-1,2-1 1,1-1 0,1-1-1,2 0 1,2-2 0,0-1 0,-22-64-1,31 72-19,2 0 0,1-1-1,1 0 1,1-1 0,2 1-1,1-1 1,1 0 0,1 0-1,2 1 1,1-1 0,1 0-1,12-43 1,-7 48-125,0 0 1,2 1-1,0-1 0,2 2 1,1 0-1,18-23 0,-11 19-416,1 1 0,0 2 0,2 0 0,35-25 0,-34 31-1049,0 1-1,1 1 1,36-15 0,7 3-417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13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403 241 16,'-4'0'507,"-11"3"3192,13-4-2965,-3-3 3053,23-8-3417,0 1 0,0 1 0,1 1-1,0 0 1,1 2 0,39-10 0,-16 7-223,0 3 0,62-3 0,-82 9-101,1 2 0,-1 0 0,1 2 0,-1 0 0,0 2 0,0 0 0,-1 2 0,1 1 1,-1 0-1,-1 1 0,0 2 0,0 0 0,25 19 0,164 123 341,-168-117-248,-2 1 0,61 74 0,12 35 147,-88-109-198,-1 1-1,21 45 1,-43-77-82,1-1 0,-1 1-1,-1 0 1,1 0 0,-1 0-1,0 0 1,0 0-1,-1 0 1,1 0 0,-1 0-1,-1 0 1,-1 12 0,0-10-1,-1 0 1,0 0 0,0 0 0,0 0-1,-1 0 1,0 0 0,-1-1 0,-6 8 0,-10 9 2,0-2 0,-1-1 0,-2 0 0,-26 17 0,31-24-8,-39 29 0,-1-2 1,-75 36 0,85-53-1,-1-2 0,0-2 0,-83 20 0,105-34-15,-1-2 0,-1-1 0,1-1 1,0-1-1,0-2 0,-54-8 1,42 1-40,1-1 0,0-2 1,1-2-1,-49-23 0,57 20-4,0-1 0,0-2 0,2-1-1,-53-47 1,45 31-34,1-2-1,-54-73 1,79 95 64,0 0 0,1-1 0,0-1 0,2 1 0,0-2 0,1 1 1,1-1-1,0 0 0,-3-29 0,7 31 6,1 1 0,1-1-1,1 0 1,0 1 0,1-1 0,1 1-1,0-1 1,2 1 0,-1 0 0,2 0-1,13-26 1,7-5-201,2 1 0,2 2 1,2 1-1,2 2 0,2 0 0,1 3 0,73-59 0,-40 42-2901,121-72 0,-103 79 1534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21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6 136,'25'-3'216,"-3"3"-40,0-3-36,-3 3-36,3 0-76,3 0-100,-3 0-176,-3 0 84,3 0 56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3:30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647 146 628,'-2'-4'756,"1"-1"-1,-1 1 1,1-1-1,0 0 1,1 1-1,-1-1 1,1 0-1,0 0 1,1-8 0,-1 11-606,1 0-1,-1 0 1,1-1 0,0 1 0,0 0 0,-1 0 0,2 0 0,-1 0 0,0 0 0,0 0 0,1 0 0,-1 0 0,1 1 0,-1-1 0,1 0 0,0 1 0,0-1 0,0 1 0,-1 0-1,2 0 1,2-2 0,17-6 323,1 1 0,-1 1-1,2 1 1,-1 1 0,25-2-1,120-1 883,-107 10-910,0 3-1,-1 2 1,90 23-1,-64-7 340,145 62 1,-192-68-596,0 1 1,-1 2-1,-1 2 1,-1 2-1,-1 1 1,-1 1-1,-1 2 1,42 47-1,-63-61-167,-1 0-1,0 1 0,-1 1 1,-1-1-1,0 2 0,-1-1 1,-1 1-1,0 0 0,-2 1 1,0 0-1,0-1 0,-2 2 1,0-1-1,-2 0 0,0 0 1,0 1-1,-2-1 0,0 0 1,-2 1-1,0-1 0,-6 21 1,-3-3-18,-1 0 1,-1-2 0,-2 1-1,-2-2 1,-1 0 0,-2-1-1,-1-2 1,-1 0 0,-1-1-1,-31 27 1,25-30-4,-1-2 0,-1-1 0,-1-2 0,-1-1 0,-1-2 0,-52 20 0,29-17-9,-1-3 1,0-3 0,-1-2-1,-1-3 1,1-3 0,-1-2-1,-82-4 1,52-7-29,0-4 0,1-3 0,1-5 0,-113-36 0,168 43 27,1-2-1,0 0 1,1-3 0,1 0 0,1-2-1,0-2 1,-39-32 0,53 38 14,0-1 0,2-1 0,0 0 1,0-1-1,2-1 0,0 0 0,1 0 0,1-1 1,1-1-1,0 1 0,2-1 0,0-1 0,-6-31 1,9 24 5,1 0 1,2 0 0,1 0 0,1 0 0,1 0 0,7-35-1,2 13 24,2 1-1,29-74 0,-23 76-83,2 2 1,52-82-1,-59 107-178,1-1-1,1 2 1,1 0-1,0 1 1,2 1 0,0 0-1,36-23 1,-44 33-357,1 1-1,0 1 0,0 0 1,21-6-1,-25 9-383,1 0 1,-1 0-1,1 1 0,0 1 0,-1-1 0,1 2 1,0-1-1,10 3 0,27 11-1760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0.9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 96 508,'-2'15'12360,"3"-15"-12267,-1 0 0,0 0-1,1 1 1,-1-1 0,1 0 0,-1 0 0,1 0 0,-1 1 0,1-1 0,-1 0-1,1 0 1,-1 0 0,1 0 0,-1 0 0,2 0 0,0 0-478,1 0 537,37 2 791,43 7 1,-71-8-797,153 15 742,-90-9-685,183 4 356,-218-9-468,-37-2-76,12 0 0,-5 1-11,31 1 24,-2 1-5,-37-3-20,1 0 12,3-1-12,-1 0 0,1 0 0,0 1 1,-1 0-1,1 0 0,6 2 0,4-1 19,-10-1-17,12 0 38,0 0-1,30-5 0,-46 4-26,1 1 4,104-11 241,-104 11-240,-1 0 4,10-2 34,0 1 1,19 1-1,-8 0 97,198-5 1002,-173 4-919,-14 1-96,-1 0-20,-28 1-91,1-1 1,0 0-1,0 0 1,9-1 0,-11 0-3,1 1 0,0 0 1,0-1-1,0 2 0,9 0 1,-12 0-15,0-1 0,1 1 0,-1-1-1,1 0 1,-1 0 0,1 0 0,-1 0 0,1 0 0,-1 0 0,1-1 0,3 0 0,-4 0-10,0 1-1,-1-1 0,1 1 0,0-1 0,0 1 0,-1 0 1,1 0-1,0 0 0,0 0 0,-1 0 0,1 1 1,0-1-1,-1 0 0,1 1 0,2 0 0,-4-1-4,1 1 1,-1-1-1,1 0 0,-1 0 0,0 0 0,1 1 0,-1-1 0,1 0 1,-1 0-1,1 0 0,-1 0 0,1 0 0,-1 0 0,1 0 0,-1 0 1,1 0-1,-1 0 0,0 0 0,1 0 0,-1-1 0,1 1 0,-1 0 1,1 0-1,0-1 0,13-1 76,2 4 106,-1-2 0,31-2 0,1-1 100,141-5 622,60 10-436,35-2-23,-125 9-225,-2-1 130,-23 4-104,-59-3-62,-42-6-90,46 4 155,108-3 0,197-8 339,-4 28-455,-241-8-102,-66-7-34,85 2-1,20-6 89,-7-10 34,34-6 180,-98 5-226,37-3 32,187-41-78,-189 30 61,-53 9-13,109-9 13,410-32 527,-321 47-535,154-3 184,-84 25 41,-2-1-14,-226-15-230,228-7 14,18-22 59,-126 13-86,-182 12-55,111-7 36,170-5 160,-218 13-175,118 4 20,-64 5-89,25 3 43,51 1 15,-154-4-20,101 9 3,37 2-28,-36-5 12,-45-5-13,-23-2 8,-61-7 16,-31-1-8,-21 1 5,1-2 0,43-9 0,-7 0-1,-49 10 14,-8 1 0,1 0 0,0 0-1,-1 0 1,9-4 0,-14 5 7,11 0 984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6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56,'27'-12'6207,"28"-4"4142,-36 10-9202,0 1 0,34-6 0,45-3 206,59-3 6,-40 7-531,32-1-954,-65 2-5720,-77 6 3787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2.4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46 216,'7'-27'6283,"-3"25"-5826,0-1-1,0 1 1,0 0-1,0 0 1,1 1-1,-1-1 1,0 1-1,1 0 0,0 0 1,-1 0-1,1 1 1,7 0-1,62 2 749,-65-1-854,37 2 462,131 13 1624,42 2-1374,-74-8-575,90 4 236,178-4 303,-285-11-633,92 2 89,293-4 1198,103 17-142,-409-3-1327,190 19 68,-75-4-280,-206-19-336,91 6-1331,-68-10-3420,-70 0-4525,-37-1 6588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3.5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0 724,'25'6'1281,"1"-2"0,-1-1 0,1-1 0,38-2 0,605-15 7293,-129 23-4321,-194-4-2415,-283-4-1531,105-2 451,158 3 722,-87 2-469,209 4-12,-321-8-660,34 8-92,-45 0-228,128 8-1210,-123 3-3122,-3 13-7897,-74-15 8895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06.84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0 196 280,'0'0'14697,"2"4"-14221,-1-2-407,0 0 0,1-1 0,-1 1 0,0 0-1,1-1 1,-1 1 0,1-1 0,-1 1 0,1-1-1,0 0 1,0 1 0,-1-1 0,5 1-1,-1 0 107,0 0-1,1-1 0,-1 0 0,0 0 0,9 0 0,37 1 558,1-4 0,0-1 0,63-13 0,-69 9-336,132-27 845,-102 17-802,249-33 1188,-303 47-1529,217-14 839,-97 8-543,56-9 99,55-4 103,203-8-98,-275 34-215,-145-2-193,247 20 272,160-8 38,-290-10-218,74-2 111,-62-1-95,-64 1-79,334 6 631,-42 12 150,-120-5-339,-154-11-385,60 2 113,142 9 718,-75-10-964,-37-2-37,-104-3-6,47-7 0,3 0 0,46-4 0,-6 0 0,40-1 0,-18 0 0,-91 4 0,176-21 0,47 1 0,106 22 0,-266 9 0,-171-2 0,363 36 0,-78 10 0,3-27 0,121-12 0,-177-12 0,-71-2 0,59 19 0,-156-6 0,-22-5 0,84-9 0,0 0 0,-55 7 0,372-11 0,-225-20 0,-41 5 0,-178 24 0,399-27 0,-372 27 21,-32 1-58,1 0 0,0 1 0,0 1 0,0-1 0,0 2 1,19 4-1,-16 2-820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0.91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780 414 280,'22'9'3218,"-10"-9"-2607,0 1-1,-1-2 1,1 0 0,0 0 0,-1-1 0,18-5 0,5 0 574,72-10 1083,0 5-1,0 4 1,132 8 0,38-6-733,-147 1-920,158-15 722,-3 1 169,-272 19-1443,535-41 2315,-257 11-1004,-139 28-888,-29 1-124,82-6 76,149-9 369,39 2 359,-224 15-881,343-7 633,-450 3-753,292-19 472,-194 3-499,261-20 389,-168 14-527,2-1 0,-254 26 0,434-12 0,5 21 0,31-2 0,-339-7 0,227-16 0,-1 0 0,-20-6 0,-149 4 0,-149 18 0,1 2 0,-1 1 0,0 3 0,49 12 0,-12-3 0,182 38 0,-158-35 0,272 37 0,-45-40 0,-177-23 0,-89 3 0,104 6 0,-148 0-4,17 2-57,62 13-1,-53-8-70,-33-7 84,0 0 1,0 1-1,-1 0 0,16 6 1,15 4-235,20 13-816,-59-25 1022,0 0 52,-1 0 0,0 0 0,1 0 0,-1 0 0,0 0-1,1 0 1,-1 0 0,0 0 0,1 0 0,-1 0 0,0 0 0,1 0 0,-1 0 0,0 0-1,1 0 1,-1 0 0,1 1 0,-1-1 0,0 0 0,0 0 0,1 0 0,-1 0 0,0 1-1,1-1 1,-1 0 0,0 0 0,0 1 0,1-1 0,-1 0 0,0 0 0,0 1 0,1-1-1,-9 9-505,-17 6 206,-1-6 228,0-2-1,0 0 1,-1-2-1,0-1 1,-40 0-1,-140-9-105,179 3 168,-390-45-264,5-30 72,221 49 200,118 19 25,-474-38 96,143 29 2,18 1 30,-129 20 142,2 42 164,433-37-373,-604 48 410,-59-4-97,499-30-228,7-1-97,-105 6 12,-216 10-138,144-10-269,195-15 110,12 1 7,-301 17-260,143-24 280,-22 2 60,205-3 120,-86 5-74,-158 6-6,61-4-5,252-5 98,-381 28-299,268-20-682,10-1-1718,153-9 1644,-127 16-12440,130-8 10194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2.89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315 510 576,'-208'-12'9906,"111"7"-5309,94 5-4249,-3-2 232,7 2-559,-1 0 0,0 0 0,0 0-1,0-1 1,0 1 0,0 0 0,0 0 0,0 0 0,0 0 0,0 0 0,0 0 0,0 0-1,0-1 1,0 1 0,0 0 0,0 0 0,0 0 0,-1-2 334,1 2-334,42-19 428,81-23 1,57-5 152,-173 45-566,572-91 1197,-457 78-936,311-23 597,-137 14-551,398-52 537,-383 45-480,-129 14-183,243-20 380,-206 15-327,17 4 95,-88 13 189,-148 5-550,0 0 0,1 0 0,-1 0 0,0 0 0,0 0 0,0 0 0,1 0 0,-1 0 1,0 0-1,0 0 0,0 0 0,1 0 0,-1 0 0,0 0 0,0 0 0,0 0 1,0 0-1,1 0 0,-1 0 0,0 1 0,0-1 0,0 0 0,0 0 0,0 0 0,1 0 1,-1 0-1,0 1 0,0-1 0,0 0 0,0 0 0,0 0 0,0 0 0,0 1 0,0-1 1,0 0-1,0 0 0,1 0 0,-1 1 0,0-1 0,0 0 0,0 0 0,0 0 1,0 1-1,0-1 0,-1 0 0,1 0 0,0 0 0,0 1 0,0-1 0,0 0 0,0 0 1,0 0-1,0 0 0,0 1 0,0-1 0,0 0 0,-1 0 0,-26 9 62,0-2 0,-52 7-1,-66-1-40,35-3-66,-924 144-828,369-35 231,536-101 472,-50 10-279,144-23 344,26-5 64,-1 2 1,0-1 0,0 1-1,-9 4 1,18-5 25,-2-1 1,-5 0 2,-12 0-2,20 0 12,0 0-1,1 0 0,-1 1 1,0-1-1,0 0 1,0 0-1,0 0 1,0 0-1,0 0 1,0 0-1,0 0 0,0 0 1,0 0-1,0 0 1,0 0-1,0 0 1,0 0-1,0 0 1,0 0-1,0 0 0,0 0 1,0 0-1,0 0 1,0 0-1,0 1 1,0-1-1,0 0 1,0 0-1,-1 0 0,28 0 33,406-42 29,-399 38-61,801-71 53,-312 27-1496,-498 45 722,27-8 1,-15-3-1514,-7-6-4002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3.4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521 72 460,'11'-4'1346,"0"1"-1,0 0 1,18-2-1,0 0 1109,-29 5-2431,0 0 0,0 0 0,1 0-1,-1 0 1,0 0 0,0 0 0,0 0 0,0 0 0,1 0-1,-1 0 1,0 0 0,0 0 0,0 0 0,0 0-1,1 0 1,-1 0 0,0 0 0,0 1 0,0-1 0,0 0-1,0 0 1,1 0 0,-1 0 0,0 0 0,0 0 0,0 0-1,0 1 1,0-1 0,0 0 0,0 0 0,1 0 0,-1 0-1,0 0 1,0 1 0,0-1 0,0 0 0,0 0-1,0 0 1,0 0 0,0 1 0,0-1 0,-6 6 518,-8 4-185,-25 7 287,-1-1 0,-1-3 0,-74 17 0,45-18 58,-103 4 1,162-15-619,2 0 17,-1 0 1,1-1 0,0 0 0,0-1-1,0 0 1,0 0 0,0-1-1,-17-5 1,26 7-86,-1 0 1,1 0-1,-1-1 0,1 1 1,-1 0-1,1 0 0,-1-1 1,1 1-1,-1 0 0,1-1 1,0 1-1,-1 0 0,1-1 0,0 1 1,-1 0-1,1-1 0,0 1 1,-1-1-1,1 1 0,0-1 1,0 1-1,0-1 0,-1 1 1,1-1-1,0 1 0,0-1 1,0 1-1,0-1 0,0 1 0,0-1 1,0 1-1,0-1 0,0 0 1,0 1-1,0-1 0,1 1 1,-1-1-1,0 1 0,0-1 1,0 1-1,1 0 0,-1-1 1,0 1-1,0-1 0,1 1 0,-1-1 1,1 1-1,-1 0 0,0-1 1,1 0-1,2-1 42,0 0 1,0-1-1,0 1 1,0 0-1,0 0 0,6-2 1,42-15 317,93-23 1,58 2-45,-133 28-184,74-2 0,-37 15-1848,-71 2-1453,37 7 1,-44-4-136,-3-3 999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50 952,'21'-50'15343,"-17"66"-13489,-1 28-1127,32 842 6101,-6-661-5570,-21-183-972,2-1 1,1 0 0,22 50 0,-27-78-185,0 1 0,1-1 0,1-1 0,0 1 0,1-1 1,0-1-1,18 19 0,-19-24-56,1 1 1,-1-1-1,1 0 1,0-1-1,0 0 0,0-1 1,1 0-1,-1 0 1,1-1-1,0 0 0,18 3 1,0-3 32,-1-1 0,1-2 0,33-3 0,85-15 145,-101 11-162,425-55-388,-426 58-360,-27 3-973,0-1 1,31-7 0,-31 7-1694,1 0-4519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9:44:1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0 383 912,'0'0'2004,"0"4"-994,2 112 5022,15 117 1,-16-225-5711,5 24 884,-6-31-1153,0 0-1,1 0 0,-1-1 0,0 1 0,0 0 1,1 0-1,-1 0 0,1-1 0,-1 1 1,0 0-1,1 0 0,0-1 0,-1 1 1,1 0-1,-1-1 0,1 1 0,0-1 0,-1 1 1,1-1-1,0 1 0,0-1 0,-1 0 1,1 1-1,0-1 0,0 0 0,0 1 1,1-1-1,-1 0-10,1-1 0,-1 1 1,0-1-1,0 1 0,1-1 0,-1 0 1,0 0-1,0 1 0,0-1 1,0 0-1,0 0 0,0 0 0,0 0 1,0 0-1,0 0 0,1-3 1,-1 2 44,6-7 31,-1 0 0,-1 0-1,0-1 1,0 0 0,-1 0-1,0 0 1,3-12-1,12-78 317,-13 63-303,10-82 186,-1-131 0,-15 205-264,-1 31-9,1-1 0,0 0 0,2 1 0,-1-1 0,8-27 0,-9 41-35,0 0-1,1 0 0,-1 0 1,1 0-1,-1 0 1,1 0-1,-1 0 0,1 0 1,0 0-1,-1 0 0,1 0 1,0 1-1,0-1 0,-1 0 1,1 0-1,0 1 0,0-1 1,0 1-1,0-1 1,0 1-1,0-1 0,0 1 1,0 0-1,0-1 0,0 1 1,0 0-1,0 0 0,0 0 1,1 0-1,-1 0 0,0 0 1,0 0-1,0 0 1,0 0-1,0 0 0,0 1 1,0-1-1,1 1 0,5 1 60,-1 1-1,0 0 1,0 0-1,10 9 1,-11-8-34,138 98 866,89 60 48,-92-77-453,143 98 1475,-278-180-1891,1 1 0,-1 1 0,0-1 0,-1 1 0,1 0 0,-1 0 0,6 9 0,-9-12-48,0 0-1,0 0 0,0 1 1,0-1-1,-1 1 0,1-1 1,-1 0-1,0 1 1,1-1-1,-1 1 0,0-1 1,0 1-1,-1-1 0,1 1 1,-1-1-1,1 1 1,-1-1-1,0 1 0,1-1 1,-1 0-1,0 0 1,-1 1-1,-1 1 0,-2 5 59,-2-1-1,1 0 0,-1 0 0,0-1 1,-1 0-1,1 0 0,-2 0 1,1-1-1,-10 5 0,-15 7 275,-39 16 0,54-26-229,-233 95 939,-69 32 261,194-68-1334,109-60 0,12-5 0,-1 0 0,1 1 0,0-1 0,0 1 0,-1 0 0,2 0 0,-1 0 0,0 1 0,-4 4 0,8-7 0,1 0 0,0 0 0,0 0 0,0-1 0,-1 1 0,1 0 0,0 0 0,0 0 0,0-1 0,0 1 0,0 0 0,1 0 0,-1 0 0,0-1 0,0 1 0,0 0 0,1 0 0,-1-1 0,0 1 0,1 0 0,-1-1 0,1 1 0,-1 0 0,1-1 0,-1 1 0,1 0 0,-1-1 0,1 1 0,-1-1 0,1 1 0,0-1 0,1 1 0,0 1 0,4 12-3732,-2 40-17310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5:29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97 122 500,'4'-25'300,"-17"2"-208,-9-2-396,-6 2 104,-10-2 68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5:3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52 200,'-14'6'2360,"4"-3"4001,24-1-5101,1-1-1,24-1 1,-9-5-858,42-10 316,-42 8-452,0 1 0,1 1 0,61-1-1,-22 2 5,67 1 412,-2 0-292,4 0-199,-89-1-32,1 2 1,-1 2-1,0 3 1,0 2-1,67 15 1,62 20 371,-40-6-229,-27-11-205,-35-6-94,98 36 1,-128-37-7,-25-8-7,0 0 0,21 11 0,-27-11-7,-2 1 0,1 0 0,18 16 0,-30-22 10,0 1 1,0 0-1,0 0 0,0-1 0,-1 2 1,0-1-1,1 0 0,-2 0 1,1 1-1,0-1 0,1 10 1,-1-2-8,0 1 0,-1 0 0,0 12 1,-1-13-8,0-1 1,-1 1 0,-1-1 0,0 0-1,0 0 1,-7 18 0,4-14-1,-2 0 0,0 0 0,-11 17 0,7-17 12,0 0-1,-1-1 0,0 0 1,-19 15-1,-61 45-60,59-49 62,2-4 5,0-1 0,-36 16 0,24-14 2,-108 54 17,91-51 0,-121 35-1,135-46-20,-101 26 35,115-32-28,19-4 3,0-1-1,0 0 1,0-1 0,-16 1 0,-81 6-5,44-7-2,-103-8 1,17 0 4,54-2 29,40 2-48,-188-22 24,214 22-11,-1-2-1,1-1 1,0-1-1,-33-17 1,45 18 16,1-1 0,0-2 0,1 0-1,0 0 1,1-2 0,0 0 0,1-1 0,1-1 0,0 0 0,2-1 0,0 0-1,0-1 1,2-1 0,0 0 0,-15-37 0,23 42 7,0 1-1,0 0 1,1-1-1,1 0 1,0 1-1,1-1 1,1 0 0,0 1-1,0-1 1,2 0-1,0 1 1,0 0 0,1 0-1,1 0 1,9-20-1,2 1-75,0 1 0,2 0 0,2 1 0,40-48 0,-41 58-869,1 0 0,29-23 0,-30 30-1211,-1 0-1,2 1 1,26-12 0,0 6-284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1 242 288,'14'2'3252,"-11"-4"-3017,-1 0 0,0 0 0,0-1 0,0 1 0,0-1 0,0 1 1,0-1-1,-1 0 0,1 0 0,-1 0 0,0 0 0,0 0 0,0 0 0,0 0 1,-1 0-1,2-6 0,0-7 399,0 0 1,0-17-1,1-75 2161,-3 107-2691,0 0 0,0 0 0,0 0-1,0 0 1,0 0 0,0 0 0,0 0-1,0 0 1,0 1 0,1-1 0,-1 0 0,0 0-1,1 0 1,-1 0 0,1 1 0,-1-1 0,2-1-1,-2 1-71,1 1 0,-1 0-1,0 0 1,1 0 0,-1 0-1,1 0 1,-1-1-1,1 1 1,-1 0 0,1 0-1,-1 0 1,1 0-1,-1 0 1,1 0 0,-1 1-1,1-1 1,-1 0 0,1 0-1,-1 0 1,1 0-1,-1 1 1,0-1 0,1 0-1,0 1 1,5 3 47,0 0 1,-1 1 0,10 10-1,-1-2 516,2 0-243,16 13 686,61 37 0,-88-60-954,81 51 1524,-86-54-1593,1 0 0,0 1 0,-1-1 0,1 1 0,-1-1 0,1 1 0,-1 0 0,1-1 0,-1 1 0,1-1 0,-1 1 0,1 0 0,-1 0 0,0-1 0,0 1 0,1 0 0,-1-1 0,0 1 0,0 0 0,0 0 0,0 0 0,0-1 0,1 1 0,-2 0 0,1 0-1,0 0 1,0 1 13,-1 0-1,0 0 1,0 0-1,0 0 0,0 0 1,0-1-1,0 1 0,0 0 1,-1-1-1,-1 3 0,-4 3 29,-2 0 0,-17 12 0,23-17-87,-12 7-731,0 0-1,0-1 0,-27 9 1,12-7-2986,-1-1-3430,16-8 4741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2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64 724,'12'-15'1555,"0"1"-1,17-16 1,-28 29-1577,3-3-121,-24 14-3864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40,'0'0'244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0 308,'0'0'5781,"1"4"-4675,0 1-752,0 0 0,0 0 0,0 0 0,-1 0 0,1 0 0,-1 0 0,-1 0 0,0 7 0,-11 51 1798,1-10-976,-9 126 890,7 1-1,9 1 0,22 219 1,-15-363-1833,-2-18-319,1 0 0,0 0 1,2-1-1,7 27 0,-11-43-82,1-1 0,-1 1 0,1-1-1,0 1 1,-1-1 0,1 0 0,0 1 0,0-1-1,0 0 1,0 1 0,0-1 0,0 0 0,0 0-1,1 0 1,-1 0 0,0 0 0,1 0 0,-1 0-1,0 0 1,3 0 0,11-9-7523,-10 2 4102,-2 1 1090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4 144,'-1'-3'11266,"-2"13"-10845,1 0-1,0 0 1,1 0-1,0 0 1,1 1-1,0-1 1,2 12-1,14 81 1610,-7-58-1474,63 376 2513,-17-121-1632,-50-272-1537,-4-16-320,0-1-1,1 0 1,1 0-1,7 20 1,-4-16-999,-2-5-1580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09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1091 38 40,'-10'-31'8393,"10"31"-8307,0-1 1,0 1-1,0 0 1,0 0-1,0-1 1,0 1-1,0 0 1,0 0-1,0-1 1,0 1 0,0 0-1,-1 0 1,1 0-1,0-1 1,0 1-1,0 0 1,0 0-1,-1 0 1,1-1-1,0 1 1,0 0-1,0 0 1,0 0-1,-1 0 1,1 0-1,0-1 1,0 1-1,-1 0 1,1 0 0,0 0-1,0 0 1,-1 0-1,1 0 1,0 0-1,0 0 1,0 0-1,-1 0 1,1 0-1,-1 0 1,-33 2 1695,-1 2 1,-34 8-1,-25 4-249,-139-1 591,54-4-1221,-157 12-2573,293-18-937,37-3 691,0-1 1,0 1-1,0 0 1,-10 5-1,5 1-938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1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37 540,'-2'-5'14313,"5"2"-14221,1 1 1,-1-1-1,1 0 1,0 1-1,0 0 1,0 0-1,0 0 1,0 0-1,0 1 1,0-1-1,0 1 1,1 0-1,-1 0 1,5 0-1,14-1 205,32 0 0,-47 2-241,18 1 41,0 1 0,-1 1 0,1 1 0,-1 2 0,0 0 0,-1 2 0,1 0 0,-1 2 0,-1 0 0,0 2 0,40 26 0,-55-31-72,0 0 0,0 0 0,0 1 0,-1 0 0,0 0 0,0 1 0,-1 0 0,0 0 0,-1 1 1,0-1-1,0 1 0,-1 0 0,0 0 0,-1 1 0,3 14 0,-5-17 7,0 0 1,0 0-1,-1 1 1,0-1-1,0 0 0,-1 0 1,0 0-1,0 1 1,-1-1-1,0 0 0,-1 0 1,0-1-1,0 1 0,0-1 1,-1 1-1,0-1 1,-1 0-1,0 0 0,0-1 1,-9 10-1,2-6 41,0 0 1,-1 0-1,0-1 1,0-1-1,-1 0 1,0-1-1,-1-1 0,0 0 1,0-1-1,-17 4 1,-21 2 230,-86 6 0,109-14-222,29-3-69,-5 1-252,0-1-1,0 1 1,0 0 0,1 1-1,-1-1 1,-7 4-1,13-5 111,0 0-1,-1 1 1,1-1-1,0 0 1,0 0-1,0 0 1,-1 1-1,1-1 1,0 0-1,0 1 0,0-1 1,0 0-1,-1 0 1,1 1-1,0-1 1,0 0-1,0 1 1,0-1-1,0 0 1,0 0-1,0 1 0,0-1 1,0 0-1,0 1 1,0-1-1,0 0 1,0 1-1,0-1 1,0 0-1,0 1 1,0-1-1,0 0 1,1 0-1,-1 1 0,0-1 1,0 0-1,0 0 1,0 1-1,1-1 1,-1 0-1,0 0 1,0 1-1,1-1 1,12 10-6385,-1-7 4089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1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1437 844,'0'0'1188,"11"4"6276,-8-9-7160,-1 1-1,0-1 1,0 1-1,0-1 1,-1 0-1,0 0 0,0 0 1,1-5-1,1-47 1140,-1 25-893,1-41 317,-4 1-1,-14-110 1,-41-139 142,24 187-565,-56-145 0,59 199-289,87 128 51,17 18-114,2-4-1,114 71 1,-170-120-85,1-1 0,1-2-1,0 0 1,1-1 0,-1-1-1,2-1 1,-1-2 0,47 5 0,-51-9-9,-1-1 1,1 0 0,-1-2-1,1 0 1,-1-2-1,0 0 1,0-1 0,0-1-1,-1 0 1,0-2-1,33-18 1,-24 9-12,-2-1-1,0-1 0,-1-2 1,-1 0-1,0-1 1,20-28-1,102-159-105,-109 154 90,-29 43 22,-4 7 13,0 0 0,0 0-1,0 0 1,1 0 0,0 1-1,0 0 1,0-1 0,8-5-1,-11 9 3,-1 1-6,0 0-1,0 0 1,0 0-1,0 0 0,1 0 1,-1 0-1,0 0 1,0-1-1,1 1 0,-1 0 1,0 0-1,0 0 0,0 0 1,1 0-1,-1 0 1,0 0-1,0 0 0,0 0 1,1 0-1,-1 0 1,0 0-1,0 0 0,1 1 1,-1-1-1,0 0 0,0 0 1,0 0-1,1 0 1,-1 0-1,0 0 0,0 0 1,0 1-1,0-1 1,1 0-1,-1 0 0,0 0 1,0 0-1,0 1 0,0-1 1,0 0-1,0 0 1,0 0-1,1 1 0,-1-1 1,0 0-1,0 0 1,0 0-1,0 1 0,0-1 1,0 1-1,7 20 76,-1 0-1,-1 1 1,-1 0-1,-1-1 0,1 25 1,3 23 135,174 923 3530,-178-981-3721,0 5-113,1 0 0,1 0 0,9 20 0,-13-34-21,0-1-1,-1 1 1,1-1-1,0 1 0,0-1 1,1 0-1,-1 1 1,0-1-1,0 0 0,1 0 1,-1 0-1,0 0 1,1 0-1,-1 0 0,1-1 1,-1 1-1,1 0 1,0-1-1,-1 1 0,1-1 1,0 0-1,1 1 1,23-3-8337,-21 3 4272,14 3 1267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88,'0'0'139,"0"0"0,0 0 0,0 0 0,1-1 0,-1 1 1,0 0-1,0 0 0,0 0 0,0-1 0,0 1 0,1 0 0,-1 0 0,0 0 0,0 0 0,0 0 1,1-1-1,-1 1 0,0 0 0,0 0 0,1 0 0,-1 0 0,0 0 0,0 0 0,0 0 0,1 0 1,-1 0-1,0 0 0,0 0 0,1 0 0,-1 0 0,0 0 0,0 0 0,1 0 0,-1 0 0,0 0 1,0 0-1,1 0 0,-1 1 0,10 8 1385,3 18-472,-10-10-537,-1 1 0,0 20 0,1 9-42,2-1-181,62 503 1592,-35-298-1272,-45-409-488,-75-536-718,60 519 353,22 139 217,5 34 22,2 9 3,-1-6-1,27 238-10,-20-198 26,2 0 0,2-1 1,29 73-1,-35-104-5,0 1 0,0-1-1,1 0 1,0 0 0,1-1 0,0 0 0,0 0 0,0 0 0,1-1 0,1 0-1,16 11 1,-18-14-5,1 0 0,-1-1 0,1 0 0,0 0-1,-1 0 1,1-1 0,0 0 0,1-1 0,-1 0-1,0 0 1,0-1 0,0 0 0,1 0 0,-1-1-1,14-2 1,1-4 0,-1 0-1,1-2 0,-2 0 1,1-1-1,21-15 1,97-72 11,-120 83-11,29-25 6,43-27-22,-81 61 17,-11 4-7,0 1 0,0 0 0,1 0 0,-1 0 0,0 0 0,1 0 0,-1 0 0,0 0 0,1 0 0,-1 0 0,0 0 0,0 0 0,1 0 0,-1 0 0,0 0 0,1 0 0,-1 0 0,0 1 0,1-1 0,-1 0 0,0 0 0,0 0 0,1 0 0,-1 1 0,0-1 0,0 0 0,1 0 0,-1 0 0,0 1 0,0-1 0,2 6 2,0-1-1,0 0 0,-1 0 0,0 1 0,0-1 0,0 1 0,-1-1 1,0 1-1,0-1 0,0 1 0,-1-1 0,-1 9 0,0 13 11,-1 243 446,6-218-274,2 0-1,2 0 1,17 61-1,-15-77-84,-4-17-21,0 1 0,1-1 0,1 0 0,15 30 0,-21-48-82,0 1 0,0-1 0,1 1 0,-1-1-1,0 0 1,0 0 0,1 1 0,-1-1 0,1 0 0,-1 0 0,1 0 0,0-1 0,-1 1 0,4 1 0,2 1-114,-6-3-95,8-5-114,1 0-1736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4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223 143 13313,'-3'1'-43,"0"0"0,0 0 0,0 0-1,-1-1 1,1 1 0,0-1 0,0 0 0,0 0 0,0 0-1,0 0 1,0-1 0,-1 1 0,1-1 0,-5-1 0,-6-2-3,12 4 40,0 0 0,0 0 0,0 0 0,-1-1 0,1 1-1,0-1 1,0 0 0,0 0 0,0 1 0,0-1-1,0-1 1,1 1 0,-1 0 0,-3-3 0,-1-1-15,-10-5-230,0-1-1,1 0 1,0-1 0,-22-23-1,35 33-43,0-1-1,0 1 0,0 0 0,0-1 0,0 0 0,1 1 0,-3-6 1,4 6-44,-1 1 1,1 0-1,0 0 1,0 0 0,0 0-1,-1 0 1,1 0-1,1 0 1,-1 0-1,0 0 1,0 0 0,0-1-1,1-1 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5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51 165 176,'-1'-5'300,"0"0"0,1 0 0,0 0 0,0 0 0,0 0-1,0 0 1,1 0 0,0-1 0,0 2 0,0-1 0,0 0 0,1 0 0,0 0 0,0 1 0,1-1 0,-1 1 0,1-1-1,0 1 1,0 0 0,0 0 0,0 0 0,7-5 0,-1 3-160,0 0-1,0 0 1,0 1-1,1 0 1,0 1 0,0 0-1,0 0 1,1 1 0,-1 1-1,1 0 1,0 0-1,0 1 1,11 0 0,-6 1-26,-1 2 0,0 0 0,0 0 0,-1 2 0,1 0 0,0 0 0,-1 2 0,22 10 0,-11-2-12,-1 1-1,-1 1 1,0 1-1,-1 1 1,-1 1-1,-1 0 0,-1 2 1,-1 0-1,28 42 1,-35-44-44,0 1 0,-1 0 0,-2 0 0,0 1 0,-1 0 0,-1 0-1,6 39 1,-11-47-28,0 0 0,0 0 0,-2 0-1,1-1 1,-2 1 0,-4 18 0,4-22-13,0-2 0,-1 1 0,-1 0 0,1 0 0,-1-1 0,0 0 0,-1 0 0,0 0-1,0 0 1,-10 10 0,0-5 7,0 0 0,-1-1 0,0 0-1,0-1 1,-1-1 0,-1 0 0,1-2-1,-37 11 1,-12-2 44,-81 10-1,95-18-29,-94 10 88,106-13-111,38-5-83,-4-2-171,6 2 196,0 0 0,-1 0 1,1 0-1,0 0 0,-1 0 0,1 0 1,0 0-1,-1 0 0,1 0 0,0 0 1,-1 0-1,1-1 0,0 1 0,-1 0 1,1 0-1,0 0 0,-1 0 0,1-1 1,0 1-1,-1 0 0,1 0 1,0 0-1,0-1 0,-1 1 0,1 0 1,0-1-1,0 1 0,0 0 0,-1 0 1,1-1-1,0 1 0,0-1 0,-1-4 18,2 0-1059,24 0-5709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52 620,'5'-13'1884,"-1"-10"3069,-29 14-2808,18 7-1789,-1 1 1,0-1-1,0 1 1,0 1 0,0 0-1,0 0 1,0 0-1,0 1 1,0 0 0,0 1-1,-13 4 1,2 1 84,0 1 0,0 1 1,-22 14-1,40-23-421,0 1-1,0-1 0,0 1 1,0-1-1,0 1 1,0-1-1,0 1 1,0 0-1,1-1 1,-1 1-1,0 0 0,0 0 1,1 0-1,-1-1 1,0 1-1,1 0 1,-1 0-1,1 0 0,-1 0 1,1 0-1,0 0 1,-1 0-1,1 0 1,0 0-1,0 1 1,0-1-1,0 0 0,0 0 1,0 0-1,0 0 1,0 0-1,0 0 1,0 0-1,0 0 1,1 0-1,-1 0 0,0 0 1,1 0-1,-1 0 1,1 0-1,-1 0 1,1 0-1,0 0 1,-1 0-1,1 0 0,0-1 1,0 1-1,-1 0 1,1 0-1,0-1 1,1 2-1,6 3 26,-1 1 1,1-1-1,0 0 0,12 4 0,-19-8-38,210 82 338,-75-34 35,-130-46-343,-1-1 0,1 1 0,0 0-1,-1 1 1,0-1 0,0 1 0,0 0 0,7 7 0,-11-9-28,0-1 0,0 0 0,0 0 0,0 1 0,0-1 0,0 0 0,-1 1 0,1-1 0,0 1 0,-1-1 0,1 1 0,-1-1 0,0 1 0,1-1 0,-1 1 0,0 0 0,0-1 0,0 1 0,0-1 0,0 1 0,-1 0 0,1-1 0,0 1 0,-1-1 0,1 1 0,-1-1 0,1 1 0,-1-1 0,0 0 0,0 1 0,0-1 0,1 0 0,-1 1 0,-1-1 0,1 0 0,0 0 0,0 0 0,-2 2 0,-4 3-51,-1-1 0,0 1 0,0-1 0,0 0 0,-1-1 0,-16 6 0,-57 13-1445,25-9-990,23-8-5790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52 316,'9'-33'3212,"-9"32"-2771,3-11 1122,0 6 1327,-11 106-2036,8 153 0,27 107-191,-14-215-361,31 219-134,-44-360-231,0-3-1,0 0 1,0 1-1,1-1 1,-1 0 0,0 1-1,0-1 1,1 0-1,-1 1 1,1-1-1,-1 0 1,1 0-1,-1 0 1,1 0 0,0 1-1,0-1 1,-1 0-1,1 0 1,0 0-1,1 1 1,1-5-604,3-6-555,0-1-1,-2 0 1,9-20 0,-9 17 660,12-28-807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6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45 8,'0'-2'271,"1"0"-1,-1 0 1,1 0-1,-1 0 1,0 0 0,1-1-1,-1 1 1,0 0-1,-1-4 1,2-14 3918,-3 24-3730,-2 9-197,0 0-1,1 1 1,0-1 0,1 1-1,0 24 1,4 75 445,-2-107-668,50 509 1348,56 76-456,-96-546-945,-8-34-99,-2-6-43,1 0-1,0 0 0,0 0 1,0-1-1,0 1 0,1 0 1,0-1-1,0 1 1,0-1-1,1 0 0,3 5 1,-4-13-1073,1-10 466,-2 0 0,0 0-1,0 0 1,-2-14-1,1 4-1145,0 1 818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3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710 125 88,'-7'-7'247,"-1"2"-1,-1-1 1,1 1-1,-1 0 0,0 1 1,0 0-1,0 0 1,-1 1-1,-10-2 1,-16-3 522,-42-2 0,21 3-186,-160-19 951,17 4-5276,176 18 2856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6:49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6 134 40,'-6'-16'3370,"8"11"-3085,1 0 0,-1 0 1,1 0-1,0 1 0,0-1 1,0 1-1,1 0 0,-1 0 1,1 0-1,0 0 0,0 1 1,0 0-1,1 0 0,-1 0 1,1 0-1,8-3 0,7-3 266,1 0 0,35-8 0,-42 13-347,1 1 0,0 1 1,0 0-1,0 1 0,0 0 1,0 1-1,0 1 0,-1 1 0,1 0 1,0 1-1,0 0 0,26 11 0,-20-5-6,-1 1 0,0 1-1,0 1 1,-2 1-1,1 0 1,-2 1-1,1 1 1,14 18 0,-10-9 32,0 1 0,-2 0 0,-2 2 0,0 0-1,-1 1 1,-2 1 0,-1 1 0,-1 0 0,-2 0 0,-1 1 0,-1 0 0,4 34 0,-12-53-150,0 1-1,-1-1 0,0 0 1,-1 0-1,0 1 0,-1-1 0,0 0 1,-1 0-1,-1 0 0,0-1 1,0 1-1,-1-1 0,-1 0 1,0 0-1,-9 13 0,10-18-44,0 0 0,0 1-1,-1-2 1,0 1 0,0-1-1,0 0 1,-1 0 0,1-1-1,-1 1 1,0-2 0,0 1 0,-1-1-1,1 0 1,-1 0 0,0-1-1,0 0 1,0-1 0,0 1-1,0-2 1,0 1 0,0-1-1,0 0 1,-16-3 0,15 1-13,1 0 0,-1-1 0,1-1 0,-1 1 1,1-1-1,0-1 0,0 1 0,1-1 0,-1-1 0,1 1 0,0-1 1,1-1-1,0 1 0,0-1 0,0 0 0,0 0 0,1-1 1,-7-15-1,4 7 8,0 1-1,2-1 1,0-1 0,1 1 0,0-1 0,2 0 0,0 0 0,1 0 0,0-19 0,2 31-18,0 0 0,0 0 0,1 0-1,0 0 1,0 1 0,0-1 0,0 0 0,1 1 0,0-1 0,0 1 0,0-1-1,3-4 1,-3 8-6,-1-1 0,0 1 0,1 0 0,-1-1 0,0 1 0,1 0 0,0 0 0,-1 0 0,1 0 0,0 0 0,-1 0 0,1 0 0,0 1 0,0-1 0,0 1 0,0-1 0,0 1 0,-1-1 0,1 1 0,0 0 0,0 0 0,0 0 0,0 0 0,0 1 0,0-1 0,0 0 0,0 1 0,0 0 0,-1-1 0,1 1 0,0 0 0,3 1 0,7 6 52,0-1 0,0 1 0,0 1 0,-1 0 0,-1 1 0,1 0 0,-2 1 0,1 0 0,-1 0 0,9 17 0,4 8 212,-2 1-1,18 49 1,-35-77-221,0-5-23,-1 0 1,-1 0-1,1 0 1,-1 0-1,1 0 1,-1 1 0,0-1-1,-1 1 1,1-1-1,-1 1 1,0-1-1,0 1 1,-1 5-1,1-10-21,0 1 0,-1 0 0,1-1 0,-1 1 0,1-1 0,0 1 0,-1-1 0,1 1 0,-1-1 0,1 1 0,-1-1 0,0 0 0,1 1 0,-1-1 0,1 0 0,-1 1 0,0-1 0,1 0 0,-1 0 0,0 0 0,1 0 0,-1 1 0,0-1 0,1 0 0,-1 0 0,0 0 0,1 0 0,-1-1 0,0 1 0,1 0 0,-1 0 0,0 0 0,1 0 0,-1-1 0,1 1 0,-1 0 0,0-1 0,-26-12 34,25 11-40,-6-3-1,1 0 0,-1-1 1,1 0-1,1 0 0,-1-1 0,1 0 1,0 0-1,-5-9 0,-6-11-34,-13-29 0,18 32 16,-34-74-102,40 84 95,1-1 0,1 0 0,0-1 0,-2-28-1,5 42 26,1 0 0,0 0-1,0 0 1,0 0 0,0 0-1,0 0 1,1 0 0,-1 0-1,1 0 1,-1 0 0,1 0-1,0 1 1,-1-1 0,1 0-1,0 0 1,2-2 0,-2 3 0,0 0 1,0 0 0,0 1-1,0-1 1,0 0 0,1 0-1,-1 1 1,0-1 0,1 0-1,-1 1 1,0 0 0,1-1-1,-1 1 1,1 0 0,-1-1-1,0 1 1,3 0 0,2 1 1,-1-1 1,1 1 0,-1 1 0,1-1 0,-1 1 0,0 0 0,1 0 0,-1 0 0,0 1-1,5 3 1,19 15 90,-1 2-1,-1 0 0,-1 2 1,-2 0-1,0 2 0,-2 1 1,-1 0-1,-1 2 0,18 36 1,-34-60-46,-1 0 0,-1 1-1,1 0 1,-1-1 0,3 15 0,-5-20-36,1 1 0,-1-1 0,0 1-1,0-1 1,0 1 0,0-1 0,0 1 0,0-1 0,-1 1 0,1-1-1,0 1 1,-1-1 0,1 1 0,-1-1 0,1 0 0,-1 1-1,0-1 1,0 0 0,1 1 0,-1-1 0,0 0 0,0 0-1,0 0 1,0 0 0,-1 0 0,1 0 0,0 0 0,0 0-1,-1 0 1,1-1 0,0 1 0,-1 0 0,1-1 0,-3 1-1,-2 0 4,-1 0 0,0 0-1,0-1 1,1 0-1,-1 0 1,0-1-1,0 0 1,1 0-1,-1 0 1,1-1 0,-1 0-1,1 0 1,0-1-1,-1 0 1,1 0-1,-6-5 1,-6-3-24,0-2 1,1 0 0,-27-28-1,21 18-33,1-2 0,2 0 1,-22-35-1,31 42-10,0-1 1,2-1 0,0 0-1,1 0 1,-10-39 0,17 55 45,1 0 1,-1-1 0,1 1-1,0 0 1,0 0-1,0 0 1,0 0-1,1 0 1,0 0 0,0 0-1,0 0 1,0 0-1,1 0 1,2-5 0,-3 7 7,0 1 1,0-1 0,1 0-1,-1 0 1,1 1-1,0-1 1,-1 1 0,1-1-1,0 1 1,0 0 0,0-1-1,0 1 1,0 0 0,0 0-1,0 1 1,0-1 0,0 0-1,1 1 1,-1-1 0,0 1-1,0 0 1,1-1 0,-1 1-1,0 0 1,0 1-1,1-1 1,2 1 0,8 2 23,-1 0 0,0 1-1,0 1 1,0 0 0,-1 0 0,0 1 0,0 1 0,0 0 0,11 10 0,13 12 157,35 40 1,-67-66-170,87 97 600,-77-83-449,-1-1 1,-1 2-1,-1 0 1,13 29 0,-22-46-150,0 1 1,-1-1-1,1 1 1,-1-1 0,1 0-1,-1 1 1,1-1-1,-1 1 1,0 0 0,0-1-1,0 1 1,0-1-1,0 1 1,0-1 0,0 1-1,0-1 1,-1 1-1,1-1 1,-2 3 0,2-3-5,-1 0 0,0-1 0,0 1 0,0 0 0,1-1 1,-1 1-1,0-1 0,0 1 0,0-1 0,0 0 0,0 1 0,0-1 1,0 0-1,0 0 0,0 0 0,0 0 0,0 0 0,0 0 1,0 0-1,0 0 0,0 0 0,-1 0 0,-4-1 8,1-1 0,-1 0 0,0 1 0,1-2 0,0 1 0,-1-1 0,1 1-1,-8-7 1,-2-4-19,2 0-1,0-1 0,0-1 1,2 0-1,-18-27 0,7 3-78,-22-54 0,34 70 12,1-1 0,0 1 0,2-2 0,1 1 0,1-1 0,-3-46 0,8 68 60,0-1 0,0 1-1,1-1 1,-1 0 0,1 1 0,0-1 0,0 1-1,1-1 1,-1 1 0,0 0 0,4-5 0,-4 6 8,0 1 1,-1 0 0,1 0 0,0 0-1,1 0 1,-1 1 0,0-1-1,0 0 1,0 0 0,0 1-1,1-1 1,-1 0 0,0 1-1,0-1 1,1 1 0,-1 0 0,0-1-1,1 1 1,-1 0 0,1 0-1,-1 0 1,0 0 0,1 0-1,-1 0 1,1 0 0,-1 1-1,0-1 1,1 0 0,-1 1-1,0-1 1,1 1 0,-1-1 0,2 2-1,5 3 16,0 0 0,-1 0 0,1 1 0,-1-1 0,0 2 0,-1-1 0,1 1 0,-1 0 0,6 10 0,7 12 84,17 35 0,-23-39-35,12 23 214,-3 0 1,-2 2-1,-2 0 1,13 59-1,-30-106-251,-1 0 0,1 0-1,0 0 1,-1 1-1,0-1 1,0 0 0,0 0-1,0 0 1,-1 1-1,1-1 1,-1 0-1,1 0 1,-1 0 0,-2 5-1,2-8-17,1 1 0,-1 0 0,1-1 0,-1 1 0,1 0 0,-1-1 0,0 1-1,1 0 1,-1-1 0,0 1 0,0-1 0,1 0 0,-1 1 0,0-1 0,0 1 0,0-1 0,0 0 0,1 0 0,-1 0-1,-1 1 1,-1-1-4,1-1 1,0 1-1,0 0 0,0 0 0,0-1 0,0 0 0,0 1 0,0-1 0,0 0 0,0 0 0,-3-2 0,-4-3-12,1-1 0,0 0 0,0-1 1,0 0-1,1 0 0,1-1 0,-8-10 0,14 19 7,-25-38-89,2 0 1,2-2-1,1 0 1,-17-50-1,-44-182-952,77 257 961,0 3 13,1 0 0,0 0 1,1 0-1,0 0 0,1 0 1,0 0-1,2-19 0,-1 31 66,0-1 0,0 1 0,0-1 0,0 1 0,0-1 0,0 1 0,0-1 0,1 1 0,-1-1 0,0 1 0,0-1 0,1 1 0,-1-1 0,0 1 0,1-1 0,-1 1 0,0 0 0,1-1 0,-1 1 0,0-1 0,1 1 0,-1 0 0,1 0 0,-1-1 0,1 1 0,-1 0 0,1 0 0,-1-1 0,1 1 0,-1 0 0,1 0 0,-1 0 0,1 0 0,-1 0 0,1 0 0,-1 0 0,1 0 0,-1 0 0,1 0 0,0 0 0,-1 0 0,1 0 0,-1 0 0,1 0 0,-1 1 0,1-1-1,-1 0 1,1 0 0,-1 1 0,0-1 0,1 0 0,-1 1 0,1-1 0,-1 0 0,0 1 0,1-1 0,-1 1 0,1 0 0,12 15 51,0 1 0,-1 1-1,0 0 1,9 22-1,36 89 285,-41-91-227,55 147 708,-25-63-188,-39-96-476,-7-24-128,-4-12-32,-49-177-428,36 118-197,-41-107-1,55 168 561,0 1-1,-1 0 0,0 0 0,0 0 0,-9-10 0,12 16 69,0-1-1,0 1 0,0 0 0,0 1 1,0-1-1,0 0 0,0 0 0,0 0 1,0 1-1,-1-1 0,1 0 0,0 1 1,0-1-1,-1 1 0,1 0 1,0-1-1,-1 1 0,1 0 0,0 0 1,-1 0-1,1 0 0,-1 0 0,1 0 1,0 0-1,-1 0 0,1 1 0,0-1 1,-1 0-1,1 1 0,0 0 0,-1-1 1,1 1-1,0-1 0,0 1 0,0 0 1,0 0-1,0 0 0,0 0 0,0 0 1,-2 1-1,-4 6 23,1 0 0,0 0 0,0 0 0,0 1 0,1 0 0,-6 13 0,-20 63 222,21-57-137,-34 137 669,0-4 219,44-160-982,0 0 1,0 1-1,-1-1 0,1 0 1,-1 0-1,1 0 0,-1 0 1,1 0-1,-1 0 0,0 0 0,1-1 1,-1 1-1,0 0 0,-1 1 1,1-2-8,1 0 1,0 0-1,-1 0 0,1 0 1,0 0-1,-1 0 1,1 0-1,0 0 1,-1 0-1,1 0 1,0 0-1,-1 0 1,1 0-1,0 0 0,0 0 1,-1-1-1,1 1 1,0 0-1,-1 0 1,1 0-1,0-1 1,0 1-1,-1 0 1,1 0-1,0-1 0,0 1 1,0 0-1,-1 0 1,1-1-1,0 1 1,-12-31-72,12 28 67,-18-66-220,14 48 90,-1-1 0,-1 1 0,-1 0 0,-1 0 0,-1 1 0,-17-29 0,26 48 127,-1 0 0,0 0 0,0 0 0,0 0 1,0-1-1,0 1 0,0 0 0,0 1 0,0-1 1,-1 0-1,1 0 0,0 0 0,0 1 0,-1-1 0,1 1 1,0-1-1,-1 1 0,1-1 0,-1 1 0,1 0 0,0 0 1,-1 0-1,1 0 0,-1 0 0,1 0 0,-1 0 1,1 0-1,-1 0 0,1 1 0,0-1 0,-1 0 0,1 1 1,0 0-1,-1-1 0,1 1 0,0 0 0,0-1 1,-1 1-1,0 1 0,-5 3-11,1 1 1,-1 0-1,1 0 0,1 0 1,-7 10-1,-3 4-189,1 0 0,1 2 1,1-1-1,1 2 0,-14 38 0,21-29-1832,8-18-2219,-4-13 3890,0-1-1,1 0 1,-1 1 0,1-1-1,-1 1 1,1-1 0,-1 0-1,1 1 1,-1-1 0,1 0-1,0 0 1,-1 0-1,1 1 1,-1-1 0,1 0-1,-1 0 1,1 0 0,0 0-1,-1 0 1,1 0 0,0 0-1,0 0 1,16-4-3172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7:5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254 464 20,'0'1'172,"0"0"0,0 0 0,0 0 0,0 1-1,0-1 1,-1 0 0,1 0 0,0 0 0,-1 0 0,1 0 0,0 0 0,-1 0 0,0 0-1,1 0 1,-1 0 0,1 0 0,-1 0 0,0 0 0,0 0 0,0-1 0,1 1 0,-1 0-1,0 0 1,0-1 0,0 1 0,0-1 0,0 1 0,0-1 0,0 1 0,0-1 0,-2 1 0,2-1 272,-43-2 3929,36 0-4151,1-1 1,0 1 0,0-2 0,-1 1-1,2-1 1,-1 0 0,-12-9 0,-5-2 125,18 11-294,0 1 0,0-1-1,0-1 1,1 1 0,0 0 0,0-1-1,0 0 1,-5-7 0,-27-58 441,36 67-471,0-1 1,0 1-1,1 0 1,-1 0-1,1-1 1,0 1-1,0 0 1,0-1-1,1 1 1,-1 0-1,2-5 1,1-3-1,1 1 1,-1 1 0,2-1 0,-1 1-1,1-1 1,1 1 0,0 0 0,12-13-1,-3 5 54,1 1 0,0 0 0,21-14 0,-18 16 62,0 0 1,39-20 0,-42 27-23,0 0 1,0 1-1,1 1 1,0 1-1,0 0 1,0 1-1,0 1 1,1 0 0,23 2-1,118 3 329,-145-3-311,1 1 1,19 3-1,-29-3-100,-1 0-1,0 0 0,0 0 0,0 0 0,0 1 0,0 0 0,0-1 0,0 2 0,0-1 1,-1 0-1,1 1 0,3 3 0,-3 0-14,0 0 1,0 0-1,-1 0 1,0 0-1,0 0 0,-1 1 1,0-1-1,0 1 1,0-1-1,-1 1 0,0 0 1,0 0-1,-1 0 1,0-1-1,-1 9 0,0 0 7,-1 1-1,0-1 0,-1 0 1,-1 0-1,-8 24 1,8-30-41,0 0 1,-1 0-1,1-1 0,-2 1 1,1-1-1,-1 0 1,0-1-1,-1 1 1,0-1-1,0-1 1,-1 1-1,1-1 1,-2 0-1,1-1 0,0 0 1,-1 0-1,0-1 1,-15 5-1,15-6-483,0-1 0,-1 0 0,0-1 0,-17 1-1,16-2-692,1-1-1,-1 0 0,0-1 0,-15-3 0,1-3-1882,0 2 931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450 179 192,'3'-7'671,"0"-1"-1,0 1 1,1 0-1,0 0 1,1 0-1,-1 0 1,1 1-1,1 0 1,-1 0 0,13-10-1,-7 8-258,-1 1-1,1 1 1,1 0-1,0 0 1,-1 2-1,16-5 1,9-3-58,0 2-1,1 1 1,1 3 0,-1 1 0,1 1-1,0 2 1,-1 2 0,1 1 0,0 2-1,45 10 1,-35-2 185,64 24 0,-93-27-406,0 0 1,-1 1-1,0 1 0,-1 0 0,0 1 0,20 17 0,-30-20-96,1-1 0,-1 1 0,-1 0 0,1 1 0,-2-1 0,1 1 0,-1 0 0,0 1 0,-1-1 0,0 1 0,-1 0 0,0 0 0,3 17 0,-4-10-9,-1-1-1,0 1 1,-1 0 0,-1 0-1,0 0 1,-2 0-1,-7 29 1,-2-4-1,-2-1 0,-1 0 1,-3-1-1,-1-1 0,-2 0 1,-2-2-1,-1 0 0,-2-2 0,-1-1 1,-60 58-1,73-80-23,-1 0 0,-1-1 0,0 0 0,0-2 0,-1 0 0,0 0 0,0-2 0,-1 0 0,-26 6 0,20-8-15,-1-1 1,1-1-1,-1-1 0,0-1 0,1-2 0,-44-5 0,9-4-66,0-2 1,0-2-1,1-4 1,-69-29-1,91 30-8,0-1 0,1-2-1,1-1 1,1-1 0,1-2 0,1-1-1,-39-42 1,62 59 59,0-1-1,1-1 1,0 1-1,1-1 1,0-1-1,0 1 1,1-1 0,-5-13-1,8 18 6,1-1-1,0 1 0,0 0 1,0 0-1,1-1 1,-1 1-1,2 0 0,-1 0 1,1-1-1,0 1 1,0 0-1,0 0 0,1 0 1,0 0-1,0 0 1,1 0-1,4-7 0,3-2-251,0 0-1,1 0 1,1 2-1,0-1 1,1 1-1,0 1 1,20-13 0,-1 2-2238,1 2 0,48-21 0,-19 13 378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11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46 344,'10'0'2028,"-4"0"1946,-6 1-3949,28 6 3907,-28-7-3839,1 0 0,0 0-1,0 0 1,-1 0 0,1 1 0,0-1-1,0 0 1,-1 1 0,1-1-1,0 1 1,-1-1 0,1 0-1,0 1 1,-1 0 0,1-1 0,-1 1-1,1-1 1,-1 1 0,1 0-1,-1-1 1,0 1 0,1 0-1,-1-1 1,0 1 0,1 0 0,-1 0-1,0-1 1,0 1 0,0 0-1,1 0 1,-1-1 0,0 1-1,0 0 1,0 0 0,0 0 0,-1-1-1,1 3 1,-3 3 215,0 1 0,-1-1 0,0 0 1,0 0-1,0 0 0,-9 8 0,11-12-256,1-1-1,0 1 1,-1-1-1,0 0 1,1 0-1,-1 0 1,0 0-1,1 0 1,-1 0-1,0 0 1,0 0-1,0-1 1,0 1-1,1-1 1,-1 1 0,0-1-1,0 0 1,0 0-1,0 0 1,0 0-1,0 0 1,0 0-1,0-1 1,0 1-1,0 0 1,0-1-1,0 0 1,0 1-1,-1-2 1,0 0-5,1 0 0,0 0 0,0 0-1,0-1 1,0 1 0,0-1 0,1 1 0,-1-1 0,1 1 0,-1-1-1,1 0 1,0 0 0,0 0 0,0 0 0,1 0 0,-1 0 0,0-5 0,0 4 21,1-1 1,0 1 0,-1-1 0,2 1 0,-1-1 0,0 1 0,1-1 0,0 1-1,0 0 1,0-1 0,2-4 0,-2 7-42,0 0 0,0 1 0,0-1 0,0 0 0,0 1 0,1-1 0,-1 0-1,0 1 1,1 0 0,-1-1 0,1 1 0,0 0 0,-1 0 0,1-1 0,0 2 0,0-1 0,-1 0 0,1 0 0,0 0-1,0 1 1,0-1 0,0 1 0,0 0 0,0-1 0,0 1 0,4 0 0,-2 1 14,1 0 1,-1 1-1,0-1 1,0 1-1,0 0 1,0 0-1,0 0 0,0 0 1,-1 1-1,1 0 1,5 5-1,2 1 81,-6-4-55,1-1-1,-1 1 1,0 0 0,0 1 0,5 7-1,-9-12-22,-1 0-40,0-1 1,-1 0-1,1 1 0,0-1 0,0 1 1,0-1-1,0 1 0,0-1 0,0 0 1,-1 1-1,1-1 0,0 0 0,0 1 1,0-1-1,-1 0 0,1 1 0,0-1 0,-1 0 1,1 1-1,0-1 0,-1 0 0,1 0 1,0 1-1,-1-1 0,1 0 0,0 0 1,-1 0-1,1 1 0,-1-1 0,1 0 1,-1 0-1,1 0 0,0 0 0,-1 0 0,1 0 1,-1 0-1,-14-6 4,1 0 0,0-1 1,1-1-1,-17-12 0,-7-4-7,35 23 104,9 2-47,106 26 760,-105-28-455,-13-5-293,3 5-74,0 0 0,0 0 0,0 0 0,0 1 0,0-1 0,-1 0 0,1 1 0,0 0 0,0-1 0,-1 1 0,1 0 0,-4 1 0,-64 4-81,71-5 87,-1 0 0,0 0 1,0 0-1,0 0 0,0 0 1,0 1-1,0-1 0,0 0 1,1 0-1,-1 0 0,0 0 1,0 1-1,0-1 0,0 0 1,0 0-1,0 0 0,0 0 1,0 1-1,0-1 0,0 0 1,0 0-1,0 0 0,0 1 1,0-1-1,0 0 1,0 0-1,0 0 0,0 0 1,0 1-1,0-1 0,0 0 1,0 0-1,-1 0 0,1 0 1,0 1-1,0-1 0,0 0 1,0 0-1,0 0 0,0 0 1,-1 0-1,1 1 0,0-1 1,0 0-1,0 0 0,0 0 1,0 0-1,-1 0 0,1 0 1,0 0-1,0 0 0,0 0 1,-1 0-1,1 0 0,0 0 1,0 0-1,0 0 0,0 0 1,-1 0-1,1 0 0,0 0 1,0 0-1,-1 0 0,12 8 57,-11-8-65,4 2 30,1-1 1,-1 0 0,1 0 0,0 0-1,0 0 1,0-1 0,-1 0 0,1 0-1,0 0 1,9-2 0,17 1 200,-28 1-176,2 2 13,-5-2-60,0 0 0,1 0 0,-1-1 0,0 1 1,1 0-1,-1 0 0,0 0 0,0 1 0,1-1 0,-1 0 0,0 0 0,1 0 0,-1 0 0,0 0 0,1 0 0,-1 0 0,0 0 0,0 1 0,1-1 0,-1 0 0,0 0 0,0 0 1,1 1-1,-1-1 0,0 0 0,0 0 0,1 1 0,-2 1 5,1 0 0,-1 0 0,0 0-1,1 0 1,-1 0 0,0 0 0,0 0 0,0 0 0,0 0 0,-1-1 0,1 1 0,0 0 0,-1-1 0,1 1 0,-1-1-1,-2 3 1,-34 22 33,30-21-29,-26 11-12,28-14-14,0 0 1,0 1-1,0 0 0,1 0 0,-9 6 0,122 12 279,-100-19-217,-6-1-15,-5-4-30,-110-111-337,108 108 340,7 4 2,14 9 14,25 20 106,-25-16-55,-10-7-61,0 0 0,-1 0 0,1 0 1,-1 0-1,0 1 0,5 6 0,-10-10-21,-2-4-39,1 2 48,-6-9-28,-1 1 0,0-1 1,0 2-1,-1-1 0,0 1 0,-19-13 0,27 21 171,0 4-94,-1 4 212,2 0-1,-1 1 1,1-1 0,2 16-1,-1-6-4851,0-1-7238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6 747 520,'0'0'3998,"-4"4"-2710,2-4-856,4-3 2053,12-26-1744,-1 0 1,-2-1-1,0 0 0,8-46 1,-2 11-7,12-39 341,80-243 3687,-96 322-3993,-12 24-724,-1 0 0,1 0 0,0 0 0,0 0 0,-1 0 1,1 0-1,0 1 0,0-1 0,0 0 0,0 1 0,0-1 0,0 1 1,0-1-1,0 1 0,0-1 0,0 1 0,0 0 0,0-1 0,3 1 1,1 4 279,4 4-191,-1 1 0,-1 0 0,1 1-1,-2 0 1,11 19 0,25 64 284,-26-56-269,4 10-74,119 256-870,-138-302 694,-1 0-1,1 0 1,-1 0-1,1 0 1,0 0-1,-1 0 1,1 0-1,0 0 1,0 0-1,0-1 0,0 1 1,-1 0-1,1 0 1,0-1-1,3 2 1,-4-2-3,1 0 1,0 0 0,-1 0-1,1 0 1,0 1-1,-1-1 1,1-1-1,0 1 1,-1 0 0,1 0-1,0 0 1,-1 0-1,1 0 1,-1-1-1,1 1 1,0 0 0,-1 0-1,1-1 1,-1 1-1,2-1 1,0-1-687,-1 0 0,1 0 0,0 0 0,-1 0 1,1 0-1,-1 0 0,0 0 0,1-1 0,-1 1 0,-1-1 1,1 1-1,0 0 0,0-4 0,0-2-1683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7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642 5 988,'-3'-1'1120,"-3"0"-624,0 0-1,0 0 1,0 1 0,0 0 0,0 0 0,0 0 0,0 1 0,0 0 0,0 0 0,-8 3 0,2-1-203,-315 69 4275,259-57-5106,59-13 508,-14 3-1715,-1 1 0,1 1-1,-23 11 1,14-2-6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1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18 512,'0'0'2150,"-3"-10"4332,3 9-6344,1 1 0,-1-1 0,0 1 0,1-1 0,-1 1 0,0 0 0,1-1 1,-1 1-1,0-1 0,1 1 0,-1 0 0,1-1 0,-1 1 0,1 0 0,-1 0 1,1-1-1,-1 1 0,1 0 0,-1 0 0,1 0 0,0 0 0,-1-1 1,1 1-1,-1 0 0,1 0 0,-1 0 0,2 0 0,21 5 1089,22 17-488,-30-11-526,0 1-1,0 0 0,-1 1 1,0 0-1,-2 1 1,22 29-1,-18-18-12,-2 0 1,0 1-1,19 51 1,-12-11 78,-4 1-1,18 133 1,-17 20-681,-18-160-2114,-2-22-5932,2-22 6028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5 240,'1'0'231,"-1"-1"0,1 1-1,0-1 1,-1 1 0,1-1 0,0 1-1,0 0 1,-1 0 0,1-1-1,0 1 1,0 0 0,-1 0 0,1 0-1,0 0 1,0 0 0,0 0 0,-1 0-1,1 0 1,0 0 0,0 0 0,-1 0-1,1 0 1,0 1 0,0-1 0,-1 0-1,1 1 1,1 0 0,-1 0-92,-1 1 0,0-1 0,1 1 1,-1-1-1,0 1 0,0-1 0,0 1 0,0-1 0,0 1 1,0 0-1,0-1 0,0 1 0,-1-1 0,1 1 0,-1 1 0,-2 10 312,1 0-1,0 0 1,0 1-1,2-1 1,0 1-1,0-1 1,4 23-1,-3-32-375,0 1 0,1 0 0,-1-1 0,1 1 1,0-1-1,0 1 0,0-1 0,0 0 0,1 0 0,0 0 0,0 0 0,0-1 0,0 1 0,1-1 0,-1 1 0,1-1 0,0-1 0,0 1 0,0 0 0,0-1 0,1 0 0,-1 0 0,1 0 0,5 1 0,2 0 16,0 0 0,1-2 0,-1 1 0,1-2 0,-1 0 0,0 0 0,1-1 0,-1 0 0,24-7 0,-18 3 1,1-1 1,-1-1-1,0 0 0,-1-2 1,28-17-1,-20 10 21,-6 4 43,0-1 1,34-31-1,-16 6 415,-36 37 49,-2 5-396,-5 21 26,2-7 183,0-1 0,-3 35 1,7-48-365,-1 1 1,2 0-1,-1 0 1,0 0-1,1 0 1,0 0-1,0-1 0,1 1 1,-1 0-1,1-1 1,0 1-1,0-1 1,1 0-1,-1 1 1,6 6-1,-5-9-102,0 0 0,0 1 0,0-1 0,0-1 0,0 1 0,0 0 0,0-1 0,1 1 0,-1-1 0,1 0 0,-1 0 0,1-1 0,-1 1-1,1-1 1,-1 1 0,1-1 0,0 0 0,-1 0 0,1-1 0,6-1 0,6-1-436,-1-1-1,0 0 1,20-9 0,15-10-1841,-39 16 538,1 1-1,-2-1 0,1-1 0,13-12 1,-4-2-665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13517,'1'14'134,"0"-1"0,1 0 0,4 15 0,-3-17-3,0 1 0,-2-1 0,1 0 0,-1 1 0,-1 13 0,-4 55 178,3 0 1,4 0-1,4 0 0,31 151 0,-38-231-313,0 1-21,0 0 1,0-1-1,0 1 0,0 0 0,1 0 0,-1-1 0,0 1 0,0 0 0,0-1 0,1 1 0,-1 0 0,0-1 0,0 1 1,1 0-1,-1-1 0,1 1 0,-1-1 0,1 1 0,-1-1 0,1 1 0,-1-1 0,1 1 0,-1-1 0,1 1 0,0-1 1,-1 1-1,1-1 0,1 1 0,1-17-1026,-2 9-237,-1-1 0,0 1-1,0 0 1,0-1 0,-1 1 0,-4-14-1,5 20 1043,-3-14-1674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02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7 103 148,'-6'-20'8610,"11"2"-3574,-3 15-4745,0 0 0,0 1 0,0-1-1,1 0 1,0 1 0,-1-1 0,1 1 0,0 0-1,5-3 1,3-1-323,-1 1-1,1 0 1,0 1-1,0 1 1,16-4 0,-2 4 211,0 0 0,0 2 0,0 1 0,0 2 0,0 0 0,-1 1 0,36 10 0,-1 3 458,105 45 0,-156-57-563,0 0-1,-1 0 1,1 0-1,-1 1 1,1 0 0,-2 1-1,1-1 1,6 8-1,-11-11-56,-1-1 1,0 1-1,1 0 0,-1 0 0,0-1 1,0 1-1,0 0 0,0 0 1,0 0-1,-1 0 0,1 0 0,-1 0 1,1 0-1,-1 0 0,0 0 1,0 0-1,0 0 0,0 0 0,0 0 1,0 0-1,0 1 0,-1-1 0,1 0 1,-1 0-1,1 0 0,-1 0 1,0-1-1,0 1 0,0 0 0,0 0 1,0 0-1,0-1 0,-1 1 1,1 0-1,0-1 0,-1 1 0,1-1 1,-3 2-1,-4 3 26,1-1-1,-1 0 1,0 0 0,0-1 0,0 0-1,-1 0 1,1-1 0,-14 4 0,-77 12 217,72-15-201,-123 14 155,-32 5-5284,141-19-3653,27-4 5968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0 844,'3'2'950,"-1"-2"-1036,0 1 542,0 0 0,-1 0 0,1 0 0,0 0 0,-1 1 0,1-1 0,0 0 0,-1 1 0,0-1 0,4 5 1326,-5-6-1740,0 0-1,0 0 1,0 0 0,1 0-1,-1 0 1,0 0 0,0 0-1,0 0 1,0 0 0,1 0-1,-1 0 1,0 0 0,0 0-1,0 0 1,1 1 0,-1-1-1,0 0 1,0 0 0,0 0-1,0 0 1,0 0 0,1 0-1,-1 0 1,0 1 0,0-1-1,0 0 1,0 0 0,0 0-1,0 0 1,0 1 0,0-1-1,0 0 1,0 0 0,0 0-1,1 1 1,-1-1 0,0 0-1,0 0 1,0 0 0,0 0-1,0 1 1,0-1 0,0 0-1,-1 0 1,1 0 0,0 1-1,0-1 1,0 0 0,0 0-1,0 0 1,0 1 0,-2 11 1315,-9 29 411,-19 45 0,-3 9-951,18-38-532,3 1-1,2 0 1,-4 108-1,14-76-43,20 160 0,-11-188-163,21 71 1,-22-104-157,2-1 0,0 0 0,2-1 1,24 40-1,-29-57-171,0 0 0,0-1 0,1 0 0,0 0 0,18 14-1,-17-16-557,0-1 0,1 0 0,-1-1 0,1 0-1,1-1 1,-1 0 0,0 0 0,1-1 0,0 0-1,17 1 1,36 1-1686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16,'2'-22'11248,"-2"22"-11170,58 114 3916,14 26-1879,-46-95-1079,61 76 1,-86-119-1008,0 0-1,0-1 1,1 1 0,-1 0-1,1 0 1,0-1 0,-1 1 0,1-1-1,0 0 1,0 1 0,0-1-1,0 0 1,0 0 0,0 0 0,0 0-1,0-1 1,1 1 0,-1 0-1,0-1 1,0 0 0,1 1 0,-1-1-1,0 0 1,0 0 0,1 0 0,-1-1-1,0 1 1,1-1 0,-1 1-1,0-1 1,0 0 0,0 1 0,0-1-1,0 0 1,0 0 0,0-1-1,0 1 1,0 0 0,0-1 0,3-2-1,2-4 28,0 1 0,-1-1 0,0-1 0,0 1 0,-1-1 0,0 0 0,0 0 0,2-10 0,20-63-211,22-111 0,-39 162-1693,-6 27-2047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9 115 432,'0'0'601,"-1"-3"21,0 2-742,0 1 570,1-1 0,-1 0 0,0 0 0,1 0 0,-1 0 0,1 1 1,-1-1-1,1 0 0,0 0 0,-1 0 0,1 0 0,0 0 0,-1 0 1,1 0-1,0 0 0,0 0 0,0 0 0,0 0 0,0 0 0,0 0 0,1-2 1,8-8-763,2 1 493,1 2-1,1 0 0,-1 0 1,1 1-1,0 1 0,1 0 0,0 1 1,0 0-1,0 1 0,0 1 1,0 0-1,1 1 0,0 0 1,-1 1-1,1 1 0,0 1 0,-1 0 1,28 5-1,-38-5-154,0 1 0,0-1 0,0 1 0,-1 0 0,1 0-1,-1 0 1,1 1 0,-1-1 0,0 1 0,0 0 0,0-1 0,0 1 0,0 1 0,-1-1 0,1 0 0,-1 1-1,0-1 1,0 1 0,0 0 0,-1-1 0,1 1 0,-1 0 0,0 0 0,0 0 0,0 0 0,-1 0 0,1 5-1,0 8 21,-1-1 0,0 1 0,-1-1 0,-1 1 0,-5 22 0,-13 34 98,-3-2 1,-35 78-1,12-35-3,15-36-15,-38 116 637,68-192-740,0 0 1,1 1-1,-1-1 1,1 1-1,-1-1 1,1 1-1,0 0 1,0-1 0,0 1-1,1-1 1,-1 1-1,0-1 1,1 1-1,0-1 1,-1 0-1,1 1 1,0-1-1,0 0 1,1 1 0,-1-1-1,2 3 1,0-3-4,0 1 0,0-1 0,0 0 0,0 0 1,0 0-1,0-1 0,0 1 0,0-1 0,1 0 0,-1 0 1,1 0-1,-1 0 0,1 0 0,5-1 0,5 1 10,1-1 0,-1 0 0,0-1 0,0-1 0,17-4 0,70-23-24,-79 23-9,16-6-71,200-56-1818,-215 65 438,-13 3-7385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77 280,'0'-2'213,"-1"1"0,1 0 1,0 0-1,0-1 0,-1 1 0,1 0 0,-1 0 1,1-1-1,-1 1 0,1 0 0,-1 0 0,0 0 1,0 0-1,1 0 0,-1 0 0,0 0 0,0 0 1,0 0-1,0 0 0,0 1 0,0-1 0,0 0 1,-1 0-1,1 1 0,0-1 0,0 1 0,-1 0 1,-1-1-1,-5-1 388,0 0 1,-1 0-1,-11 0 0,4 0 285,-194-20 3984,68 13-5835,61 4-3426,39 3 1238,6 1 958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10 184,'0'-8'12687,"52"7"-11360,75 3-154,-110-1-1036,0 2 1,0-1-1,0 2 0,0 1 1,20 7-1,-28-8-94,-1 0-1,0 1 0,0 0 1,0 0-1,-1 0 0,0 1 1,0 0-1,0 1 0,0 0 1,-1 0-1,-1 0 0,1 1 0,-1-1 1,0 1-1,-1 0 0,0 1 1,0-1-1,-1 1 0,0 0 1,0 0-1,1 11 0,-1 0-1,-1 0 0,0 0 0,-2 0 0,-1 0 0,0 0 0,-1 0 0,-1 0 0,-11 36 0,7-33-24,2-10 20,1 1 0,0 0-1,1 0 1,-2 21 0,6-34-34,-1 0 0,0 0 0,0 0 0,1 0 1,-1 0-1,1 0 0,-1 0 0,1 0 1,-1 0-1,1 0 0,-1 0 0,1 0 0,0-1 1,0 1-1,-1 0 0,1 0 0,0-1 0,0 1 1,0 0-1,0-1 0,0 1 0,0-1 0,0 1 1,0-1-1,0 0 0,0 1 0,0-1 1,0 0-1,0 0 0,0 0 0,0 0 0,1 0 1,38 1 39,-40-1-42,60-6-281,-2-3 1,84-24-1,-137 32-315,0 0 0,0-1 1,-1 0-1,1 0 0,-1 0 1,1 0-1,6-5 0,-23-2-7982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8:28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4 360,'-10'-3'2456,"-21"6"-1248,12-3 52,-3 0-95,-6 3-41,0-1-96,-4 1-100,1 0-108,-1 0-164,1 0-192,-1 0-444,7 5-640,-3 1-3076,0 2 1255,3 6 829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18 164,'0'0'767,"3"-17"11015,11 30-10990,-13-10-697,1-1 1,0 1 0,-1 0-1,1 0 1,-1 0 0,0 0-1,0 1 1,0-1 0,-1 0-1,1 6 1,0 35 359,-1-32-347,18 247 1115,-16-247-1181,47 284 1029,-44-282-1030,-2-8-18,0-7 8,-1-10-61,-1 0 1,0-1-1,0 1 0,-1 0 0,-1 0 1,-2-17-1,-17-71-237,16 83 223,-29-100-229,-6-31 60,13 39 116,25 104 105,0 1 0,1 0 0,-1 0 0,1-1 0,0 1 0,0-1 0,0 1 0,1-6 1,0 8-8,-1-1 1,1 1 0,0 0 0,0 0 0,0-1 0,0 1 0,0 0 0,0 0-1,1 0 1,-1 0 0,0 0 0,0 0 0,1 0 0,-1 0 0,0 1 0,1-1-1,-1 1 1,1-1 0,-1 1 0,1-1 0,1 1 0,12-4 1,-1 1 0,1 1 0,0 0 0,0 1 0,23 1 0,77 12 67,-78-7 11,-21-3-17,0 0-1,0 1 0,0 1 1,0 0-1,-1 2 1,23 9-1,-37-14-57,0-1 0,0 1 0,0-1-1,0 1 1,0 0 0,0 0 0,0-1-1,-1 1 1,1 0 0,0 0 0,0 0 0,-1 0-1,1 0 1,0 0 0,-1 0 0,1 0-1,-1 0 1,1 0 0,-1 1 0,0-1 0,1 0-1,-1 0 1,0 0 0,0 1 0,0-1-1,0 0 1,0 0 0,0 0 0,0 0 0,0 1-1,-1-1 1,1 0 0,0 0 0,-1 0 0,1 0-1,-1 1 1,1-1 0,-1 0 0,0 0-1,1 0 1,-1 0 0,0 0 0,-1 1-1,-4 4 12,0 0 0,0 0-1,-1-1 1,-11 9 0,14-12-11,-19 11 55,-1 0 1,0-2-1,-1-1 0,0-1 0,-1-1 0,-29 5 0,19-4-1979,-69 27 1,104-36 1580,0 0 89,1 0 1,-1 0-1,1 1 0,-1-1 0,1 0 1,-1 0-1,0 1 0,1-1 0,-1 0 1,1 0-1,-1 1 0,1-1 0,0 1 1,-1-1-1,1 0 0,-1 1 0,1-1 1,0 1-1,-1-1 0,1 1 0,0-1 1,-1 1-1,1-1 0,0 1 0,0-1 1,0 1-1,-1 0 0,1 0 0,5 10-2119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36 484,'-28'-22'9960,"31"20"-9650,6-1-153,-1 1 0,1 0-1,-1 0 1,1 1 0,0 0-1,0 1 1,0-1 0,-1 2-1,1-1 1,13 3 0,-19-2-122,0 0 0,1-1 1,-1 1-1,0 0 1,0 0-1,0 1 1,0-1-1,0 1 0,0-1 1,0 1-1,-1 0 1,1 0-1,0 0 1,-1 1-1,0-1 0,0 0 1,1 1-1,-1 0 1,-1-1-1,1 1 1,0 0-1,-1 0 0,1 0 1,-1 0-1,0 0 1,0 1-1,0-1 1,-1 0-1,1 0 0,-1 1 1,1 5-1,-3 8 29,0 1 0,-1-1 0,-1 0 0,0 0-1,-2 0 1,-10 23 0,10-26-10,0 0 1,1 1-1,0 0 0,1 0 1,1 0-1,1 0 1,0 1-1,0 24 0,2-36-37,1 0-1,-1-1 1,1 1-1,0-1 1,0 1-1,1 0 1,-1-1-1,0 0 1,1 1-1,0-1 1,0 0-1,0 0 1,0 0-1,1 0 1,-1 0-1,1-1 1,3 4-1,-1-3 1,0 0-1,0 1 1,1-2-1,-1 1 1,1 0-1,0-1 1,0 0-1,0-1 1,9 2-1,6-1-16,1 0-1,-1-2 0,0-1 1,42-5-1,65-19-2086,-117 20 1235,-1 1-3783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00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12 76,'0'-1'205,"-1"0"0,1 1-1,-1-1 1,1 0 0,-1 1 0,1-1 0,-1 0-1,0 1 1,1-1 0,-1 0 0,0 1 0,1-1-1,-1 1 1,0-1 0,0 1 0,0 0 0,-1-1-1,-4 1 78,-1 0 0,1 1 0,0 0 0,0 0 0,0 1 0,-1 0 0,1 0 1,1 0-1,-1 1 0,0 0 0,1 0 0,-1 0 0,1 1 0,0-1 0,0 1 0,0 1 0,-4 4 0,6-5-117,-1 0-1,1 0 1,0 1 0,1-1 0,-1 1 0,1 0-1,0 0 1,0 0 0,0 0 0,0 0 0,1 0-1,0 0 1,0 1 0,1-1 0,0 0 0,-1 1-1,2-1 1,-1 0 0,1 1 0,-1-1 0,3 8-1,10 22 600,1-1-1,2 0 0,1-1 1,34 50-1,25 48 1111,-66-112-1703,-2-3 114,0 0-1,-1 0 1,-1 1 0,7 26-1,-12-38-371,0 0 0,-1 1 0,0-1 0,0 0-1,0 0 1,0 1 0,-1-1 0,0 0 0,0 0-1,0 1 1,-1-1 0,1 0 0,-1 0 0,-1-1 0,1 1-1,-1 0 1,1-1 0,-1 1 0,-7 7 0,-1-1-1877,-1-1 0,0 0 0,-1-1 1,-16 10-1,22-14 1278,-27 15-2007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46 756,'3'-45'9590,"-2"50"-8782,3 13-138,2 13 899,1 0 1,19 51-1,-15-57-542,21 36-1,-26-51-749,0-1 0,0-1 0,1 1-1,1-1 1,0 0 0,14 12 0,-18-18-198,-1-1 0,0 1 0,1-1 1,-1 1-1,1-1 0,-1 0 0,1 0 1,0-1-1,-1 1 0,1-1 0,0 1 1,-1-1-1,1-1 0,0 1 0,-1 0 1,1-1-1,0 0 0,-1 1 0,6-3 1,4-2 210,0 0 0,0-1 0,20-12-1,-31 17-266,-1 0-1,1 0 1,0 1-1,0-1 1,0 1-1,0 0 0,1-1 1,-1 1-1,0 0 1,0 0-1,0 0 1,0 0-1,0 1 0,0-1 1,0 1-1,0-1 1,0 1-1,0 0 0,0-1 1,0 1-1,-1 0 1,1 0-1,0 0 1,0 1-1,1 1 0,4 2 18,0 1 0,0 0 0,-1 1 0,9 11 0,17 23 48,-2 1-1,-2 2 1,-2 1 0,24 57-1,-49-100-83,0 1 0,0-1-1,0 1 1,-1-1 0,1 1 0,-1 0-1,1-1 1,-1 1 0,0-1 0,0 1-1,0 0 1,-1-1 0,1 1 0,0-1-1,-1 1 1,0 0 0,0-1 0,1 0-1,-3 5 1,0-4-17,1 0 0,-1 0 0,1 0 1,-1 0-1,0 0 0,0-1 0,0 1 0,0-1 0,-1 0 0,1 0 0,-7 3 1,-3 0-165,-1 0 1,1-1 0,-1-1-1,0 0 1,0-1-1,-18 1 1,-118 10-4037,101-6 94,1 3-3785,31-7 5414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37 268,'-25'0'988,"-7"0"-24,-2 3-56,-4-3-84,-6-3-88,-3 0-72,0 1-123,-3-4-201,2 3-292,1-5-412,3 2-1649,7 0 685,11 3 452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1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62 444,'17'-9'703,"1"1"1,-1 0-1,1 2 1,1 0-1,-1 1 0,1 0 1,28-2-1,139-1 1179,-158 8-1625,-1 1 0,1 1 0,-1 2 0,0 1 0,53 15 0,-68-15-186,1 0-1,-1 1 0,0 0 1,-1 1-1,0 0 1,0 1-1,0 0 1,-1 0-1,0 1 1,0 1-1,-1 0 1,-1 0-1,0 1 1,9 14-1,-8-8-7,0 0-1,-2 0 0,0 0 1,0 1-1,-2 0 0,5 28 1,-8-34-37,-1 1 1,0-1-1,-1 1 0,0 0 1,-1-1-1,-1 1 1,1-1-1,-2 1 1,0-1-1,-7 18 1,1-10-8,-1 0 1,0-1-1,-1-1 1,-2 1 0,1-2-1,-2 0 1,-1-1-1,0 0 1,0-1 0,-2-1-1,0 0 1,0-1-1,-32 16 1,33-20-19,-1-1 0,0-1 0,0-1 0,0 0 0,-1-2 0,0 0 0,0-1 0,0 0 0,-1-2 0,1 0 0,0-1 0,-1-1 0,1 0 0,0-2 0,0 0 0,-28-9 0,23 5-18,-1-2 0,2-1 0,-1-1 0,1-1 1,1-1-1,0-1 0,1 0 0,0-2 0,1 0 0,-22-26 0,8 6-36,-42-61-1,65 82 41,1 0 0,0 0 0,2-1 0,-1 0 0,2 0-1,0-1 1,-6-29 0,12 39 9,-1 0 0,1 0 0,0 0 0,1 0 0,-1 1 0,1-1 0,1 0 0,-1 0 0,1 1 0,1-1-1,-1 1 1,1 0 0,0 0 0,0 0 0,1 0 0,0 0 0,0 1 0,0-1 0,1 1 0,6-6 0,-1 2-105,1 0 0,0 0 0,0 2 0,1-1 0,0 2 0,0-1 0,0 2 0,1-1 0,15-3 0,94-20-5711,-80 21 4318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6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9 440 468,'-4'-5'2145,"0"-4"4568,7-2-6428,1 1 1,0 0 0,1 0 0,0 0 0,13-18 0,5-10 153,-11 15-192,111-222 1792,-99 207-1111,-24 38-916,1-1 1,-1 1-1,0 0 0,0 0 1,0 0-1,1-1 1,-1 1-1,0 0 0,1 0 1,-1 0-1,0 0 0,0 0 1,1 0-1,-1-1 0,0 1 1,1 0-1,-1 0 1,0 0-1,1 0 0,-1 0 1,0 0-1,0 0 0,1 0 1,-1 0-1,0 0 0,1 1 1,-1-1-1,0 0 1,1 0-1,-1 0 0,0 0 1,0 0-1,1 1 0,-1-1 1,0 0-1,0 0 1,1 0-1,-1 1 0,0-1 1,0 0-1,0 0 0,1 0 1,-1 1-1,0-1 0,0 0 1,0 1-1,7 10 160,44 135 1537,-32-102-1315,2-2 0,1 0 0,54 73 0,-68-105-535,-5-6-129,0 1 0,0-1-1,1 0 1,0-1-1,0 1 1,0-1 0,4 4-1,-6-6-314,1 2 299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0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38 668,'-1'-4'1061,"-9"-19"4814,9 22-5726,0 0 1,0 0-1,0 1 0,-1-1 1,1 0-1,0 0 0,-1 1 0,1-1 1,0 0-1,-1 1 0,1 0 1,-1-1-1,1 1 0,-1 0 1,1 0-1,-2-1 0,-19 1 878,0 0-1,0 1 1,-34 7-1,-7 0 129,7-4-660,-35 4-455,31-3-9345,47-2 6924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301 195 96,'0'0'1991,"2"-13"-476,9 1-1102,1 0 0,1 1-1,0 0 1,0 1-1,1 1 1,0 0 0,30-13-1,-7 6 32,1 2-1,46-11 1,-46 16-184,1 1 0,0 2 0,0 1 0,69 2 0,-89 4-181,0 0-1,0 2 1,0 0 0,0 1 0,0 1 0,-1 1 0,1 0 0,-2 2 0,1 0 0,-1 1 0,26 17 0,-27-13-30,0 1 0,-2 1 1,0 0-1,0 0 0,-1 2 0,-1-1 1,-1 2-1,-1-1 0,0 2 0,8 21 0,-5-5 37,-1-1-1,-2 1 0,-1 1 1,7 68-1,-14-74-17,-1 1 0,-1 0 1,-2-1-1,-8 46 0,7-58-42,-2 0 1,0 0 0,-1-1-1,0 1 1,-2-1-1,0-1 1,-1 1 0,-18 25-1,18-31-24,-1-1 0,0 1 0,0-2-1,-1 1 1,0-2 0,-1 1 0,0-2 0,-25 13 0,17-12-2,1 0 1,-1-2-1,0 0 1,-1-2 0,-32 4-1,12-6 0,0-1 0,0-3 1,-1-1-1,1-2 0,-67-17 0,59 9-22,1-3 1,0-1-1,2-3 1,-80-45 0,89 42-32,2-1 0,1-2 0,1-1 0,1-1 0,1-2 0,-27-35 0,51 57 28,0-1-1,1-1 0,0 1 1,0-1-1,1 0 0,0-1 1,1 1-1,0-1 0,0 0 1,-1-11-1,4 14 6,1 1 1,-1 0-1,2-1 1,-1 1-1,1 0 1,0 0-1,0-1 1,1 1-1,0 0 1,0 0-1,1 1 1,0-1-1,0 0 1,0 1-1,1 0 1,7-10-1,3-1-26,0 2 0,1 0 1,0 1-1,1 0 0,1 1 0,0 1 0,29-16 0,15-3-273,64-23-1,63-14-1483,-60 33-2669,-86 28 3151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0 178 132,'6'-22'4379,"-6"19"-4208,0 1 0,0-1 0,1 1 0,-1 0 0,1-1 0,-1 1 0,1 0 0,0-1-1,0 1 1,2-3 0,6-7 71,1 1-1,0 0 0,0 1 1,1 0-1,0 1 1,1 0-1,0 1 0,15-8 1,-18 11-128,0 0 0,1 1-1,0 1 1,-1 0 0,1 0 0,0 1 0,1 0-1,-1 0 1,0 1 0,0 1 0,1 0 0,15 2 0,-22-2-74,1 1 1,-1 0-1,1 0 0,-1 0 1,1 1-1,-1 0 1,0 0-1,0 0 1,0 0-1,0 1 1,0-1-1,0 1 1,-1 0-1,1 0 1,-1 0-1,5 6 1,-4-3-5,-1-1 0,0 1 0,0 0 1,-1 0-1,0 0 0,0 0 0,0 0 1,0 0-1,-1 1 0,0 10 0,0 10 41,-3-1-1,0 1 1,-1-1 0,-11 41-1,14-66-73,-60 231 517,29-122 210,-32 217 1,62-321-680,1 1 0,0 0 0,0 0 0,0 0 0,1-1 0,0 1 0,0 0 0,1-1 0,0 1 0,5 11 0,-6-15-29,1 0-1,0 0 0,0 0 1,0 0-1,0-1 0,1 1 0,-1-1 1,1 0-1,-1 1 0,1-1 1,0-1-1,0 1 0,0 0 0,0-1 1,0 1-1,0-1 0,0 0 1,1 0-1,-1 0 0,0 0 0,1-1 1,5 1-1,19-1-14,0-1 0,-1-1-1,1-2 1,41-11 0,-26 6-558,-5-2-2059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3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19 600,'-2'-1'831,"-10"-2"-113,1-1 1,-1 1-1,1 1 1,-1 0-1,0 1 1,1 0-1,-23 2 1,-13-2 489,3 0-227,-57 5-1,6 6-6322,85-9 4062,-1-1-58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7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24,'0'0'3966,"-1"4"-3481,-3 45 412,3 0 0,2 0 0,1 0 0,14 69 0,3-27 572,42 127-1,-58-210-1384,16 40 418,-19-48-503,1 1 0,-1-1 0,0 0 0,0 1 0,1-1 0,-1 0 0,0 1 0,0-1 0,1 0 0,-1 0 0,0 1 0,1-1 0,-1 0 0,0 0 0,1 0 0,-1 1 1,0-1-1,1 0 0,-1 0 0,1 0 0,-1 0 0,0 0 0,1 0 0,-1 0 0,1 0 0,-1 0 0,0 0 0,1 0 0,-1 0 0,1 0 0,-1 0 0,0 0 0,1 0 0,-1 0 0,0-1 0,1 1 0,-1 0 0,1 0 0,-1 0 0,0-1 0,0 1 0,1 0 0,-1 0 0,0-1 0,1 1 0,-1 0 0,0-1 0,0 1 0,1 0 0,-1-1 0,0 0 0,12-16-397,-10 12 182,-1 0-1,1 0 1,-1 0-1,0 0 0,0 0 1,0 0-1,-1-1 0,0 1 1,-1-9-1,-9-49-2081,3 30 1038,-3-17-2847,10 43 3316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185 530 184,'0'0'585,"-1"-10"1562,-39-70 3947,30 57-5464,0 0-1,-6-27 0,14 41-508,0 0 0,1 0 0,0 0 0,0 0 0,1 0 0,0 0 0,1 0 0,0-1 0,3-9 0,-1 6-31,1 0 0,1 0 1,0 1-1,0 0 0,1 0 1,1 0-1,0 0 0,0 1 1,2 1-1,-1-1 0,1 1 1,0 1-1,1-1 0,0 2 1,1-1-1,0 2 0,21-13 0,-18 14-42,0 0 0,0 0 0,0 1-1,0 1 1,1 1 0,0 0-1,0 1 1,0 0 0,0 1-1,0 1 1,0 0 0,0 1 0,0 1-1,0 0 1,24 8 0,-24-6 0,-1 1 0,0 1-1,0 1 1,16 9 0,-26-13-34,1 0-1,-1 0 0,0 0 1,0 0-1,0 1 0,0-1 1,-1 1-1,0 0 1,0 0-1,0 1 0,0-1 1,0 0-1,-1 1 0,0 0 1,0 0-1,2 4 0,-4-5-7,0-1 0,0 1 0,0-1 0,0 1 0,-1-1 0,0 0 0,1 1 0,-1-1 0,0 0 0,-1 0 0,1 1 0,0-1 0,-1 0 0,0 0 0,0 0 0,0-1 0,0 1 0,0 0 0,-4 3 0,-4 3 15,1 0 0,-1-1-1,-20 13 1,-18 7 109,-1-3 0,-93 36 0,-113 19-145,176-56-439,70-17-476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2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17 133 600,'0'0'1098,"-10"-9"7240,6 4-8844,4 3 535,-1-1 0,0 1 0,1-1 0,0 0 1,-1 0-1,1 1 0,0-1 0,0 0 0,1 1 1,-1-1-1,0 0 0,1 1 0,0-1 0,0 0 0,-1 1 1,2-1-1,-1 1 0,3-5 0,1-3 90,1 1 0,0 0 0,11-14 0,-15 22-96,-1 0 0,1-1 0,0 1 1,-1 0-1,1 0 0,0 0 0,0 0 0,-1 0 0,1 1 0,0-1 0,0 0 0,0 1 0,0 0 0,0-1 0,0 1 0,0 0 0,0 0 0,0 0 1,0 0-1,0 0 0,0 1 0,0-1 0,0 0 0,3 2 0,1 0 33,-1 0 1,0 0-1,0 1 0,0-1 1,0 1-1,-1 0 0,9 7 1,-11-8-38,0-1 1,-1 1 0,1 0-1,0 1 1,-1-1-1,1 0 1,-1 0 0,0 1-1,0-1 1,0 0-1,1 4 1,-2-5-15,1 0-1,-1-1 1,0 1 0,0 0 0,0 0 0,0 0-1,0 0 1,0 0 0,0 0 0,0 0 0,-1 0-1,1 0 1,0 0 0,0 0 0,-1 0 0,1 0-1,-1 0 1,1-1 0,-1 1 0,1 0 0,-1 0-1,1-1 1,-1 1 0,0 0 0,0 0-1,1-1 1,-1 1 0,0-1 0,0 1 0,1-1-1,-1 1 1,0-1 0,-1 1 0,1-1 10,-2 0 1,-1-1-4,1 0 0,-1-1 0,1 1 0,-1-1 0,1 0 0,0 0 0,0 0 0,0 0 0,0 0 0,0-1 0,0 1 0,1-1 0,-1 0 0,1 0 1,0 0-1,0 0 0,-3-4 0,-2-4 86,7 11-90,-1-1 0,1 0-1,0 0 1,0 1-1,0-1 1,-1 0-1,1 0 1,0 1-1,0-1 1,0 0-1,0 0 1,0 1 0,0-1-1,1 0 1,-1 0-1,0 1 1,0-1-1,0 0 1,1 1-1,-1-1 1,0 0-1,1 1 1,-1-1 0,1 0-1,-1 1 1,1-1-1,-1 1 1,1-1-1,0 0 1,0 0 2,0 0 0,0 0 1,0 0-1,0 0 0,0 1 0,0-1 0,0 0 1,0 1-1,1-1 0,-1 0 0,0 1 1,0 0-1,0-1 0,1 1 0,-1 0 1,0-1-1,3 1 0,2 1 8,-2-1-2,-1 0 0,1 1 0,-1-1 0,1 1-1,-1 0 1,0 0 0,1 0 0,-1 0 0,0 0-1,5 4 1,-1-3 32,-6-2-46,-1 0 0,1 0 0,0 0 0,-1 0 0,1 0 0,-1 0 0,1 1 0,-1-1-1,1 0 1,0 0 0,-1 0 0,1 0 0,-1 1 0,1-1 0,-1 0 0,1 1 0,-1-1 0,1 0 0,-1 1 0,0-1-1,1 1 1,-1-1 0,1 0 0,-1 1 0,0-1 0,1 1 0,-1-1 0,0 1 0,0-1 0,1 1 0,-1-1 0,0 1 0,0 0-1,0-1 1,0 1 0,0-1 0,0 1 0,0-1 0,0 1 0,0 0 0,0 1 4,-4 8-5,3-9 0,0 0 1,-1 0-1,1 0 0,-1 0 0,0 0 1,1 0-1,-1 0 0,0-1 1,0 1-1,1-1 0,-1 1 1,-2-1-1,3 1-1,0 0 0,0-1-1,0 0 1,0 1 0,-1-1 0,1 0 0,0 1 0,0-1-1,0 0 1,0 0 0,-1 0 0,1 0 0,0 0 0,0 0-1,0 0 1,-1-1 0,-1 0 0,0 0-6,2 1-31,0 1 0,0-2 0,-1 1 0,1 0 0,0 0 0,0 0 0,-1 0 0,1-1 0,0 1 0,0-1 0,-1 1 0,1-1 0,0 1 0,0-1 0,0 0 0,0 0 0,0 1 0,0-1 0,0 0 0,0 0 0,0 0 0,1 0 0,-1 0 1,-1-1-1,2 1-168,0 0 0,0 1 0,-1-1 1,1 0-1,0 1 0,0-1 1,0 0-1,0 1 0,0-1 1,0 0-1,0 1 0,0-1 0,0 0 1,0 1-1,0-1 0,0 0 1,1 1-1,-1-1 0,0 0 0,0 1 1,1-1-1,-1 1 0,0-1 1,1 1-1,-1-1 0,1 0 0,-1 1 1,1 0-1,-1-1 0,1 1 1,-1-1-1,1 1 0,-1-1 1,1 1-1,-1 0 0,2-1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0 716,'4'0'385,"-1"0"0,1 0 1,0 1-1,0-1 0,0 1 0,-1-1 0,1 1 1,0 1-1,-1-1 0,1 0 0,0 1 0,-1 0 0,6 3 1,-5-1-82,0 0 0,0 0 1,-1 1-1,1-1 0,-1 1 1,0 0-1,0 0 0,3 8 0,53 126 3300,1 1-1028,34 31 270,-76-144-2345,1-1 0,2-1 0,0 0 0,25 21 0,-30-30-189,-14-13-211,1 0-1,0 0 0,1 0 0,-1 0 1,0 0-1,7 3 0,-10-6-98,1 0 0,-1 0 0,0 0 0,0 0 0,0 0 0,0 0 0,0 1 0,1-1 0,-1 0 0,0 0 0,0 0 0,0 0 0,0 0 0,0 0 0,0 0 0,1 0 0,-1 0 0,0 1 0,0-1 0,0 0 0,0 0 0,0 0 0,0 0-1,0 0 1,0 1 0,0-1 0,0 0 0,0 0 0,0 0 0,0 0 0,0 0 0,0 1 0,0-1 0,0 0 0,0 0 0,0 0 0,0 0 0,0 1 0,0-1 0,0 0 0,0 0 0,0 0 0,0 0 0,0 0 0,0 1 0,0-1 0,0 0 0,0 0 0,0 0 0,-1 0 0,1 0 0,0 0 0,0 0 0,0 1 0,0-1 0,0 0 0,0 0 0,-1 0 0,1 0 0,0 0 0,0 0 0,0 0 0,0 0 0,0 0 0,-1 0 0,-58 16-1263,28-7-1080,-41 7 0,68-16 1593,0 0 1,-1 0-1,1 0 1,-1 0-1,1-1 1,0 0-1,-6-1 0,-7-2-2506,2 1 977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0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8 853 760,'0'0'12651,"-2"3"-12436,-3 5 1064,5-16-740,7-34-588,-1 9 161,11-104 12,14-104 144,-19 173-134,31-98 0,-35 144-97,0 0 0,13-23 0,-17 37-29,0 1 0,1 0 0,0 0 0,0 0 0,0 0 0,1 1 0,0 0 0,0 1 0,10-8-1,-14 12-2,0 0-1,0 0 1,0 1-1,0-1 0,0 0 1,1 1-1,-1-1 0,0 1 1,0 0-1,1-1 1,-1 1-1,0 0 0,1 1 1,-1-1-1,0 0 0,0 1 1,1-1-1,-1 1 1,0 0-1,0-1 0,0 1 1,0 0-1,0 0 0,4 3 1,-1 0 8,1 0 0,-1 1 0,1-1-1,-1 1 1,-1 0 0,1 0 0,4 8 0,5 12 49,-1 0 0,-1 2 0,-2-1 0,0 1 0,6 36 0,-10-42-22,33 149 280,7 24 0,-42-180-347,-4-10-1,1 1 1,1-1-1,-1 0 0,1 1 0,-1-1 0,5 6 1,-5-9-2,-1-1 1,1 1-1,0 0 1,-1-1 0,1 1-1,0-1 1,0 1 0,-1-1-1,1 1 1,0-1-1,0 1 1,0-1 0,0 0-1,0 0 1,-1 1 0,1-1-1,0 0 1,0 0-1,0 0 1,0 0 0,0 0-1,0 0 1,0 0 0,0 0-1,0-1 1,0 1-1,-1 0 1,1 0 0,0-1-1,0 1 1,0-1-1,0 1 1,-1-1 0,1 1-1,0-1 1,0 1 0,0-2-1,3-1-266,0 0-1,0-1 1,-1 1-1,1-1 1,-1 0-1,0 0 1,0 0 0,3-7-1,12-16-7800,-12 21 6097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45 712,'0'0'759,"-12"-3"1481,-9-1-554,-1 1-1,-22-1 1,-92 7 1121,38 0-1456,-20 0-1214,118-3-210,-1 0 1,1 0 0,0 0 0,-1 0 0,1 0 0,-1 0 0,1 0 0,-1 0 0,1 0 0,-1 0 0,1 0 0,0 0 0,-1 0 0,1-1 0,-1 1 0,1 0 0,0 0 0,-1 0 0,1-1 0,0 1 0,-1 0-1,1 0 1,0-1 0,-1 1 0,1 0 0,0-1 0,-1 1 0,1 0 0,0-1 0,0 1 0,-1-1 0,1 1 0,0 0 0,0-1 0,0 1 0,0-1 0,0 1 0,0-1 0,0 1 0,0 0 0,-1-1-1,1 1 1,1-1 0,-1 0 0,8-16-4799,0 6 3094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1 129 492,'5'22'8937,"13"42"-7354,0-5-887,-6-24-238,1 0-1,18 32 1,-24-52-305,-6-14-139,-1 0 1,0 0-1,1 1 1,0-1-1,-1 0 1,1 0-1,0 0 1,-1 0-1,1 0 1,0 0-1,0 0 1,0-1-1,0 1 1,0 0-1,2 1 1,-3-2-9,1 0 1,-1 0-1,1 0 0,-1 0 1,0 0-1,1-1 0,-1 1 1,1 0-1,-1 0 1,0 0-1,1 0 0,-1-1 1,1 1-1,-1 0 0,0 0 1,1-1-1,-1 1 1,0 0-1,1-1 0,-1 1 1,0 0-1,0-1 0,1 1 1,-1 0-1,0-1 1,0 1-1,0-1 0,1 0 1,2-7 38,-1 0 0,1 0 1,1-13-1,-2 9-53,11-42 55,2 1 1,2 0-1,44-89 1,-27 67-2691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19 360,'0'-1'83,"3"-1"416,-1-1 1,1 1-1,-1 0 1,1 0 0,0 1-1,-1-1 1,5-1-1,-6 2-429,0 1 0,0 0 0,-1 0 0,1 0 0,0 0 0,0 0 0,0 0 0,0 1-1,0-1 1,0 0 0,-1 0 0,1 1 0,0-1 0,0 0 0,0 1 0,-1-1 0,1 1 0,0-1 0,0 1-1,-1-1 1,1 1 0,0-1 0,-1 1 0,1 0 0,-1-1 0,1 1 0,-1 0 0,1 0 0,0 0 0,4 9 129,0 0 0,-1 0 0,0 0 0,0 0 0,-1 0 0,0 1 0,-1 0 1,2 16-1,-1-3 39,35 224 1252,8 365-1,-50-398-937,1-186-1082,-12 48 1,10-60-585,-1 1 0,0-1 0,-15 27 0,6-23-1125,0-1 679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3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0 156,'-34'26'786,"1"0"-1,2 3 1,0 0 0,2 2 0,1 2-1,2 0 1,1 2 0,2 0-1,-37 75 1,29-40-368,2 3 0,4 0 0,2 1 0,-18 117 0,34-151-220,3 0 0,1 1 0,4 67 0,0-90-266,1 0 1,1 0-1,1 0 0,0 0 1,1 0-1,1-1 0,1 0 1,1 0-1,0-1 1,12 18-1,-12-25-360,-1 0-1,2-1 1,-1 0-1,1-1 1,0 0 0,1 0-1,0-1 1,0 0 0,0-1-1,1 0 1,-1 0-1,1-1 1,13 3 0,46 11-1066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59:5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149 436 704,'-5'-36'4355,"3"24"856,5 121-3207,4-1 0,21 108-1,-23-204-1439,-1-20-376,3-27-98,-7 32-46,8-61 179,-2-109 1,-16-64-38,9 220-172,-7-79 74,-2-70 151,14 145-182,-4 20-54,0 1 0,0-1 0,0 0 0,1 1-1,-1-1 1,0 0 0,1 1 0,-1-1 0,0 1-1,1-1 1,-1 1 0,1-1 0,-1 1 0,1-1 0,-1 1-1,1-1 1,-1 1 0,1-1 0,0 1 0,-1 0 0,1-1-1,0 1 1,-1 0 0,1 0 0,1-1 0,-1 1 37,4 2 28,12 7 20,0 1-1,0 1 0,-1 1 0,-1 0 1,21 21-1,-34-32-81,-1 0-4,-1 0 1,1 0-1,0 0 0,-1 0 1,1 0-1,-1 0 0,1 0 1,-1 1-1,0-1 1,1 0-1,-1 0 0,0 0 1,0 0-1,0 1 1,0-1-1,0 0 0,0 0 1,0 0-1,0 0 1,-1 1-1,1-1 0,0 0 1,-1 0-1,1 0 0,-1 0 1,1 0-1,-1 0 1,1 0-1,-1 0 0,0 0 1,1 0-1,-1 0 1,0 0-1,-1 1 0,-5 6-10,-1 0 0,-14 12 0,16-15-21,-67 58-475,-19 17-3152,70-59-229,-37 46 1,29-24 1365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09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1 176,'-7'21'2004,"1"1"-1,-4 23 1,3 1-368,0 48 1,7 0 469,18 149 1,23 83 1657,-40-313-3140,-3-26-521,-3-31-227,-10-129-655,2 38 243,11 71 400,3-1 0,2 1 0,4 0 0,15-68 0,-21 128 139,-1-1 1,2 2 0,-1-1-1,0 0 1,1 0 0,-1 0-1,1 1 1,0-1 0,1 1-1,-1-1 1,0 1 0,1 0-1,0 0 1,0 0-1,0 0 1,0 0 0,0 1-1,0-1 1,1 1 0,-1 0-1,1 0 1,4-1 0,-2 1 20,0 1 0,0-1 0,0 2 0,1-1 0,-1 1 0,0 0 0,0 0 0,0 1 0,0-1 0,0 1 0,0 1 0,0-1 0,0 1 0,7 3 0,11 5 32,0 1 1,-1 2 0,25 16-1,-37-21-26,0-1 0,-1 2 1,0-1-1,-1 2 0,0-1 0,0 1 0,-1 0 1,8 14-1,-14-21-23,0 1-1,-1-1 1,1 1 0,-1 0-1,0 0 1,0-1 0,0 1-1,0 0 1,-1 0 0,0 0-1,0 0 1,0-1 0,0 1 0,0 0-1,-1 0 1,-1 6 0,0-4-5,0 0-1,-1-1 1,0 1 0,0-1 0,0 1 0,-1-1 0,1 0 0,-1 0 0,-8 7 0,3-3-94,-1-1 0,-1 0 1,0-1-1,0 0 0,0 0 0,-1-1 0,1 0 1,-1-1-1,-18 4 0,-8-1-605,6-1-1917,9-1-4891,15-4 5571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1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52 8,'0'0'2838,"-1"0"-2638,0 1 0,0-1 0,0 1 0,0-1 0,0 1 1,0-1-1,0 0 0,0 1 0,0-1 0,0 0 0,0 0 1,-2 0-1,3 0-181,-1 0 0,1 0 1,0 0-1,-1 0 0,1-1 1,-1 1-1,1 0 0,0 0 0,-1 0 1,1-1-1,0 1 0,-1 0 1,1-1-1,0 1 0,-1 0 1,1-1-1,0 1 0,0 0 0,0-1 1,-1 1-1,1 0 0,0-1 1,0 1-1,0-1 0,0 1 0,0-1 1,-1 1-1,1 0 0,0-1 1,0 1-1,0-1 0,0 1 0,0-1 1,0 1-1,1 0 0,-1-1 1,0 1-1,0-1 0,0 1 1,0 0-1,0-1 0,1 1 0,-1-1 1,0 1-1,0 0 0,1-1 1,0-2 92,4-4 192,-5 7-234,0-1-1,1 1 0,-1-1 0,0 1 0,0-1 0,0 1 0,0-1 1,1 1-1,-1-1 0,0 1 0,1-1 0,-1 1 0,0 0 1,1-1-1,-1 1 0,0-1 0,1 1 0,-1 0 0,1-1 1,-1 1-1,0 0 0,1 0 0,-1-1 0,1 1 0,-1 0 0,1 0 1,-1 0-1,1 0 0,0-1 0,-1 1 0,1 0 0,-1 0 1,1 0-1,-1 0 0,1 0 0,0 0 0,2 2 34,-1-1-1,1 0 1,-1 1 0,0-1-1,1 1 1,-1 0-1,0 0 1,0 0 0,0 0-1,0 0 1,0 0 0,0 0-1,-1 1 1,1-1-1,-1 0 1,0 1 0,0 0-1,0-1 1,0 1 0,0 0-1,1 4 1,-2-6 99,-5 1-90,5-1-104,-1-1 1,1 0 0,0 0 0,0 1-1,0-1 1,0 0 0,-1 0-1,1 0 1,0 0 0,0 1 0,-1-1-1,1 0 1,0 0 0,0 0-1,0 0 1,-1 0 0,1 0 0,0 0-1,-1 0 1,1 0 0,0 0-1,0 1 1,-1-1 0,1 0 0,0-1-1,0 1 1,-1 0 0,1 0-1,0 0 1,0 0 0,-1 0 0,1 0-1,0 0 1,0 0 0,-1 0-1,1-1 1,0 1 0,0 0 0,-1 0-1,1 0 1,0 0 0,0-1-1,-2 0 17,1 0 0,0 0-1,0 0 1,0 0 0,1 0-1,-1-1 1,0 1-1,0 0 1,1 0 0,-1-1-1,1 1 1,-1-1 0,1 1-1,-1 0 1,1-1 0,0 1-1,0-1 1,-1 1-1,1-1 1,0 1 0,1-1-1,-1 1 1,0-1 0,0 1-1,1 0 1,-1-1-1,0 1 1,1-1 0,0 1-1,-1 0 1,1-1 0,0 1-1,1-2 1,-1 2 95,1 2-76,1-1 0,-1 1 0,1 0 1,-1-1-1,0 1 0,0 1 0,1-1 0,-1 0 1,0 0-1,0 1 0,0-1 0,0 1 0,-1 0 0,1-1 1,0 1-1,-1 0 0,1 0 0,-1 0 0,1 0 1,-1 1-1,2 3 0,1 4 105,1-1 0,-1 1-1,4 21 1,-7-18-61,-1-13-83,0 0-1,0 1 0,0-1 1,0 0-1,0 0 1,0 1-1,0-1 1,0 0-1,0 0 1,0 1-1,0-1 0,0 0 1,0 0-1,0 1 1,0-1-1,0 0 1,0 0-1,-1 0 1,1 1-1,0-1 0,0 0 1,0 0-1,0 1 1,0-1-1,-1 0 1,1 0-1,0 0 1,0 0-1,0 1 0,-1-1 1,1 0-1,0 0 1,0 0-1,0 0 1,-1 0-1,1 0 1,0 0-1,0 1 0,-1-1 1,1 0-1,0 0 1,0 0-1,-1 0 1,1 0-1,0 0 1,0 0-1,-1 0 0,1 0 1,0-1-1,-32-20 31,27 11-19,5 10-18,0-1 1,0 0-1,0 1 1,0-1-1,0 1 1,0-1-1,0 1 1,-1-1-1,1 1 1,0-1-1,0 1 1,-1-1-1,1 1 1,0-1 0,-1 1-1,1-1 1,-1 1-1,1 0 1,-1-1-1,0 0-57,-1-1-40,1 0 0,0 0 0,0 1-1,0-1 1,0 0 0,0 0 0,0 0 0,1 0-1,-1 0 1,0-3 0,7 3 102,0 0 1,0 0-1,0 1 0,0 0 1,0 0-1,0 1 0,10-1 1,47 6 50,-62-4-51,5 1 2,-4-2-9,-4 0-50,0 0 48,0-1-1,0 1 0,-1 0 1,1-1-1,0 0 1,0 1-1,0-1 0,0 0 1,-3-2-1,-2-1-11,-2 1-33,1-1 0,1 1 0,-10-7 0,-14-5-123,16-2 237,28 8-10713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2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6 768,'4'-6'5605,"-17"13"-4051,-22 18-287,23-14-780,1 2-1,0 0 0,1 0 1,1 0-1,0 2 0,0-1 1,-6 18-1,-3 11 561,-16 59-1,14-31 112,-21 143-1,37-180-881,2 1 0,1-1 0,2 1 0,1 0 0,2-1 0,11 49 0,-11-67-209,1 0 0,1 0-1,1-1 1,0 1 0,0-2 0,2 1-1,0-1 1,0 0 0,2-1 0,21 23-1,-24-29-300,1 1 0,0-2 0,1 1 0,-1-1 0,1-1 0,1 1 0,-1-2-1,1 0 1,-1 0 0,1 0 0,0-2 0,0 1 0,1-1 0,-1-1 0,0 0 0,23-2-1,-5-2-4069,32-7 0,-19 2 1585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0 654 388,'0'-3'992,"1"-7"-280,1 0 0,1 0-1,-1 0 1,1 0 0,7-13-1,4-15 276,18-78 970,25-84 484,-38 144-619,40-80 0,-58 133-1713,1 0-1,0 0 0,-1 0 1,1 1-1,1-1 1,-1 1-1,0-1 0,1 1 1,-1 0-1,4-3 0,-5 4 216,3 5-38,0 0-219,0 0 1,-1 1 0,1-1-1,-1 1 1,0 0-1,0 0 1,-1 0 0,0 0-1,4 11 1,11 60 354,-8-31-247,44 151 419,-43-166-502,2-1-1,0 1 1,3-2 0,24 38 0,-35-60-134,0 0 0,1-1 0,0 0 0,0 0 0,0 0 0,1-1 1,0 1-1,8 3 0,-13-7-90,0 0 1,1 0 0,-1 0 0,1-1-1,0 1 1,-1 0 0,1-1 0,-1 0-1,1 1 1,0-1 0,-1 0 0,1 0-1,0 0 1,-1 0 0,1 0 0,0 0 0,0 0-1,-1-1 1,1 1 0,-1-1 0,1 1-1,0-1 1,-1 1 0,1-1 0,-1 0-1,1 0 1,-1 0 0,0 0 0,1 0-1,-1 0 1,0 0 0,0 0 0,0-1-1,0 1 1,0 0 0,0-1 0,0 1-1,0-1 1,0 1 0,0-3 0,5-13-6820,-8 8 4761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1 327 408,'3'-19'2419,"-1"-1"1,-1-36-1,-1 45-1446,0 9-866,0 1-1,1 0 0,-1 0 0,0 0 0,1 0 0,-1 0 0,1-1 0,-1 1 0,1 0 1,-1 0-1,1 0 0,0 0 0,-1 0 0,1 0 0,0 1 0,0-1 0,0 0 1,0 0-1,-1 1 0,1-1 0,0 0 0,0 1 0,1-1 0,-1 1 0,0-1 0,1 0 1,36-8 831,-22 6-594,16-6 65,1-1 0,-2-1-1,1-2 1,29-16 0,-56 26-367,0 0-1,-1 0 1,1-1 0,-1 0 0,0 1 0,0-1 0,0-1-1,-1 1 1,1 0 0,3-7 0,-7 10-33,1-1 0,0 1 0,0-1 0,-1 0 0,1 1 0,-1-1 0,1 0 0,-1 0 0,0 1 0,0-1 0,0 0 0,0 0 0,0 1 0,0-1 0,0 0 0,0 0 0,-1 1 0,1-1 0,-1 0 0,1 1 0,-1-1 0,0 1 0,0-1 0,1 0 0,-1 1 0,0 0 0,0-1 0,-1 1 0,1-1 0,0 1 0,0 0 0,-1 0 0,1 0 0,-1 0 0,-1-1 0,0 0-4,0 1 0,0 0 0,0 0 0,1 0 0,-1 1 0,0-1 0,0 1 0,0-1 0,0 1 0,0 0 0,0 0 0,0 1 0,0-1 0,0 0 0,0 1 0,0 0 0,-4 1 0,-7 3 6,-1 1-1,-13 7 1,15-6 9,-1 1 1,2 1-1,-1 0 0,1 1 1,0 0-1,-19 23 1,23-24 23,1 0 1,0 0-1,0 1 1,1 0-1,0 1 1,1-1-1,1 1 1,-1 0-1,-4 21 1,8-28-26,1 0 1,-1 0-1,1 0 1,0 0-1,0 0 0,0 0 1,0 0-1,1 1 1,0-1-1,0 0 1,0 0-1,0 0 0,0-1 1,1 1-1,0 0 1,0 0-1,3 4 1,-1-4-24,-1 0 1,1 0-1,0-1 1,0 1-1,0-1 1,1 0-1,-1 0 1,1-1-1,-1 1 1,1-1-1,0 0 1,0 0-1,5 1 1,7 1-162,0-1 0,-1 0 0,1-2 1,0 0-1,0 0 0,31-5 0,-1-3-3145,54-15 0,-64 11 300,-7 0 912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5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390 101 440,'-2'-4'360,"0"0"1,0 0-1,-1 0 1,0 0-1,1 1 1,-1-1-1,-1 1 1,1 0-1,0 0 1,-1 0-1,0 0 0,0 0 1,1 1-1,-2 0 1,1 0-1,0 0 1,-6-2-1,-11-3 226,0 1-1,-31-5 1,29 7-215,-12-2-781,-41-2 0,3 6-4129,50 4 3210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1 209 844,'4'14'6843,"2"9"-3795,23 79-1759,-22-82-1031,1-1 0,0 1 0,2-2 1,0 1-1,2-1 0,0-1 0,0 0 1,2-1-1,20 20 0,-32-34-224,1 0 0,-1 0 0,1-1 0,-1 1 0,1 0 0,-1-1 1,1 0-1,0 0 0,0 0 0,0 0 0,0 0 0,0 0 0,0-1 0,0 1 0,0-1 0,0 0 0,0 0 0,5-1 0,-4 0 0,0 0 0,0 0 0,0-1 0,0 0 0,0 1 0,0-2-1,-1 1 1,1 0 0,-1-1 0,1 1 0,4-7 0,2-2 3,0-1 0,-1 0 0,-1-1 1,0 0-1,-1 0 0,8-21 0,1-8-167,-3 1 0,-1-2 0,9-66 0,-15 59-3494,0-62-1,-7 93 851,-1 6 841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62 548,'8'-7'729,"1"0"1,-1 1-1,1-1 1,0 2-1,1 0 0,-1 0 1,1 0-1,0 1 1,12-3-1,-18 6-598,0 0 0,1 1 0,-1-1-1,0 1 1,1-1 0,-1 2 0,0-1 0,0 0 0,1 1 0,-1-1-1,0 1 1,0 0 0,0 1 0,0-1 0,0 1 0,0 0 0,0 0-1,0 0 1,-1 0 0,1 1 0,-1-1 0,1 1 0,-1 0 0,0 0 0,4 6-1,-3-4-51,-1 1-1,0-1 1,-1 1-1,0-1 1,1 1-1,-2 0 1,1 0-1,-1 0 1,0 0-1,0 0 1,0 0-1,-1 0 1,-1 11-1,-1 9 208,-11 48 0,11-65-235,-21 81 483,-44 110 0,7-29 244,47-129-518,7-27-121,1-1 1,0 1 0,1 0-1,1 0 1,1 0-1,0 1 1,0 19-1,2-32-118,1 0 0,-1 0 0,1 0 0,-1 0-1,1 0 1,0 0 0,0-1 0,0 1 0,1 0 0,-1-1 0,1 1 0,-1-1-1,1 1 1,0-1 0,0 0 0,0 0 0,0 0 0,0 0 0,1 0-1,-1 0 1,1-1 0,-1 1 0,1-1 0,-1 1 0,1-1 0,0 0-1,0 0 1,-1 0 0,1-1 0,0 1 0,4 0 0,9 0 33,-1 0-1,1-1 1,-1 0 0,25-4 0,-38 4-52,89-16-27,-55 9-784,-1 1-1,49-1 1,-72 8 688,15 3-8849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7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94 876,'-22'-6'948,"0"0"-56,-3 4-72,-3-7-80,-4 3-72,-2-5-75,-1 3-61,-3-4-68,4 4-200,-1-1-272,7 4-276,0-1-1929,2 0 753,11 6 496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0:1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46 656,'1'-3'345,"1"0"0,-1 0 0,1 1 0,0-1 1,0 0-1,0 1 0,0-1 0,1 1 0,-1 0 0,1 0 0,-1 0 0,1 0 0,0 0 0,-1 0 0,1 1 1,0-1-1,0 1 0,0 0 0,1 0 0,-1 0 0,0 0 0,0 1 0,0-1 0,1 1 0,4 0 0,5 0 103,-1 0-1,1 1 0,0 0 1,-1 1-1,21 7 0,0 2-138,-1 1 0,0 2-1,-1 1 1,-1 2-1,-1 1 1,0 1 0,-1 2-1,-2 0 1,0 2-1,-1 1 1,-1 1 0,22 30-1,-14-12-64,-1 1 0,-3 2 1,-2 1-1,-1 0 0,-3 2 0,-2 1 0,15 58 0,-21-55-64,-2 1-1,-2 1 1,-3-1-1,-3 1 1,-1 0-1,-9 98 1,2-122-311,-1 0 1,-1 0-1,-1-1 0,-2 0 0,-1 0 1,-2-1-1,0-1 0,-2 0 1,-2 0-1,0-1 0,-1-1 1,-2-1-1,-29 31 0,23-32-1110,-36 27 0,35-32-736,0-2 1,-1-2-1,-41 19 1,1-7-652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3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136 236 428,'-6'-36'9158,"2"24"-7151,3 10-1921,1 0 1,-1 0-1,0 0 0,1 0 0,-1-1 0,1 1 0,0 0 0,0 0 0,0-1 0,0 1 0,0 0 0,1-4 0,-1 3-14,0 0 0,0 0 0,0 0 0,0 0 0,-1 0 0,1 0 0,-2-6 0,-1-2 721,3 12-778,0 1 1,0-1-1,0 1 1,-1-1-1,1 0 0,0 1 1,-1-1-1,1 0 1,-1 1-1,0-1 1,-1 2-1,-4 14 50,-1 18 258,2 1 0,2-1 0,1 1 0,1 0 0,10 69 0,-6-94-68,1-15 5,2-14-133,-4 8-136,-1-1 1,-1 1-1,1 0 0,-2 0 1,1 0-1,-5-19 1,-19-59-215,11 50 129,-35-107-216,27 101 373,21 43-17,0 0-39,1 1 0,-1 0 0,0 0 0,1-1 1,-1 1-1,1 0 0,-1 0 0,0-1 0,1 1 0,-1 0 1,1 0-1,-1 0 0,1 0 0,-1 0 0,1 0 0,-1 0 0,1 0 1,-1 0-1,1 0 0,-1 0 0,1 0 0,-1 0 0,0 0 0,1 0 1,-1 0-1,1 0 0,-1 1 0,1-1 0,-1 0 0,1 1 1,24 12 110,21 20 45,-28-16-65,1-1 0,1-1 1,30 18-1,-42-29-74,0 0-1,1 0 1,-1-1-1,1 0 1,0-1-1,0 1 1,0-2-1,0 1 1,0-1-1,0-1 1,0 0-1,15-1 1,-6-2-1,1-1 1,-1-1 0,0 0-1,33-15 1,64-43 54,4-1-54,-119 64-22,1 0 0,-1-1 0,1 1 1,0-1-1,-1 1 0,1 0 0,0 0 0,-1-1 1,1 1-1,0 0 0,-1 0 0,1 0 0,0 0 0,-1 0 1,1 0-1,0 0 0,0 0 0,-1 0 0,1 0 0,0 0 1,-1 0-1,1 0 0,0 1 0,-1-1 0,1 0 0,0 0 1,-1 1-1,1-1 0,0 0 0,-1 1 0,1-1 0,-1 1 1,1-1-1,-1 1 0,1-1 0,-1 1 0,1-1 0,-1 1 1,0 0-1,1-1 0,-1 1 0,0 0 0,1-1 0,-1 1 1,0 0-1,0-1 0,0 1 0,0 0 0,1 0 0,-1 7 29,1-1 0,-1 0 0,0 1 0,-2 9 0,0 0 55,0 35 188,-2 171 1199,27 123 1277,-23-343-2797,1-1-1,-1 1 1,1-1-1,0 1 1,-1-1-1,1 1 1,0-1-1,1 1 1,-1-1 0,3 4-1,5 12-4179,-11-8-3981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72 812,'7'-7'607,"2"1"463,-1-2 1,-1 1-1,1-1 0,9-14 1,-17 21-1021,1 1 1,-1 0 0,0 0 0,0-1 0,0 1-1,1 0 1,-1-1 0,0 1 0,0 0 0,0 0 0,0-1-1,0 1 1,0 0 0,0-1 0,0 1 0,1 0-1,-1-1 1,0 1 0,0 0 0,0-1 0,-1 1-1,1 0 1,0-1 0,0 1 0,0 0 0,0 0 0,0-1-1,0 1 1,0 0 0,0-1 0,-1 1 0,1 0-1,0 0 1,0-1 0,0 1 0,-1 0 0,1 0-1,0-1 1,0 1 0,-1 0 0,1 0 0,0 0-1,0 0 1,-1-1 0,1 1 0,0 0 0,-1 0 0,1 0-1,-1 0 1,-2-1 103,1 1 0,-1 0 0,0 0 0,0 0 0,0 1 0,0-1 0,-4 2 0,-58 15 885,1 2-1,-87 40 1,-119 82 264,264-138-1262,1 0 35,1 0 1,-1 0-1,1 0 0,-1 0 0,-4 5 1,9-7-63,-1-1 0,0 1 1,1-1-1,-1 1 0,1 0 1,0-1-1,-1 1 0,1 0 1,-1 0-1,1-1 0,0 1 1,0 0-1,-1 0 0,1-1 0,0 1 1,0 0-1,0 0 0,0 0 1,0 0-1,0-1 0,0 1 1,0 0-1,0 0 0,1 0 1,-1-1-1,0 1 0,0 0 1,1 0-1,-1-1 0,0 1 1,1 0-1,-1-1 0,1 1 1,-1 0-1,1-1 0,-1 1 1,1 0-1,0-1 0,-1 1 1,1-1-1,0 1 0,-1-1 0,2 1 1,63 39 369,-14-9-201,70 43 293,-58-37 74,66 51 1,-124-84-500,1 1-1,-1-1 1,0 1-1,0 0 1,-1 0 0,0 1-1,6 8 1,-9-12-37,0 0 0,0 1 0,0-1 1,-1 0-1,1 1 0,-1-1 0,1 0 1,-1 1-1,0-1 0,0 1 0,0-1 0,0 0 1,-1 1-1,1-1 0,0 0 0,-1 1 1,0-1-1,0 0 0,0 1 0,0-1 1,0 0-1,0 0 0,0 0 0,0 0 0,-3 2 1,-3 5-4,-1-1 1,0 0 0,0 0-1,-1-1 1,0 0-1,0 0 1,-1-1-1,0-1 1,0 1 0,-13 4-1,-18 5-331,-54 14 0,89-28 275,-190 36-3562,49-13-4181,79-8 5255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6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4 869 504,'0'0'1090,"-1"-4"-21,0 1-837,0-1 0,1 0 0,0 0 0,0-1 0,0 1 0,0 0 0,0 0 0,1 0 0,1-4 0,12-43 1223,-9 35-1106,184-493 4368,-105 328-2950,-82 175-1626,1 0 0,0 1 0,1-1 0,-1 1 0,1 0 0,0 0 0,0 0 0,9-8 0,-12 12-101,1 1 0,-1-1 0,0 0 0,0 0 0,1 1 0,-1-1 0,0 1 0,1-1 0,-1 1 0,1-1 0,-1 1 0,0 0 0,1 0 0,-1 0 0,1 0 0,-1 0 0,3 0 0,-2 1-9,0 0 0,0 0 0,0-1 0,-1 1 0,1 1 0,0-1 0,-1 0 0,1 0 0,0 1 0,-1-1 0,0 0 0,1 1 0,-1 0 0,0-1 0,0 1 0,2 2 0,11 23 212,-1 1 0,-1 0 0,-2 1 0,9 36-1,-8-29-50,54 194 789,27 91-183,-91-318-926,12 31-158,-13-33 62,1 1 1,0 0-1,0-1 1,0 1-1,0-1 0,0 1 1,0-1-1,0 0 0,1 1 1,-1-1-1,0 0 1,1 0-1,-1 0 0,1 0 1,2 1-1,6-15-7745,-6 2 5450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6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547 185 968,'-16'-12'1348,"1"-2"-92,-7 0-4,-7 0-47,-5-3-61,-1 0-104,-12-3-116,0 0-156,0 6-228,-7-5-400,7 4-644,-9 10-2924,2 2 1163,10 6 773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29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46 544,'0'0'1484,"-12"-3"8570,12 2-10046,0 1 0,0 0 0,0 0 0,0 0 0,0 0 0,0 0 0,0 0 0,-1 0 0,1 0 0,0 0 0,0 0 0,0 0 0,0 0 0,0-1 0,0 1 0,0 0 0,0 0 0,0 0 0,0 0 0,0 0 0,0 0 0,0 0 0,-1-1 0,1 1 0,0 0 0,0 0 0,0 0 0,0 0 0,0 0 0,0 0 0,0-1 0,0 1 0,0 0 0,1 0 0,-1 0 0,0 0 0,0 0 0,0 0 0,0-1 0,0 1 0,0 0 0,0 0 0,0 0 0,0 0 0,0 0 0,0 0 0,0 0 0,0 0 0,1-1 0,-1 1 0,0 0 0,0 0 0,0 0 0,0 0 0,0 0 0,0 0 0,0 0 0,1 0 0,-1 0 0,0 0 0,0 0 0,0 0 0,0 0 0,0 0 0,0 0 0,1 0 0,-1 0 0,0 0 0,18-10-2260,28-7-2720,-9 8 3030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387 528 8,'2'-2'214,"1"0"0,-1-1 0,1 1 0,-1-1-1,0 1 1,0-1 0,0 0 0,-1 0 0,1 1 0,-1-1 0,1-1 0,-1 1-1,0 0 1,1-4 0,-2 5-100,1 1 0,-1-1 0,0 0 0,1 1 0,-1-1 0,0 1 0,0-1 0,0 0 0,0 1 0,-1-1 0,1 0 0,0 1 0,-1-1 0,1 1 0,-1-1 0,0 1 0,1-1 0,-1 1 0,0-1 0,0 1 0,0 0 0,0-1 1,0 1-1,0 0 0,0 0 0,0 0 0,-1 0 0,1 0 0,0 0 0,-1 0 0,-1-1 0,-3 0 56,0 1 0,-1-1 1,1 1-1,-1 0 1,1 0-1,-1 1 1,1 0-1,-1 0 0,1 1 1,-1 0-1,1 0 1,-1 0-1,-8 4 0,-2 0 123,0 1-1,0 1 0,-26 15 1,23-10-51,1 1 1,1 1 0,0 0 0,1 2-1,-17 19 1,25-25-84,1 0-1,0 0 1,1 1-1,0 0 0,1 0 1,0 0-1,1 1 1,0 0-1,1 0 1,-5 21-1,8-29-107,1 0-1,-1 0 1,1 0-1,0 0 1,0 0 0,1-1-1,-1 1 1,1 0-1,0 0 1,0 0-1,0-1 1,0 1 0,1 0-1,-1-1 1,1 1-1,3 4 1,-2-4-3,1 0 1,-1-1-1,1 1 1,0-1-1,0 1 1,0-1 0,0-1-1,1 1 1,-1-1-1,1 1 1,6 1-1,-1-1-6,1 0-1,-1 0 1,1-1 0,0-1-1,0 0 1,-1 0-1,1-1 1,0-1-1,0 1 1,0-2 0,15-3-1,-8-1-48,0-1 0,-1-1 1,1 0-1,-2-2 0,1 0 0,-1 0 0,-1-2 1,0 0-1,23-23 0,-13 8-53,-2-1 1,0 0-1,-2-2 1,20-38-1,-16 19-17,-2-2-1,-3 0 1,-2-1 0,-2-1-1,-2-1 1,-3 0 0,8-96-1,-21 133 156,0 9 79,2 8-149,0 0 1,-1 0 0,1 0 0,0 0-1,0 0 1,0 0 0,0 0 0,0 0 0,0 0-1,0 0 1,0 0 0,0 0 0,0 0-1,0 0 1,0-1 0,-1 1 0,1 0-1,0 0 1,0 0 0,0 0 0,0 0-1,0 0 1,0 0 0,0 0 0,0 0-1,-1 0 1,1 0 0,0 0 0,0 0-1,0 0 1,0 1 0,0-1 0,0 0-1,0 0 1,0 0 0,0 0 0,0 0-1,-1 0 1,1 0 0,0 0 0,0 0-1,0 0 1,0 0 0,0 0 0,0 0 0,0 0-1,0 0 1,0 1 0,0-1 0,0 0-1,0 0 1,0 0 0,0 0 0,0 0-1,0 0 1,-7 13 161,1 0-1,0 1 1,1-1 0,0 1-1,1 0 1,-3 24-1,-7 92 671,14-127-816,-4 61 702,8 125-1,-2-162-671,2-1-1,1 0 1,1-1-1,1 1 1,1-1-1,1 0 1,19 36-1,-22-51-156,0-1-1,0 0 0,1 0 0,0 0 0,0-1 0,1 0 0,0-1 0,14 10 0,-18-14-188,0-1-1,0 1 1,0-1 0,1 0-1,-1-1 1,1 1-1,-1-1 1,1 0 0,7 1-1,-8-2-416,0 0-1,1 0 0,-1-1 1,0 1-1,0-1 0,0 0 1,1 0-1,-1 0 0,0-1 1,0 0-1,7-3 0,11-9-1753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8,'1'10'550,"-1"0"-1,1 0 1,1 0-1,0 0 1,0 0-1,6 15 1,-6-20-380,0 0 1,0 0-1,1-1 0,0 1 1,-1-1-1,2 1 0,-1-1 1,0 0-1,1 0 0,0 0 1,0-1-1,0 0 0,0 1 1,6 2-1,0-1-6,1-1 1,1 0-1,-1 0 0,1-1 0,-1 0 1,1-1-1,0-1 0,12 1 1,-1-2-458,1 0 1,-1-2 0,26-5 0,-23 2-3278,-16 2 2436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252 252 324,'-25'-9'1230,"1"-1"0,-34-19 0,37 19-750,19 9-426,-1 0 0,1 0 0,0-1-1,0 1 1,0 0 0,0-1 0,0 1 0,0-1 0,0 0 0,0 0 0,-2-3 0,3 3-39,1 1 0,0-1 0,0 1 1,-1-1-1,1 0 0,0 1 0,0-1 1,1 1-1,-1-1 0,0 0 0,0 1 0,1-1 1,-1 1-1,1-1 0,-1 1 0,1-1 0,0 1 1,1-3-1,18-28 173,3-7-29,-23 37-148,0 1 0,0 0 0,0 0 0,0 0 0,0 0 0,0 0 0,0-1 0,-1 1 0,1 0 0,0 0 0,-1 0 0,1 0 0,-1 0 0,1 0 0,-1 0 0,1 0 0,-1 0 0,0 0 0,0 0 0,1 0 0,-1 0 0,0 1 0,0-1 1,0 0-1,0 1 0,0-1 0,0 0 0,0 1 0,0-1 0,0 1 0,-1-1 0,-36-14 151,19 9-230,-47-12-3649,64 17 2814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3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0 261 868,'3'0'178,"-1"1"1,0-1-1,0 1 0,0-1 1,0 0-1,1 0 0,-1 0 0,0 0 1,0-1-1,0 1 0,0 0 1,1-1-1,-1 0 0,0 1 1,0-1-1,0 0 0,0 0 0,0 0 1,-1 0-1,1-1 0,0 1 1,0 0-1,-1-1 0,1 1 0,-1-1 1,1 0-1,-1 0 0,0 1 1,2-4-1,2-4 224,0-1-1,-1-1 1,-1 1 0,5-21 0,-6 21-10,1 1 0,0-1 0,5-11 0,-7 20-370,-1 1 0,0 0 0,0 0 1,1-1-1,-1 1 0,0 0 0,1 0 1,-1-1-1,0 1 0,1 0 0,-1 0 1,0 0-1,1 0 0,-1 0 0,0-1 1,1 1-1,-1 0 0,1 0 0,-1 0 0,0 0 1,1 0-1,-1 0 0,0 0 0,1 0 1,-1 0-1,1 0 0,-1 1 0,0-1 1,1 0-1,-1 0 0,0 0 0,1 0 1,-1 0-1,0 1 0,1-1 0,0 1 1,10 7 201,-10-7-217,31 29 436,-18-16-262,1 0-1,0-1 1,32 20 0,-35-26-100,1 0 0,0-1 0,0 0-1,0-1 1,20 5 0,-28-9-71,1 0 0,-1-1 0,0 0-1,0 0 1,0 0 0,0 0 0,1-1 0,-1 0 0,0 0 0,0 0 0,0-1 0,0 1 0,0-1 0,-1 0 0,1-1 0,-1 1 0,1-1 0,6-5 0,-4 2-46,-1 0 0,1 0-1,-1-1 1,0 0 0,-1 0 0,0 0 0,0 0 0,0-1 0,-1 0 0,0 0 0,-1-1 0,0 1-1,0 0 1,3-18 0,-4 14-1051,-1 1 0,-1-1 0,0 1 1,0 0-1,-1-1 0,-4-21 0,2 21-543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6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0 100,'-5'9'800,"1"-1"0,0 1 1,0 0-1,0 0 0,1 0 0,-3 18 0,-5 61 1411,8-54-1464,-5 31 319,0-2-270,2 0-1,4 75 1,2-136-835,0-1-1,0 1 1,0-1 0,0 1 0,1 0 0,-1-1 0,0 1-1,1-1 1,0 1 0,-1-1 0,1 1 0,0-1-1,0 1 1,0-1 0,0 0 0,0 1 0,0-1 0,2 2-1,-1-2-136,-1-1-1,0 1 0,1-1 0,-1 1 0,0-1 0,1 0 0,-1 0 0,0 1 1,1-1-1,-1 0 0,1 0 0,-1 0 0,1-1 0,-1 1 0,0 0 1,1 0-1,-1-1 0,0 1 0,1-1 0,-1 1 0,0-1 0,0 0 1,3-1-1,20-14-2248,4-5 739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36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1 904,'0'0'3757,"-2"5"-2855,-5 29 486,0 0 1,3 0-1,-2 63 0,14 111 833,-5-159-1705,58 596 4187,-60-639-4651,-1-1 9,1 0 1,0 0 0,0 0 0,0 0 0,1 0 0,-1 0 0,4 6-1,-4-10-75,1-8-112,10-39-1398,12-93 0,-23 129 743,5-29-242,0 20-1498,2 6-3374,-5 12 3849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0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1016 152,'0'0'5783,"2"-7"-4954,8-26 592,7-44 1,-10 16-658,-3-1 1,-2 1-1,-3-1 0,-15-104 1,4 86-450,-4 0 0,-3 0 1,-51-132-1,69 208-306,-1 1-1,0-1 1,-1 0 0,1 1-1,0-1 1,-1 1 0,-6-6-1,9 9 77,0 1-76,1 1 1,0 0-1,-1-1 1,1 1-1,0-1 0,0 1 1,0-1-1,0 0 1,0 1-1,1-1 0,-1 0 1,2 2-1,1 0 16,3 4 6,0-1-1,0 0 1,0 0 0,1 0-1,-1-1 1,1-1-1,1 1 1,16 5-1,6 1 43,36 7 0,-65-18-70,36 8 39,0-1 0,0-2-1,0-2 1,1-2 0,-1-1 0,1-2 0,-1-2 0,0-1 0,0-2 0,-1-1 0,38-15-1,-44 12-25,-21 12-9,-9 0-4,0 0 0,0 0 0,0 0-1,0 0 1,0 0 0,0 0 0,0 0 0,0 1 0,-1-1 0,1 0-1,-1 0 1,1 0 0,-1 1 0,1-1 0,-1 0 0,0 1-1,1-1 1,-1 1 0,0-1 0,0 2 0,-2 33 98,1-25-69,-14 345 1444,17-304-1136,2 0 1,2 0-1,3 0 0,28 90 0,-34-134-326,2 7 43,1 1 0,11 20 0,-16-33-122,0-1 0,1 1-1,0 0 1,0 0 0,0-1 0,0 0-1,0 1 1,0-1 0,0 0 0,1 0-1,-1 0 1,1 0 0,0 0-1,-1-1 1,1 1 0,0-1 0,0 0-1,0 0 1,4 1 0,-4-1-157,-1-1 1,0-1-1,0 1 0,0 0 1,1 0-1,-1-1 1,0 1-1,0-1 1,3-1-1,9-5-4016,-6 3-775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41 124 148,'-20'-21'5597,"18"19"-5201,0 1 1,1-1 0,-1 0 0,0 0 0,0 0-1,1 0 1,-1 0 0,1-1 0,0 1 0,0 0-1,-2-5 1,3 6 61,9-16 695,-5 13-989,0 1 0,1-1 0,-1 1-1,0 0 1,1 0 0,0 1 0,-1 0 0,1-1-1,9-2 1,50-11 649,-62 16-774,19-3 179,-1 0 1,1 2 0,0 1 0,0 0-1,0 2 1,0 0 0,0 1 0,-1 1 0,36 12-1,-21-3-4,0 1-1,-1 1 1,-1 2-1,49 33 1,-65-38-128,-1 0-1,-1 0 1,0 1 0,-1 1 0,0 1 0,-1 0 0,-1 1 0,-1 0 0,13 22 0,-19-28-53,0 1 0,-1-1 1,-1 1-1,1 0 0,-1 0 1,-1 0-1,0 1 0,-1-1 1,0 1-1,-1-1 0,0 1 1,-1-1-1,0 0 0,-1 1 1,0-1-1,-1 0 0,-4 14 0,1-12-5,0 0-1,-1 0 1,0 0 0,-1 0-1,-1-1 1,0-1-1,0 0 1,-1 0-1,-1 0 1,-20 15-1,13-12 9,-2-1-1,0-1 1,0 0-1,-1-2 1,0 0-1,-25 7 1,-147 47 819,192-63-869,0-1 1,-1 1 0,1-1 0,0 1-1,0-1 1,-1 0 0,1 0 0,0 0 0,0 0-1,-1 0 1,1 0 0,0 0 0,-1 0-1,1 0 1,0 0 0,0-1 0,0 1 0,-1-1-1,1 1 1,0-1 0,0 1 0,0-1-1,0 1 1,0-1 0,0 0 0,0 0 0,0 0-1,0 0 1,0 1 0,0-1 0,0 0 0,1 0-1,-1-1 1,0 1 0,1 0 0,-1 0-1,1 0 1,-1 0 0,1-1 0,-1-1 0,0 0-320,1 1 1,0 0 0,0-1 0,0 1 0,0-1 0,0 1 0,0-1-1,1 1 1,0-3 0,0 2-541,0 1 1,0 0-1,-1 0 0,2 0 0,-1 0 1,0 0-1,0 0 0,0 0 0,1 1 0,2-3 1,5-2-1735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2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616 175 860,'5'-3'300,"0"-1"0,-1 1-1,0-1 1,0 0 0,0-1 0,0 1 0,-1-1-1,1 1 1,-1-1 0,0 0 0,-1 0-1,4-9 1,-5 11-171,0 0-1,-1 0 1,1 0-1,-1 0 1,0 0-1,0 0 1,0 0-1,0 0 1,-1 0-1,1 0 1,-1 0-1,1 0 1,-1 0-1,0 0 1,0 0-1,-1 1 1,1-1-1,0 0 1,-1 1-1,0-1 1,0 1-1,1-1 1,-1 1-1,-1 0 1,-2-3-1,-1 1 5,0 0-1,0 0 1,-1 0-1,1 1 1,-1 0-1,0 1 1,0-1-1,0 1 1,0 1-1,0-1 1,0 1 0,0 0-1,0 1 1,-1 0-1,1 0 1,0 0-1,-7 2 1,-10 2 153,0 0 1,0 2-1,-40 15 1,15-2 246,-72 39 1,99-45-257,1 0 0,0 2 0,1 0 0,1 1 0,-25 26 0,42-40-232,0 0 1,1 0 0,-1 0-1,0 0 1,1 0-1,-1 0 1,1 1 0,0-1-1,0 0 1,0 1 0,0-1-1,0 1 1,0-1-1,1 1 1,-1-1 0,1 1-1,0 0 1,0-1 0,0 1-1,0 0 1,0-1 0,1 4-1,1-2 3,-1 0 1,1-1-1,0 1 0,1-1 0,-1 1 1,1-1-1,-1 0 0,1 0 0,0 0 1,0 0-1,0-1 0,1 1 0,4 2 0,44 31 328,52 46 0,-87-67-302,0 1-1,-2 1 1,0 0-1,0 1 1,-2 1-1,17 29 1,-27-41-59,0-1 0,-1 0 1,1 1-1,-1 0 1,-1-1-1,1 1 1,-1 0-1,0 0 1,-1 0-1,0 0 1,0 0-1,0 0 0,-1-1 1,-2 11-1,0-8 5,0 0 0,0 0 0,-1-1 0,0 1 0,0-1-1,-1 0 1,0 0 0,-1 0 0,-11 12 0,6-9-45,0-1 1,-1 1 0,-1-2 0,1 0-1,-1 0 1,-1-1 0,0-1 0,0 0-1,0-1 1,-1-1 0,0 0 0,-25 5-1,28-8-376,0-1 0,0-1 1,-19 0-1,-15-8-8596,36 5 6533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36,'8'-7'1585,"-2"4"-1165,0-1 1,0 1 0,0 0-1,0 1 1,1 0-1,11-3 1,-1 3-92,0 1 0,0 0 0,0 1 0,0 1 0,-1 1 0,1 0 0,0 2 0,-1-1 0,0 2 0,0 0 0,0 1 0,0 1 0,-1 0 0,0 1 0,-1 1 0,0 0 0,15 13 0,-21-14-199,1 1 0,-2 0 1,1 1-1,-2 0 0,1 0 0,-1 0 1,-1 1-1,0 0 0,0 0 0,-1 0 1,0 0-1,3 22 0,-3-8 49,-1-1 0,-2 0 1,0 1-1,-2-1 0,-4 33 0,3-44-115,-1 0 0,0 0 0,-1 0 0,-1-1-1,0 1 1,0-1 0,-1 0 0,-1 0 0,-13 17 0,8-13-28,-1-1 0,-1 0 0,0-1 0,-1-1 0,-30 20 0,41-30-41,0 0 0,-1 0-1,0 0 1,0-1 0,0 0 0,0 0-1,0-1 1,0 1 0,0-1 0,-1 0-1,1 0 1,0-1 0,-1 0 0,1 0 0,0 0-1,-1 0 1,1-1 0,0 0 0,-7-2-1,6 1-10,0-1-1,0 0 0,1 1 1,0-2-1,-1 1 1,1-1-1,0 0 0,1 0 1,-1 0-1,1-1 0,-1 1 1,1-1-1,1 0 0,-1-1 1,1 1-1,-4-8 1,0-3-30,1-1 0,0 0 1,1 0-1,1-1 1,0 1-1,1-1 0,0-33 1,3 26-34,1 0 1,1 1 0,1-1 0,1 0-1,9-27 1,-9 37-78,1 0 0,1 1 0,0-1 0,1 1 0,0 0 1,2 0-1,-1 1 0,2 0 0,-1 1 0,2 0 0,0 1 0,0 0 0,1 0 1,26-17-1,2 3-3071,58-29 0,-55 34 1755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49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1 652,'-6'6'563,"1"0"0,0 0-1,0 0 1,1 1 0,0-1 0,-5 11 0,-17 47 1440,4 5-728,2 1 0,-12 88 0,1 150 341,28-240-1347,2 0 0,4 0 0,3 0 0,3 0 0,22 84 1,-21-114-246,1-1 0,2-1 0,2 0 1,1-1-1,2 0 0,2-1 0,0-2 1,2 0-1,2-1 0,44 45 0,-47-58-212,-1-1-1,2-1 0,0-1 1,1-2-1,0 0 1,1-1-1,1-1 1,0-1-1,0-2 0,36 8 1,-7-6-1114,1-2 1,-1-3 0,1-2-1,56-5 1,32-9-615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6:49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924 63 14181,'6'-6'228,"-3"0"-200,1-2 200,-23-3 100,3 2 80,-9 4-44,-7-1-52,-12 0-44,-9 3-51,-10 1-193,-22 4-253,-15 4-395,-23 11-476,-9 6-3876,3 2 1692,13 9 1115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0 912,'0'0'967,"5"1"-24,18 7-289,-1 0 0,0 2 0,0 0 1,-1 2-1,0 0 0,-1 1 0,-1 1 0,32 29 0,-5 2-61,-2 2-1,42 60 1,-48-55-298,-3 3 0,-1 1 1,-4 1-1,-2 1 0,-2 2 0,-3 1 0,-3 0 1,-2 2-1,-4 0 0,-2 1 0,5 75 0,-14-80-253,-3 1-1,-2-1 0,-2 0 1,-3 0-1,-18 68 1,12-78-297,-2-1 0,-2-1 0,-2 0 1,-2-1-1,-3-1 0,-40 60 0,34-67-1584,0-1 0,-2-1 0,-62 52 0,45-47-7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16 155 608,'-15'-21'6411,"15"17"-6222,1 1 1,0-1-1,0 1 0,0-1 0,0 1 0,0 0 0,1 0 0,-1-1 0,1 1 0,0 0 1,0 0-1,0 1 0,0-1 0,1 0 0,-1 1 0,1-1 0,5-3 0,1 0 50,-1 0-1,1 0 1,1 1-1,16-8 1,2 4-12,0 1 0,0 1 1,1 2-1,0 1 0,0 1 0,0 1 1,0 2-1,0 0 0,0 2 0,0 2 1,0 0-1,0 2 0,-1 1 1,0 2-1,48 20 0,-65-23-155,0 0-1,0 0 1,0 1-1,-1 0 1,0 0-1,0 2 1,-1-1 0,0 1-1,11 14 1,-14-15-23,0 1 0,-1 0 1,0 1-1,0 0 1,-1-1-1,-1 1 0,1 1 1,-2-1-1,1 0 0,-1 1 1,0 14-1,-1-7 6,-1-1-1,-1 1 1,0-1-1,-1 1 1,-1-1-1,-1 0 1,-1 0-1,0 0 1,-1 0 0,-1-1-1,0 0 1,-1 0-1,-1-1 1,-16 21-1,10-17-7,-1-1 0,0-1 0,-1-1-1,-1 0 1,0-2 0,-1 0 0,-1 0 0,0-2-1,-1-1 1,-30 12 0,-108 40-1574,148-56-1523,11-7 2846,0 0 0,-1 1 0,1-1 0,0 0 0,0 0 0,0 1-1,0-1 1,0 0 0,0 1 0,0-1 0,0 0 0,0 1 0,0-1 0,0 0 0,0 0 0,0 1 0,0-1 0,0 0 0,0 1 0,0-1 0,0 0 0,0 1 0,0-1-1,0 0 1,1 0 0,-1 1 0,0-1 0,0 0 0,0 0 0,0 1 0,1 0-408,8 5-1678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1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1151 328,'16'-22'1244,"-1"0"0,-1-1-1,-2-1 1,13-30 0,1-1-106,180-461 3725,-159 361-3781,-25 74 340,41-94 0,-62 174-1377,-1-1 0,1 1 0,-1-1 1,1 1-1,0 0 0,-1 0 0,1-1 0,0 1 0,0 0 0,0 0 0,0 0 0,0 0 0,0 0 0,0 0 0,1 0 1,-1 0-1,0 1 0,0-1 0,1 0 0,-1 1 0,3-2 0,-2 2-7,-1 0-1,1 1 1,-1-1 0,1 0-1,0 0 1,-1 1-1,1-1 1,-1 1 0,1-1-1,-1 1 1,0 0-1,1 0 1,-1 0 0,0 0-1,1 0 1,1 2 0,6 6 90,-1 0 0,0 1 1,0 1-1,7 11 0,-8-11-33,166 268 1163,-7-11-243,-122-202-761,82 120 388,-114-169-704,3 2-637,0 1-1,16 33 0,-28-44 580,-2-3-2032,-17-1-10854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1:5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584 109 516,'-5'-7'486,"0"-1"0,-1 1 0,0 0 0,0 0-1,0 1 1,-1-1 0,0 1 0,-1 1 0,1 0 0,-1 0 0,0 0-1,0 1 1,-1 0 0,1 1 0,-1 0 0,0 0 0,0 0 0,-14-1 0,-14-1 388,0 2 0,-1 1 0,-42 4 1,65-2-651,-106 10-1159,43 3-5654,54-8 4456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2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 86 92,'28'-65'9734,"-29"55"-7800,-18 0-495,17 10-986,-2 2-17,-6 4-276,0 1-1,1-1 1,0 2-1,0-1 1,0 1-1,1 1 1,1-1-1,-1 1 1,1 1-1,1-1 1,0 1 0,-7 15-1,-4 12 88,3-1 0,-16 56 1,22-56-137,0 0 0,3 0 1,1 1-1,1-1 0,2 1 1,2 0-1,1 0 0,2-1 1,2 1-1,1-1 0,19 55 1,-21-77-73,0-1 1,1-1 0,1 1 0,0-1-1,1 0 1,0-1 0,0 0-1,2 0 1,-1-1 0,1 0 0,1-1-1,14 11 1,-15-13-11,0-1-1,0-1 1,0 0 0,1 0-1,0-1 1,0-1-1,0 0 1,0 0 0,0-1-1,1 0 1,-1-1-1,0 0 1,1-1 0,-1 0-1,18-3 1,-14 0-3,0-1 0,1 0 0,-1-1 0,-1 0 0,1-2 0,-1 1 0,0-2 0,21-14 0,-29 18-20,0-1 1,-1 1-1,1-1 0,-1 0 1,0 0-1,-1 0 1,1-1-1,-1 1 0,0-1 1,0 0-1,-1-1 0,0 1 1,0-1-1,-1 1 0,1-1 1,-1 0-1,-1 0 0,1 0 1,-1 0-1,0 0 0,-1-11 1,0 14-16,-1 1 1,0-1 0,0 0 0,0 1-1,0-1 1,-1 1 0,1-1-1,-1 1 1,0-1 0,0 1-1,0 0 1,-1 0 0,1 0-1,-1 0 1,1 1 0,-1-1-1,0 1 1,0-1 0,0 1-1,0 0 1,-1 0 0,1 1-1,-7-4 1,5 4 1,1-1 1,0 1-1,0 0 1,0 0-1,-1 0 1,1 1-1,-1-1 1,1 1-1,0 0 0,-1 0 1,1 1-1,-1-1 1,1 1-1,0 0 1,0 0-1,-1 1 1,1-1-1,0 1 1,0 0-1,-5 4 0,5-4 41,0 1 0,1 0 0,-1 0 0,1 1 0,0-1 0,0 1 0,0 0 0,1-1 0,-1 1-1,1 0 1,0 1 0,-2 6 0,3-9-12,1-1 0,-1 1 0,1 0 0,0 0-1,0-1 1,0 1 0,0 0 0,0-1 0,0 1 0,1 0 0,-1-1-1,0 1 1,1 0 0,-1-1 0,1 1 0,0 0 0,0-1 0,-1 1-1,1-1 1,0 1 0,0-1 0,1 0 0,-1 1 0,0-1 0,0 0-1,0 0 1,1 0 0,-1 0 0,1 0 0,-1 0 0,1 0 0,-1-1-1,1 1 1,-1 0 0,1-1 0,2 1 0,1 1 7,0-1 0,-1-1 0,1 1 0,0 0 0,0-1 0,0 0 0,0 0 0,0-1 0,-1 1 0,1-1 0,0 0 0,0-1 0,6-2 0,8-3-272,35-20 1,-31 14-305,-5 2-206,15-8-1867,-31 19 2050,0-1 0,-1 0 1,1 1-1,0-1 0,0 1 1,0-1-1,0 1 1,0 0-1,0 0 0,0 0 1,0 0-1,0 0 1,0 0-1,0 1 0,3 0 1,10 7-2082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22 276,'-7'-22'11844,"13"44"-11206,-1-1-1,0 1 0,-1 1 0,0 28 0,1 3-20,16 125 744,8 71 60,22-3 1,-49-240-1364,-1 0 0,1 0 0,1 0 0,0-1 0,0 1 0,0-1 0,0 0-1,1 0 1,0 0 0,1 0 0,-1-1 0,1 1 0,0-1 0,0 0 0,1-1 0,-1 1 0,1-1-1,0 0 1,0-1 0,1 1 0,-1-1 0,1-1 0,0 1 0,-1-1 0,1 0 0,11 1 0,59 8 615,91 2 0,-50-6-1626,-117-7 818,0 0-1,0 0 1,0 0-1,1 0 1,-1 0-1,0 0 1,0 0 0,0 0-1,0 1 1,0-1-1,0 0 1,0 1-1,0-1 1,0 1 0,0-1-1,-1 1 1,1 0-1,0-1 1,0 1-1,0 0 1,-1-1 0,1 1-1,0 0 1,-1 0-1,1 0 1,0 0-1,-1 0 1,1-1 0,-1 1-1,0 0 1,1 0-1,-1 0 1,0 0-1,1 1 1,-1 0 0,0 3-1081,-1 0 0,0 0 1,0-1-1,0 1 0,0 0 1,-4 7-1,3-6 586,-10 27-2267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4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41 322 192,'-2'2'2191,"0"3"-1844,0-1 0,0 0 0,0 0 0,1 1 0,0-1 0,0 1 0,0-1 0,0 1 0,1-1 0,0 1 0,0 6 0,7 60 1809,-2-39-1331,17 112 2902,52 188 0,-64-301-2713,-10-31-1000,0 0-1,0 0 1,0 0 0,0 0 0,0 0 0,0 0-1,0 0 1,0 0 0,0 0 0,0 0 0,0 0-1,0-1 1,1 1 0,-1 0 0,0 0 0,0 0 0,0 0-1,0 0 1,0 0 0,0 0 0,0 0 0,0 0-1,0 0 1,0 0 0,0 0 0,0 0 0,0 0-1,0 0 1,0 0 0,0 0 0,1 0 0,-1 0 0,0 0-1,0 0 1,0 0 0,0 0 0,0 0 0,0 0-1,0 0 1,0 0 0,0 0 0,0 0 0,0 0 0,0 0-1,0 0 1,0 0 0,0 0 0,1 0 0,-1 0-1,0 0 1,0 0 0,0 0 0,0 0 0,0-19 256,-5-25 33,-12-57-1,5 37-185,-30-154 121,-7-39-67,42 216-123,2 15 51,0 0-1,1-30 1,3 49-55,1 0 0,1 0-1,0 1 1,-1-1-1,2 0 1,-1 0-1,1 1 1,0-1-1,1 1 1,-1-1 0,1 1-1,1 0 1,3-6-1,-4 9-5,-1-1-1,1 1 0,0 0 1,0 0-1,1 0 0,-1 1 1,1-1-1,-1 1 0,1 0 1,0 0-1,0 0 0,0 0 1,7-1-1,-4 1 9,0 1-1,0 0 1,0 0-1,1 1 1,-1 0-1,0 0 1,11 2-1,6 4 62,0 0-1,-1 1 0,38 18 1,-59-24-101,12 5 34,0-1-5,-1 1 0,-1 0 0,1 1 0,17 12 0,-28-17-30,1 0-1,0 1 1,-1-1-1,1 1 1,-1 0-1,0 0 1,0 0-1,0 0 1,0 0-1,0 0 1,-1 0-1,1 0 1,-1 1-1,0-1 1,0 1-1,0-1 1,-1 1-1,1-1 1,-1 1-1,0-1 1,0 1-1,0 0 1,-1 3-1,-1 3-3,0 0 0,-1 0-1,0 0 1,-1-1-1,0 1 1,-1-1 0,0 0-1,-9 12 1,-57 66-51,41-53 26,8-7-1,3-6 23,0 1 0,2 1 0,1 0 0,-15 28-1,28-44 18,0 0 0,0 0 0,0 0 0,1 0 0,0 1 0,1-1 0,-1 1 0,2-1 0,-1 1 0,1-1 0,0 1-1,0 0 1,1-1 0,0 1 0,0-1 0,1 1 0,0-1 0,1 0 0,-1 0 0,5 9 0,0-4 28,1 1 1,0-1-1,0-1 1,2 1 0,-1-2-1,1 1 1,1-1-1,0-1 1,0 0-1,1 0 1,0-1 0,0-1-1,21 10 1,-4-5-116,1-2 0,0-1 1,0-1-1,1-1 0,41 3 1,-54-9-23,-7 0-653,1 0 0,0 1-1,18 5 1,-28-6 217,1 0 1,0 0-1,-1 0 0,1 0 1,-1 0-1,1 1 0,-1 0 0,0-1 1,0 1-1,0 0 0,0 0 1,0 0-1,0 0 0,0 0 0,0 0 1,-1 1-1,1-1 0,-1 1 1,0-1-1,2 5 0,4 20-2671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16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1 653 944,'0'1'85,"0"-1"1,0 0-1,0 1 1,0-1-1,0 0 0,0 0 1,0 1-1,0-1 0,0 0 1,0 0-1,0 1 0,0-1 1,0 0-1,0 0 0,0 1 1,1-1-1,-1 0 1,0 0-1,0 1 0,0-1 1,1 0-1,-1 0 0,0 0 1,0 1-1,0-1 0,1 0 1,-1 0-1,0 0 0,0 0 1,1 0-1,-1 0 1,0 1-1,0-1 0,1 0 1,-1 0-1,0 0 0,0 0 1,1 0-1,-1 0 0,0 0 1,1 0-1,-1 0 1,0 0-1,0 0 0,1-1 1,7-13 1231,1-25-178,24-293 3600,-29 273-4014,-4 47-527,1-19 401,-1 30-558,0 1-1,0-1 1,0 0-1,0 1 1,0-1-1,0 0 1,1 0 0,-1 1-1,0-1 1,0 0-1,0 1 1,1-1-1,-1 0 1,0 1-1,1-1 1,-1 1 0,1-1-1,-1 1 1,0-1-1,1 1 1,-1-1-1,1 1 1,0-1-1,-1 1 1,1-1-1,-1 1 1,1 0 0,0-1-1,0 1 1,2 3 320,47 102 1004,-4-6-488,-18-46-216,36 51 0,-54-90-490,0 0 1,1-1 0,1 0 0,0 0 0,1-1-1,1-1 1,-1 0 0,23 12 0,-33-21-137,1 0 0,0 0 0,-1-1 1,1 1-1,0-1 0,0 0 0,0 0 0,0 0 1,0-1-1,0 0 0,1 1 0,-1-1 1,0-1-1,0 1 0,0-1 0,0 1 0,0-1 1,0 0-1,0 0 0,0-1 0,0 1 0,-1-1 1,1 0-1,0 0 0,-1 0 0,0-1 0,1 1 1,-1-1-1,5-5 0,1-2 2,-1-1 0,1 1 0,-2-2 0,0 1 0,0-1 0,-1 0 0,9-25 0,-2-5-216,-1 0 1,-2-1-1,5-62 1,-6-15-2953,-7 2-6525,-2 77 6737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28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404 82 372,'3'-1'418,"-1"1"0,0-1 0,1 0-1,-1 1 1,0-1 0,1 0 0,-1 0 0,0-1 0,0 1-1,4-3 1,-4 3 55,0-1-1,0 1 0,0-1 1,1 1-1,-1 0 0,1 0 1,-1 0-1,1 0 1,-1 1-1,6-2 0,-8 2-380,1 0 0,-1 0-1,1-1 1,-1 1 0,0 0 0,1 0-1,-1-1 1,1 1 0,-1 0-1,0-1 1,0 1 0,1 0 0,-1-1-1,0 1 1,1 0 0,-1-1 0,0 1-1,0-1 1,0 1 0,1 0-1,-1-1 1,0 1 0,0-1 0,0 1-1,0-1 1,0 1 0,0-1 0,-6-4 79,-1 0 1,0 1 0,-1 0 0,1 0 0,0 1 0,-1 0 0,0 1 0,0-1-1,0 1 1,-11-1 0,-8-1 183,-52 1 0,59 3-241,0 2-1,-1 0 1,1 1-1,-28 8 1,42-9-85,0 0 1,-1 1 0,1 0-1,0-1 1,0 2 0,1-1-1,-1 1 1,1 0 0,0 0-1,-1 0 1,2 1 0,-1 0-1,-7 9 1,7-5 10,0 0 1,0 0-1,1 1 1,0-1-1,1 1 1,0 0-1,0 0 1,-1 16-1,-7 68 293,0 124-1,19 98 436,-5-224-514,6 86 869,36 213 1,-42-374-1022,0 1 1,2-1-1,0 0 0,1 0 0,8 16 1,-11-27-79,0-1 1,0 0-1,0 0 0,1 0 1,0 0-1,0-1 1,0 1-1,1-1 0,0 0 1,-1 0-1,1-1 1,1 0-1,-1 1 0,0-2 1,1 1-1,-1-1 1,1 1-1,7 0 0,12 2-161,0-1 0,-1-1 0,2-1 0,-1-2-1,25-2 1,9-4-2829,-1-3-3688,-34 6 2829,-4 3 1158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2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15 668,'-6'-14'4580,"-7"24"-2282,10-7-2681,-1 1 540,1 0 0,0 0 0,0 1 0,1-1 0,-1 0 0,1 1 1,0-1-1,0 1 0,1 0 0,-3 8 0,-2 8 264,-11 37 341,2 1 0,2 0 0,3 1 0,-3 113 0,13-73-107,4 1 1,20 111-1,-14-145-229,20 67-1,-25-115-404,2 0 0,0 0 0,1-1 0,1 0 0,0 0 0,2-1 0,0 0 0,13 15 0,-19-26-226,1-1 0,0 0 0,0 0 0,0 0 0,0 0 0,1-1 0,0 0 0,0-1 1,13 6-1,-13-7-1094,1 0 0,0 0 1,-1 0-1,1-1 1,14 0-1,0-1-960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3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9 296,'0'0'280,"-13"6"-28,7-3 192,-13-3-92,-3 0-192,10 0-76,-1-3-32,-9 0-180,9 0-484,4 0 208,3-2 140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3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232 31 716,'19'-26'6952,"-21"25"-6524,1 0-356,0 1 1,0 0-1,0-1 0,0 1 1,0 0-1,0-1 0,0 1 1,0 0-1,0 0 0,0 0 1,0 0-1,0 0 0,0 0 1,0 0-1,0 0 0,0 0 1,0 0-1,0 0 0,0 1 1,0-1-1,0 0 1,0 1-1,0-1 0,-1 1 1,-2 2 57,1-1 0,-1 1 0,1 0 0,-1 0 0,-5 7 0,-3 5 231,-18 29 0,30-43-328,-24 42 195,2 0 1,2 1-1,2 1 0,3 1 0,1 0 0,2 1 0,2 0 0,2 1 0,-3 97 0,11-119-103,1 0-1,1 0 1,2-1 0,0 1-1,2-1 1,1 0-1,19 48 1,-23-65-81,2 1 0,-1-1 0,1 1 0,0-2 1,1 1-1,0 0 0,0-1 0,1 0 0,0-1 0,0 1 0,1-1 0,-1-1 0,1 0 1,0 0-1,1 0 0,-1-1 0,1 0 0,0 0 0,0-1 0,0-1 0,0 1 0,1-2 1,-1 1-1,15 0 0,-4-2 19,0-1 0,-1-1 0,1-1 0,-1 0 0,1-1 0,31-12 0,-41 12-43,0 0 1,0-1-1,0 0 0,0 0 1,-1-1-1,1 0 0,-2-1 1,1 0-1,-1 0 0,0-1 1,0 0-1,-1-1 1,8-10-1,-13 15-12,0 0 0,-1 0-1,1 0 1,-1 0 0,1 0 0,-1 0 0,0 0 0,-1 0 0,1 0-1,-1-1 1,0 1 0,0-8 0,0 9-9,-1 1 0,1 0-1,-1 0 1,1 0 0,-1 0 0,0 0 0,0 0 0,0 0 0,0 0 0,0 0-1,0 1 1,-1-1 0,1 0 0,0 1 0,-1-1 0,0 1 0,1-1-1,-1 1 1,0 0 0,1-1 0,-1 1 0,0 0 0,0 0 0,0 0-1,0 1 1,-3-2 0,-5 0 15,0 0 0,0 1 0,-1 0 0,1 1 0,0 0 0,-1 0 0,1 1 0,-1 1 0,1 0 0,0 0 0,0 1 0,0 0 0,0 0 0,1 1 0,-1 1 0,1 0 0,0 0 0,0 0 0,-11 11 0,19-15 17,0 0 0,0 0 0,0 0 0,0 0 0,0 0 1,0 0-1,0 0 0,0 1 0,1-1 0,-1 0 0,0 0 1,1 1-1,-1-1 0,1 0 0,0 1 0,-1-1 0,1 1 1,0-1-1,0 3 0,1-3 6,1-1 0,-1 1-1,0-1 1,1 1 0,-1-1 0,0 0 0,1 1-1,-1-1 1,1 0 0,-1 0 0,3 0 0,-4 0-21,11-1 96,0 0 1,0-1-1,0 0 1,0-1-1,0 0 1,15-6-1,62-34 286,-68 33-326,102-57-2400,-116 62 1466,1 1-1699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6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13 163 68,'0'0'5331,"0"0"-5270,0-1-1,1 1 1,-1 0-1,0 0 1,1 0-1,-1 0 1,0-1 0,0 1-1,1 0 1,-1 0-1,0-1 1,0 1-1,0 0 1,1 0-1,-1-1 1,0 1-1,0 0 1,0-1 0,0 1-1,1 0 1,-1-1-1,0 1 1,0 0-1,0-1 1,0 1-1,0-1 1,-3-5 108,0 0 0,1 0 0,0 0 0,0 0 0,0 0 0,1-1 0,0 1 0,0 0 0,0-1 0,1 1 0,0-1 0,0 1 0,1-1 0,0 1 0,0-1 0,1 1 0,-1 0 1,1-1-1,1 1 0,-1 0 0,1 0 0,5-8 0,-6 13-126,0 1 0,0-1 0,1 1 0,-1 0 0,0-1 0,0 1 0,0 0 0,0 0 0,0 1 0,1-1 0,2 1 0,0 0 26,1 1-1,-1 0 0,0 0 0,0 1 1,0-1-1,0 1 0,-1 0 0,1 0 1,-1 1-1,0-1 0,0 1 1,6 6-1,-10-10-65,0 0 1,0 1-1,0-1 0,0 0 1,0 0-1,0 1 0,0-1 1,0 0-1,0 0 1,0 1-1,0-1 0,0 0 1,-1 0-1,1 1 0,0-1 1,0 0-1,0 0 1,0 0-1,0 1 0,0-1 1,-1 0-1,1 0 0,0 0 1,0 1-1,0-1 1,0 0-1,-1 0 0,1 0 1,0 0-1,0 0 0,-1 1 1,1-1-1,0 0 1,0 0-1,0 0 0,-1 0 1,1 0-1,0 0 0,0 0 1,-1 0-1,1 0 1,0 0-1,0 0 0,-1 0 1,1 0-1,-2 0 3,1 1 0,0-1 1,-1 0-1,1 0 0,-1 0 0,1 0 0,0 0 0,-1 0 1,1 0-1,-1 0 0,-1-1 0,-23-6 10,22 4-10,-4-3-5,7 5-27,5 1-43,13 6-144,27 14-114,-43-19 324,12 11-165,-13-11 160,0-1-1,0 1 1,0-1-1,-1 1 1,1-1-1,0 1 1,-1-1-1,1 1 0,0-1 1,-1 1-1,1-1 1,-1 1-1,1-1 1,-1 1-1,1-1 1,-1 0-1,1 1 1,-1-1-1,1 0 1,-1 1-1,1-1 1,-1 0-1,1 0 0,-1 0 1,0 1-1,0-1 6,-1 0 0,1 0 0,0 0 0,0 0 0,0 0 0,-1 0 0,1 0 0,0 0 0,0-1-1,0 1 1,0 0 0,-2-1 0,1 0-3,-1 1-16,-18-7 50,40 15-6,-14-6 11,-5-2-47,0 1-1,-1 0 1,1-1 0,0 1-1,-1 0 1,1 0 0,0-1-1,-1 1 1,1 0 0,-1-1-1,1 1 1,-1-1 0,1 1-1,-1-1 1,1 1 0,-1-1-1,0 1 1,1-1 0,-1 1 0,0-1-1,1 0 1,-2 1 0,-22 8-1308,10-4-2189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7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32 160,'0'-5'1223,"1"4"-960,-1 0 1,0-1 0,0 1 0,0 0 0,0 0 0,0 0 0,0 0-1,-1-1 1,1 1 0,0 0 0,-1 0 0,1 0 0,0 0 0,-1 0-1,-6-8 3637,5 12-3281,-2 5-282,1 1 1,-1-1-1,2 0 0,-1 1 1,1 0-1,-1 15 0,-1 62 1009,3-49-938,5 263 1944,-2-235-1848,12 58 589,-6-66-478,-8-52-534,1 1-1,0-1 0,0 0 0,0 0 0,1 0 1,0 0-1,0 0 0,0 0 0,5 8 0,-5-11-53,-1-1-1,1 1 1,-1-1-1,1 1 0,0-1 1,0 0-1,0 1 1,-1-1-1,1 0 0,0 0 1,0-1-1,0 1 1,1 0-1,-1-1 0,0 1 1,0-1-1,0 1 1,0-1-1,1 0 0,-1 0 1,0 0-1,0 0 1,0-1-1,1 1 0,-1-1 1,2 0-1,129-38 788,-2 0-746,-91 31-2551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38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56,'0'-7'845,"0"5"-381,0 0 0,0 0 0,0 0 0,3-14 6577,1 19-6398,34 33 654,-3 2-1,0 1 1,-3 1 0,46 76 0,-45-58-859,-2 1 1,-3 2-1,25 79 1,-40-96-253,-2 1 0,-3-1 0,-1 2-1,-2-1 1,-2 1 0,-2-1 0,-2 1 0,-9 60 0,1-53-1070,-2 0 1,-24 71-1,16-72-2487,-3-1 0,-34 59 0,21-49 647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1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1 139 492,'0'0'3518,"1"4"-2780,10 39 58,2-1-1,2 0 0,1-1 0,3-1 0,1-1 1,2 0-1,1-2 0,54 65 0,-67-90-566,2 0-1,-1 0 1,2-2 0,-1 1-1,23 13 1,-31-22-178,-1 0 1,1 0 0,0 0-1,-1-1 1,1 1-1,0-1 1,0 0 0,0 0-1,0 0 1,0-1-1,0 1 1,1-1 0,-1 0-1,0 0 1,0-1-1,0 1 1,0-1 0,0 0-1,0 0 1,0 0-1,0-1 1,0 1 0,-1-1-1,1 0 1,0 0-1,5-4 1,-1-2 19,1 0 0,-2-1 0,1 0-1,-1-1 1,-1 1 0,1-1 0,-2 0 0,1-1-1,-1 0 1,-1 1 0,6-21 0,0-10 57,10-79 0,-8-63-604,-10 61-2714,-2 101 1179,6 3-3518,0 14 3887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2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143 562 360,'0'0'822,"0"4"-28,2 97 2562,4-1 0,27 149 0,-32-245-3198,0 0-1,0-1 0,1 1 0,-1 0 1,1 0-1,3 5 570,-5-14-485,-3-25 8,-1 0-1,-12-48 1,7 40-160,-100-356 117,105 382-216,-3-10 8,-4-10 0,2-1 0,1 0 0,1-1 0,-2-36 0,9 60 0,0 1 0,0 0 1,1 0-1,0-1 0,1 1 0,-1 0 0,2 0 0,0 0 0,0 0 0,0 1 0,1-1 0,0 1 0,1 0 1,0 0-1,0 0 0,1 1 0,-1-1 0,2 2 0,12-13 0,-10 13 2,1-1-1,0 1 1,1 0 0,-1 1-1,1 0 1,0 1-1,0 0 1,0 1 0,1 0-1,-1 1 1,1 0 0,0 1-1,13 0 1,-5 1 14,0 1 0,0 0 0,0 2 0,-1 0 0,1 2 1,36 12-1,-47-14-9,0 1 1,0 0 0,-1 1-1,0 0 1,0 0-1,0 1 1,-1 0 0,0 0-1,0 1 1,0-1 0,-1 2-1,7 8 1,-10-11-4,0 1 0,0 0 1,0-1-1,-1 1 0,0 0 1,0 0-1,-1 0 0,1 0 1,-1 1-1,-1-1 0,1 0 0,-1 1 1,0-1-1,0 0 0,-1 0 1,0 1-1,0-1 0,-1 0 0,-2 7 1,1-3 1,-1 0-1,-1-1 1,0 0 0,0 0 0,-1 0 0,0 0 0,-12 12 0,-3 1-17,-32 23 0,31-27 18,-37 39 1,58-55 0,-1 1 0,0-1 0,0 0 0,1 1 1,-1 0-1,1-1 0,0 1 0,0 0 0,0-1 1,0 1-1,0 0 0,1 0 0,-1 0 0,1 0 0,0 0 1,0 0-1,0 0 0,0 0 0,1 0 0,-1 0 1,1 0-1,-1-1 0,1 1 0,0 0 0,0 0 0,2 3 1,4 6 44,0-1 1,1 1 0,0-2 0,14 16 0,-10-12-8,37 39 201,2-2-1,69 53 0,126 76 781,-230-168-1205,1-1 0,1 0 0,-1-2 0,27 11 1,-42-20-373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3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1 206 468,'12'-30'7162,"17"14"-5204,29-16-1352,1 4 0,2 2 0,78-23 0,-121 43-467,0 1 0,1 1-1,0 0 1,0 2 0,0 0 0,0 1 0,0 0 0,32 5 0,-43-3-86,1 1 0,0 0 0,-1 0 1,1 1-1,-1 1 0,1-1 1,-1 1-1,-1 0 0,1 1 0,-1 0 1,1 0-1,-1 1 0,-1 0 1,1 0-1,-1 1 0,0-1 0,0 1 1,-1 1-1,0-1 0,6 12 1,3 11 66,-2 1 0,-1 0 1,-1 0-1,7 45 0,11 134 315,-19-134-294,49 362 695,25-8 220,-79-416-1011,-1 1 0,-1 0 0,0 0 0,0 17 0,-2-28-35,0-1-1,0 0 1,0 1-1,-1-1 1,0 1 0,0-1-1,0 1 1,0-1-1,0 0 1,0 0-1,-1 0 1,0 1-1,0-2 1,0 1-1,0 0 1,0 0 0,0-1-1,-1 1 1,1-1-1,-1 1 1,0-1-1,1 0 1,-6 3-1,-13 3 24,-1 0 0,0-1 0,-1-1 0,1-1-1,-34 4 1,-3 0 14,54-8-39,-115 17 137,63-9-44,31-5-97,23-3-108,16-15-4073,-9 8 1877,-2 5 1534,-1-1-1,0 0 1,0 0-1,0 0 1,-1-1-1,2-1 1,-2-5-1554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6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1 136 148,'10'-29'18199,"-5"25"-17941,-1 1 0,0 0 1,1 1-1,-1-1 0,1 1 0,0 0 1,0 0-1,0 0 0,0 1 0,9-2 0,4-2-20,33-11 31,-5 1-126,-1 3 1,63-10 0,-70 17-112,1 2 0,0 2 0,-1 1 0,1 2 1,51 9-1,-75-7-24,1-1 0,-1 2 0,-1 0 1,1 0-1,-1 2 0,0 0 1,0 0-1,0 2 0,-1-1 0,-1 2 1,0-1-1,0 2 0,0 0 0,-2 0 1,1 1-1,8 13 0,-11-12 0,0-1-1,-1 1 1,0 1-1,-2-1 0,1 1 1,-1 0-1,-1 1 1,-1-1-1,0 1 1,-1-1-1,0 1 1,-1 17-1,-2-15 2,-1-1-1,0 1 0,-1-1 1,0 1-1,-2-1 1,0 0-1,-1-1 0,0 1 1,-1-1-1,-15 23 0,4-12 7,-1-1 0,-1-1 0,-2 0-1,0-2 1,-1-1 0,-2 0 0,0-2-1,-36 21 1,-29 11 623,-113 46-1,183-87-428,12-6 95,1 0 0,0 0 0,0 1 1,0 1-1,-10 9 0,7-6 151,10-9-470,0 1-1,0-1 1,-1 0-1,1 1 1,0-1-1,0 0 1,-1 1-1,1-1 1,0 1-1,0-1 1,0 0-1,0 1 1,-1-1-1,1 1 1,0-1-1,0 0 1,0 1-1,0-1 1,0 1-1,0-1 1,0 1-1,0-1 1,0 0-1,1 1 1,-1-1-1,0 1 1,0-1 0,0 0-1,0 1 1,1-1-1,-1 1 1,0-1-1,0 0 1,0 1-1,1-1 1,0 1-1,9 8-2368,-8-9 1659,0 1 1,0-1-1,0 1 1,0-1 0,0 0-1,0 1 1,0-1-1,0 0 1,0-1-1,0 1 1,0 0-1,0 0 1,0-1-1,0 1 1,0-1-1,3-1 1,5-1-1646,10-7-826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2:47.3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1321 836,'14'17'10514,"-14"-17"-10405,7-21 647,-1 0 0,-1 0 0,-1 0 0,-1-1 0,1-28 0,-4 41-605,10-581 4258,-13 347-2789,6 195-1067,-2 45-495,-1 0 1,1 0-1,0 0 1,0 0-1,0 0 1,0 0-1,1 0 1,-1 0-1,1 1 0,0-1 1,0 0-1,0 1 1,2-3-1,1 7 101,4 3-101,-1 1-1,-1 0 1,1 0 0,-1 1 0,0 0 0,-1 0-1,8 11 1,41 66 155,-24-32-103,-26-45-98,259 370 774,-211-312-347,2-1-1,3-3 1,98 80-1,-147-134-328,0 0 0,1 0 0,16 7 0,-23-12-83,0-1-1,0 0 1,0 0-1,0 0 1,0 0 0,0 0-1,0-1 1,0 0 0,0 1-1,0-1 1,0 0 0,0 0-1,0-1 1,0 1-1,0-1 1,0 1 0,0-1-1,0 0 1,4-2 0,-3 0-1,0 0 0,1-1 1,-1 1-1,-1-1 1,1 0-1,-1 0 1,1 0-1,-1 0 1,0-1-1,-1 1 0,1-1 1,-1 0-1,0 1 1,0-1-1,0 0 1,-1-1-1,2-6 1,1-9 4,-2 0 1,0 0 0,-1-23-1,-6-67-385,-36-190-1,29 227 39,-14-74-827,-5-25-2582,17 61-4955,11 64 3904,2 4 1449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57:03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31 110 876,'-24'-19'8039,"23"19"-7196,1 0-108,0 0-707,-1 0 1,1 0-1,0 0 1,0-1-1,0 1 1,-1 0-1,1 0 0,0 0 1,0 0-1,0 0 1,-1 0-1,1 0 0,0 0 1,0 0-1,0 0 1,-1-1-1,1 1 1,0 0-1,0 0 0,0 0 1,0 0-1,0 0 1,-1-1-1,1 1 1,0 0-1,0 0 0,0 0 1,0-1-1,0 1 1,0 0-1,0 0 1,0 0-1,0-1 0,0 1 1,0 0-1,0 0 1,0 0-1,0-1 1,0 1-1,0 0 0,0 0 1,0 0-1,0-1 1,0 1-1,0 0 1,0 0-1,0 0 0,0-1 1,0 1-1,0 0 1,1 0-1,-1 0 1,0-1-1,0 1 0,0 0 1,5-14-381,38-37-6885,-24 34 5621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1 730 632,'0'0'2216,"2"-3"-1133,6-15 202,0-1 0,7-27 0,-1 0-60,118-432 5065,-126 445-5890,-4 21-189,0 0 0,1 0 1,0 1-1,1-1 1,7-14-1,-11 25 109,3 7-175,32 91 373,18 41 194,-29-90-269,48 72 1,-56-98-401,1 0 0,1 0-1,1-2 1,42 35 0,-56-51-169,1 0-1,0 0 0,0-1 1,0 1-1,0-2 0,1 1 1,-1-1-1,1 0 1,-1 0-1,10 1 0,-9-2-399,-1-1-1,1 0 1,-1 0-1,1-1 1,-1 1-1,10-4 1,-8 0-997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37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1 195 692,'9'-168'9942,"-3"141"-5924,-5 35-3755,1-1 0,0 0 0,0 0 1,4 8-1,4 16 205,140 473 2767,-124-425-2846,-21-62-331,1 2-239,0-1 0,1 1 1,12 21-1,-19-40 120,0 1-1,1-1 1,-1 0-1,0 1 1,0-1-1,0 1 1,1-1-1,-1 0 1,0 0-1,0 1 1,1-1-1,-1 0 1,0 1 0,1-1-1,-1 0 1,0 0-1,1 1 1,-1-1-1,0 0 1,1 0-1,-1 0 1,1 0-1,-1 1 1,0-1-1,1 0 1,-1 0-1,1 0 1,-1 0-1,0 0 1,1 0 0,-1 0-1,1 0 1,-1 0-1,0 0 1,1-1-1,-1 1 1,1 0-1,11-16-3140,0-24-4200,-8 21 5083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37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87 232,'-11'-7'2339,"-19"-20"3243,28 19-3593,1 8-1953,1 0-1,0-1 1,0 1 0,0 0 0,0 0 0,0-1 0,0 1 0,0 0-1,-1-1 1,1 1 0,0 0 0,0-1 0,0 1 0,0 0 0,0-1 0,0 1-1,0 0 1,1 0 0,-1-1 0,0 1 0,0 0 0,0-1 0,0 1 0,0 0-1,0 0 1,0-1 0,1 1 0,-1 0 0,0 0 0,0-1 0,0 1 0,1 0-1,-1 0 1,0-1 0,0 1 0,1 0 0,-1 0 0,0 0 0,0 0 0,1-1-1,3-1 158,0-1 0,-1 1 0,1 0 0,1-1 0,-1 2 0,0-1 1,0 0-1,8-1 0,37-5 770,-48 8-934,45-4 561,1 3 0,-1 1 0,0 2 0,0 3 0,68 15 0,-110-19-552,9 1 120,1 1-1,-1 1 1,0 0-1,17 8 1,-28-11-132,0 0 0,1 1 0,-1-1 0,0 0 0,0 1 0,0-1 0,0 1 0,0-1 0,0 1 0,0 0 0,-1 0 0,1 0 0,0 0 0,-1 0 0,0 1 0,0-1 0,1 0 0,-1 1 0,-1-1 0,1 0 0,0 1 0,0-1 0,-1 1 0,0 0 0,1-1 0,-1 1 0,0-1 0,0 1 0,0-1 0,-2 5 0,0 0 9,0 0 0,-1-1 0,0 1 0,0-1 0,-1 0-1,0 0 1,0 0 0,0 0 0,-1-1 0,1 0-1,-12 9 1,-2 2 17,-2-1 0,-25 14 0,-140 69-464,131-72 142,-177 76-3067,54-26-5309,118-48 5979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1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6 472,'-6'-5'4946,"1"10"-4737,1 1 1,0 0-1,0 0 0,1 1 1,0-1-1,0 1 1,0-1-1,1 1 1,0 0-1,0 0 0,-1 10 1,1-2 80,1 1 1,1 0 0,0-1-1,0 1 1,2-1 0,0 1-1,8 29 1,-8-40-230,0 1 0,0-1-1,0 0 1,0 0 0,1 0 0,0 0 0,0 0-1,0-1 1,1 1 0,0-1 0,0 0 0,0 0 0,0 0-1,0 0 1,1-1 0,0 0 0,-1 0 0,1 0-1,1-1 1,-1 1 0,0-1 0,0 0 0,1-1-1,-1 1 1,7 0 0,-1-1-9,-1-1 0,1 0-1,0-1 1,0 0 0,0-1 0,-1 0-1,1-1 1,-1 0 0,0 0 0,0-1-1,0 0 1,0-1 0,16-11 0,-4 1 21,-1-1 0,0 0 0,-1-2 0,24-28 0,-35 37-44,-1-1 0,0 0 0,-1-1 1,9-17-1,-14 23-32,0 0 1,0-1-1,0 1 1,0 0-1,-1-1 1,0 1-1,0-1 1,0 1-1,-1-1 1,0 1-1,0-1 1,-1-7 0,0 11-21,1 0 1,-1 0 0,0 0 0,0 0-1,0 1 1,0-1 0,0 0 0,0 1 0,0-1-1,0 1 1,-1-1 0,1 1 0,-1 0-1,1-1 1,-1 1 0,1 0 0,-1 0-1,0 0 1,0 0 0,1 0 0,-1 1 0,0-1-1,0 1 1,0-1 0,0 1 0,0-1-1,0 1 1,-3 0 0,-3-1-146,0 1 0,0 0 1,0 1-1,0 0 0,-13 3 0,-4 3-558,0 1 0,1 1-1,0 1 1,-34 20 0,-2 10-3541,40-23 3012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1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60 136,'6'-4'196,"92"-50"5451,-97 53-5552,0 1 1,0 0-1,0 0 1,0 0 0,0-1-1,0 1 1,0 0 0,0 0-1,0 0 1,0 1 0,0-1-1,-1 0 1,1 0 0,0 0-1,0 1 1,0-1 0,0 1-1,0-1 1,0 0 0,-1 1-1,1 0 1,0-1 0,0 1-1,0 0 1,16 18 1105,52 96 2132,-22-32-2318,350 616 4131,-389-684-4982,15 34 305,-21-46-404,-1 1 0,0 0 0,0 0 0,0 1 0,0-1 0,-1 0 0,0 0 0,1 0 0,-2 7 0,1-10-46,0 0-1,0-1 1,0 1 0,-1 0 0,1 0-1,0 0 1,-1 0 0,1 0 0,0-1-1,-1 1 1,1 0 0,-1 0 0,1-1-1,-1 1 1,1 0 0,-1-1 0,0 1-1,1 0 1,-1-1 0,0 1 0,1-1-1,-1 1 1,0-1 0,0 1 0,0-1-1,-1 1 1,0-1 7,0 0-1,0 0 1,0 0-1,0 0 1,-1 0 0,1 0-1,0 0 1,0-1-1,0 1 1,-4-2 0,-4-3 17,0 0 1,0 0-1,-12-8 1,22 13-44,-44-33-226,1-2 0,-60-63 1,61 57-107,-42-45-601,12 13-2466,23 27-5233,35 33 5999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3:46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11 668,'-7'-10'11052,"19"38"-10284,0 0 1,-2 1-1,7 34 0,2 5-24,106 350 3186,-112-389-3829,-9-33-161,25-30-83,-16 17 83,1 1 1,1 0-1,0 1 0,25-18 1,-35 29 74,1 0 1,1 1 0,-1 0 0,0 0 0,1 0 0,0 1 0,-1 0 0,1 0 0,0 0-1,0 1 1,0 0 0,0 1 0,0 0 0,0 0 0,0 0 0,0 1 0,0 0 0,8 2-1,4 3 88,-1 0 0,0 1 0,0 1 0,0 1 0,-1 0 0,23 18 0,91 80 320,-73-56-800,-53-48-1,-1 1-1,0-1 0,1 0 1,0 0-1,8 3 1,-12-5-112,1 0 1,0-1 0,0 1-1,0-1 1,0 0 0,0 0 0,-1 1-1,1-1 1,0 0 0,0-1-1,0 1 1,0 0 0,0-1-1,0 1 1,-1-1 0,1 1-1,0-1 1,0 0 0,1-1-1,16-10-2411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3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94 13157,'0'-6'38,"1"0"0,0-1 1,0 1-1,1 0 0,-1 0 0,1 1 0,3-7 0,11-13-1638,-15 24 1154,0-1 0,0 1 0,1 0 0,-1-1-1,1 1 1,-1 0 0,1 0 0,0 0-1,-1 0 1,4-1 0,19 10-3568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0 2444,'9'54'880,"-2"-3"48,-1 2-12,0 1-31,-6 6-101,-3 5-60,-3 11-88,-7 3-48,-2 0-88,-7-5-252,-10 19-376,4-22-468,-4-9-2400,7-5 1015,6-12 677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87 732,'75'-79'8513,"-66"72"-6512,-8 12-859,-10 23-323,5-16-578,-13 62 447,3 0-1,3 1 1,3 1 0,3 88-1,8-79-238,19 115-1,-17-167-357,7 44 162,3-1 0,27 78 0,-24-102-111,2-2 1,1-1 0,52 83 0,-63-116-200,1 0 0,1-1 1,0-1-1,2 0 0,-1 0 0,18 12 1,-23-20-418,0-1 0,1 1-1,-1-2 1,1 0 0,17 6 0,-19-8-470,-1 0 0,1-1 0,0 0 0,-1 0 0,1-1 0,0 0 0,0 0 0,-1 0 0,9-2 0,9-3-1398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0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126 173 224,'0'0'581,"-15"-7"897,11 6-1257,0 0 0,0 1 0,0-1 0,0 1-1,0 0 1,0 0 0,0 0 0,0 0 0,0 1 0,0-1 0,1 1 0,-6 1 0,7 0-113,-1-1 1,0 1 0,1 0-1,-1 0 1,1-1 0,0 2-1,0-1 1,-1 0 0,1 0-1,1 1 1,-1-1 0,0 1-1,1-1 1,-1 1 0,1 0-1,-2 5 1,-1 0 118,1 1 1,0 0-1,1 0 1,0 0-1,-2 18 1,4-23-145,0 1 0,0 0 0,1-1 0,-1 1 0,1-1 1,0 1-1,1 0 0,-1-1 0,1 0 0,0 1 0,0-1 0,0 0 0,0 0 0,4 4 1,-2-3-28,1-1 0,0 1 0,0-1 1,0 0-1,0 0 0,1-1 0,-1 1 1,1-1-1,0 0 0,0-1 1,0 0-1,0 1 0,1-2 0,-1 1 1,0-1-1,11 1 0,0-1 18,-1 0 0,1-1 0,0-1-1,-1-1 1,23-4 0,-27 3-39,1 0 0,-1-1 0,0 0 0,0-1 0,0-1 0,0 0 0,-1 0 0,18-14-1,-25 17-32,0-1 0,0 0 0,0 0 0,0 0-1,-1 0 1,0 0 0,0-1 0,0 0 0,0 1-1,-1-1 1,1 0 0,-1 0 0,-1 0-1,1-1 1,-1 1 0,0 0 0,0-1 0,0 1-1,-1-1 1,0 1 0,0 0 0,0-1 0,-1-5-1,-1 3-33,1 1-1,-1 0 0,-1 0 1,1 0-1,-1 0 0,0 0 1,-1 0-1,0 1 0,0-1 1,0 1-1,-1 0 0,0 1 1,0-1-1,0 1 0,-1 0 1,1 0-1,-1 0 0,-1 1 1,1 0-1,-1 0 0,1 1 1,-1 0-1,-11-4 0,-6 0-270,0 1 0,0 1-1,0 2 1,-1 0 0,-46 1 0,60 3-54,9-1 138,17-5-832,87-28 639,-83 28 716,0 1 1,0 1-1,34-2 0,-50 5-219,0 0-1,0 1 1,0-1 0,0 1 0,-1 0-1,1-1 1,0 1 0,0 1 0,-1-1 0,1 0-1,-1 1 1,1-1 0,-1 1 0,1-1 0,-1 1-1,0 0 1,0 0 0,0 0 0,0 1-1,0-1 1,-1 0 0,3 5 0,3 5 301,-2 0-1,0 1 1,7 22 0,-7-17-114,153 409 3144,24-13-1131,-156-357-1808,-13-29-238,18 43 300,-29-63-462,0-1 0,0 0 1,0 1-1,-1 0 0,0-1 1,-1 1-1,0 11 0,1-17-66,-1-1-1,0 0 0,0 0 0,0 0 0,-1 0 0,1 1 0,0-1 0,0 0 0,-1 0 1,1 0-1,0 0 0,-1 0 0,1 0 0,-1 0 0,0 0 0,1 0 0,-1 0 0,0 0 1,0 0-1,1 0 0,-1 0 0,0 0 0,0-1 0,0 1 0,0 0 0,0-1 0,0 1 0,0-1 1,0 1-1,0-1 0,0 1 0,-1-1 0,1 0 0,0 0 0,0 1 0,0-1 0,0 0 1,-1 0-1,0 0 0,-3-1-23,-1 0-1,1-1 1,0 1 0,0-1-1,0 0 1,-7-4 0,-19-12-506,1-1 1,0-1 0,-29-27-1,22 17-994,36 29 1372,-1 0-1,1 0 0,0-1 0,0 1 0,-1 0 0,1-1 1,0 1-1,0-1 0,1 1 0,-1-1 0,0 1 0,0-1 1,0-1-1,1 1-229,0 0 0,-1 1-1,1-1 1,0 1 0,0-1 0,1 0 0,-1 1 0,0-1 0,0 1 0,1-1-1,-1 1 1,1-1 0,-1 1 0,1-1 0,0 1 0,0-1 0,-1 1-1,1 0 1,0-1 0,0 1 0,0 0 0,2-1 0,12-12-1601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0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1 474 136,'2'-2'1883,"1"-2"-1569,-1 0 1,1 0 0,-1 0-1,1-1 1,-1 1-1,-1-1 1,1 1 0,-1-1-1,1 0 1,-1 0-1,0-7 1,6-19 621,14-38 665,64-197 3930,-83 262-5353,-1 1 0,0 0-1,1-1 1,0 1 0,0 0 0,0 0 0,0 0 0,0 1-1,1-1 1,-1 0 0,1 1 0,0-1 0,5-3-1,-2 8 327,-1 4-329,1-1 0,-1 2 1,-1-1-1,1 0 0,-1 1 1,6 12-1,18 50 610,-9-21-342,-11-29-333,49 104 911,-48-105-1045,2-1 1,0 0 0,1-1 0,23 25 0,-34-40-60,0 1 0,0-1 0,0 0 0,0 0 0,0 0 0,1 0 0,-1-1 0,0 1 0,1 0 0,-1 0 0,1-1 0,-1 1 0,1-1 0,-1 1 0,1-1 0,-1 0 0,1 1 0,-1-1 1,1 0-1,0 0 0,-1 0 0,3-1 0,-2 1-331,0-1 1,0 0-1,-1 0 1,1 0-1,0 0 1,-1 0-1,1-1 1,-1 1-1,0 0 1,1-1-1,-1 1 1,0-1-1,0 1 1,0-1-1,0 1 1,0-1-1,0 0 1,1-2-1,5-10-3179,-3 0 1090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575 24 728,'-7'-4'666,"0"1"0,-1-1 0,0 2 0,0-1 0,0 1 0,0 0 0,0 0 0,0 1 0,-1 1 0,-15-1 0,-6 3 669,-52 11 1,23-3-187,-33 4-122,-26 3-1730,40-12-6662,65-5 5628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1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0 972,'0'0'3297,"4"4"-2274,0 2-710,1 0 1,-1-1-1,0 2 0,0-1 1,-1 0-1,0 1 0,0-1 1,2 11-1,15 65 1255,-9-29-860,28 86 1630,72 174 1,-102-291-1969,1 0 0,1-1 0,1 0 0,27 36 1,-37-55-330,-1 0 0,1 0 0,0-1 0,-1 1 0,1 0 0,0-1 0,0 1 0,0-1 0,0 0 1,0 0-1,1 0 0,-1 0 0,0 0 0,1 0 0,-1 0 0,0-1 0,1 1 0,-1-1 0,4 1 1,-3-2-12,0 0 1,-1 1-1,1-1 0,-1 0 1,1 0-1,-1 0 1,1-1-1,-1 1 1,0 0-1,1-1 1,-1 0-1,0 0 1,0 1-1,0-1 1,0 0-1,-1 0 1,4-5-1,15-24 131,-14 22-103,-1 0 0,1 0 0,1 0 0,-1 1-1,2 0 1,7-7 0,-13 14-47,0-1-1,1 1 1,-1-1-1,1 1 1,-1 0 0,1 0-1,-1 0 1,1 0-1,-1 1 1,1-1-1,0 1 1,-1-1 0,1 1-1,0 0 1,-1 0-1,1 0 1,0 1 0,0-1-1,-1 0 1,1 1-1,-1 0 1,1 0 0,0 0-1,-1 0 1,1 0-1,-1 0 1,0 1 0,5 2-1,13 11 48,0 2-1,-1 0 0,27 30 1,-6-6 49,-12-13 11,44 32 1,-60-51-174,1-1 0,0 0 0,1 0 1,0-1-1,0-1 0,25 7 0,-32-11-89,0-1 0,0 0 1,1-1-1,-1 1 0,0-2 0,0 1 0,1-1 0,-1 0 0,0 0 0,0-1 1,10-3-1,5-4-2232,0-1 0,23-14 0,-23 12-2145,-6 3 2375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1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585 17 1044,'-1'-1'188,"1"1"1,0-1-1,0 0 0,0 1 1,0-1-1,0 1 0,0-1 1,0 1-1,0-1 0,0 0 1,1 1-1,-1-1 0,0 1 1,0-1-1,0 1 0,1-1 1,-1 0-1,0 1 0,1-1 1,-1 1-1,0 0 0,1-2 377,0 2-376,-1-1-1,1 1 0,-1 0 0,1-1 1,-1 1-1,1 0 0,-1 0 1,2-1-1,-1 1 2,1 0 0,-1 1 0,1-1 0,-1 0 1,1 1-1,-1-1 0,1 1 0,-1-1 0,1 1 0,-1-1 0,1 1 0,1 2 0,6 3 335,0 1-1,15 15 0,11 17 248,-2 0 0,-1 3 0,-3 0 0,-1 2 0,37 78 0,-34-48-56,-2 1 0,35 149-1,-50-153-276,-3 0 0,-3 1 0,-4 0 0,-8 131 0,-6-109-96,-3 0 0,-5-1 1,-33 101-1,36-147-272,-2-1 0,-2 0 0,-1-2 0,-3 0 0,-2-2-1,-1 0 1,-2-2 0,-2-1 0,-2-1 0,-68 62 0,45-55-1130,-2-3 1,-1-2-1,-3-3 0,-96 45 0,-10-9-8188,113-46 6346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47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6479 402 16,'2'6'517,"4"8"226,-1 1 0,-1-1 0,0 1 0,3 23 0,-5 177 1845,-4-110-1245,2-95-1127,0 0 0,-1 0 0,-3 14 0,3-23-192,1 0 1,-1-1 0,0 1-1,1 0 1,-1 0 0,1-1-1,-1 1 1,0-1 0,0 1-1,1-1 1,-1 1 0,0-1-1,0 1 1,0-1 0,0 0-1,1 1 1,-1-1 0,0 0-1,0 0 1,0 0 0,0 0-1,0 0 1,-1 0 0,0 1-8,-22 1 184,-1 0-1,1-1 1,0-1-1,-1-2 1,1 0-1,-32-8 1,-200-58 440,145 34-429,4 1 64,44 13 25,-85-17 0,-194-5 255,238 31-466,-252-2 122,168 10-148,-122 14 61,199-4-63,-172-9-1,-21-37-168,4 1 66,-293 9 47,317 21-2,-103 14 15,1 25 11,224-17-25,-1148 34-669,1263-47 630,17 0 53,0-1 0,-42-5 1,62 4-20,0 1 1,0-1-1,-1 1 1,1-1 0,0 0-1,0 0 1,0 1 0,0-2-1,0 1 1,0 0-1,0 0 1,1-1 0,-1 1-1,0-1 1,1 1 0,-1-1-1,1 0 1,-1 1-1,-1-5 1,1 2 2,0 0 0,1-1 0,0 1 0,0 0 0,0-1 0,-1-7 0,1 3 8,-4-33-6,1-66 0,4 46-4,-2-55 43,-3-64 88,8 149 154,-3 32-197,1 3 24,1 5-80,54 231-423,-55-214-1843,-1-21 1270,0 0 0,0 1-1,0-1 1,1 0 0,1 7 0,4 1-1044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0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127 233 232,'0'0'931,"-5"18"1702,13 69 581,5 24-660,40 168 0,98 167 2886,-140-420-4487,14 24-1,-64-120 85,-153-293 389,156 284-1569,3-1 1,-39-150 0,68 216 136,2 0 1,0-1 0,1 1-1,0-1 1,1 1 0,1 0-1,0-1 1,1 1 0,0-1-1,1 1 1,1 0 0,0 1-1,1-1 1,1 1 0,0-1-1,0 2 1,2-1 0,-1 1-1,2 0 1,-1 0 0,2 1-1,-1 1 1,2-1 0,-1 2-1,14-10 1,-9 8 10,0 1-1,1 1 1,1 1 0,-1 0-1,1 1 1,1 1 0,-1 1-1,1 0 1,0 1 0,0 1-1,34-1 1,-31 3 13,0 2 0,0 1 1,0 0-1,0 2 0,0 0 0,-1 1 1,1 1-1,-1 1 0,-1 1 0,20 11 1,-31-15-10,-1 0 1,1 1 0,-1 0 0,-1 1 0,1 0-1,-1 0 1,0 0 0,9 12 0,-13-15-7,0 0 1,0 0 0,-1 0-1,1 0 1,-1 0-1,0 0 1,0 0-1,0 0 1,0 0 0,0 1-1,-1-1 1,1 0-1,-1 1 1,0-1 0,0 0-1,0 1 1,0-1-1,-1 0 1,0 0-1,1 1 1,-1-1 0,0 0-1,-1 0 1,1 0-1,-2 4 1,-3 1 12,1-1 1,-1 0-1,0-1 1,0 1-1,-1-1 0,0-1 1,0 1-1,0-1 0,-1 0 1,0-1-1,0 1 1,-12 3-1,-14 5 58,-62 13 0,59-17-28,-206 48 478,239-56-505,-1 0 0,0 0-1,1 0 1,-1 0-1,0 1 1,1 0 0,0 0-1,-1 0 1,-4 4-1,9-5-69,0 0 0,0 0 0,0-1 0,0 1 0,0 0 0,0 0 0,1-1-1,-1 1 1,0 0 0,0-1 0,1 1 0,-1 0 0,0 0 0,1-1 0,-1 1-1,0-1 1,1 1 0,-1 0 0,1-1 0,-1 1 0,1-1 0,0 1 0,-1-1-1,1 1 1,-1-1 0,1 0 0,0 1 0,1 0-201,11 12-1646,21 16-9280,-15-18 8250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14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0 473 300,'0'0'1942,"2"-4"-1393,4-14 740,7-33 0,-10 36-916,0 0 0,1 0 0,1 1 0,1-1 0,10-19 0,1 6-96,2 2 0,1 1 0,1 0-1,41-36 1,-43 44-145,0 2-1,2 0 1,0 1 0,0 1 0,1 1-1,37-14 1,-48 23-65,0 0 0,0 0 0,0 1 0,0 0 0,0 1 0,1 1 0,-1 0 0,0 0 0,0 1 0,1 0 0,-1 1 0,0 0 0,0 1 0,-1 0 0,1 1 0,0 0 0,-1 1 0,0 0 0,0 0 0,-1 1 0,1 1 0,-1-1 0,-1 1 0,1 1 0,-1 0 0,0 0 0,-1 1 0,0-1 0,9 17 0,38 73 383,-42-73-318,1 0 0,1 0-1,1-2 1,1 1 0,27 29 0,-39-50-130,0 1 0,0-1 1,1 0-1,-1 0 0,1-1 0,-1 0 0,1 1 1,0-1-1,0-1 0,-1 1 0,2-1 1,-1 0-1,0 0 0,0 0 0,0-1 0,0 0 1,0 0-1,1 0 0,-1 0 0,0-1 1,0 0-1,0 0 0,0 0 0,0-1 1,0 0-1,5-2 0,10-6-305,0-1 0,0 0 0,-1-2 0,27-22-1,-6 1-3141,61-69-1,-57 55 1717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39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0 244,'0'0'808,"19"6"-100,-13 0-656,-2-1-232,5 9-744,-3-2 680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5:40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626 7 164,'-8'-6'9055,"8"6"-8976,-1-1 0,1 1 0,0 0-1,-1 0 1,1 0 0,0 0 0,0 0 0,-1 0 0,1 0 0,0 0 0,-1 0 0,1 0 0,0 0-1,0 0 1,-1 0 0,1 1 0,0-1 0,0 0 0,-1 0 0,1 0 0,0 0 0,0 0 0,-1 0-1,1 1 1,0-1 0,0 0 0,0 0 0,-1 0 0,1 1 0,0-1 0,0 0 0,0 0 0,0 1-1,-1-1 1,1 0 0,0 0 0,0 1 0,0-1 0,-7 20 625,0 25-892,6-42 357,-40 477 1026,40-427-1050,1-29-6,-4 37 1,6-17 2,-1-35-92,1 7-11,-2-16-38,0 0 0,0 0 0,0 0-1,0 0 1,0 1 0,0-1 0,0 0 0,0 0 0,1 0 0,-1 0 0,0 0 0,0 0 0,0 0 0,0 1 0,0-1 0,0 0 0,0 0 0,0 0 0,0 0 0,0 0 0,0 0 0,0 1 0,0-1 0,0 0 0,0 0 0,0 0 0,0 0 0,0 0 0,0 0 0,0 1 0,-1-1 0,1 0 0,0 0 0,0 0 0,0 0 0,0 0 0,0 0 0,0 0 0,0 1 0,0-1 0,0 0 0,0 0 0,-1 0 0,1 0 0,0 0 0,0 0 0,0 0 0,0 0 0,0 0 0,0 0 0,0 0 0,-1 0 0,1 0 0,0 0 0,0 0 0,0 0 0,0 0 0,0 0 0,-1 0 0,1 0 0,-43-37 2,-3 2 0,0 1 0,-2 3 0,-2 2 1,-63-28-1,-56-5-6218,148 56 3256,7 0 899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7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56 340,'1'15'1135,"1"-1"0,0 1 1,9 27-1,-1-5-14,45 277 4105,-33-170-2594,45 158 0,-48-227-1585,8 24 627,-51-170-806,-15-15-992,-91-208-518,98 213 281,-34-144 0,62 208 323,1 0 0,1 0 0,1-1 0,0 1 0,1-1 0,1 1 0,0-1 0,5-17 0,-4 26 42,0 1-1,1-1 1,0 1 0,0-1 0,1 1-1,0 0 1,1 1 0,0-1 0,0 1-1,0 0 1,1 0 0,0 0 0,0 1-1,1 0 1,0 0 0,0 0 0,10-5-1,-3 4 43,0 0 1,0 1-1,1 1 0,0 0 0,0 1 0,0 1 0,0 0 0,0 1 1,1 0-1,-1 2 0,1 0 0,-1 0 0,25 5 0,-13 0 61,0 1 0,-1 2 0,0 0-1,0 2 1,-1 0 0,46 28 0,-67-36-91,1 1 1,-1 0 0,0 0 0,0 1-1,0-1 1,-1 1 0,1 0-1,-1 0 1,0 0 0,0 0-1,4 9 1,-6-10-13,0 0-1,0 0 1,0-1-1,0 1 1,-1 0-1,1 0 1,-1 0-1,0 0 1,0 0 0,0 0-1,0 0 1,-1 0-1,1 0 1,-1 0-1,0-1 1,0 1-1,0 0 1,0 0-1,0 0 1,0-1 0,-1 1-1,1-1 1,-3 3-1,-3 4-85,-1-1 0,-1 1 0,1-1 0,-1-1 0,-1 0 0,1 0 0,-1-1 0,-1 0 0,1-1 0,-1 0 0,0 0 0,-17 4 0,-7 0-959,1-1 0,-68 5 0,53-9-1344,2-2-5047,39-2 5281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38.5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56 380,'-29'-23'10958,"55"9"-9287,-7 9-1266,0 0 1,0 2 0,0 0 0,1 1 0,-1 1 0,1 1-1,-1 1 1,0 0 0,25 6 0,6 4 163,-1 1 0,64 27 0,-3 8 245,-97-40-707,-1 1 0,1 0 0,-1 1 0,-1 0 0,1 0 0,9 12 0,-18-18-81,-1 0 1,1 1-1,-1-1 0,0 0 0,0 1 0,0-1 1,0 1-1,-1-1 0,0 1 0,1 0 0,-1 0 1,-1 0-1,1-1 0,0 1 0,-1 0 0,0 0 1,0 5-1,-1-3 6,0 0 0,-1 1 1,1-1-1,-1 0 0,-1 0 1,1 0-1,-1 0 0,0-1 0,-6 10 1,-5 3 64,0-1-1,-1-1 1,-1 0 0,-34 26 0,-4-5 118,41-29-236,0 0-1,0 1 0,1 1 0,0 0 0,-19 21 1,32-30-89,-1 0 0,1 0 1,0-1-1,-1 1 1,1 0-1,0 0 0,0 0 1,-1 0-1,1-1 1,0 1-1,0 0 0,1 0 1,4 3-1240,0 0-1,0-1 1,0 0 0,0-1-1,9 4 1,7 2-2947,0 3 1464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06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0 207 268,'19'-3'204,"-6"-5"-40,2-3-20,-5-6-36,5-3-52,1-11-100,0-3-264,6-6 104,0-2 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4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0 648,'0'0'1117,"2"0"-16,9 0-34,-8 0 953,15 9 1491,-13 0-2970,1 1 1,-2 0-1,1 0 1,-1 0 0,-1 0-1,0 1 1,0 0-1,1 13 1,0-2 29,5 13 382,1 0 0,26 59 0,-27-74-564,1 0 0,2 0 0,0-1 0,1 0 0,24 27 1,-32-42-325,0 1 0,0-1 1,0 0-1,0-1 1,1 1-1,-1-1 1,1 0-1,0 0 0,0-1 1,0 0-1,0 0 1,1 0-1,-1-1 1,0 0-1,1 0 0,-1 0 1,1-1-1,-1 0 1,12-2-1,7-2-245,-1-1 0,1-2 0,42-17 1,-20 7-802,-27 11 2,33-13-1497,-19 2-6888,-24 11 6888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28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8,'8'-6'3654,"0"5"-2934,0-1 0,0 1 0,0 1 0,1-1-1,-1 1 1,0 1 0,0 0 0,0 0 0,0 0-1,11 4 1,1 2-175,-1 0 0,1 0-1,19 13 1,-4 0-121,0 2 0,-2 2 0,-1 1 0,0 1 0,-2 2 0,-1 1 1,-2 2-1,41 57 0,-31-33 28,-2 1 1,-2 2 0,41 104-1,-60-123-228,-1 0 0,-2 1 0,-2 1 0,-1-1-1,-2 1 1,-3 1 0,0 46 0,-5-71-428,1 0 1,-2 0 0,0-1-1,-1 1 1,-1-1 0,0 0-1,-2-1 1,1 1 0,-2-1 0,0 0-1,-1-1 1,0 0 0,-1 0-1,-13 13 1,4-5-1433,1-2-4233,14-11 2255,4-1 1098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29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40 628,'1'-21'9207,"1"16"-8184,-1 4-905,0 0-1,0 0 1,0 0 0,0 0 0,0 1 0,0-1-1,0 0 1,0 1 0,0-1 0,0 0 0,0 1 0,0-1-1,0 1 1,0 0 0,1-1 0,-1 1 0,2 0 0,5-1 21,0 0 1,0 1 0,0 0 0,0 0 0,0 1 0,0 0-1,0 1 1,0 0 0,-1 0 0,1 0 0,0 1 0,-1 0-1,10 6 1,5 4 85,0 1-1,36 30 1,-34-25-103,-1 2 1,-1 1-1,-2 1 0,0 0 0,-1 2 0,-1 0 1,19 36-1,-31-49-84,-1 1 1,0 0 0,-1 0-1,0 0 1,-1 0 0,0 0-1,-1 1 1,1 17 0,-3-22-18,-1 1 1,0 0 0,0-1 0,-1 1-1,0 0 1,-1-1 0,0 0 0,-1 0-1,1 0 1,-2 0 0,1 0 0,-10 13-1,2-8 3,0 0 0,-1-1 0,0 0 0,-1-1 0,-1-1 0,0 0 0,0-1 0,-1 0 0,0-2 0,-29 13 0,-3-4 34,-1-1 0,-82 15 0,124-30-62,-55 14-176,114-13-10837,-23 0 8698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4:12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408 21 432,'1'0'255,"0"-1"-1,-1 1 1,1-1-1,0 0 1,-1 1-1,1-1 1,-1 0-1,1 1 1,-1-1-1,0 0 1,1 1-1,-1-1 1,0 0 0,1 0-1,-1 0 1,0 1-1,0-1 1,0 0-1,0 0 1,1 0-1,-1 0 1,0 1-1,-1-1 1,1-2-1,-1 3-90,0 0 0,0 0 0,0 0-1,1 0 1,-1 0 0,0 0 0,0 0-1,0 0 1,0 0 0,0 0 0,0 0-1,0 0 1,0 1 0,1-1-1,-1 0 1,0 1 0,-1 0 0,-5 2 106,0 0 0,0 1 1,1 0-1,-12 9 0,-108 124 1847,102-107-1687,1 1 0,-36 65 0,38-50-158,1 2 0,2 1-1,3 0 1,1 1-1,3 0 1,2 1 0,3 0-1,-1 84 1,8-46 90,5-1-1,3-1 1,4 1 0,30 103 0,-30-142-105,2-2-1,2 1 1,3-2-1,1 0 1,2-2 0,2 0-1,60 77 1,-75-109-264,1-1 1,0 0-1,0-1 1,1-1-1,1 0 1,0 0-1,0-1 1,21 9-1,-19-11-610,1 0 1,0-1-1,0-1 0,22 4 1,-35-8 69,0 0 1,-1 0 0,1 1 0,0-1-1,0 1 1,-1 0 0,1-1 0,0 1 0,-1 0-1,1 1 1,-1-1 0,1 0 0,-1 1-1,0 0 1,1-1 0,-1 1 0,0 0 0,3 3-1,7 14-2068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37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22 243 296,'0'2'252,"0"-1"0,1 0 1,-1 0-1,0 1 0,0-1 0,0 0 0,0 0 1,-1 1-1,1-1 0,0 0 0,0 0 1,-1 0-1,1 1 0,-1-1 0,1 0 0,-11 10 4688,7-25-4377,3 12-539,1 1 0,-1 0 1,0 0-1,1-1 0,0 1 0,-1 0 0,1-1 1,0 1-1,0 0 0,-1-1 0,1 1 1,0-3-1,4-13 166,1 0 1,0 0-1,1 0 1,0 1 0,2 0-1,0 0 1,13-19-1,-14 23 61,1 0-1,1 1 1,18-19 0,-24 27-173,1 1 1,-1-1 0,0 1 0,1-1-1,0 1 1,-1 0 0,8-2 0,-9 3-40,0 1 0,0-1-1,-1 1 1,1 0 0,0-1 0,0 1 0,0 0 0,0 0 0,0 1 0,0-1 0,0 0 0,0 1-1,0-1 1,0 1 0,-1-1 0,1 1 0,2 1 0,-1 0-5,0 0 0,-1 0-1,0 0 1,1 1 0,-1-1 0,0 1 0,0-1-1,0 1 1,0 0 0,-1 0 0,1 0 0,-1 0 0,2 4-1,11 46 207,-11-39-180,8 40 105,-5-21-9,12 40 0,-15-64-131,0-1 0,1 0 1,-1 0-1,1 0 0,1 0 0,0-1 0,0 0 0,0 0 0,11 11 0,-12-15-34,0-1 0,-1 1 0,1-1 0,0 0 0,0 0 0,1-1 0,-1 1-1,0-1 1,0 0 0,1 0 0,-1 0 0,1 0 0,-1-1 0,1 0 0,-1 0-1,0 0 1,1-1 0,-1 1 0,7-3 0,9-2-223,0 0 1,35-17-1,-43 17 75,34-15-435,20-9-1967,-49 23-487,33-9-1,-24 12 1170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38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1 316,'5'15'1004,"-1"0"-1,-1 1 1,2 28-1,1 5 289,50 279 3306,-47-269-4102,37 220 2293,-44-246-2263,-3-29-449,1 1 1,0-1-1,0 0 1,1 1-1,1 7 1,-1-10-149,-1-3-176,1 1 126,-1 0-1,1-1 1,-1 1-1,1-1 1,-1 1-1,1-1 0,-1 1 1,1-1-1,-1 1 1,1-1-1,-1 1 1,0-1-1,1 1 1,-1-1-1,0 0 0,0 1 1,1-1-1,-1 0 1,0 1-1,0-2 1,5-21-4180,-3 14 1937,1-3 583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0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399 475 564,'-4'3'391,"0"1"0,-1-1 0,1 0-1,-1 0 1,0 0 0,0 0 0,1-1 0,-2 0 0,-7 2-1,11-3 6,-3-2-24,-8-1-156,1-1-1,-1 0 1,1-1 0,0 0 0,0-1 0,0-1 0,0 0-1,1 0 1,-19-15 0,8 4-38,0-1-1,1-1 1,-30-36 0,45 49-158,-5-8 66,-1 0 0,2 0 0,0-1 0,-10-21 0,17 32-36,1-1 0,1 0 0,-1-1-1,1 1 1,0 0 0,0 0 0,0-1 0,1 1-1,-1 0 1,2-1 0,-1 1 0,0 0 0,1-1-1,0 1 1,0 0 0,1 0 0,-1 0 0,5-9 0,-1 5 49,0 0 0,1 1 0,0 0 1,0 0-1,1 0 0,0 1 0,0 0 1,0 0-1,1 1 0,0 0 0,1 0 1,-1 1-1,1 0 0,0 0 0,0 1 1,1 0-1,-1 1 0,20-4 0,-17 4 12,0 1-1,0 1 0,0 0 0,1 1 0,-1 0 0,0 1 0,0 0 1,1 1-1,-1 0 0,0 1 0,-1 0 0,1 1 0,-1 0 1,1 1-1,14 9 0,-22-12-80,0 1 1,-1-1-1,1 1 0,0 0 1,-1 1-1,0-1 0,0 1 1,0-1-1,0 1 0,0 0 1,-1 0-1,0 0 1,0 0-1,0 0 0,2 5 1,-4-6-72,1 0 1,-1 0-1,0-1 1,0 1-1,0 0 1,0 0-1,0 0 1,0-1-1,-1 1 1,1 0-1,-1 0 1,0-1-1,0 1 1,0 0-1,0-1 1,-1 1-1,1-1 1,-1 1-1,1-1 1,-1 0-1,0 0 1,0 0-1,0 0 1,0 0-1,0 0 1,-3 2-1,-37 23-2693,17-12-2414,15-7 3472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1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47 332,'0'0'1392,"-8"-5"1530,5 5-2774,1 0-1,0 0 1,0 1-1,0-1 1,0 0-1,0 1 0,0 0 1,0 0-1,0-1 1,0 1-1,0 0 1,1 0-1,-1 1 1,0-1-1,1 0 0,-1 1 1,1-1-1,-1 1 1,-1 1-1,0 1 58,0 1 0,1-1 0,-1 1 0,1 0-1,0-1 1,0 1 0,-2 9 0,1-2 29,1 1-1,0-1 0,1 1 1,0 0-1,1 0 1,2 13-1,-1-16-109,1-1 1,0 1-1,1-1 0,-1 0 0,2 0 0,-1 0 0,1 0 1,1 0-1,0-1 0,10 14 0,-10-16-65,0-1 0,0 1-1,1-1 1,0 0 0,0-1 0,0 0-1,1 0 1,0 0 0,-1 0 0,1-1-1,1-1 1,-1 1 0,0-1-1,10 2 1,-4-2-7,0-1 0,0 0 1,0-1-1,-1-1 0,1 0 0,0 0 0,-1-2 0,1 1 0,-1-2 1,1 1-1,-1-2 0,16-7 0,-21 8-34,-1 1 0,0-1 0,1-1 0,-2 1 1,1-1-1,0 0 0,-1 0 0,0-1 0,0 0 0,3-6 0,-5 8-11,0-1 1,-1 0-1,0 0 1,0 0-1,0 0 1,-1-1-1,1 1 0,-1 0 1,-1-1-1,1 1 1,-1 0-1,0-1 0,0 1 1,-2-11-1,1 7-37,-1-1-1,0 1 0,-1 0 1,0 0-1,0 0 1,-1 0-1,0 1 0,-1-1 1,0 1-1,0 0 0,-1 0 1,0 1-1,0 0 0,-1 0 1,0 0-1,0 1 1,0 0-1,-1 0 0,0 1 1,0 0-1,0 0 0,-1 1 1,0 0-1,0 1 1,0 0-1,0 0 0,0 1 1,0 0-1,-1 0 0,1 1 1,-1 1-1,1-1 1,-19 3-1,13 0-168,-1 0-1,1 1 1,-1 1-1,-25 10 1,40-13 21,6-4-515,10-5 628,3-2 348,30-11 0,-46 20-252,0 1 0,0-1-1,-1 1 1,1 0 0,0 0 0,0-1 0,-1 1-1,1 1 1,0-1 0,0 0 0,-1 0-1,1 1 1,0-1 0,0 1 0,-1-1 0,1 1-1,0 0 1,-1-1 0,1 1 0,-1 0 0,1 0-1,-1 0 1,0 0 0,1 1 0,-1-1-1,0 0 1,0 0 0,0 1 0,0-1 0,0 1-1,0-1 1,0 1 0,1 2 0,2 6 94,0 0 1,-1 0 0,0 0 0,2 16-1,-1-8 93,32 152 1086,16 65 3,66 132 224,-80-272-316,91 164 1,-129-258-1183,1 1 0,0 0 0,0 0 0,0 0 1,0-1-1,0 1 0,0-1 0,1 1 1,-1-1-1,0 1 0,1-1 0,-1 0 1,1 1-1,0-1 0,-1 0 0,1 0 1,0 0-1,0 0 0,-1-1 0,1 1 1,3 0-1,-4-1-13,0-1 1,-1 0 0,1 0-1,-1 0 1,1 0-1,-1 0 1,1 0-1,-1 0 1,1 0-1,-1 0 1,0 0-1,1 0 1,-1 0-1,0 0 1,0-1-1,0 1 2,0-4-1,1 0 0,-1 0 0,-1-1 0,1 1 0,-1 0 0,0 0 1,0 0-1,-1-1 0,1 1 0,-1 1 0,0-1 0,0 0 0,-1 0 0,0 1 0,-3-6 0,-5-5-12,-1 0 0,-25-24-1,24 28-9,1 1-1,-1 0 0,-1 1 0,0 0 1,0 1-1,-1 1 0,0 0 1,-22-6-1,-13-1-540,-68-9 0,75 16-273,40 6 621,0 1 0,1-1-1,-1 0 1,0 0 0,1 0 0,-1 0 0,1 0-1,-1-1 1,1 1 0,-1-1 0,1 1 0,0-1-1,0 0 1,0 0 0,0 0 0,0 0-1,0 0 1,0-1 0,1 1 0,-1 0 0,-1-6-1,2 6-347,0-1-1,0 0 0,1 1 1,0-1-1,-1 0 1,1 1-1,0-1 0,0 0 1,0 0-1,1 1 0,-1-1 1,1 0-1,-1 1 0,1-1 1,1-2-1,7-15-1877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2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11 411 640,'0'0'5418,"-1"-3"-4550,-1-1-526,0 0 0,1-1 0,0 1 0,0 0 0,0-1 0,0 1 0,1-1 0,0 1 0,0-1 1,1-8-1,10-55 1628,-3 21-1092,-3-3-83,15-101 1715,-11 117-290,-6 38-1856,9 23 347,19 54 0,-11-24-260,13 24-260,54 96-1,-86-176-321,0 1 0,0-1 0,0 1 0,0-1 0,0 0 0,0 1 0,0-1 0,1 0 0,-1 0 0,0 0 0,1 0 0,-1 0 0,1 0-1,-1-1 1,1 1 0,-1 0 0,4 0 0,6 1-3829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3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24 193 296,'-3'0'969,"2"0"-835,0 0 0,1 0 0,-1 0 0,0 0 0,0-1 0,1 1 0,-1 0 0,0 0 1,1-1-1,-1 1 0,0 0 0,1-1 0,-1 1 0,0 0 0,1-1 0,-1 1 0,0-1 0,1 1 0,-1-1 1,1 0-1,-1 1 0,1-1 0,0 1 0,-1-1 0,1 0 0,0 1 0,-1-1 0,1-1 0,-1-1 182,0 0 0,1 0 0,-1 0 0,1 0 0,0 0 0,0 0 0,0-6 0,2 0 206,-1-1-1,2 1 1,-1 0 0,7-16 0,-5 16-100,0 0 0,1 0-1,0 0 1,1 1 0,10-13 0,-14 19-317,0 0 0,0 0 0,0 0-1,1 1 1,-1-1 0,0 0 0,1 1 0,-1 0-1,1-1 1,0 1 0,-1 0 0,1 0-1,0 1 1,0-1 0,0 1 0,-1-1 0,1 1-1,0 0 1,0 0 0,0 0 0,0 0-1,0 1 1,-1-1 0,6 2 0,1 1 113,-1 1-1,0-1 1,0 2 0,0-1 0,-1 1 0,13 10 0,41 43 860,-21-20-340,-30-28-575,1-1-1,0-1 0,0 0 0,1 0 0,0-1 1,14 6-1,-20-10-228,0-1-1,0-1 1,0 1 0,0-1 0,0 0-1,0-1 1,0 1 0,0-1 0,0 0-1,0-1 1,0 0 0,1 0 0,-1 0-1,-1 0 1,1-1 0,9-4 0,32-16-2495,-2-5-6173,-27 18 6041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6:45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40 48,'-6'-40'14840,"6"44"-14548,1 0-1,0 0 1,0 1 0,0-1-1,0-1 1,3 7 0,3 8 354,111 310 4199,-45-172-2860,-71-152-1898,1 1 1,-1-1-1,1 0 1,0 0-1,0 0 0,0 0 1,4 4-1,-6-7-65,0 0-1,0-1 0,0 1 0,0 0 1,0 0-1,0-1 0,0 1 0,0-1 1,1 1-1,-1-1 0,0 1 0,0-1 1,0 0-1,1 1 0,-1-1 0,0 0 1,0 0-1,1 0 0,-1 0 0,0 0 0,0 0 1,1 0-1,-1-1 0,0 1 0,0 0 1,0-1-1,1 1 0,-1 0 0,0-1 1,0 0-1,0 1 0,2-2 0,6-7 1,0 0-1,-1-1 0,0 0 0,-1 0 1,0-1-1,-1 1 0,0-1 0,5-14 1,-4 11-22,0 0-1,1 0 1,1 0 0,15-18 0,-21 28-1,0 1 0,0-1 0,1 1 0,0 0 0,-1 0 0,1 0 0,0 1 0,1 0 0,-1-1 0,0 1 0,6-1 0,-7 2 3,0 1-1,1-1 1,-1 1 0,0 0-1,1 0 1,-1 1 0,0-1-1,1 1 1,-1-1 0,0 1 0,0 0-1,0 0 1,1 1 0,-1-1-1,0 0 1,4 4 0,13 9 47,-2 0-1,0 1 1,31 34 0,2 2 16,-41-42-102,0 0-1,1-1 1,-1 0 0,24 12-1,-29-18-331,-1 0 0,1 0-1,0-1 1,0 0 0,0 0 0,8 1 0,-8-2-695,0 0 0,0-1 0,0 1 0,1-1 0,-1 0 0,0 0 0,6-3 0,10-4-4034,-4 2 1546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05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 1132,'-6'-21'9728,"11"54"-8186,1 0 0,2 0 1,14 35-1,-11-39-1007,1-1-1,1-1 1,1 0 0,2-1-1,0 0 1,37 41 0,-46-59-555,0-1-1,1 0 1,0 0 0,1-1 0,-1 0-1,1 0 1,1-1 0,-1 0 0,0 0-1,1-1 1,0-1 0,19 5-1,-19-7-416,0 1-1,0-2 0,1 1 0,-1-1 0,0-1 1,0 0-1,0-1 0,13-2 0,47-21-8373,-35 9 6026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02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0 628 24,'25'-10'8706,"-4"0"-8269,0 0 0,32-23 0,-11-3-138,-2-1 1,-2-2-1,-1-1 1,-2-3-1,-2 0 1,32-55-1,-63 95-285,11-19 124,-1-1-1,11-27 1,-21 45-105,0-1 1,0 0-1,-1 0 0,1 0 0,-1 1 1,0-1-1,-1-1 0,0 1 0,0 0 0,0 0 1,0 0-1,-1 0 0,0 0 0,-3-9 1,3 13-23,1 0 0,-1 0 0,0 0 0,0 1 0,1-1 0,-1 0 0,-1 1 1,1-1-1,0 1 0,0-1 0,0 1 0,-1 0 0,1-1 0,-1 1 1,1 0-1,-1 0 0,1 0 0,-1 0 0,0 0 0,0 1 0,1-1 0,-1 0 1,0 1-1,0-1 0,0 1 0,0 0 0,1-1 0,-1 1 0,0 0 0,0 0 1,0 0-1,0 1 0,0-1 0,0 0 0,1 1 0,-1-1 0,0 1 1,-3 1-1,-1 1 31,-1 0 0,1 0 1,0 1-1,1 0 1,-1 0-1,1 0 0,0 1 1,0 0-1,-7 9 1,1 1 106,2 0 0,0 1 0,0 0 0,2 0 0,0 1 1,1 0-1,-4 19 0,3-9 241,2 2 0,1-1 0,-1 51 0,5-61-196,1 1 0,0-1 0,2 0-1,0 1 1,1-1 0,1-1 0,7 19-1,-8-26-120,1 0-1,0-1 0,0 0 1,1 0-1,0-1 0,1 0 0,-1 0 1,1 0-1,1 0 0,0-1 1,0-1-1,0 1 0,16 8 0,-11-9-199,0 0 0,0 0 0,1-1 0,0-1 0,0 0 0,0-1 0,25 2 0,30-5-3185,1-7-3951,-32 1 4518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06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8 260,'3'0'1247,"39"0"5259,-40 0-4798,-8-1-1236,-4-1-320,-1 0 1,1 1-1,-1 0 0,1 1 1,-1 0-1,1 1 0,-1 0 1,1 1-1,0 0 0,0 0 1,-1 1-1,2 0 0,-1 1 1,0 0-1,1 1 0,0 0 1,0 1-1,0-1 0,0 2 1,-9 8-1,6-3 13,0 1 0,1 0 1,1 0-1,0 1 0,1 0 0,-12 24 0,17-29-36,0 1 0,0 0-1,1 0 1,0 1 0,1-1-1,0 0 1,0 1 0,1 0-1,1-1 1,0 1-1,2 17 1,-1-22-67,0-1 1,1 0-1,-1 0 0,1 0 1,0 0-1,1 0 0,-1 0 1,1-1-1,0 1 0,0-1 1,0 1-1,1-1 0,5 5 1,-2-3 12,0-1 0,0 1 0,1-2 0,-1 1 0,1-1 0,0 0 0,13 4 0,2-2 34,1 0-1,0-2 1,0 0 0,47 0-1,35-7-412,191-31 0,-124 10-2670,4 11-4993,-107 15 5612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10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23 488,'0'0'1348,"-4"10"451,3-6-1525,1-1 0,-1 1 0,1-1-1,0 1 1,0-1 0,0 1 0,0 0 0,1 3 0,0 22 674,-2 20-124,1 0-1,8 54 1,-5-71-523,-2-18-134,1 0 1,0 0 0,0-1 0,2 1 0,6 16 0,-9-27-138,0 0 1,0 0 0,1 0-1,-1-1 1,1 1 0,0 0-1,0-1 1,0 0 0,0 1-1,0-1 1,1 0-1,-1 0 1,0 0 0,1 0-1,0-1 1,-1 1 0,1-1-1,0 1 1,0-1 0,0 0-1,0 0 1,0 0 0,0-1-1,0 1 1,0-1 0,0 0-1,1 0 1,-1 0 0,5 0-1,3-2 22,0 0-1,0-1 0,-1 0 1,1-1-1,14-7 0,54-32 108,-56 30-123,86-57-10,123-103-1,-149 108-548,-8 12-1297,-22 24-3773,-40 23 4025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4 377 288,'-2'15'499,"1"1"1,1 0-1,0 0 1,1 0-1,1 0 0,0-1 1,1 1-1,1-1 0,1 0 1,0 0-1,1 0 1,0 0-1,1-1 0,1 0 1,18 25-1,-18-29-317,0 0 1,0-1-1,1 0 1,1-1-1,-1 0 1,1 0-1,0-1 1,1 0-1,0-1 1,0 0-1,0-1 1,1 0-1,0-1 1,-1 0-1,2-1 0,-1 0 1,0-1-1,1-1 1,-1 0-1,21 0 1,-13-3-33,0-1-1,-1 0 1,0-1 0,1-1 0,-2-1 0,37-17 0,-29 10-71,-1-2 0,0-1 1,-2-1-1,25-21 0,4-12-687,-3-2 1,84-115-1,24-75-5619,-97 136 4250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1 372,'3'2'1011,"14"9"305,-1 0-1,0 2 1,-1 0 0,-1 1 0,0 0 0,-1 1-1,16 23 1,70 129 1950,-45-72-1686,-4-9-505,48 77 631,-77-131-1153,2-2 0,52 55 0,-72-82-515,1 0 0,-1 0 0,1 0 0,0 0-1,0 0 1,0-1 0,0 1 0,0-1 0,0 0 0,1-1-1,-1 1 1,1-1 0,-1 0 0,1 0 0,0 0 0,-1 0-1,1-1 1,0 0 0,-1 0 0,1 0 0,0-1 0,0 0-1,-1 0 1,1 0 0,-1 0 0,1 0 0,-1-1 0,1 0-1,-1 0 1,5-3 0,6-4 24,0-1 0,0-1 0,-1 0 0,0 0 0,18-21 0,52-72 122,219-358-780,-274 415-306,-16 27-1104,0-1 0,10-26-1,-22 46 1524,-1 1 0,0-1-1,1 0 1,-1 0-1,0 0 1,0 0-1,0 0 1,0 0-1,0 0 1,0 0-1,0 0 1,0 0-1,0 0 1,0 0 0,0 0-1,-1-1 1,1-3-2098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26 696,'1'1'1258,"127"154"9511,163 191-4399,-253-303-5401,2-1-1,59 46 1,-95-85-868,1 0 1,-1 0-1,1 0 1,0 0-1,0-1 1,0 0-1,10 3 1,-13-4-70,0-1 0,0 0 1,0 1-1,0-1 0,0 0 0,0 0 1,0 0-1,0-1 0,0 1 0,0 0 1,0-1-1,0 1 0,0-1 1,0 0-1,0 0 0,0 0 0,0 0 1,-1 0-1,1 0 0,0 0 0,-1 0 1,1-1-1,-1 1 0,3-3 0,8-14 37,-2 0-1,0-1 1,-1 0-1,0 0 0,-2-1 1,7-31-1,3 0-130,-2 5-615,2 2 1,2 0 0,47-77 0,-51 97-96,61-84-1611,-30 59-1242,-34 39 1052,0 0 1,18-11-1,-5 4 118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1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0 214 668,'0'0'1019,"3"-22"5393,-4 17-6061,0 1 0,1-1-1,-1 0 1,1 0 0,1 0-1,-1 1 1,0-1 0,1 0-1,0 0 1,0 1 0,1-1-1,-1 1 1,1-1 0,0 1-1,0-1 1,0 1 0,1 0-1,-1 0 1,1 0 0,0 1-1,0-1 1,1 0 0,-1 1-1,8-5 1,-1 0-114,0 0 1,1 1-1,0 0 1,1 1 0,-1 0-1,1 1 1,0 0-1,17-4 1,2 3 23,1 1 1,0 1 0,0 2 0,0 1-1,0 2 1,0 1 0,46 8 0,-23 2-49,-1 2 0,0 2 0,74 33 1,-113-42-172,0 0 0,-1 1 0,0 1 1,0 0-1,-1 0 0,0 2 1,-1-1-1,0 2 0,12 15 0,-19-21-25,0 1-1,0 0 1,-1 1-1,0-1 1,0 1 0,-1-1-1,0 1 1,0 0-1,-1 1 1,0-1-1,0 0 1,-1 1-1,0-1 1,-1 0-1,1 1 1,-2-1-1,1 1 1,-1-1 0,-3 12-1,0-5 3,-1-1 0,-1 1 0,0-1 0,-1-1 0,-1 1 0,0-1 0,0 0 0,-2-1 0,1 0 0,-1 0 0,-1-1 0,0-1 0,-16 13 0,-17 8 69,-1-2 0,-72 35 0,46-26 37,21-7-689,48-31 401,1 1 1,0 0-1,-1-1 0,1 1 1,0 0-1,-1 0 1,1 0-1,0 0 1,0 1-1,0-1 0,0 0 1,0 0-1,0 1 1,0-1-1,0 0 1,1 1-1,-1-1 0,0 1 1,1-1-1,0 1 1,-1-1-1,1 1 1,-1 2-1,1-2-586,1-1-1,-1 1 1,0 0 0,0 0 0,1-1-1,-1 1 1,1 0 0,0 0 0,-1-1-1,1 1 1,0-1 0,0 1 0,2 2-1,6 5-2265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2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31 680,'1'-1'188,"0"0"0,0 0 0,0 0 1,0 0-1,0-1 0,0 1 0,0 0 0,-1 0 0,1-1 1,0 1-1,-1-1 0,1 1 0,-1 0 0,1-1 0,-1 1 0,0-1 1,0 1-1,0-1 0,1 0 0,-2-2 982,-5 5-773,0-1 0,-1 1 0,1 1 0,0-1 0,0 1 0,0 0 0,0 0 0,0 1 0,-6 3 0,-4 4 630,-27 21 1,19-11-492,1 2-1,0 0 0,2 1 0,1 1 1,1 1-1,1 1 0,-21 42 0,12-15-21,3 2 1,2 1-1,-15 60 0,10-15 197,5 2 0,-11 117 1,28-161-445,3 0 1,2 0 0,3 0-1,2 0 1,16 75 0,-16-113-271,1 0 0,0-1 0,1 0 0,1 0 0,1 0 0,1-1 0,1-1 0,24 34 0,-20-34-468,0-1-1,0 0 1,2 0-1,0-2 1,1 0 0,0-1-1,37 20 1,57 17-9057,-61-32 6517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12 775 216,'-1'0'185,"0"0"0,1-1-1,-1 1 1,0-1 0,1 1 0,-1-1 0,0 1-1,1-1 1,-1 0 0,1 1 0,-1-1-1,1 0 1,-1 1 0,1-1 0,0 0 0,-1 0-1,1 1 1,0-1 0,-1 0 0,1 0 0,0 0-1,0 1 1,0-1 0,0 0 0,0 0-1,0 0 1,0 0 0,0-1 0,1 1 77,1 0 0,-1-1 1,1 1-1,-1 0 0,1 0 1,-1 0-1,1 0 0,-1 0 0,1 0 1,3 0-1,9-6 141,59-34 760,-3-2 1,91-73 0,-120 81-973,-2-1 0,-1-2 0,-1-2 0,55-80 0,-84 108-132,0-1 0,-1-1 0,-1 1 0,0-1 0,0 0 0,-2-1 0,5-20 0,-8 30-44,0 0 0,0 1-1,-1-1 1,0 1 0,1-1 0,-2 0-1,1 1 1,-1-1 0,1 1-1,-1-1 1,0 1 0,-1-1 0,1 1-1,-1-1 1,0 1 0,0 0-1,0 0 1,-1 0 0,1 0 0,-1 1-1,0-1 1,0 1 0,0-1-1,-1 1 1,1 0 0,-1 0 0,0 0-1,-5-2 1,4 2 3,-1 1-1,0 0 1,0 0 0,-1 0 0,1 1-1,0-1 1,-1 2 0,1-1-1,0 1 1,-1 0 0,1 0 0,-1 0-1,1 1 1,0 0 0,0 1-1,-1-1 1,1 1 0,0 0 0,0 1-1,0 0 1,1-1 0,-11 8 0,2 0 57,1 0 1,0 0-1,1 1 1,0 1 0,0 0-1,1 1 1,-16 24 0,16-17 56,0 1 0,1 1-1,1 0 1,1 0 0,1 1 0,1 0 0,1 0 0,1 0 0,1 1 0,1-1 0,1 1 0,1 0 0,2-1 0,0 1-1,1-1 1,1 1 0,1-1 0,2 0 0,0-1 0,20 43 0,-20-54-97,0 1 1,0-1-1,2 0 1,-1-1-1,1 0 1,1 0-1,0-1 0,0 0 1,1-1-1,0 0 1,0 0-1,1-2 1,0 1-1,0-1 0,0-1 1,22 6-1,-15-6-195,-1-2-1,1 0 0,1-1 1,-1 0-1,0-2 0,0 0 1,0-2-1,1 0 0,-1-1 1,-1-1-1,22-6 1,23-11-1637,30-17-6760,-67 26 6289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0 481 284,'0'0'7086,"4"-4"-6485,28-38 380,-3 0-1,35-67 0,-2 4-262,-33 57-399,-14 22 20,1 0 1,1 2 0,20-24 0,-36 48-326,-1-1 0,0 1 0,1-1 0,-1 1 0,1 0 0,-1-1 0,1 1 0,-1-1 0,1 1 0,-1 0 0,1-1 0,-1 1 0,1 0 0,0 0 0,-1-1 0,1 1 0,-1 0 0,1 0 0,0 0 0,-1 0 0,1 0 0,0 0 0,-1 0 0,1 0 0,-1 0 0,1 0 0,0 0 0,-1 0 0,1 0 0,0 1 1,-1-1-1,1 0 0,-1 0 0,1 1 0,-1-1 0,1 0 0,-1 1 0,1-1 0,-1 0 0,1 1 0,-1-1 0,1 1 0,-1-1 0,1 1 0,-1-1 0,0 1 0,1-1 0,-1 1 0,0 0 0,0-1 0,1 1 0,-1 0 0,3 6 85,0 0 0,-1 0 0,3 12 0,-4-13-56,5 19 109,30 101 527,-32-115-651,1 0 0,0 0-1,1 0 1,0-1 0,0 0 0,1 0 0,0-1 0,15 15-1,-19-21-105,1 0 0,-1-1 0,1 1-1,0-1 1,0 0 0,0 0 0,0 0 0,0-1-1,0 1 1,1-1 0,-1 0 0,0 0-1,1-1 1,-1 1 0,0-1 0,1 0-1,-1 0 1,7-1 0,4-2-1736,0-1-1,0 0 1,26-11-1,-32 12 300,13-6-393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24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44 460,'11'-15'671,"3"-7"4725,-11 16-666,-18 20-3555,1 5-768,0 0 0,1 1-1,-14 28 1,1-2-69,-183 335 1425,74-130-788,68-126-431,-53 91 463,91-163-673,78-100-46,263-364-85,-180 233-153,150-212 148,-280 387-191,12-16 176,1-1 0,27-26 0,-42 46-170,0 0-1,0-1 1,0 1-1,1 0 1,-1-1-1,0 1 1,0 0 0,1 0-1,-1-1 1,0 1-1,0 0 1,1 0-1,-1 0 1,0-1-1,1 1 1,-1 0-1,0 0 1,1 0-1,-1 0 1,0 0 0,1 0-1,-1 0 1,1 0-1,-1 0 1,0 0-1,1 0 1,-1 0-1,0 0 1,1 0-1,-1 10 118,-12 21-57,11-28-42,-164 361 660,68-156-378,84-185-283,10-19-20,0 1 0,0-1 0,1 1 0,0 0 0,0-1-1,0 1 1,0 0 0,0 8 0,1-10 0,9-8-45,187-222-197,-183 210 216,0 0 0,2 1 1,-1 1-1,21-17 1,-34 32 14,0 0 1,0 0 0,0 0 0,0 0 0,0 0 0,0-1-1,0 1 1,0 0 0,0 0 0,0 0 0,1 0 0,-1 0-1,0 0 1,0 0 0,0 0 0,0-1 0,0 1 0,0 0-1,1 0 1,-1 0 0,0 0 0,0 0 0,0 0-1,0 0 1,1 0 0,-1 0 0,0 0 0,0 0 0,0 0-1,0 0 1,0 0 0,1 0 0,-1 0 0,0 0 0,0 0-1,0 0 1,0 0 0,0 1 0,1-1 0,-1 0 0,0 0-1,0 0 1,0 0 0,0 0 0,0 0 0,0 0-1,0 0 1,1 0 0,-1 1 0,0 2-1,1-1 0,-1 1 1,0 0-1,0-1 0,0 1 0,0 0 0,0-1 0,0 1 1,-1 0-1,1-1 0,-2 4 0,-12 33-9,11-31 9,-183 451 30,164-400 12,20-56-37,8-7 4,48-55-14,48-70 0,-12 15 12,-88 112-3,-1 0 0,0 1 0,1-1 0,-1 1 0,1-1-1,0 1 1,-1-1 0,1 1 0,0 0 0,0 0 0,0 0-1,0 0 1,0 0 0,0 0 0,2 0 0,-4 6 2,-16 53 12,-2-2 1,-3 0-1,-29 56 0,5-12 94,18-36 135,28-56-151,0-8-90,-1 0-1,1 0 0,-1 0 1,1 0-1,0 0 0,-1 0 1,1 0-1,-1 0 0,1 0 1,-1-1-1,1 1 1,-1 0-1,1 0 0,-1 0 1,1-1-1,-1 1 0,1 0 1,-1 0-1,1-1 0,-1 1 1,0 0-1,1-1 1,-1 1-1,1-1 0,-1 1 1,0 0-1,1-1 0,108-100 157,157-134 306,-242 215-350,-15 11-16,0 1 0,1 0 0,1 1 0,-1 0 1,16-7-1,-25 13-91,0 1 1,-1-1 0,1 1-1,0-1 1,0 1-1,0-1 1,0 1-1,0 0 1,0 0 0,0-1-1,0 1 1,0 0-1,0 0 1,0 0 0,0 0-1,0 0 1,0 0-1,0 0 1,0 1-1,0-1 1,0 0 0,0 0-1,0 1 1,0-1-1,0 1 1,0-1-1,0 1 1,-1-1 0,1 1-1,0-1 1,0 1-1,-1 0 1,1 0-1,0-1 1,-1 1 0,1 0-1,0 0 1,-1 0-1,1-1 1,-1 1 0,1 0-1,-1 0 1,0 0-1,1 0 1,-1 0-1,0 0 1,0 0 0,0 0-1,0 0 1,0 0-1,0 0 1,0 0-1,0 2 1,0 6 45,-1 0 0,0 0 0,0 0 0,-4 13 0,-9 25 89,6-22-187,-5 31 1,12-55-16,1-1 1,0 1-1,0-1 0,0 1 0,0-1 0,0 1 0,0-1 0,0 1 0,0 0 1,1-1-1,-1 1 0,0-1 0,0 1 0,0-1 0,0 1 0,1-1 0,-1 1 1,0-1-1,1 0 0,-1 1 0,0-1 0,1 1 0,-1-1 0,0 0 0,1 1 1,-1-1-1,1 0 0,-1 1 0,0-1 0,1 0 0,-1 0 0,1 1 0,-1-1 0,1 0 1,-1 0-1,1 0 0,0 0 0,27 2-2559,-12-3-1641,-4 4-3534,-6-1 4958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1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729 226 476,'19'-22'3941,"-9"10"-3163,1 0 1,0 0-1,0 1 0,1 1 0,1 0 1,0 1-1,0 0 0,1 1 0,23-11 1,11 0 319,80-21 0,-119 37-987,27-6 194,1 2 0,0 1 0,0 2-1,46 1 1,149 19 582,-143-2-160,145 43 0,-167-35-318,-1 4 0,116 61 0,-165-76-350,0-1 0,-1 2 0,-1 0 0,24 24 0,49 64 230,-71-79-253,-2 0 0,0 0 0,-1 1 0,-1 1 0,-2 1 1,0 0-1,-1 0 0,-1 1 0,-2 0 0,0 0 0,4 42 1,-10-49-30,-2 0 1,0 0-1,-1-1 0,-1 1 1,0-1-1,-2 0 1,0 0-1,-1 0 1,0 0-1,-1-1 1,-14 22-1,-2-1 7,-1 0 0,-2-2 0,-45 47 0,37-49 6,0-2 1,-2-2-1,-1-1 1,-1-2-1,-2-1 0,-63 28 1,-11-3 77,-142 40 1,112-48-23,-282 45 0,380-81-79,0-2-1,0-3 1,-1-1 0,-88-13 0,98 6-44,1-1 1,-1-2 0,2-2 0,-1-1 0,2-2 0,-49-28 0,51 23-93,0-2 1,1-1-1,1-1 0,2-1 0,0-2 0,2-1 0,-36-49 0,36 43-117,2-2 0,2-1 0,-32-70 0,48 91 149,0-1-1,1 1 1,1-1 0,0 0 0,1-1 0,1 1 0,1 0 0,1-1-1,0 1 1,1 0 0,1-1 0,5-21 0,3-2-257,3 1 1,1 1-1,2 0 1,27-47-1,-25 55-1006,39-49 0,-40 60-891,2 0 1,36-31 0,-11 18 88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354 110 512,'1'-1'99,"5"-5"321,0 1-1,0-1 0,-1 0 1,7-9-1,-11 14-338,-1 0 0,1-1 0,0 1 0,-1 0 0,1 0 0,-1 0 0,1 0 0,-1 0 0,1-1 0,-1 1 0,0 0 0,0 0 0,1-1 0,-1 1 0,0 0 0,0-1 0,0 1 0,0 0 0,-1 0 0,1-1 0,0 1 0,-1 0 0,1 0 0,0-1 0,-1 1 0,1 0 0,-1 0 0,0 0 0,1 0 0,-1 0 0,0 0 0,0 0 0,0 0 0,0 0 0,0 0 0,-1-1 0,-3-1 93,1 0 0,-1 0-1,0 0 1,-1 0 0,1 1-1,0 0 1,-1 0 0,1 1 0,-1-1-1,0 1 1,1 0 0,-12 0-1,9 2 9,-1-1 0,1 1 0,-1 1-1,1-1 1,-1 2 0,1-1-1,-16 8 1,10-3 19,-1 1 0,1 1 0,1 0 0,0 1 0,0 1 0,1 0 0,0 0 0,-16 22 0,17-19-7,1 2 0,0-1 0,1 1 0,1 1 0,1 0 0,0 0 0,1 0 0,1 0 0,1 1 0,-3 25 0,6-34-121,0-1-1,1 1 1,0 0 0,0-1 0,1 1-1,0-1 1,0 1 0,1-1-1,0 0 1,1 0 0,0 0 0,0 0-1,1 0 1,0 0 0,0-1 0,0 0-1,1 1 1,1-2 0,-1 1-1,1-1 1,0 0 0,0 0 0,1 0-1,7 4 1,-2-3-22,0 0 0,0-1 0,1-1 0,-1 0 0,1 0 0,0-1 0,1-1 0,-1 0 0,1-1 0,-1-1 1,1 0-1,23-1 0,5-5-549,0-1 0,72-21 0,6-2-5365,-91 26 2977,-4 3 875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 1184,'26'-2'4357,"18"10"-2342,-28-5-938,30 6 28,-1 3 0,0 2 0,0 1 0,82 43-1,-92-39-836,-2 2 1,-1 1-1,-1 1 0,0 2 0,-2 1 0,35 41 0,-41-38-69,-1 0 0,-1 1-1,-2 1 1,-1 0 0,-1 2-1,21 59 1,-25-49-37,-1-1 0,-3 2-1,-1-1 1,-2 1 0,-1 48 0,-6-27-22,-2 0 0,-4 0 1,-2 0-1,-4-1 0,-2 0 0,-3-2 1,-44 104-1,33-103-160,-2-2 0,-4-1 0,-2-1 0,-2-3 0,-3-1 0,-85 85 0,80-95-564,-2-2 0,-2-3 1,-2-1-1,-60 32 0,78-52-1599,-1-2 0,0-1 1,-68 18-1,19-13-593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28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0 692,'0'0'4302,"0"7"-3311,-5 65 1239,-19 107 0,8-78-1513,-122 1594 6816,135-1591-7058,1 98-31,2-197-529,0 0 1,1 0-1,-1 0 1,1-1-1,1 1 1,-1 0-1,1 0 1,-1-1-1,4 5 1,-5-8 25,1 0 1,-1 0 0,1-1 0,-1 1 0,1 0 0,0 0 0,-1-1 0,1 1 0,0-1 0,0 1 0,-1-1 0,1 1 0,0-1 0,0 1 0,0-1 0,0 0 0,0 1 0,0-1 0,-1 0 0,3 0 0,-1 0-45,-1 0 1,1 0-1,0-1 1,-1 1-1,1-1 1,0 1-1,-1-1 1,1 0-1,-1 0 1,1 1-1,-1-1 1,1 0-1,-1 0 0,0-1 1,2-1-1,8-8-1072,-1-1 0,-1 0 0,0-1 0,0 0 0,-1 0 0,-1-1 0,8-21 0,14-29-1162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7:3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537 267 276,'0'-4'306,"1"1"-1,-1-1 0,1 0 1,0 1-1,0-1 1,1 1-1,-1 0 1,1-1-1,-1 1 1,1 0-1,0 0 1,0 0-1,1 0 1,-1 0-1,1 0 1,-1 1-1,6-5 1,3-1 215,1-1 1,0 1-1,14-6 1,-9 5-68,0 2 1,1 0 0,0 1 0,34-6 0,78-4 976,209 14 1063,1 26-928,54 1-159,900-47 1784,-1223 18-3079,556-11 1003,-450 20-797,232 10 257,22-7-253,-106-5-199,501 30 50,-413-10-142,146 7-58,3-23-19,186-5-33,-704-1 75,220 10-42,-164-11 31,405-11-92,284-56-234,-285 24 36,317-48-504,-529 55 453,-227 32 253,0 4 1,95 10-1,-143-8 89,0 0 0,0 2 1,0 0-1,-1 1 0,0 0 0,0 2 0,0-1 1,-1 2-1,0 0 0,-1 1 0,1 1 1,-2 0-1,1 1 0,-2 0 0,1 1 0,-2 1 1,1-1-1,-2 2 0,0 0 0,13 22 1,-2 6-3,-2 0 0,26 81 0,11 94-9,-55-213 25,129 585-33,-16-72 12,-36-151 18,-12-10 5,-41-204-4,-20-125-3,22 173-54,-26-194 57,0 0 0,-1 1 0,0-1 0,-1 0 0,1 0 0,-1 1 1,0-1-1,-1 0 0,1 0 0,-1 0 0,0 0 0,-1 0 0,0-1 0,0 1 0,0-1 0,0 0 0,-1 1 0,0-2 0,0 1 0,0 0 0,0-1 0,-1 0 0,0 0 0,0 0 0,0 0 0,0-1 0,-9 4 0,-26 10 6,0-2-1,0-2 0,-1-1 0,-50 6 0,67-13 2,-203 23 24,143-21-14,-586 24 221,444-26-127,126-2-60,-394 17 253,-590 73 224,585-33-306,324-37-126,-252 31 187,-1 0 5,-90 10 47,283-41-174,-216 17 219,181-18-171,107-13-103,-466 2 219,120-31-148,32 1-54,257 6-76,-213-8 22,-1 29 16,-49 32-17,-330 21 34,-22-41-79,276-17-17,305 5-12,20-6-5,124-3-48,92-1 38,0-1-1,0 0 1,1-1 0,-1-1 0,-24-10 0,-19-5-50,-20-11-4,0 0 16,65 26 15,1-1 0,0 0 1,0-1-1,-14-10 1,25 14 26,0 0 0,-1 0 0,1-1 0,0 0-1,1 1 1,-1-1 0,1-1 0,0 1 0,0 0 0,0-1 0,0 0 0,1 1 0,0-1 0,0 0 0,0 0 0,-1-7-1,0-6-30,1 0-1,1 0 1,0-1-1,3-24 1,15-74-258,-11 81 175,35-387-2627,-39 385 2410,-1-293-7572,-11 209 3957,-2 5 1202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0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11 136,'-4'0'574,"-8"1"-251,1 0 0,-1 1 0,0 0 0,1 0 0,0 1 1,-1 1-1,1 0 0,0 1 0,1 0 0,-1 0 0,-13 10 0,12-7-68,1 1 0,1 0-1,-1 0 1,2 1 0,-1 0 0,1 1-1,1 0 1,0 0 0,-11 22 0,16-28-174,1 0 1,0 1-1,0-1 1,0 0-1,1 1 1,0 0-1,0-1 1,0 1-1,1-1 0,0 1 1,0 0-1,0-1 1,1 1-1,0 0 1,0-1-1,0 1 1,0-1-1,1 1 1,0-1-1,6 10 1,-5-9-27,1 0-1,1 0 1,-1-1 0,1 1-1,0-1 1,0 0 0,1-1 0,-1 1-1,1-1 1,0 0 0,0-1 0,1 1-1,-1-1 1,1 0 0,-1-1-1,9 2 1,4 1 4,0-2 0,0 0 0,0-2 0,0 0 0,0-1-1,0-1 1,0 0 0,-1-2 0,1 0 0,0-1 0,-1-1 0,0 0-1,0-2 1,0 0 0,-1-1 0,0-1 0,23-15 0,-35 20-42,0 0 1,0 0 0,0-1 0,-1 0 0,0 0-1,0 0 1,0 0 0,0 0 0,-1-1 0,0 0-1,0 0 1,2-7 0,-3 8-7,-1 1 0,0-1-1,-1 1 1,1-1 0,-1 0-1,0 1 1,0-1 0,0 0 0,0 1-1,-1-1 1,0 1 0,0-1 0,0 1-1,-1-1 1,1 1 0,-1-1 0,-4-6-1,1 3-37,-1 0 0,0 0 0,0 1 0,-1-1 0,1 1 0,-2 1 0,1-1 0,-1 1 0,0 1-1,0-1 1,0 1 0,-1 1 0,0 0 0,0 0 0,-13-4 0,-2 2-149,0 1 1,0 1-1,0 1 1,-48 1 0,45 4-61,24-1 156,9-3-198,12-7 231,34-9 0,-46 16 109,0 1-1,-1-1 0,1 1 0,0 1 1,0-1-1,0 1 0,-1 0 0,1 0 0,0 1 1,0 0-1,0 0 0,6 2 0,-8-1-12,0 0 0,0 0 0,0 1-1,-1 0 1,1 0 0,-1 0 0,1 0-1,-1 0 1,0 1 0,0-1 0,-1 1 0,1 0-1,3 7 1,2 7 201,13 36 1,-15-37-141,79 283 1220,-27 3-345,-57-301-976,52 357 2049,-52-347-1913,0 0 0,-1 1 1,0-1-1,-4 25 0,4-35-123,0 0 0,-1 0-1,1-1 1,-1 1 0,1 0 0,-1 0 0,0 0 0,1 0-1,-1 0 1,0-1 0,0 1 0,-1 0 0,1-1 0,0 1 0,0-1-1,-1 1 1,1-1 0,-1 1 0,1-1 0,-1 0 0,0 0-1,0 0 1,1 0 0,-1 0 0,0 0 0,0-1 0,0 1-1,0-1 1,0 1 0,0-1 0,0 1 0,0-1 0,0 0 0,0 0-1,0 0 1,0 0 0,0-1 0,0 1 0,-2-1 0,-6-2 38,0 0 0,1 0 0,-1-1 1,1-1-1,-16-10 0,-44-34 111,52 36-140,-252-226 200,269 239-230,-25-30 66,24 30-63,1-1 1,-1 0-1,0 0 1,1 0-1,-1 0 1,1 0-1,0 0 0,-1 0 1,1 0-1,0 0 1,-1 0-1,1 0 1,0 0-1,0 0 1,0 0-1,0 0 1,0 0-1,0 0 1,0 0-1,0 0 0,1-1 1,-1 1-1,0 0 1,1 0-1,-1 0 1,0 0-1,1 1 1,0-1-1,-1 0 1,1 0-1,-1 0 1,2-1-1,4-3 14,0 1 1,1-1-1,-1 1 0,1 1 0,0-1 1,0 1-1,12-4 0,56-10 25,-47 12-27,75-18 10,91-18-2414,-172 39 375,-21 2 1474,1 0 0,0 0 0,0 0 0,0 0-1,0 0 1,0 1 0,0-1 0,0 1 0,0 0-1,0-1 1,0 1 0,-1 0 0,3 2 0,4 5-1842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16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24,'4'3'674,"-1"-1"0,1 1 0,0 0 0,-1-1 1,5 6-1,-1-1 370,-6-6-166,0-1-808,-1 0 1,1 0-1,-1 0 1,1 1-1,-1-1 1,1 0 0,-1 0-1,1 1 1,-1-1-1,1 0 1,-1 1 0,1-1-1,-1 0 1,0 1-1,1-1 1,-1 1 0,0-1-1,1 1 1,-1-1-1,0 1 1,0-1-1,1 1 1,-1-1 0,0 1-1,0-1 1,0 1-1,0-1 1,0 1 0,0-1-1,0 1 1,0 0-1,0 0 1,0 15 502,-2-10-442,0-1 0,0 0-1,1 1 1,0-1-1,0 1 1,1 0-1,-1-1 1,1 1-1,0 0 1,1-1-1,-1 1 1,1-1-1,0 1 1,1 0-1,2 6 1,-2-8-97,-1-1-1,1 0 1,0 0 0,0 0 0,0-1 0,0 1 0,0 0 0,1-1 0,-1 1 0,1-1 0,0 0 0,-1 0 0,1 0-1,0 0 1,0-1 0,0 1 0,1-1 0,3 2 0,-1-2-10,-1 0-1,0 0 1,1-1 0,-1 0-1,1 0 1,0 0 0,-1-1 0,0 1-1,1-1 1,8-3 0,-2 0-12,0-1 0,0 0 0,-1-1 0,0 0 0,0 0 0,0-1 0,-1-1 0,0 0 0,12-13 0,-19 18-13,0 0 0,0 0 1,-1 0-1,0-1 0,1 0 0,-1 1 0,0-1 0,-1 0 0,1 0 1,1-7-1,-2 9 0,-1 0 1,0 1-1,0-1 1,0 0-1,0 0 1,-1 0 0,1 0-1,-1 1 1,1-1-1,-1 0 1,1 0-1,-1 1 1,0-1-1,0 0 1,0 1 0,0-1-1,0 1 1,0-1-1,0 1 1,0-1-1,-1 1 1,1 0-1,0 0 1,-1 0-1,1 0 1,-1 0 0,-1-1-1,-6-3-5,-1 1 1,1-1-1,-1 2 1,0 0-1,0 0 0,0 0 1,0 1-1,-11 0 0,-3 0-52,-1 1-1,-31 3 0,12 3-533,0 1 0,-68 19 0,102-21-944,9-1 564,22 1 191,37-4 107,-19-2 304,176-12 533,-212 14-65,-1-1 1,0 1-1,0 0 1,1 0-1,-1 0 1,0 0-1,0 1 1,0-1-1,1 0 1,-1 1-1,2 1 1,-3-2-44,0 1-1,-1-1 1,1 1 0,0-1 0,-1 1 0,1 0 0,-1-1-1,0 1 1,1 0 0,-1 0 0,1-1 0,-1 1-1,0 0 1,0 0 0,1-1 0,-1 1 0,0 0-1,0 0 1,0 0 0,0 0 0,0-1 0,0 1-1,0 0 1,0 0 0,0 0 0,0 0 0,0-1 0,-1 1-1,1 1 1,-36 112 2368,9-35-1648,8-7-5,3 2 0,4 0 0,-7 135 0,19-198-734,0 1 0,0-1 0,1 0 0,0 0-1,1 1 1,1-1 0,-1 0 0,2-1 0,5 14 0,-9-23-131,1 0 1,-1 1-1,1-1 1,-1 0-1,1 0 1,0 1 0,-1-1-1,1 0 1,0 0-1,0 0 1,0 0-1,0 0 1,0 0-1,0 0 1,0 0-1,1-1 1,-1 1-1,0 0 1,0 0 0,0-1-1,1 1 1,-1-1-1,0 0 1,1 1-1,-1-1 1,1 0-1,-1 0 1,0 1-1,1-1 1,-1 0 0,1-1-1,-1 1 1,0 0-1,1 0 1,2-1-1,1-2-609,0 1 0,0-1 0,-1 0 0,1-1 0,-1 1 0,0-1 0,8-7 0,21-27-1538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1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1 120,'0'0'989,"4"1"-16,3 2-285,0 0 0,0 0 0,0 0 0,-1 1 1,1 0-1,-1 0 0,0 1 0,0 0 1,-1 0-1,1 0 0,6 9 0,-2 0-342,0 1-1,-1 1 1,-1-1-1,7 19 1,4 7 285,34 56 0,-42-80-453,0 0 0,2-1-1,-1-1 1,2 0-1,27 23 1,-34-32-127,1-1 1,0 0-1,0 0 0,1-1 1,0 0-1,-1 0 1,1-1-1,0 0 0,1-1 1,16 3-1,-13-4-16,1-1 0,0 0 0,-1-1 0,1 0 1,-1-1-1,24-7 0,1-4-107,-1-2 1,-1-1-1,-1-2 1,44-29-1,-23 9-565,91-81 1,-63 43-3299,-35 32-1148,-39 35 3445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18 332,'-2'1'959,"0"1"-773,0 0-1,1-1 0,-1 1 0,1 0 1,-1 0-1,1 1 0,0-1 0,0 0 0,0 0 1,0 0-1,0 1 0,0-1 0,1 0 1,-1 1-1,1-1 0,0 1 0,-1-1 0,1 1 1,0-1-1,1 0 0,-1 1 0,0-1 1,1 3-1,2 11 566,0 0-1,8 20 1,-9-30-547,4 9 157,-1 0 0,2 0 0,0-1 1,1 0-1,0 0 0,1-1 0,1 0 0,17 18 1,-18-22-199,0 0 1,1-1-1,0 0 1,0-1-1,1 0 1,0-1-1,0 0 1,1-1-1,0 0 1,0-1-1,17 5 1,-4-5-12,1-1 1,-1-1 0,0-1-1,1-1 1,37-5-1,-13-3-160,85-24 0,-82 15-432,-2-2 0,0-2 0,58-34 0,-47 18-3089,111-87 1,-96 57 1556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27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128 182 480,'0'0'4133,"5"0"-3596,13-2-21,-13 2-29,-1 0-3,19 0 477,-13 1-537,0-1 1,1 0 0,20-4-1,119-32 1332,79-13-218,-159 41-1115,80-1 0,-118 10-318,-1 0 1,1 2-1,-1 2 0,59 16 1,-56-11-56,0 2-1,-1 1 1,0 2 0,-1 1 0,-1 2 0,-1 1 0,0 1 0,51 47 0,-35-18-1,-2 3 0,-3 1 0,42 70 0,-45-58 10,36 84-1,-49-95-40,24 66-15,-43-102-5,-1-1 1,-1 1-1,-1 0 0,0 0 0,0 20 0,-4-23-1,-1 1 0,0-1 0,-1 1 0,-1-1 0,0 0 1,-1-1-1,0 1 0,-12 21 0,-4 1 10,-47 65 0,50-81-12,0 0 0,-2-2 0,0 0 1,0-2-1,-2 0 0,0-1 0,-46 24 1,37-26 24,0 0 1,-1-2 0,-1-2-1,0 0 1,0-3 0,-1 0-1,0-3 1,0 0 0,-1-2-1,1-2 1,0-1 0,0-2-1,0-1 1,0-2 0,-47-13-1,18 1 19,1-3 0,0-2 1,2-3-1,1-3 0,2-2 0,-71-50 0,85 48 6,-69-67 0,91 77-34,0 0-1,2-2 1,1 0 0,-24-43 0,20 26 3,2-1 0,2 0 0,2-1 0,2-1 0,1-1 0,3 0 0,2 0 0,-3-51 0,9 71-11,2 1 0,1-1 0,1 1 0,9-40 0,-7 48-1,1 1 0,1-1 0,0 1-1,1 1 1,1-1 0,1 1 0,16-23 0,1 4-89,1 2 1,2 0-1,1 2 0,1 2 1,1 0-1,2 2 1,1 2-1,60-33 0,-88 54-279,-1 0 0,1 0 0,0 1 0,-1-1 0,14-1 0,-16 4-87,-1 0 1,0-1-1,1 2 0,-1-1 0,1 0 1,-1 1-1,1-1 0,-1 1 0,0 0 1,0 0-1,1 1 0,-1-1 0,0 1 1,5 3-1,19 15-1637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1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335 122 544,'-13'-24'3850,"9"14"-2904,4 8-842,0 1-1,0 0 1,-1-1-1,1 1 1,0 0-1,-1-1 1,1 1-1,-1 0 1,0 0-1,1 0 1,-1 0-1,0-1 1,0 1-1,0 0 1,0 0-1,0 1 1,0-1-1,0 0 1,0 0 0,0 0-1,0 1 1,0-1-1,-1 0 1,1 1-1,0-1 1,0 1-1,-1 0 1,1-1-1,0 1 1,-1 0-1,-1 0 1,-4-1-6,1 1 0,-1-1 0,0 2 0,0-1 1,0 1-1,1 0 0,-1 0 0,0 1 0,1 0 1,-1 0-1,1 1 0,0 0 0,0 0 0,0 0 0,0 0 1,0 1-1,1 0 0,-11 10 0,-2 4 3,0 1-1,0 1 0,-23 37 1,33-45-63,0 1 0,1 0 1,0 0-1,1 1 0,1-1 0,0 1 1,1 1-1,1-1 0,0 1 1,0-1-1,1 22 0,1-29-24,2 0 0,-1 0 0,1 1-1,0-1 1,1 0 0,-1 0 0,1 0-1,1 0 1,0 0 0,-1-1 0,2 1 0,-1-1-1,1 1 1,0-1 0,1-1 0,-1 1-1,1 0 1,0-1 0,0 0 0,1 0 0,0-1-1,-1 0 1,1 0 0,13 7 0,-6-6-2,-1-1 0,1 0 0,0 0 0,0-1 0,0-1 0,0 0 1,1-1-1,-1-1 0,0 0 0,27-3 0,-9-2 2,1-1-1,-1-1 1,42-17 0,-45 13-8,-1-1 1,0-1-1,-1-1 1,41-30-1,-56 36-7,0-1 0,0 0 0,-1-1 0,-1 0-1,0 0 1,0-1 0,-1 0 0,0-1 0,-1 0 0,0 0-1,-1 0 1,6-16 0,-11 23-13,0 0 0,1 0-1,-2-1 1,1 1 0,-1 0-1,1 0 1,-1-1 0,-1 1 0,1 0-1,-1 0 1,0 0 0,0-1 0,0 1-1,-4-7 1,2 5-45,-1 0 1,0 0-1,-1 1 1,1 0-1,-1 0 0,0 0 1,-1 0-1,-10-9 0,-7-1-388,0 1-1,-1 1 1,-1 1 0,-33-13-1,13 9-520,-32-17-3963,63 26 3836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2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87 244,'9'-21'1164,"-6"16"2142,-16 55-1767,-3-1 0,-23 53 1,62-181-172,-16 62-1308,2-7 105,1 0 0,2 1 1,0 0-1,1 0 0,20-23 0,-33 46-181,0-1 1,0 1-1,0 0 0,0 0 1,0 0-1,0 0 0,0 0 1,0 0-1,0 0 0,0-1 1,0 1-1,1 0 0,-1 0 1,0 0-1,0 0 0,0 0 1,0 0-1,0 0 0,0 0 1,0 0-1,0-1 0,0 1 1,0 0-1,1 0 0,-1 0 1,0 0-1,0 0 0,0 0 1,0 0-1,0 0 0,0 0 1,1 0-1,-1 0 0,0 0 1,0 0-1,0 0 0,0 0 1,0 0-1,0 0 0,0 0 1,1 0-1,-1 0 0,0 0 0,0 0 1,0 0-1,0 0 0,0 0 1,0 1-1,0-1 0,0 0 1,1 0-1,-1 0 0,0 0 1,0 0-1,0 0 0,0 0 1,0 0-1,0 0 0,0 1 1,0-1-1,0 11-1666,-5 18-2933,5-29 4560,-3 14-1540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24 252,'6'-3'261,"1"-1"325,0 1 0,0 0 0,0 1 1,1-1-1,-1 2 0,13-3 0,-19 4-491,0 0 0,0 1-1,0-1 1,0 0 0,-1 1 0,1-1 0,0 1 0,0-1 0,0 1 0,-1 0 0,1-1-1,0 1 1,-1-1 0,1 1 0,0 0 0,-1 0 0,1-1 0,-1 1 0,1 0 0,-1 0-1,0 0 1,1 0 0,-1-1 0,0 1 0,1 2 0,6 29 1338,-6-23-873,13 40 810,2-1-1,27 56 0,-14-35-677,36 89 364,77 201 694,-30 9-163,-105-340-1434,-2-7-8,0-1 0,-1 1-1,-1 0 1,-1 0 0,-1 29-1,-1-47-127,-1 1 0,1-1 0,-1 0-1,1 0 1,-1 1 0,0-1-1,0 0 1,0 0 0,-1 0-1,1 0 1,-1 0 0,1 0 0,-1-1-1,0 1 1,0 0 0,0-1-1,-1 0 1,1 1 0,-1-1 0,1 0-1,-1 0 1,0 0 0,1-1-1,-1 1 1,0-1 0,0 1-1,0-1 1,-1 0 0,1 0 0,0 0-1,-4 0 1,-3 0-27,0-1-1,0 0 1,0-1 0,0 0-1,0 0 1,0-1 0,1 0-1,-1 0 1,-9-5 0,-26-11-275,0-2 0,2-1 1,-54-37-1,-111-96-1518,191 140 1603,-6-4-226,-27-29 0,45 42 349,0 0 0,1 0 1,-1-1-1,1 1 0,1-1 0,-1 0 0,1-1 0,0 1 0,1 0 0,-1-1 0,-1-8 0,3 9 32,1 0-1,0 0 1,1 1-1,-1-1 0,1 1 1,0-1-1,1 0 1,-1 1-1,1 0 0,0-1 1,0 1-1,1 0 0,0 0 1,3-5-1,7-9-256,1 0 0,16-17 0,-28 35 279,20-22-942,31-27-1,30-15-5297,-54 42 4469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1 831 744,'0'-7'675,"1"0"1,0 0-1,0 1 1,1-1-1,0 0 0,0 1 1,4-9-1,26-46 1442,-12 24-1159,249-524 5571,-250 520-6045,11-21 988,-23 55-689,-3 13-253,-2 15-101,-2-20-426,2 33 377,4 73 687,29 164 1,-7-141-805,5 0 1,56 136 0,-72-231-1054,-16-33 644,0-1 1,0 1 0,0-1-1,0 0 1,0 1-1,0-1 1,0 0-1,1 0 1,-1 0-1,0 0 1,1 0 0,-1 0-1,1 0 1,-1 0-1,1 0 1,-1-1-1,1 1 1,0-1 0,-1 1-1,3 0 1,-3-2-28,-1 1-1,1 0 1,0 0 0,0 0 0,0-1 0,-1 1-1,1 0 1,0-1 0,0 1 0,-1-1 0,1 1-1,0-1 1,-1 1 0,1-1 0,-1 0 0,1 1-1,0-1 1,-1 0 0,0 1 0,1-1 0,-1 0 0,1 1-1,-1-1 1,0 0 0,1 0 0,-1 0 0,0 0-1,5-25-6833,-4 12 4474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3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76 744,'8'-10'2054,"0"0"3060,-32 18-4906,20-5-130,0 0 1,0 1-1,1-1 0,-1 1 0,1 0 1,0-1-1,0 2 0,0-1 0,1 0 1,0 0-1,-1 1 0,1-1 0,-1 7 0,0-5 5,-1 5 76,-1 0 1,2 1 0,-1 0 0,2 0 0,-1 0 0,2 0 0,-1 0 0,2 0 0,1 23 0,0-30-116,-1 1 0,2-1 0,-1 0 0,1 0 0,0 1 0,0-1 0,0-1 0,1 1-1,-1 0 1,1 0 0,0-1 0,1 0 0,-1 0 0,1 0 0,0 0 0,0 0 0,0-1 0,0 1 0,1-1 0,0 0-1,-1-1 1,1 1 0,0-1 0,9 3 0,-1-1 1,1-1 1,-1 0-1,1-1 0,0-1 1,-1 0-1,1-1 0,0 0 1,0-1-1,0-1 0,-1 0 1,1-1-1,20-7 0,-15 4-7,0-1-1,-1-1 0,0-1 0,0-1 0,-1 0 0,0-1 0,-1-1 0,15-15 1,-24 21-23,0 0 1,-1-1-1,0 0 1,-1-1-1,1 1 1,-1-1 0,-1 0-1,1-1 1,-2 1-1,7-18 1,-9 22-20,0 0 0,-1-1 0,1 1 0,-1 0 0,0-1-1,0 1 1,-1 0 0,1 0 0,-1-1 0,0 1 0,0 0 0,0 0 0,-1 0 0,1 0 0,-1 0 0,0 0 0,0 0-1,-1 0 1,1 1 0,-1-1 0,1 1 0,-1 0 0,0 0 0,-1 0 0,-5-5 0,-2 0-108,-1 1 1,-1 0-1,1 0 1,-1 2-1,0-1 0,0 1 1,-1 1-1,1 1 1,-24-4-1,6 3-420,-1 2-1,1 1 1,-42 3-1,49 1-1467,1 0 0,-35 10 0,47-10 658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0 112,'-27'77'4816,"-27"133"0,41-138-3688,3 1 1,4-1-1,3 1 1,6 81-1,0-122-461,9 50 1,-10-74-618,0 0 1,0 0-1,1 0 1,0-1 0,1 1-1,-1-1 1,1 1-1,1-1 1,-1 0-1,1-1 1,9 10 0,-13-15-133,1 1 1,-1-1 0,1 0 0,-1 0 0,1 0 0,0 0 0,0 0 0,-1 0 0,1 0-1,0 0 1,0-1 0,0 1 0,0-1 0,0 1 0,0-1 0,0 0 0,0 0-1,0 0 1,0 0 0,0 0 0,0 0 0,0-1 0,0 1 0,0-1 0,0 1 0,0-1-1,3-1 1,-1-1-787,0 0-1,0 0 0,0 0 0,0 0 1,0-1-1,-1 1 0,1-1 1,-1 0-1,5-7 0,2-6-1416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4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9 772,'15'-8'6889,"-10"8"-6628,0 1 0,0 0 0,0 1 0,0-1 0,0 1 0,0 0 0,0 0 0,-1 1 0,1 0 0,-1-1 0,0 1 0,0 1 0,0-1 1,6 6-1,2 3 91,-1 1 1,0 0-1,13 20 1,6 19 56,-3 1 1,-1 2-1,-3 0 1,-3 1-1,-2 1 1,19 105-1,-13-23 373,10 223-1,-32-264-514,-5-1 1,-3 1-1,-24 115 1,23-176-295,-2-1 0,-1 0-1,-2 0 1,-29 59 0,33-80-277,0-2-1,-2 1 1,1-1-1,-1 0 1,-20 18-1,21-23-373,-1-1-1,1 0 1,-1 0-1,0-1 0,0 0 1,-1-1-1,0 0 1,-19 5-1,-27 1-2865,6-9 1076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35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1192 15 432,'-13'-4'480,"0"1"0,0 0 0,-1 1 0,1 1 0,0 0 0,-1 0 0,1 2 0,-1-1 0,1 2 0,0 0 0,-1 0 0,1 1 0,0 1 0,-13 6 0,-10 4 225,2 3 1,0 0-1,-54 39 1,29-12-163,1 3 1,2 2 0,2 2 0,3 3 0,2 2-1,2 2 1,3 2 0,-35 66 0,32-42-65,3 3 0,5 1 0,3 3 0,4 0 0,-32 159 0,53-195-247,3-1 0,2 1 0,3 0 0,2 0 0,13 105 0,-7-129-173,2 0 1,1 0-1,1-1 1,23 51-1,-21-60-128,0 0 1,2-1-1,0 0 0,1-1 1,1-1-1,35 33 0,-37-40-222,0 0 0,1-1 0,1 0 0,0-1 0,0-1-1,1-1 1,-1 0 0,2-1 0,28 7 0,-21-8-1047,1-1-1,0-2 1,0 0 0,0-2 0,0-1 0,26-3-1,29-7-1228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4 276,'-12'13'13418,"21"-14"-5880,1-1-10796,-5 0 3319,99-9 228,-72 12-272,0 1 0,-1 1-1,1 2 1,-1 1 0,0 1 0,-1 2-1,0 1 1,42 21 0,-53-22-9,0 1 0,-1 2 0,-1-1 0,1 2 1,-2 0-1,0 1 0,-1 1 0,0 1 0,-1 0 0,-1 0 1,0 1-1,-2 1 0,17 31 0,-25-41-8,0-1 1,0 1-1,-1 0 0,0 0 0,-1 0 1,1 0-1,-1 0 0,-1 0 1,0 1-1,0-1 0,0 0 0,-1 0 1,-1 0-1,1 0 0,-1 0 0,0 0 1,-1 0-1,0 0 0,0-1 1,-1 1-1,0-1 0,-8 11 0,5-8 2,-1-1-1,0 0 0,-1 0 1,0-1-1,0 0 0,-1 0 1,0-1-1,0 0 0,-1-1 0,0 0 1,0-1-1,0 0 0,0-1 1,-19 5-1,-225 26 318,209-31-17,-30 5 1131,34-6-233,40-3-978,-1 0-132,0-1-195,-10-1 450,13 2-403,0 0 0,0 0-1,0 0 1,0 0 0,0 0 0,0 0-1,0 0 1,-1 0 0,1 0 0,0 0-1,0 0 1,0 0 0,0 0-1,0 0 1,0 0 0,-1 0 0,1 0-1,0 0 1,0 0 0,0 0 0,0 0-1,0 0 1,0 0 0,-1 0 0,1 0-1,0 0 1,0 0 0,0-1 0,0 1-1,0 0 1,0 0 0,0 0 0,0 0-1,0 0 1,-1 0 0,1 0 0,0 0-1,0 0 1,0-1 0,0 1 0,0 0-1,0 0 1,0 0 0,0 0 0,0 0-1,0 0 1,0-1 0,0 1 0,0 0-1,0 0 1,0 0 0,0 0 0,0 0-1,0 0 1,0-1 0,0 1 0,0 0-1,0 0 1,0 0 0,0 0 0,0 0-1,1-1 1,0 1 293,8-6-2170,13-3-7310,-10 7 6443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1 948,'0'0'4357,"2"2"-3629,2 6-399,-1-1 1,0 1-1,0 0 1,-1-1-1,1 1 1,-2 0-1,1 0 1,-1 0-1,-1 1 1,0 12 0,5 27 536,-4-37-700,37 177 2182,-32-166-2058,1 0 1,1-1 0,1 0-1,1 0 1,0-1-1,20 26 1,-28-42-242,0-1 0,1 0 0,0 0 0,0 0 0,0 0 0,0 0 0,0-1 0,0 1 0,1-1 0,-1 0 0,1 0 0,0 0 0,0 0 0,-1-1 0,8 2 0,-6-2-11,-1-1 0,1 0 0,-1 0 0,1 0 0,-1-1 0,1 0 1,-1 1-1,0-2 0,1 1 0,-1 0 0,0-1 0,0 0 0,0 0 0,5-3 0,8-6 42,0-1-1,-1 0 1,0-1 0,13-15 0,56-66 111,-9 7-193,91-71-919,-44 66-2990,-97 78-2565,-16 13 4425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42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28 218 888,'-15'0'4671,"12"0"-3823,2 1-762,1-1 0,-1 0 0,1 1-1,-1-1 1,0 1 0,1-1 0,-1 1-1,1-1 1,-1 1 0,1-1 0,-1 1-1,1 0 1,0-1 0,-1 1 0,1 0-1,0-1 1,-1 1 0,1 0 0,0 0-1,0-1 1,0 1 0,0 0 0,0-1-1,0 1 1,0 0 0,0 0 0,0-1-1,0 1 1,0 0 0,0 0 0,0-1-1,0 1 1,1 0 0,-1-1 0,0 1-1,1 1 1,14 41 1628,-7-23-1150,20 54 603,2-1 0,4-1 0,66 101 0,-76-136-757,1 0 1,51 53 0,-58-71-193,1-1 0,1-1 1,0-1-1,1-1 0,44 24 1,-56-34-155,0-1 1,0-1-1,1 0 1,-1 0 0,1 0-1,0-1 1,0-1-1,0 0 1,0 0 0,0-1-1,0 0 1,0-1-1,0 0 1,11-3-1,-5 0-6,0-2 0,-1 0-1,0 0 1,0-1 0,0-1-1,-1-1 1,-1 0 0,16-13-1,12-14-101,-1-1 0,-2-2 0,-2-2 1,-2-1-1,55-90 0,-43 52-1595,-3-2 0,54-151 0,-84 194-31,34-82-4859,-21 74 3953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8:5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44,'3'8'648,"0"4"32,0-4 0,3 1 0,1-1-12,2-2-28,4-3-64,5 0-52,1-3-55,10-6-69,2 0-56,7-5-136,3 0-192,3-1-300,6 1-1857,3 3 729,-9 5 480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3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156 9 248,'0'0'2295,"-2"-2"-1812,-6-3-6,6 3 1917,-3 4-1937,-7 2-178,0 2 0,1-1 1,-1 1-1,1 1 0,1 0 0,-1 1 1,1 0-1,0 0 0,1 1 0,-10 12 1,18-20-248,-1 1 0,1-1 0,0 1 0,0 0 0,0 0 0,0-1 1,1 1-1,-1 0 0,0 0 0,1 0 0,-1 0 0,1 0 1,0 0-1,-1 0 0,1-1 0,0 1 0,0 0 0,0 0 0,1 0 1,0 3-1,0-2 3,0-1 0,0 1 1,1-1-1,-1 1 0,1-1 1,-1 0-1,1 0 0,0 0 0,0 0 1,0 0-1,0 0 0,0-1 1,3 2-1,8 5 70,0-2 1,0 0 0,0 0-1,20 4 1,-27-8-84,146 43 493,154 54 584,-269-86-898,-27-11-132,-1 1 0,1 1 0,-1-1 0,0 2 0,0-1 0,0 1 0,-1 0 0,10 8 0,-17-12-52,1 1-1,-1-1 1,0 0 0,0 0-1,0 1 1,-1-1-1,1 0 1,0 1-1,0-1 1,-1 1 0,1-1-1,-1 1 1,1-1-1,-1 1 1,1-1 0,-1 1-1,0-1 1,0 1-1,0 0 1,0-1-1,0 1 1,0-1 0,-1 1-1,1 0 1,0-1-1,-1 1 1,1-1-1,-1 1 1,0-1 0,1 0-1,-1 1 1,0-1-1,0 1 1,0-1 0,0 0-1,0 0 1,0 0-1,0 0 1,0 0-1,-2 1 1,-4 4 31,1-1 0,-1 0 0,0 0-1,-1-1 1,1 0 0,-11 4 0,-14 4-310,-62 12-1,12-3-1960,65-16 86,0 2 1,-28 13-1,16-3 183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14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161 319 220,'50'414'10388,"-41"-367"-8507,-6-38-507,-3-28-890,-3-16-109,-2 0 0,-14-51 0,-28-65 80,32 107-333,-34-91 154,-10-30 78,58 162-325,0 0-1,0 0 1,1-1 0,-1 1-1,1 0 1,0 0 0,-1-1-1,1 1 1,1 0 0,-1 0-1,0 0 1,1-1 0,0 1-1,0 0 1,0 0 0,0 0 0,0 0-1,3-5 1,-2 5 2,1 0 1,0-1-1,0 1 1,0 0-1,1 0 0,-1 1 1,1-1-1,0 1 1,-1 0-1,1-1 0,0 2 1,5-3-1,6-1 67,1 1 0,-1 1 0,1 0 0,-1 1 0,1 1 0,25 1 0,-2 2 254,-1 1 1,1 2 0,57 16-1,-93-20-323,0-1 0,-1 1-1,0 0 1,1 0-1,-1 0 1,0 0-1,1 1 1,-1-1-1,0 1 1,0-1 0,0 1-1,0 0 1,0-1-1,2 5 1,-3-5-16,-1 1 0,1-1 0,-1 0-1,0 1 1,1-1 0,-1 1 0,0-1 0,0 1 0,0-1 0,0 0 0,-1 1 0,1-1 0,0 1 0,0-1-1,-1 0 1,1 1 0,-1-1 0,0 1 0,1-1 0,-1 0 0,0 0 0,1 0 0,-1 1 0,0-1 0,0 0-1,0 0 1,0 0 0,-2 1 0,-6 6 38,1 0-1,-2 0 0,1-1 1,-1 0-1,-1 0 1,-19 8-1,-71 23-46,64-25-175,-41 9-960,13-5-2075,52-13 279,0 1 1,-21 11-1,11-2 199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17 324 232,'-16'19'8511,"16"-16"-8368,1-1 0,0 1 1,0-1-1,0 1 0,0-1 1,0 1-1,0-1 1,1 1-1,-1-1 0,1 0 1,-1 0-1,1 0 0,0 0 1,0 0-1,0 0 0,2 1 1,40 30 563,-40-31-621,3 2-17,1 1 0,0-1 1,0-1-1,0 1 0,1-1 0,-1-1 0,1 0 1,0 0-1,16 1 0,-11-2-10,-1-2 1,1 1-1,-1-2 1,1 0-1,24-7 1,-12 1-11,0-2 0,-1-1 1,0-2-1,0 0 0,37-28 0,-39 25-9,-1-2-1,0 0 1,23-28 0,-39 40-29,0-1 0,-1 0 1,0 0-1,0-1 0,0 0 1,-1 0-1,0 0 0,0 0 0,-1 0 1,-1-1-1,1 0 0,-1 1 1,0-1-1,0-11 0,-2 15-4,-1 0-1,1 1 0,-1-1 0,0 1 1,0-1-1,0 0 0,0 1 1,-1 0-1,0-1 0,0 1 1,0 0-1,-1 0 0,1 0 1,-1 0-1,0 0 0,0 1 0,0-1 1,-1 1-1,1 0 0,-1 0 1,1 0-1,-1 1 0,0-1 1,-8-3-1,6 4 9,1 0-1,-1 0 1,0 0 0,0 1-1,0-1 1,0 1 0,0 1-1,0-1 1,0 1 0,0 0-1,0 1 1,0-1 0,0 1 0,0 1-1,0-1 1,0 1 0,0 0-1,-10 5 1,6-1 16,0 0 0,1 2 1,0-1-1,0 1 0,0 0 0,1 0 1,0 1-1,1 1 0,0-1 0,1 1 1,-1 0-1,2 0 0,0 1 1,-7 17-1,6-7 54,0-1-1,0 1 1,2 0 0,1 0-1,1 0 1,0 0 0,3 27 0,-1-35-31,2 0 0,-1 0 0,2 0 0,0-1 0,0 1 0,1-1 1,1 0-1,0 0 0,0 0 0,2-1 0,7 12 0,-9-16-29,1 0 0,-1-1 0,1 0 0,1 0 0,-1 0 0,1-1 0,0 0 0,0 0 0,1 0 0,-1-1 0,1-1 0,0 1 0,0-1 0,1 0 0,-1-1 0,0 0 0,15 1 0,0-1-91,0-2 1,-1-1-1,1 0 0,0-2 0,-1 0 0,1-2 0,-1-1 1,38-14-1,-8-2-807,-2-2 1,66-42 0,33-26-6104,-96 61 4769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2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13 145 28,'-12'-23'9271,"15"27"-8714,12 17-7,-1 0 0,-1 1 0,15 33 0,15 25 161,-30-58-500,1-1 0,2 0 1,0-1-1,1-1 1,35 31-1,-44-43-146,1 0-1,1-1 1,-1 0-1,1-1 1,0 1-1,0-2 1,1 0-1,-1 0 1,1-1-1,0 0 1,0-1-1,0 0 1,0 0-1,0-2 1,20 0-1,-6-3-10,-1-2-1,1-1 0,-2-1 0,1 0 0,-1-2 0,0-1 0,-1-1 0,0-1 1,0 0-1,23-20 0,16-16-258,105-106 0,-58 32-961,-47 34-5207,-55 79 3751,-2 5 797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2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0 644,'-13'1'3804,"12"0"-3708,-1 0-1,0-1 0,1 1 0,-1 0 1,1 0-1,-1 0 0,1 0 0,0 0 0,-1 1 1,1-1-1,0 0 0,0 1 0,0-1 1,0 1-1,0-1 0,0 1 0,-1 2 1,0 2 101,0-1 0,0 1 0,1-1 0,0 1 0,-1 9 0,1-1 149,1 0 0,0 1 1,1-1-1,3 17 0,-1-19-171,0-1 0,0 1 0,1-1 0,1 0 0,0-1-1,0 1 1,1-1 0,1 0 0,-1 0 0,1-1 0,1 0 0,0 0 0,0 0 0,1-1-1,17 12 1,-12-11-44,0-1 0,0-1-1,1 0 1,0-1 0,0-1-1,0 0 1,1-1 0,-1-1-1,1 0 1,0-1 0,23 0 0,0-3-76,1-1 1,-1-2 0,0-2-1,0-2 1,0-2 0,61-22-1,-54 13-1129,0-3 0,-1-1 0,-1-2 0,76-57-1,-36 13-1803,-7 0 871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46 264,'6'-12'826,"-5"10"-428,1 0 1,-1-1-1,0 1 1,0 0 0,0-1-1,0 1 1,-1 0-1,1-4 1,-1 5-343,0 1-1,0-1 1,0 1 0,0-1-1,0 1 1,0 0 0,0-1-1,-1 1 1,1-1 0,0 1-1,0 0 1,0-1 0,-1 1-1,1 0 1,0-1 0,-1 1-1,1 0 1,0-1 0,-1 1-1,1 0 1,0 0 0,-1-1-1,1 1 1,-1 0 0,1 0-1,0 0 1,-1 0 0,1-1-1,-1 1 1,1 0 0,0 0-1,-1 0 1,1 0 0,-1 0-1,1 0 1,-1 0 0,1 0-1,-1 0 1,1 0 0,0 1-1,-1-1 1,1 0 0,-1 0-1,1 0 1,0 0 0,-1 1-1,1-1 1,-1 0 0,1 0-1,0 1 1,-1-1 0,-20 12 984,21-12-1111,-13 10 384,0 1-1,1 1 0,1-1 0,0 2 0,1-1 0,-18 29 1,3-5 58,-57 87 634,-99 199 1,178-317-1232,2-2-117,-1 1-1,0-1 1,1 0 0,-1 1 0,1-1-1,0 1 1,0 0 0,0 5 0,23-11-6527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328 214 308,'-12'-24'3175,"11"11"-1937,1 11-1135,0 0 0,-1 1 0,1-1 0,0 0 1,0 0-1,1 0 0,-1 0 0,0 0 0,1 0 1,-1 0-1,1 0 0,-1 0 0,1 1 0,0-1 1,0 0-1,0 0 0,0 1 0,2-3 0,1-2 23,1-1 1,-1 0-1,0-1 0,0 1 0,-1-1 0,0 1 0,-1-1 1,0 0-1,0 0 0,0 0 0,-1 0 0,0-11 0,-1 17-107,0 1-1,-1-1 1,1 1-1,-1-1 0,0 1 1,1-1-1,-1 1 1,0 0-1,0-1 0,0 1 1,0 0-1,0-1 1,0 1-1,0 0 0,0 0 1,0 0-1,-1 0 1,1 0-1,-1 0 0,1 1 1,0-1-1,-1 0 1,1 1-1,-1-1 0,1 1 1,-1-1-1,0 1 1,1 0-1,-1 0 0,1-1 1,-1 1-1,-2 1 1,-3-1 27,0 0 0,0 0-1,0 1 1,0 0 0,1 1 0,-11 3 0,-4 3 62,0 2-1,1 0 0,0 1 1,0 1-1,-22 19 0,28-21 31,1 2-1,1 0 0,0 0 1,0 1-1,2 0 0,-1 1 1,-13 24-1,23-35-95,-1 1 0,0-1 0,1 0 0,0 1 0,0-1 0,0 1 0,0 0 0,1-1 0,-1 1 0,1-1 0,0 1 0,0 0 0,0-1 0,0 1 0,1 0 0,0-1 0,-1 1 0,1-1 0,0 1 0,1-1 0,-1 1 0,3 3 0,-1-3 0,0 0 0,1 0 0,-1 0 0,1 0 0,0 0 0,0-1 0,0 1 0,1-1 0,-1 0 0,1-1 0,0 1 0,0-1 0,0 0 0,8 3 0,7 0 25,1-1 0,0-1 0,0-1-1,-1 0 1,1-2 0,24-2 0,125-21-179,168-61-4229,-325 80 3806,90-20-2210,-13 10 833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36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1 476,'-10'14'1809,"-2"-1"-1274,0 0 1,0-1 0,-1-1-1,0 0 1,-1 0-1,-27 14 1,31-19-381,-65 36 450,-139 58 0,79-41-4788,92-37 3027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0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415 172 284,'0'0'434,"2"1"-31,1 0-297,0 0 1,-1 0-1,1 0 0,0-1 1,0 1-1,0-1 1,-1 0-1,1 0 0,0 0 1,0 0-1,0 0 1,0-1-1,-1 1 1,6-2-1,12-6 220,-1 0 0,0-1 0,33-22 1,9-4 140,-32 21-276,2 1-1,-1 1 0,2 1 1,-1 2-1,1 2 1,1 0-1,-1 3 1,1 0-1,0 2 1,0 2-1,0 1 0,0 1 1,36 8-1,0 3 87,-1 4-1,-1 3 1,95 41-1,-134-49-193,0 2 0,-2 2 0,38 27 0,-50-32-58,0 1 0,-1 0 0,0 1 0,-2 1 0,1 0 0,-2 0 0,13 22 0,7 26 86,-3 2 0,36 126 0,-46-133-43,-5-14-26,-2 0 1,-1 1-1,-3 0 1,-2 0-1,-1 1 1,-3-1-1,-1 1 1,-3-1-1,-1 0 1,-12 44 0,8-47-17,-1-2 0,-2 0 0,-21 46 1,26-71-19,0 0 0,-1 0-1,-1-1 1,0 0 0,0-1 0,-2 0 0,1 0 0,-1-1 0,-1-1 0,0 0 0,-21 14 0,6-10 9,1-1 0,-1-1 0,-1-1 0,0-2 0,-1-1 1,-33 6-1,-13-3 40,-91 2 0,93-12-13,1-3 1,0-3-1,0-3 1,0-3 0,-132-40-1,142 31-16,2-3 0,0-3 0,2-2 0,1-2 1,1-4-1,-93-72 0,131 92-18,2-2 0,0 1 0,1-2 0,0 0 1,1-1-1,-16-27 0,25 36-5,1 0 0,-1 0 0,1-1 1,1 0-1,0 1 0,0-1 0,1-1 0,0 1 1,1 0-1,0 0 0,1 0 0,0-1 0,0 1 0,1 0 1,1-1-1,2-11 0,3 1 2,1 0 0,1 1-1,0 0 1,1 1 0,2 0 0,17-23 0,7-4 10,47-44-1,-39 44-101,3 3 0,1 2-1,2 2 1,2 2 0,1 3-1,1 2 1,61-26 0,-91 48-570,39-11 1,-55 19 170,0 0 0,0 1 0,0 0 0,0 0 0,0 1 0,0 0 0,0 0 0,0 1 0,10 2 0,14 9-941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55 240,'19'-51'10434,"-19"51"-10355,0 0 0,0 0 0,0-1 0,0 1 0,0 0 1,0 0-1,0 0 0,0-1 0,0 1 0,1 0 1,-1 0-1,0 0 0,0 0 0,0-1 0,0 1 0,0 0 1,1 0-1,-1 0 0,0 0 0,0 0 0,0 0 0,1 0 1,-1 0-1,0-1 0,0 1 0,0 0 0,1 0 0,-1 0 1,0 0-1,0 0 0,0 0 0,1 0 0,-1 0 0,0 0 1,0 0-1,0 0 0,1 0 0,-1 0 0,0 1 0,0-1 1,0 0-1,1 0 0,-1 0 0,0 0 0,0 0 0,1 0 1,16 38 966,-1 0 1,-1 1-1,12 56 0,20 54-183,39 56 68,-62-156-641,3-2-1,35 51 1,-56-90-253,0-1 0,0 1-1,0-1 1,1-1 0,0 1 0,1-1 0,-1 0 0,1-1 0,1 0 0,-1 0 0,1 0 0,9 3 0,-10-6-17,1 0 0,-1 0 0,0-1 1,1 0-1,-1 0 0,1-1 0,-1 0 0,1 0 0,-1-1 1,0 0-1,1-1 0,-1 0 0,0 0 0,10-5 0,3-2 5,-1-1 0,-1 0-1,0-2 1,26-19 0,66-64 38,-105 89-61,288-299-3228,-285 294 2473,24-27-1249,-17 12-4291,-12 19 2912,2 1 1026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8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20 916,'11'-18'5239,"-9"18"-4998,0 0-1,0-1 0,0 1 1,0 0-1,0 0 1,0 0-1,0 0 1,0 0-1,0 1 0,0-1 1,0 1-1,0-1 1,-1 1-1,1 0 1,0-1-1,0 1 0,0 0 1,-1 0-1,1 0 1,-1 1-1,1-1 0,-1 0 1,3 3-1,3 3 159,-1 1 0,1 0-1,6 13 1,-2-5 402,62 93 1770,44 62-64,-88-134-1877,2-1 0,49 46 0,-62-66-385,0 0 0,1-1 1,1-1-1,1-1 0,32 16 1,-46-26-199,0 0 1,0 0-1,0-1 1,0 0-1,0-1 1,1 0-1,-1 0 1,0 0-1,1-1 0,-1 0 1,0 0-1,1-1 1,-1 0-1,0 0 1,1-1-1,-1 1 1,0-2-1,0 1 1,0-1-1,-1 0 1,1-1-1,7-4 1,-1-2-39,0-1 1,0-1-1,-1 0 0,0 0 1,-1-1-1,-1-1 0,17-26 1,0-9-1374,21-55 0,-1 1-7929,-38 84 5242,1-1 1231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4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640 20 348,'-1'-2'234,"1"1"0,-1 0-1,0 0 1,1 0 0,-1-1 0,0 1-1,0 0 1,0 0 0,0 0 0,0 0-1,0 1 1,-1-1 0,1 0 0,0 0 0,0 1-1,0-1 1,-1 0 0,1 1 0,0 0-1,-1-1 1,1 1 0,-1 0 0,1-1-1,0 1 1,-1 0 0,1 0 0,-1 0 0,-1 1-1,-7-1 42,1 2 0,-1-1 0,-11 5-1,4-2 317,-30 7-148,0 2 0,1 1 0,0 3 0,1 2 0,1 2 0,1 1 0,1 3 0,1 1 0,-64 55 0,101-78-409,1-1 0,1 1 0,-1 0 0,0 0 0,1 1 0,0-1 0,0 0 0,0 1 0,0 0 0,0-1 0,-2 7 0,4-8-22,0-1 0,0 1-1,0 0 1,0-1 0,0 1 0,0-1 0,0 1 0,0 0-1,1-1 1,-1 1 0,0-1 0,1 1 0,0 0 0,-1-1 0,1 0-1,0 1 1,0-1 0,0 1 0,0-1 0,0 0 0,0 0-1,0 1 1,0-1 0,0 0 0,1 0 0,-1 0 0,0 0-1,1-1 1,-1 1 0,3 1 0,26 11 91,0-2 0,1 0-1,0-3 1,42 8 0,-28-7-31,73 17 322,141 52 1,-251-75-358,0 0 1,0 1-1,0 0 1,-1 0 0,0 0-1,1 1 1,-2 0-1,8 7 1,-12-10-26,-1-1-1,0 1 1,1 0 0,-1 0 0,0 0-1,0-1 1,0 1 0,0 0 0,0 0 0,-1 0-1,1 1 1,-1-1 0,1 0 0,-1 0 0,0 3-1,0-2-1,0-1-1,-1 1 0,1-1 0,-1 1 0,0 0 1,0-1-1,0 1 0,0-1 0,0 0 1,-1 1-1,1-1 0,-1 0 0,1 0 0,-1 0 1,-3 3-1,-4 4-4,-1-1 0,0 0 0,-1-1 0,1 0 0,-1 0 0,-20 7 0,-3 0-1,-35 9 0,-16 1-930,-138 19-1,179-34-1154,17-2-4524,25-6 4602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9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18 119 828,'-12'-33'6932,"11"32"-6687,1 0 1,-1-1-1,0 1 0,1-1 0,-1 1 0,1-1 1,-1 1-1,1-1 0,0 0 0,0 1 1,0-1-1,0 1 0,0-1 0,0 0 1,0 1-1,0-1 0,1 1 0,-1-1 1,1 1-1,-1-1 0,1 1 0,1-4 0,-1 3-74,0 0-1,0 0 1,0 0-1,1 1 1,-1-1-1,0 0 1,1 0-1,0 1 1,-1-1-1,1 1 1,0-1-1,0 1 1,3-2-1,17-7 600,-18 8-677,0 0 0,0 0 0,1 1-1,-1-1 1,1 1 0,-1 0-1,1 0 1,7 0 0,13 1 63,-1 1 0,0 2 0,0 0 0,-1 1 0,1 1 1,-1 2-1,0 0 0,30 15 0,-26-10-102,-1 2-1,0 1 0,-2 2 1,0 0-1,0 1 1,-2 2-1,0 0 1,-2 1-1,0 1 1,21 30-1,-31-37-32,-1 0 1,-1 1-1,0 0 0,-1 1 0,0-1 0,-2 1 0,8 35 1,-11-39-14,-1 1 1,0-1-1,-1 1 1,-1 0 0,0-1-1,-1 1 1,0-1-1,-1 1 1,0-1 0,-1 0-1,-8 17 1,6-18-1,0 0 0,-1 0 0,0-1 0,-1 0 0,0 0 0,0-1 0,-2 0-1,-18 17 1,13-16-42,1-1-1,-2 0 0,0-1 0,0-1 0,0 0 0,-19 5 0,20-8-373,0-1 0,0 0-1,0 0 1,-26 1 0,11-1-1367,-7 0-7113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09:59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29 100,'41'-29'9225,"-49"32"-8647,-1 1-372,1 0 0,-1 1 1,1-1-1,0 2 0,0-1 1,0 1-1,-11 12 0,-9 14 180,2 2 0,2 1-1,1 1 1,1 1 0,3 1-1,-18 44 1,9-4 14,2 1 1,-17 97-1,32-119-132,2 1 1,3 0-1,2 1 0,6 99 0,0-131-257,2 0-1,1 0 0,0 0 1,2-1-1,2 0 0,0 0 1,1-1-1,2 0 0,0 0 1,2-2-1,1 0 0,23 28 1,-22-32-318,2-1 1,0-1-1,1-1 1,1-1-1,37 22 1,-28-21-2896,59 23 0,-53-25 246,0 0 897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0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277 986 156,'20'28'9181,"-21"-31"-9137,-18-59 1171,-53-379 1259,30 257-1982,-1-7-13,38 167-355,2 15-16,2 1 0,-1-1 0,1 0 0,0 1 0,1-14 0,0 21-86,0-1 1,1 0-1,-1 0 0,0 0 1,1 0-1,0 0 0,-1 1 0,1-1 1,0 0-1,0 0 0,0 1 0,0-1 1,0 1-1,1-1 0,-1 1 1,0-1-1,1 1 0,-1 0 0,1 0 1,-1 0-1,1 0 0,0 0 1,-1 0-1,1 0 0,0 0 0,0 1 1,0-1-1,-1 1 0,4-1 0,1 0 6,1 0-1,-1 0 0,1 1 1,-1 0-1,0 0 0,1 1 0,-1 0 1,1 0-1,-1 0 0,10 4 1,5 3 52,34 19 1,-30-13-49,-16-10-17,0 1 0,-1 0 0,0 0 0,0 1 0,-1 0 0,1 0 0,-1 1 1,7 8-1,-12-11-12,0-1-1,0 0 1,0 0 0,0 1 0,0-1 0,-1 1 0,1-1 0,-1 1 0,0 0 0,0 0 0,0 0 0,-1-1-1,1 1 1,-1 0 0,0 0 0,0 0 0,-1 0 0,1 0 0,-1 0 0,0-1 0,0 1 0,-2 6-1,-1-1-9,-1 0 0,0 0-1,-1 0 1,0-1-1,0 0 1,-1 0-1,0-1 1,0 1-1,-1-2 1,1 1-1,-11 5 1,-1 1-171,-1-1 1,0-1 0,-40 15-1,33-17-684,0-2-1,-55 8 1,74-14-389,-1 0-1,1 0 0,-1-1 1,1 0-1,-15-3 1,13-1-647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0 507 896,'24'-115'4959,"9"-56"-1719,-4-40 616,-26 201-3147,2 16-45,1 13-267,16 83 576,-14-59-605,2 0 0,2-1 0,32 76 0,-34-97-242,0-1 1,25 33 0,-31-48-202,0 0-1,0 0 1,0-1-1,1 1 1,-1-1-1,1 0 1,0-1-1,0 1 1,1-1-1,-1 0 1,0 0-1,1-1 1,0 1-1,0-1 1,8 1-1,-12-2-70,1-1-1,-1 0 1,1 0-1,-1 0 1,1 0-1,-1-1 1,1 1-1,-1-1 1,1 0-1,-1 1 1,1-1-1,-1 0 1,0-1-1,1 1 1,-1 0-1,0 0 1,0-1-1,3-3 1,2-1-1357,-1-1 0,0 0 1,9-14-1,-9 12-482,4-6-10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88 433 248,'24'-24'1258,"1"2"1,0 1-1,2 1 0,31-19 0,-21 16-531,49-43-1,-78 58-621,61-58 674,-61 58-662,-1-1 0,0 1 0,-1-1 0,0-1 0,-1 1 0,7-16 1,-11 23-99,0 1-1,0-1 1,-1 0 0,1 1 0,0-1 0,-1 0 0,0 1 0,1-1 0,-1 0 0,0 0 0,0 0 0,0 1 0,0-1 0,0 0 0,0 0 0,-1 0 0,1 1 0,0-1 0,-1 0 0,0 1 0,1-1 0,-1 0 0,0 1 0,0-1 0,0 1 0,0-1 0,0 1 0,0-1 0,0 1 0,0 0 0,-1 0 0,1-1 0,0 1-1,-1 0 1,1 0 0,-1 0 0,0 1 0,1-1 0,-1 0 0,0 1 0,1-1 0,-1 1 0,-2-1 0,-3-1 32,0 1 0,-1 1 0,1-1 0,0 1 0,-1 0-1,1 1 1,-1 0 0,1 0 0,-10 3 0,-6 5 81,0 0-1,0 1 1,1 2-1,1 0 1,0 1-1,0 1 1,2 1-1,0 1 1,0 1-1,2 0 1,0 1-1,1 1 1,1 1-1,0 0 1,2 1-1,1 0 1,0 1-1,-10 28 1,14-30-15,2 0 1,0 0-1,1 1 0,1-1 0,1 1 1,1 0-1,1 0 0,0 0 1,5 34-1,-1-38-42,0 0 0,1 0 0,1-1 0,1 1 0,0-1 0,1 0 0,1-1 0,0 0 1,1 0-1,1-1 0,0 0 0,19 20 0,-16-21-51,1-1 0,0-1 0,1 0 0,0-1 1,0 0-1,1-1 0,1-1 0,-1-1 0,1 0 1,1-1-1,-1-1 0,1-1 0,0 0 0,0-1 0,35 1 1,-31-4-315,0-1 0,0-1 1,0-1-1,-1 0 0,32-10 1,-34 7-515,0-2 0,0 0 0,-1 0 0,0-2 0,-1 0 0,17-13 0,2-7-2160,-1 1 900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0:01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27 508,'1'-2'228,"0"0"1,0 1-1,0-1 1,1 0-1,-1 1 1,0-1-1,1 1 1,-1-1-1,1 1 1,-1 0-1,1 0 0,0-1 1,-1 1-1,1 0 1,0 1-1,0-1 1,0 0-1,-1 0 1,1 1-1,0-1 1,0 1-1,0 0 0,0-1 1,0 1-1,0 0 1,0 0-1,0 0 1,0 1-1,0-1 1,3 1-1,6 1 77,1 0 0,-1 1 0,0 0 0,0 1 1,0 0-1,0 0 0,-1 2 0,1-1 0,14 11 0,1 4 139,0 1 1,28 30-1,-14-8-155,-2 1 1,-3 3-1,-1 0 0,-2 2 1,-3 2-1,-1 1 0,-4 0 1,-1 2-1,-3 1 0,-2 1 1,12 67-1,-18-66-187,-4 1 0,-1 0 0,-4 1 0,-2-1 0,-2 1 0,-3-1-1,-3 0 1,-2 0 0,-3 0 0,-2-2 0,-26 70 0,23-88-369,-2 1 0,-1-2 0,-2-1 0,-2-1 0,-1 0 0,-1-2 0,-47 45 0,22-32-1796,-1-1-1,-2-4 0,-109 64 1,51-45-192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6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215 102 276,'-4'-2'218,"1"0"0,-1 0-1,1 1 1,-1-1 0,0 1 0,1 0 0,-1 0-1,0 1 1,0-1 0,0 1 0,0-1-1,0 1 1,0 1 0,0-1 0,0 0 0,-4 2-1,2 0-32,-1 0 0,1 0 1,0 1-1,0 0 0,0 0 0,1 1 0,-1-1 0,1 1 0,-6 6 0,3-3-4,0 1 1,0 1-1,1-1 0,0 1 1,1 1-1,0-1 1,0 1-1,1 0 1,0 0-1,1 1 1,-4 13-1,7-16-83,0 0-1,0 0 1,0 0 0,1 0-1,0 0 1,1 0 0,0 0-1,0 1 1,1-2 0,0 1-1,0 0 1,1 0 0,0-1 0,0 1-1,1-1 1,0 0 0,0 0-1,1 0 1,0-1 0,0 1-1,0-1 1,1 0 0,0-1-1,0 0 1,0 0 0,1 0-1,0 0 1,0-1 0,0 0-1,0-1 1,0 0 0,1 0-1,0 0 1,0-1 0,-1 0-1,1 0 1,1-1 0,-1 0-1,0-1 1,0 0 0,9-1-1,1-1-2,0-1-1,-1 0 0,1-1 0,-1-1 1,0-1-1,-1-1 0,0 0 0,0-1 1,0 0-1,24-18 0,-30 18-40,0 1-1,-1-1 1,1-1 0,-1 0-1,-1 0 1,0-1 0,0 0-1,-1 0 1,0-1-1,-1 0 1,0 0 0,-1 0-1,0-1 1,-1 0 0,5-21-1,-8 30-41,-1-1-1,1 0 1,-1 0-1,0 0 1,0 0 0,0 0-1,0 0 1,-1 0-1,1 0 1,-1 0-1,0 0 1,-1 0-1,1 1 1,0-1 0,-1 0-1,0 1 1,0-1-1,0 1 1,-4-5-1,3 5-11,-1 1 0,1-1 0,0 1 0,-1 0 0,0-1 0,0 2-1,1-1 1,-1 0 0,0 1 0,-1 0 0,1 0 0,0 0 0,0 0-1,0 1 1,0-1 0,-1 1 0,-7 1 0,-1 0-10,0 1-1,0 0 1,0 1-1,1 1 1,-1 0-1,1 0 1,0 1-1,0 1 1,1 0-1,-18 13 1,20-13 7,0 1 1,0 0-1,1 1 0,0 0 0,0 0 1,1 1-1,0 0 0,0 0 1,1 1-1,0 0 0,1 0 1,-6 16-1,10-23 5,0 0 0,0 0 0,0 0 0,1 0 1,-1 0-1,1 1 0,0-1 0,0 0 0,0 0 0,0 0 0,0 1 1,1-1-1,0 0 0,-1 0 0,1 0 0,0 0 0,0 0 0,1 0 1,-1 0-1,1 0 0,0-1 0,-1 1 0,1 0 0,0-1 0,3 3 0,-1-1 2,1-1 0,0 1 0,-1-1 0,1 0 0,0-1 0,0 1 0,1-1 0,-1 0 0,0-1-1,1 1 1,-1-1 0,1 0 0,7 0 0,11 0-2,-1-1 0,1-1 1,-1-2-1,0 0 0,1-1 0,-2-1 1,43-16-1,-33 7 0,1 0 0,-2-2 0,0-2 0,44-32 1,-49 30-36,-1-1 1,29-31-1,-45 42-38,0 0 0,-1 0 0,-1-1 0,0 0 0,0-1 0,-1 1-1,-1-1 1,7-21 0,-11 26 16,-2 6 25,1 0-1,0-1 1,0 1 0,0 0 0,0-1 0,0 1 0,0-1 0,0 1 0,1 0 0,-1-1 0,0 1-1,1 0 1,-1-1 0,1 1 0,0 0 0,-1 0 0,2-2 0,9 5 35,1-1 0,-1 0 0,0-1 0,1 0 0,-1 0 0,1-1 0,-1-1 0,13-3 0,-9 2 92,1 0 0,0 2 0,29 0 0,-44 1-89,0 0-1,1 0 1,-1 1 0,0-1-1,0 1 1,0-1-1,1 1 1,-1-1 0,0 1-1,0 0 1,0 0-1,0-1 1,0 1 0,0 0-1,0 0 1,-1 0 0,1 0-1,0 0 1,0 0-1,-1 0 1,1 1 0,0-1-1,0 2 1,7 31 90,-6-24-65,13 73 249,22 85 462,-32-150-628,2-1 0,-1 0 0,2 0 0,1 0 0,0-1 0,0 0 0,15 16 0,-19-26-94,0-1 1,0 1-1,0-1 1,1 0 0,0-1-1,0 1 1,0-1-1,1 0 1,0-1-1,-1 1 1,1-1-1,0-1 1,0 1 0,1-1-1,-1-1 1,0 1-1,1-1 1,-1 0-1,1-1 1,-1 0-1,1 0 1,0-1 0,-1 0-1,0 0 1,1 0-1,-1-1 1,0 0-1,0-1 1,0 0-1,0 0 1,0 0 0,0-1-1,-1 0 1,0 0-1,9-8 1,-5 4-49,0-1 1,-1-1-1,0 0 1,0 0-1,-1-1 1,0 0-1,8-18 0,-11 20-15,-1 0 0,0 0 0,-1-1 0,0 1 0,0-1 0,-1 0 0,-1 0 0,0 0 0,0 0 0,-1-18 0,0 26 27,0 0 1,-1 0 0,1 0 0,0 0-1,-1 0 1,0 0 0,1 0-1,-1 0 1,0 0 0,0 0 0,0 0-1,0 0 1,0 1 0,-1-1-1,-1-2 1,2 3-12,-4 4 3,1 1 28,0-1 0,-1 1 0,2 0 0,-1 0 0,0 1 0,1-1 0,0 1 0,0 0 0,1-1 0,-1 1 0,1 0 0,0 1 0,0-1 0,0 0 0,0 7 0,0 1 77,0 0-1,2 0 1,-1 0-1,2 0 0,0 0 1,0 0-1,1 0 0,1 0 1,6 19-1,-7-25-40,0-1-1,1 1 1,1 0 0,-1-1-1,1 0 1,0 0 0,0 0-1,1 0 1,-1 0 0,1-1-1,1 0 1,-1 0-1,1 0 1,0-1 0,0 0-1,0 0 1,0-1 0,12 5-1,-4-4-37,1 0 1,-1-2-1,1 1 0,0-2 0,-1 0 1,1-1-1,0-1 0,0 0 0,-1-1 0,1 0 1,0-1-1,26-10 0,-5 0-277,-2-1 0,0-2-1,58-36 1,46-51-2634,-60 42-4381,-52 43 5147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6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127 845 744,'23'41'3184,"2"0"0,46 57 0,-71-97-3109,1 0-1,-1-1 1,0 1-1,1-1 0,-1 1 1,1-1-1,-1 1 1,1-1-1,-1 1 0,1-1 1,-1 0-1,1 1 1,-1-1-1,1 0 0,0 1 1,-1-1-1,1 0 1,0 0-1,-1 1 0,1-1 1,0 0-1,-1 0 1,2 0-1,-1 0-2,-1-1-1,1 1 1,-1 0-1,1-1 1,-1 1 0,1-1-1,-1 1 1,1-1-1,-1 1 1,1-1 0,-1 1-1,0-1 1,1 1-1,-1-1 1,0 1 0,1-1-1,-1 0 1,0 1-1,1-2 1,0-3 141,0-1-1,0 1 1,0-1 0,0-9-1,-2-11 172,-1 0 0,-2 0 0,-10-44 0,-31-75 239,21 73-378,-76-207 221,24 75-62,75 200-385,-1-1 0,1 1 0,0 0 0,0-1 0,0 1 0,1-1 0,0 1-1,0-1 1,0 0 0,0 1 0,1-1 0,-1 1 0,1-1 0,2-4 0,-2 6-8,1 0-1,0-1 1,0 1-1,0 1 1,0-1-1,0 0 1,0 0-1,1 1 1,-1-1-1,1 1 1,0 0-1,0 0 1,0 0-1,0 0 1,0 0-1,0 1 1,0-1-1,6 0 1,8-3 16,1 0 0,0 2-1,1 0 1,-1 1 0,1 1 0,-1 1-1,34 3 1,-3 4 131,80 21 0,-125-26-147,4-1 11,-1 1 1,1 0-1,-1 1 1,0 0-1,0 0 0,8 5 1,-14-6-19,1-1 0,-1 0 0,0 0 1,0 0-1,0 0 0,0 1 0,0-1 0,0 1 0,0-1 1,0 0-1,0 1 0,-1 0 0,1-1 0,0 1 1,-1-1-1,0 1 0,1 0 0,-1-1 0,0 1 0,0 0 1,0-1-1,0 1 0,0 0 0,0 0 0,0-1 1,-1 1-1,1-1 0,-1 1 0,1 0 0,-1-1 0,1 1 1,-1-1-1,0 1 0,-2 2 0,-2 4 6,0 0 1,-1 0-1,0 0 0,0-1 0,-1 0 1,0 0-1,0 0 0,-1-1 0,-16 10 1,-8 2 21,-43 19 1,45-23-12,-25 10 22,33-15 337,0 0 0,-32 21 0,53-29-393,0-1-1,1 1 0,-1 0 1,0 0-1,1 0 0,-1 0 1,1 0-1,0 0 1,-1 0-1,1 0 0,0 0 1,-1 0-1,1 0 1,0 0-1,0 0 0,0 0 1,0 0-1,0 0 0,0 0 1,0 0-1,1 1 1,5 28-4045,-4-20-1126,1-2 1437,0 1 1140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68 320,'-11'-4'1312,"-7"-4"11541,255-24-5921,-138 24-5348,170 7 1,209 38 158,56 4-404,2-27-164,320-67-489,-834 51-856,139-18-1770,-58-4-4214,-93 20 3938,-3 1-1267,-1 2-3436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18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108 427 768,'1'0'125,"0"0"0,0-1-1,0 1 1,-1-1 0,1 1 0,0-1 0,0 1-1,0-1 1,-1 0 0,1 1 0,0-1 0,-1 0-1,1 0 1,-1 1 0,1-1 0,-1 0 0,1 0-1,-1 0 1,1 0 0,-1 1 0,0-1 0,1-1-1,0-2 122,-1 1 0,1-1 0,-1 1 0,0-1-1,0 1 1,-1-6 0,-1-3 342,-1-1 1,-5-18-1,-87-220 3092,84 226-3206,11 23-425,-1 1 0,0-1 0,1 1 0,-1-1 1,1 1-1,-1-1 0,1 1 0,0-1 0,0 1 1,0-1-1,0 0 0,0 1 0,0-1 0,0 1 1,0-1-1,1 1 0,-1-1 0,0 0 0,1 1 1,0-2-1,0 2-6,0-1-1,0 1 1,0 0 0,1 0-1,-1 0 1,0 0 0,0 1 0,1-1-1,-1 0 1,0 0 0,1 1-1,-1-1 1,1 1 0,-1-1 0,1 1-1,-1 0 1,2-1 0,8 1 143,-1 0 0,1 0 0,-1 0 0,19 5 0,-28-5-175,153 33 1638,184 64 0,-249-69-983,-70-22-495,12 3 385,53 24 0,-82-32-529,-1-1-1,1 1 1,-1 0-1,0 0 0,1-1 1,-1 1-1,0 0 1,1 0-1,-1 0 0,0 0 1,0 1-1,0-1 0,0 0 1,0 0-1,0 1 1,0-1-1,0 0 0,-1 1 1,1-1-1,0 1 1,-1-1-1,0 1 0,1-1 1,-1 1-1,0 0 0,1 2 1,-2-1 15,0 0-1,0 0 1,0-1 0,0 1 0,0 0 0,0-1-1,-1 1 1,1 0 0,-1-1 0,0 0 0,0 1-1,0-1 1,-3 3 0,-7 5 110,-1 0 0,0 0 0,0-1 0,-16 7 0,-33 13 378,-1-3 0,-106 28 1,131-42-356,-27 5 96,30-8-541,0 1 1,-47 21-1,69-23 274,2 2-3374,11-9 3166,0-1 0,-1 1 1,1-1-1,0 1 1,0-1-1,-1 1 1,1-1-1,0 1 1,0-1-1,0 1 0,0-1 1,-1 1-1,1-1 1,0 1-1,0 0 1,0-1-1,0 1 1,0-1-1,1 1 0,-1-1 1,0 1-1,0-1 1,0 1-1,0-1 1,1 1-1,-1-1 1,0 1-1,0-1 0,1 1 1,-1-1-1,0 1 1,1-1-1,-1 0 1,0 1-1,1-1 0,-1 1 1,1-1-1,-1 0 1,1 0-1,-1 1 1,1-1-1,-1 0 1,1 0-1,-1 1 0,1-1 1,-1 0-1,1 0 1,-1 0-1,1 0 1,0 0-1,22 6-2957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1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1262 676,'0'0'1753,"-1"1"-1692,-8 12 10591,7-8-6471,1-6-4168,0 0 1,1-1-1,-1 1 0,0 0 1,0 0-1,0 0 0,0 0 1,-1 0-1,1 0 0,-2-2 1,0 0 112,-3-3 70,6 6-189,-1 0 1,1-1 0,-1 1 0,0-1 0,1 1 0,-1 0 0,1-1 0,-1 1 0,1-1-1,-1 1 1,1-1 0,0 0 0,-1 1 0,1-1 0,0 1 0,-1-1 0,1 0-1,0 1 1,0-1 0,-1 0 0,1 1 0,0-1 0,0 0 0,0 1 0,0-1-1,0-1 1,22-88 169,53-138 1,-40 131-64,144-407 809,-78 230 436,-100 271-1316,13-27 309,-14 29-329,1 0 1,-1 0-1,1 0 1,-1 0-1,1 0 1,0 0-1,0 1 1,0-1-1,0 0 1,-1 0-1,1 0 1,0 1-1,0-1 1,0 0-1,0 1 1,1-1-1,-1 1 1,0-1-1,0 1 1,2-1-1,1 5 112,15 31 172,-2 1 0,-1 1 0,12 45 1,-12-37-81,106 285 1084,29-11-284,-48-140-931,-69-123-3795,-33-47-968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1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686 163 24,'3'-30'12737,"-3"25"-10251,0-1 0,-1 1 1,0 0-1,-2-10 0,1 9-1950,-1-1-1,0 1 1,0 0-1,0 0 1,-1 1-1,0-1 0,0 1 1,0-1-1,-1 1 1,-7-6-1,9 9-467,0-1 0,-1 1 0,0-1-1,0 1 1,0 0 0,0 1 0,0-1 0,0 1 0,0-1-1,-7 0 1,-44-2 785,37 3-767,-71 1-86,-110 13 0,84-3 0,85-10 27,20-1-55,1 1 0,-1 1 1,0-1-1,0 2 0,-10 2 1,16-3-1474,-1 0 3915,2 0-4140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25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34 92,'39'-27'5460,"-25"21"943,-15 18-5009,-2-2-1005,-1 0 0,0 0 0,0-1 0,-1 1 0,0-1 0,-11 14-1,-8 15 453,-173 277 3329,168-268-6385,29-46 2123,0-1 0,0 0 0,-1 1-1,1-1 1,0 0 0,0 0 0,0 1 0,0-1-1,0 0 1,-1 1 0,1-1 0,0 0 0,0 1 0,0-1-1,0 0 1,0 1 0,0-1 0,0 0 0,0 1-1,0-1 1,0 0 0,0 1 0,0-1 0,1 0-1,-1 1 1,0-1 0,0 0 0,0 1 0,0-1 0,0 0-1,1 1 1,-1-1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2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60 108,'0'0'872,"1"8"9649,113-14-6093,-62 4-3500,-1-2 1,57-11-1,-74 10-1513,-25 5-107,0-2 0,0 1 1,16-5-1,-23 5-249,1 0 0,0 0 0,-1-1 0,1 1 1,-1-1-1,1 0 0,-1 1 0,0-1 0,3-3 0,2-3-1196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2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0 207 800,'3'3'855,"1"1"-426,-1 0 0,0 0 0,1 0 0,-1 0 0,-1 1 0,1-1 0,-1 1 0,1 0 0,1 7 0,12 52 2611,-3-12-1083,-8-35-1279,-3-10-250,0 0 0,0 0-1,0 0 1,1-1 0,5 10 0,-8-16-407,0 0 1,1 0-1,-1 0 1,0 0-1,0 0 1,0 1-1,0-1 1,0 0-1,0 0 1,1 0 0,-1 0-1,0 0 1,0 0-1,0 0 1,0 0-1,1 0 1,-1 1-1,0-1 1,0 0-1,0 0 1,0 0-1,1 0 1,-1 0-1,0 0 1,0 0 0,0 0-1,1 0 1,-1 0-1,0-1 1,0 1-1,0 0 1,0 0-1,1 0 1,-1 0-1,0 0 1,0 0-1,0 0 1,0 0-1,0 0 1,1 0 0,-1-1-1,7-8 433,1-9-187,-8 18-260,4-19 147,0-1 0,-2 0 0,0 0 1,-1 0-1,-3-35 0,1 42-125,-8-93 81,0-25-41,11 119-4,5 13 63,7 17 78,-11-13-215,38 49 594,3-2 1,61 57-1,2-13 389,18 15 187,-122-108-1115,0 0 0,0 1-1,0-1 1,0 1-1,-1-1 1,1 1 0,-1 0-1,0 0 1,2 5 0,-4-8-34,0 0 0,1 0 0,-1 0 0,0 1 0,0-1 0,0 0 0,0 0-1,0 0 1,0 1 0,0-1 0,0 0 0,-1 0 0,1 0 0,0 0 0,-1 1 0,1-1 0,-1 0 0,1 0 0,-1 0 0,0 0 0,1 0 0,-1 0 0,0 0 0,0 0 0,0-1 0,0 1 0,0 0 0,0 0 0,0-1 0,0 1 0,0 0 0,0-1 0,0 1 0,0-1 0,0 1 0,-2-1 0,-17 7-146,0-2-1,-1 0 1,0-2 0,-25 2 0,-30 5-1430,61-6 238,0 0 0,-29 11 0,0 10-7179,30-13 5842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3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75 460,'3'-4'532,"0"0"0,0 0 0,-1-1 0,1 1 0,-1-1 0,2-7 0,-3 11-424,-1-1 0,1 1-1,-1 0 1,1 0 0,-1 0-1,0 0 1,0 0 0,0 0-1,0 0 1,0-1 0,0 1-1,0 0 1,0 0 0,0 0-1,0 0 1,0 0 0,-1-1-1,1 1 1,-1 0 0,1 0-1,-1 0 1,1 0 0,-1 0-1,1 0 1,-1 0 0,0 1-1,1-1 1,-1 0 0,0 0-1,0 0 1,0 1 0,-1-2-1,0 1-22,1 1-1,0 0 0,-1 0 1,1-1-1,0 1 1,-1 0-1,1 0 0,0 0 1,-1 0-1,1 1 0,-1-1 1,1 0-1,0 1 0,-1-1 1,1 0-1,0 1 0,0 0 1,-2 0-1,-22 17 626,22-17-632,-6 7 233,0 0-1,0 0 1,0 1-1,1-1 1,1 2 0,-13 18-1,19-25-226,-1 0-1,0 0 1,1 0-1,-1 0 1,1 1-1,0-1 1,0 0-1,0 1 1,1-1-1,-1 1 1,1-1-1,0 1 1,0-1-1,0 1 1,0-1-1,1 1 1,0-1-1,-1 1 1,1-1-1,0 1 1,0-1-1,1 0 1,-1 0-1,1 0 1,0 0-1,0 0 1,3 4-1,8 8 172,1 0 0,1-2-1,0 0 1,21 13 0,73 41 563,-20-13-291,-65-39-393,-13-9-56,0 1-1,-1-1 1,0 2 0,0 0 0,14 14-1,-22-20-68,-1 0 0,0 0 0,1 0-1,-1 0 1,0 0 0,0 0 0,0 0-1,-1 0 1,1 0 0,0 1-1,-1-1 1,1 0 0,-1 0 0,0 1-1,0-1 1,0 0 0,0 1 0,0-1-1,0 0 1,0 0 0,-1 1-1,0-1 1,1 0 0,-1 0 0,0 0-1,0 1 1,0-1 0,0 0 0,0 0-1,-1-1 1,1 1 0,0 0-1,-1 0 1,0-1 0,1 1 0,-3 1-1,-2 2-74,1-2 0,-1 1 0,0 0-1,0-1 1,0 0 0,-1-1 0,1 1-1,0-1 1,-1 0 0,0-1 0,1 0 0,-1 0-1,0 0 1,0-1 0,0 0 0,1 0-1,-1-1 1,0 0 0,0 0 0,1 0 0,-1-1-1,0 0 1,-10-5 0,15 6 43,1 0 1,-1 0-1,1 0 1,0 0-1,0-1 1,-1 1-1,1 0 1,0 0-1,0-1 1,0 1-1,0-1 1,1 1-1,-1-1 1,0 1-1,1-1 1,-1 0-1,1 1 1,-1-1-1,1 1 1,0-1-1,0 0 1,-1 0-1,1 1 1,0-1-1,1 0 1,-1 1-1,0-1 1,0 0-1,1 1 1,-1-1-1,1 0 1,0 1-1,-1-1 0,1 1 1,0-1-1,0 1 1,1-2-1,5-9-58,1 1-1,0 0 0,17-17 0,-12 13 11,60-65 362,105-89 1,-176 167-242,0-1 1,1 1-1,-1 0 0,1 0 1,-1 0-1,1 0 0,0 1 1,0-1-1,0 1 1,0-1-1,0 1 0,0 0 1,0 0-1,1 1 0,2-1 1,-5 1-35,0 1 1,0-1 0,0 1 0,0 0 0,0 0-1,0-1 1,0 1 0,-1 0 0,1 0 0,0 0-1,-1 0 1,1 0 0,-1 0 0,1 0 0,0 2-1,0-2 16,5 12 63,0 0 0,-1 0 0,0 0 0,-1 1 0,3 14 0,12 37 290,-15-54-290,1-1-1,0 1 1,1-1 0,0 0 0,0-1-1,1 0 1,15 16 0,-18-21-65,0 0 1,0-1-1,0 0 1,1 0-1,-1 0 0,1-1 1,0 0-1,0 0 1,0 0-1,0 0 1,0-1-1,0 1 1,0-2-1,1 1 1,-1 0-1,0-1 0,0 0 1,1 0-1,6-1 1,-1-2-7,0 0 0,0 0 0,0-1 0,-1 0 1,1-1-1,-1 0 0,0-1 0,-1 0 0,1-1 0,-1 0 0,0 0 1,10-12-1,4-5-10,-2-1 1,36-54-1,-49 67-4,0 0-1,1 1 1,16-17 0,-25 28-9,0 0 0,1-1 0,-1 1 0,0 0 0,0 0 0,0-1 0,0 1 0,1 0 0,-1 0 0,0 0 0,0 0 1,1 0-1,-1-1 0,0 1 0,0 0 0,1 0 0,-1 0 0,0 0 0,0 0 0,1 0 0,-1 0 0,0 0 0,0 0 0,1 0 0,-1 0 0,0 0 0,0 0 1,1 0-1,-1 0 0,0 0 0,1 0 0,-1 0 0,0 0 0,0 0 0,1 1 0,-1-1 0,0 0 0,0 0 0,0 0 0,1 0 0,-1 0 0,0 1 0,0-1 1,0 0-1,1 0 0,-1 1 0,0-1 0,0 0 0,0 0 0,0 0 0,0 1 0,1-1 0,2 17 35,-3-14-38,14 137 322,-11-123-228,0-1 0,1 1 0,1 0 0,1-1 0,15 30 0,-19-41-103,0-1 0,1 0 0,0 0 0,-1 0 0,1-1 0,1 1 0,-1-1 0,1 1 0,-1-1 0,1 0 0,0 0 0,0-1 0,0 1 0,0-1 0,1 0 0,-1 0 0,1-1 0,-1 1 0,1-1 0,0 0 0,-1 0 0,1 0 0,0-1 0,0 1 0,8-2 0,-4 0-224,1-1 0,-1 0 0,0-1 0,-1 0 0,1 0 0,0-1 0,-1 0 0,0 0 0,0-1 0,13-10 0,-10 7-958,0-2-1,12-13 0,12-25-5968,-19 20 4616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82 844,'-2'-13'1339,"-1"0"1,0 0-1,0 0 0,-8-17 1734,9 34-2233,-1 2-581,0 1 1,1-1 0,0 0 0,0 1 0,1-1 0,0 1-1,0 0 1,1 0 0,-1 7 0,7 69 1408,-3-60-1267,2 14 119,2-1 1,2 1-1,1-1 1,1-1-1,3 0 1,0-1-1,2 0 1,29 44-1,-43-74-448,0-1 0,1 1 0,-1-1 0,1 1-1,-1-1 1,1 0 0,0 0 0,0 0 0,1 0 0,-1 0 0,0-1-1,1 1 1,0-1 0,-1 0 0,1 0 0,0-1 0,0 1 0,0-1-1,1 0 1,-1 0 0,7 1 0,-10-2-50,1 0-1,-1-1 1,0 1 0,1 0 0,-1-1 0,0 1-1,1-1 1,-1 1 0,0-1 0,0 0-1,1 0 1,-1 1 0,0-1 0,0 0 0,2-2-1,0 0 35,5-3 48,-1 0 0,0 0 0,0-1 0,10-13 0,-12 14-41,-1 0-1,2 0 1,-1 1 0,1-1-1,7-4 1,-10 8-46,0 0-1,1 1 1,-1-1 0,1 1 0,-1 0-1,1 0 1,-1 0 0,1 0 0,0 1 0,-1-1-1,1 1 1,0 0 0,-1 0 0,8 2-1,1 0 3,0 1-1,0 0 1,0 1-1,0 1 0,-1 0 1,0 0-1,0 1 1,0 1-1,14 11 0,-8-5-9,0 2 0,-1 0-1,-1 0 1,21 28 0,-31-37-9,-1 0 1,0 1-1,0-1 1,-1 1-1,0 0 1,0 0-1,0 0 1,-1 1-1,2 9 1,-4-14-12,1-1 0,-1 1-1,0 0 1,0 0 0,0 0 0,-1 0 0,1 0 0,-1-1-1,0 1 1,1 0 0,-1 0 0,0-1 0,-1 1 0,1 0 0,0-1-1,-1 1 1,1-1 0,-1 0 0,0 0 0,0 1 0,0-1-1,0 0 1,0 0 0,0-1 0,-1 1 0,-4 2 0,-1 1-85,-1-2 1,0 1-1,1-1 1,-1-1 0,0 1-1,0-2 1,-15 2-1,-70 0-1298,67-4 683,-63 0-3596,84 0 3217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1 304,'3'2'1045,"2"0"-765,-1 1-1,0 0 1,0 1-1,-1-1 1,1 1-1,0-1 1,-1 1-1,0 0 1,0 0-1,0 1 1,-1-1-1,5 9 1,1 9 873,11 35 1,-13-35-633,60 212 3433,37 113 416,-83-289-3638,42 101 1829,-56-151-2112,-3-14-88,-3-15-172,0 21-219,-1-11-13,0 0 0,0 1 0,-1-1-1,-1 1 1,1-1 0,-2 1 0,1 0 0,-2 0-1,1 0 1,-1 1 0,-1 0 0,1 0 0,-12-14-1,14 22 31,1-1-1,0 1 0,0 0 1,-1-1-1,1 1 0,0 0 1,-1 0-1,1 0 0,-1 1 1,1-1-1,-1 1 0,0-1 1,1 1-1,-1 0 0,0 0 1,1 0-1,-1 0 0,0 0 1,1 1-1,-1-1 0,1 1 1,-4 1-1,-10 3-221,0 0 0,-21 11 1,16-6-394,14-7 123,0-1 0,-1 0 0,1 0 0,-11 2 0,16-4 87,0 0 1,0 0 0,0 1-1,0-1 1,0 0 0,0-1-1,0 1 1,0 0 0,0-1-1,0 1 1,0-1 0,0 1-1,0-1 1,1 0 0,-1 0-1,0 0 1,0 0 0,1 0-1,-1 0 1,1 0 0,-3-3-1,-4-12-1893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4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1 275 240,'23'-9'4358,"-11"5"-2737,0 0-1,0-1 0,18-12 0,-15 8-929,0-1 0,16-15-1,-16 10-405,1-1-1,-2 0 0,0-1 0,21-33 1,-32 46-225,-1 0 0,0 0 0,0 1 0,-1-1 0,1 0 1,-1-1-1,0 1 0,0 0 0,0 0 0,-1 0 0,1-6 1,-1 9-43,0 0 0,0 0 0,-1 0 0,1 0 0,0 0 0,0 0 0,-1 0 0,1 0 0,-1 0 0,1 0 0,-1 0 0,1 0 0,-1 0 0,1 1 0,-1-1 0,0 0 0,0 1 0,1-1 0,-1 0 0,-1 0 0,0 0 3,0 0-1,0 1 0,0-1 1,0 1-1,0-1 0,0 1 1,0 0-1,0-1 0,0 1 1,0 0-1,0 1 0,0-1 1,-3 1-1,-2 0 34,0 1 0,0 1 0,0-1-1,0 1 1,1 0 0,-1 1 0,1 0 0,0 0 0,0 0-1,-7 7 1,2-1 53,0 0 1,1 1-1,1 0 0,-11 16 0,13-16 10,1 0 0,0 0-1,1 1 1,1 0 0,-1-1-1,2 2 1,0-1 0,0 0-1,1 1 1,0 19 0,1-24-39,1 0 0,1 0 0,0-1 1,0 1-1,0 0 0,1 0 0,0-1 0,0 1 1,1-1-1,0 1 0,1-1 0,-1 0 1,1 0-1,1-1 0,-1 1 0,1-1 1,10 11-1,-10-14-61,0 1 0,0-1 0,1 0 0,-1 0 0,1 0 0,-1-1 0,1 0 0,0 0 0,0 0 1,0-1-1,0 0 0,0 0 0,0-1 0,0 1 0,0-1 0,1-1 0,-1 1 0,0-1 0,10-2 0,4-2-265,-1-1 0,1-1 0,-1 0 0,28-16-1,-18 7-789,-1-2 0,44-37 0,-20 12-3246,-19 15-707,-8 8 2662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176 998 364,'18'-5'489,"-1"-1"-1,-1-1 1,1 0-1,-1-2 1,17-10-1,-29 16-270,1-1-1,0 1 1,-1-1-1,1 1 1,-1-1-1,0-1 1,-1 1 0,1 0-1,-1-1 1,0 0-1,0 0 1,0 0-1,0 0 1,-1 0-1,0 0 1,0-1-1,-1 1 1,1-1-1,-1 0 1,0-7-1,-1 11-144,0-1 0,0 1 0,-1 0 0,1 0 0,-1-1 0,0 1 0,1 0 0,-1 0 0,0 0 0,0 0 0,-1-1 0,1 2-1,0-1 1,-1 0 0,1 0 0,-1 0 0,0 1 0,1-1 0,-1 1 0,0-1 0,0 1 0,0 0 0,0 0 0,0-1 0,0 2 0,0-1-1,-1 0 1,1 0 0,0 1 0,-5-1 0,-1-1 70,1 1 0,-1 0 0,0 1 0,1 0 0,-1 0 0,0 0 0,1 1 0,-12 3 0,4 1 1,1 0 0,1 0 1,-1 1-1,1 1 0,0 1 0,1-1 0,0 2 0,0 0 1,0 0-1,-10 13 0,14-14-68,1 0 0,0 0 0,0 1 0,1 0 1,0 1-1,1-1 0,0 1 0,0 0 0,1 0 0,0 1 0,1-1 0,1 1 0,-1 0 1,0 13-1,2-20-53,1 0-1,0 0 1,0 0 0,0 0 0,1 0 0,-1-1 0,1 1 0,0 0 0,0 0 0,0-1 0,0 1 0,1 0 0,-1-1-1,1 1 1,0-1 0,0 0 0,1 0 0,-1 0 0,0 0 0,1 0 0,0 0 0,0 0 0,0-1 0,0 0 0,0 1-1,0-1 1,1 0 0,-1-1 0,1 1 0,-1-1 0,1 1 0,0-1 0,4 1 0,2-1-3,0 1 0,0-2 0,0 1 0,-1-1 1,1-1-1,0 0 0,0 0 0,0-1 0,-1 0 1,1-1-1,-1 0 0,12-6 0,9-6-12,-2-1 0,0-2-1,-1-1 1,-1-1 0,0-1-1,-2-2 1,-1 0 0,40-52 0,-26 23 1,-2-1 0,-2-2 0,43-101 1,-42 69 229,-3-1 1,-4-1 0,-4-2-1,14-121 1,-37 202 330,-3 16-73,-2 14-85,3 23 140,2 0 1,8 73-1,-5-84-388,43 304 986,-27-242-599,48 146 0,-48-192-603,39 75 0,-57-121-33,-1 0 0,1-1 0,0 1-1,0-1 1,0 1 0,1-1 0,-1 1-1,0-1 1,0 0 0,1 0 0,-1 1-1,1-1 1,-1 0 0,1 0 0,-1 0-1,1-1 1,0 1 0,3 1 0,-5-2 3,1 0 0,-1 0 0,1 0 1,0 0-1,-1 0 0,1-1 0,-1 1 0,1 0 1,0 0-1,-1 0 0,1-1 0,-1 1 0,1 0 1,-1 0-1,1-1 0,-1 1 0,1-1 1,-1 1-1,1 0 0,-1-1 0,1 0 0,0-1-125,0 1-1,0-1 1,0 0-1,0 0 0,0 0 1,-1 1-1,1-1 0,-1 0 1,1-3-1,9-58-9564,-7 45 7378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25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446 202 460,'13'-9'748,"-1"4"12,-2-4 48,-1 3 4,1 1-16,-4-7 56,-3 1 125,-6-3 71,-6 3 112,-7-6-8,-12 3-72,-10-3-100,-12 2-92,-10 1-88,-15 0-108,-4 0-292,0 6-416,7 2-708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44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189 152 320,'16'-15'541,"1"0"-1,1 1 1,1 1 0,0 1 0,0 0-1,24-9 1,-15 10-137,1 2 0,0 1 0,1 1 1,0 2-1,0 0 0,34 1 0,4 3 414,110 15 0,-142-10-563,-1 3 1,1 0-1,57 22 0,-76-23-169,-1 1-1,1 1 0,-1 1 0,0 0 0,-1 1 1,0 1-1,-1 0 0,0 1 0,14 17 1,-13-12-36,0 2 0,-2 0 0,0 0 0,-1 2 0,-1-1 0,-1 1 0,-1 1 0,-1 0 1,0 0-1,-2 0 0,-1 1 0,-1 0 0,2 29 0,-3-7-2,-3 1-1,-1 0 1,-3 0 0,-2 0 0,-1-1-1,-17 56 1,7-47-12,-2-2 1,-3 0-1,-1-1 0,-55 86 0,64-117-30,0 0 0,-2 0 0,0-2-1,-1 0 1,-1-1 0,-1-1 0,0 0-1,-32 19 1,34-25-6,0-2 0,0 0-1,-1 0 1,0-2 0,0 0 0,0-2 0,-1 0 0,0 0-1,0-2 1,0-1 0,-31 0 0,23-4 1,0-1-1,0-1 1,0-1 0,1-1 0,0-2-1,1 0 1,0-2 0,0 0 0,1-2-1,1-1 1,0-1 0,1-1 0,-28-25 0,18 11-23,1-1 1,2-2-1,1-1 0,2-2 1,1 0-1,2-2 1,-28-60-1,37 64-18,0-1 0,3 0-1,1 0 1,2-1 0,1 0-1,2-1 1,1 1-1,2-1 1,3-43 0,1 53-70,2 0 1,0 0 0,2 0 0,1 1-1,15-38 1,-14 45-133,1 0 1,1 1-1,1 1 0,0-1 0,1 2 0,1-1 1,27-25-1,-33 35-214,1 1 0,1-1 0,-1 2 0,1-1 0,0 1 0,0 0-1,0 1 1,1 0 0,12-4 0,34-4-978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5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0 888 108,'0'0'12385,"4"-4"-11963,-1-2-274,0 0-1,0 0 1,-1-1-1,1 1 1,-1-1-1,-1 0 1,1 1-1,-1-1 1,1-11-1,54-661 3449,-55 641-3386,4-39 427,-5 77-625,0 0 1,0-1-1,0 1 0,0 0 0,0 0 1,0 0-1,0 0 0,0 0 1,-1-1-1,1 1 0,1 0 0,-1 0 1,0 0-1,0 0 0,0 0 1,0-1-1,0 1 0,0 0 0,0 0 1,0 0-1,0 0 0,0 0 1,0-1-1,0 1 0,0 0 0,0 0 1,1 0-1,-1 0 0,0 0 1,0 0-1,0 0 0,0-1 0,0 1 1,0 0-1,1 0 0,-1 0 1,0 0-1,0 0 0,0 0 0,0 0 1,0 0-1,1 0 0,-1 0 1,0 0-1,0 0 0,6 8 329,10 33-49,4 9 32,35 49 268,3-2-1,6-3 0,113 132 1,-17-46 517,-159-179-1104,0 2 19,2-1-1,-1 1 1,0-1 0,1 1-1,-1-1 1,1 0-1,-1 0 1,1 0 0,0 0-1,4 1 1,1-19 44,-4 6-55,-2-1 1,0 1-1,0-1 1,-1 1-1,0-22 1,2-7 3,81-516-1713,-63 471-444,-1 31-3415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26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534 594 720,'0'0'7563,"-7"-3"-6422,-4-3-566,0 0 0,0 0 1,1-1-1,0-1 0,-15-13 1,-29-39 2297,-87-131 1,-21-23-3619,153 204-999,0 1 0,0 0 0,-1 1 1,-1 0-1,-14-8 0,6 4-919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7:5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221 325 276,'0'-4'263,"0"0"0,0-1 0,0 1 0,0 0 1,-1 0-1,0 0 0,0 0 0,0 0 0,0-1 0,0 2 0,-1-1 0,0 0 0,0 0 1,0 0-1,0 1 0,-1-1 0,1 1 0,-5-4 0,6 6-200,0 1-1,0-1 1,-1 1-1,1 0 1,0-1-1,0 1 1,-1 0-1,1 0 1,0 0 0,-1 0-1,1 0 1,0 0-1,-1 0 1,1 1-1,0-1 1,-1 0-1,1 1 1,0-1-1,0 1 1,0-1 0,-3 2-1,-23 16 608,18-8-458,0 0 1,1 1 0,0 1 0,1-1 0,0 1-1,1 1 1,0-1 0,1 1 0,-4 16 0,6-20-88,0 0 0,1 0 0,1 1 0,0-1 0,0 1 1,1-1-1,0 1 0,0-1 0,1 0 0,0 1 1,1-1-1,0 0 0,1 1 0,4 10 0,-5-16-80,-1-1-1,1 0 1,0 0-1,0 1 1,1-1-1,-1-1 0,1 1 1,-1 0-1,1-1 1,0 1-1,0-1 1,0 0-1,0 0 1,0 0-1,1 0 0,-1 0 1,4 0-1,-2 0-3,0-1 0,0 0 0,0-1 0,1 1 0,-1-1 0,0 0 0,0 0 0,0-1 0,1 0 0,-1 0 0,6-1 0,0-2 16,0 0 1,0-1-1,0 0 1,-1 0-1,0-1 1,0-1-1,0 0 0,-1 0 1,0 0-1,11-12 1,-8 3 17,0 0-1,0 0 1,-2-1 0,0 0-1,-1-1 1,0 0 0,-2 0-1,0-1 1,6-28 0,-10 31-33,0-1 0,-1 1 1,0-1-1,-1 0 0,-1 1 1,-1-1-1,-1 0 0,0 1 1,-1-1-1,-1 1 0,-8-25 1,10 36-62,0-1 0,-1 0 0,0 1 0,0-1 1,0 1-1,-1 0 0,1 0 0,-1 0 0,-1 1 1,1-1-1,-1 1 0,1 0 0,-1 0 1,0 1-1,0-1 0,-1 1 0,1 0 0,-1 1 1,0-1-1,1 1 0,-1 0 0,0 1 0,0-1 1,0 1-1,-1 0 0,1 1 0,0 0 0,0 0 1,0 0-1,-8 1 0,-9 4-1130,1 1 0,-1 1 1,1 1-1,0 1 0,1 1 0,-24 14 1,45-24 1147,-60 33-2111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43 204,'3'-9'200,"3"1"-28,1 2-88,-1-3-128,0 7-168,4-4 72,-1 3 48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963 167 364,'32'-16'441,"0"2"0,1 1 0,1 1 0,0 2-1,0 1 1,1 2 0,0 1 0,1 2 0,-1 2 0,38 1 0,-17 4 37,0 3 1,0 2-1,0 2 1,-1 3-1,72 27 1,-26-3 198,-3 4 1,113 65-1,-186-90-559,0 2-1,-1 0 1,-1 1 0,-1 2-1,-1 0 1,-1 1 0,-1 1 0,-1 1-1,0 1 1,-2 0 0,-1 1-1,12 30 1,-21-40-71,0 1-1,-1 0 1,-1 0-1,-1 0 1,0 0-1,-1 1 1,-1 21-1,-2-13 1,-1 0 1,-2 0-1,0 0 0,-10 31 0,-7 3 13,-2 0 1,-3-2-1,-37 61 0,16-38-29,-4-2 1,-3-3 0,-3-1-1,-90 89 1,107-126-23,-1-2 0,-2-3 0,-1-1 0,-2-2 0,-84 42 0,66-44-1,-1-2 0,-2-3 0,0-3 0,-70 12 0,90-25-8,0-1 1,0-3 0,-1-2-1,1-2 1,0-2 0,0-2-1,0-2 1,1-2 0,0-2-1,0-2 1,1-2-1,1-2 1,1-2 0,0-2-1,1-1 1,2-3 0,0-1-1,2-2 1,1-1 0,1-2-1,-60-69 1,69 67 3,1-2 1,2 0 0,1-1-1,2-1 1,-27-70 0,37 78 18,1-2 0,2 1 0,2-1 0,0 0 1,2 0-1,2-1 0,0 0 0,5-44 1,2 26-20,2 1 1,3-1 0,1 2-1,3-1 1,2 2 0,2 0-1,2 1 1,2 1 0,2 0 0,2 2-1,1 1 1,3 2 0,1 0-1,2 2 1,66-59 0,-44 54-412,1 2 1,2 3-1,64-32 1,195-70-6258,-232 107 4944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1632 1129 88,'31'20'5938,"-49"-13"-4626,11-6-1115,1 0 1,-1 0-1,1-1 1,-1 0-1,1-1 1,-1 1-1,1-1 1,-1 0-1,1-1 1,-8-2-1,5 2-32,-25-8 283,-1-2-1,1-1 1,-55-30 0,-91-66 348,155 93-689,-140-96 736,-297-264 0,323 245-581,-166-143-720,300 270 125,-1 1-1,0-1 1,0 1 0,-9-3-1,9 3-904,1 1 0,-1-1 0,1 1 0,0-1 0,-9-7 0,5 2-474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30 572 24,'3'-16'276,"0"0"0,-1 0-1,0 0 1,-2 0 0,1-1 0,-2 1-1,-3-17 1,3 20-28,-24-182 4753,23 180-3631,2 13-979,-2 6-37,0 10-167,0-1 1,1 0 0,1 1 0,0-1 0,0 1 0,4 14 0,17 85 468,-20-109-636,5 25 163,2 0 1,1-1-1,2 0 0,0 0 1,2-1-1,1-1 1,28 40-1,-39-61-150,1-1 1,-1 0-1,2 0 0,-1 0 1,0 0-1,1-1 0,-1 0 1,1 0-1,0 0 0,6 3 1,-9-5-21,1-1 1,-1 1-1,1 0 0,-1-1 1,1 1-1,0-1 1,-1 0-1,1 0 0,-1 0 1,1 0-1,0 0 1,-1-1-1,1 1 0,-1-1 1,1 0-1,-1 0 1,1 0-1,-1 0 0,0 0 1,1 0-1,-1 0 1,0-1-1,0 1 1,3-4-1,2-2-1,0-1-1,-1 0 1,0 0 0,0 0 0,-1-1-1,0 0 1,-1 0 0,0 0 0,0 0-1,2-12 1,1-4 17,-2 0 0,5-47-1,-7 18-131,-3-1-1,-2 1 0,-3 0 1,-12-59-1,10 59-245,6 40 20,-1-1-1,0 1 1,-1 0-1,-8-24 1,3 26-1680,1 8-2645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46 644,'0'0'4833,"-10"-6"-1553,4-5-3344,-4 2-3160,7-2 1363,0 2 633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38 628 752,'5'5'1465,"-3"-10"1722,5-35-1685,-3-1 0,-1 0-1,-4-68 1,-5 34-262,-18-85 0,14 112-753,5 27-97,0 0 0,2-1 0,-2-27-1,5 48-1,1 6-208,5 19 56,1-1 0,1 0 0,2-1 0,16 32 0,1-8 288,33 45-1,-57-87-483,10 15 176,1 0 0,0-2 0,2 1 0,0-2-1,23 20 1,-37-35-201,0 0 0,-1 0 0,1 0 0,0-1 0,0 1 0,-1 0 0,1-1 0,0 1 0,0-1 0,0 0 0,0 0 0,-1 0 0,1 0 0,0 0 0,0 0 0,0 0 0,0 0 0,0-1-1,0 1 1,-1-1 0,1 1 0,0-1 0,0 0 0,-1 0 0,1 1 0,0-1 0,-1-1 0,1 1 0,-1 0 0,1 0 0,-1 0 0,0-1 0,2-1 0,1-2-11,0 0-1,0-1 1,-1 1-1,0 0 1,0-1 0,0 0-1,-1 0 1,4-10 0,-1-15-423,0-1 0,-3 0 1,0 0-1,-5-49 0,2 5-2607,1 57 1143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14313,'16'0'564,"-3"3"-276,-1 0-120,1-3-36,-4 3 144,10-3-176,-13 3 0,7-12-156,-10 4-196,-6-7-268,0 7-380,-3-4-448,-1-2-3028,1 5 1488,0 1 983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7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1 246 460,'18'-21'10648,"22"10"-9195,0 2 0,0 2-1,67-5 1,-30 5-587,484-44 2554,-93 32-1499,-155 9-1191,382-41 138,-580 37-1328,6-1-5076,-114 14 3677,-1 0 1,1-1-1,-1 1 1,8-4-1,-7 2 127,9-3-1035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08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1 524 768,'2'1'243,"0"-1"-1,0 1 1,-1-1-1,1 1 1,0-1-1,0 0 1,0 0-1,0 0 1,0 0-1,0 0 1,4-1-1,-5 1-180,0-1-1,0 1 0,-1-1 0,1 0 0,0 1 1,0-1-1,0 0 0,-1 0 0,1 0 1,0 1-1,0-1 0,-1 0 0,1 0 0,-1 0 1,1 0-1,-1 0 0,0 0 0,1 0 1,-1 0-1,0-1 0,0 1 0,1-2 0,2-28 506,-2 1 0,0-1 0,-2 0 0,-9-53-1,6 48-245,-9-49 275,6 43 407,-3-72 1,10 113-964,0 1 1,0-1 0,0 0 0,0 0 0,0 0 0,1 0 0,-1 0-1,0 0 1,1 0 0,-1 0 0,0 1 0,1-1 0,-1 0-1,1 0 1,-1 0 0,1 1 0,0-1 0,-1 0 0,1 1 0,0-1-1,-1 1 1,2-2 0,-1 2 549,6 2-295,72 36 745,0 2-181,41 13 134,148 60 2242,-226-94-2514,-42-19-704,1 0 0,-1 0 0,1 0 0,-1 1 0,1-1 0,-1 0 0,1 1 0,-1-1 0,1 1 0,-1-1 0,1 0 0,-1 1 0,0-1 0,1 1 1,-1-1-1,0 1 0,1-1 0,-1 1 0,0-1 0,0 1 0,0 0 0,1-1 0,-1 1 0,0-1 0,0 1 0,0-1 0,0 1 0,0 0 0,0-1 0,0 1 0,0-1 0,0 1 0,0 0 0,-1-1 0,1 1 1,0-1-1,0 1 0,0-1 0,-1 1 0,1-1 0,0 1 0,-1-1 0,1 1 0,0-1 0,-1 1 0,1-1 0,-1 1 0,-24 17 470,-23 4 12,-2-2 0,0-3 0,-69 16 0,-1 1 161,61-19-649,6-2-1584,20-1-2553,29-10 638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32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1399 2 56,'0'0'2666,"7"1"-2024,125-1 3197,-85-3-2831,0 3-1,69 9 1,-58 1-554,-1 2 0,0 3 0,-1 2 0,98 45 0,-123-46-352,-1 1 0,-1 0 0,-1 3-1,-1 0 1,0 2 0,-2 1 0,-1 0-1,0 2 1,34 48 0,-24-20-24,-2 2 0,-2 1 1,-3 2-1,-3 0 0,-2 2 0,-2 0 1,13 74-1,-28-101-45,-1 0 1,-1 1-1,-2-1 0,-2 0 1,-1 1-1,-1-1 0,-2 0 1,-1 0-1,-1-1 0,-2 0 1,-23 54-1,13-44-5,-2-1-1,-1-2 1,-3 0 0,-1-1-1,-1-1 1,-2-2 0,-67 63-1,39-48 43,-3-3-1,-1-2 1,-80 44-1,93-63-12,-1-3-1,-2-1 0,0-3 0,-1-2 0,-66 13 0,22-14 85,-1-4 1,0-4-1,-182-10 0,210-2-76,1-4 0,0-3 0,1-3 0,0-2 0,-102-41 0,133 43-47,2-3 1,0-1-1,0-1 0,2-2 1,1-1-1,0-2 0,2-1 1,1-1-1,1-1 0,1-1 1,-35-51-1,37 41-2,1-1 0,2-1 1,1-1-1,3 0 0,-13-45 1,20 50-9,2 0 0,2 0 1,1-1-1,2 0 0,1 0 1,5-61-1,1 66 0,1-1-1,1 0 1,2 1 0,1 0 0,2 1 0,1 0-1,1 1 1,2 0 0,1 1 0,1 1-1,1 0 1,2 2 0,1 0 0,46-45 0,-12 22-116,2 3 0,2 3 0,2 2 0,2 3 0,1 2 0,2 3 1,1 4-1,76-24 0,-100 41-571,0 1 0,60-7 0,25 10-4153,-106 8 3304,37 6 1,20 11-602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18 372,'0'1'60,"1"0"0,-1 1 1,1-1-1,-1 0 0,1 1 0,0-1 1,-1 0-1,1 0 0,0 0 0,0 1 1,0-1-1,0 0 0,0 0 0,0 0 0,0 0 1,0-1-1,0 1 0,1 0 0,-1 0 1,0-1-1,1 1 0,-1-1 0,0 1 0,1-1 1,-1 0-1,0 1 0,1-1 0,-1 0 1,1 0-1,-1 0 0,1 0 0,-1 0 0,1 0 1,-1 0-1,2-1 0,5-2-225,-1 1-1,1-1 1,-1-1-1,0 1 1,9-7-1,-2 2-492,0 0 337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3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60 400,'92'-22'9534,"-90"22"-7941,-10 0-1120,-77 0 898,-126-16 0,16 0-606,145 13-577,9 1 66,-48 2-1,85 1-229,0 0-1,0 0 0,0 0 1,0 1-1,0-1 1,0 1-1,1 0 0,-1 0 1,1 0-1,-1 0 1,1 1-1,0 0 1,-1-1-1,1 1 0,1 0 1,-1 1-1,0-1 1,1 0-1,0 1 0,-1-1 1,1 1-1,-1 4 1,-4 8 113,0 1 1,1 0-1,-6 32 1,-4 42 559,-8 142 1,17 93 614,16-71-57,-8-230-1116,0-18-94,-1 0 0,1 0 0,0 0 0,1 0-1,-1 0 1,2 0 0,-1 0 0,4 7 0,-4-11-26,0 0 0,0 0 0,0 0 0,0 0 0,1 0 0,0 0 0,-1-1 0,1 0 0,0 1 0,0-1 0,0 0 0,0 0 0,1 0 0,-1-1-1,0 1 1,1-1 0,5 1 0,15 3 35,0-2-1,0-1 0,1-1 0,-1-1 0,45-6 1,-12 2 1,369-33-2627,-414 36 1511,22-4-969,-17-5-7590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3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42 10417,'0'-8'415,"0"7"-382,0 1 1,0-1-1,0 0 1,0 0 0,0 1-1,0-1 1,0 0-1,0 1 1,0-1 0,0 0-1,0 0 1,0 1 0,0-1-1,-1 0 1,1 1-1,0-1 1,0 0 0,-1 1-1,1-1 1,-1 0-1,1 1 1,0-1 0,-1 1-1,1-1 1,-1 1-1,0-2 1,-12-1 276,0-1 0,-1 2 0,1 0 1,0 0-1,-1 1 0,1 1 0,-16 1 0,-10-1 135,-401 4 2378,293 9-2833,75-7-1674,1-1-3899,46-5 2108,7-2 1055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1 408,'77'20'6911,"-76"-20"-6867,-1-1 0,0 1 1,1 0-1,-1 0 0,0 0 0,1 1 0,-1-1 0,0 0 0,1 0 0,-1 0 0,0 0 0,1 0 0,-1 0 0,0 0 0,1 0 1,-1 1-1,0-1 0,1 0 0,-1 0 0,0 0 0,0 1 0,1-1 0,-1 0 0,0 0 0,0 1 0,0-1 0,1 0 0,-1 1 1,0-1-1,0 0 0,0 1 0,0-1 0,0 0 0,1 1 0,-1-1 0,0 0 0,0 1 0,0-1 0,0 0 0,0 1 0,0-1 1,0 0-1,0 1 0,0-1 0,0 0 0,-1 1 0,1-1 0,0 0 0,0 1 0,0-1 0,0 0 0,0 1 0,-1-1 0,1 0 1,0 0-1,0 1 0,0-1 0,-1 0 0,1 1 0,-19 11 1059,-25 0-293,0-1-1,-1-2 1,-82 6 0,98-13-575,-48 6 226,-168 19 875,212-20-1656,30-7 58,1 1-1,0-1 1,1 1-1,-1 0 0,0 0 1,0 0-1,0 0 1,0 0-1,0 0 0,1 0 1,-1 0-1,-2 4 0,9 3-6453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1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6 300 768,'2'1'280,"0"-1"0,0 0 0,0 1 1,0-1-1,0 0 0,0 0 0,0 0 0,0 0 0,0 0 0,0 0 0,0-1 1,3 0 1341,-4-1-958,0-5-325,0 0 1,-1 1-1,1-1 0,-1 0 1,0 1-1,-1-1 0,0 0 1,0 1-1,-3-10 0,-1-11 292,-13-103 1960,9 65 994,13 68-3267,194 125 2256,-67-47-1383,-108-68-936,-11-6-99,0 0 0,13 11 0,-23-17-131,0 1 1,0 0-1,0-1 1,-1 1 0,1 0-1,0 0 1,-1 0 0,1 0-1,-1 0 1,0 1 0,0-1-1,0 0 1,0 0-1,0 1 1,0-1 0,-1 1-1,1-1 1,0 3 0,-2-2-4,0 0 1,1 0-1,-1-1 1,0 1 0,0 0-1,-1-1 1,1 1-1,-1-1 1,1 0 0,-1 1-1,0-1 1,1 0-1,-1 0 1,0 0 0,-1 0-1,1 0 1,0-1-1,-3 2 1,-45 27 324,48-29-329,-119 51 816,0-1-67,78-32-3247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1 876,'3'2'249,"-1"0"0,1 1 0,-1 0 0,0 0 0,0-1 0,0 1 0,0 1 0,0-1 1,-1 0-1,1 0 0,-1 1 0,0-1 0,0 0 0,1 5 0,6 55 2261,-6-42-1983,11 107 1760,29 241 2189,25-5-345,-63-346-3883,-3-11-87,1 1-1,0 0 1,0 0-1,1-1 1,0 1 0,6 11-1,-9-19-146,1 0 0,-1 0 0,0 0-1,0 0 1,0 1 0,0-1 0,0 0 0,0 0-1,1 0 1,-1 0 0,0 0 0,0 0 0,0 0-1,0 0 1,1 1 0,-1-1 0,0 0 0,0 0 0,0 0-1,1 0 1,-1 0 0,0 0 0,0 0 0,0 0-1,1 0 1,-1 0 0,0 0 0,0 0 0,0 0-1,1 0 1,-1 0 0,0 0 0,0-1 0,0 1-1,0 0 1,1 0 0,-1 0 0,7-8 191,5-16-158,-10 19 38,0 2-79,0 1 0,1-1 0,-1 0 0,1 1 0,-1-1 0,1 1 0,0 0 0,0 0 0,0 0 0,0 0 0,0 1 0,5-2 0,40-13-1,-26 11-21,1 1 0,0 2 0,0 0 0,0 1-1,0 1 1,33 5 0,-19 0-38,-1 2 0,0 2 0,44 16 0,-67-20 27,0 1 0,0 0 0,0 0 0,-1 2 0,0-1 0,14 13 0,-23-17 18,0-1 0,-1 1-1,1 1 1,0-1 0,-1 0 0,1 1-1,-1-1 1,0 1 0,0 0-1,-1-1 1,2 6 0,-2-6 3,-1 0 0,1 0 0,-1 0 1,0-1-1,0 1 0,0 0 0,-1 0 0,1 0 1,-1 0-1,1-1 0,-1 1 0,0 0 0,0 0 1,0-1-1,0 1 0,-1-1 0,1 1 0,-3 2 1,-1 1-3,0-1 1,0 1-1,-1-1 1,0 0-1,0-1 1,0 1-1,0-1 1,-1 0 0,0-1-1,-12 5 1,2-1-7,0-1 0,-1-1 1,-23 3-1,3-4-311,-1-3 1,0-1-1,1-1 0,-50-9 1,51 5-1191,28 4 934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9 192,'8'-8'2929,"-11"8"-315,-15 11-383,16-10-2684,-6 4 771,0 1 1,0-1-1,1 2 1,0-1-1,0 1 1,0 0-1,1 0 0,0 1 1,0-1-1,1 1 1,-8 17-1,11-22-242,1 0-1,0 1 1,0-1-1,0 1 1,0-1-1,0 1 1,1-1-1,0 1 0,0-1 1,0 1-1,0-1 1,0 1-1,1 0 1,0-1-1,-1 0 1,3 6-1,-1-4 5,1 1 0,0-1 0,0 0 0,0 0 0,1-1 0,0 1 0,-1-1 0,2 1-1,4 3 1,3 2 38,1-1 0,0-1 0,0 0 0,0-1 0,1 0 0,26 8 0,-21-10-32,0-1 1,0 0-1,0-1 1,0-1-1,37-2 1,-41-1-49,0 0 1,0-1 0,-1-1 0,1 0 0,-1-1 0,0-1-1,0 0 1,16-8 0,-26 10-26,0 1 1,0-1-1,0 0 0,0 0 1,-1 0-1,1 0 0,-1 0 1,0-1-1,0 0 0,0 1 1,0-1-1,-1 0 0,1-1 1,1-4-1,-3 6-1,0 1 0,-1-1-1,1 0 1,-1 1 0,1-1 0,-1 0 0,0 0-1,0 0 1,0 0 0,0 1 0,-1-1 0,1 0-1,-1 0 1,0 1 0,0-1 0,0 0-1,0 1 1,0-1 0,0 1 0,-1-1 0,1 1-1,-1 0 1,0 0 0,-2-3 0,-4-3-1,0 1 1,0 1 0,-1 0-1,1 0 1,-1 0-1,-1 1 1,1 0 0,-1 1-1,0 0 1,0 1-1,0 0 1,0 0 0,0 1-1,-19-1 1,3 2-346,0 0 1,-1 2-1,1 1 1,-44 9-1,48-7-624,-31 12-1,6 5-6068,37-18 5172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23 804,'0'-2'546,"0"0"-1,1 0 1,-1 0-1,0 0 1,0 0-1,-1 0 1,1 0-1,0 0 1,-1-2-1,-4 26 357,1 0 0,1 0 0,-1 28 1,5 73 893,0-108-1564,2 55 1133,17 100 0,-12-126-800,3 1 1,1-2 0,25 56-1,-33-90-463,0-1-1,0 1 1,1-1 0,12 14-1,-15-19-139,0-1 0,1 1 0,-1-1-1,1 0 1,-1 0 0,1 0 0,-1 0-1,1 0 1,0-1 0,0 1-1,0-1 1,0 0 0,0 0 0,0 0-1,1 0 1,-1 0 0,4 0 0,-6-1-82,0-1 0,1 1 0,-1 0 0,0 0 1,0-1-1,0 1 0,0 0 0,0-1 0,0 1 1,0-1-1,0 0 0,0 1 0,0-1 0,0 0 1,-1 1-1,1-1 0,0 0 0,0 0 0,-1 0 1,1 0-1,0 0 0,0-1 0,-1 1-303,1 0-1,-1 0 1,0 0-1,1 1 1,-1-1-1,0 0 1,0 0-1,0 0 0,0 0 1,1 1-1,-1-1 1,-1 0-1,1 0 1,0 0-1,0 0 1,0 0-1,-1-1 1,-4-6-1850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2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53 892,'-1'-2'1026,"-1"0"-837,1 0 1,-1 1 0,1-1 0,-1 0 0,0 1 0,0-1 0,0 1-1,0 0 1,0 0 0,0 0 0,0 0 0,0 0 0,0 0 0,-1 0-1,1 1 1,0-1 0,-4 0 0,-51-6 1304,39 5-1043,-294-18 2149,253 24-3279,2-1-4746,50-5 4069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32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84,'12'-15'1968,"-9"13"-1361,-1-1 0,1 0 1,-1 0-1,0-1 1,0 1-1,3-6 1476,-3 26 2888,15 64-2398,-4-42-1910,2 1-1,1-2 1,2 0 0,1-1 0,2-1 0,2-1-1,1-1 1,47 51 0,-69-83-610,-1 0 0,1-1 0,0 1 1,0 0-1,0-1 0,0 1 0,1-1 0,-1 0 1,0 0-1,1 0 0,-1 0 0,0 0 0,1 0 0,-1-1 1,1 1-1,4 0 0,-6-2-37,0 1-1,0 0 0,-1-1 1,1 1-1,0 0 1,0-1-1,-1 1 1,1-1-1,0 1 1,-1-1-1,1 0 1,-1 1-1,1-1 1,-1 1-1,1-1 1,-1 0-1,1 0 1,-1 1-1,1-1 1,-1 0-1,1-1 1,5-18 163,-5 20-162,4-37 236,-4 30-203,0 0 0,0 1 0,0-1 0,1 1 0,2-9-1,-3 14-42,-1 0-1,1 0 1,0 0-1,0 0 0,-1 0 1,1 0-1,0 1 1,0-1-1,0 0 0,0 0 1,0 0-1,0 1 0,0-1 1,0 1-1,0-1 1,0 1-1,0-1 0,0 1 1,1 0-1,-1-1 0,0 1 1,0 0-1,0 0 1,0 0-1,1 0 0,-1 0 1,2 0-1,31 9 46,-33-9-49,36 16 20,-1 1 0,35 22 0,-6-3-5,36 22 35,-88-50-36,-1 1 0,0 0 0,-1 1 0,0 0 0,17 21 1,-24-25-12,-1-1 0,0 1 0,0-1 0,0 1 0,-1 0 0,0 0 1,0 0-1,2 12 0,1 53 64,-2-11-409,-3-58 227,0-1-1,1 0 1,-1 0-1,0 0 1,0 0-1,1 0 1,-1 0-1,0 0 1,1 0 0,-1 0-1,1 0 1,0-1-1,-1 1 1,1 0-1,0 0 1,-1 0-1,1 0 1,0-1-1,0 1 1,0 0-1,-1-1 1,1 1-1,0-1 1,0 1 0,0-1-1,0 1 1,0-1-1,0 0 1,0 1-1,0-1 1,0 0-1,0 0 1,0 0-1,2 0 1,2 0-1501,0-1 0,0 1 0,-1-1 0,1-1 0,-1 1 0,8-3 0,1-2-1372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3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422 608 716,'16'-39'6140,"-18"36"-5344,2 3-761,0-1-1,0 1 1,0 0-1,0 0 1,0 0-1,0-1 0,-1 1 1,1 0-1,0 0 1,0 0-1,0 0 1,0-1-1,0 1 1,0 0-1,0 0 1,-1 0-1,1 0 1,0-1-1,0 1 1,0 0-1,0 0 0,-1 0 1,1 0-1,0 0 1,0 0-1,0 0 1,0 0-1,-1 0 1,1-1-1,0 1 1,0 0-1,0 0 1,-1 0-1,1 0 1,0 0-1,0 0 0,-1 0 1,1 0-1,0 0 1,0 1-1,0-1 1,-1 0-1,1 0 1,0 0-1,0 0 1,0 0-1,0 0 1,-1 0-1,1 1 1,-72 54 2035,13-8-852,49-40-966,7-5-56,4-3-17,16-14-27,12-13-47,59-43 1,-19 18-45,321-258 155,-380 304-194,-1 0 0,2 0 0,11-5 0,-25 31 38,-5-5-39,0-1 0,-1 0-1,0 0 1,-1-1-1,-11 11 1,4-3 17,-51 56 200,-4-2 0,-81 64 0,122-116-98,30-21-97,4-5 2,288-281 192,-210 211-215,177-147 110,-236 206-53,-26 35 0,-3-5-60,0-1 1,-1 0-1,-1-1 0,0 0 0,-13 14 1,-6 8 15,-367 417 47,-40-31 83,379-367-119,2-1 55,-75 56-1,118-103-66,11-10 5,14-15-13,37-29 10,-24 24-28,590-518 68,-246 237-13,-362 297-58,0 0 0,1 1 0,0 0-1,1 0 1,-1 1 0,1 1 0,0 0 0,19-5 0,-30 9-5,1 1 0,0 0 0,-1 0 0,1 0 0,0 0 0,-1 0 0,1 0 0,0 0 0,0 0 0,-1 0 0,1 0 0,0 0 0,-1 0 0,1 0 0,0 1 0,-1-1 0,1 0 0,0 0 0,-1 1 0,1-1 0,0 1 0,-1-1 0,1 0 0,-1 1 0,1-1 0,-1 1 0,1-1 0,-1 1 0,1 0 0,-1 0 0,1 1 0,-1-1-1,1 1 1,-1 0 0,0 0-1,0 0 1,1 0 0,-1-1-1,-1 1 1,1 0-1,0 0 1,-1 3 0,-2 7-3,-1 0 0,-9 19 0,12-28 3,-36 68 16,-3-3 1,-2 0-1,-68 80 1,-174 190 169,261-311-175,19-21-3,0 0-1,-1-1 1,0 1 0,0-1-1,0 0 1,-1-1 0,1 1 0,-9 4-1,27-23 29,-7 5-30,375-358 100,25 33-80,-384 317-17,4-5 13,1 2 0,1 1 0,32-17 1,-59 35-23,0 1 0,1-1 1,-1 0-1,0 1 1,1-1-1,-1 0 1,1 1-1,-1 0 1,0-1-1,1 1 1,-1 0-1,1 0 0,-1 0 1,1 0-1,-1 0 1,1 0-1,-1 0 1,2 1-1,-2 0 1,-1-1-1,1 1 0,-1-1 1,1 1-1,-1-1 0,1 1 1,-1-1-1,1 1 0,-1 0 1,0-1-1,1 1 0,-1 0 1,0-1-1,0 1 0,0 0 1,1-1-1,-1 1 1,0 0-1,0 0 0,0-1 1,0 1-1,0 0 0,0 0 1,0-1-1,-1 2 0,0 5 2,-1 0 0,0-1-1,0 1 1,-1 0 0,-6 11 0,-36 57 9,-67 86 1,-68 61 0,-134 129 137,308-345-136,0 1 0,-1-1 0,-14 11 0,21-17-12,-9 4 16,7-7 2,7-7 29,47-63-20,3 2 1,76-75-1,145-122-50,-245 239 19,358-312-16,-367 323 21,-11 7-3,0 1 1,1 1-1,1 0 0,-1 1 1,1 0-1,25-10 1,-37 17-1,0 1 0,0-1 0,1 1 0,-1-1 0,0 1 0,1 0 0,-1 0 1,1 0-1,-1 0 0,0 0 0,1 0 0,-1 0 0,1 0 0,-1 0 0,0 0 0,3 2 1,-3-2-1,-1 0 0,1 1 1,-1-1-1,1 1 0,-1 0 0,1-1 1,-1 1-1,1-1 0,-1 1 1,1 0-1,-1-1 0,0 1 1,1 0-1,-1 0 0,0-1 1,0 1-1,1 0 0,-1 0 1,0-1-1,0 1 0,0 1 0,-1 4 0,1 0 0,-1 0 0,0 0-1,-1-1 1,1 1 0,-1-1-1,-4 7 1,-17 35-2,-2-2 0,-3-1 0,-58 73 1,65-90 4,-312 373 35,-17-19 118,287-313-105,-181 171 208,240-235-243,0 0 0,0-1-1,0 0 1,0 0 0,0 0-1,-1 0 1,1-1 0,-1 1-1,0-1 1,0 0 0,0-1-1,-8 3 1,12-10 43,4-6-43,1-1 0,0 2-1,1-1 1,0 0 0,0 1-1,14-20 1,53-66 20,-65 88-32,90-107-14,5 3-1,4 5 1,6 5-1,208-149 1,-310 245 5,40-25-23,-45 30 23,-1 0-1,1 0 1,0 0-1,0 0 1,-1 1 0,1 0-1,0 0 1,10-1-1,-14 2 5,0 0 0,0 0 0,0 0 0,0 0 0,0 0 0,0 0 0,0 1 0,0-1 0,0 0 0,0 0 0,0 1 0,-1-1 0,1 1 0,0-1 0,0 1 0,0-1 0,-1 1 0,1-1 0,0 1 0,0 0 0,-1-1 0,1 1 0,-1 0-1,1-1 1,0 3 0,0-1 0,0 0-1,-1 0 0,1 0 0,-1 0 0,0 0 0,0 0 0,0 0 0,0 0 0,0 0 0,0 0 1,-1 3-1,-2 7-5,-1-1 0,1-1 0,-8 15 0,11-25 8,-31 60-23,-51 75 0,-53 55 4,80-115 12,-263 348 46,305-407-34,8-8 1,-1-1 0,0 0 0,0 0 0,-1 0 0,1-1 0,-1 0 0,-1 0 0,-10 6 0,17-12-5,1 1 0,0-1 0,0 0 0,-1 0 0,1 0 0,0 1 0,0-1 0,-1 0 0,1 0 0,0 0 0,-1 0 0,1 0 1,0 0-1,-1 0 0,1 1 0,0-1 0,-1 0 0,1 0 0,0 0 0,-1 0 0,1 0 0,0-1 0,0 1 0,-1 0 0,1 0 0,0 0 0,-1 0 0,1 0 0,0 0 0,-1 0 0,1-1 0,0 1 0,0 0 0,-1 0 0,1 0 0,0-1 0,0 1 0,-1 0 0,1 0 1,0-1-1,0 1 0,0 0 0,-1 0 0,1-1 0,0 1 0,0 0 0,0-1 0,0 1 0,0 0 0,0-1 0,0 1 0,0 0 0,0-1 0,0 1 0,0 0 0,0-1 0,0 1 0,0 0 0,0-1 0,0 1 0,0 0 0,0-1 0,7-24 18,-6 23-20,10-24 7,2 0 0,1 1-1,1 0 1,25-32-1,-18 26-2,84-107 20,170-171 1,94-43-36,-360 344 11,2-3-4,1 0 1,0 1-1,0 0 0,1 1 0,1 0 0,26-11 1,-40 19 2,0 1 0,0-1 0,0 1 1,1-1-1,-1 1 0,0 0 0,0-1 0,1 1 1,-1 0-1,0 0 0,1 0 0,-1 0 1,0 0-1,0 0 0,1 0 0,-1 1 0,0-1 1,0 0-1,1 1 0,-1-1 0,0 1 1,0-1-1,2 2 0,-2-1 1,0 1 0,-1-1-1,1 0 1,0 0 0,0 1 0,-1-1-1,1 0 1,-1 1 0,0-1 0,1 1 0,-1-1-1,0 1 1,0-1 0,0 1 0,0-1 0,0 3-1,-1 7 1,-1-1 0,0 0 0,-1 0 0,-5 13-1,-8 16-9,-1-1-1,-44 68 0,-57 60-1,-47 37 59,160-197-38,3-3-2,-1 0-1,1-1 0,0 1 1,0 0-1,-1-1 1,0 0-1,1 1 0,-1-1 1,0-1-1,0 1 1,0 0-1,0 0 0,-6 1 1,11-9 16,5-12-18,2 0 1,0 0-1,20-27 1,45-51 9,-59 78-11,547-596-29,-507 558 14,-32 31-2,1 0-1,1 2 1,48-34 0,-71 56 10,0-1 1,1 1 0,-1 0 0,1 0-1,-1 0 1,1 0 0,-1 0-1,1 0 1,-1 1 0,1-1-1,-1 1 1,1 0 0,4 0 0,-6 0 1,0 1 0,0-1 0,0 0 1,0 1-1,0-1 0,-1 1 0,1 0 1,0-1-1,0 1 0,0 0 0,0-1 1,-1 1-1,1 0 0,0 0 0,-1 0 1,1 0-1,-1 0 0,1 0 0,-1 0 1,1 0-1,-1 0 0,1 0 0,-1 0 1,0 0-1,0 0 0,0 0 0,1 0 1,-1 0-1,0 0 0,0 0 0,0 0 1,-1 0-1,1 0 0,0 2 0,-2 11-5,-1 0 1,0 0-1,-1 0 0,0-1 0,-1 1 0,-1-1 0,-9 16 0,2-1 2,-33 63-4,-4-1 0,-77 103 1,-152 150 78,268-330-66,8-9 2,0 0 0,-1 0-1,1 0 1,-1 0 0,0 0-1,0-1 1,0 1 0,0-1 0,0 0-1,-1-1 1,0 1 0,-5 2-1,9-5 2,-2 0 3,5-10 39,22-33-25,1 2-1,53-65 1,-31 43-7,229-287 40,-182 234-33,-79 97-22,17-20 8,-30 37-9,1-1-1,0 1 1,-1 0-1,1 0 1,0 0 0,0 0-1,0 0 1,1 0-1,-1 1 1,6-2 0,-7 3 1,-4 5 1,-4 13 0,-1-2 0,-1 1 0,-11 16 0,-256 352 50,-33-17 47,174-211 14,-155 173 354,276-316-434,5-4 1,0-1-1,-1 0 1,0 0 0,-1-1 0,0 0-1,-17 10 1,27-17-31,-1-1 1,1 0-1,0 0 0,-1 1 0,1-1 1,-1 0-1,1 0 0,0 1 0,-1-1 1,1 0-1,-1 0 0,1 0 0,-1 0 1,1 0-1,0 0 0,-1 0 1,1 0-1,-1 0 0,1 0 0,-1 0 1,1 0-1,-1 0 0,1 0 0,-1 0 1,1 0-1,0 0 0,-1 0 0,1-1 1,-1 1-1,1 0 0,0 0 0,-1-1 1,0 1-1,1-1 2,0 0 1,0 0-1,0 0 1,0 0-1,-1 0 0,1 0 1,1 0-1,-1 0 1,0 0-1,0 0 0,0 0 1,0 0-1,1 0 1,-1-1-1,17-34 93,0 7-53,2 1 0,1 1-1,24-25 1,75-70 94,-114 117-134,2-2 6,39-34 43,-43 38-51,1 0 0,0 0 0,0 1 0,0-1 0,0 1 0,0 0 0,1 1 1,-1-1-1,1 1 0,5-2 0,-9 3-3,0 0-1,-1 0 1,1 0 0,0 0 0,0 0 0,-1 0-1,1 0 1,0 0 0,0 0 0,-1 1 0,1-1-1,0 0 1,-1 0 0,1 1 0,0-1-1,-1 0 1,1 1 0,0-1 0,-1 1 0,1-1-1,-1 1 1,1-1 0,-1 1 0,1-1 0,-1 1-1,1 0 1,0 0 0,-1 1 0,1 0 0,0 0 1,-1 0-1,1 0 0,-1 0 0,1 0 0,-1 0 0,0 0 1,0 4-1,-2 5 2,1 0 0,-6 20 0,6-30-2,-17 54 11,-41 86 1,25-65 7,28-62 8,7-10 8,15-15 2,-14 8-41,18-15 10,231-197 51,-199 176-42,1 2 0,1 3 1,66-31-1,-109 60-17,-1 0-1,1 1 1,0 0 0,23-4-1,-32 7 1,1 1 0,-1 0 0,0-1 1,0 1-1,1 0 0,-1 0 0,0 1 0,1-1 0,-1 0 0,0 1 0,0-1 0,0 1 0,1 0 0,-1 0 0,0 0 0,0 0 0,0 0 0,0 0 0,0 1 0,-1-1 0,1 1 0,0-1 0,0 1 0,-1-1 1,1 1-1,-1 0 0,0 0 0,0 0 0,1 0 0,-1 0 0,0 0 0,0 3 0,2 2-1,-1 1 1,-1 1-1,0-1 0,0 0 1,0 0-1,-1 0 1,0 1-1,-1-1 0,-2 13 1,-4 10 0,-10 32 0,15-56 3,-5 14 5,1-3 27,-6 34 0,12-53-33,0 1 0,1 0 1,-1 0-1,0 0 1,0 0-1,0-1 0,0 1 1,0 0-1,1 0 0,-1 0 1,0 0-1,0 0 1,0-1-1,0 1 0,1 0 1,-1 0-1,0 0 1,0 0-1,0 0 0,1 0 1,-1 0-1,0 0 1,0 0-1,0 0 0,1 0 1,-1 0-1,0 0 0,0 0 1,0 0-1,1 0 1,-1 0-1,0 0 0,0 0 1,1 0-1,-1 0 1,0 0-1,0 0 0,0 0 1,0 1-1,1-1 1,-1 0-1,0 0 0,0 0 1,0 0-1,0 0 0,1 1 1,-1-1-1,0 0 1,0 0-1,0 0 0,0 0 1,0 1-1,0-1 1,0 0-1,0 0 0,0 0 1,1 1-1,-1-1 1,0 0-1,0 0 0,0 1 1,0-1-1,0 0 0,0 0 1,0 0-1,-1 1 1,1-1-1,18-15 46,-13 11-46,6-6 12,110-86 108,-105 85-101,1 1 0,1 0 0,-1 1 0,1 1 0,34-10 0,-47 16-16,0 1-1,1 0 0,-1 0 0,0 1 0,1 0 1,-1 0-1,1 0 0,-1 1 0,0-1 1,1 1-1,-1 0 0,0 1 0,0-1 1,9 5-1,-8-3 10,0 1 1,0 0-1,0 0 1,-1 1-1,0-1 1,0 1-1,0 0 1,0 1-1,-1-1 0,8 12 1,-9-10-14,1-1 1,0 0-1,0-1 0,1 1 1,0-1-1,0 0 1,0 0-1,10 7 0,-14-12-115,2 0-154,29-4-1786,-24 3 154,-1-1 0,0 1 0,1 1 1,-1-1-1,15 2 0,3 5-784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8:43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279 141 224,'0'0'1978,"-8"-6"2265,8 6-4192,-1-1 1,1 1-1,0 0 1,0-1-1,0 1 1,-1 0-1,1 0 1,0-1-1,0 1 1,0 0-1,0-1 1,0 1-1,0-1 1,0 1-1,0 0 1,0-1-1,0 1 1,0 0-1,0-1 1,0 1-1,0 0 1,0-1-1,0 1 1,0 0-1,0-1 1,0 1-1,1 0 1,-1-1-1,0 1 1,0 0 0,0 0-1,0-1 1,1 1-1,-1 0 1,0-1-1,0 1 1,1 0-1,17-19 654,25-14-95,-24 22-436,1 1-1,1 1 1,0 0 0,0 2 0,0 1 0,1 0-1,0 1 1,43-2 0,-32 6-32,0 3 0,0 0 0,44 10 0,-56-8-107,102 20 124,178 59 0,-263-70-79,-1 1-1,-1 2 0,0 2 1,-2 1-1,0 1 0,-1 2 1,-1 1-1,-1 2 1,39 40-1,-53-47-51,-1 1 0,-1 0 0,0 1 0,-2 0 0,0 1 0,-1 1 0,13 34 0,-19-37-24,6 12 14,-2 1 1,-1 0-1,8 61 0,-16-71-15,-1 0 0,-1 0 0,-1 0 0,-1 0 0,-7 29 0,1-18 2,-2 0 0,-24 54 1,16-52 23,-31 45 1,-4 5 24,41-67-1,0 0-1,-1-2 1,-1 1-1,-32 26 1,46-42-49,-48 42 101,-100 67 0,117-90-92,-1-2 0,-1-1 1,-1-1-1,-57 17 0,54-24-18,1-1 1,-1-2-1,0-2 0,0-2 0,-1-1 0,1-2 0,0-2 1,0-1-1,0-2 0,1-1 0,-1-2 0,2-2 0,-1-1 0,-35-18 1,48 17-28,0-2 0,1 0 0,0-1 1,1-1-1,1-1 0,1-1 0,-30-36 1,28 26-53,0 0 1,3-2 0,0-1-1,2 0 1,-17-45 0,14 26-77,3 0 0,2 0 0,-15-94 0,28 121 113,0 0 1,1 0-1,1 0 0,2 0 0,0 0 0,2 0 0,0 0 0,2 1 0,0-1 0,19-40 0,-9 33-385,1 0 1,1 1-1,2 1 0,36-42 1,-35 48-1382,1 1 1,48-36 0,-21 26 226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2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483 160 256,'3'-4'302,"0"1"-1,0-1 1,0 0-1,-1 1 1,0-1-1,0 0 1,0-1-1,0 1 1,0 0-1,-1 0 1,0-1-1,0 1 1,0-1-1,-1 1 1,1-8-1,-3-2 347,2 11-548,0 1-1,0-1 0,0 0 1,0 1-1,-1-1 0,1 1 1,-1-1-1,0 1 0,0-1 1,0 1-1,0 0 0,0-1 1,0 1-1,0 0 1,-1 0-1,0 0 0,1 0 1,-1 0-1,0 0 0,0 0 1,0 0-1,0 1 0,0-1 1,0 1-1,-4-2 0,-3-1 45,0 2-1,0-1 0,-1 1 1,1 1-1,-1 0 0,1 0 1,-1 1-1,1 0 0,-1 0 1,1 1-1,0 1 0,-19 4 1,-9 5 257,-64 28 1,88-34-310,-5 3 52,0 0 0,0 2 0,1 0 0,0 0 0,1 2 0,0 0 0,1 1 0,-18 19 0,31-31-122,1 1-1,-1-1 1,1 1-1,0 0 0,0-1 1,-1 1-1,1 0 0,0 0 1,1 0-1,-1 0 1,0 0-1,1 0 0,-1 0 1,1 0-1,-1 0 0,1 0 1,0 0-1,0 0 1,0 0-1,0 0 0,0 0 1,0 0-1,1 0 0,-1 0 1,1 0-1,0 0 1,-1 0-1,1 0 0,0 0 1,0 0-1,0 0 0,0-1 1,0 1-1,1 0 1,-1-1-1,0 1 0,1-1 1,0 1-1,-1-1 0,1 0 1,1 2-1,10 5 36,0 0-1,0 0 1,1-1-1,23 8 0,-19-8-12,124 50 152,-54-23-47,101 55 1,-176-82-125,-1 1 0,1 0 0,-2 1 0,1 0 0,-2 1 0,13 12 0,-21-19-20,1-1 1,-1 1-1,0 0 1,0-1-1,-1 1 1,1 0-1,0 0 1,-1 0-1,0 1 1,0-1-1,0 0 1,0 0-1,0 1 1,0-1-1,-1 1 1,0-1-1,0 0 1,0 1-1,0-1 1,0 1-1,-1-1 1,1 0-1,-1 1 0,0-1 1,0 0-1,0 0 1,-1 0-1,1 0 1,-1 0-1,1 0 1,-5 5-1,1-2 3,-2 0-1,1 0 1,0 0-1,-1-1 0,0 0 1,-1 0-1,1-1 1,-15 7-1,5-4-1,-1-1-1,1 0 1,-21 3-1,-27 0-101,-97 3-1,20-4-1698,79 3-5512,52-8 5430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3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96 16,'0'-1'109,"1"0"-1,-1 0 1,0 0-1,1 0 1,-1 0-1,0 0 1,0 0-1,0 0 1,1 0-1,-1 0 1,0 0-1,0 0 1,-1 0-1,1-1 1,0 1 0,0 0-1,0 0 1,-1 0-1,1 0 1,-1 0-1,1 0 1,-1 0-1,1 0 1,-1 0-1,1 1 1,-1-1-1,0 0 1,1 0-1,-1 0 1,0 1 0,0-1-1,0 0 1,0 1-1,0-1 1,1 1-1,-1-1 1,0 1-1,0-1 1,0 1-1,0-1 1,-2 1-1,2-1 344,-3 2-11,-1 1-286,0 0 1,0 0-1,0 0 0,1 1 1,-1-1-1,1 1 0,0 0 1,0 1-1,0-1 0,0 1 1,0-1-1,1 1 0,0 0 1,-1 0-1,2 1 0,-1-1 0,0 1 1,1-1-1,0 1 0,-3 8 1,4-10-95,0 0 0,0 0 1,1 1-1,-1-1 0,1 0 1,-1 0-1,1 1 0,0-1 1,0 1-1,0-1 0,1 0 1,-1 1-1,1-1 0,0 0 1,0 0-1,0 0 1,0 0-1,1 1 0,-1-1 1,1-1-1,0 1 0,0 0 1,0 0-1,0-1 0,0 1 1,0-1-1,1 0 0,-1 1 1,1-1-1,0 0 0,0-1 1,0 1-1,-1 0 0,5 0 1,3 3 29,0-2 1,0 0-1,0 0 1,1-1-1,-1 0 1,1-1-1,0 0 1,-1 0-1,1-1 1,0-1-1,-1 0 1,1 0-1,0-1 1,19-6-1,-27 6-76,0 1-1,0-1 0,0 1 0,0-1 0,0 0 0,0 0 0,0 0 0,-1 0 0,1-1 0,-1 1 0,0-1 0,1 0 0,-1 1 0,0-1 1,-1 0-1,1 0 0,-1 0 0,1 0 0,-1-1 0,0 1 0,0 0 0,0 0 0,0-1 0,-1 1 0,1-1 0,-1 1 0,0 0 1,0-1-1,0 1 0,-1-1 0,1 1 0,-2-6 0,0 0-8,0 0 1,-1 1-1,0-1 0,-1 1 0,1-1 1,-2 1-1,1 0 0,-1 0 1,0 1-1,-1-1 0,-7-7 1,9 11-69,-1 0 0,1 0 1,-1 0-1,0 0 1,0 1-1,0 0 1,-1 0-1,1 0 1,-1 1-1,1 0 1,-1 0-1,0 0 1,0 1-1,0-1 1,0 2-1,0-1 1,0 1-1,0-1 0,-1 2 1,1-1-1,0 1 1,0 0-1,0 0 1,0 0-1,0 1 1,1 0-1,-1 0 1,0 1-1,1 0 1,0 0-1,-1 0 1,1 0-1,0 1 1,-6 6-1,5-4-749,0 0 0,0 1 0,0-1-1,1 2 1,0-1 0,1 0 0,-8 15 0,8-6-679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3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82 540 156,'2'-1'131,"0"0"0,0 0 0,0 0 0,0-1 0,0 1 0,0-1 0,0 0 0,-1 1 0,1-1 0,-1 0 0,1 0 0,-1 0 0,0 0 0,0 0 0,2-4 0,-1 0 86,0 1-1,-1-1 1,1 0 0,-1 0-1,0-12 1,-1 0 155,-1-1-1,0 1 1,-6-22-1,5 27-205,-6-27 596,-22-71-1,13 68 207,-36-67 737,60 111-1605,14 0-10,-1-2 0,1 0-1,-1-1 1,30-7 0,104-27 844,-152 35-898,0 0 1,0 1-1,1-1 0,-1 1 1,0 0-1,1 0 0,-1-1 0,0 2 1,1-1-1,-1 0 0,0 0 1,4 2-1,-5-2-17,0 1 0,0-1 0,0 1 0,0 0 0,-1 0 0,1-1 0,0 1 0,0 0 0,0 0 0,-1 0 0,1 0 0,-1 0 0,1 0 0,0 0 0,-1 0 0,0 0 0,1 0 0,-1 0 0,0 0 0,1 0 0,-1 0 0,0 0 0,0 1 0,0-1 0,0 0 0,0 2 0,-1 16 249,-6 32 0,-1 11 210,7-61-461,-1 35 361,2 1-1,0-1 0,7 37 1,-5-61-267,1-1 0,0 1 1,1-1-1,0 0 1,9 18-1,-9-23-63,-1 0 0,1 0 0,1 0 0,-1-1 0,1 0-1,0 0 1,1 0 0,-1 0 0,1-1 0,8 6 0,-8-7-54,-1 0 1,1-1-1,0 0 0,0 0 0,0 0 1,0 0-1,0-1 0,0 0 1,0 0-1,0-1 0,1 0 0,-1 0 1,12-2-1,0-2-442,0 0 1,0-2 0,21-8-1,-30 10 123,15-3-1980,-1 0-3216,-13 3 3514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4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7 468,'0'0'160,"0"-1"0,0 1 0,0-1 0,1 1-1,0-2 481,-1 2-480,1 0 0,-1-1 0,1 1-1,-1 0 1,1 0 0,-1-1 0,0 1 0,1 0 0,-1 0 0,1 0 0,-1 0 0,1-1-1,-1 1 1,1 0 0,-1 0 0,1 0 0,-1 0 0,1 0 0,-1 0 0,1 0-1,-1 0 1,1 1 0,-1-1 0,1 0 0,-1 0 0,1 0 0,-1 0 0,0 1 0,1-1-1,-1 0 1,1 1 0,0 0 480,0-1-480,-1 1-1,23 26 224,-12-12 602,1-5-790,0-1 1,0 0-1,0 0 0,1-1 0,1-1 0,-1 0 0,1-1 1,0 0-1,0-1 0,1-1 0,0 0 0,0-1 1,0 0-1,28 0 0,-17-2-406,0-2-1,0 0 1,28-6-1,-26 1-1258,0-1-1,37-14 0,-37 12-917,-5 1 724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04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500 430 408,'-23'-11'1419,"-1"0"0,0 2 1,0 0-1,-48-9 0,47 12-1002,-5 0-99,1 2-1,-1 1 1,0 2-1,-54 4 1,36-3-150,45-1-183,3-1-13,4-6 19,0 0 1,0 0-1,1 0 1,0 1-1,1-1 1,0 1-1,11-11 1,16-22 90,-15 13 155,-1-2 0,-2 0-1,16-43 1,-30 69-206,0 0 1,0 0-1,0 0 1,0 0-1,-1-1 1,1 1-1,-1 0 1,0 0-1,0 0 1,0 0-1,0 0 1,0-1-1,-2-2 1,1 4-23,1 0 0,-1 0 0,0 0 1,-1 0-1,1 1 0,0-1 0,0 0 0,-1 1 0,1-1 0,-1 1 1,0 0-1,1-1 0,-1 1 0,0 0 0,0 0 0,1 0 0,-1 0 0,0 0 1,0 1-1,0-1 0,-3 0 0,-4-1-330,1 0 0,-1 1 0,1 1 0,-1-1 0,1 1 0,-13 2 0,-52 11-4049,31-2 2710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0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15 458 372,'-3'-6'695,"1"1"-1,0-1 1,0 0-1,0 0 1,1 0-1,0-1 1,0 1-1,0 0 1,1 0-1,0-1 1,2-9 0,-2-6 1410,1 18-1795,0 0 0,0 0 0,1 0 0,-1 0 0,1 1 0,0-1 0,0 1 0,0-1 0,0 1 0,1 0 0,-1 0 0,1 0 0,0 0 0,0 0 0,0 0 0,0 1 0,0 0 0,6-4 0,42-16 962,1 1 0,61-15 0,-113 36-1269,198-44 1098,-163 38-978,24-2 110,81-2 0,-125 10-203,168 5 234,-90-1-163,55 4 44,77 1 41,-144-9-128,171-5 71,-42-7-49,5 0 11,86-6 14,-30 3-64,-16-8-28,-132 12-22,1 5-1,146 12 1,204 0-37,-255-9 41,716-23-127,-897 23 125,166-8-48,-55 0 27,24 5-6,-69 6-95,-4-3-434,-95 2-185,0 0 0,0-1 1,0 1-1,0-1 0,7-4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0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1 460 116,'0'0'78,"0"0"1,0 1-1,0-1 0,0 0 1,1 0-1,-1 0 0,0 1 1,0-1-1,0 0 0,1 0 1,-1 0-1,0 0 0,0 1 1,1-1-1,-1 0 1,0 0-1,0 0 0,1 0 1,-1 0-1,0 0 0,1 0 1,-1 0-1,0 0 0,0 0 1,1 0-1,-1 0 0,0 0 1,0 0-1,1 0 0,-1 0 1,0 0-1,1 0 0,-1 0 1,0 0-1,0-1 0,1 1 1,-1 0-1,0 0 0,0 0 1,0 0-1,1-1 0,-1 1 1,0 0-1,0 0 0,0 0 1,0-1-1,1 1 1,-1 0-1,0 0 0,0-1 1,0 1-1,0 0 0,0 0 1,0-1-1,0 1 0,0 0 1,1 0-1,-1-1 0,0 1 1,0 0-1,0-1 0,0 1 1,-1 0-1,1 0 0,0-1 1,0 1-1,0 0 0,0-1 1,2 3 135,-1-1 0,1 1 0,-1 0 1,1-1-1,-1 1 0,0 0 1,0 0-1,2 4 0,0 2 422,0 1 0,1 0 0,0-1 1,1 0-1,0 0 0,0 0 0,1-1 0,8 9 0,-13-15-376,1-4-31,1-3-155,0-1 0,0 1 1,0-1-1,-1 1 0,0-1 0,-1 0 1,0 0-1,0 0 0,0-11 1,-4-71 275,0 47-238,-12-104 189,7 92 90,-1-65 0,9 118-375,0 0 0,0 0 0,0 0 0,0 0 0,0 0 0,0 1 0,0-1-1,0 0 1,1 0 0,-1 0 0,0 0 0,0 0 0,1 0 0,-1 1 0,1-1 0,-1 0 0,1 0 0,-1 1 0,1-1 0,-1 0-1,1 0 1,-1 1 0,1-1 0,0 1 0,0-1 0,-1 1 0,1-1 0,0 1 0,0-1 0,0 1 0,-1-1 0,1 1-1,0 0 1,0 0 0,0-1 0,0 1 0,0 0 0,0 0 0,-1 0 0,1 0 0,0 0 0,0 0 0,0 0 0,0 1-1,0-1 1,0 0 0,1 1 0,7 1 24,-1 1 0,0 0 0,1 1 0,8 5 0,-2-2 61,68 32 204,81 52 1,-112-59 30,-2 2 0,-2 2 0,-1 2 0,42 46 0,-85-80-288,0 0-1,-1 0 0,1 1 0,-1 0 0,0-1 0,-1 1 0,1 0 0,-1 0 0,0 1 0,0-1 0,-1 0 0,1 1 1,-1-1-1,1 9 0,-2-10-17,0 0 1,-1-1-1,1 1 1,0 0-1,-1-1 1,0 1-1,0-1 1,0 1-1,0-1 1,-1 1-1,1-1 1,-1 0-1,0 0 1,0 0-1,0 0 1,0 0-1,0 0 1,-1 0-1,1-1 1,-1 1 0,0-1-1,-5 3 1,-18 10 288,0-2 0,-54 19 0,45-19 34,-109 50 468,137-60-938,-1-1 0,0 0 0,0 0 0,-13 0 0,10-1-938,-3 0-1869,12 28-9883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5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57 284,'-12'-16'2874,"10"13"-2192,1-1 198,-1 0 0,-18-26 11266,34 305-7355,-9-152-3492,7 63 475,-12-185-1820,0 1 1,0-1 0,0 0 0,0 0 0,0 1 0,0-1-1,1 0 1,-1 0 0,0 1 0,1-1 0,-1 0-1,1 0 1,-1 0 0,1 0 0,-1 0 0,1 1-1,0-1 1,-1 0 0,1 0 0,0 0 0,0-1-1,0 1 1,0 0 0,0 0 0,0 0 0,0-1-1,0 1 1,0-1 0,0 1 0,1-1 0,-1 1-1,0-1 1,0 1 0,0-1 0,1 0 0,-1 0 0,0 0-1,1 0 1,-1 0 0,0 0 0,2 0 0,1-1-329,0 0 0,0 0 0,-1 0 1,1 0-1,-1 0 0,1-1 1,-1 0-1,1 0 0,-1 0 1,0 0-1,3-3 0,7-7-3838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6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1081 112 452,'63'-26'10212,"-62"26"-9987,-1-1 0,1 1 1,-1-1-1,1 1 0,-1-1 1,1 0-1,-1 1 0,1-1 1,-1 0-1,0 1 0,1-1 1,-1 0-1,0 1 0,0-1 1,0 0-1,1 0 0,-1 1 0,0-1 1,0 0-1,0 0 0,0 0 1,-21-9 698,-1 1 1,0 0 0,0 2 0,0 1-1,-42-6 1,-119-1 775,1 9-677,-247 26 0,274-7-4683,135-10 1710,12 0-1529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39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1 576,'0'0'6243,"-5"3"-5563,-15 13 295,0 2 0,1 0 0,-32 40 0,3-2 14,-72 66 675,113-116-1962,-3 4-603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16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1177 55 240,'54'6'12488,"-63"-7"-11542,-112-13 1947,-325-28 2634,355 38-4829,0 5 1,-179 25-1,222-20-984,23-4-119,-35 9 0,54-10-136,0 1 0,0 0 1,1 0-1,-1 1 0,0-1 0,1 1 0,0 0 0,-1 1 0,1-1 0,-8 10 1,20 15-11472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22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0 386 24,'12'0'4550,"-1"0"-3965,-8 0 440,-3-3-562,1-19 310,0 0 0,2 0 0,10-39 0,28-63 240,-39 120-954,-1 0 0,1 0 0,0 1 0,0-1 0,0 0 0,1 1 0,-1 0 0,1-1 0,0 1-1,0 0 1,0 0 0,0 1 0,0-1 0,1 1 0,4-3 0,-5 3-22,0 1 0,0 0 0,0 0 0,0 0 0,0 1 0,0-1-1,0 1 1,0 0 0,0-1 0,0 1 0,0 1 0,0-1 0,0 0 0,0 1 0,0 0 0,0-1 0,0 1 0,0 0 0,0 1 0,4 2-1,34 19 359,-6-2 86,1-2 0,40 15 0,-62-29-384,-1-1 1,1 0-1,0-1 0,0-1 1,0 0-1,0-1 0,1 0 1,-1-1-1,24-3 0,-2-4 65,-1 0 0,51-20 0,-84 27-156,7-4 17,1 1 1,-1 0-1,1 1 1,14-2-1,-22 4-20,-1 0 0,0 0 1,1 0-1,-1 1 0,0-1 0,0 0 0,1 1 0,-1-1 1,0 1-1,0 0 0,0-1 0,0 1 0,0 0 0,0 0 1,0 0-1,0 0 0,0 0 0,0 0 0,0 0 0,0 0 1,-1 0-1,2 2 0,12 31 28,-8-15-5,-4-15-14,0 0 0,0 0 0,1 0 0,-1 0 0,1 0 0,0 0-1,0-1 1,0 1 0,1-1 0,-1 0 0,1 0 0,5 4 0,-6-6-14,1 1 0,0-1 0,-1 0 0,1 0 0,0-1 0,0 1 0,0-1 0,0 0-1,-1 0 1,1 0 0,0 0 0,0-1 0,0 1 0,7-3 0,18-6-56,-1-2-1,1-1 1,-2-1 0,37-23-1,-38 21 28,-22 13 26,0 0-1,1-1 1,-1 2 0,0-1 0,1 0-1,-1 1 1,9-2 0,-12 3 6,0 0 0,0 0 0,0 0 0,0 1 0,0-1 0,1 0 0,-1 0 0,0 1 0,0-1 0,0 0 0,0 1-1,0 0 1,0-1 0,0 1 0,0-1 0,0 1 0,0 0 0,0 0 0,0 0 0,-1-1 0,1 1 0,0 0 0,-1 0 0,1 0 0,0 0 0,-1 0 0,1 0 0,-1 0 0,1 0 0,-1 1-1,1 1 1,0 0 9,0 0 0,1 0 0,-1 0 0,1 0-1,0 0 1,-1-1 0,2 1 0,-1 0 0,0-1-1,0 0 1,1 1 0,-1-1 0,1 0 0,0 0-1,0-1 1,-1 1 0,1 0 0,0-1 0,1 0-1,-1 0 1,0 0 0,0 0 0,0 0 0,1 0-1,-1-1 1,0 0 0,1 0 0,3 0 0,11 0 5,0-2 1,0 0-1,34-8 1,-35 6-14,-4 1-11,0-1 0,0 0 0,0 0 0,-1-2 0,0 1 0,0-2 0,0 1 0,-1-2 0,0 1 0,0-2 0,14-14 0,-23 22 1,0-1 0,-1 0 0,0 1 0,1-1 0,-1 0 0,0 1 0,0-1 0,0 0 0,0 0 0,0 0-1,0 0 1,-1 0 0,1 0 0,-1-1 0,1 1 0,-1 0 0,0 0 0,0 0 0,0 0 0,0 0 0,0-1 0,0 1 0,-1 0 0,1 0 0,-1 0 0,1 0-1,-1 0 1,0 0 0,0 0 0,0 0 0,0 0 0,0 0 0,0 0 0,-4-2 0,1-1-28,0 1 1,-1 0-1,0 0 0,0 0 0,0 1 1,0 0-1,0 0 0,-1 0 1,0 1-1,1 0 0,-8-2 0,0 1-142,-1 0-1,0 2 1,0-1-1,0 2 1,0 0 0,0 0-1,0 1 1,0 1-1,-19 5 1,15-2-664,1 1 0,-24 10 1,23-7-1255,1 0 1,-17 12-1,14-7 393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22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0 182 680,'1'0'145,"-1"0"0,1-1 0,-1 1 0,0 0 0,1 0 0,-1 0 0,1 0 0,0 0 0,-1 0 0,1 0 0,-1 0 0,1 0 0,-1 0 0,1 0 0,-1 0 0,1 0-1,-1 0 1,1 0 0,-1 0 0,0 1 0,1-1 0,-1 0 0,1 0 0,-1 1 0,1-1 0,-1 0 0,0 1 0,1-1 0,-1 0 0,1 1 0,-1-1 0,0 0 0,0 1 0,1-1 0,-1 1 0,0-1 0,0 1 0,1-1 0,-1 1 0,0-1 0,0 1 0,10 31 1001,-2-10 129,-6-18-1159,1 1 0,0-1 1,0-1-1,1 1 0,-1 0 1,1-1-1,-1 0 0,1 0 1,0 0-1,1 0 1,-1 0-1,0-1 0,1 0 1,-1 0-1,1 0 0,0-1 1,-1 1-1,1-1 0,0 0 1,0 0-1,0-1 1,0 0-1,6 0 0,12-1 106,-1-1-1,0-1 1,41-11-1,-43 9-48,97-34 428,-9 3 32,-107 36-623,0 0 1,-1 0 0,1 0 0,0 0-1,0 0 1,0 0 0,-1 0 0,1 0 0,0 0-1,0 1 1,0-1 0,-1 0 0,1 0-1,0 1 1,0-1 0,-1 1 0,1-1 0,0 1-1,-1-1 1,1 1 0,-1-1 0,1 1-1,0-1 1,-1 1 0,1 0 0,-1-1-1,0 1 1,1 0 0,-1 0 0,0-1 0,1 1-1,-1 0 1,0 0 0,0-1 0,1 1-1,-1 0 1,0 0 0,0 0 0,0-1-1,0 3 1,1 41 310,-2-33-149,1-9-130,0 0 1,0 0 0,1 1-1,-1-1 1,0 0-1,1 0 1,-1 0 0,1 0-1,0 0 1,0 0-1,-1 0 1,2 0 0,-1 0-1,0 0 1,0 0 0,0 0-1,1-1 1,-1 1-1,3 2 1,-1-2-8,0 0 0,0-1 1,0 1-1,1-1 0,-1 1 0,0-1 0,1 0 1,-1 0-1,1-1 0,-1 1 0,5 0 0,10-1 15,-1-1 0,1-1 0,-1 0 0,19-5 0,-21 4-4,208-50 201,-101 9-161,-105 39-104,1-1-1,-1-1 0,0-1 1,-1 0-1,0-2 1,0 1-1,-1-2 0,0 0 1,-1-1-1,0 0 0,22-27 1,-29 31-7,22-28-95,-28 35 112,0-1 0,0 1 0,0-1 0,0 0 0,0 1 0,-1-1 0,1 0-1,0 0 1,-1 0 0,1 0 0,-1 0 0,0 1 0,0-1 0,0 0 0,0 0 0,0 0-1,0 0 1,-1-3 0,1 4-7,-4 4-2,-7 5 21,0 1 1,1 1 0,0 0 0,1 0 0,0 1 0,1 0 0,0 0 0,-10 21-1,8-12 132,0 0-1,2 1 0,1 0 1,-10 41-1,16-57-85,0 0 0,1 0 0,-1 0 0,1 0 0,0 0 0,0 0 0,1 0 0,-1-1 0,1 1 0,0 0 0,1 0 0,-1 0 0,1-1 0,3 7 0,-3-8-28,0 0 0,0 0-1,1-1 1,-1 1 0,1-1 0,-1 0 0,1 1 0,0-1 0,-1 0 0,1-1-1,0 1 1,1-1 0,-1 1 0,0-1 0,0 0 0,1 0 0,-1 0 0,0 0-1,1-1 1,-1 0 0,6 1 0,16-2-283,1-1 0,-1-1 1,0-1-1,44-12 0,-5 0-2939,1 6-3604,-32 9 4219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4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3 352,'0'0'1179,"-15"-3"5057,10 3-5632,0 1-1,0 0 1,0 0-1,1 0 1,-1 0-1,0 1 1,1 0-1,-1 0 1,1 0-1,-5 3 1,-43 33-69,30-21 115,-17 13 126,-57 54 1,95-82-759,-1 0 0,0 0 1,1 1-1,-1-1 1,1 0-1,-1 1 1,1 0-1,0-1 1,0 1-1,0-1 1,1 1-1,-1 0 1,1 0-1,-1-1 0,1 1 1,0 0-1,0 0 1,0 0-1,0-1 1,1 1-1,-1 0 1,1 0-1,0-1 1,0 1-1,0 0 1,0-1-1,0 1 0,0-1 1,2 3-1,5 7-8,0 0 0,0 0 0,1-1 0,13 12 0,14 11-80,1-2 0,76 49 1,-3-3-15,-94-65 80,3 2-4,1 1 0,28 31 0,-47-46 7,0 0 1,0 1-1,0-1 1,0 0 0,0 1-1,0 0 1,0-1 0,0 1-1,0 0 1,-1-1-1,1 1 1,-1 0 0,1-1-1,-1 1 1,0 0 0,0 0-1,0 0 1,0-1 0,0 1-1,0 0 1,0 0-1,0 0 1,-1-1 0,1 1-1,-1 0 1,1 0 0,-1-1-1,0 1 1,0 0-1,0-1 1,0 1 0,0-1-1,0 1 1,0-1 0,0 0-1,0 1 1,-1-1-1,1 0 1,-1 0 0,1 0-1,-1 0 1,-2 1 0,-4 3-2,0 0 0,0-1 0,-1 0 1,0-1-1,0 0 0,-15 4 1,-17-2-3363,-1-1 0,-74-3 0,64-1 1451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4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58 592,'-3'-5'4484,"-1"8"-4324,1 0 1,0 1-1,1-1 1,-1 1 0,1 0-1,-1 0 1,1 0-1,0 0 1,0 0-1,1 1 1,-1-1-1,1 0 1,0 1 0,1-1-1,-1 1 1,1 0-1,-1-1 1,1 1-1,1-1 1,-1 1-1,1-1 1,1 6 0,-1-4-46,1 0 1,-1 0 0,2 0 0,-1-1 0,1 1-1,0-1 1,0 0 0,0 1 0,1-1 0,-1-1-1,1 1 1,0 0 0,1-1 0,-1 0 0,1 0-1,0-1 1,8 6 0,-2-4-4,0 0-1,0 0 1,0-1 0,0-1 0,1 0-1,0 0 1,0-1 0,0 0 0,12-1-1,-16-1-61,-1 0-1,0 0 1,1-1-1,-1 0 0,0-1 1,0 1-1,0-2 0,0 1 1,0-1-1,0 1 1,-1-2-1,1 1 0,-1-1 1,0 0-1,0 0 0,6-7 1,-10 9-34,0 0 1,0 0 0,0 0-1,0 0 1,-1-1 0,1 1-1,-1-1 1,1 1-1,-1-1 1,0 0 0,0 0-1,-1 1 1,1-1 0,0 0-1,-1 0 1,1-5-1,-2 4 2,1-1 0,-1 1-1,0 0 1,0-1-1,0 1 1,0 0-1,-1 0 1,1 0-1,-1 0 1,-3-4-1,-2-2 11,0 1 1,-1 0-1,1 0 0,-2 1 0,1 0 0,-1 0 0,-14-8 0,11 7-54,-1 2 1,0 0-1,0 0 1,0 2 0,-1-1-1,0 2 1,0 0-1,-1 0 1,1 1-1,-1 1 1,0 1-1,1 0 1,-25 2-1,29 0-103,-4 1-127,1 0 0,-1 1 0,-17 6-1,28-8 125,1 0 0,-1 0 0,1 0 0,-1 0 0,1 1 0,0-1-1,0 1 1,-1-1 0,1 1 0,0 0 0,0 0 0,1 0 0,-1 0-1,0 0 1,1 0 0,-1 0 0,1 0 0,0 1 0,-1-1 0,1 1 0,0-1-1,1 1 1,-2 4 0,2-5-145,0-1 0,-1 1 0,1 0 1,1-1-1,-1 1 0,0-1 0,0 1 0,0-1 0,1 1 0,-1 0 0,1-1 0,0 1 1,-1-1-1,1 0 0,0 1 0,1 1 0,12 10-1204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5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1 593 8,'27'1'768,"-16"0"-250,0-1 1,0 0-1,18-2 1,-26 1-380,1 0 0,-1 0 0,0 0 0,0 0 0,0 0 0,0-1 0,0 1 0,0-1 0,0 0 0,0 0 0,-1 0 1,1 0-1,-1 0 0,1-1 0,-1 1 0,3-5 0,1-3 127,-1 0-1,-1 0 1,0 0 0,0 0 0,-1-1 0,0 1-1,-1-1 1,0 0 0,-1 0 0,0 0 0,0 0-1,-2-11 1,-2-23 670,-14-68 0,16 104-839,-34-183 2384,34 191-2452,1 0 0,0-1 0,0 1 1,0-1-1,-1 1 0,1 0 0,1-1 1,-1 1-1,0 0 0,0-1 1,0 1-1,1-1 0,-1 1 0,1 0 1,-1 0-1,1-1 0,-1 1 0,1 0 1,0 0-1,0 0 0,-1 0 0,1-1 1,0 1-1,0 0 0,0 1 1,2-3-1,2 1 30,-1 0 1,0 1-1,1-1 1,-1 1-1,1 0 1,8-1-1,-5 1-43,12-2 97,-1 1 0,26 1 0,-36 2-34,0-1 0,-1 1 0,1 0-1,-1 1 1,1 0 0,-1 0-1,14 6 1,-20-6-59,0-1 0,-1 0 1,1 1-1,0 0 0,-1-1 0,1 1 0,-1 0 0,1 0 0,-1 0 1,0 0-1,0 0 0,0 0 0,0 0 0,0 0 0,0 2 1,9 39 213,-6-27-128,3 20 126,-2-11 48,0 0-1,17 44 0,-19-63-233,0 1 0,1-1 1,-1 1-1,1-1 0,0 0 0,1 0 0,-1-1 0,1 0 0,0 1 0,1-1 0,-1-1 1,1 1-1,0-1 0,11 6 0,-13-9-30,0 1 1,0-1-1,1 1 1,-1-1-1,1 0 1,-1-1-1,0 1 1,1-1-1,-1 0 1,1 0-1,-1 0 1,1-1-1,-1 0 1,0 1-1,6-3 1,6-3 33,-1 0 1,28-16 0,-4 2 34,10 0 120,-48 20-197,1 1 0,-1-1 0,0 1 0,0-1 0,0 1 0,0-1 0,0 1-1,0 0 1,0 0 0,0 0 0,0-1 0,2 3 0,-3-3 1,5 5 27,1 1 1,-1-1-1,0 1 1,-1 0-1,6 9 0,-6-9-2,0 0-1,0 0 0,1 0 0,0-1 0,0 1 1,7 4-1,-6-6-24,0-1 1,0 0-1,0 0 1,1-1-1,-1 1 1,1-1-1,-1-1 1,1 1 0,0-1-1,0-1 1,8 1-1,8-1-56,1-1-1,22-4 1,21-7-1214,-1-4 0,67-25 0,-106 33-241,-23 6 287,0 1 1,0 0 0,0 0 0,0 0 0,8 0 0,-1 1-1088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5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506 380 216,'1'-1'95,"-1"0"0,1 1 0,-1-1-1,0 0 1,1 0 0,-1 0 0,0 0 0,1 1 0,-1-1 0,0 0-1,0 0 1,0 0 0,0 0 0,0 0 0,0 0 0,0 1 0,0-1-1,0 0 1,-1 0 0,1 0 0,0 0 0,0 0 0,-1 1 0,1-1-1,-1 0 1,0-1 0,0 0 98,0-1 1,0 1-1,-1 0 0,0 0 0,1-1 0,-1 1 0,0 0 1,-2-2-1,-6-2 99,1 0 1,-1 0-1,0 1 0,0 1 1,0 0-1,0 0 0,-1 1 1,0 0-1,-22-2 1,-2 2 327,-64 3 0,39 1-169,42-3-296,16-2-59,9-4 13,11-7 60,-1 0 1,0-1-1,0-1 0,-2 0 1,0-2-1,22-35 0,-36 52-140,1-1 0,-1 1 0,0-1 0,0 0 0,0 0 0,0 1 0,0-1 0,0 0 0,-1 0 0,1 0 0,-1 0 0,0 0 0,0 0 0,0 0 0,0 0 0,-1 1 0,1-1 0,-1 0 0,0 0 0,0 0 0,0 0 0,0 1 0,0-1 0,0 0 0,-1 1 0,1-1 0,-1 1 0,0 0 0,0 0 0,0-1 0,0 1 0,0 0 0,0 0 0,-4-2 0,0 1-56,0-1 0,0 1-1,0 1 1,0-1 0,-1 1-1,1 0 1,-1 0-1,0 1 1,0 0 0,1 0-1,-1 1 1,0 0 0,0 0-1,-7 1 1,-2 1-968,-1 0 1,1 2-1,0-1 1,1 2-1,-1 0 1,-26 13-1,10 1-556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6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32 360,'0'0'573,"0"-3"15,0-25 4489,0 33-4425,-4 104 1216,1-49-1011,4 67 0,4-67-325,9 84 795,-14-141-1302,9 28 222,-9-31-249,0 1 0,0-1 0,0 1 0,1-1 0,-1 1 0,0-1 0,0 1 0,1-1 0,-1 1 0,0-1 1,1 1-1,-1-1 0,0 0 0,1 1 0,-1-1 0,1 0 0,-1 1 0,1-1 0,-1 0 0,1 1 0,-1-1 0,1 0 1,-1 0-1,1 0 0,-1 0 0,1 0 0,-1 1 0,1-1 0,0 0 0,-1 0 0,1 0 0,-1 0 0,1-1 1,-1 1-1,1 0 0,-1 0 0,1 0 0,-1 0 0,1 0 0,-1-1 0,1 1 0,-1 0 0,1 0 0,-1-1 1,1 1-1,-1 0 0,1-1 0,-1 1 0,0-1 0,1 1 0,-1-1 0,6-5-215,-1 0 0,0-1 1,0 0-1,0 0 0,-1 0 0,0 0 0,-1 0 0,0-1 1,3-8-1,-4 8-1043,1 0-1,-1 0 1,-1 0 0,1-17 0,-2 12-318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6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431 62 352,'1'0'152,"-1"-1"1,1 1-1,-1 0 1,6-4 2285,-6 4-2286,0 0 0,0-1 1,1 1-1,-1 0 1,0-1-1,0 1 0,0-1 1,0 1-1,0 0 1,1-1-1,-1 1 0,0-1 1,0 1-1,0-1 0,-1 0-43,0 0-1,1 0 1,-1 0-1,0 1 1,0-1-1,0 0 1,1 1-1,-1-1 0,0 0 1,0 1-1,0-1 1,0 1-1,-2-1 1,-3-1 144,-1 0 0,1 0 1,-1 0-1,-8 0 0,-157-18 2577,126 15-2418,31 2-1285,1 2 0,-1 0 1,0 0-1,1 1 0,-1 1 1,0 0-1,-19 5 0,4 5-825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8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0 592,'3'4'1025,"0"1"-663,1 0 0,-1 0 0,0 1 0,0-1 1,-1 1-1,0 0 0,0 0 0,0 0 0,-1 0 0,2 7 1,18 118 3047,18 83 824,-37-202-3904,2 1 1,-1-1-1,2 0 1,0 0-1,0 0 1,1 0-1,11 17 1,-16-28-315,0 0 0,0 0 0,0-1 0,0 1 0,0 0 0,0 0 0,0-1 0,0 1 0,0 0 0,0-1 0,0 1 0,1-1 0,-1 1 0,0-1 0,0 0 0,1 1 0,-1-1 0,0 0 0,0 0 0,3 0 0,-4 0-117,1 0 1,0 0-1,-1-1 0,1 1 1,0 0-1,-1 0 1,1-1-1,0 1 1,-1 0-1,1-1 1,0 1-1,-1 0 1,1-1-1,-1 1 1,1-1-1,-1 1 1,1-1-1,-1 1 0,1-1 1,-1 1-1,0-1 1,1 0-1,-1 1 1,0-1-1,1 0 1,-1 1-1,0-1 1,0 0-1,1 1 1,-1-1-1,0 0 0,0 0 1,0 1-1,0-2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5:40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450 498 620,'-25'-7'3962,"14"1"-3335,1 0 1,0 0 0,0-1 0,1 0-1,0-1 1,0 0 0,1 0-1,-13-18 1,-55-88 1668,39 55-1425,12 22-524,1-1-841,-2 1 1,-45-50-1,67 83-231,-1 0 1,1 0-1,-1 0 1,0 1 0,0 0-1,0 0 1,0 0-1,-6-1 1,-9-1-1340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8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950 0 752,'5'3'5870,"-23"4"-4273,-33 4-559,-18-6 416,27-2-504,-55-2-1,-276 1 1863,345 0-2727,0 2 0,0 0 0,-41 12 0,54-11-462,0 1-1,1 0 1,-15 8 0,21-9-549,0 0 1,0 1-1,0 0 1,1 0 0,-12 14-1,6-1-2034,6 3 900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4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918 91 208,'2'0'468,"17"-1"375,-19 1-643,1 0 0,0 0-1,-1 0 1,1 0 0,0 0 0,-1 0 0,1 0 0,0 0-1,-1 0 1,1-1 0,0 1 0,-1 0 0,1 0 0,-1-1-1,1 1 1,0 0 0,-1-1 0,1 1 0,-1 0 0,1-1-1,0 0 1,-6-1 856,-13-5-295,-1 1-1,0 1 1,-1 1-1,1 1 1,-25-1-1,4 0 7,-10-3 38,-391-35 4297,418 41-4985,1 2-1,-1 1 0,1 1 1,-41 10-1,48-8-1554,0 0 1,0 1-1,1 0 0,-18 11 1,12-3-2511,7 5 1198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50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0 365 224,'12'-1'3032,"-10"0"-2794,1-1 1,-1 1-1,0-1 1,1 1-1,-1-1 1,0 0-1,0 0 1,-1 0-1,1 0 1,0 0-1,-1-1 1,1 1-1,-1 0 1,0-1-1,2-3 1,20-48 1329,-19 42-1217,34-77 1251,12-34 65,-49 120-1590,0-1 0,1 1 0,-1 0 0,1-1 0,0 1-1,0 0 1,0 0 0,0 0 0,1 0 0,-1 1 0,1-1 0,0 1 0,-1-1 0,1 1 0,1 0 0,3-2 0,-2 5 132,4 8-69,-1 0-1,0 0 1,0 0 0,0 1-1,-2 1 1,10 17 0,-9-16 17,0 1 0,1-1 0,1-1 0,-1 1 0,16 13 0,-21-22-125,1 0 0,-1-1 0,1 1 0,0-1 0,0 0 0,0 0 0,0-1 0,0 1 0,0-1 0,1 0 0,-1 0 0,0 0 0,1 0 0,-1-1 0,0 0 0,1 0 0,-1 0 0,1 0 0,-1-1 0,0 0 0,1 0 0,4-1 1,6-3 32,-1-1 0,0 0 0,0 0 1,25-18-1,47-40 75,-80 59-132,6-6-2,-10 9-6,0 0 0,0 0 1,0 0-1,0 0 0,0 1 0,0-1 0,1 1 1,-1-1-1,0 1 0,3-1 0,3 1 8,-7 1-8,-1 0 1,1 0 0,0 1 0,-1-1 0,1 0-1,-1 0 1,1 1 0,0-1 0,-1 0 0,1 1-1,-1-1 1,1 0 0,-1 1 0,1-1 0,-1 1-1,0-1 1,1 1 0,-1-1 0,1 1 0,-1-1-1,0 1 1,0 0 0,1-1 0,-1 1 0,0-1-1,0 1 1,0 0 0,1-1 0,-1 1 0,0 0-1,0-1 1,0 1 0,0-1 0,0 1 0,0 0-1,-1 0 1,-2 28 11,2-25-15,0 4 14,0-1 1,0 1-1,0-1 1,1 1-1,1-1 1,-1 1 0,1-1-1,3 13 1,-3-17-4,0 0-1,0 0 1,1 0 0,-1-1-1,1 1 1,0 0 0,-1 0-1,1-1 1,0 1 0,1-1 0,-1 0-1,0 0 1,1 0 0,-1 0-1,1 0 1,0 0 0,0 0-1,-1-1 1,1 0 0,0 1-1,0-1 1,6 1 0,8 0 4,0 0-1,0-2 1,0 0-1,0 0 1,0-2 0,18-3-1,81-6-7,-113 10-10,1 1 0,-1-1 0,1 1 0,-1 0-1,1 0 1,-1 1 0,1-1 0,-1 1 0,1-1 0,-1 1-1,1 0 1,4 3 0,-6-3 1,0 0 1,0 0-1,0 1 0,0-1 0,-1 1 1,1 0-1,0-1 0,-1 1 0,1 0 1,-1 0-1,0 0 0,0 0 0,1 0 1,-1 0-1,0 0 0,-1 0 0,1 1 0,0-1 1,-1 0-1,1 3 0,0 0 6,0 0-1,1-1 0,-1 1 0,1-1 1,0 0-1,0 1 0,1-1 0,-1 0 1,1 0-1,0-1 0,0 1 1,0 0-1,1-1 0,-1 0 0,1 0 1,0 0-1,0 0 0,0-1 1,0 1-1,0-1 0,0 0 0,1 0 1,-1-1-1,7 2 0,7 2 12,0-1-1,0-1 0,0 0 0,0-2 1,20 0-1,-29-1-8,0-1 0,0 0 0,0 0 1,0 0-1,0-1 0,-1-1 0,1 0 0,0 0 0,-1 0 1,0-1-1,9-5 0,-14 6-11,1 1 0,-1-1-1,1 0 1,-1 0 0,0 0 0,0-1 0,0 1 0,0-1-1,-1 1 1,1-1 0,-1 0 0,0 0 0,0 0 0,-1 0 0,1-1-1,-1 1 1,0 0 0,0-1 0,0 1 0,-1 0 0,0-1-1,1 1 1,-1-1 0,-2-7 0,1 4-48,-1 0 0,0 1 0,0-1 0,-1 0-1,0 1 1,-1 0 0,1 0 0,-1 0 0,-1 0 0,1 1 0,-1-1 0,0 1 0,-1 0 0,0 1-1,1-1 1,-2 1 0,-9-6 0,7 4-237,-1 2 0,1 0-1,-1 0 1,-1 0-1,1 1 1,-1 1 0,1 0-1,-1 0 1,0 1 0,0 1-1,0 0 1,-14 0 0,10 2-1334,0 0 0,-1 1 1,-15 5-1,-4 4-428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9:51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0 234 400,'26'-41'1377,"-16"23"210,20-24-1,-30 42-1517,0 0-1,1 0 0,-1 0 0,1 0 0,-1 0 1,0 0-1,1 0 0,-1 1 0,0-1 0,1 0 0,-1 0 1,0 0-1,1 0 0,-1 0 0,0 1 0,1-1 1,-1 0-1,0 0 0,1 1 0,-1-1 0,0 0 0,0 0 1,1 1-1,-1-1 0,0 0 0,0 1 0,0-1 1,1 0-1,-1 1 0,0-1 0,0 1 0,0-1 0,0 0 1,0 1-1,0-1 0,0 0 0,0 1 0,0-1 0,0 1 1,7 20 375,-4-4 82,2 0-1,-1-1 1,10 21 0,-11-31-382,0 1-1,1-1 1,0 0 0,0 0-1,0 0 1,1 0 0,0-1 0,0 1-1,0-1 1,9 6 0,-10-9-86,1 0 1,-1 0-1,1 0 1,0 0-1,-1-1 0,1 0 1,0 0-1,0 0 1,0-1-1,0 1 1,0-1-1,0 0 1,-1-1-1,8 0 0,1-1 49,0-1-1,0 0 0,-1-1 1,16-7-1,-12 4-13,0-2 0,-1 0 0,0 0 0,24-21 1,49-55 278,11-9 150,-98 93-507,0 1 1,-1-1-1,1 0 1,0 0-1,0 1 1,0-1-1,-1 1 1,1-1-1,0 1 0,0-1 1,0 1-1,0-1 1,0 1-1,0 0 1,0-1-1,0 1 0,0 0 1,0 0-1,0 0 1,0 0-1,0 0 1,0 0-1,0 0 1,0 0-1,0 0 0,0 1 1,0-1-1,0 0 1,0 1-1,0-1 1,0 1-1,0-1 1,0 1-1,0-1 0,0 1 1,0 0-1,-1-1 1,1 1-1,0 0 1,0 0-1,-1-1 0,1 1 1,-1 0-1,2 1 1,1 6 71,1-1 0,-1 0 1,-1 1-1,4 15 0,-1-4 137,-3-10-122,1 0 1,1 0-1,0 0 0,0 0 1,1 0-1,8 11 0,-10-17-64,0 1-1,1-1 0,-1 0 0,1 0 0,0 0 0,0 0 0,0 0 0,0-1 1,0 0-1,1 0 0,-1 0 0,1-1 0,-1 1 0,10 1 0,3-1 26,0 0 0,1-1 0,-1-1 0,0-1 0,1 0 0,-1-1 0,0-1 0,0-1 0,28-9 0,-18 3-14,-1-1 1,1-1-1,-2-2 1,0-1-1,23-17 0,-33 21-17,-1-1-1,15-15 0,-25 23-21,0 0-1,0-1 1,-1 0-1,1 0 1,-1 0-1,0 0 1,0-1-1,-1 1 0,0-1 1,3-7-1,-5 12-7,1 0 0,-1 0 0,0 1 0,0-1 0,1 0 0,-1 0 0,0 0 0,0 0 0,0 0-1,0 0 1,0 0 0,0 0 0,0 1 0,0-1 0,0 0 0,-1 0 0,1 0 0,0 0 0,0 0 0,-1 0 0,1 1-1,-1-1 1,1 0 0,-1 0 0,1 0 0,-1 1 0,1-1 0,-1 0 0,0 1 0,1-1 0,-1 1 0,0-1 0,1 0-1,-1 1 1,0 0 0,0-1 0,0 1 0,0-1 0,1 1 0,-1 0 0,0 0 0,-2-1 0,0 1 3,0 0 1,-1 1 0,1-1 0,-1 0 0,1 1-1,0 0 1,0 0 0,-1 0 0,-3 2-1,2 0 43,0 0 0,0 0-1,0 0 1,0 1 0,1 0 0,-1 0-1,1 0 1,0 0 0,0 1 0,0 0-1,1 0 1,0 0 0,0 0-1,0 0 1,0 1 0,1-1 0,-3 12-1,4-14 9,0 0-1,0 1 1,1-1-1,-1 1 1,1-1-1,0 0 1,0 1-1,0-1 1,1 1-1,-1-1 1,1 1-1,0-1 1,0 0-1,0 1 1,0-1-1,1 0 1,-1 0-1,1 0 1,-1 0-1,1 0 1,0 0-1,1-1 1,-1 1-1,0-1 1,1 1-1,-1-1 1,1 0-1,0 0 1,0 0-1,0 0 1,5 2-1,3 1 29,1-1-1,1 0 1,-1-1-1,1-1 1,-1 0-1,1 0 1,0-1-1,15-1 1,107-12-605,-98 7 24,-21 3 469,0 0-1115,1 0-1,21 1 1,-32 2 384,-1-1 0,0 1 0,0 0 0,0 0 1,1 1-1,-1-1 0,-1 1 0,1 0 0,0 0 0,0 1 1,6 4-1,15 17-2212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28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82 373 232,'0'0'2214,"-4"-10"500,3 7-2411,1 0-1,-1 0 1,1-1-1,0 1 1,0 0-1,1 0 1,-1-1-1,0 1 0,1 0 1,0 0-1,0 0 1,0 0-1,0 0 1,1 0-1,-1 0 1,1 0-1,-1 0 0,1 0 1,0 1-1,0-1 1,0 1-1,3-3 1,6-7 386,1 1 0,0 1 0,15-11 0,11-5-19,2 2 0,0 2 1,44-17-1,132-39 140,-181 66-677,1 2 1,0 2 0,0 1-1,1 2 1,0 1 0,0 2-1,0 2 1,1 1 0,-1 2-1,-1 2 1,1 1 0,61 19-1,-36-3 54,-2 4 0,0 2 0,87 56 0,-66-29 123,128 114 1,-176-138-196,54 64 0,-72-76-81,-2 0-1,0 0 0,-1 1 0,-1 1 1,12 31-1,-18-38-21,-1 1 0,-1 0 1,0 0-1,0 0 0,-2 0 0,0 0 0,-1 0 1,0 0-1,-1 0 0,-6 28 0,2-23-1,-1 0 0,-1-1 0,-1 1 0,0-1 0,-2-1 0,0 1 0,-14 17 0,1-5 2,-2-1 0,-1-1 1,-31 27-1,-90 62 17,91-78-16,-1-3 0,-2-2 0,-118 50 0,144-73-12,-1 0 0,0-3-1,-1 0 1,0-3 0,0-1-1,0-1 1,-1-2 0,1-1-1,-44-6 1,36-1-11,0-3 1,1-1-1,0-2 1,1-3-1,0 0 0,1-3 1,1-1-1,-53-36 0,49 26-24,3-1-1,0-3 1,2-1-1,2-1 0,1-2 1,-59-83-1,78 97 3,2-1 0,1-1 0,1 0 0,0 0 0,2-1 0,2-1 0,-11-49 0,16 59-63,1-1 0,1 1 0,0-1 0,1 1 1,1-1-1,1 1 0,0 0 0,2-1 0,0 1 0,0 1 0,2-1 0,0 1 0,13-25 1,-6 18-394,0 1 0,2 0 0,1 1 0,0 1 0,35-33 1,-18 23-2094,0 2 1,2 1-1,51-29 1,-21 22 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32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633 0 1044,'68'54'12157,"-67"-54"-12060,-1 1 0,0-1 0,1 0 0,-1 1 0,1-1 0,-1 0 0,1 1 0,-1-1 0,0 1 0,1-1 1,-1 1-1,0-1 0,1 1 0,-1-1 0,0 1 0,0-1 0,0 1 0,1-1 0,-1 1 0,0 0 0,0-1 0,0 1 1,0-1-1,0 1 0,0-1 0,0 1 0,0 0 0,0-1 0,0 1 0,-1-1 0,1 1 0,0-1 0,0 1 1,0-1-1,-1 1 0,1-1 0,0 1 0,-1-1 0,1 1 0,0-1 0,-1 1 0,1-1 0,0 0 0,-1 1 0,1-1 1,-1 1-1,1-1 0,-1 0 0,1 0 0,-1 1 0,1-1 0,-1 0 0,1 0 0,-1 0 0,1 1 0,-1-1 1,0 0-1,-44 12 546,30-9-208,-46 10 101,-103 11 0,99-17-664,-82 19 1,136-23 123,0 0-1,0 1 1,0 0-1,1 1 1,-1 0-1,1 1 1,0 0 0,-9 7-1,13-7 33,0 0-1,0 0 1,0 0-1,1 0 1,0 1 0,1 0-1,-1 0 1,1 1-1,0-1 1,1 1-1,-5 14 1,-1 12 193,1 0 1,2 1-1,1 0 0,0 39 1,5-8 599,11 82 0,-10-137-673,0 1-1,1-1 1,1 1-1,0-1 1,1 0 0,0 0-1,0 0 1,10 16 0,-10-22-96,0 0 0,0 0 1,0 0-1,1 0 0,-1-1 1,1 0-1,0 0 1,1 0-1,-1 0 0,1-1 1,-1 0-1,1 0 0,0-1 1,0 1-1,0-1 0,11 2 1,19 2 106,0-1 1,61 0-1,75-12 40,-72 1-291,-4-1-337,34-1-2815,-81 0-2866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32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632 43 1400,'0'-2'311,"-1"1"-1,1-1 1,0 1-1,-1 0 1,1-1 0,0 1-1,-1 0 1,0-1-1,1 1 1,-1 0-1,0-1 1,1 1-1,-1 0 1,0 0 0,0 0-1,0 0 1,0 0-1,0 0 1,0 0-1,-1 0 1,1 1 0,0-1-1,0 0 1,-1 0-1,1 1 1,0-1-1,-1 1 1,1 0 0,0-1-1,-1 1 1,1 0-1,-2 0 1,-9-2 453,0 1 0,1 0-1,-16 2 1,3-1 612,-169-2 3411,2 0-3449,142 2-3101,-15-2-9658,47-1 8185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41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285 413 156,'30'-36'1409,"2"2"0,1 1 1,2 1-1,46-31 0,-54 45-1033,0 1 0,1 2 0,0 1 1,2 1-1,-1 1 0,1 2 0,35-7 0,-16 8 15,0 2 0,0 3 0,1 1 0,-1 3 0,1 2 1,84 15-1,-76-6-167,-1 3 0,0 2 1,-1 3-1,-1 2 0,70 38 1,-90-40-139,-1 2 0,-1 1 0,-1 2 0,-2 1 1,0 2-1,-1 0 0,-2 2 0,35 48 0,-48-56-49,0 0-1,-2 1 1,-1 0-1,-1 1 1,0 1-1,6 28 1,-11-32-19,-1 0 0,-2 0 0,1 0 0,-2 0 0,-1 0 0,-1 0 1,0 0-1,-6 28 0,0-22-5,-1 0 0,-1-1 0,-1 0 0,-1-1 1,-1 0-1,-1 0 0,-1-2 0,-1 0 0,-27 30 1,-7 1 6,-2-1 0,-71 54 0,72-65 28,-2-3-1,-2-1 1,-1-3 0,-1-3 0,-93 38-1,124-61-50,0 0 0,-1-2 0,1-1 0,-2-1 0,1-1-1,-53-2 1,44-3-24,1-2 0,-1-1-1,1-2 1,-60-21 0,44 8-35,1-1-1,1-3 1,1-2 0,2-2 0,0-2 0,-75-67-1,78 58-34,2-2-1,1-2 0,-52-75 0,70 86 41,2 0 0,1-1 1,1-1-1,2-1 0,2 0 0,-14-55 0,22 65 43,2-1 1,0 1-1,2-1 1,1 0-1,1 1 1,1-1-1,1 1 1,1-1-1,1 1 0,2 0 1,0 1-1,2 0 1,0 0-1,2 0 1,1 2-1,27-41 1,-18 33-25,2 1 0,1 2 1,1 0-1,1 2 0,1 0 1,1 2-1,2 1 0,0 2 1,1 1-1,1 1 1,44-18-1,-32 19-698,1 2 0,89-18 0,-96 27-2595,77-1 0,-64 9 1523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43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6 960 100,'0'0'3951,"0"0"-3836,0 0 1,-1 0-1,1-1 1,0 1-1,-1 0 1,1 0-1,0-1 1,-1 1-1,1 0 1,0 0-1,0-1 0,-1 1 1,1 0-1,0-1 1,0 1-1,0 0 1,-1-1-1,1 1 1,0-1-1,0 1 1,0 0-1,0-1 1,0 0-1,41-147 5885,42-74-3653,-36 97-1217,64-177 1007,-101 272-1919,-4 10 80,1 0 0,1 1 0,20-36 0,-28 54-281,1 0-1,-1 1 1,1-1 0,-1 1-1,1-1 1,-1 0 0,1 1 0,0-1-1,-1 1 1,1-1 0,0 1-1,-1-1 1,1 1 0,0 0 0,0-1-1,-1 1 1,1 0 0,0-1-1,0 1 1,-1 0 0,1 0-1,0 0 1,0 0 0,0 0 0,0 0-1,-1 0 1,1 0 0,0 0-1,0 0 1,0 0 0,-1 1 0,1-1-1,0 0 1,0 1 0,-1-1-1,1 0 1,0 1 0,0-1 0,-1 1-1,1-1 1,-1 1 0,1-1-1,0 1 1,-1 0 0,1-1 0,-1 1-1,1-1 1,-1 1 0,0 0-1,1 1 1,3 4 69,0 0-1,0 0 0,0 1 1,3 9-1,19 54 508,65 147 908,-51-140-827,4-2-1,72 93 1,-88-131-598,1-2 1,62 56-1,-89-90-653,29 22 1079,-16-15-2678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3: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814 49 836,'4'-4'952,"-1"0"1,1 1-1,0-1 0,0 1 0,1 0 0,6-4 1,11-8 4908,-42 11-3704,5 3-1499,-1 1 1,0 1-1,1 0 0,-1 1 0,-26 7 1,-3 0 178,-486 53 2385,522-62-3141,-55 3-3617,2-3-7146,42-2 7311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48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1543 121 60,'9'-4'5239,"-9"0"-2106,-17-6-695,-30-3 668,20 9-1936,1 2 1,-1 0-1,0 2 1,1 1 0,-37 6-1,-133 35 196,125-24-800,-40 11-114,1 5 0,-108 50 1,178-67-278,2 3 0,0 1 0,1 2 0,2 1 0,0 2 0,2 1 0,0 2 0,3 1 1,0 2-1,-40 55 0,52-59-69,1 2 0,1-1 1,-21 57-1,-19 99 141,49-151-212,1 0 0,1 0 0,2 0 0,2 1 0,4 56 0,2-46-5,3 0-1,1 0 0,26 76 0,-23-89 12,2-1 1,1-1-1,2-1 0,22 31 0,89 105 148,-99-130-156,5 4 32,2-2 1,1-1-1,2-1 1,1-3-1,2-1 1,1-2 0,1-2-1,1-2 1,2-2-1,96 34 1,-51-29 20,2-4 1,1-5-1,0-3 1,111 4-1,-48-16 50,276-27 0,-305 7-117,-2-4 0,0-7-1,-1-5 1,-2-5 0,-2-6 0,133-66-1,-181 71 3,-1-3 0,-2-4 0,88-72 0,-124 87-6,-1-1 0,-1-2 0,-2-1 0,-2-2 0,-1-1 0,-2-1 0,37-70 0,-43 65-4,-1-2 1,-2 0-1,16-73 0,-28 93-9,-1 0 0,-1-1 0,-1 0 0,-1 0 0,-2 0 0,0 1 0,-2-1-1,-8-33 1,-1 15-27,-1 0-1,-3 1 1,-1 1-1,-3 0 1,-1 2-1,-2 0 1,-1 1-1,-3 2 0,0 0 1,-3 2-1,-1 1 1,-47-39-1,17 22-16,-2 3 0,-2 2-1,-2 4 1,-1 2 0,-102-41-1,114 59-47,-1 3-1,0 2 1,-1 3-1,-1 2 0,0 3 1,-1 2-1,-104 2 1,71 11-796,0 4 0,1 4 0,-169 48 0,228-51 59,-121 31-2027,76-27-1334,0-10-4354,44-7 5600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2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0 767 408,'0'0'2415,"5"-3"-1226,1-2-569,1 0 1,-1-1 0,0-1 0,0 1-1,-1-1 1,0 0 0,6-9-1,31-63 2308,-28 50-2040,43-96 3494,60-195 0,-83 220-2924,-31 91-1281,-2 4-6,1 0 0,-1 0-1,1 1 1,0-1 0,1 0-1,5-8 233,-1 29 91,2 0-135,72 215 2354,-57-180-2357,2 0 1,2-2-1,2-1 0,41 49 0,-47-78-1298,-21-17 167,-1 0 0,1 0 0,0 0-1,-1 0 1,1 1 0,-1-1 0,3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7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9 836,'43'-8'15637,"-74"10"-14835,0 1 0,-53 13 0,72-12-695,0 0 0,1 0 0,-1 1 0,1 0 0,0 1 0,0 1 0,1 0-1,0 0 1,0 1 0,-13 13 0,8-4-2,2 1-1,0 0 1,1 1 0,1 0-1,1 0 1,1 1-1,0 1 1,-11 41 0,11-23 167,1 0 1,2 1-1,1-1 1,2 45-1,3-69-120,0-1-1,2 1 0,0 0 1,0-1-1,2 1 0,-1-1 1,2 0-1,7 15 0,-10-22-94,1-1 0,1-1 0,-1 1-1,1-1 1,0 1 0,0-1 0,1 0-1,0 0 1,0-1 0,0 0 0,0 1-1,0-2 1,1 1 0,0-1-1,0 0 1,0 0 0,0 0 0,0-1-1,1 0 1,7 2 0,13-2 83,0 0 1,1-2-1,-1 0 0,0-2 1,36-7-1,-11 2 5,106-16-695,-54 3-4914,-95 17 3568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7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698 99 536,'0'-1'249,"1"-1"0,-1 1 0,0-1 0,0 0 0,0 1 0,1-1-1,-1 1 1,-1-1 0,1 0 0,0 1 0,0-1 0,-1 1 0,1-1 0,0 0 0,-1 1 0,0-1 0,1 1 0,-1 0-1,0-1 1,0 1 0,-1-2 0,0 1 64,-1-1 0,1 1-1,-1 0 1,0 0 0,1 0-1,-1 0 1,0 1 0,0-1 0,-6-1-1,-6-2 419,0 2 0,-1 0-1,-23-2 1,34 4-513,-307-21 1367,105 18-9965,158 4 6411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9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1 184 1068,'15'-32'8254,"-12"24"-7763,1 0 1,0 0 0,0 0 0,7-7 0,-3 6-234,-1 0 1,2 1-1,-1 0 0,1 1 1,1 0-1,-1 0 0,1 1 1,0 0-1,1 1 0,-1 0 1,1 1-1,0 0 0,21-5 1,-12 5 74,0 1 1,0 1 0,0 1-1,1 1 1,-1 0 0,0 2-1,23 4 1,-38-5-278,0 0 1,-1 0-1,1 0 0,-1 1 1,0-1-1,1 1 0,-1 0 0,0 1 1,0-1-1,0 1 0,0-1 1,-1 1-1,1 1 0,-1-1 1,0 0-1,1 1 0,-2-1 1,1 1-1,0 0 0,-1 0 0,0 0 1,0 0-1,0 1 0,0-1 1,0 1-1,1 7 0,-2-5-26,0 0 0,-1 1 0,0-1 0,0 1 0,0-1 0,-1 1 1,0-1-1,-1 0 0,1 0 0,-1 1 0,-1-1 0,1 0 0,-1-1 0,-1 1 0,1 0 0,-7 8 0,-17 21-439,16-22-638,0 0 0,2 1 0,-1 0 1,2 0-1,-13 30 0,2 20-6094,10-26 4890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5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0 631 352,'47'-147'5244,"8"-76"-2081,-40 156-2074,34-106 2571,-48 172-3593,-1-1 0,0 1 0,1 0 0,-1 0 0,1 0 0,-1 0 0,1 0 0,0 0 0,-1 0 0,1 0 0,0 0 0,0 0 0,0 0 0,0 0 0,0 0 0,0 0 0,0 1 0,2-2 0,-2 2 288,2 4-28,6 8-147,0 0 1,-1 0-1,0 1 1,-1 1 0,6 15-1,25 82 563,-17-49-370,201 465 2414,-218-521-2835,-1 1 1,1-1 0,0 0 0,0 0 0,0-1 0,1 1 0,7 6 0,-10-11-62,-1 0 0,0 0 0,1 0 1,-1 0-1,1 0 0,0 0 0,-1 0 0,1-1 1,0 1-1,-1-1 0,1 1 0,0-1 1,-1 1-1,1-1 0,0 0 0,0 0 1,0 0-1,-1 0 0,1 0 0,0-1 1,0 1-1,-1 0 0,1-1 0,0 1 0,0-1 1,-1 0-1,1 1 0,-1-1 0,1 0 1,-1 0-1,1 0 0,-1 0 0,1 0 1,0-2-1,6-4-884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6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795 86 304,'1'-10'1153,"-1"8"-989,0 1 0,0 0-1,1 0 1,-1 0-1,0-1 1,0 1-1,0 0 1,0 0 0,-1-1-1,1 1 1,0 0-1,-1 0 1,1 0-1,0 0 1,-1-1 0,1 1-1,-1 0 1,0 0-1,1 0 1,-1 0 0,0 0-1,0 0 1,1 0-1,-1 1 1,0-1-1,0 0 1,0 0 0,0 1-1,0-1 1,0 0-1,0 1 1,0-1-1,-1 1 1,0-1 0,-16-5 649,0 1-1,0 1 1,0 0 0,-1 2 0,1 0 0,-26 1 0,9-1-147,-32-2-258,-178-7 2813,122 14-5409,3 9-6151,87-6 5954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8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1480,'2'-2'11697,"12"-9"-10178,-1 1 0,26-15 0,-19 14-1248,1 1-1,0 0 1,36-10-1,-46 18-779,0 0-1,0 0 1,19 0-1,-8 3-2815,-1 3-3800,-12-1 4853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8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1112,'130'0'11470,"-104"0"-11267,39-7 0,-18 1-8279,-32 5 6312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8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60 332,'63'-14'7320,"31"-6"-2288,-93 19-5015,30-5-2029,-27 5 1174,-1 1 0,1 0 1,0 0-1,0 0 0,0 1 1,4 0-1,5 2-895</inkml:trace>
  <inkml:trace contextRef="#ctx0" brushRef="#br0" timeOffset="1">610 20 11897,'16'-3'180,"-4"0"-124,1 1-52,-1 2-20,10-3-212,-12 0-68,-4 0-240,0 0-324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19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2540,'-6'23'940,"3"-4"164,3-4 121,3-1-69,0-9 12,0 4 1036,7-6-308,2-3 0,4 0-1912,-4 25-8252,-12-8 6279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3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1 704,'-5'10'1243,"1"1"0,1-1 0,0 1 0,0 0 1,-1 14-1,-2 10 40,1-14-744,-21 103 2438,22-100-3463,1 36 0,-1-8-6885,4-36 5712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2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475 27 1232,'-9'-9'8681,"-75"-4"-44,-3 8-4470,68 5-4418,0 1 1,0 1-1,0 1 0,0 0 0,0 2 1,1 0-1,-22 9 0,13-3-5876,-43 26 0,45-20 3090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3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1 268,'16'187'7288,"-10"-143"-6201,7 52 130,-7-31-7433,-3-53 4908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3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0 704,'13'23'1080,"-1"-3"-92,-2-3-100,2 0-80,1 0-80,0-3-135,-1 3-205,1 0-304,-4 2-336,1 7-1793,-7 2 697,3 9 456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4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23 312,'12'-22'5261,"-10"24"-4326,0 5-570,0 1-1,0-1 1,-1 0 0,0 1 0,0-1 0,0 1-1,-1-1 1,-2 15 0,2 14 545,3 55 807,7 86 513,-11-177-2267,1 0-1,0 1 1,0-1-1,0 1 1,0-1 0,0 1-1,0-1 1,0 1 0,0-1-1,0 1 1,0-1-1,0 1 1,0-1 0,1 1-1,-1-1 1,0 1 0,0-1-1,0 1 1,1-1-1,-1 1 1,0-1 0,1 0-1,-1 1 1,0-1 0,1 1-1,-1-1 1,0 0-1,1 1 1,-1-1 0,1 1-1,8-14-2333,4-28-3246,-10 19 3640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4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614 51 912,'31'-25'6019,"-60"19"-3791,7 0-1503,-38-1 518,-1 2 0,-71 4 0,106 2-1184,-1 1-1,1 2 1,0 0 0,1 2-1,-29 9 1,40-9-500,0 0 0,0 0 1,1 1-1,-15 11 0,20-12-408,0 0-1,1 1 1,-1 0-1,1 0 1,1 0-1,0 1 1,-6 9-1,1 4-935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5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598 0 228,'0'2'154,"1"-1"-1,0 0 1,-1 0 0,1 0-1,-1 0 1,1 0-1,-1 1 1,1-1 0,-1 0-1,0 0 1,0 1-1,0-1 1,1 0 0,-1 0-1,-1 1 1,1-1 0,0 0-1,0 0 1,0 1-1,-1-1 1,1 0 0,0 0-1,-1 2 1,-1-1 83,0 0 0,0 0 0,0 0 0,0 0 0,0 0 0,0 0 0,0-1 0,-1 1 0,-4 1 0,-23 11 847,-1-1 0,-1-2 0,0-1-1,-40 7 1,21-5-398,-47 12 109,-15 3-1578,40-8-3756,48-10 1864,8-1 811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5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1316,'0'0'1314,"1"6"-2,1 17 123,0 0 1,-3 23-1,1 13 329,2 45 324,-3-49-1364,3 0-1,2-1 1,14 66-1,-14-106-1028,0 0 1,2 0-1,-1-1 0,10 16 1,17 22-7991,-23-35 6435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6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4 1052,'-3'-3'10677,"-4"90"-7598,-2 12-2294,9-75-1056,1 27-2161,-1-42 639,2 0-1,-1 1 0,5 12 0,0-2-257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6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1 120,'10'45'1212,"2"0"-24,1-2-48,-4-1-8,4-2 33,-1 5-25,4-6-24,-3-2-76,-1-3-104,1 0-128,-1-6-176,-2-2-228,-1-6-304,-2 2-408,-1 1-456,0 2-3000,-6 4 1279,0 2 845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6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292 518 292,'2'2'911,"-1"-1"-728,0 0 0,-1 0 0,1 1 1,0-1-1,-1 1 0,1-1 0,-1 0 0,0 1 0,1-1 0,-1 1 0,0-1 0,0 1 0,0-1 0,0 1 0,0-1 0,0 1 0,0-1 0,-1 3 0,0 2 199,-1-1 1,0 0 0,0 0-1,0 1 1,-4 4 0,0 1 272,-1-1 1,0 0 0,-1-1-1,-12 13 1,17-19-519,-1 0 1,1 0-1,0-1 1,-1 1-1,0-1 0,0 0 1,0 0-1,0 0 1,0 0-1,0-1 0,0 0 1,0 0-1,0 0 1,-1 0-1,1-1 0,0 1 1,-1-1-1,1 0 1,-1 0-1,1-1 0,0 1 1,-1-1-1,1 0 1,0 0-1,0-1 0,0 1 1,0-1-1,0 0 1,0 0-1,0 0 0,1-1 1,-1 1-1,-6-6 1,1-2-5,0 0 0,1 0 0,-1-1 0,2 0 0,0 0 0,0-1 0,1 0 0,1 0 0,0-1 0,0 1 0,1-1 0,1 0 0,0 0 0,1 0 0,-1-16 0,2 6-15,0 0 0,2 0 0,0 0 1,2 0-1,1 0 0,0 0 0,16-43 0,-14 50-52,1 0 0,0 1-1,1 0 1,1 0 0,1 0-1,0 1 1,0 1 0,2 0-1,0 1 1,18-16 0,-24 23-12,1 0 0,0 0-1,0 1 1,0 0 0,1 0 0,-1 1 0,1 0 0,0 0 0,0 0 0,0 1 0,0 1 0,1-1 0,-1 1-1,0 1 1,1 0 0,-1 0 0,0 0 0,1 1 0,-1 0 0,0 1 0,0 0 0,0 0 0,9 4-1,-7-1 10,1 0 0,-1 1-1,-1 0 1,1 0 0,-1 1-1,0 1 1,-1-1 0,1 1-1,-2 1 1,1-1-1,-1 1 1,0 1 0,-1-1-1,0 1 1,-1 0 0,0 1-1,0-1 1,-1 1 0,-1 0-1,4 15 1,-5-16-139,-1 0 0,1 0 1,-2 0-1,1 0 0,-2 1 0,1-1 1,-1 0-1,-1 0 0,1 0 0,-2 0 1,0-1-1,0 1 0,0-1 0,-1 1 1,-1-1-1,1 0 0,-2 0 0,1-1 1,-1 0-1,0 0 0,-1 0 0,0-1 1,-9 8-1,1-3-814,-1 0 1,-30 15 0,24-16-1407,-1-1 0,0-1 0,-38 10 0,5-7-454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7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510 68 948,'21'-13'6926,"-21"13"-6866,-42-10 1338,1 1 0,-1 2 0,-53-2 0,10 1-1231,-58-1-3921,87 7-1269,30 1 3259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3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0 260,'0'0'3763,"-3"3"-2529,-1 2-586,0 0 0,1 1 0,0-1 0,0 1-1,0 0 1,1 0 0,-4 11 0,-10 51 3795,13-53-3811,0 0 189,1 1 0,1 0 0,0-1 0,2 21 0,0-26-391,0 0-1,1 0 1,0 0 0,0 0-1,1 0 1,1 0 0,6 13-1,-7-17-275,1-1 0,0 0-1,0 0 1,0-1-1,0 1 1,1-1-1,0 1 1,0-2 0,0 1-1,0 0 1,1-1-1,-1 0 1,1 0-1,0-1 1,0 0-1,0 0 1,0 0 0,8 1-1,11 1 72,1-2 1,-1 0-1,32-2 0,-26-1-150,55-1-311,17 0-1579,-36 6-2229,-65-4 3819,13 3-4149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27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1320 4 620,'-22'-3'856,"4"3"-56,-4 0-60,0 0-80,0 0-56,-7 0-68,4 3-84,-6-3-115,2 0-181,1 5-212,0-2-193,0 0-287,2 3-1140,1-1 572,3 4 376</inkml:trace>
  <inkml:trace contextRef="#ctx0" brushRef="#br0" timeOffset="1">362 128 216,'-47'6'744,"3"-1"-72,0 1-76,6-3-96,0 2-220,4-2-288,-4 0-1012,-6 0 344,10-3 232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5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1 920,'0'3'897,"-9"118"5807,6-62-5407,2-42-901,1-1 0,0 0 0,1 0 0,0 0 1,2 0-1,0 0 0,7 21 0,-9-34-317,0 1 0,1-1-1,0 0 1,0 1 0,0-1 0,0 0-1,0 0 1,0-1 0,1 1 0,0 0-1,-1-1 1,1 0 0,0 1 0,0-1-1,0 0 1,0 0 0,1-1-1,-1 1 1,1-1 0,-1 0 0,1 0-1,-1 0 1,1 0 0,6 0 0,4 0 66,1-1 0,0-1 1,-1-1-1,1 0 0,13-4 1,22-3-411,-17 3-2374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5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24 272,'17'-24'6705,"-17"24"-6662,-5 2 102,1 0-1,-1 0 1,1 0 0,-1 0 0,1 0-1,0 1 1,0 0 0,0 0 0,1 0 0,-1 1-1,1-1 1,-1 1 0,1-1 0,0 1-1,1 0 1,-1 1 0,-3 7 0,4-7-71,0-1 0,1 0 0,0 1 1,0-1-1,0 1 0,0-1 0,1 1 1,0-1-1,0 1 0,0 0 0,0-1 1,1 1-1,-1-1 0,1 1 0,1-1 1,-1 0-1,0 1 0,1-1 1,0 0-1,0 0 0,1 0 0,-1 0 1,1 0-1,-1-1 0,1 1 0,0-1 1,1 1-1,-1-1 0,0 0 0,1 0 1,0-1-1,0 1 0,0-1 0,0 0 1,0 0-1,0 0 0,0-1 1,1 1-1,-1-1 0,1 0 0,-1 0 1,1-1-1,-1 1 0,1-1 0,-1 0 1,5 0-1,4-2-2,0 1 1,0-2 0,0 0-1,-1 0 1,1-1-1,14-7 1,-22 9-68,0 0-1,0-1 1,-1 1 0,1-1-1,-1 0 1,0 0 0,0-1-1,0 1 1,0-1 0,-1 0 0,1 0-1,-1 0 1,0 0 0,0-1-1,0 1 1,-1-1 0,0 0 0,2-5-1,-3 8-14,-1 0 0,1 0-1,-1 1 1,0-1 0,0 0-1,0 0 1,0 1 0,0-1 0,0 0-1,0 0 1,-1 1 0,1-1-1,-1 0 1,1 0 0,-1 1-1,0-1 1,1 0 0,-1 1-1,0-1 1,-1-1 0,0 1-28,-1 0 0,1 0 1,0 0-1,-1 0 0,1 0 0,-1 1 1,0-1-1,1 1 0,-1 0 1,-5-2-1,-4 0-271,0 0 1,0 1 0,0 1-1,-22-1 1,-27 6-2242,21 3-2306,25-4 3370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6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43 452,'-3'-6'3821,"-14"15"-3344,0 1 1,0 1-1,1 0 1,0 1-1,1 1 1,-18 18-1,27-24-314,-1 1 1,1-1-1,0 1 0,0 1 1,1-1-1,1 1 1,-1 0-1,1 0 0,0 0 1,1 0-1,1 1 0,-1 0 1,1-1-1,1 1 1,-1 10-1,2-17-126,0-1 1,0 1-1,0-1 1,0 1-1,1-1 1,-1 1-1,1-1 1,0 1 0,0-1-1,0 0 1,0 1-1,0-1 1,0 0-1,1 0 1,-1 0-1,1 0 1,-1 0-1,1 0 1,0 0-1,0-1 1,0 1-1,0 0 1,0-1-1,0 0 1,0 1-1,0-1 1,0 0-1,1 0 1,-1 0-1,1-1 1,-1 1-1,0 0 1,1-1-1,-1 0 1,1 0-1,-1 1 1,5-2-1,3 1 31,1 0 0,0-1 1,0-1-1,-1 0 0,1 0 0,-1-1 0,15-6 0,-2-1-14,-2-1 0,1-1 0,-2-1 1,0-1-1,24-21 0,-12 6-22,-2-2 0,31-39 0,-52 59-29,2-1-22,-1-1 1,0-1-1,-1 0 0,11-22 1,-19 35 28,-3 6 13,-7 19 141,2 0 0,0 1 0,2 0-1,1 1 1,1-1 0,1 0 0,1 1-1,4 37 1,-3-59-109,1 0 0,0 0 0,-1 0 0,1 0 0,1 0 1,-1 0-1,0 0 0,1-1 0,0 1 0,0 0 0,5 6 0,-6-9-43,0 0 0,1 0 0,-1 0 1,1 0-1,-1 0 0,1 0 0,0 0 0,-1 0 1,1-1-1,0 1 0,0-1 0,0 1 0,-1-1 0,1 0 1,0 0-1,0 1 0,0-1 0,-1 0 0,1-1 1,0 1-1,0 0 0,0 0 0,0-1 0,-1 1 1,1-1-1,0 0 0,-1 0 0,3 0 0,3-3-44,1 0-1,-1 0 1,0-1-1,0 0 0,-1 0 1,0-1-1,0 1 1,0-1-1,0-1 1,-1 1-1,0-1 0,0 0 1,3-8-1,6-13-591,-1 0 0,11-35 0,-14 35-322,-4 7-447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6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12 528,'-2'-12'3214,"0"12"-3045,0 0 0,0 0 1,0 1-1,0-1 0,0 0 0,-1 1 0,1 0 0,1-1 0,-1 1 0,0 0 0,0 0 0,0 0 0,0 0 0,0 0 0,1 0 0,-1 1 1,1-1-1,-1 1 0,1-1 0,-1 1 0,0 1 0,-31 39 1258,23-27-980,1 1 0,1 0 0,0 0-1,-9 30 1,13-35-220,2-1 0,-1 1 0,1 0 0,1 0 1,0 1-1,1-1 0,0 0 0,2 20 0,-1-29-182,-1 0-1,0 0 0,1 0 0,-1 0 1,1 0-1,0 0 0,0 0 1,0 0-1,0-1 0,0 1 0,0 0 1,0 0-1,1-1 0,-1 1 1,1-1-1,-1 1 0,1-1 1,-1 0-1,1 0 0,0 0 0,2 2 1,-1-2 3,1 0 0,-1 0 1,0 0-1,1-1 0,-1 1 0,1-1 1,-1 0-1,1 0 0,-1 0 0,1-1 1,5 0-1,4-3 37,1 0 0,-1 0 0,0-1 0,0-1 0,14-9 0,-13 6-49,0-1-1,-1 0 0,-1-1 1,1-1-1,-2 0 0,1-1 0,-2 0 1,0 0-1,0-1 0,-2-1 1,1 1-1,-2-1 0,10-25 0,-17 38 417,36 2-194,4-4-136,-24 2-58,-1 0 0,1 1 0,-1 1 0,27 3 0,-42-2-63,1-1-1,0 0 1,0 0 0,-1 1 0,1-1-1,0 0 1,0 1 0,-1-1 0,1 1-1,-1-1 1,1 1 0,0-1 0,-1 1-1,1-1 1,-1 1 0,1 0-1,-1-1 1,1 1 0,-1 0 0,0-1-1,1 1 1,-1 0 0,0-1 0,0 1-1,1 0 1,-1 0 0,0-1 0,0 1-1,0 0 1,0 0 0,0 0 0,0-1-1,0 1 1,0 0 0,0 0 0,0-1-1,-1 1 1,1 0 0,0 0 0,-1 1-1,-14 31-146,14-30 109,-7 8-221,-1 1 0,1-1 0,-2-1 0,1 0 1,-22 17-1,7-5-2799,0 1-3456,18-16 4498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7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32,'19'-19'8994,"-18"31"-8622,-5 28 1332,3-32-1458,0-1 0,0 1 0,0-1 0,2 11 0,-1-14-177,0 0 1,1 0-1,0 0 1,-1-1-1,1 1 1,1 0-1,-1-1 0,1 1 1,-1-1-1,1 1 1,0-1-1,4 6 1,-4-8-93,-1 1 0,1-1 0,0 0 0,0 0 0,-1 0 0,1 0 0,0 0 0,0 0 0,0 0 0,0-1 0,0 1 0,0-1 0,0 1 0,0-1 0,0 0 0,0 0 0,1 0 0,-1 0 0,0 0 0,0 0 0,0-1 0,0 1 0,0-1 0,3-1 0,8-2-243,-1-1 1,0-1-1,0 1 1,-1-2-1,0 0 1,0 0-1,11-11 1,66-67-1433,-48 44 1071,-10 9 328,-17 18 450,0 1-1,23-18 1,-36 31-113,0 0-1,0-1 1,0 1 0,0 0-1,0 0 1,1 0 0,-1 0 0,0 0-1,0 0 1,0 0 0,1 0-1,-1-1 1,0 1 0,0 0-1,0 0 1,1 0 0,-1 0-1,0 0 1,0 0 0,0 0-1,1 0 1,-1 0 0,0 0-1,0 0 1,0 0 0,1 0-1,-1 0 1,0 1 0,0-1-1,0 0 1,0 0 0,1 0-1,-1 0 1,0 0 0,0 0-1,0 0 1,0 1 0,1-1 0,-1 0-1,0 0 1,0 0 0,0 0-1,0 1 1,3 11 531,-4 16 118,-1-15-316,-2 27 770,3-39-1104,1 0-1,0 0 1,0 0 0,0 0-1,0 0 1,0 0 0,0 0 0,0 1-1,1-1 1,-1 0 0,0 0-1,1 0 1,-1 0 0,0 0-1,1 0 1,-1-1 0,1 1-1,0 0 1,-1 0 0,1 0-1,0 0 1,-1 0 0,1-1 0,0 1-1,0 0 1,1 0 0,2-1-4,-1 0 1,0 0 0,1 0 0,-1-1 0,1 1 0,-1-1-1,0 0 1,0 0 0,1 0 0,-1 0 0,0-1 0,0 0-1,3-2 1,7-2 52,80-38 238,-61 27-114,2 1 1,61-19-1,-89 34-166,1 0 1,-1 1-1,0-1 1,1 1-1,-1 1 1,11 1-1,16 1 8,-26-4-276,0 0 0,0 0 0,1-1 0,-1 0 0,-1 0 0,13-6 0,-12 5-1034,0 0 0,-1 1-1,1 0 1,0 0 0,0 0-1,14 0 1,-6 3-640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8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75 131 648,'-1'0'135,"0"-1"-1,-1 1 1,1 0-1,0 0 1,-1 0-1,1 0 0,0 0 1,-1 0-1,1 0 1,0 0-1,-1 0 1,1 1-1,0-1 1,0 0-1,-1 1 1,1-1-1,0 1 1,0 0-1,0-1 1,-2 2-1,1 0 31,-1 0 0,1 1 0,0-1 0,0 1 0,0-1 0,0 1 0,0-1-1,-1 5 1,-2 3 170,1 0-1,1 1 0,0-1 0,-2 12 0,2-10-57,2 1 0,-1-1-1,2 1 1,0-1 0,0 1 0,1-1-1,1 1 1,0-1 0,4 14 0,-5-22-226,0-1 0,0 0 1,1 0-1,-1 1 0,1-1 1,-1 0-1,1 0 1,0-1-1,0 1 0,0 0 1,1-1-1,-1 1 0,1-1 1,-1 0-1,1 0 0,0 0 1,0 0-1,0 0 0,0 0 1,0-1-1,0 0 1,0 1-1,1-1 0,-1 0 1,0-1-1,1 1 0,-1-1 1,1 1-1,-1-1 0,0 0 1,1 0-1,-1-1 1,1 1-1,-1-1 0,1 1 1,-1-1-1,6-2 0,5-2 20,0-1 0,0 0 0,-1-1-1,0-1 1,0 0 0,-1 0-1,0-2 1,0 1 0,-1-1 0,0-1-1,-1 0 1,11-15 0,-6 5-28,0 0 1,-2-1-1,0-1 0,-2 0 0,0-1 1,9-31-1,-8 3-194,-12 50 83,1-1 0,-1 0 0,1 0 0,-1 0 0,0 0 0,-1 0 0,1 0 0,0 1 1,-1-1-1,1 0 0,-1 0 0,0 0 0,0 1 0,0-1 0,-2-2 0,3 4-35,0 1-1,-1 0 1,1 0 0,0-1-1,-1 1 1,1 0 0,0-1-1,-1 1 1,1 0 0,0 0 0,-1 0-1,1 0 1,0-1 0,-1 1-1,1 0 1,-1 0 0,1 0-1,0 0 1,-1 0 0,1 0-1,-1 0 1,1 0 0,-1 0-1,1 0 1,0 0 0,-1 0-1,1 0 1,-1 0 0,1 0-1,0 1 1,-1-1 0,1 0 0,0 0-1,-1 0 1,1 1 0,0-1-1,-1 0 1,-9 11-3080,9-10 3363,-6 11-1762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8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1 441 412,'8'-10'540,"-1"-1"-1,0-1 1,0 1 0,-1-1-1,-1 0 1,0 0 0,0-1-1,-1 0 1,-1 1-1,3-23 1,-2-11 1141,-1-79 0,-4 76 405,2 55-1776,3 10-77,0 0 0,1-1 0,0 1-1,1-1 1,1 0 0,14 22 0,-17-31-150,0 0 0,1 0 1,0 0-1,0-1 0,0 0 0,0 0 0,1 0 1,7 4-1,-10-7-51,0-1 0,1 1 0,-1 0 1,1-1-1,-1 0 0,1 0 0,0 0 1,0 0-1,-1-1 0,1 1 0,0-1 1,0 0-1,-1 0 0,1-1 0,0 1 0,6-2 1,-3-1-22,-1 1 0,1-1 0,-1 0 0,0-1 0,0 0 0,0 0 0,-1 0 0,1-1 0,-1 1 0,0-1 0,0 0 1,-1-1-1,1 1 0,-1-1 0,4-7 0,-1 0-139,0 0 1,-1 0-1,0-1 0,-1 1 1,-1-1-1,5-20 1,-4 14-474,3-17-607,-8 36 803,0-1 0,0 1 1,0-1-1,0 1 0,0-1 0,0 1 0,-1-1 0,1 1 1,0-1-1,-1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8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113 275 612,'4'-7'236,"0"-1"1,0 0-1,-1 0 1,1-1-1,-2 1 1,1-1-1,-2 1 1,1-1-1,-1 0 0,0 1 1,-1-1-1,0 0 1,0 0-1,-1 0 1,0 1-1,0-1 1,-4-11-1,3 14-97,-1-1 0,1 1-1,-1 0 1,0 0 0,-1 0 0,1 0 0,-1 0-1,0 1 1,0 0 0,-1 0 0,0 0 0,0 0 0,0 1-1,0-1 1,-1 1 0,0 1 0,0-1 0,0 1-1,0 0 1,0 1 0,0-1 0,-11-2 0,14 5 117,0 0-1,-8 5 92,13 3 293,23 7 77,44 11 183,-45-18-647,-1 1 0,25 13-1,-41-18-201,0 0 0,-1 0 0,1 0 0,-1 1-1,0 0 1,-1 0 0,11 11 0,-15-14-49,1 1 1,-1-1 0,0 1-1,1-1 1,-1 1-1,0 0 1,-1-1 0,1 1-1,0 0 1,-1 0 0,0-1-1,1 1 1,-1 0 0,0 0-1,0 0 1,-1 0-1,1-1 1,-1 1 0,1 0-1,-1 0 1,0-1 0,0 1-1,0 0 1,0-1 0,-2 3-1,-10 16-448,-1 0 0,-1-1-1,0-1 1,-2-1 0,-28 26 0,5-4-4988,30-31 3892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9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1 568,'0'0'902,"3"4"-8,0 1-561,-1 1 1,1-1-1,-1 1 0,-1 0 0,1 0 1,-1 0-1,0 0 0,0 0 0,-1 0 1,1 0-1,-2 8 0,1-2 161,0 0 0,1 0 0,1-1-1,0 1 1,4 15 0,-5-24-472,-1-1-1,1 0 1,0 0 0,0 0 0,0 0-1,0 0 1,0 0 0,0 0 0,1 0-1,-1 0 1,0 0 0,1 0-1,0-1 1,-1 1 0,1-1 0,0 1-1,0-1 1,0 0 0,0 0 0,0 0-1,0 0 1,0 0 0,0 0-1,1 0 1,-1-1 0,0 1 0,0-1-1,1 1 1,-1-1 0,0 0 0,1 0-1,-1 0 1,0-1 0,1 1-1,-1 0 1,0-1 0,3 0 0,47-20-1205,3-7-4134,-42 22 4005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3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430 4 420,'0'0'1325,"-4"0"-8,-11 2 17,12-1 47,-13 1 1345,5-1-1443,0 0 1,0-1 0,1-1 0,-18-2-1,-15 0 545,-9 1-184,26 0-805,-31 3 1,19 1-966,-27 2-1872,26 4-2256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9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324 323 440,'0'0'3704,"-7"0"-3042,-26 1 129,0-3 0,0 0 1,0-2-1,-54-14 0,65 14-613,-8-3 136,30 7-307,0-1-1,-1 1 1,1-1 0,0 1-1,0 0 1,-1-1 0,1 1-1,0-1 1,0 1-1,0-1 1,-1 1 0,1-1-1,0 1 1,0-1 0,0 1-1,0-1 1,0 1-1,0-1 1,0 1 0,0-1-1,0 1 1,0-1 0,0 1-1,1-1 1,-1 1-1,0-1 1,0 1 0,0-1-1,1 1 1,-1-1 0,0 1-1,0-1 1,1 1-1,-1 0 1,1-1 0,-1 1-1,0 0 1,1-1 0,-1 1-1,1-1 1,0 0-13,11-15 52,-7 9-10,1 0-1,-1 0 1,-1-1-1,8-16 1,-11 23-36,-1-1 0,1 0 0,-1 0 0,1 1 0,-1-1 0,0 0 0,0 0 0,0 1-1,0-1 1,0 0 0,0 0 0,0 1 0,0-1 0,-1 0 0,1 0 0,-1 1 0,1-1 0,-1 0 0,0 1 0,0-1 0,0 1 0,0-1 0,0 1 0,0-1 0,0 1-1,0 0 1,-1-1 0,1 1 0,-3-2 0,0 0-134,1 1 0,-1 0 0,0 0 0,0 0 0,0 0 0,-8-1 0,9 2-378,1 1 1,0-1-1,-1 1 1,1 0-1,0 0 1,-1 0-1,1 0 1,0 0-1,-5 1 1,-9 4-814</inkml:trace>
  <inkml:trace contextRef="#ctx0" brushRef="#br0" timeOffset="1">245 0 904,'9'8'696,"-2"1"0,1-1 0,-1 1 0,-1 0 0,0 1 0,0 0 0,-1 0 0,0 0 0,0 0 0,4 19 0,-6-19-616,12 28 642,-14-36-1055,0 0-1,0 0 1,1 0-1,-1-1 1,0 1-1,1-1 1,-1 1 0,1-1-1,-1 1 1,1-1-1,0 0 1,-1 0-1,1 1 1,0-1 0,0-1-1,3 3 1,7-1-993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39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343 12 908,'-3'-9'1780,"-12"6"-196,-20 6-896,16-3-67,-9 0-73,-4 3-116,1 0-140,-4 3-204,4-1-296,0-2-380,-1 6-1505,7-1 713,0-2 468</inkml:trace>
  <inkml:trace contextRef="#ctx0" brushRef="#br0" timeOffset="1">730 9 1020,'28'0'1816,"-3"0"-144,-3 3-103,-3 0-133,-3-3-140,0 0 812,-1 0-1112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54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1 228,'3'0'1101,"26"0"3123,-26 0-3285,-1-1-320,0 1 0,0 0-1,0 1 1,0-1 0,1 0 0,-1 1 0,0-1 0,0 1-1,0 0 1,0-1 0,0 1 0,4 3 1845,1-3-1960,-11 2-44,-14 3 17,16-6-560,-27 5 295,-33 0 0,15-2-172,21 2-16,22-4-27,0 0-1,1 1 1,-1-1 0,0 1 0,1 0 0,0 0 0,-1 0 0,1 0-1,0 0 1,0 1 0,0-1 0,0 1 0,1 0 0,-1 0 0,-1 4-1,-6 7-2,1 1-1,-9 17 0,6-8 6,6-12 1,1 0 0,0 1 0,0-1-1,2 1 1,-4 15 0,-6 69 28,7-42-5,-9 114 61,13-148-54,0-1 0,4 34-1,-1-9 2,2 6 87,15 86 0,-11-95-9,-5-30-14,0 0-1,1 0 1,0 0 0,1-1-1,0 1 1,1-1-1,0 0 1,0-1 0,1 1-1,12 14 1,-13-21-62,0 0-1,0 0 1,0-1 0,1 1-1,-1-2 1,1 1 0,0 0-1,-1-1 1,1 0 0,0-1 0,1 1-1,-1-1 1,0 0 0,7 0-1,14 0 115,50-4-1,-74 3-132,285-43 713,-128 16-1193,-117 18-608,11-1-3247,-19 9-3628,-16 3 5251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4:55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85 616,'-2'-1'776,"-7"-5"-18,7 5-20,0-21 2514,3 20-3080,0 1 0,1-1 0,-1 1 1,0-1-1,1 1 0,-1 0 0,1-1 0,-1 1 0,1 0 0,0 0 1,0 0-1,-1 0 0,1 1 0,0-1 0,3-1 0,36-5 669,-7 2-264,-12-2-374,1 2 1,-1 1 0,1 1 0,0 1 0,27 1-1,-39 2-159,1 2-1,-1-1 0,0 1 1,0 1-1,0 0 0,-1 0 0,1 1 1,-1 1-1,0 0 0,-1 0 1,1 1-1,-1 0 0,0 0 0,-1 1 1,10 12-1,8 10 27,-2 2 0,-1 0 1,19 38-1,122 256 359,-97-183-135,-10-20-23,19 39 73,3 21-223,-66-140-110,-1 0 0,7 57-1,-10-50-4,-6-35-11,-1 1 1,0 24 0,-2-36 4,0 0 0,0 0 1,0 0-1,-1-1 0,0 1 0,1 0 0,-1-1 1,-1 1-1,1 0 0,0-1 0,-1 1 0,0-1 1,0 0-1,0 0 0,0 1 0,-3 2 0,1-4 2,0 0 0,-1 0-1,1 0 1,0-1 0,0 0-1,-1 0 1,1 0 0,-1 0-1,1-1 1,-1 1 0,1-1 0,-1 0-1,-5-1 1,0 0 2,-99-2-13,47 1-30,-67 5 0,107-1-313,0 1 1,1 1-1,-1 2 1,1-1-1,0 2 1,-36 17-1,-65 47-5746,62-29 4165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05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557 1061 540,'25'11'5294,"-24"-10"-5179,0-1 0,-1 0 1,1 1-1,0-1 0,0 0 1,-1 1-1,1-1 0,-1 1 0,1-1 1,0 1-1,-1-1 0,1 1 0,-1-1 1,1 1-1,-1 0 0,0-1 1,1 1-1,-1 0 0,1-1 0,-1 1 1,0 0-1,0-1 0,1 1 0,-1 0 1,0 0-1,0-1 0,0 1 1,0 0-1,0 0 0,0-1 0,0 1 1,0 0-1,0 0 0,0 0 0,-1-1 1,1 1-1,-1 1 0,-3 2 50,0 1 1,0-1-1,0-1 0,-1 1 0,1 0 1,-1-1-1,0 0 0,0 0 0,-1-1 1,1 1-1,0-1 0,-9 2 0,4-2-31,1 0 0,-1-1 1,0 0-1,1-1 0,-1 0 0,1-1 0,-11-1 0,0-2-21,2 0 0,-1-2-1,1 0 1,0-1 0,0 0 0,0-2 0,-17-11-1,11 4-5,1-1-1,0-1 0,1-1 1,2-1-1,-31-36 0,38 38 1,0 0 0,1-1-1,0-1 1,2 0 0,0 0-1,1-1 1,-10-36 0,16 36-7,0 1 1,0-1 0,2 1 0,1-1-1,1 1 1,0-1 0,1 1-1,2-1 1,0 1 0,1 0-1,1 0 1,1 1 0,0 0-1,19-34 1,-9 23 82,2 1-1,0 1 1,2 1-1,1 1 1,1 1-1,1 0 1,1 2-1,35-24 1,-31 27 67,0 2 0,2 1 1,0 1-1,1 2 1,0 1-1,35-9 0,-40 15-51,1 1 0,0 1 0,1 1 1,-1 2-1,1 0 0,-1 2 0,52 7 0,-64-4-134,0 1-1,0 1 1,-1 0 0,0 1 0,0 0 0,0 2 0,-1-1 0,0 2-1,22 17 1,-19-12-15,0 1 1,-2 1-1,0 0 0,-1 1 0,0 1 0,20 36 0,-23-32-23,0 0 0,-2 1 1,0 0-1,-1 0 0,-2 1 0,5 27 0,-9-32-6,0 0-1,-1 1 1,-1-1 0,0 1-1,-2-1 1,0 0 0,-9 36 0,6-39-12,-1-1 1,0 1 0,-1-1 0,-1 0-1,0-1 1,-1 0 0,0 0 0,-1-1-1,-1 0 1,-15 14 0,8-11 0,-1-1-1,0-1 1,-1 0 0,-1-1-1,0-2 1,-31 13-1,10-8-268,-1-1 0,-72 13 0,-82 0-2168,133-22 614,-100 7-8441,94-10 7174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08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74 24,'3'-8'640,"-3"-1"-132,0-2-108,0-3-316,-3 8-124,3-5-512,0 2 188,0 3 124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1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52 156,'0'-9'1384,"0"-2"-180,0-1-244,0 4-412,0-3-820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481 26 940,'26'10'1503,"44"13"10081,-66-22-11208,1-1 1,0 1-1,-1-1 0,1-1 0,0 1 0,4-1 1,16-1 1079,143 10 2537,9 1-2847,153-4-756,-263-4-386,-19 1-6,0-3-1,62-9 1,28-7 10,35-3-4,-126 14-18,66-1 0,-65 6 1,65-10 0,-82 7-6,51-1 1,-33 9 27,-45-4-4,-1 0 0,1 0 0,-1 0 0,1 1 0,-1 0 0,1 0 0,-1 0 0,0 0-1,1 0 1,-1 0 0,0 1 0,0 0 0,0 0 0,0 0 0,0 0 0,-1 0 0,1 0 0,-1 1 0,1-1 0,-1 1 0,0 0 0,0 0 0,0 0 0,0 0 0,0 0 0,-1 0 0,1 0 0,-1 0 0,0 1 0,0-1 0,0 0 0,-1 1 0,1-1 0,-1 1 0,0 3 0,13 216 25,-1-7-9,-5-139-11,11 83 12,17 15-34,-32-161 14,3 6-12,-2 0-1,0 0 1,1 24 0,1-18-27,-4-21 28,-1 2-4,0 0-1,-1 0 1,-2 13-1,-13 52-15,14-69 17,1 0 0,-1 0-1,0-1 1,0 1 0,0-1 0,0 1 0,0-1 0,-1 1 0,1-1 0,-1 1 0,1-1-1,-1 0 1,-3 3 0,1-1-12,2-3 20,0 1 0,0-1 0,0-1 0,0 1 0,-1 0 0,1-1 0,0 1 0,-1-1 0,1 1 0,0-1 1,0 0-1,-4 0 0,0 0 3,-63 3-30,-222-10 36,254 4-3,-57-5-1,-57-3 23,82 8-15,-126-24 1,127 15 1,-128-5 1,-23 25 36,168-6-48,-53 10 0,-2 0 13,-4-1-9,-138 6-116,226-15 77,6 0 13,0 0-1,0-2 1,0 0-1,-22-3 1,35 3 20,1-1 0,-1 1 0,1 0 0,-1 0 0,1 0 0,-1 0 0,1 1 0,-1-1 0,-2 2 0,-24 1-89,-99 3-157,125-6 239,-28 0-35,29 0 39,-6 2-1,5-1 7,-15-7-11,12-10-17,0 1 14,-20-154-209,-9-92-401,25 138 365,-5-122-582,6 68-80,8 155 748,-5-35 0,4 51 161,1 3 24,0-1 0,0 0 0,1 0-1,-1 0 1,1 0 0,0-5-1,0 7 1,0 2 0,0-2 51,0 1-1,0-1 1,0 1 0,1 0-1,-1-1 1,0 1 0,1-1 0,-1 1-1,1 0 1,-1 0 0,2-2-1,6 1 52,0 0 1,0 0-1,0 1 0,0 1 0,0-1 0,0 1 0,13 2 0,5-1 76,290 7 1030,-171-15-1448,-73-6-2663,-52 8-1311,28-12 0,-34 12 371,2 1 1163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7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36 224,'4'-10'2805,"7"-13"1632,-10 22-3564,7-1 7542,-3 12-8026,-1 1 1,0-1 0,0 1 0,-2 0 0,4 17 0,4 64 815,-6-43-752,9 54 316,9 94-714,-18-171-830,-4-24 654,0-1 1,1 0-1,-1 0 1,1 0 0,-1 0-1,1 0 1,-1 0-1,1 0 1,-1 0-1,1 0 1,0 0 0,0 0-1,0 0 1,-1 0-1,1 0 1,0-1 0,0 1-1,1 0 1,-1-1-47,1 0 0,-1-1-1,0 1 1,0-1 0,0 1 0,0-1 0,0 0 0,0 1 0,0-1 0,0 0 0,0 0 0,0 0 0,1-1 0,-2 2-63,3-3-632,0-1-1,-1 1 1,1 0-1,-1-1 1,1 1-1,-1-1 1,2-5-1,4-6-1700,4-2 235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7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711 3 504,'4'-2'8357,"-27"17"-7326,-1-2 0,0 0 0,-1-1 0,-28 8-1,-113 30 1599,134-41-2185,-234 52 214,199-50-3294,40-9-3280,25-1 2787,-3 4 952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4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387 38 32,'1'0'146,"-1"0"0,1 0 0,0-1 0,-1 1 0,1 0 0,0-1-1,-1 1 1,1-1 0,0 1 0,-1-1 0,1 1 0,-1-1 0,1 1 0,-1-1 0,1 1 0,-1-1 0,1 0-1,-1 1 1,0-1 0,1 0 0,-1 1 0,0-1 0,0 0 0,1 1 0,-1-1 0,0 0 0,0 0 0,0 1 0,0-2-1,-1 1 38,1 0-1,-1 0 0,0 0 0,0 0 0,0 0 0,0 1 0,1-1 0,-1 0 0,0 1 0,-1-1 0,1 1 0,0-1 0,0 1 0,0-1 0,0 1 0,-2 0 0,-8-3 969,0 1 0,-19-2-1,7 3-582,0 1-1,0 1 0,0 1 0,-36 8 1,37-4-2186,0 0 1,0 2 0,0 0-1,-30 18 1,13-4-433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8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644 1 212,'11'4'969,"-10"-4"-787,0 0 0,0 0 0,0 1 1,1-1-1,-1 0 0,0 1 0,0-1 0,0 1 1,0-1-1,0 1 0,0-1 0,0 1 1,-1 0-1,1-1 0,0 1 0,0 0 0,0 0 1,-1 0-1,1 0 0,0-1 0,-1 1 1,1 0-1,0 0 0,-1 0 0,0 1 0,1-1 1,-1 0-1,0 0 0,1 1 0,-5 2 904,-8 1-499,-1 0 1,0 0-1,0-1 1,0-1-1,-1 0 0,-16 0 1,-92 3 1607,72-6-1430,-105-1 1020,-36 0-2825,165 5-1602,25-4 2265,-1 0 0,1 1 0,0-1-1,0 1 1,0-1 0,0 1 0,-1-1 0,1 1 0,0 0 0,0 0-1,0 0 1,0-1 0,0 1 0,1 0 0,-1 0 0,-1 2 0,-2 5-1956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8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3 888,'26'-2'3880,"-24"1"-1999,-9 3-978,-4 2-491,0-1-1,0 2 1,0-1-1,1 1 1,-1 1-1,1 0 1,1 1-1,-1 0 1,-9 9-1,6-1-106,0 1 0,1 0 0,1 2 0,0-1 0,1 1 0,1 0 0,1 1 0,1 0 0,-8 30 0,7-13-60,1 0-1,1 0 1,2 1 0,2 52 0,4-40-81,2-1 0,2 0 0,2 1 0,2-2 0,2 0 0,29 71 0,-28-88-137,2 0 1,1-1 0,1-1 0,28 34-1,-30-43-103,1-2 1,1 0-1,0 0 0,1-2 0,1 0 0,32 19 0,-39-28-242,0 0-1,0 0 1,0-2 0,1 1-1,0-1 1,0-1-1,22 3 1,-22-5-659,0-1 1,0 0-1,0-1 1,0 0-1,0-1 1,0 0-1,20-7 1,18-12-1301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1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6 600,'8'-2'502,"1"1"-1,-1 0 1,1 0 0,-1 1-1,1 0 1,0 1-1,-1 0 1,1 0 0,-1 1-1,0 0 1,1 0-1,-1 1 1,14 6 0,1 2 78,0 2 0,0 0 0,24 20 0,-9-3-170,-2 2 1,-1 2-1,-2 2 0,-1 0 1,-2 2-1,-2 2 0,-1 0 1,-2 2-1,-2 1 0,-2 0 1,-2 2-1,21 70 0,-32-83-394,-1 1-1,-1-1 0,-2 1 1,-2 0-1,-1 0 0,-1 0 0,-2 0 1,-1 0-1,-1 0 0,-2 0 1,-2-1-1,-12 34 0,7-33-828,-3 0 0,-33 55 0,27-55-1499,-1-1 1,-37 38-1,15-27 122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0 854 464,'15'1'5443,"-14"-1"-5275,0 0-1,0 0 0,0-1 1,0 1-1,-1 0 1,1 0-1,0 0 1,0 0-1,0-1 0,0 1 1,-1 0-1,1-1 1,0 1-1,0-1 1,-1 1-1,1-1 0,0 1 1,-1-1-1,1 0 1,0 1-1,-1-1 1,1 0-1,-1 1 0,1-1 1,-1 0-1,1 0 1,-1 1-1,0-1 1,1 0-1,-1 0 0,0 0 1,0 0-1,0 1 1,1-3-1,5-41 587,-4 29-104,138-640 4303,-136 639-4822,-2 6-4,0 1 1,1-1 0,0 1 0,0 0-1,1 0 1,0 0 0,0 1 0,11-16-1,-14 23-107,-1 0 0,1 1 0,0-1-1,-1 1 1,1-1 0,0 1 0,-1-1-1,1 1 1,0-1 0,0 1 0,-1 0 0,1-1-1,0 1 1,0 0 0,0 0 0,-1 0-1,1 0 1,0 0 0,0-1 0,0 1-1,0 1 1,-1-1 0,1 0 0,0 0-1,1 0 1,0 1 6,-1 0 0,1 0 0,0 0 0,0 0 0,-1 0 0,1 0 0,0 1 0,-1-1 0,0 1 0,2 1 1,4 5 41,-1 1 0,-1 0 1,6 11-1,-10-18-47,100 230 703,2 2-162,-80-188-472,77 138-128,-97-179-81,1 0 0,-1-1 0,1 1 0,0-1 0,5 5 0,-8-8-22,0 0 0,1 0-1,-1 0 1,0 0 0,0 0 0,1 0 0,-1-1-1,1 1 1,-1 0 0,0-1 0,1 1 0,-1-1 0,1 0-1,-1 0 1,1 1 0,0-1 0,-1 0 0,1 0-1,-1 0 1,1 0 0,-1-1 0,1 1 0,-1 0-1,1-1 1,-1 1 0,3-2 0,0 0 12,9-5-2520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3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614 65 56,'-4'-4'425,"0"0"0,0 0 0,-1 0 0,1 0 0,-1 1 0,0 0 0,0 0 0,0 0 0,0 0 1,0 1-1,-1 0 0,1 0 0,-8-1 0,-11-2 850,-44-4 1,58 8-1060,-42-3 1000,-76 3-1,101 3-1530,0 1-1,1 1 1,-1 1 0,-44 15-1,62-16-537,1-1 0,-1 2-1,0-1 1,1 1 0,-9 7-1,-1 8-766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3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85 588,'-50'-85'14389,"52"91"-13537,30 56 742,56 84 1,55 55-426,-93-131-691,106 135 1225,268 272 0,-351-406-1690,3-4 0,3-3 0,96 58 1,-166-116-794,0 0 1,0 1 0,-1 0-1,12 13 1,-13-11-1539,0 0 0,-1 0 0,0 1 0,7 15 0,-1 3-782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5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384 892 488,'2'4'259,"0"-1"-1,0 1 1,0 0-1,0 0 1,-1 0-1,0 0 1,0 1-1,0-1 1,0 0-1,-1 0 1,0 1-1,1-1 1,-2 0-1,1 1 1,0-1 0,-1 0-1,-1 6 1,-1-3 22,0 0 1,-1 0-1,1-1 1,-1 1-1,-1-1 1,1 0 0,-1 0-1,0 0 1,-6 5-1,7-8-151,1 1 0,-1-1 0,0 0 0,0 0 0,0 0 0,-1 0 0,1-1 0,-1 1 0,1-1 0,-1-1 0,0 1 0,0 0 0,0-1 0,0 0-1,0 0 1,0-1 0,0 0 0,0 1 0,0-2 0,0 1 0,-6-1 0,4-1-29,1 0 0,-1 0 1,1-1-1,0 0 0,0 0 0,0 0 1,0-1-1,0 0 0,1 0 0,0 0 1,-1-1-1,2 1 0,-1-1 0,0 0 1,-3-7-1,-9-14 85,1 0 1,1-1-1,2-1 0,1 0 1,1 0-1,-9-38 0,7 11 86,2-1 0,-5-82-1,14 103-71,1 0-1,1 0 0,2 0 1,2 0-1,1 0 1,18-62-1,-19 84-107,0 0-1,1 0 1,1 1-1,0 0 1,1 0 0,1 0-1,-1 1 1,2 0 0,-1 1-1,2 0 1,-1 0-1,1 1 1,1 0 0,-1 1-1,2 0 1,-1 1 0,1 0-1,0 1 1,0 0-1,20-6 1,-18 8-5,0 0-1,0 2 1,0-1-1,0 2 1,1 0 0,-1 1-1,0 0 1,0 1 0,1 1-1,-1 0 1,0 1 0,20 6-1,-16-2 7,-1 0-1,0 2 1,0 0-1,0 0 1,-1 2-1,-1 0 1,0 0 0,25 26-1,-24-20-9,-1 1 0,-1 0 0,0 1 0,-2 1-1,0 0 1,-1 1 0,9 23 0,-13-26-14,-1 0-1,-1 0 0,-1 0 1,0 1-1,-2-1 1,0 1-1,-1 0 1,-2 35-1,-1-34-18,-1-1-1,-1 1 0,-1-1 0,0 0 1,-2 0-1,0-1 0,-1 0 1,-1 0-1,-18 27 0,18-33-96,0 0 0,-1-1-1,-1 0 1,1-1 0,-2 0 0,0 0-1,0-1 1,0-1 0,-1 0 0,0-1-1,-1 0 1,0-1 0,-17 5 0,18-7-485,-1-1 1,1 0-1,-1-1 1,0 0-1,1-1 1,-26-2-1,26 0-1790,0-1-1,0 0 1,-26-9-1,13 0-527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5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32 352,'-16'-31'9397,"16"36"-8658,4 67 1175,14 82-1,-5-63-1016,8 84 164,-22-166-2155,-6-13-1781,-7-17-3438,11 12 4162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 52 424,'1'-1'146,"-1"0"0,1 0-1,-1 0 1,0 0 0,1 0-1,-1 0 1,0 0 0,0 0 0,1 0-1,-1 0 1,0-1 0,0 1 0,0 0-1,0 0 1,-1 0 0,1 0 0,0 0-1,0 0 1,-1 0 0,1 0 0,-1 0-1,1 0 1,-1 0 0,1 0 0,-1 0-1,1 0 1,-1 0 0,0 1 0,1-1-1,-1 0 1,0 0 0,0 1-1,0-1 1,0 0 0,1 1 0,-3-1-1,-2-1 235,-1 0-1,0 0 1,1 1 0,-1 0-1,-10-1 1,11 2-221,-245-7 4105,168 8-3441,72-1-742,-20 0 83,-31 4 1,54-3-310,0 0 0,0 0 0,0 1 1,0 0-1,0 0 0,1 1 0,-1-1 0,1 1 1,0 1-1,-8 4 0,13-7-34,0-1 0,0 1 1,0 0-1,0-1 0,1 1 0,-1 0 0,0 0 0,0-1 0,0 1 0,1 0 1,-1 0-1,0 0 0,1 0 0,-1 0 0,1 0 0,-1 0 0,1 0 1,0 0-1,-1 0 0,1 0 0,0 0 0,0 0 0,0 1 0,-1-1 0,1 0 1,0 0-1,1 0 0,-1 0 0,0 0 0,0 0 0,0 0 0,1 0 1,-1 1-1,0-1 0,1 0 0,-1 0 0,1 0 0,-1 0 0,2 1 0,12 10-1619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0 292,'16'0'1096,"-4"3"-60,4 3 3617,-57 11-3585,13-9-120,-13 3-84,-9 4-88,-3 2-104,-13 5-188,3 1-372,0 8-572,0 0-3464,10 11 1331,21-2 881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4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1324,'15'-10'12093,"-14"11"-11737,0 0-73,0 0-1,0 0 1,0 0 0,-1 1 0,1-1 0,-1 0 0,1 1 0,-1-1 0,0 1-1,1-1 1,-1 0 0,0 1 0,0 1 0,-1 52 2408,-10 171 4193,25-1-3550,-14-218-3476,1-1 0,1 1-1,-1 0 1,4 8 0,-4-12-368,0-1 0,0 1-1,1-1 1,-1 0 0,1 0 0,-1 0 0,1 0 0,2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28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659 210 360,'0'0'811,"5"3"-6,28 21 7732,-42-35-8360,1 2-72,-1 1 0,0 0-1,0 1 1,-1 0 0,1 0-1,-2 1 1,1 1 0,-1-1-1,-12-3 1,-10-7 47,-19-9 12,-2 3 0,0 1 0,-1 3-1,0 3 1,-1 1 0,-89-8 0,142 22-148,-1-1 0,0 1 0,0 0 0,0 1 0,0-1 0,0 0 1,0 1-1,1 0 0,-1 0 0,0 0 0,-6 4 0,8-4-5,0 0 0,1 1 0,-1-1 0,0 0 0,1 1 0,0-1 0,-1 1 0,1 0 0,0 0 0,0-1 0,0 1 0,0 0 0,0 0 0,0 0 0,1 0 0,-1 0 0,0 0 0,1 0 0,0 0 0,-1 0 0,1 0 0,0 1 0,1 1 0,1 41 180,16 85 0,-5-48-102,15 85-61,-28-166-130,0 1 0,0-1 1,1 0-1,-1 1 0,0-1 0,0 0 0,1 0 0,-1 0 1,1 1-1,-1-1 0,1 0 0,-1 0 0,1 0 1,0 0-1,-1 0 0,1 0 0,0 0 0,0 0 0,0 0 1,0 0-1,0 0 0,1 0 0,0-1-221,0 0 0,-1-1-1,1 1 1,-1-1-1,1 0 1,-1 1 0,1-1-1,-1 0 1,1 0 0,-1 0-1,0 0 1,1 0 0,-1 0-1,0-1 1,0 1 0,0 0-1,1-2 1,24-26-1771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2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51 11441,'0'0'274,"-1"1"-198,1-1 0,0 1 0,0-1-1,0 1 1,0-1 0,0 1 0,0 0 0,0-1 0,0 1-1,0-1 1,0 1 0,0-1 0,0 1 0,1-1 0,-1 1-1,0-1 1,0 1 0,0-1 0,1 1 0,-1-1 0,0 1-1,1 0 1,7 1 286,-1 1-1,1-1 0,0-1 0,0 1 1,-1-2-1,1 1 0,0-1 1,0 0-1,0 0 0,15-4 0,10 2 363,377 3 2488,63-3-2564,-443 0-1503,-5 1 142,47-9 0,-64 8-264,1-1 0,-1 0 0,11-5 0,-14 5-511,1 0 0,-1 0 0,0-1 0,0 1 1,7-8-1,-2-1-989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2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73 152,'19'-17'5346,"-15"18"-4575,-2 1-638,1 0 0,-1-1 0,1 1 1,-1 0-1,0 1 0,0-1 0,0 0 1,0 0-1,0 1 0,-1-1 0,1 1 1,-1 0-1,1-1 0,-1 1 0,0 0 1,0 0-1,-1 0 0,1 0 0,0 4 0,13 62 1663,16 60 754,-14-68-1244,-16-61-1294,0 0 0,1 1 0,-1-1 0,0 0-1,0 0 1,0 1 0,0-1 0,0 0 0,0 0-1,0 1 1,0-1 0,0 0 0,0 0 0,1 1-1,-1-1 1,0 0 0,0 0 0,0 0 0,0 1-1,1-1 1,-1 0 0,0 0 0,0 0 0,0 0-1,1 0 1,-1 1 0,0-1 0,0 0 0,1 0-1,-1 0 1,0 0 0,0 0 0,1 0 0,-1 0-1,1 0 1,4-8 202,2-19-58,-5-32-40,-2 0 0,-3 0 1,-14-79-1,17 138-114,-1-1 1,1 0 0,0 0-1,0 1 1,0-1-1,0 0 1,0 0 0,-1 1-1,1-1 1,1 0-1,-1 0 1,0 1 0,0-1-1,0 0 1,0 0 0,0 1-1,1-1 1,-1 0-1,0 0 1,1 1 0,-1-1-1,0 0 1,1 1-1,-1-1 1,1 1 0,-1-1-1,1 0 1,-1 1-1,1-1 1,0 1 0,-1 0-1,1-1 1,-1 1 0,1-1-1,0 1 1,0 0-1,-1-1 1,2 1 0,1 0 6,0 0 1,-1 0-1,1 0 1,0 0-1,0 1 1,-1-1-1,1 1 1,5 1-1,116 45 292,60 20 227,-168-63-465,-1 1 1,0 1-1,28 15 0,-42-21-60,0 0 1,-1 1-1,1-1 0,-1 0 0,1 1 0,-1-1 0,1 0 1,-1 1-1,1-1 0,-1 1 0,1-1 0,-1 1 1,1-1-1,-1 1 0,0-1 0,1 1 0,-1 0 0,0-1 1,0 1-1,1-1 0,-1 1 0,0 0 0,0-1 0,0 1 1,0 0-1,0-1 0,0 1 0,0 1 0,0-1 1,-1 0-1,1 0 1,-1 0-1,0 0 0,1 1 1,-1-1-1,0 0 1,0 0-1,0 0 1,0-1-1,0 1 0,0 0 1,-1 1-1,-4 2-13,0-1 0,1 0 0,-1 0 0,0-1 0,-7 3 0,-105 26-1792,113-29 1473,0 0-1,1 0 1,0 0-1,-1 0 1,-5 5 0,6-4-346,0 0 1,1 0 0,0 0 0,0 0-1,0 0 1,0 1 0,0-1 0,1 1 0,-1 0-1,-2 5 1,1 11-1481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1226 860,'4'11'11309,"6"-48"-9619,62-190 2071,291-564-379,-340 748-2627,54-74-1,-76 115-732,0 1-1,0-1 1,0 1-1,0 0 1,0-1-1,0 1 0,1 0 1,-1 0-1,0 0 1,1 0-1,-1 0 1,1 0-1,-1 0 1,1 0-1,-1 1 0,1-1 1,0 1-1,-1-1 1,1 1-1,0-1 1,-1 1-1,1 0 0,0 0 1,-1 0-1,1 0 1,0 0-1,0 0 1,-1 1-1,1-1 0,0 0 1,-1 1-1,1-1 1,0 1-1,-1 0 1,1 0-1,-1-1 1,1 1-1,-1 0 0,0 0 1,1 0-1,-1 1 1,0-1-1,0 0 1,1 0-1,0 3 0,9 9 47,0 0-1,-2 0 1,0 1-1,0 0 1,7 17-1,32 83 146,-37-86-174,165 507 626,-28-73 12,-143-446-690,13 29 14,-17-43-43,0 0 1,0 0 0,0 1-1,0-1 1,1 0 0,-1 0 0,1 0-1,0-1 1,-1 1 0,1 0-1,0 0 1,0-1 0,0 0 0,4 3-1,-5-4-56,0 0 1,1 0-1,-1 0 0,0 0 0,1 0 0,-1 0 0,0 0 1,1 0-1,-1-1 0,0 1 0,1 0 0,-1-1 1,0 1-1,0-1 0,0 0 0,1 1 0,-1-1 0,0 0 1,0 0-1,0 0 0,0 1 0,0-1 0,0 0 0,0-2 1,24-29-3071,-20 24 1924,20-25-9460,-15 26 8081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3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1110 96 10221,'-5'-5'240,"0"0"1,0 1-1,0-1 1,0 1 0,-1 0-1,1 0 1,-1 0-1,0 1 1,0 0-1,0 0 1,-1 1-1,-9-3 1,-11-2 1046,-47-6 1,59 11-1191,-289-20 2857,-1 25-1875,109 16-4226,113-8-6348,60-10 6836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3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1 220,'-8'-1'4558,"7"2"-4376,-12 8-193,12-8 476,-6 6-96,0 1 0,1-1 0,0 1 0,0 0 0,1 1 0,0-1 0,1 1 0,0 0 0,-4 10-1,1-1 50,-4 11 6,1 1-1,1 0 1,2 0 0,1 1 0,2-1-1,-1 34 1,3 8 257,10 105 0,2-94-138,39 161-1,-31-183-431,2-2 0,3 0 0,37 68 0,-48-106-275,0 0 0,1-1 0,1-1 0,30 32 0,-36-43-258,0-1 0,1 0 0,0 0 0,1-1 0,10 5 0,-12-7-367,0 0 1,0-1 0,1-1 0,-1 1-1,1-1 1,0-1 0,11 2-1,26-4-1266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3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8,'5'-6'403,"0"1"0,0 0-1,0 0 1,1 1 0,0-1 0,0 1-1,0 0 1,0 1 0,1-1 0,-1 1 0,1 1-1,0-1 1,9-1 0,-5 2-4,1 0 0,-1 1 0,1 1 0,0 0 0,0 0 0,-1 1 0,19 4 0,1 3 81,-1 1-1,0 2 1,0 0-1,-1 3 1,29 17-1,-17-6 33,0 2 0,-2 2-1,-1 1 1,58 61 0,-57-48-66,-2 2 0,-2 0 0,47 83 0,-63-94-401,-2 1 0,-1 1 0,-2 0 0,-1 1 0,-2 1 0,-2 0-1,-1 0 1,-2 1 0,-2 0 0,-1 0 0,-2 0 0,-2 0-1,-2 0 1,-1 0 0,-2 0 0,-1-1 0,-3 0 0,-1 0 0,-1-1-1,-2 0 1,-2-2 0,-40 68 0,17-45-3364,-3-2 1,-89 91-1,61-73 756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47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1 153 736,'0'-2'394,"0"0"0,1 0 0,-1 0 0,1 0 0,0 0 0,0 1 0,-1-1 0,1 0 0,0 0 0,1 0 0,-1 1 0,0-1 0,0 1 0,3-3 0,6-9 2224,10-6 1475,-5-6-2404,-7 11-93,14-29 0,-22 43-1543,0 0-1,0-1 1,0 1-1,0-1 0,0 1 1,0 0-1,0-1 1,1 1-1,-1 0 0,0-1 1,0 1-1,0-1 1,0 1-1,0 0 1,1-1-1,-1 1 0,0 0 1,0 0-1,1-1 1,-1 1-1,0 0 0,0-1 1,1 1-1,-1 0 1,0 0-1,1 0 0,-1-1 1,0 1-1,1 0 1,-1 0-1,0 0 1,1 0-1,-1 0 0,0-1 1,1 1-1,0 0 1,5 15 463,-2 28-285,4 74 649,34 175-1,-32-227-678,3 16-483,-11-72-511,1-1 0,0 0 0,7 15-1,-2-22-1530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48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856 11 1312,'29'-11'11703,"-160"30"-7296,-182-5-1104,141-11-2172,140-2-1145,-54 9 0,75-8-363,1 1-1,-1 0 1,0 1-1,1 0 0,0 1 1,0 0-1,0 0 1,-12 10-1,17-12 118,1 0-1251,-1 1 0,1-1 0,0 1 0,0-1 0,1 1 0,-7 8 0,4-3-1214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4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975 0 600,'2'1'1274,"60"19"14013,-61-20-15252,-1 0 1,0 0 0,0 0-1,0 0 1,-62 12 1777,-1-3 0,-90 1 0,66-5-1098,-192 9 1151,-21 0-4623,265-10-342,25-3 523,0 1-1,0 0 1,-9 3 0,7 1-725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5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1 603 1512,'8'-6'10142,"-5"5"-9363,0 0 0,0 0 1,0 0-1,0-1 0,0 1 0,0-1 1,-1 1-1,3-3 0,19-21 2617,-13 9-2357,16-30 1,-18 29-275,17-37 144,-2-2 0,-3-1 0,17-74 0,0 5 9,-35 118-820,-3 5-52,1-1 1,0 1-1,0 0 1,0 0-1,0 0 0,1-1 1,-1 1-1,1 0 0,0 1 1,0-1-1,0 0 0,0 1 1,5-5-1,-4 9 139,2 7-42,0 0 0,-1 1-1,0 0 1,-1-1 0,0 1-1,3 18 1,6 18 254,79 191 172,-74-202-487,1-2 0,1 0 0,2-1-1,42 48 1,-51-66-1013,0-2 0,22 17 0,-30-25 630,0-1 1,1 0-1,-1 0 0,1-1 0,0 1 1,0-1-1,0 0 0,0-1 0,0 1 1,0-1-1,0 0 0,7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50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16 308,'38'-14'5012,"-37"14"-4875,0 0 1,-1 0 0,1-1-1,0 1 1,0 0 0,0 0-1,-1 0 1,1 0-1,0 0 1,0 0 0,0 0-1,0 0 1,-1 0 0,1 0-1,0 1 1,1-1-1,-4 8 139,-1-1 0,-1 1 0,1-1 0,-1 0 0,-1-1 1,1 1-1,-1-1 0,-10 11 0,-9 14 292,-3 10-73,1 1 1,3 1 0,-35 89-1,32-54-20,-26 128-1,44-164-396,1 1-1,2 0 0,2 0 0,2 0 1,2 1-1,2-1 0,10 52 0,-11-86-145,0-1 0,1 1 0,-1-1 0,2 0-1,-1 0 1,1-1 0,0 1 0,1-1 0,0 0 0,6 8-1,-6-10-316,-1-1 0,2 0 0,-1 0 0,0 0 0,1 0 0,0-1-1,0 0 1,0 0 0,0 0 0,0-1 0,0 0 0,1 0 0,9 1-1,29 2-2377,4-7 839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5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1 352,'35'6'618,"-1"2"0,0 2-1,0 1 1,-1 2 0,-1 0 0,0 3 0,-1 0-1,0 3 1,-2 0 0,0 2 0,40 37 0,-28-20-76,-2 3 1,-2 1-1,-1 2 1,-3 1 0,-1 2-1,38 77 1,-53-88-193,-1 0 1,-2 0-1,-2 1 1,14 71-1,-21-77-184,-2 0-1,-1-1 1,-2 1-1,-1 0 1,-1 0-1,-12 55 1,6-55-372,-1 0 0,-2 0 1,-1-1-1,-1 0 0,-2-1 1,-24 36-1,14-29-1228,-2-1 1,-1-1-1,-1-2 1,-44 37-1,-6-3-673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52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2581 277 588,'14'-4'2289,"1"-1"-1,-1-1 1,18-10 1335,-37 14-2960,-25-7 117,0 1 1,-1 2-1,-41-4 0,-102-1 454,160 10-1135,-135-2 259,-1 6 0,1 7-1,1 7 1,0 5 0,-181 54-1,263-56-292,1 4-1,1 2 1,2 3-1,0 3 0,2 3 1,2 2-1,1 2 1,3 3-1,1 3 1,1 1-1,4 3 0,1 2 1,2 2-1,3 2 1,2 1-1,-42 82 0,-53 153 420,110-223-357,3 2 1,-20 103 0,23-56 42,-7 187 1,26-236-121,2 0 0,3-1 1,4 0-1,19 81 1,-17-107-36,1 0 1,3-1 0,1-1 0,1 0 0,3-1 0,1-1 0,1-1-1,2-1 1,2-1 0,1-1 0,1-2 0,2 0 0,40 30 0,12 0 10,4-4 1,97 49 0,-69-49 7,4-5 1,170 51-1,-135-61 8,243 35-1,-165-51 7,0-11-1,423-27 1,-149-48-5,-170-3-34,592-193 0,-789 205-18,-3-6 0,184-106 0,-267 131 1,-1-2 0,-1-1 0,-3-3 1,0-2-1,-3-2 0,-2-2 0,-1-2 0,68-101 1,-84 107-3,-3-1 1,0-1 0,-3 0 0,-2-2-1,-1 0 1,-3-1 0,-1-1 0,-2 0 0,-3 0-1,-1-1 1,-3 1 0,-3-66 0,-6 39-2,-4 0 1,-3 1-1,-4 1 0,-2 0 1,-3 1-1,-4 1 1,-2 2-1,-74-127 1,54 120-2,-2 1-1,-3 3 1,-4 2 0,-2 2 0,-3 4 0,-3 2 0,-87-62 0,52 54-1,-3 4 1,-2 5-1,-3 4 1,-3 5-1,-1 5 0,-2 5 1,-122-26-1,39 26-156,-1 8-1,-1 8 1,-1 9 0,-310 17-1,360 8-446,1 6 1,1 7-1,-147 43 0,202-38-1119,-164 74 1,187-68-914,2 4 1,-114 82-1,66-24 318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53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203 140,'1'0'127,"-1"-1"0,1 1-1,0 0 1,-1-1 0,1 1 0,0 0 0,-1-1-1,1 1 1,-1-1 0,1 1 0,0-1 0,-1 1-1,1-1 1,-1 1 0,0-1 0,1 1 0,-1-1-1,1 0 1,-1 1 0,0-1 0,0 0 0,1 1-1,-1-1 1,0 0 0,0 0 0,0-2 822,-3 2-165,-12 2-334,0 0-1,0 1 0,0 0 0,0 1 0,1 1 0,-23 8 1,-13 3 97,-119 28 332,3 8 0,1 7 0,-279 142 0,371-160-634,3 3 0,2 3 0,1 3 0,3 3 0,3 2 0,1 4 0,3 1 0,3 4 0,3 1 0,2 3 0,4 1 0,-57 114 0,65-99-18,2 1 0,5 2-1,-27 119 1,44-137-37,2 1 1,4 0-1,2 1 0,9 137 0,1-159-87,3-1-1,1 0 1,2-1-1,2 0 1,2-1-1,37 75 1,-32-84-37,1-1-1,1 0 1,2-2 0,2-1 0,0-1-1,3-1 1,0-1 0,42 31-1,-1-12 61,2-2 0,143 66 0,-102-65 68,185 52 0,-55-38 50,2-10 1,327 26 0,-353-61-50,265-15 0,-332-11-76,0-7 0,240-58 0,-198 19-51,-3-8 0,-3-8-1,326-177 1,-382 173-39,161-123 0,-210 134-19,-3-4-1,127-142 0,-167 162-12,-2-2 0,-3-1 0,-1-1 0,-4-3 0,35-83 0,-47 93-1,-2 0-1,-2-2 1,-3 1 0,-1-2 0,-3 1-1,-1-1 1,-2-77 0,-7 87 1,-2-1 1,-2 1-1,-1 0 1,-2 0-1,-1 1 0,-2 1 1,-2 0-1,-2 1 1,-30-51-1,11 32-2,-1 1 1,-4 2-1,-1 2 1,-96-86-1,53 64 6,-2 4-1,-159-92 1,126 94-12,-236-91 0,158 88-133,-360-74 0,294 99-1021,-530-18-1,88 97-3135,255 44-3322,250-27 5229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5:59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3554 90 120,'0'0'2714,"5"5"-2129,13 14 36,-1 1 0,-1 1 0,17 28 0,11 13 206,-39-54-736,28 37 520,2-1 0,2-2-1,49 43 1,-85-83-585,1-1 0,-1 0-1,1 1 1,-1-1 0,1 0-1,0 0 1,0 0 0,0 0-1,0 0 1,0-1 0,0 1-1,0 0 1,0-1 0,0 0-1,0 1 1,0-1 0,3 0-1,-4-1-19,0 1 1,0-1-1,1 1 0,-1-1 0,0 0 1,0 0-1,0 0 0,0 1 0,-1-1 1,1 0-1,0 0 0,0 0 0,0 0 0,-1 0 1,1-1-1,0 1 0,-1 0 0,1 0 1,-1 0-1,0-1 0,1 1 0,-1 0 1,0 0-1,0-1 0,0 1 0,0 0 0,0 0 1,0-3-1,0-14-33,0-1 1,-2 1 0,0-1-1,-1 1 1,-1 0-1,-1 0 1,0 0 0,-10-20-1,-69-131-396,83 167 416,-1-2 3,0 0 1,-1 0 0,1 1-1,-1-1 1,1 1 0,-1-1-1,0 1 1,0 0-1,-1 0 1,1 0 0,-1 1-1,-6-5 1,7 10 80,1 1-47,0 1 0,1-1 0,-1 1 0,1 0 0,0-1 0,0 1 0,1 0 0,-1 0 0,1-1 0,0 1 0,0 0 0,1 0 0,0 0 0,-1-1 0,3 7 0,4 14 192,15 37-1,-17-50-153,14 35 271,3-1-1,1-1 1,45 63 0,-63-101-269,0 1-1,0-1 1,1-1 0,0 1 0,1-1 0,0 0 0,7 5-1,-13-10-60,-1-1-1,1 0 1,0 1-1,-1-1 1,1 1-1,-1-1 1,1 0-1,0 0 1,0 1-1,-1-1 1,1 0-1,0 0 1,-1 0-1,1 0 1,0 0-1,0 0 0,-1 0 1,1 0-1,0 0 1,0 0-1,-1 0 1,1 0-1,0 0 1,-1-1-1,1 1 1,0 0-1,0-1 1,0 0 0,0 0 1,0 0 0,-1 0-1,1 0 1,0 0 0,-1 0 0,1 0-1,-1 0 1,1 0 0,-1-1-1,0 1 1,1 0 0,-1 0-1,0-2 1,1-4 8,-1 1 0,0 0 0,-1 0 0,1-1 0,-3-6-1,-6-20-42,-2 1-1,-1 1 0,-2 0 0,-1 0 0,-1 2 0,-2 0 1,0 1-1,-2 0 0,-2 2 0,0 0 0,-38-33 0,57 56 25,0 1-1,0 0 0,0 0 0,-1 0 0,1 0 0,0 0 0,-1 0 0,0 1 0,1 0 0,-7-2 0,8 3 5,1 0 0,-1 0 0,1 0 0,-1 0 0,1 0-1,0 1 1,-1-1 0,1 0 0,-1 1 0,1-1 0,-1 1 0,1 0 0,0-1 0,0 1-1,-1 0 1,1 0 0,0 0 0,0 0 0,0 0 0,0 0 0,0 0 0,0 0-1,0 0 1,0 1 0,0-1 0,0 0 0,1 0 0,-1 1 0,1-1 0,-2 3-1,-1 6 29,0 1-1,0 0 1,1 0-1,1 0 0,0 0 1,0 0-1,1 0 0,0 0 1,4 19-1,3 13 118,15 44 0,-21-82-137,8 27 104,17 40-1,-21-60-75,0-1-1,1 0 1,1-1-1,0 1 1,0-1-1,14 15 1,-21-24-37,1 0 0,0-1-1,-1 1 1,1 0 0,0 0 0,0 0 0,0 0 0,0-1-1,0 1 1,0 0 0,0-1 0,0 1 0,0-1 0,0 1 0,0-1-1,0 1 1,0-1 0,1 0 0,-1 0 0,0 0 0,0 1-1,0-1 1,0 0 0,1 0 0,-1-1 0,0 1 0,0 0-1,0 0 1,0 0 0,1-1 0,-1 1 0,0-1 0,0 1-1,0-1 1,0 1 0,0-1 0,0 0 0,0 1 0,0-1 0,0 0-1,-1 0 1,1 0 0,0 0 0,1-1 0,1-3-2,-1 0 0,1 1-1,-1-1 1,0 0 0,0-1 0,-1 1 0,1 0 0,0-8 0,0-6-31,-2 0 1,0 0-1,-1 0 1,-1 1-1,0-1 1,-7-25-1,-3 4-133,-28-70-1,30 86 111,0-1-28,-17-29 0,24 48 63,-1 1 1,1-1 0,-1 1-1,0 0 1,0 1 0,0-1 0,-1 1-1,1 0 1,-1 0 0,0 0-1,-7-3 1,12 6 16,-1 1-1,0 0 0,0-1 1,0 1-1,0 0 0,0-1 1,0 1-1,0 0 1,0 0-1,0 0 0,0 0 1,0 0-1,1 0 0,-1 0 1,0 0-1,0 0 1,0 1-1,0-1 0,0 0 1,0 1-1,0-1 0,0 0 1,0 1-1,1-1 1,-1 1-1,0 0 0,0-1 1,1 1-1,-1-1 0,0 1 1,1 0-1,-1 0 1,0-1-1,1 1 0,-1 0 1,1 0-1,0 0 0,-1 0 1,1-1-1,-1 2 1,-1 5 7,-1 0 0,1 0 0,1 0 0,-2 9 0,0 8 56,2-1 1,0 0-1,4 39 0,16 72 199,-15-108-217,16 77 286,4-1 0,50 138 0,-68-223-257,10 25 104,-14-39-161,-1-1 0,1 1 0,-1-1 0,1 1 1,0-1-1,0 1 0,0-1 0,0 0 0,0 0 0,1 0 0,2 3 0,-4-5-16,-1 0 0,0 0 0,1 1 0,-1-1 0,0 0 0,0 0 0,1 0 0,-1 1 0,0-1 0,1 0 1,-1 0-1,0 0 0,1 0 0,-1 0 0,0 1 0,1-1 0,-1 0 0,1 0 0,-1 0 0,0 0 0,1 0 0,-1 0 0,0 0 0,1 0 0,-1 0 0,0-1 0,1 1 0,-1 0 0,1 0 0,-1 0 0,0 0 0,0 0 0,1-1 0,-1 1 0,0 0 0,1 0 0,-1 0 0,0-1 0,0 1 0,1 0 0,-1-1 1,0 1-1,0 0 0,1 0 0,-1-1 0,0 1 0,0 0 0,0-1 0,0 1 0,0-1 0,0 1 0,1 0 0,-1-1 0,0 1 0,0 0 0,0-1 0,3-13-26,-1 0 1,0-1-1,0 1 1,-1 0-1,-1-1 0,-1 1 1,0 0-1,-5-22 1,-11-52-190,-4 2 0,-4 0 1,-3 2-1,-4 1 0,-73-133 1,98 201 184,-2 0 0,0 0 0,-1 1 0,0 0 0,-1 1 1,0 0-1,-16-12 0,26 23 36,0 1-1,0 0 1,0 0 0,0 0 0,-1 0 0,1 0 0,0 1-1,-1-1 1,1 0 0,0 1 0,-1-1 0,1 1 0,-1-1-1,1 1 1,-1-1 0,1 1 0,-1 0 0,1 0 0,-1 0-1,1 0 1,-1 0 0,0 0 0,1 0 0,-1 1 0,1-1-1,-1 0 1,1 1 0,-1-1 0,1 1 0,0 0 0,-1 0-1,1-1 1,0 1 0,-1 0 0,1 0 0,0 0-1,0 0 1,0 0 0,0 0 0,0 1 0,0-1 0,0 0-1,0 0 1,1 1 0,-2 2 0,-2 5 46,0 0 0,1 1 0,0-1 0,0 1 0,-2 18 0,2 18 162,1 0-1,2 1 1,8 56 0,-4-61-91,21 182 1125,93 379 0,-114-587-1175,15 48 219,-12-53-277,-6-11-15,-1 1-1,0-1 1,0 0-1,0 0 1,0 0-1,0 0 1,1 0-1,-1 0 1,0 0-1,0 0 1,0 0-1,1 0 1,-1 0-1,0 0 1,0 0-1,0 0 1,0 0 0,1-1-1,-1 1 1,0 0-1,0 0 1,0 0-1,0 0 1,0 0-1,1 0 1,-1 0-1,0 0 1,0 0-1,0-1 1,0 1-1,0 0 1,0 0-1,0 0 1,0 0 0,1 0-1,-1-1 1,0 1-1,0 0 1,6-27-136,-5-4 15,-1 1 0,-6-54-1,-19-62-214,2 31-20,-5 1 0,-5 1 1,-51-116-1,79 217 316,2 4 10,0-1 0,-1 1 0,0 0 0,-1 0-1,1 1 1,-1-1 0,-1 1 0,-11-12 0,16 18 32,1 1 0,-1-1 0,1 1-1,0 0 1,-1-1 0,1 1 0,-1 0 0,1-1 0,-1 1 0,0 0 0,1-1-1,-1 1 1,1 0 0,-1 0 0,1 0 0,-1 0 0,0 0 0,1-1-1,-1 1 1,1 0 0,-1 0 0,0 0 0,1 1 0,-1-1 0,1 0 0,-1 0-1,0 0 1,1 0 0,-1 0 0,1 1 0,-1-1 0,1 0 0,-1 1-1,1-1 1,-1 0 0,1 1 0,-1-1 0,1 1 0,-1-1 0,1 1 0,-2 1 6,1 0 0,0 1 0,0-1 1,0 0-1,0 1 0,0-1 1,0 1-1,1-1 0,-1 4 1,-1 16 85,1 1-1,5 44 1,45 320 761,27 4 31,-29-190-82,99 267 1,-141-455-766,0 3 35,2 0 0,0 0 0,0-1 0,17 25 0,-24-39-69,1 1-1,0-1 0,0 0 0,0 1 0,1-1 1,-1 0-1,0 0 0,0 0 0,1 0 1,-1 0-1,0 0 0,1 0 0,-1 0 1,1-1-1,-1 1 0,1 0 0,-1-1 0,1 1 1,0-1-1,-1 0 0,3 1 0,-2-2-7,-1 1 0,0-1 0,1 0 0,-1 1 0,1-1 0,-1 0-1,0 0 1,0 0 0,0 0 0,0 0 0,1 0 0,-1 0 0,0-1 0,-1 1-1,1 0 1,0 0 0,0-1 0,-1 1 0,1 0 0,0-1 0,-1 1-1,1-3 1,3-9-39,-1-1-1,-1 1 1,0 0-1,0-1 1,-2-23-1,0 29 24,-1-78-284,-4 0 1,-30-157-1,6 111-67,-51-137 1,6 75-17,54 150 246,-2 0 0,-30-43 0,50 84 130,0-1-2,0 0 0,0 0 0,-1 1 0,1-1 0,-1 1 0,0 0 0,0 0 0,0 0 0,0 0-1,-1 0 1,1 1 0,-1 0 0,-4-3 0,7 5 13,0 0 0,1 0 0,-1 0 0,0 0-1,1 0 1,-1 0 0,0 0 0,1 0-1,-1 0 1,0 0 0,1 0 0,-1 1 0,0-1-1,1 0 1,-1 0 0,1 1 0,-1-1 0,0 1-1,1-1 1,-1 0 0,1 1 0,-1-1 0,1 1-1,-1-1 1,1 1 0,0-1 0,-1 1-1,0 0 1,-6 19 36,5-9-5,0 1 0,1-1 0,0 1 0,1 0 0,3 16 0,-2 2 29,64 513 1004,53-1 165,-64-334-363,125 309 0,-172-502-809,-5-6-20,1-1 1,1 0 0,0 0 0,0-1-1,0 1 1,1-1 0,0 0-1,0 0 1,7 6 0,-11-12-35,0-1 0,-1 1-1,1 0 1,0-1 0,0 1 0,-1-1 0,1 1 0,0-1-1,0 1 1,0-1 0,0 0 0,0 1 0,0-1 0,0 0-1,0 0 1,0 1 0,0-1 0,0 0 0,0 0 0,0 0 0,-1 0-1,1 0 1,0-1 0,0 1 0,0 0 0,0 0 0,0-1-1,0 1 1,0 0 0,0-1 0,0 1 0,0-1 0,-1 1-1,1-1 1,0 1 0,0-1 0,-1 0 0,1 0 0,0 1-1,-1-1 1,1 0 0,0-1 0,2-2-3,-1-1-1,0 1 1,0-1 0,0 0-1,-1 0 1,1 0 0,0-7-1,2-25-34,0 0 0,-3-1-1,-5-60 1,-24-122-237,2 73-102,-78-251 0,75 316 239,-3 0 0,-3 2 0,-4 2 0,-70-105 0,100 169 93,-2-1 1,1 1-1,-2 1 0,0 0 1,-19-15-1,29 26 36,0 1 0,1 0 0,-1 0 0,0-1 0,0 1 0,0 0 0,0 1 0,0-1 0,0 0 0,-1 1 0,1-1 0,0 1 0,0 0 0,0-1 0,-4 1 0,5 1 2,-1-1 0,0 0 1,1 1-1,-1 0 0,1-1 0,-1 1 1,1 0-1,-1 0 0,1-1 0,-1 1 1,1 0-1,0 1 0,0-1 1,-1 0-1,1 0 0,-1 2 0,-2 4 2,0-1-1,1 1 1,-1 0-1,2 0 1,-1 0-1,1 0 0,0 1 1,-1 7-1,-3 18 46,2 1 0,1 59 0,13 69 149,-7-123-140,20 172 356,9 0 0,10-3 1,73 221-1,-110-412-377,11 36 153,3-1-1,48 97 0,-65-145-174,1 0 0,-1 0 0,1-1 0,0 1 0,0 0 0,0-1 0,0 0 0,0 0 0,5 3 0,-8-5-10,1-1 0,0 0-1,0 1 1,-1-1 0,1 0 0,0 1 0,0-1 0,0 0 0,0 0 0,0 0 0,0 0 0,-1 0 0,1 0 0,0 0 0,0 0 0,0 0 0,0 0-1,0 0 1,1-1 0,0 0-5,-1 0 0,1 0 0,-1 0 0,1 0-1,-1-1 1,0 1 0,0 0 0,1-1 0,-1 1-1,0-1 1,0 1 0,0-1 0,0-2 0,5-9-28,-1 0 1,-1-1 0,-1 1 0,0-1-1,-1 0 1,0 0 0,-1 0 0,0-20-1,-1 14 0,1-85-267,-17-147 1,-42-104-397,26 215 420,-6 2-1,-6 1 0,-6 3 1,-6 2-1,-6 2 1,-130-202-1,168 295 176,-2 2 0,-1 0-1,-48-47 1,69 77 84,0 1 1,1 1-1,-2-1 0,1 1 0,0 0 1,-1 0-1,0 1 0,1 0 1,-1 0-1,-11-2 0,16 5 17,0-1-1,0 1 0,0 0 0,-1 0 0,1 0 0,0 0 0,0 1 1,0-1-1,0 1 0,0-1 0,0 1 0,0 0 0,0 0 0,0-1 1,-3 3-1,2-1 6,1 0 1,-1 1 0,1-1-1,0 0 1,0 1 0,0 0-1,0-1 1,1 1-1,-1 0 1,0 0 0,1 0-1,-2 6 1,-4 18 56,1 1 0,1 0 0,2 0 0,0 46 1,3-71-58,7 277 511,25-4 21,-30-262-508,35 230 707,76 266 0,10-89 148,-80-295-404,79 156 1,-115-266-427,1-1 0,1 0 0,0 0 0,1 0 0,0-1 0,25 24 0,-34-36-52,1-1 0,-1 1 0,1-1 0,0 0 0,-1 1 0,1-1 0,0 0 1,0 0-1,0 0 0,0-1 0,0 1 0,0 0 0,0-1 0,0 1 0,0-1 1,0 0-1,0 0 0,0 0 0,1 0 0,-1 0 0,0 0 0,0 0 0,0-1 1,0 1-1,0-1 0,0 0 0,3 0 0,-1-2-5,-1 0 0,1 0 0,-1-1-1,1 1 1,-1-1 0,0 1 0,0-1 0,0 0 0,-1 0-1,0 0 1,1-1 0,1-5 0,7-20-29,-1 0 1,-2-1-1,-1 0 0,-1 0 1,-2 0-1,1-49 0,-18-199-353,-2 160 124,-5 0-1,-5 1 0,-6 2 1,-46-116-1,27 109-112,-5 3 0,-5 2 0,-110-161 0,140 234 119,-2 3 0,-64-68 0,86 101 168,0 0 0,-16-10 0,23 16 60,-1 1 1,1 0-1,-1 1 0,0-1 0,0 1 1,1-1-1,-1 1 0,0 0 0,0 1 1,-7-2-1,9 2 17,0 1 0,1-1 0,-1 0-1,1 0 1,-1 0 0,1 1 0,-1-1 0,1 1 0,-1-1 0,1 1 0,-1 0-1,1 0 1,-1-1 0,1 1 0,0 0 0,0 0 0,-1 0 0,1 0 0,-1 2-1,0 1-3,-1-1-1,1 0 0,1 1 0,-1 0 0,0-1 0,1 1 0,-1 6 1,-4 20 15,2 0 1,1 0 0,2 1 0,4 52 0,6 45 280,42 200 1,60 123 453,219 483 1044,-322-915-1736,33 78 415,104 180 0,-110-228-276,-33-46-174,0-1 0,1 0 0,-1 0 0,0 0-1,1 0 1,-1 0 0,1-1 0,-1 1 0,1-1-1,0 1 1,-1-1 0,1 0 0,0 0-1,6 1 1,-7-2-8,-1 0 0,1 0-1,-1 0 1,1-1 0,-1 1-1,1 0 1,-1-1 0,1 1-1,-1-1 1,0 1 0,1-1-1,-1 1 1,0-1 0,1 0-1,-1 0 1,0 0 0,0 0 0,0 0-1,1 0 1,-1 0 0,0 0-1,0 0 1,-1-1 0,1 1-1,1-2 1,1-4-9,1 0 1,-2 0-1,1 0 1,2-13-1,3-15-13,-3 0 0,-1 0 1,-1-1-1,-4-51 0,-24-150-90,-23-2-43,-8 45-191,-7 2 1,-154-316-1,100 283-415,-263-375 1,222 390 300,93 131 73,-107-103 0,167 178 371,-63-55-213,61 54 205,0 0 1,0 0-1,-1 1 0,0 0 1,0 0-1,0 1 0,-11-3 0,16 6 24,1-1 0,-1 0 0,0 1 0,0-1 0,0 1 0,0 0 0,0 0 0,0 1 0,0-1 0,0 0 0,0 1 0,0 0 0,1-1 0,-1 1 0,0 0 0,0 1 0,1-1-1,-1 0 1,1 1 0,-1 0 0,1-1 0,-1 1 0,-2 3 0,1 1 21,0-1 0,0 2 0,0-1 0,0 0-1,1 1 1,0-1 0,1 1 0,-1 0 0,-1 12 0,-5 21 112,3 1 1,1 0 0,1 72-1,20 132 404,17 5-18,168 600 1036,95-16 77,-97-390-531,-191-426-1040,-2-4 8,1 0 0,0-1 0,1 1 0,0-2 0,1 1 0,18 19 0,-26-31-64,-1 0 0,1-1-1,0 1 1,-1 0 0,1-1-1,0 1 1,0-1-1,-1 1 1,1-1 0,0 1-1,0-1 1,0 0 0,-1 1-1,1-1 1,0 0-1,0 0 1,0 1 0,0-1-1,0 0 1,0 0 0,-1 0-1,1 0 1,0 0-1,0-1 1,0 1 0,0 0-1,0 0 1,0 0 0,-1-1-1,1 1 1,0 0-1,0-1 1,1 0 0,0-1 1,-1 0 1,1 0-1,0-1 1,-1 1-1,1-1 1,-1 1 0,0-1-1,0 1 1,0-1-1,1-3 1,2-8 5,-1 0 0,0 0 0,-1 0 0,0-24-1,-6-67-1,4 99-10,-13-125-73,-56-242 0,-78-124-282,11 130-510,-248-476 0,355 785 748,-2-4-125,-2 2 1,-54-75-1,87 134 239,-26-29-111,25 29 111,0 0-1,0 0 1,0 0-1,-1 0 0,1 0 1,0 0-1,-1 0 0,1 0 1,0 0-1,-1 1 0,1-1 1,-1 1-1,1-1 1,-1 1-1,1 0 0,-1-1 1,0 1-1,1 0 0,-3 0 1,3 1 3,0-1 1,0 0 0,0 1-1,0-1 1,0 1 0,0 0-1,0-1 1,0 1 0,0 0-1,1 0 1,-1-1 0,0 1-1,0 0 1,1 0 0,-1 0-1,1 0 1,-1 0-1,1 0 1,-1 0 0,1 0-1,-1 0 1,1 2 0,-6 31 36,6-27-27,-4 48 114,9 110 1,55 341 437,38-1-2,-28-217 75,153 395-1,-218-671-614,159 378 678,-163-390-696,28 52 146,-28-50-141,1 1 0,0-1 1,0 1-1,0-1 0,0 0 1,0 0-1,0 0 1,1 0-1,-1 0 0,1-1 1,-1 1-1,1-1 0,0 1 1,5 1-1,-7-3-7,0 0 0,0 0 0,1 0 0,-1 0 0,0 0 0,0 0 0,0 0 0,0-1 0,1 1 0,-1 0 0,0-1 0,0 1-1,0-1 1,0 1 0,0-1 0,0 1 0,0-1 0,0 0 0,0 1 0,0-1 0,0 0 0,0 0 0,-1 0 0,1 0 0,0 0 0,-1 0 0,1 0 0,0 0 0,0-1 0,2-5-5,-1 1 0,1-1 0,-1 0 0,2-11-1,3-22-17,-2-1-1,-2 0 1,-3-57-1,-20-128-124,-20-7-74,-43-122-881,-227-609-1,286 902 922,-124-281-1082,142 332 1175,-15-26-183,20 35 240,0 0 0,-1 0 0,1 0 0,-1 0 0,0 1 0,1-1-1,-1 0 1,0 1 0,0-1 0,0 1 0,-4-2 0,6 3 25,-1 0 0,1 0 1,-1-1-1,1 1 1,-1 0-1,1 0 0,-1 1 1,1-1-1,-1 0 0,1 0 1,-1 0-1,1 0 0,-1 0 1,1 0-1,-1 1 0,1-1 1,0 0-1,-1 0 1,1 1-1,-1-1 0,1 0 1,0 1-1,-1-1 0,1 0 1,0 1-1,-1-1 0,1 0 1,0 1-1,0-1 1,-1 1-1,1-1 0,0 1 1,0-1-1,0 1 0,-1-1 1,1 0-1,0 1 0,0-1 1,0 1-1,0-1 0,0 1 1,0 0-1,-2 27-100,4 9 62,12 72 0,-7-69 53,200 852 874,-67-433 284,207 460 0,-336-893-1091,-3-5 17,1-2 1,0 1-1,1-1 1,22 29-1,-32-48-88,1 1 0,-1 0 0,0 0 0,1-1-1,-1 1 1,1 0 0,-1-1 0,1 1 0,0-1 0,-1 1 0,1-1 0,0 1 0,-1-1-1,1 1 1,0-1 0,0 0 0,-1 1 0,1-1 0,0 0 0,0 0 0,-1 0-1,1 1 1,0-1 0,0 0 0,0 0 0,0 0 0,-1 0 0,1 0 0,0 0 0,0-1-1,0 1 1,-1 0 0,2-1 0,-1 0-2,1 0-1,-1-1 1,0 1-1,0-1 1,1 0-1,-1 1 1,0-1-1,-1 0 1,1 1-1,0-1 1,0 0-1,0-4 1,3-13-15,-1-1 1,0 1-1,-2-1 0,0 0 1,-1 0-1,-5-38 0,2 26-5,-17-142-182,-43-179 0,-73-169-414,19 141-525,-262-577 1,230 676 464,104 214 437,40 61 199,0 0 1,-1 1-1,-1-1 0,1 1 0,-15-10 0,20 15 39,0 1-1,0-1 0,0 0 0,0 1 1,0-1-1,0 0 0,0 1 1,0-1-1,0 1 0,0 0 1,0-1-1,-1 1 0,1 0 0,0 0 1,0 0-1,-1 0 0,1 0 1,0 0-1,0 0 0,0 0 1,-1 0-1,1 0 0,0 1 0,0-1 1,0 1-1,0-1 0,0 1 1,-1-1-1,1 1 0,0-1 1,0 1-1,0 0 0,0 0 0,1-1 1,-1 1-1,0 0 0,0 0 1,0 0-1,1 0 0,-1 0 1,0 0-1,0 2 0,-2 4 31,0 1 0,0 0 0,1 0 0,0 0 0,-2 13 0,-4 42 193,0 80-1,11 69 175,-2-177-338,119 1434 2217,-81-1173-1815,93 438 1002,-127-706-1384,-3-15-29,1-1 0,0 1 0,1 0 0,0-1 0,10 20 0,-14-32-50,0 0 0,0 1-1,0-1 1,0 0 0,0 1-1,0-1 1,1 0-1,-1 1 1,0-1 0,0 0-1,0 1 1,1-1-1,-1 0 1,0 0 0,0 1-1,1-1 1,-1 0 0,0 0-1,1 0 1,-1 1-1,0-1 1,0 0 0,1 0-1,-1 0 1,0 0 0,1 0-1,-1 1 1,1-1-1,-1 0 1,0 0 0,1 0-1,-1 0 1,0 0-1,1 0 1,-1 0 0,0 0-1,1-1 1,-1 1 0,0 0-1,1 0 1,-1 0-1,0 0 1,1 0 0,-1 0-1,0-1 1,1 1-1,-1 0 1,0 0 0,1-1-1,-1 1 1,0 0 0,0 0-1,1-1 1,-1 1-1,0 0 1,0-1 0,0 1-1,1-1 1,7-23-27,-3-8-1,-2 0 0,-1 0-1,-3-45 1,1 51 14,-39-452-236,-39 1-138,12 158-315,-126-364 1,149 558 205,-79-162 0,95 237 283,25 47 193,0 0 1,-1-1-1,1 1 1,-1 0-1,0 0 1,0 1 0,0-1-1,0 1 1,-5-4-1,7 6 18,0-1-1,1 1 0,-1 0 1,1 0-1,-1-1 0,1 1 1,-1 0-1,0 0 1,1 0-1,-1 0 0,1 0 1,-1 0-1,0 0 1,1 0-1,-1 0 0,1 0 1,-1 0-1,0 0 1,1 0-1,-1 0 0,1 1 1,-1-1-1,0 0 1,1 0-1,-1 1 0,1-1 1,-1 0-1,1 1 0,-1-1 1,1 1-1,-1-1 1,1 0-1,0 1 0,-1-1 1,1 1-1,0-1 1,-1 2-1,-7 23-23,4 7 42,2-1-1,2 56 1,47 468 525,40-1 192,40 48 180,48-11 321,-168-572-1163,12 31 116,-18-47-170,1-1 0,-1 1 0,0-1 0,1 0-1,0 1 1,-1-1 0,1 0 0,0 0 0,0 0 0,0 0 0,0 0-1,1 0 1,3 1 0,-5-2-13,-1-1 0,1 0 0,0 0 0,0 0 0,0 0 0,0 0 0,0 0-1,-1 0 1,1 0 0,0 0 0,0 0 0,0 0 0,0-1 0,0 1 0,-1 0 0,1-1 0,0 1 0,0 0 0,-1-1 0,1 1-1,0-1 1,0 0 0,-1 1 0,1-1 0,-1 1 0,1-1 0,0 0 0,-1 1 0,1-1 0,-1 0 0,0 0 0,1 1-1,-1-1 1,0 0 0,1 0 0,-1 0 0,0-1 0,3-6 5,0 0-1,-1 0 0,2-13 1,3-30-11,-2 0 0,-4-90 0,-21-107-70,-14-1-82,-99-439-530,-66 5-417,153 558 523,-91-177-1,132 292 516,0-1 0,-1 1-1,0 1 1,0-1 0,-1 1-1,0 0 1,-1 1-1,-11-11 1,18 18 59,0 1 0,1-1-1,-1 1 1,0-1 0,0 1-1,0-1 1,1 1 0,-1 0-1,0 0 1,0-1 0,0 1-1,0 0 1,1 0 0,-1 0-1,0 0 1,0 0 0,0 0-1,0 0 1,0 0 0,1 0-1,-1 0 1,0 0 0,0 1-1,0-1 1,0 0 0,1 1-1,-1-1 1,0 0 0,0 1-1,1-1 1,-1 1 0,0 0-1,1-1 1,-1 1 0,0-1-1,1 1 1,-1 0 0,1-1-1,-1 1 1,1 0 0,-1 0-1,1-1 1,0 1 0,-1 0-1,1 0 1,0 0 0,0 0-1,-1 0 1,-1 8 8,0-1 1,0 1-1,-1 15 1,3-23-5,-5 69 168,7 114 0,22 77 253,-19-217-346,263 1645 3050,-258-1649-2987,-4-33-108,-2-12-35,-2-20-40,-8-140-160,3 124 163,-22-194-496,-10 2 0,-10 2 0,-105-317 0,37 239-219,80 231 277,-79-133 0,109 208 461,-2-7-47,-1 0 0,0 0 0,-1 1 0,0 0 0,0 1 0,-1-1 0,0 1 0,-15-10 0,22 17 56,-1 0 1,1 0-1,-1 0 0,1 0 0,-1 0 1,0 1-1,1-1 0,-1 1 0,0-1 1,1 1-1,-1 0 0,0 0 0,0-1 1,0 1-1,1 0 0,-1 1 0,0-1 1,0 0-1,1 0 0,-4 2 0,3-1 5,0 0 1,0 1-1,0-1 0,0 0 0,1 1 0,-1 0 0,0-1 0,1 1 0,-1 0 1,1 0-1,0 0 0,0 0 0,-2 4 0,-2 8 11,0 0 0,1 0 0,1 0 0,-2 18 1,4-30-7,-9 83 130,1 134-1,20 94 218,-9-282-310,166 1326 2028,-163-1322-1983,-3-19-16,1-1 0,0 1 0,10 25 0,-7-32-32,-1-12-37,0-20-44,0-44-127,-7-127 1,-22-69-129,24 262 301,-28-223-490,-10 0 0,-101-329 0,112 470 260,-3 1 1,-81-154-1,109 233 223,-3-8-34,-1 1 1,0-1-1,-1 1 1,0 1-1,0-1 1,-1 1-1,0 0 1,-13-9-1,20 17 37,0 0-1,-1 0 0,1 0 0,-1 0 0,1 0 1,-1 0-1,1 1 0,-1-1 0,1 0 0,-1 1 1,0-1-1,1 1 0,-1 0 0,0 0 1,1 0-1,-1 0 0,0 0 0,1 0 0,-1 0 1,0 0-1,1 0 0,-1 1 0,0-1 0,1 1 1,-1-1-1,1 1 0,-1 0 0,1 0 0,-1 0 1,1 0-1,-1 0 0,1 0 0,0 0 0,0 0 1,-1 0-1,1 0 0,0 1 0,0-1 1,0 0-1,-1 3 0,-2 5-3,-1-1 1,1 1 0,1 0-1,0 0 1,0 1-1,-2 11 1,-5 38 45,2 2 1,1 77 0,13 128 237,-6-249-254,16 254 703,11 0 0,105 449 0,-119-678-558,-13-41-163,0 0 1,0-1-1,0 1 1,1 0-1,-1-1 1,0 1 0,0 0-1,1-1 1,-1 1-1,0 0 1,1-1-1,-1 1 1,1-1 0,-1 1-1,0-1 1,1 1-1,-1-1 1,1 1-1,0-1 1,-1 1 0,1-1-1,1 1 1,-2-2-4,1 1 0,-1-1 0,1 0 0,-1 0 0,1 0 0,-1 1 0,1-1 1,-1 0-1,0 0 0,1 0 0,-1 0 0,0 0 0,0 0 0,0 1 0,1-1 1,-1-2-1,3-25-32,-1 0 0,-3-41 1,-9-72-159,-38-182 0,21 185-56,-5 1 1,-6 2-1,-99-233 1,128 350 213,-40-80-177,43 87 164,-1 1-1,0 0 1,0 0 0,-1 1-1,-1 0 1,-14-12 0,22 19 36,-1 1 0,1 0 0,-1-1 1,0 1-1,1 0 0,-1 0 0,0 0 0,0 0 1,1 1-1,-1-1 0,0 0 0,0 1 0,0-1 1,0 1-1,0 0 0,0 0 0,0 0 0,0 0 1,0 0-1,0 0 0,0 0 0,0 0 0,0 1 1,0-1-1,0 1 0,1 0 0,-1-1 1,0 1-1,0 0 0,0 0 0,1 0 0,-1 0 1,1 1-1,-3 1 0,-1 3-4,1-1 1,-1 1 0,1 0-1,1 0 1,-1 0-1,1 1 1,0-1-1,-3 11 1,-4 20 30,2 1 0,-7 62 0,13-86-8,-14 154 419,11 306-1,55 169 1005,-44-582-1248,-5-41-102,-1-15-58,0-1 1,0 1-1,1 0 1,0-1-1,0 1 1,0-1 0,0 0-1,0 1 1,4 5-1,-4-7-2,2-23-77,-28-437-498,20 403 478,-43-406-570,-28 8-6,73 442 634,-3-24-94,-3 1 1,0-1 0,-21-44 0,29 75 95,-1 0-1,1 1 1,0-1 0,-1 1-1,0 0 1,0-1 0,0 1-1,0 0 1,0 0-1,0 0 1,-5-3 0,6 5 10,0-1 1,0 1-1,0 0 0,0 0 1,1-1-1,-1 1 1,0 0-1,0 0 1,0 0-1,0 0 1,0 0-1,0 0 0,0 0 1,0 0-1,0 0 1,0 1-1,0-1 1,0 0-1,0 1 1,1-1-1,-1 1 1,0-1-1,0 0 0,0 1 1,1 0-1,-1-1 1,0 1-1,0 0 1,1-1-1,-1 1 1,1 0-1,-1 0 0,0-1 1,1 1-1,0 0 1,-1 0-1,0 1 1,-8 18-12,1 1 0,0 0 0,1 0 0,2 1 0,0 0 1,-2 24-1,3-20 11,-23 214 103,16-114-58,12-115-402,4-33 208,9-45-25,10-51 63,6 1-1,4 1 1,6 2-1,94-190 0,-118 273 177,29-41 0,-38 63-35,1-1 0,0 2 0,0-1 0,1 1 0,0 0 0,0 0 0,17-9 0,-23 15-14,1 0 0,0 1 0,0-1 0,0 1-1,0-1 1,0 1 0,0 1 0,0-1 0,0 0-1,1 1 1,-1 0 0,0 0 0,0 0 0,6 2-1,-3-1 6,0 1 1,0 0-1,0 1 0,0 0 0,-1 0 0,1 0 0,9 7 0,3 5 34,0 1 0,0 1 1,25 32-1,-42-48-48,63 80 170,21 20 267,-83-97-402,1 0 0,0 0 0,0 0-1,1 0 1,-1-1 0,1 0 0,-1 0 0,1 0 0,0-1-1,6 3 1,-9-5-24,1 0 0,0 1 0,0-1 0,-1 0 0,1 0 0,0 0-1,0-1 1,-1 1 0,1-1 0,0 1 0,-1-1 0,1 0 0,-1 0 0,1 0-1,-1 0 1,1-1 0,-1 1 0,0-1 0,1 1 0,-1-1 0,0 0 0,3-3 0,6-7 15,0 1 1,-1-1 0,-1-1 0,16-26 0,23-61 46,-29 58-45,18-38 14,213-420 136,-222 453-121,51-65 0,-60 90 10,0 0 1,2 1-1,0 1 1,36-26-1,-47 40-22,0-1 0,1 1-1,0 1 1,0 0 0,0 0-1,1 1 1,-1 1 0,1 0-1,0 0 1,0 2 0,14-2-1,-10 3 22,1 1-1,-1 0 0,1 1 1,-1 1-1,0 0 0,0 2 1,20 7-1,5 6-53,-2 2 0,0 2 0,-1 1 0,-1 3-1,35 30 1,-25-11-785,-8-7-1988,-11-17-3333,-8-12 1838,7-3 1290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0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2798 761 868,'124'-9'10999,"-134"6"-10234,-21-1-705,-903-23 3321,803 31-3070,-1 6 1,-224 46-1,278-37-194,0 3 0,2 4-1,2 3 1,0 3 0,-120 72 0,142-69-25,2 3 0,2 1 1,1 3-1,-43 50 1,59-57-3,1 1-1,-26 42 1,-40 86 179,55-86-110,4 1 1,4 2-1,2 2 1,-32 151-1,44-139-54,5 1 1,4 1-1,5 0 0,7 108 0,2-148-53,3 0 0,2-1 0,2 0-1,20 58 1,-16-73-7,2 0-1,1-1 0,2 0 1,1-2-1,50 66 1,-47-73-7,2-1 0,2-1 1,0-1-1,2-1 1,1-2-1,1-1 1,1-2-1,1-1 0,0-1 1,2-2-1,0-2 1,1-1-1,42 10 1,16-2 36,0-5 1,175 12 0,198-30 51,-174-18-55,1122-165 182,-630 9-89,-21-68 80,-582 171-93,281-154 0,-173 36 23,-231 143-122,-3-2 1,88-95-1,-116 109-28,-1-1 0,-2-1-1,-1-2 1,-2 0-1,30-70 1,-41 77-10,-1-2 0,-2 1 1,-1-1-1,-1-1 0,-2 1 0,-1-1 0,-2 0 1,-3-46-1,-4 34-5,-1 1 1,-3-1-1,-1 2 1,-3-1-1,-1 1 1,-2 1-1,-2 1 1,-2 0-1,-42-64 1,9 29 1,-3 3 0,-4 3 0,-130-123 0,101 113-5,-4 4-1,-2 4 0,-4 5 1,-125-66-1,68 55-75,-4 7-1,-2 7 1,-335-85-1,362 122-194,-257-20-1,282 44-109,0 5 0,-196 26 0,158-1-818,1 6 0,2 6 0,2 7 0,2 6 0,-231 118 0,306-132-2598,-99 73 0,77-37 1409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02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 133 8473,'5'0'12,"1"1"59,-1-1 0,1-1 0,-1 1 0,1-1 0,10-2 0,-16 3-45,1-1 0,0 1 0,-1 0 1,1-1-1,0 1 0,-1 0 0,1-1 1,0 1-1,-1-1 0,1 1 0,-1-1 1,1 1-1,-1-1 0,1 0 0,-1 1 1,1-1-1,-1 0 0,0 1 0,1-1 1,-1-1-1,0 1 28,0-1 1,0 1-1,0 0 1,0-1-1,0 1 1,0 0-1,-1-1 1,1 1-1,0 0 1,-1-1-1,1 1 1,-1 0-1,0 0 1,1-1-1,-3-1 1,-1-3 97,-2-1 0,1 1 0,-1 0 0,0 1 1,0-1-1,-1 1 0,1 0 0,-1 1 0,0-1 1,-1 2-1,1-1 0,-1 1 0,-13-5 1,1 3 55,0 0 0,0 1 1,0 1-1,-28 0 1,15 3-21,1 2 1,0 1 0,0 2 0,0 1-1,0 1 1,-51 19 0,24-1 33,0 1-1,-74 47 1,58-25-57,2 3 0,2 4 0,2 3 0,4 2 0,-75 89 0,56-46 129,4 3 0,-119 216 0,132-188-37,5 3 1,-46 157-1,77-200-104,5 0-1,4 2 1,-17 169 0,35-205-63,3 0 1,2 0 0,3 0-1,3 0 1,2-1-1,2 0 1,27 77-1,-24-99-20,2-1-1,1 0 0,2-1 0,2-1 0,1-1 0,34 39 1,-2-11 88,2-3 0,71 55 1,-47-50 52,2-5 0,2-3 1,170 82-1,-117-77 218,284 83 1,-305-114-259,0-6 1,1-4-1,2-5 0,-1-6 0,1-5 1,0-5-1,-1-5 0,1-6 1,173-40-1,-100 2-36,197-79 0,-255 75-90,-3-6 1,148-92 0,-19-19 22,385-333 0,-305 178-50,-285 265-21,-3-2 1,-3-2 0,70-124-1,-103 158 0,-1 0 1,-2-2-1,-1 1 0,-2-1 0,-1-1 0,-1 0 0,-3 0 1,0 0-1,-3-1 0,0 0 0,-5-45 0,-3 27-5,-2 0-1,-3 0 1,-1 1-1,-38-97 1,23 90 8,-3 1 1,-2 2 0,-3 0 0,-2 3 0,-3 1 0,-1 2 0,-3 2 0,-3 1 0,-1 3 0,-2 2 0,-2 2-1,-1 2 1,-103-54 0,15 25 25,-4 6 0,-204-59 0,152 68-200,-2 8-1,-1 8 0,-3 10 1,0 8-1,-344 14 0,372 15-932,2 9 0,-267 63 0,229-27-491,73-13-3512,-226 102-1,173-47 2157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11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1416 452,'9'-4'403,"0"-1"0,-1 0-1,1-1 1,-1 0 0,0 0 0,-1-1 0,9-9-1,5-8 250,18-29 1,-28 38-414,79-118 1408,117-231 1,25-170 807,-210 473-2052,-6 15 623,38-76 1,-45 113-443,-4 14 133,-1 20-95,-4-23-659,2 48 581,-6 58-1,0-27-183,2 95 435,31 273 1,-22-413-1833,2-1 1,21 59 0,1 2-7664,-21-55 6353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11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4,'10'-9'1168,"-4"3"-128,0 1-120,1-1-160,-4 0-172,3 1-128,0-1-684,1 29-3140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12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0 425 252,'4'-26'458,"64"-354"5937,-67 379-6290,-1-1 0,0 1 0,0 0 1,0 0-1,1-1 0,-1 1 0,1 0 1,-1 0-1,1 0 0,-1-1 0,1 1 1,0 0-1,-1 0 0,2-1 0,-2 2-44,1 0 0,-1 1-1,1-1 1,-1 0-1,0 0 1,1 1 0,-1-1-1,0 0 1,1 1-1,-1-1 1,0 0 0,0 1-1,1-1 1,-1 0-1,0 1 1,0-1 0,0 0-1,0 1 1,1-1-1,-1 1 1,0-1 0,0 0-1,0 1 1,0-1-1,0 1 1,0 0 0,6 43 1291,34 743 3599,35-3-1836,-70-736-2857,-4-29-282,1-1 0,0 0 0,1 0 0,1 0 0,1 0 0,8 19 0,3-12-2220,-13-20 658,0-1-1,0 1 1,0 0-1,-1 0 1,3 6-1,-2 1-1158,0 1 833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5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434 74 848,'0'-2'1704,"0"1"-1416,0-1 0,0 1 0,0 0 1,-1 0-1,1 0 0,0-1 0,-1 1 1,1 0-1,-1 0 0,1 0 0,-1 0 1,0 0-1,1 0 0,-1 0 1,0 0-1,0 0 0,0 0 0,0 0 1,-1-1-1,-1 0 321,0 0 0,-1 0 0,1 1 0,0-1 0,-1 1 0,-5-2 0,-5 0 1051,1 0 0,-26 0 0,-77-2 3900,-51-3-2126,143 5-4422,4-7-784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12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748 10 672,'5'-7'3211,"-4"7"-2997,-1-1 0,1 1 0,-1 0 0,1-1 0,0 1 0,-1 0 0,1 0 0,0 0 0,-1 13 1354,-15 42-1528,11-44 650,-111 407 2744,-48 147 397,160-554-3686,-2 0 0,1 0 0,-1-1-1,-1 0 1,0 0 0,0-1 0,-11 13 0,15-20-120,1 0 1,-1 0 0,0 0 0,1-1-1,-1 1 1,0-1 0,0 0 0,0 1-1,0-1 1,0 0 0,-1 0 0,1 0-1,0 0 1,0-1 0,-1 1 0,1-1-1,0 1 1,-1-1 0,1 0 0,-1 0-1,1 0 1,0 0 0,-1 0 0,1 0-1,-1-1 1,1 1 0,0-1 0,-1 0-1,1 0 1,0 0 0,0 0 0,0 0-1,0 0 1,0 0 0,0-1 0,0 1-1,0-1 1,0 0 0,1 1 0,-4-4-1,-18-22-112,1 0-1,-26-43 0,32 45-508,-1 1 0,-1 0 0,-38-39 0,51 59 13,1-1 1,-1 2 0,0-1 0,-1 0-1,1 1 1,-1 0 0,1 0 0,-1 1-1,0 0 1,0 0 0,0 0-1,0 0 1,0 1 0,-9-1 0,-14 8-1647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13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29 178 176,'3'-3'832,"0"-1"0,1 0-1,-2 0 1,1 0 0,0 0 0,-1 0 0,4-10 0,12-18 602,-11 22-1044,1 1 1,0-1-1,1 2 1,0-1 0,0 1-1,1 0 1,0 1-1,0 0 1,23-10-1,-28 15-278,0 0 0,0 0 0,0 1 0,0-1 0,1 1 0,-1 0 0,0 1 0,1-1 0,-1 1 0,1 0 0,5 1 0,-7 0-52,0 0 0,-1 0 1,1 1-1,0-1 0,-1 1 0,1 0 1,-1-1-1,0 2 0,1-1 1,-1 0-1,0 1 0,0-1 0,-1 1 1,1 0-1,0 0 0,3 6 1,-1 0 16,-1-1 0,0 1 1,0-1-1,-1 1 0,0 0 1,0 1-1,-1-1 0,-1 0 1,0 1-1,0-1 0,0 1 1,-1-1-1,-2 16 0,-3 8 126,-1-1 0,-17 57-1,-7-6 73,-2-1-1,-54 94 0,57-121-114,-68 123 654,95-175-772,-23 45 527,23-45-511,1 0 0,0 0 0,0 1 1,0-1-1,0 0 0,1 0 0,-1 0 0,1 1 1,0-1-1,0 0 0,0 0 0,0 1 1,1 3-1,0-5-28,0-1-1,0 1 1,-1-1 0,1 0 0,0 1-1,0-1 1,1 0 0,-1 1 0,0-1-1,0 0 1,1 0 0,-1 0 0,0 0-1,1-1 1,-1 1 0,1 0-1,-1 0 1,1-1 0,-1 1 0,1-1-1,0 0 1,-1 1 0,3-1 0,42 2 302,-40-3-277,200-21 679,9 0-246,-75 15-125,31-1-1696,-167 8 956,0 0 0,1 1 1,-1-1-1,0 1 1,0-1-1,4 3 1,-6-3-174,-1 1 1,1 0 0,-1-1 0,0 1 0,1 0 0,-1 0-1,11 15-5491,-9-5 3066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4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7 1036,'10'-6'7534,"-10"32"-6866,-1 0 0,-1-1 1,-1 1-1,-9 31 0,-1 16 266,4-3 208,0 91 1,9-117-549,3 0 1,1-1 0,13 56-1,-15-90-495,0 0-1,1-1 0,0 1 0,0-1 0,1 0 1,0 0-1,1-1 0,-1 1 0,1-1 1,1 0-1,-1 0 0,1 0 0,1-1 1,-1 0-1,1 0 0,0-1 0,0 0 1,1 0-1,-1 0 0,1-1 0,0-1 1,0 1-1,1-1 0,-1 0 0,1-1 0,-1 0 1,1 0-1,16 0 0,233 1 1319,-137-5-1986,-106 2 234,-5 0-553,1 0 0,20-2 0,-30 1 786,0 1-1,0 0 0,0 0 0,0-1 0,1 1 1,-1 0-1,0 0 0,0 0 0,0 0 0,0 1 1,0-1-1,3 1 0,1 0-2209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4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123 136 620,'0'-1'151,"1"0"1,-1 0-1,1 0 1,-1 0-1,0 0 1,1 0-1,-1 0 0,0 0 1,0 0-1,0 0 1,0 0-1,0 0 0,0 0 1,0 0-1,0 0 1,0 0-1,0 0 0,-1 0 1,1 0-1,0 0 1,-1 0-1,1 0 1,-1 0-1,1 0 0,-1 1 1,1-1-1,-1 0 1,1 0-1,-1 0 0,-2-1 704,-2 6-203,-5 6-295,-1 2 0,2-1 0,0 1 0,0 1 1,1 0-1,0 0 0,1 0 0,1 1 0,-8 24 1,9-22-99,1 0 0,0 0 0,1 1 0,1-1 0,0 1 0,2 0 0,0-1 0,4 33 0,-3-42-163,0 0-1,1 0 0,0 0 1,0 0-1,1 0 0,0 0 0,0-1 1,1 1-1,-1-1 0,1 0 0,1 0 1,-1 0-1,1-1 0,0 1 0,1-1 1,-1 0-1,1-1 0,0 0 0,11 7 1,-7-6-9,0-1-1,0-1 1,0 0 0,1 0 0,-1-1 0,1 0-1,0-1 1,-1 0 0,1-1 0,0 0 0,0 0-1,21-5 1,-4-1 1,0-2-1,0 0 1,0-2 0,-1-1-1,-1-2 1,0 0 0,-1-2-1,0 0 1,-1-2 0,-1-1 0,0 0-1,-2-2 1,31-36 0,-45 48-63,0-2 0,-1 1 1,0-1-1,-1 0 1,0-1-1,0 1 1,-1-1-1,-1 0 0,4-14 1,-6 19-15,-1 1 0,1 0 1,-1-1-1,0 1 0,0 0 1,-1-1-1,1 1 0,-1 0 1,0-1-1,-1 1 0,1 0 1,-1 0-1,0 0 0,0 0 1,-1 0-1,1 1 0,-1-1 1,0 1-1,-1-1 0,1 1 1,-8-7-1,2 3-33,-1 2 0,1-1 0,-1 1 0,0 1 0,-1 0 0,1 0 0,-1 1 0,-21-5 1,-10 0-470,-44-3 0,54 8 95,-31-4-591,22 4-1274,-56-13 0,66 6-3208,24 8 3749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5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4 492,'57'-3'7680,"-60"6"-6885,-61 60 1350,29-30-1018,-61 75 1,71-73-579,1 2 0,-33 67 0,49-87-380,1 1 0,1-1 0,1 1 0,0 0 0,1 0 0,1 1 0,0-1 0,2 1 0,0 18 0,2-25-88,1 0-1,0 0 0,1 0 1,0 0-1,0 0 1,2-1-1,-1 0 1,1 0-1,1 0 0,0-1 1,1 1-1,0-1 1,0-1-1,1 0 0,0 0 1,1 0-1,0-1 1,0 0-1,1-1 1,16 11-1,-2-5 12,0-1 0,1-1 0,1-1 0,0-1 0,0-1 0,1-1 0,-1-1 0,29 1 0,-12-3 30,0-1-1,1-3 1,55-6 0,-77 4-75,0-2-1,-1 0 1,1-2 0,-1 0 0,-1-2 0,1 0 0,-1-1-1,25-15 1,-38 19-30,-1 0-1,1 0 0,-1-1 1,0 0-1,0 0 0,0 0 1,-1-1-1,6-9 0,-10 14-17,0 0 1,0 0-1,0 0 0,0 0 0,0 0 0,0 0 0,0 0 0,-1 0 0,1-1 0,-1 1 0,1 0 0,-1-1 0,0 1 0,0 0 0,0 0 0,0-1 0,-1 1 0,1 0 0,0-1 0,-1 1 0,0 0 0,1 0 0,-1 0 0,0 0 0,0 0 0,0-1 0,-1 2 0,1-1 0,0 0 0,-1 0 0,1 0 0,-1 1 0,0-1 0,-3-2 0,-3-1-39,-1 0-1,0 0 1,-1 0-1,1 2 1,-1-1 0,1 1-1,-1 0 1,0 1 0,-1 0-1,1 1 1,0 0 0,-14 1-1,-8 1-96,0 1 0,-52 11 0,71-11 86,0 1 0,0 0 0,0 1 1,1 1-1,-24 11 0,30-9-35,10-3 9,13-2 17,-4-3 33,0-1 1,0-1 0,0 0-1,0-1 1,-1 0 0,24-12-1,68-45-74,-64 36 45,-11 4 23,17-9 3,-42 28 61,0 0 0,0 0 0,0 0 0,0 0 0,0 1 0,0 0 0,0 0 0,0 0-1,6 0 1,-5 5 130,-2 2-109,0 0 0,0 0-1,0 0 1,-1 0 0,1 1-1,-2-1 1,1 0 0,-1 1 0,1 13-1,0 70 405,-3-56-297,2 86 651,22 171 0,-22-284-855,0-1 0,1 1 0,-1-1 0,1 0 0,1 0 0,-1 0 0,1 0 0,0 0 0,0 0 0,1-1 0,7 10 1,-8-13-139,-1 0 1,0 0 0,1 0 0,-1 0 0,1 0 0,0-1-1,-1 1 1,1-1 0,0 0 0,0 0 0,0 0 0,0 0 0,0-1-1,0 1 1,0-1 0,0 0 0,0 1 0,0-1 0,0-1 0,0 1-1,1 0 1,-1-1 0,0 0 0,0 1 0,-1-1 0,6-3-1,29-17-6426,-22 10 4636,15-6-738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5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1448,'49'50'6585,"-49"-50"-6551,1 0-1,-1 1 1,0-1 0,0 0 0,1 0-1,-1 1 1,0-1 0,1 0 0,-1 0-1,0 1 1,1-1 0,-1 0 0,0 0 0,1 0-1,-1 1 1,0-1 0,1 0 0,-1 0-1,1 0 1,-1 0 0,0 0 0,1 0 0,-1 0-1,1 0 1,-1 0 0,0 0 0,1 0-1,-1 0 1,1 0 0,-1 0 0,0 0 0,1-1-1,-1 1 1,0 0 0,1 0 0,-1 0-1,1-1 1,-1 1 0,0 0 0,0 0 0,1-1-1,-1 1 1,0 0 0,1-1 0,-1 1-1,0 0 1,0-1 0,0 1 0,1 0 0,-1-1-1,0 1 1,0 0 0,0-1 0,0 1-1,0-1 1,0 1 0,0 0 0,0-1 0,0 1-1,0-1 1,0 0 0,1-25-1946,1 11-2470,1 7 3005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5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76 1028,'8'-45'4143,"-6"14"2156,-3 33-6174,1 0-1,0-1 1,0 1 0,-1 0 0,1-1 0,-1 1 0,1 0-1,-1-1 1,0 1 0,-1 1 0,-2 7 149,-3 16 333,2 0 0,1 1 0,2-1 0,0 43 0,4-26-45,2 0 0,10 43 0,-10-65-392,1-1 1,2 0-1,0 0 1,1 0-1,1-1 1,0 0-1,2-1 1,0 0-1,1 0 1,1-2-1,0 1 1,18 14-1,-22-22-97,0-1-1,0-1 0,1 0 0,0-1 0,0 1 0,1-2 0,-1 0 0,1 0 0,1-1 0,-1 0 0,1-1 0,-1 0 0,1-1 0,0 0 0,0-1 1,0 0-1,0-1 0,0 0 0,0-1 0,0 0 0,-1-1 0,20-6 0,-12 1 1,-1 0 1,0-1-1,-1-1 0,0-1 0,0 0 1,-1-2-1,0 1 0,-1-2 0,-1 0 1,0-1-1,0 0 0,-2-1 0,0-1 1,17-27-1,-18 24-85,0-1-1,-1-1 1,-1 0-1,-1 0 1,-1 0-1,-1-1 1,-1 0-1,0-1 1,-2 1-1,-1-1 1,-1 1-1,-1-33 1,-1 50-100,1 1 0,-1-1 0,0 1-1,0 0 1,0-1 0,-1 1 0,1 0 0,-1 0 0,0 0 0,0 0 0,-1 0 0,1 1 0,-1-1 0,0 0 0,-3-3 0,4 6-68,0 0 1,0 0-1,0-1 1,0 1-1,0 0 1,0 1 0,0-1-1,0 0 1,0 0-1,0 1 1,-1 0-1,1-1 1,0 1-1,0 0 1,-1 0-1,1 0 1,0 0 0,0 0-1,0 1 1,-1-1-1,1 1 1,0-1-1,0 1 1,0 0-1,0 0 1,0 0 0,0 0-1,0 0 1,0 1-1,-3 2 1,2-1-840,-1 0 0,1 0 1,0 0-1,0 0 0,1 1 1,-1-1-1,-2 5 0,-5 12-1544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6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1 444 368,'6'0'273,"-1"-1"0,1 0 1,-1 0-1,1-1 0,-1 1 0,0-1 0,1 0 0,-1-1 1,0 1-1,0-1 0,-1 0 0,1 0 0,0-1 0,-1 1 1,0-1-1,0 0 0,0 0 0,0-1 0,-1 1 0,0-1 1,5-7-1,2-7 339,0 0 1,-1 0 0,-1-1-1,8-29 1,-7 13 253,-1 0 0,-1 0 0,-2-1 0,0-38 0,-7 94 430,1-10-1194,1 0-1,0 0 0,0 0 1,2 12-1,4 14 260,2 0 0,2-1 0,1-1 0,16 34 0,-19-50-198,0-1 0,1-1 1,1 0-1,0 0 0,1-1 0,1 0 0,0 0 0,1-2 0,25 20 0,-33-28-107,0-1 0,0 0 0,0 0-1,0 0 1,1-1 0,-1 0 0,1 0 0,0 0-1,0-1 1,-1 0 0,1 0 0,0 0-1,0-1 1,0 0 0,0 0 0,0 0-1,7-2 1,-6 0-22,0 0-1,-1 0 1,1-1-1,-1 0 1,0 0-1,0-1 1,0 1 0,0-1-1,-1-1 1,1 1-1,-1-1 1,0 0-1,0 0 1,4-7-1,3-5-133,-2 1-1,0-1 1,-1-1-1,-1 1 1,-1-2-1,0 1 1,-2-1-1,6-27 0,-6 18-615,-2-1 0,0 1 0,-2-1-1,-1 0 1,-5-31 0,5 55 218,-6-22-820,-3 13-4218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6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1 569 888,'4'6'133,"37"41"1144,-38-43-1089,1-1 1,-1 0-1,1 0 0,0 0 1,0 0-1,0-1 0,0 0 1,1 0-1,-1 0 0,9 2 1,-11-4-102,0 1 0,0-2-1,0 1 1,0 0 0,0 0 0,0-1 0,1 1 0,-1-1 0,0 1 0,0-1 0,0 0 0,-1 0-1,1 0 1,0 0 0,0 0 0,0 0 0,-1-1 0,1 1 0,-1 0 0,1-1 0,-1 0 0,1 1 0,-1-1-1,1-2 1,3-2 148,0-2 0,-1 1 0,0 0-1,4-15 1,5-17 221,-3 0 0,-1-1-1,-2 0 1,3-56 0,-12-166 1086,-3 219-1225,3 24 363,9 42-339,-1-3-201,1-1 0,1 0 0,1-1 0,0 0 0,1 0 0,1-1 0,1 0 0,24 26 0,5 0 347,78 61 0,17-2 385,-39-29-119,-94-72-723,-1 1 1,0 0 0,0-1 0,0 1-1,0 0 1,0 1 0,0-1 0,-1 0 0,1 0-1,-1 1 1,0-1 0,2 4 0,-3-5-24,0 0 1,0 0-1,0 0 1,0 0-1,0 0 1,0 0-1,0 0 1,-1 0-1,1 0 1,0 0-1,-1 0 1,1 0-1,-1 0 1,1 0 0,-1 0-1,1 0 1,-1 0-1,0 0 1,1-1-1,-1 1 1,0 0-1,0 0 1,0-1-1,1 1 1,-1-1-1,0 1 1,0 0-1,0-1 1,0 0-1,0 1 1,0-1-1,0 0 1,0 1-1,-2-1 1,-41 14-503,-1-3 0,-1-1 0,-77 6 0,51-8-898,-5 3-1316,17-2-3315,42-6 4125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6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0 972,'3'4'2995,"-3"-4"-2930,0 14 851,-4 17-133,2-23-552,-9 60 1816,-6 92-1,16-139-1723,1 0 0,2 0 0,0 0 1,1 0-1,0-1 0,2 1 0,1-1 0,16 38 0,-18-49-224,0-1-1,1 0 0,1 0 1,-1-1-1,1 1 1,1-1-1,-1 0 0,1-1 1,0 0-1,1 0 1,-1 0-1,1-1 1,1 0-1,14 7 0,-10-8-93,-1 0 0,1 0 0,0-1 0,0 0 0,0-2 0,0 1 0,1-2 0,-1 1 0,0-2 0,17-2 0,8-4-851,1-1 0,71-26-1,8-14-5834,-81 33 4787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6:5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438 562 576,'-1'10'4248,"-1"-6"-3785,0 0-1,0 1 1,0-1 0,0 0-1,-1-1 1,0 1 0,0 0 0,0-1-1,0 1 1,0-1 0,-1 0 0,0 0-1,1-1 1,-1 1 0,0-1 0,0 1-1,-1-1 1,1-1 0,0 1 0,-1 0-1,-6 0 1,2 1-77,-1-1 0,0 0 0,0-1 0,0 0 0,0-1-1,0 0 1,0 0 0,0-1 0,-12-3 0,12 1-225,1 0-1,-1-1 1,0 0-1,1 0 1,0-1-1,0-1 1,0 1-1,1-1 1,0-1-1,0 0 1,0 0-1,1 0 1,0-1-1,-11-16 1,4 2 102,1-1 0,1-1 0,1 0 1,-13-43-1,20 56-117,1 0 0,0 0 1,0-1-1,1 1 0,1-1 1,0 1-1,1-1 0,0 1 1,0-1-1,1 1 0,1-1 1,0 1-1,1 0 0,0-1 0,0 1 1,1 1-1,1-1 0,0 0 1,8-12-1,-4 11-13,-1 1 1,2 0-1,-1 1 1,1 0-1,1 1 0,0-1 1,0 2-1,1 0 1,0 0-1,0 1 0,1 1 1,0 0-1,0 1 1,0 0-1,1 1 1,0 0-1,14-1 0,-9 2 67,0 1 1,0 1-1,0 0 0,0 1 0,0 1 0,0 1 1,0 1-1,0 1 0,-1 0 0,0 2 0,1 0 1,19 10-1,-22-8-120,-2 0 1,1 2-1,-1-1 1,-1 2-1,0 0 0,0 1 1,-1 0-1,-1 1 1,0 0-1,-1 0 1,0 1-1,-1 1 1,-1 0-1,11 25 0,-10-18 15,-2-1 0,-1 1 0,-1 1 0,-1-1 0,0 1 0,-2 0 0,-1-1-1,-1 1 1,0 0 0,-7 35 0,5-45-95,-1-1 0,0 1 0,-1 0 0,-1-1 0,0 0 0,-1 0 0,0 0 0,-1-1 0,0 0 0,0 0 0,-2-1 0,1 0 0,-1 0 0,0-1 0,-1 0 0,0-1 0,-1 0 0,0 0 0,0-1 0,-14 7 0,9-7 0,0-1 0,0 0 0,-1-1 0,1 0 0,-1-1 0,0-1 0,0-1 0,0-1 0,0 0 0,-1-1 0,1-1 0,0 0 0,0-1 0,0-2 0,-18-4 0,-51-24-3693,-100-63-12869,184 94 16488,-31-16-4391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993 752 572,'-4'3'628,"2"-1"-432,-1 0 0,1 0-1,-1-1 1,0 1 0,0-1 0,0 0 0,0 0-1,0 0 1,0 0 0,0-1 0,0 1-1,0-1 1,0 1 0,0-1 0,0 0 0,-1-1-1,1 1 1,0 0 0,0-1 0,0 0-1,-4-1 1,-62-21 1640,1-3 0,-94-50 0,34 15-605,100 49-980,16 8-126,1 0 0,0-1 0,0 0 0,1-1 0,-1 0 1,2-1-1,-19-15 0,26 19-102,1 1 0,-1-1 1,1 0-1,0 0 0,0 1 0,0-1 1,0 0-1,0 0 0,1 0 0,-1 0 1,1 0-1,0 0 0,0 0 0,0 0 1,0 0-1,0 0 0,1 0 0,-1 0 1,1 0-1,0 0 0,0 0 0,2-4 1,3-8 51,1 1 0,16-26 0,-22 38-69,40-57 130,18-27 47,-55 77-164,1 0 1,-1 0-1,0 0 1,-1 0-1,0 0 1,-1-1 0,0 1-1,1-13 1,-3 18-16,0 0 1,0 0-1,-1 0 1,1 0-1,-1 0 1,0 0-1,0 0 0,-1 0 1,1 0-1,-1 0 1,0 0-1,0 1 1,0-1-1,-1 1 1,1-1-1,-1 1 1,0 0-1,0 0 1,0 0-1,0 1 1,0-1-1,0 1 1,-1-1-1,1 1 1,-1 0-1,-7-2 0,-4-3-62,-1 2 0,1 0-1,-1 0 1,-1 2 0,-23-3-1,19 4-160,0 1-1,0 1 0,-1 0 0,1 2 0,0 1 0,-22 5 1,26-4-368,1 2 1,0-1 0,-16 9 0,20-7-550,0 0 0,1 0 0,0 1-1,-13 11 1,3 3-649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37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839 0 1152,'6'2'240,"0"0"0,0 0 0,0 0 0,-1 0 0,1 1 0,-1 0 0,1 0 0,-1 1 0,0 0 0,0-1 0,-1 2 0,1-1 0,-1 0 0,0 1 0,0 0 0,0 0 0,-1 0 0,0 0-1,0 1 1,0 0 0,-1-1 0,0 1 0,3 7 0,7 36 853,-1-1 0,-3 1-1,4 68 1,-9-83-693,6 87 960,9 75 710,-17-190-2037,-1-1-63,1 1 0,0 0-1,0-1 1,0 1 0,1-1-1,0 0 1,0 1 0,0-1-1,3 5 1,-4-10-47,-1 1 0,1-1 0,-1 1 0,1 0 0,-1-1 0,1 0 1,-1 1-1,1-1 0,0 1 0,-1-1 0,1 0 0,0 1 0,-1-1 0,1 0 0,0 0 0,0 1 0,-1-1 0,1 0 0,0 0 0,0 0 0,-1 0 1,1 0-1,0 0 0,-1 0 0,1 0 0,0 0 0,0-1 0,-1 1 0,1 0 0,0 0 0,-1-1 0,1 1 0,0 0 0,-1-1 0,1 1 1,0-1-1,-1 1 0,1-1 0,-1 1 0,1-1 0,-1 1 0,1-1 0,0 0 0,23-32-5100,-20 27 4373,15-21-1164</inkml:trace>
  <inkml:trace contextRef="#ctx0" brushRef="#br0" timeOffset="1">1380 283 560,'3'-11'840,"-3"5"-80,-10 3-12,-5 0 40,-10 3 8,-13 0-16,-12-2-43,-26 2-17,-24-3-80,-39-3-56,-11-8-116,-1 0-192,3-6-248,10 3-232,12 3-380,35 11-2117,19 6 917,18 8 608</inkml:trace>
  <inkml:trace contextRef="#ctx0" brushRef="#br0" timeOffset="2">1443 659 17934,'91'14'188,"-16"0"-28,-18-5-48,-10-1-40,-6-5-48,-10 0-84,-3 0-184,-6-9-264,-6 1-396,-13-4-525,-3-19-9508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06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352 177 540,'42'-24'6619,"-38"21"-6381,-2 1 0,1-1 0,0 0 0,0 0 0,-1 0 0,0 0 0,1 0 0,-1 0 0,2-6 1,4-5 318,15-25 658,-19 30-799,0 1 1,0 1 0,1-1-1,1 1 1,10-13-1,-12 15 984,-12 26-1087,0 0 1,-2-1-1,-20 33 1,-2 7 54,-101 177 758,88-161-782,-127 200 963,163-263-1638,0-1 0,-1 1 0,-19 17 0,39-43-4384,-8 12 4191,-1 0 0,0 0 0,1 0 0,-1 0-1,1 0 1,-1 0 0,1 0 0,-1 0 0,1 1 0,0-1 0,-1 1 0,1-1 0,2 1 0,8-1-1714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07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950 699 960,'-7'13'4072,"3"-11"-3730,0 0 1,0-1 0,0 1-1,0-1 1,0 0 0,0 0-1,0 0 1,0-1-1,-1 1 1,1-1 0,0 0-1,0 0 1,-1 0 0,1-1-1,0 0 1,0 0 0,0 0-1,0 0 1,-6-3-1,-4-2 141,1-1 0,1 0 0,0 0 0,0-2 0,0 1 0,1-2 1,0 1-1,-16-20 0,2 4 176,-151-163 2041,105 107-2430,-130-113 0,184 181-951,-33-19 0,-60-22-7268,78 39 5009,-16-6 112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0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10602 1279 360,'-6'59'1509,"2"1"1,8 102-1,81 509 914,-13-136-1297,-6 276 569,-22-264-589,-34-480-929,24 84 1,31 61-28,-30-102-136,-22-54-8,-2 1 0,-2 1 0,2 86 0,-8-92-5,-2-35 14,-2 0 1,1 0 0,-2 0 0,0 0-1,-1 0 1,-1-1 0,0 1-1,-2-1 1,1 0 0,-2 0 0,0-1-1,-1 0 1,-1 0 0,-18 25-1,12-23 7,0 0 0,-1-1 0,-1 0 0,0-2 1,-1 0-1,-1-1 0,0 0 0,-1-2 0,0 0 0,-34 12 0,-32 6 59,-91 18 0,-92 7 44,204-42-96,-957 129 520,282-91-227,-191 22-102,513-10-37,-147 17 86,263-51-174,-200 23 72,-695 63 593,-283 15-26,1384-117-690,-525 78-299,419-61 195,160-26 48,1-2-1,-80-8 0,-165-56-47,208 43 47,-104-40-39,169 55 52,-1 0-1,0-1 1,0-1 0,1 0 0,-1-1-1,2 0 1,-1-1 0,1-1 0,0 0-1,1 0 1,0-1 0,1 0 0,0-1-1,1 0 1,0-1 0,1 0 0,1 0-1,-10-24 1,-7-29-3,3-2 0,-13-73 0,11 44-2,-56-225 4,-98-384 36,-30 15-118,-13 24-94,106 282 133,80 230-106,6-1 0,-13-299 0,46 232-24,15 78 116,-10 80 11,4-105 0,-16 76 27,-5 1 0,-4 0 0,-3 1 0,-40-132 0,35 164 28,10 36 79,1-1 0,2 1-1,-5-30 1,11 50-67,1 0 0,-1 1 0,0-1 0,1 0 0,0 0 0,0 1 0,0-1 0,0 0 0,0 1 0,1 0 0,0-1 0,0 1 0,0 0 0,0 0 0,0 0 0,0 0 0,1 0 0,-1 0 0,1 1 0,0-1 0,0 1 0,0 0 0,4-2 0,4-4 46,1 1-1,0 1 0,0 0 1,1 1-1,14-4 0,65-13 607,2 4-1,127-9 0,-159 21-455,955-65 2806,-116 108-1254,-626-17-842,429-23 0,-394-23-579,416-16 2,-139 33-160,-4-39-68,133-23-133,-410 62-212,340-22-49,-541 20 156,0-5 1,-1-4 0,201-67 0,-170 33-30,-54 21-5,123-33 0,131 16-129,-193 34 212,-51 6 27,-1 4 0,109 6 0,-51 21 23,-112-14 17,105 21-17,0 3 42,-133-28-22,-1 0 0,0 1 0,0 0 0,0 0 0,0 0 0,-1 1 0,1-1 0,-1 2 0,0-1 0,-1 1-1,0 0 1,7 8 0,5 11 9,27 51 1,-28-46 9,15 33 30,33 96 0,-42-101-19,69 214 115,-52-146-72,114 398 204,-21 5 39,-108-430-306,5 48-1653,-27-135 1485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1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654 147 192,'6'-20'5094,"9"-73"963,-13 80-4967,3-8 1852,-6 26-2779,0 0 1,-1-1 0,0 1 0,0-1-1,0 1 1,0-1 0,-1 0-1,0 0 1,0 0 0,-5 6 0,-4 5 192,-434 578 4119,396-533-5543,-82 75-1,127-130 496,-3 0-397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1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1015 699 752,'-1'2'12447,"-18"-5"-10179,8 1-2251,0-1 1,1 0-1,-15-7 1,-47-28 1415,-95-68 0,84 52-930,-162-115-221,146 98-1241,49 37-2629,3-2 0,-80-78 0,79 57 907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11 660,'-4'-11'7657,"-3"30"-5529,-7 33-934,2 39 210,3 0 0,5 123 0,4-184-1250,35 719 2360,40-10-984,-49-501-1079,35 453 594,-57-608-1072,8 72-1392,-12-154 1325,0 1 1,0-1-1,0 0 0,0 0 0,0 1 1,1-1-1,-1 0 0,0 0 0,1 0 1,-1 1-1,1-1 0,-1 0 0,1 0 1,0 0-1,-1 0 0,1 0 0,0 0 1,0 0-1,0 0 0,-1 0 0,1 0 1,0 0-1,0-1 0,0 1 0,1 0 1,-1-1-1,2 2 0,0-2-672,0 0 1,0-1-1,0 1 1,0 0-1,0-1 0,0 0 1,0 0-1,0 1 1,3-3-1,5-1-2373,1 1 740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8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1006 7 888,'26'-6'7475,"-27"16"-6906,-16 35 1293,-37 66-1,19-41-1019,11-20-331,-69 137 1165,69-144-1194,-1-2 0,-39 48 0,57-80-373,-1 0 0,0 0 0,-1-1 0,0 0 1,0 0-1,-1-1 0,0-1 0,-19 11 1,22-14-66,0-1 1,-1 1 0,0-1 0,1-1 0,-1 1 0,0-1 0,0-1 0,1 1-1,-1-1 1,0-1 0,0 1 0,0-1 0,1-1 0,-10-2 0,-5-3-56,1-2 0,0 0 0,1-1 0,0-1 0,1-1 0,0 0 1,0-2-1,-19-18 0,-126-139-3047,134 137 1628,-26-25-6129,34 39 5174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9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19 226 48,'-18'-13'8255,"30"76"-6172,34 103 0,-38-141-1824,22 65 1022,59 115-1,-65-154-125,58 89-1,-78-135-1048,-1 0 0,1 0 0,0-1 0,0 1 0,1-1 0,6 5 0,-10-8-83,0-1 1,1 1 0,-1 0-1,1 0 1,-1-1 0,1 1 0,-1-1-1,1 1 1,-1-1 0,1 0-1,-1 1 1,1-1 0,0 0 0,-1 0-1,1 0 1,-1 0 0,1 0 0,0-1-1,-1 1 1,1 0 0,-1-1-1,1 1 1,-1-1 0,1 0 0,-1 1-1,1-1 1,1-1 0,2-3 14,1 0 0,-1 0 0,0 0 0,-1-1-1,1 0 1,-1 0 0,-1 0 0,1 0 0,4-11 0,23-68 80,-24 62-99,26-95-206,27-181 1,-1-5-2196,-57 299 2219,13-45-1105,-13 46 923,-1 1-1,1 0 1,0 0 0,-1 0 0,2 0 0,-1 0-1,0 1 1,0-1 0,1 0 0,0 1 0,-1 0 0,5-3-1,7 7-4877,-5 4 2844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39.7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1892 284,'-5'11'1256,"-1"-1"1,0 0-1,-1 0 0,0 0 0,-9 10 1,-18 27 6281,44-53-3089,49-41-3085,39-36-92,257-204 936,372-261-789,154-16-751,-436 310-482,-371 211-25,101-75 0,-175 118-160,77-56 113,-77 55-140,1 1 0,-1 0-1,0-1 1,1 1 0,-1 0-1,1 0 1,-1-1 0,0 1 0,1 0-1,-1 0 1,1 0 0,-1 0-1,1-1 1,-1 1 0,1 0 0,-1 0-1,1 0 1,-1 0 0,1 0-1,-1 0 1,0 0 0,1 0 0,-1 0-1,2 1 1,-3 8-1651,-12 15-1903,-18 16-7819,9-12 7794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6:59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0 790 852,'1'0'113,"0"0"0,0 1 0,0-1 1,0 0-1,0 0 0,0 0 0,0 0 0,0 0 0,0 0 0,0-1 1,0 1-1,0 0 0,0 0 0,0-1 0,0 1 0,0 0 0,0-1 1,0 1-1,-1-1 0,1 0 0,0 1 0,0-1 0,0 1 0,0-2 1,13-19 877,-13 20-1002,6-17 481,0-1 0,-1 0 0,-1-1 1,0 1-1,2-31 0,-5 32-254,25-263 2080,0 0 12,-26 277-2201,-1 0 0,1 1 0,0-1 0,1 0 1,-1 0-1,1 1 0,2-5 0,-3 7 123,3 5-25,6 9-94,-1 1 0,0 0 1,-1 0-1,0 1 0,-1 0 0,6 20 0,10 22 138,-8-26-62,2-1 1,0 0-1,2-1 1,1-1-1,38 41 0,-56-67-167,9 8 48,-11-10-64,0 0 0,0 1 0,1-1 0,-1 0 0,0 1 0,1-1 0,-1 0 0,0 0 0,1 0 0,-1 1 0,0-1 0,1 0 0,-1 0 0,0 0 0,1 0 0,-1 0 0,0 0 0,1 0 0,-1 0 0,1 0 0,-1 0 0,0 0 0,1 0 0,-1 0 0,1 0 0,-1 0 0,0 0 0,1 0 0,0-1-19,-1 0-1,1 0 0,-1 0 0,0 0 1,0 0-1,1 0 0,-1 0 0,0 0 0,0 0 1,0 0-1,0 0 0,0 0 0,0 0 0,0 0 1,-1 0-1,1 1 0,0-1 0,0 0 0,-1 0 1,1 0-1,-1 0 0,1 0 0,-1 0 0,1 0 1,-1 1-1,1-1 0,-1 0 0,0 0 1,1 1-1,-1-1 0,0 1 0,0-1 0,0 0 1,-2-2-179,0 0 0,0 1 1,0-1-1,-1 1 1,1 0-1,-7-4 0,6 5-762,-1 1 0,1-1 0,-1 1 0,0-1 0,1 1 0,-1 1 0,0-1-1,-7 2 1,4 0 865,-8-1-1834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0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21 436,'10'-21'5528,"-12"42"-2582,-2 12-2144,2-2-215,2 0 0,1 0 0,1-1 0,2 1 0,1-1 0,1 0 0,2 0 0,1 0 0,1-1 0,16 33 0,-22-56-595,-1 0 0,1 0 0,0-1 0,1 1 0,-1-1 0,1 0 0,0 0 0,1 0 0,-1-1 0,1 0 0,-1 0 0,1 0 0,1-1 0,-1 0 0,0 0 0,1 0 1,0-1-1,-1 0 0,1 0 0,0-1 0,0 0 0,0 0 0,0 0 0,0-1 0,0 0 0,0-1 0,0 0 0,0 0 0,0 0 0,0-1 0,8-3 0,37-17-1754,-33 11-2176,32-26-1,-25 15 1684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1 116,'0'0'901,"5"1"-35,-1 2-668,-1-1-1,1 1 1,-1-1 0,0 1-1,0 0 1,0 0 0,0 0-1,0 1 1,-1-1 0,1 1-1,-1-1 1,0 1 0,0 0-1,0 0 1,2 6 0,8 23 995,13 48 0,5 15-293,-25-84-973,0 1 0,2-1 0,-1 1 0,2-2 0,9 14 0,-16-24-93,-1 0 1,1 0-1,0 0 0,0 0 0,0 0 0,0 0 1,1 0-1,-1-1 0,0 1 0,0 0 1,0 0-1,1-1 0,-1 1 0,0-1 0,1 1 1,-1-1-1,0 0 0,1 1 0,-1-1 1,1 0-1,-1 0 0,0 0 0,1 0 0,-1 0 1,1 0-1,-1-1 0,2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0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82 551 868,'0'0'854,"1"-5"-26,2-9-364,0 0 1,-1 0 0,-1 0 0,0 0 0,-1-1 0,-2-17-1,-16-94 1228,11 82-1249,-4-15 807,-2 0 0,-29-81 0,44 145-843,1 0 0,-1 0 0,1-1 0,0 1 0,0-1 0,0 1-1,6 6 1,4-1-101,1 1 0,0-1 0,1-1-1,0-1 1,29 13 0,85 22 729,-52-20-434,-37-9-294,14 3 619,77 37-1,-129-53-903,0 0 0,0 0 1,0 0-1,-1 0 0,1 0 0,0 0 1,-1 1-1,1-1 0,0 1 0,-1-1 1,0 1-1,1-1 0,-1 1 0,0 0 1,0 0-1,0 0 0,0 0 0,0 0 1,0 0-1,-1 0 0,1 0 0,-1 0 1,1 0-1,-1 0 0,0 0 0,0 0 1,0 0-1,0 0 0,0 0 0,0 1 1,0-1-1,-1 0 0,1 0 0,-1 0 1,0 0-1,0 0 0,1 0 0,-3 2 1,-1 4-17,-1 0-1,-1 0 1,1 0 0,-1-1 0,-1 1 0,1-1 0,-11 7 0,-127 92-1612,26-22-2143,96-67 1561,1 2 1,0 1-1,-18 22 1,3 6-463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4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82 392,'-4'-20'1389,"-4"-21"1423,7 40-2696,1 0 0,0 0 1,-1 0-1,1-1 1,-1 1-1,1 0 1,-1 0-1,0 0 0,1 0 1,-1 1-1,0-1 1,0 0-1,1 0 1,-1 0-1,0 1 1,0-1-1,0 0 0,0 1 1,0-1-1,0 0 1,0 1-1,0 0 1,0-1-1,0 1 0,-1 0 1,1-1-1,-3 1 824,0 2-124,-2 2-634,1-1 1,0 1-1,1 0 1,-1 0 0,1 0-1,0 0 1,0 1-1,0 0 1,0 0 0,1 0-1,-4 8 1,-6 13 432,-11 32 0,20-48-519,-24 72 471,4 1 1,4 1 0,-11 101 0,16-19 133,14-138-504,2 0 1,1 0-1,11 52 0,-12-73-158,1 1 1,1-1-1,-1 0 0,1 0 1,1 0-1,-1-1 0,6 8 0,-8-12-31,1 1-1,0-1 0,0 0 1,0 0-1,0 0 0,0-1 1,0 1-1,1 0 0,-1-1 1,1 0-1,-1 1 0,1-1 1,-1 0-1,1 0 0,-1 0 1,1-1-1,0 1 0,0-1 1,-1 1-1,1-1 0,0 0 1,3 0-1,5-2-3,0-1 0,0 0 0,0 0 0,-1-1 1,1 0-1,-1 0 0,0-2 0,-1 1 0,1-1 0,-1 0 1,14-13-1,8-9-51,45-53 1,-37 33-125,59-95 0,17-60-1364,-82 146-722,-10 22-4770,-16 23 4854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5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183 106 688,'-3'0'182,"0"1"0,1-1 1,-1 1-1,0 0 0,1 0 0,-1 0 0,0 1 1,1-1-1,0 0 0,-1 1 0,1 0 0,0-1 1,0 1-1,0 0 0,0 0 0,0 0 1,0 1-1,0-1 0,-1 3 0,-6 9 242,1 0 1,-7 16-1,14-27-315,-19 46 554,1 1 0,4 1 0,1 1 0,3 0 0,1 0 1,-1 60-1,10-97-416,0 1 0,3 19 1,-2-32-203,0 0 0,0 0 0,1 0 0,0 0 0,-1-1 0,1 1 0,0 0 0,0 0 0,0-1 0,1 1 0,-1-1 1,1 1-1,-1-1 0,1 1 0,0-1 0,0 0 0,0 0 0,0 0 0,3 2 0,-4-3-21,1-1 0,-1 1 0,1-1-1,-1 0 1,1 0 0,-1 1 0,1-1 0,0 0 0,-1-1-1,1 1 1,-1 0 0,1 0 0,-1-1 0,1 1-1,-1-1 1,0 1 0,1-1 0,-1 1 0,1-1 0,-1 0-1,0 0 1,0 0 0,3-2 0,25-25 244,-15 9-156,0 0 1,-2-1 0,0-1 0,17-40 0,-16 26 0,-1 0 1,10-52-1,-16 54-66,0-1 0,-2-1 0,-2 1 0,-1 0 0,-8-66 0,5 89-98,0 0-1,-1 1 0,0-1 0,0 1 1,-6-11-1,6 17-34,1-1-1,0 1 1,-1 0 0,0 0 0,0 0-1,0 0 1,-1 1 0,1-1-1,-1 1 1,0 0 0,1 0 0,-2 0-1,-5-3 1,8 5-48,-1 0 1,1 0-1,-1 1 0,0-1 0,1 1 0,-1 0 1,1-1-1,-1 1 0,1 0 0,-1 1 0,0-1 0,1 0 1,-1 1-1,1-1 0,-1 1 0,1 0 0,-1 0 1,1 0-1,-5 2 0,1 1-610,1 0-1,-1 0 0,1 0 1,0 1-1,0 0 1,-5 6-1,-9 12-914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5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0 888 148,'0'0'1080,"3"-4"-49,1-2-751,0 1 0,-1-1 0,0 0-1,0 0 1,-1 0 0,0-1 0,0 1 0,0 0 0,0-8 0,8-72 1694,-6 40-1268,10-141 1537,4-24 216,-18 206-2376,1 1 44,-1 0 0,1 0 1,0 0-1,0 0 0,0 0 0,3-3 0,-4 6 135,2 6-21,31 147 715,5 21 204,-38-172-1153,3 9 114,0-1 1,0 1-1,1-1 0,9 16 1,-13-23-104,1-1 1,0 0 0,0 1-1,0-1 1,0 1-1,0-1 1,1 0 0,-1 0-1,0 0 1,0 0-1,1 0 1,-1 0 0,1 0-1,-1 0 1,1 0 0,-1-1-1,1 1 1,0-1-1,-1 1 1,1-1 0,0 1-1,-1-1 1,1 0-1,0 0 1,-1 0 0,1 0-1,0 0 1,-1 0-1,1-1 1,0 1 0,-1 0-1,1-1 1,0 1-1,-1-1 1,1 0 0,2-1-1,1-1 7,-1 0-1,1-1 1,0 1 0,-1-1-1,0 0 1,0-1-1,0 1 1,5-8-1,24-46 22,-26 45-45,22-47-197,-2-1-1,19-68 0,25-135-3366,-67 250 2952,0-3-624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6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0 573 768,'11'1'427,"0"-1"1,0-1-1,0 0 0,0-1 0,0 0 1,19-6-1,-25 5-245,0 1 0,0-1 0,0 1 1,-1-2-1,0 1 0,1 0 0,-1-1 0,-1 0 0,1 1 1,0-2-1,-1 1 0,0 0 0,0-1 0,0 1 1,-1-1-1,4-6 0,0-6 99,-1 0-1,0-1 1,-1 1-1,-1-1 1,0 0-1,-1 0 1,-1 0 0,-1 0-1,-1 0 1,0 0-1,-8-32 1,-6-13 711,-43-115 1,56 173-941,2 9 490,-1-1-527,1-1 1,0 1-1,0 0 0,0-1 0,0 1 1,1 0-1,-1-1 0,1 1 0,-1-1 0,1 1 1,0-1-1,0 1 0,2 2 0,9 15 54,1 0 0,1-2 0,1 1-1,0-2 1,2 0 0,25 21 0,37 39 85,-70-66-128,0 0-1,-1 0 0,0 1 0,-1 0 0,11 24 0,-14-23-14,0 1 0,-1 0 0,0 0 0,-1 0-1,-1 0 1,0 0 0,-1 0 0,0 0 0,-1 0 0,-1 0 0,0 0 0,-1 0 0,-9 26 0,4-19-38,0 0 1,-2-1 0,0-1 0,-1 1-1,-1-2 1,0 1 0,-2-2 0,-18 20 0,27-32-13,-1 0 0,0-1 0,0 1 1,0-1-1,0-1 0,-1 1 0,-12 4 1,18-7 26,-1-1 1,1 0 0,-1 1 0,1-1 0,-1 0-1,1 0 1,-1 1 0,1-1 0,-1 0 0,1-1-1,0 1 1,-1 0 0,1 0 0,-1-1 0,1 1 0,-1 0-1,1-1 1,-2 0 0,2-1 3,0 1 0,0 0 0,0 0 0,0 0 0,0-1 0,0 1 0,1 0 0,-1-1 0,1 1 1,-1-1-1,1 1 0,-1 0 0,1-1 0,-1 1 0,1-1 0,0 0 0,0 1 0,0-1 0,0 1 0,0-1 0,1-2 0,1-8-10,0 0 0,0 0 0,2 0 0,-1 0 0,2 1 0,9-21 0,42-63 48,-50 86-26,263-362 642,-266 368-624,21-24 136,-23 25-137,1 1 0,-1 0 1,1-1-1,0 1 0,-1 0 1,1 0-1,0 0 1,0 0-1,0 0 0,0 0 1,0 1-1,0-1 1,0 1-1,2-1 0,-1 6 67,0 6-55,0 0 1,-1 0 0,-1 0-1,0 0 1,0 16 0,-7 62 84,3-54-74,-3 20 33,-1 34-465,7-89 338,0 1 1,0-1-1,0 1 1,0-1-1,-1 1 1,1-1-1,0 0 1,0 1-1,0-1 1,0 1-1,1-1 1,-1 1-1,0-1 0,0 1 1,0-1-1,0 0 1,0 1-1,1-1 1,-1 1-1,0-1 1,0 0-1,1 1 1,-1-1-1,0 1 1,0-1-1,1 0 0,-1 1 1,0-1-1,1 0 1,-1 0-1,1 1 1,-1-1-1,0 0 1,1 0-1,-1 0 1,1 1-1,-1-1 1,1 0-1,-1 0 0,0 0 1,1 0-1,-1 0 1,1 0-1,-1 0 1,1 0-1,-1 0 1,1 0-1,-1 0 1,0 0-1,1 0 1,-1-1-1,1 1 0,-1 0 1,1 0-1,-1 0 1,0-1-1,1 1 1,0 0-1,27-20-5119,-25 17 4505,18-16-1296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6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0 644,'0'0'2487,"2"6"-1253,5 20 23,-1 1 1,-1 0-1,-2 1 1,1 27-1,3 28 417,-2-37-954,-4-28-734,0 0 0,2 0 0,0 0 0,1 0 0,8 20 1,-6-35-2430,7-25-4685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6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54 128,'0'-11'884,"-4"0"20,-2 2 0,-3 1-28,-7 5-72,0-6-68,-9 6-75,-6 3-69,-4 0-92,-3 6-148,1 5-160,-4-2-232,3 8-240,4 3-280,-1-1-1705,7 1 773,6-3 504</inkml:trace>
  <inkml:trace contextRef="#ctx0" brushRef="#br0" timeOffset="1">378 6 248,'3'2'226,"1"1"0,-1-1 0,0 1 1,0-1-1,0 1 0,0 0 0,-1 0 0,1 0 0,-1 1 1,0-1-1,0 1 0,0-1 0,0 1 0,0 0 0,-1 0 1,0-1-1,0 1 0,1 5 0,1 10 655,0-1 0,-1 33-1,-1-32-559,18 272 3347,-18-285-3759,-1 1 0,1-1 0,1 0 1,3 11-1,-5-16-70,0 0 0,1 0 0,-1 0-1,1 0 1,-1 0 0,1-1 0,-1 1 0,1 0 0,-1 0 0,1 0 0,0-1 0,-1 1-1,1 0 1,0-1 0,0 1 0,0-1 0,0 1 0,-1-1 0,1 1 0,0-1-1,0 1 1,0-1 0,0 0 0,0 0 0,0 1 0,0-1 0,0 0 0,0 0 0,0 0-1,0 0 1,0 0 0,0 0 0,0 0 0,0-1 0,0 1 0,0 0 0,0 0 0,1-2-1,14-3-1432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2189 632 152,'13'-17'1793,"2"-4"1587,16-26 1,-28 42-2784,-1-1 1,0 1-1,0-1 0,-1 1 1,0-1-1,0 0 0,0 0 1,0-7-1,-2 11-487,1 1 0,-1-1 0,1 0 0,-1 1 0,1-1-1,-1 1 1,0-1 0,0 1 0,0-1 0,0 1 0,0 0 0,0-1 0,0 1 0,0 0 0,0 0-1,-1 0 1,1 0 0,0 0 0,-4-2 0,-27-12 1009,-14 3-389,-1 2-1,0 2 1,0 2 0,-72 1-1,-191 21 509,276-13-1072,-91 11 183,0 6 0,1 6-1,-233 80 1,101-6-64,183-67-63,-95 61 1,131-69-134,2 2 0,1 1 0,2 2 1,-47 55-1,65-67-11,2 0 0,0 0 0,1 1 0,0 1 0,2 0 0,0 0 0,2 1 0,0 0 0,1 0 0,2 0 0,0 1 0,1 0 0,1 0 0,1 0 0,1 0 0,1 0 0,0 0 0,2 0 0,8 32 0,0-17 262,1 0 0,1-1 1,2-1-1,39 66 0,-10-34 255,69 83 0,-85-119-428,1-1 0,1-1-1,2-2 1,1-1-1,1-2 1,63 35-1,240 93 757,-252-117-687,-11-4-42,2-3-1,1-4 1,1-3-1,100 14 1,-38-19-194,189-3 1,81-46-1,-1-27 0,-406 59 0,127-21 0,180-57 0,-222 50 0,-2-4 0,155-84 0,-187 82 0,-1-3 0,86-78 0,-125 103 0,-2 0 0,0-1 0,0-1 0,-1 1 0,-1-2 0,-1 1 0,0-2 0,-1 1 0,-1-1 0,0 0 0,-1-1 0,-1 1 0,3-24 0,-1-4 0,-3 0 0,-2-1 0,-2 1 0,-6-52 0,3 57 0,-2 1 0,-1-1 0,-3 1 0,0 0 0,-3 1 0,-1 0 0,-2 1 0,-2 0 0,-32-53 0,22 52 0,-2 1 0,-1 1 0,-2 2 0,-1 0 0,-66-49 0,4 16 0,-117-64 0,2 18-150,-6 8 1,-228-75-1,358 150-573,0 3 0,-2 4 0,-127-16-1,169 36-254,1 2-1,-1 3 1,0 1-1,1 2 1,-1 2-1,-46 14 0,44-6-2034,0 1 1,1 2-1,-78 43 0,-16 21-766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0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7 332,'2'-7'19592,"140"55"-13647,-37-14-2792,102 49-1,-108-32-2954,-2 5-1,131 97 1,57 37-198,62-27 0,-103-54 0,176 111 0,-104-53 0,-224-123 0,1-4 0,121 34 0,-191-69 0,-10-3 0,0 1 0,-1 0 0,23 10 0,-25-10 0,0-1 0,-6-1 0,5 4 0,-4-2 0,1 5-167,-23-4-7411,14-4 6602,1 0 0,0 0 0,0-1 0,0 1 0,0-1 0,0 1 0,0-1 0,0 0 1,1 0-1,-1 1 0,0-1 0,0-1 0,-2 0 0,-8-9-3102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7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60 275 1012,'1'-9'9698,"1"50"-9270,-1-6 360,0-12-348,2-1 1,7 36 0,-9-53-377,0 0 0,1-1 0,-1 1 1,1 0-1,0 0 0,0-1 0,0 1 1,1-1-1,0 0 0,0 0 0,0 0 1,0 0-1,1 0 0,-1-1 0,1 1 1,0-1-1,8 5 0,-11-7-46,1-1 0,0 0 0,0 1 0,0-1 0,0 0 0,0 0 0,0 0 1,0 0-1,0 0 0,-1 0 0,1 0 0,0-1 0,0 1 0,0-1 0,0 1 0,0-1 0,-1 0 0,1 0 0,0 0 0,-1 0 0,1 0 0,-1 0 1,1 0-1,-1 0 0,1-1 0,-1 1 0,0-1 0,1 1 0,-1-1 0,0 1 0,1-3 0,4-5 31,-1 0 0,0 0 0,-1 0 0,6-16 0,-3 0-12,-1 1-1,-1-1 1,-2-1 0,0 1 0,-2 0 0,0-1 0,-2 1-1,-1-1 1,-1 1 0,-1 0 0,-15-49 0,17 66-97,-1 0 1,0 1-1,0-1 0,-1 1 1,0 0-1,0 0 1,-1 1-1,-6-8 1,9 12-4,1 0 1,-1 1-1,0-1 1,1 1-1,-1-1 1,0 1-1,0 0 0,0 0 1,0 0-1,0 0 1,0 0-1,0 1 1,0-1-1,-1 0 1,1 1-1,0 0 1,0-1-1,0 1 1,-1 0-1,1 0 1,0 0-1,0 1 1,-1-1-1,1 0 1,0 1-1,0 0 1,0-1-1,0 1 1,0 0-1,0 0 1,0 0-1,-4 3 1,-4 4-838,0 1 1,1 0-1,0 1 1,0 0-1,1 0 0,1 1 1,0 0-1,-11 21 1,2 6-887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7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1 698 56,'11'-6'330,"0"-1"0,0 0-1,0-1 1,-1 0 0,0-1 0,-1 0-1,0 0 1,0-1 0,-1 0 0,0 0-1,7-14 1,-5 4 167,0 0 0,-2 0 0,0-1 0,-2 0 0,8-41 0,-7 15 124,-2-1 0,-3 1-1,-1-1 1,-2 0 0,-9-51 0,10 95-488,0 2-55,0 0 0,0 1 0,0-1 0,-1 0 0,1 1 0,0-1 0,-1 0 0,1 1 0,-1-1 0,1 0 0,-1 1 0,0-1 0,0 1 0,1-1-1,-3-1 1,2 9 225,1 13-111,0 1 0,1 0 0,1 0 0,1-1-1,1 1 1,9 26 0,0-8 175,1 0 0,25 45 0,-29-63-188,1-2 1,1 1-1,0-1 1,1-1 0,1-1-1,1 0 1,18 16-1,-27-27-114,-1-1 0,1 0-1,0-1 1,0 1 0,1-1-1,-1 0 1,1-1 0,0 1-1,-1-2 1,1 1 0,7 1 0,-8-3-24,0 0 1,0 0 0,0-1 0,0 0-1,0 0 1,0 0 0,0 0 0,-1-1 0,1 0-1,0 0 1,-1-1 0,0 0 0,1 0-1,8-6 1,-5 1-16,0-1-1,0 1 1,0-2-1,-1 1 1,-1-1-1,0 0 1,0 0-1,-1-1 1,0 0-1,-1 0 1,7-22 0,-2 4-174,-3-1 0,0 0 0,4-50 1,-11 80 141,5-112-1081,-5 99 679,-1 1 0,0 0 0,-1-1 0,0 1 0,-1 0 0,-9-22 0,12 33 325,0 0 0,0 0 0,-1 1 1,1-1-1,-1 0 0,1 1 0,-1-1 0,1 0 1,-1 1-1,1-1 0,-1 1 0,1-1 1,-1 0-1,1 1 0,-1-1 0,-1 0 1,2 1-24,-1 0 0,1 0 0,0 0 0,-1 0 1,1 0-1,-1 0 0,1 0 0,0 0 0,-1 0 0,1 1 1,0-1-1,-1 0 0,1 0 0,0 0 0,-1 0 0,1 0 1,0 1-1,-1-1 0,1 0 0,0 0 0,0 1 1,-1-1-1,1 0 0,0 0 0,-1 1 0,0 1-310,0 0 0,0 0 0,0 0 0,0 0 0,0 0 0,0 1 0,0-1 0,1 0 0,-1 0 0,1 4 0,-1 13-1278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7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0 809 552,'7'2'138,"0"-1"1,0 0-1,1-1 0,-1 1 1,0-1-1,0-1 1,0 0-1,1 0 0,-1 0 1,0-1-1,0 0 0,-1 0 1,1 0-1,0-1 0,-1 0 1,1-1-1,-1 1 0,0-1 1,0-1-1,-1 1 1,1-1-1,-1 0 0,0 0 1,0 0-1,0-1 0,-1 0 1,0 0-1,5-9 0,5-12 204,-1 0-1,-1-1 1,-1 0-1,-1-1 0,10-58 1,9-155 1166,-28 226-1397,6-221 2641,-7 236-2434,1 7-20,12 65 608,41 133 0,-45-177-707,2 0 0,1-1 0,1 0 0,1-1 0,1 0 0,2-1 0,0-1 0,20 21 0,-35-42-167,0-1 0,-1 1 0,1-1-1,0 1 1,0-1 0,0 0 0,0 0 0,4 2 0,-5-2 147,-6-6-257,-2 0-141,-1 0 0,1 1 0,-1 0 0,0 0 0,0 0 0,0 1 1,-1 1-1,1-1 0,-1 1 0,1 1 0,-1 0 0,-15-1 0,8 3-1473,0 0 1,0 0-1,-16 5 0,-10 7-454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8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40 888,'4'-8'534,"-2"3"213,1 1-1,0-1 1,0 0 0,7-7 1073,-12 140 2489,3 116-802,2-203-2968,1 0 0,3-1 0,21 75 0,-24-103-443,0 0 0,0-1 1,1 1-1,1-1 0,0 0 0,10 13 1,-14-22-116,0 0 1,0 0-1,-1 0 1,1 0-1,1 0 1,-1 0-1,0-1 1,0 1-1,0-1 1,1 1-1,-1-1 1,1 0-1,-1 0 1,1 0-1,-1-1 1,1 1-1,0 0 1,-1-1-1,1 0 1,0 0-1,0 0 1,-1 0-1,1 0 1,0 0-1,-1-1 1,1 1-1,0-1 1,-1 0-1,1 1 1,-1-1-1,1-1 1,-1 1-1,1 0 1,-1 0-1,3-3 1,7-5-336,0 0 0,-1 0-1,0-2 1,-1 1 0,0-1 0,16-23 0,42-80-4429,-24 27 1740,-3-1 923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8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26 628,'0'-7'351,"6"-11"2869,-7 24-2262,-45 360 5834,39-261-5163,11 163 0,-2-241-1350,5 48 466,-6-68-636,1 0 0,-1-1 0,1 1 0,0 0 0,1 0 0,0-1 0,6 11 0,-8-15-87,0 0-1,0-1 1,1 1 0,-1-1 0,0 0-1,1 1 1,-1-1 0,1 0 0,-1 0-1,1 0 1,-1 0 0,1 0 0,0 0 0,0 0-1,0-1 1,-1 1 0,1 0 0,0-1-1,0 0 1,0 1 0,0-1 0,0 0-1,0 0 1,0 0 0,-1 0 0,1-1-1,0 1 1,0 0 0,0-1 0,0 1-1,0-1 1,-1 0 0,4-1 0,4-3-22,0 0 1,-1-1 0,0 0-1,15-14 1,-18 16-23,13-14-137,0-1 0,-1 0 0,-1-2 0,-1 0 0,19-36 0,51-123-1078,-41 79 487,-40 90 673,6-11-49,-10 21 121,1 1 1,-1-1-1,0 0 1,1 1-1,-1-1 1,1 0-1,-1 1 1,1-1-1,-1 1 1,1-1-1,0 1 1,-1-1 0,1 1-1,0-1 1,-1 1-1,1 0 1,0-1-1,-1 1 1,1 0-1,0 0 1,1-1-1,-1 3 20,1-1-1,-1 0 0,0 0 0,0 1 1,0-1-1,0 0 0,0 1 0,0-1 1,-1 1-1,1 0 0,0-1 0,-1 1 1,0 0-1,1-1 0,0 4 0,-1-2 32,4 10 134,0 1 0,1-1 1,1 0-1,0 0 0,11 18 0,-15-28-143,0 0 0,0 0 0,0 0 0,1 0 1,-1-1-1,1 1 0,0-1 0,0 1 0,0-1 0,0 0 1,0 0-1,0 0 0,0 0 0,1-1 0,-1 1 0,1-1 1,-1 0-1,1 0 0,0 0 0,-1-1 0,1 1 1,0-1-1,-1 0 0,1 0 0,7-1 0,4-3 9,-1 0 0,0-1 0,0-1 0,0-1-1,-1 0 1,0 0 0,0-1 0,-1-1 0,0 0-1,-1-1 1,1 0 0,14-19 0,6-8 37,-2-2 0,37-64-1,-19 16 43,-24 42-9,30-41 0,-53 83-104,1 1-1,0 0 1,0 0 0,0 0 0,0 0-1,0 0 1,0 0 0,0 0-1,5-2 1,-6 4-8,-1-1 0,1 1 0,-1 0 0,1 0 0,-1 0 0,0 0 0,1 0 0,-1 0 0,1 0-1,-1 0 1,1 0 0,-1 0 0,1 0 0,-1 0 0,1 0 0,-1 0 0,1 1 0,-1-1 0,1 0 0,-1 0 0,0 0 0,1 1 0,0-1 0,0 1 2,0 0 0,-1 0 1,1 1-1,0-1 1,0 0-1,-1 0 0,1 0 1,0 1-1,-1-1 1,0 0-1,1 1 0,-1 1 1,7 34 97,-1 1-1,0 57 1,-2-20 6,22 719 1226,-24-675-1107,-1-71-122,0 75 184,-2-102-224,-1 0 0,-1 0 0,-9 33-1,11-52-61,1 1 0,-1-1 0,0 1 0,0-1 0,-1 1 0,1-1 0,0 0 0,-1 0 0,1 0 0,-1 1 0,0-1 0,0-1 0,-3 4 0,4-4-8,-1-1 0,1 1 0,-1 0 0,1-1 0,-1 1 0,0-1 1,1 1-1,-1-1 0,0 0 0,1 0 0,-1 0 0,0 0 0,1 0 0,-1 0 0,0 0 0,1-1 0,-1 1 0,0 0 1,1-1-1,-1 0 0,1 1 0,-3-2 0,-4-2-35,1-1 0,-1 1 1,1-2-1,0 1 0,0-1 0,0 0 1,1 0-1,-10-13 0,-3-7-139,-18-31-1,18 25 13,12 21 87,1 1-1,0-1 1,1 0 0,-6-17-1,10 26 59,0 0 0,0 0 0,1 0-1,-1-1 1,1 1 0,0 0 0,-1 0-1,1 0 1,0 0 0,0 0 0,0 0-1,1-1 1,-1 1 0,0 0 0,1 0 0,-1 0-1,1 0 1,0 0 0,0 0 0,0 0-1,0 0 1,0 0 0,0 1 0,0-1-1,1 0 1,-1 1 0,1-1 0,-1 1-1,1-1 1,-1 1 0,1 0 0,3-3-1,21-6-476,0 0 0,1 2 0,29-5 0,-1-1-602,94-30-8243,-95 29 6935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8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89 103 232,'-6'-15'580,"-4"-2"-84,1 1-80,-4-4-180,4 3-280,-4 5-608,1 7 220,-4 10 148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09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3957 153 156,'6'-5'319,"40"-29"2011,0 2 0,83-43 0,-111 68 443,-28 16-1303,-167 123 1327,3-16-1508,-969 573 2928,535-357-2836,-83 48-24,14 23 12,86 21-1269,565-405-1300,2 1 0,0 1 0,-23 27 0,38-34-4126,8-13 5147,1-1-1,0 1 1,0-1 0,0 0-1,0 1 1,0-1-1,0 1 1,1-1 0,-1 1-1,0-1 1,19 13-6127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57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82 143 156,'0'0'185,"-12"-32"1370,9 23-1344,3 8 146,0 0 0,-1 0 0,1 0 0,0 0 0,-1 1 0,1-1 0,0 0-1,-8-8 6796,1 35-6301,11 91 1949,-4-105-2660,0-12-136,0 0 0,0 0 0,0 0 0,0 0 1,0 0-1,-1 0 0,1 0 0,0 0 0,0 0 0,0 0 0,0 0 0,0 0 0,0 0 0,0 0 1,0 0-1,0 0 0,-1 0 0,1 0 0,0 0 0,0 0 0,0 0 0,0 0 0,0 0 1,0 0-1,0 0 0,0 0 0,0 0 0,0 1 0,0-1 0,0 0 0,-1 0 0,1 0 0,0 0 1,0 0-1,-7-8-23,-3-8 335,10 28-222,0 1 0,1 0-1,1 0 1,0 0 0,0-1-1,7 17 1,1 13 180,11 39 578,37 90 0,-54-163-592,-2-10-101,-2-21-52,-7-38-61,-46-185 33,10 51-88,42 191-12,-1-2 51,1 0 0,0 0 0,1-1 0,-1 1 0,1 0 0,1-11 0,0 16-13,-1-1 0,1 0 0,0 0 0,-1 0 0,1 1 0,0-1 0,0 1 0,0-1-1,0 0 1,1 1 0,-1 0 0,0-1 0,1 1 0,-1 0 0,1 0 0,-1-1 0,1 1 0,0 1 0,-1-1-1,1 0 1,0 0 0,-1 0 0,1 1 0,0-1 0,0 1 0,3-1 0,7-1 15,0 0 0,1 1 0,-1 0 0,1 1 0,-1 0 0,1 1 0,-1 1 0,1 0 1,12 4-1,-7-1 6,-1 1 1,0 1-1,0 0 1,-1 1-1,24 17 1,-37-23-33,0-1 0,0 1 0,-1 0 0,1 0 1,-1 1-1,1-1 0,-1 0 0,0 1 0,0-1 0,0 1 0,-1 0 0,1 0 1,0 0-1,-1-1 0,0 1 0,0 1 0,0-1 0,0 0 0,0 0 1,-1 0-1,1 0 0,-1 1 0,0-1 0,0 0 0,0 1 0,0-1 0,-1 0 1,1 0-1,-1 0 0,0 1 0,0-1 0,-1 3 0,-1 1 2,-1-1-1,0 1 0,0-1 1,0 0-1,-1 0 0,1 0 1,-1-1-1,-1 0 0,1 1 1,-1-2-1,0 1 1,0-1-1,-8 4 0,-17 7 65,-61 20 0,-1 0 172,18-10-457,75-24 112,0-1-1,-1 0 1,1 1-1,0-1 1,-1 0-1,1 1 1,0-1 0,0 1-1,0-1 1,-1 0-1,1 1 1,0-1-1,0 1 1,0-1-1,0 1 1,0-1 0,0 0-1,0 1 1,0-1-1,0 1 1,0-1-1,0 1 1,0-1 0,0 1-1,0-1 1,0 1-1,27 5-13631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7:58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1 185 300,'13'-22'3270,"-11"19"-2081,0-1-1,0 0 1,0 0-1,0 0 0,1 1 1,5-7 1302,-9 14-2295,-2 5-128,-1-1 133,1 0 0,1 1 0,-1-1-1,-1 16 1,4-20-141,0-1 0,0 1 0,0 0 0,1-1 0,-1 1 0,1-1-1,0 0 1,0 1 0,0-1 0,1 0 0,-1 1 0,1-1 0,-1 0 0,1 0 0,0 0 0,3 3 0,-1-2-22,0 0 0,1-1 0,-1 1-1,1-1 1,-1 0 0,1-1 0,0 1 0,0-1 0,0 0 0,0 0 0,0 0 0,1-1 0,-1 1 0,0-1 0,1-1-1,-1 1 1,1-1 0,-1 0 0,7-1 0,5 0 21,0-1 1,-1-1-1,1 0 0,30-12 1,-31 9-27,-1 0 1,-1-1-1,0-1 1,0 0-1,0-1 1,20-17-1,-30 22-21,1 0 0,-1-1 0,0 0 0,0 1 0,-1-2 0,1 1 0,-1 0 0,5-12 0,-7 13-8,0 1 1,0-1-1,0 0 1,-1 0-1,1 0 1,-1 0 0,0 1-1,0-1 1,0 0-1,-1 0 1,0 0 0,1 0-1,-1 1 1,0-1-1,-3-6 1,2 6-6,-1-1 1,0 1 0,0 0-1,0 0 1,0 0-1,-1 0 1,0 1 0,1-1-1,-1 1 1,0 0-1,-1 0 1,1 1-1,0-1 1,-1 1 0,0 0-1,1 0 1,-1 0-1,0 1 1,-10-2 0,0 0-64,-1 1 0,0 0 0,1 2 1,-1 0-1,-19 2 0,21-1-239,1 2 0,0-1 0,0 1 1,0 1-1,0 1 0,0-1 0,1 2 0,0 0 0,0 0 0,0 2 0,-10 8 0,31-17-854,1-1 702,-1 1-1,1-2 1,0 0-1,-1 0 1,0 0-1,15-9 1,23-8-324,-31 15 608,1-1 422,0 1 1,1 0-1,-1 1 1,28-2-1,-42 6-110,-1 0-1,0 1 0,1-1 0,-1 1 0,1 0 0,-1 0 0,0 0 1,0 0-1,1 0 0,-1 0 0,0 0 0,0 1 0,0-1 0,0 1 0,0-1 1,-1 1-1,1 0 0,-1 0 0,1 0 0,-1 0 0,1 0 0,-1 0 1,0 0-1,0 0 0,0 1 0,1 3 0,2 7 612,0 0 0,-1 0 1,2 21-1,-4-28-439,12 61 2962,3-2 0,47 125 0,-39-143-1553,-2-3-4879,-37-18-14755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0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83 237 844,'1'3'837,"36"95"5419,13 58-3136,-18-56-1888,134 330 3832,-178-456-4337,-46-97-273,-198-397-1082,247 500 595,2 0 0,0 0 0,1-1 1,1 0-1,-3-29 0,8 43 44,-1-1 0,2 0-1,-1 0 1,1 1 0,0-1 0,1 1 0,0-1-1,0 1 1,0 0 0,1-1 0,0 1 0,1 0-1,0 1 1,0-1 0,0 1 0,0 0 0,1 0-1,8-8 1,-6 8 32,-1 0-1,1 1 0,0 0 1,1 0-1,-1 0 0,1 1 0,0 0 1,0 1-1,0 0 0,10-2 1,-5 2 41,0 0 0,1 1 1,0 1-1,0 1 0,24 1 1,-3 4 147,0 2 1,0 1-1,0 1 0,34 16 1,-66-24-212,27 10 371,45 23 1,-68-30-318,0 0 0,1 1 0,-1 0 0,-1 0 1,1 1-1,-1 0 0,0 0 0,0 0 0,-1 1 0,0-1 0,5 10 0,-8-12-41,0 0 0,-1 0 0,1 0 0,-1 1 0,0-1 0,0 0 0,-1 1 0,1-1 1,-1 1-1,0-1 0,0 0 0,-1 1 0,1-1 0,-1 1 0,0-1 0,0 0 0,-1 1 0,1-1 0,-1 0 0,0 0 0,0 0 0,0 0 0,0-1 0,-6 7 0,-3 3 44,0 0 1,-1-1-1,0 0 0,-1-1 1,-17 11-1,9-7-34,-2-2 0,1 0 0,-50 18 0,26-15-2135,-57 11-1,85-23-2971,-32 1-1,26-4 1855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1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23 552,'-5'-19'6411,"5"19"-6245,0-1 0,1-1 1658,-1 2-1659,1 0 1,-1 0 0,0 0 0,0 0 0,0 0-1,1-1 1,-1 1 0,0 0 0,0 0 0,1 0-1,-1 0 1,0 0 0,0 0 0,1 0-1,-1 0 1,0 0 0,0 0 0,1 0 0,-1 0-1,0 0 1,0 0 0,0 0 0,1 0 0,1 2 1989,-2-2-1989,1 1-1,16 17 2240,14 26-1013,65 96 2570,-28-43-2719,-41-61-799,8 14 220,-34-49-646,0 1 1,0-1-1,-1 1 1,1-1 0,-1 1-1,1 0 1,-1 0-1,1-1 1,-1 1 0,0 0-1,0-1 1,0 1-1,0 0 1,0 0 0,-1-1-1,1 1 1,0 0-1,-2 2 1,1 0 4,-1-1 0,0 0-1,0 1 1,0-1 0,0 0 0,-1-1 0,1 1-1,-5 4 1,-6 3 19,0-1 0,0 0 0,-19 9 1,21-11-19,-26 12 12,0-2 0,-1-2 1,-77 21-1,103-32-394,1-1 1,-1 1 0,1 1-1,0 0 1,-20 12-1,7 4-4654,4 4-5656,14-16 7524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05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110 137 256,'-1'0'147,"0"0"0,-1 0 0,1 1 0,0-1-1,0 0 1,0 0 0,0 1 0,0-1 0,-1 1 0,1-1 0,0 1 0,0-1 0,0 1 0,0 0-1,1 0 1,-1-1 0,0 1 0,0 0 0,0 0 0,1 0 0,-1 0 0,0 0 0,1 0-1,-2 1 1,2-1 644,-4 9 649,-9 9-909,2 0 1,1 1 0,-15 36-1,23-50-478,0 0 1,0 0-1,1-1 0,-1 2 0,1-1 0,1 0 0,-1 0 0,1 0 0,0 0 0,0 0 0,1 0 0,0 0 0,0 1 0,0-1 0,1-1 0,0 1 0,0 0 0,0 0 0,1-1 0,0 1 0,0-1 0,0 0 0,1 0 0,0 0 0,0 0 0,0-1 0,0 1 1,1-1-1,5 4 0,1 0-22,0-1 0,1-1 1,0 0-1,0 0 1,0-1-1,0 0 0,1-1 1,0-1-1,0 0 1,0-1-1,0 0 1,21 0-1,-25-2-15,1-1-1,-1 1 1,0-1 0,0-1 0,0 0-1,0 0 1,14-6 0,-17 5-10,0 0 1,0-1-1,-1 1 1,1-1-1,-1 0 1,0-1-1,0 1 1,-1-1-1,1 0 1,-1 0-1,5-8 1,-5 7-4,-1 0 1,0 0-1,0-1 0,-1 1 1,1-1-1,-2 1 0,1-1 1,-1 0-1,0 0 0,0 1 0,0-1 1,-1 0-1,0 0 0,-1 0 1,0 0-1,0 0 0,0 1 1,-1-1-1,0 0 0,0 1 1,-6-13-1,0 3 2,-1 1 0,0 0 0,-2 0-1,1 1 1,-2 0 0,0 1 0,-18-16 0,7 8-19,-2 0 0,0 2 0,-2 1 0,0 1 1,-39-19-1,59 34-36,0-1 1,0 1 0,0 1 0,0-1 0,0 1 0,-13 0 0,17 1-41,0 0 1,0 0-1,0 0 1,0 0 0,1 1-1,-1-1 1,0 1 0,0 0-1,1 0 1,-1 0-1,0 0 1,1 0 0,-1 1-1,1-1 1,0 1 0,-1 0-1,1-1 1,0 1-1,-2 3 1,4-5 51,0 0 0,0 1 0,-1-1 0,1 0 0,0 0 0,0 1 0,0-1 1,0 0-1,0 1 0,0-1 0,0 0 0,0 1 0,0-1 0,0 0 0,0 1 0,0-1 0,0 0 0,0 1 0,1-1 0,-1 0 0,0 0 0,0 1 0,0-1 0,0 0 0,1 1 1,-1-1-1,0 0 0,0 0 0,0 1 0,1-1 0,-1 0 0,0 0 0,0 0 0,1 0 0,-1 1 0,0-1 0,0 0 0,1 0 0,-1 0 0,0 0 0,1 0 0,-1 0 0,1 0 1,10 4-811,19-2-2287,-12 0 2153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05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2028,'120'34'2112,"-118"-33"-1935,1-1 0,-1 1 0,0-1 0,0 1 0,0 0 0,0 0 1,1 0-1,-1 0 0,0 0 0,-1 0 0,1 1 0,0-1 0,0 1 0,-1-1 0,1 1 1,2 3-1,-3-4 320,-2 33 4215,0-18-4367,0 0 0,1 0 0,1 0 0,1-1 0,6 31-1,-4-21-99,12 50 538,4-1 0,2-1 1,58 126-1,-79-197-773,14 23 273,-15-24-285,1 0 0,-1 0 0,1 0 0,0 0 1,-1-1-1,1 1 0,0 0 0,0-1 0,0 1 1,-1 0-1,1-1 0,0 1 0,0-1 0,0 1 1,0-1-1,0 0 0,0 1 0,0-1 0,0 0 1,0 0-1,0 0 0,0 0 0,0 0 0,0 0 1,0 0-1,2 0 0,0-1-196,-1 0 1,0 0-1,0 0 0,0 0 0,0 0 1,0 0-1,0-1 0,0 1 0,0-1 1,0 0-1,2-2 0,-3 3-450,0 0-1,0-1 0,-1 1 0,1 0 1,0-1-1,-1 1 0,1-1 0,-1 1 1,1-1-1,-1 1 0,0-1 0,1 0 1,-1-2-1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1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339 196 36,'0'0'178,"0"-10"910,-12 52 3490,-4 12-4303,13-44-222,0-1-1,-1 1 1,0-1 0,0-1 0,-1 1 0,0 0 0,-1-1 0,0 0 0,0-1 0,-1 1 0,0-1 0,0 0 0,-1-1 0,-11 9 0,13-13-23,1 1 1,-1-1-1,1 0 1,-1 0 0,0 0-1,0-1 1,-6 1-1,-3 0 10,13-1-26,-14-3 22,8 0-29,0 0 0,0-1 0,0 1 1,1-1-1,-1-1 0,1 1 1,0-1-1,0-1 0,0 1 0,-8-8 1,1 1-13,11 9 17,0-1-1,1 0 1,-1 0 0,1-1 0,0 1-1,0 0 1,0-1 0,1 1-1,-1-1 1,1 0 0,0 1 0,0-1-1,0 0 1,0 0 0,1 0-1,-1 0 1,1 1 0,0-1 0,1-7-1,0-4 70,1-1-1,0 1 1,8-25-1,2 5 288,30-60 0,-30 69-206,-10 23-132,-1 1-1,1-1 1,0 1-1,0-1 1,0 1 0,0-1-1,1 1 1,-1 0-1,1 0 1,-1 0-1,1 1 1,0-1 0,-1 0-1,4 0 1,43-14 456,-30 11-400,-16 5-169,1-1-1,-1 1 1,0 0 0,0 0-1,1 0 1,-1 0-1,0 1 1,1-1-1,-1 1 1,0 0-1,0 0 1,0 0 0,4 2-1,-3-1-610,-1 0 1,1 0-1,-1 0 0,0 0 0,0 0 0,5 5 1,1 4-675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28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8089,'79'-17'-1316,"-13"-14"-213,19-17-255,-7-12 604,-5-10 404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29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0 842 1216,'4'-6'6631,"4"-5"-5814,-1 0 1,8-16 0,215-575 6710,-226 589-7416,45-119 1086,-48 129-1154,0 0 0,0 1-1,0-1 1,0 0 0,1 1-1,-1-1 1,1 1 0,-1 0-1,1-1 1,0 1 0,0 0-1,0 0 1,0 0 0,0 1-1,5-4 1,-6 5-29,0 0 0,0 1 0,0-1 0,0 0 1,0 1-1,0-1 0,0 1 0,0-1 0,-1 1 0,1-1 0,0 1 0,0 0 0,0-1 0,-1 1 0,1 0 0,-1-1 0,2 2 1,-1-1 17,4 6 56,-1 0-1,1 0 1,-1 0 0,0 0-1,0 1 1,-1 0 0,4 14-1,3 6 142,30 70 327,4-2 0,4-1-1,5-3 1,74 100 0,-121-185-726,0 1 0,0-1 0,0 0 0,1-1 0,0 1 0,0-1-1,0-1 1,13 8 0,-7-11-1890,-13-9-2985,0 5 4350,-1 0 0,0 0 0,0 1 0,-1-1 1,1 0-1,0 1 0,0-1 0,-1 1 1,1 0-1,-3-3 0,-12-4-2038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29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 94 100,'-1'-3'391,"0"0"-1,0 1 1,0-1-1,0 1 1,-1-1-1,1 1 1,-1-1 0,1 1-1,-1 0 1,0 0-1,0 0 1,0 0-1,0 0 1,0 0 0,0 0-1,-1 1 1,1-1-1,-1 1 1,1 0 0,-5-2-1,-16-5 863,1 1 0,-1 1 1,0 1-1,-42-3 0,40 5-568,-195-8 1104,168 13-4405,20 4-5597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2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12765,'3'0'421,"-1"0"-249,1 0-1,0 1 1,0-1 0,-1 1 0,1 0 0,0-1-1,-1 1 1,1 1 0,-1-1 0,1 0 0,-1 1-1,1-1 1,-1 1 0,0 0 0,0 0 0,0-1-1,0 2 1,0-1 0,0 0 0,-1 0 0,1 0-1,-1 1 1,3 4 0,2 6 335,0 1-1,-1 0 1,4 20 0,-6-24-386,14 55 842,26 91 704,-32-121-1251,2-2 0,25 48 0,-36-78-417,0 0 0,0 1 0,0-1 0,0 0 0,1 0 0,-1-1 0,1 1 0,0 0-1,0-1 1,0 1 0,6 3 0,-7-6-34,0 1 0,-1 0-1,1-1 1,0 0-1,0 1 1,0-1-1,0 0 1,0 0 0,0 0-1,0 0 1,0 0-1,0-1 1,0 1-1,0 0 1,0-1 0,-1 0-1,1 1 1,0-1-1,0 0 1,0 0-1,-1 0 1,1 0 0,-1 0-1,1-1 1,2-1-1,6-7-266,0 0 0,0 0 0,-1-1 0,0-1 0,-1 1 0,0-1 0,9-22 0,35-99-1699,-32 77 1278,-26 198 1862,6-124-937,0-1 1,1 1 0,1-1 0,1 1-1,1-1 1,10 32 0,-13-45-231,1 0 1,0 0-1,0 0 0,0 0 1,1 0-1,-1-1 1,1 1-1,0-1 1,0 1-1,0-1 1,1 0-1,-1 0 0,1-1 1,-1 1-1,1-1 1,0 1-1,0-1 1,0 0-1,0-1 1,1 1-1,-1-1 1,0 0-1,1 0 0,-1 0 1,1 0-1,-1-1 1,1 0-1,-1 0 1,1 0-1,-1 0 1,8-2-1,3-1-811,0-1 0,26-9 1,-18 3-2410,-2-2-3317,-17 9 4193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0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1080 73 1388,'1'0'121,"-1"-1"-1,0 1 0,0-1 1,0 1-1,1-1 1,-1 1-1,0 0 0,0-1 1,0 1-1,0-1 1,0 1-1,0-1 1,0 1-1,0-1 0,0 1 1,0-1-1,0 1 1,0-1-1,0 1 1,0-1-1,0 1 0,-1 0 1,1-1-1,0 1 1,0-1-1,-1 1 0,1-1 1,-1 0-1,-14-8 1776,-26 1-17,37 7-1519,-309-32 4906,41 26-4448,198 9-1658,-123 20 0,174-17 249,-31 9 1,46-11 247,-1 0 1,2 1-1,-1-1 1,0 1-1,1 1 1,0 0-1,-8 6 1,13-10 60,1 1 1,-1-1-1,1 0 1,0 1-1,0-1 0,0 1 1,0 0-1,0-1 1,0 1-1,0 0 1,0 0-1,1-1 1,-1 1-1,1 0 1,-1 0-1,1 0 1,-1 3-1,3 12-1308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1 1188,'110'6'6049,"-115"-5"-5175,-28 8 107,1-1 0,-42 3 0,-73 2 37,86-11-1174,-32 2-826,78-2-475,1 0 0,-16 5 0,20-2-775,6-2 677</inkml:trace>
  <inkml:trace contextRef="#ctx0" brushRef="#br0" timeOffset="1">808 60 960,'0'17'1124,"0"3"-48,0 5-20,0 7-24,0-1-99,0 0-97,0 3-64,0 0-104,7-3-148,-1-6-224,0-2-276,7-3-328,6-6-304,0-6-2236,3-5 967,3 0 641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1 504 88,'0'0'2454,"4"-2"-1237,0-1-899,0 0-1,0-1 1,0 1 0,-1-1 0,0 1-1,1-1 1,-1 0 0,0 0-1,-1-1 1,1 1 0,-1 0 0,0-1-1,0 0 1,0 1 0,-1-1-1,2-10 1,7-25 825,71-246 3952,-66 258-4121,-14 27-935,-1 0 0,1 0-1,-1 0 1,1 1 0,-1-1 0,1 0 0,0 1-1,-1-1 1,1 0 0,0 1 0,0-1-1,-1 1 1,1-1 0,0 1 0,0-1 0,0 1-1,0 0 1,-1-1 0,1 1 0,0 0 0,0 0-1,0 0 1,0-1 0,0 1 0,0 0 0,0 0-1,0 0 1,0 1 0,0-1 0,0 0-1,-1 0 1,1 0 0,0 1 0,1 0 0,2 1 32,-1 1 1,0 0 0,0 0 0,0 0-1,0 0 1,0 0 0,-1 1 0,0-1 0,1 1-1,2 7 1,18 48 350,-13-28-257,10 22 37,28 69 260,-41-108-389,1 0-1,0 0 1,0-1 0,2 0-1,0 0 1,12 12 0,-19-22-55,0 0 1,1-1-1,-1 1 1,1-1-1,-1 1 1,1-1-1,0 0 1,0 0 0,0 0-1,0-1 1,0 0-1,0 0 1,0 0-1,1 0 1,-1 0-1,8-1 1,-6 0-3,0-1 1,-1 0-1,1 0 1,0-1-1,-1 0 1,1 0-1,-1 0 1,1 0 0,-1-1-1,0 0 1,5-4-1,4-3 3,-1-2-1,-1 1 1,0-2-1,0 0 1,-1 0-1,-1-1 1,14-23 0,-7 5-41,-1 0 0,-2-2 0,-1 0 0,-1 0 0,12-67 0,-23 96 11,0-1 0,-1 1 0,1 0 1,-1-1-1,0 1 0,-2-9 0,2 13 4,0-1-1,-1 0 1,1 0 0,-1 0 0,0 1 0,1-1 0,-1 0 0,0 1-1,0-1 1,0 1 0,0-1 0,-1 1 0,1-1 0,0 1 0,0 0-1,-1 0 1,1-1 0,-1 1 0,-2-1 0,-1 3-13,2 0 16,1 0 0,-1 1 0,0-1 1,1 0-1,-1 1 0,1 0 0,-1 0 0,1-1 0,0 2 1,-1-1-1,-1 3 0,4-5 2,0 1 0,0-1 0,0 0 0,-1 1 0,1-1 0,0 0 0,0 1 0,0-1 0,1 1 0,-1-1 0,0 0 0,0 1 0,0-1 0,0 1 0,0-1 0,0 0 0,1 1 0,-1-1 0,0 0 0,0 1 0,0-1 0,1 0 0,-1 1 0,0-1 0,0 0 0,1 0 0,-1 1 0,0-1 0,1 0 0,0 1 0,9 6-35,-5-6 23,0 0 0,0 0 1,0 0-1,0-1 0,0 0 1,0 0-1,0 0 0,10-1 1,39-11-92,-53 12 105,52-15-98,-30 7 106,0 2 1,44-6 0,-66 12 1,1-1 0,0 1 0,0 0 0,0 1 0,0-1 0,0 0 0,-1 0 0,1 1 0,0-1 0,0 1 0,0 0 0,-1 0 1,1-1-1,0 1 0,-1 0 0,1 0 0,-1 0 0,1 1 0,-1-1 0,0 0 0,1 1 0,-1-1 0,0 0 0,0 1 0,0-1 1,0 1-1,0 0 0,0-1 0,0 1 0,-1 0 0,1 0 0,-1-1 0,1 1 0,-1 0 0,1 3 0,0 7 30,1 1 0,-2 0 0,0-1-1,-2 17 1,1-9 26,-7 72 131,3-53 10,2 77-1,3-114-209,0-1 1,0 1-1,0 0 1,0-1-1,1 1 0,-1-1 1,0 1-1,1 0 0,0-1 1,-1 1-1,1-1 1,0 1-1,-1-1 0,1 0 1,0 1-1,0-1 1,0 0-1,0 0 0,1 0 1,-1 1-1,0-1 0,0 0 1,1 0-1,1 1 1,0-2-22,-1 1 1,0-1 0,0 0 0,0 0-1,0 1 1,0-1 0,0-1-1,1 1 1,-1 0 0,0-1 0,0 1-1,0-1 1,0 1 0,0-1 0,0 0-1,0 0 1,0 0 0,0 0 0,1-1-1,13-9-169,0-1 0,-2 0 0,1-1-1,-2 0 1,16-19 0,56-84-777,-38 50 478,-45 63 490,0 0 0,0 0 1,0 1-1,1-1 0,-1 1 0,1 0 0,0 0 0,5-4 0,-7 5 8,-2 22 36,-1-1 1,-10 40-1,8-45-82,1 0 0,1 0 0,0 0-1,0 0 1,2 1 0,1 24 0,-1-38-44,0 0 0,0-1 0,1 1 0,-1-1 0,1 1 0,-1 0 0,1-1 0,-1 1 0,1-1 0,0 1 0,0-1 0,-1 1 0,1-1 0,0 0 0,0 1 0,1-1 0,-1 0 0,0 0 0,0 0 0,1 0 0,-1 0 0,0 0 0,1 0 0,-1 0 0,1-1 0,-1 1 0,1-1 0,-1 1 0,1-1 0,0 1 0,-1-1 0,1 0 0,0 0 0,-1 1 0,1-1 0,0-1 0,-1 1 0,4 0 0,3-2-1153,-1 0-1,1 0 0,0-1 1,0 0-1,-1 0 1,12-8-1,3-3-956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2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633 63 32,'-19'-37'6086,"16"35"-5375,0-1 1,0 1 0,-1 0-1,1 0 1,-1 0-1,-6-2 1,-5 1 253,-1 0 0,0 2 1,0-1-1,0 2 0,-17 1 0,-29-1 101,-67 4 192,32 0-602,-29 2 204,123-6-816,1 0-1,0 0 1,0 1-1,0-1 1,0 0 0,0 1-1,-1 0 1,1-1-1,0 1 1,0 0 0,0 0-1,1 0 1,-1 0-1,0 0 1,0 1 0,0-1-1,1 1 1,-1-1-1,1 1 1,-1-1 0,1 1-1,0 0 1,0 0-1,-1-1 1,1 1 0,0 0-1,1 0 1,-1 0 0,0 0-1,0 4 1,-1 5 156,0 0-1,1 0 1,0 0 0,1 19 0,1-15-25,0 37 364,3-1 1,2 0-1,17 69 0,-22-117-825,0 0 0,0 0-1,0 0 1,0-1 0,0 1 0,1 0-1,-1-1 1,1 1 0,0-1 0,0 1-1,0-1 1,0 0 0,0 0 0,3 3-1,-1-1-1643,-3 11-8560,-4-7 7368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1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1 431 828,'1'0'130,"1"0"-1,-1 0 1,0 0-1,1 0 1,-1 0-1,0 0 1,1 0 0,-1-1-1,0 1 1,1 0-1,-1-1 1,0 1-1,0-1 1,0 1-1,1-1 1,-1 0-1,0 0 1,0 1 0,0-1-1,0 0 1,0 0-1,1-1 1,23-25 1037,-8 4-594,-1 0-1,-2-1 0,0-1 1,17-41-1,30-110 1488,-54 156-1703,5-15 1632,-15 42-1755,-3 6-154,1 0 0,1 1 0,0-1 1,-3 20-1,6-25-600,0 0 0,0 0 0,1 0 1,0 1-1,0-1 0,1 0 0,0 0 0,0 0 1,1 0-1,4 10 0,4-2-1917,4-4 742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23 370 592,'150'-214'6016,"-103"149"-2330,-46 63-3578,0 0 0,0 1 0,-1-1 1,1 0-1,0 0 0,-1 1 1,0-1-1,1 0 0,-1 0 0,0 0 1,0 0-1,0 0 0,0 0 0,0 1 1,0-1-1,-1 0 0,1 0 0,0 0 1,-1 0-1,0 1 0,1-1 1,-1 0-1,0 0 0,-2-2 0,0-2 308,-1 1-1,-1-1 0,1 1 0,-1 0 0,-5-5 0,8 9-350,1 1 0,-1-1-1,0 0 1,0 1-1,0-1 1,1 1-1,-1-1 1,0 1 0,0 0-1,0 0 1,0-1-1,0 2 1,0-1 0,0 0-1,0 0 1,0 1-1,1-1 1,-1 1-1,0-1 1,0 1 0,0 0-1,1-1 1,-1 1-1,0 0 1,1 0-1,-1 1 1,-1 0 0,-6 7 44,-1 0 0,2 0 1,-1 1-1,1 0 1,1 1-1,0-1 0,0 1 1,1 1-1,1-1 0,-8 23 1,7-17-12,1 1 1,1 0-1,1 1 1,1-1-1,0 0 1,2 37-1,1-41-40,1 0-1,1 0 0,1 0 0,0 0 0,0-1 0,2 1 0,-1-1 0,2 0 1,0-1-1,0 0 0,1 0 0,1 0 0,9 10 0,-11-15-25,0 0 1,0 0-1,1 0 0,-1-1 0,1 0 0,1-1 1,-1 0-1,1 0 0,0 0 0,0-1 1,1-1-1,-1 0 0,1 0 0,-1-1 0,1 0 1,0 0-1,0-1 0,0 0 0,14-2 1,-19 1-17,1-1 0,-1 0 0,1-1 0,-1 1 0,1-1 0,-1 0 0,0-1 0,0 1 0,0-1 0,7-5 0,-9 6-8,0 0 0,-1-1 0,1 1 1,-1-1-1,1 1 0,-1-1 0,0 0 0,0 0 0,0 0 0,0 0 0,-1-1 0,0 1 0,1 0 0,-1-1 0,0 1 0,0 0 1,0-6-1,-1 7-17,0-1 1,0 1 0,-1-1 0,1 1 0,0 0 0,-1 0 0,0-1 0,0 1 0,1 0 0,-1 0 0,0 0 0,-1 0 0,1 0-1,0 0 1,-1 0 0,1 0 0,-1 0 0,1 1 0,-1-1 0,0 1 0,0-1 0,0 1 0,0 0 0,0-1 0,0 1-1,0 0 1,0 0 0,-4-1 0,-1 0-92,0 0 0,0 0 0,0 0 0,-1 1 0,1 0 0,0 0 0,-1 1 0,-7 0 0,-11 4-629,-1 0-1,1 2 1,0 1-1,-39 15 0,-4 8-5256,43-16 2519,7 0 1052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2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1212,'0'0'3648,"-2"5"-2506,-9 18-48,2 1 0,1 0 0,-8 41 1,-9 83 1264,24-142-2278,-7 43 857,1 53 0,6-89-822,1 0-1,1 0 0,1 1 0,-1-1 0,2 0 0,0 0 0,1 0 1,0-1-1,7 15 0,-11-26-165,1 1 0,0 0 1,0 0-1,0-1 0,0 1 0,0-1 1,0 1-1,0-1 0,0 1 1,1-1-1,-1 0 0,0 1 0,1-1 1,-1 0-1,1 0 0,0 0 0,-1 0 1,1 0-1,0-1 0,-1 1 1,1 0-1,0-1 0,0 0 0,0 1 1,0-1-1,-1 0 0,1 0 0,4 0 1,-3-1-323,0 0 1,1 0-1,-1-1 1,0 1-1,0-1 1,0 0 0,0 0-1,0 0 1,-1 0-1,1 0 1,-1-1-1,1 1 1,-1-1-1,0 0 1,2-3-1,14-21-2506,-5-1 871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2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46 564,'1'-1'568,"0"0"0,1-1 0,-1 1 0,0 0-1,0-1 1,0 1 0,0-1 0,0 0 0,0 1 0,0-1 0,0-3 0,-6 2-238,-1 0-1,0 1 1,0 0 0,0 0 0,0 0 0,0 1 0,-12-2 0,-52-2 672,50 5-747,-7-1-507,0 1-1,0 2 1,0 1 0,0 0-1,0 3 1,1 0 0,-29 11-1,51-16-169,1 0 0,0 0-1,-1 1 1,1-1 0,0 1 0,0 0-1,0 0 1,0 0 0,0 0 0,1 0-1,-1 1 1,-4 4 0,5 2-933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2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56,'27'-5'514,"-9"2"299,0 0 0,0 1-1,1 1 1,19 1-1,-34 1-569,1-1-1,0 1 0,0 0 0,-1 0 0,1 0 0,-1 1 1,1 0-1,-1 0 0,0 0 0,1 0 0,-1 1 0,0-1 1,0 1-1,-1 0 0,1 1 0,-1-1 0,1 0 0,-1 1 1,0 0-1,3 6 0,2 4 383,-2 1-1,7 19 1,-8-20-150,0-1 0,0 0 1,1-1-1,10 16 0,-14-25-383,0 0-1,1 0 0,0 0 1,-1 0-1,1-1 1,0 1-1,0-1 0,0 1 1,1-1-1,-1 0 1,1-1-1,-1 1 1,1 0-1,-1-1 0,1 0 1,0 0-1,0 0 1,0 0-1,6 0 0,1-1 33,-1 0 0,1-1 0,-1 0 0,1-1-1,-1 0 1,1 0 0,10-5 0,67-33 489,-65 28-364,1 1-1,38-12 1,-60 22-231,-1 1-1,1-1 1,0 1 0,-1 0 0,1-1-1,0 1 1,-1 0 0,1 0 0,0 0-1,-1 0 1,1 0 0,0 0 0,-1 1-1,1-1 1,0 1 0,-1-1 0,1 1-1,-1-1 1,1 1 0,-1 0 0,1 0-1,-1 0 1,0 0 0,2 1 0,0 2 13,-1-1 1,1 1 0,-1 0 0,0 0 0,0 0 0,-1 0-1,1 0 1,1 6 0,3 12 60,12 35 203,-16-52-269,0 0 0,1 0 0,0 0 0,0 0 0,0-1-1,0 1 1,1-1 0,4 5 0,-7-8 22,-10-3-39,-44-6-403,-1 3 0,0 1 1,0 3-1,0 3 0,-67 10 1,33 7-1151,24-4-1092,23-9-2034,33-4 1833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26 880,'5'-5'879,"1"1"-1,-1 0 1,1 0-1,10-5 1943,-15 12-1935,0 1-666,0-1 0,-1 1-1,1-1 1,-1 1-1,0 0 1,0-1-1,0 1 1,-1 0-1,1-1 1,-2 6 0,-14 43 1377,4-13-674,9-29-687,1 2 1,1-1 0,0 0 0,0 0 0,1 0 0,0 0 0,1 1 0,1-1 0,0 0 0,3 13 0,-3-17-155,1-1 1,0 1-1,0-1 1,0 0-1,1 0 0,-1 0 1,1 0-1,1-1 1,-1 1-1,1-1 0,0 0 1,0-1-1,1 1 1,-1-1-1,1 0 0,0 0 1,8 3-1,3 0-103,0-1-1,0-1 0,0-1 0,1 0 1,0-2-1,0 0 0,-1 0 1,1-2-1,0 0 0,24-4 1,22-5-1685,91-26 1,-145 32 1400,5-1-83,5-1-3542,34-5 0,-41 9 2162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3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934 501 6789,'0'0'-336,"-3"3"-95,1-2 417,1 1 54,-1-1-1,1 1 0,-1-1 0,1 0 1,-1 0-1,0 0 0,1 1 1,-1-2-1,0 1 0,0 0 1,0 0-1,0-1 0,0 1 0,1-1 1,-1 1-1,0-1 0,0 0 1,0 0-1,0 0 0,0 0 0,0 0 1,0 0-1,-4-1 0,-28-12 902,0-2 0,-50-29-1,-29-13 459,65 38-837,-52-24 778,99 42-1313,0 1 0,0-1 1,0 0-1,0 1 0,0-1 0,0 0 1,0 1-1,0-1 0,0 0 0,1 0 1,-1 0-1,0 0 0,0 0 0,1 0 1,-1 0-1,1 0 0,-1 0 0,1 0 1,-1 0-1,1-1 0,-1 1 0,1 0 1,0 0-1,0 0 0,0-1 0,0 1 1,0 0-1,0 0 0,0 0 0,0-1 1,0 1-1,0 0 0,1 0 1,-1 0-1,1 0 0,0-2 0,2-4 74,1 0-1,0 1 0,0-1 1,9-10-1,-2 3 41,8-11 108,-7 10 35,17-29-1,-27 40-234,0 0 1,0 0-1,0 0 1,-1-1-1,1 1 0,-1 0 1,0 0-1,0-1 0,-1 1 1,1-1-1,-1 1 0,0-1 1,-1-4-1,0 6-21,0 0 0,0 0-1,0 0 1,-1 0 0,1 0-1,-1 1 1,0-1 0,0 0 0,0 1-1,0 0 1,0-1 0,-1 1 0,1 0-1,-1 0 1,1 0 0,-1 1-1,0-1 1,0 0 0,-6-1 0,-2-2-26,-1 1 1,0 0 0,-24-4 0,0 2-801,-66-1-1,69 8-938,1 1 0,0 1 1,-1 1-1,-51 15 0,-13 15-604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386 227 560,'15'-15'1312,"0"-2"0,-1 1-1,-1-2 1,0 0 0,-1 0-1,16-35 1,-27 51-1118,0-1 0,0 1 1,0-1-1,-1 1 0,1-1 0,-1 0 0,1 1 0,-1-1 0,0 0 0,0 1 1,0-1-1,0 1 0,0-1 0,-1 0 0,1 1 0,-1-1 0,-1-4 0,1 6-83,0-1-1,-1 1 0,1-1 1,0 1-1,-1-1 1,1 1-1,-1 0 0,1 0 1,-1 0-1,0 0 0,1 0 1,-1 0-1,0 0 0,0 0 1,0 1-1,1-1 0,-1 1 1,0-1-1,0 1 0,0 0 1,0 0-1,0 0 0,-4 0 1,-5 1 130,0 0 0,0 0 0,0 1 0,1 1-1,-1 0 1,0 0 0,1 1 0,-13 7 0,-8 6 288,-36 25-1,37-20-255,1 2-1,1 1 0,1 1 0,1 1 0,-30 41 0,49-59-192,1-1 1,0 2-1,1-1 0,0 1 0,0 0 1,1 0-1,-5 18 0,8-25-58,0 1 1,1 0-1,-1-1 1,1 1-1,0 0 0,0 0 1,0-1-1,1 1 0,-1 0 1,1 0-1,0-1 0,0 1 1,0 0-1,0-1 1,1 1-1,0-1 0,-1 0 1,1 0-1,1 1 0,-1-1 1,0 0-1,1-1 1,-1 1-1,1 0 0,3 2 1,3 1 0,-1-1 0,1 0-1,0-1 1,0 0 0,1 0 0,-1-1 0,1 0 0,-1 0 0,1-1 0,0-1 0,11 1 0,16 0 34,60-5 1,-46-1-29,-1-2 0,0-2 0,0-3 0,-1-1 0,58-23 0,-86 25-25,0 0-1,22-16 0,-38 23-27,-4 2-8,-7 5 23,1 0 1,0 1-1,0-1 1,-7 9-1,10-9 11,0-1 0,0 0 0,0 0 0,1 1 0,0-1 0,-1 1 0,1-1 0,1 1 0,-1-1 0,0 1 0,1 0 0,0-1 0,0 1 0,0 7 0,1-8 4,0-1-1,0 1 0,0-1 0,0 1 0,0-1 0,0 1 0,1-1 1,-1 0-1,1 0 0,0 0 0,-1 0 0,1 0 0,0 0 0,0 0 0,1 0 1,-1-1-1,0 1 0,0-1 0,1 0 0,-1 0 0,4 2 0,7 1 6,1 1 0,0-2-1,0 0 1,0-1 0,0 0-1,0-1 1,1 0-1,-1-1 1,0-1 0,19-3-1,-12 0-5,0 0-1,0-2 1,0 0-1,-1-1 1,0-1 0,23-13-1,-36 16-3,0 1 1,0-1-1,0 0 0,-1 0 1,0-1-1,0 0 0,0 0 1,-1-1-1,0 1 0,0-1 1,0 0-1,5-13 0,-8 16-16,-1 1 1,1-1-1,-1 0 0,0 0 1,-1 0-1,1 0 0,-1 1 1,1-1-1,-1 0 0,-1 0 0,1 0 1,0 0-1,-1 0 0,0 0 1,0 0-1,0 0 0,0 1 0,-1-1 1,1 0-1,-1 1 0,0-1 1,0 1-1,0 0 0,-1-1 1,1 1-1,-1 0 0,1 1 0,-5-4 1,-2-1-169,0 0 0,0 1 1,0 1-1,-1 0 0,0 0 1,0 1-1,0 0 0,-1 0 1,1 1-1,-1 1 0,0 0 1,-15-1-1,0 1-836,1 2 1,-1 1-1,0 1 0,-30 5 1,37-2-2936,-31 9 1,24-5 1459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0 318 28,'6'3'459,"0"1"0,0-1 0,0 0 0,0 0 0,1-1 1,0 0-1,6 2 0,-9-4-221,0 0 1,-1 0-1,1 0 1,-1 0-1,1 0 1,-1-1 0,1 0-1,-1 0 1,1 0-1,-1 0 1,0 0-1,0-1 1,1 1-1,-1-1 1,4-3-1,5-4 305,-1 0 0,0-1 0,-1 0 0,0 0 0,0-1 0,-1-1 0,12-19-1,44-96 2377,-36 65-1209,-15 28 1137,-19 45-2721,1 0-1,1 1 1,-1-1-1,2 1 1,0 0-1,0 0 0,1-1 1,0 1-1,1 0 1,1 0-1,0 0 0,0 0 1,1 0-1,1 0 1,5 15-1,-3-13-37,1 0 1,0-1-1,0 0 0,2 0 0,0-1 0,0 0 1,1 0-1,0-1 0,1 0 0,1-1 1,-1 0-1,21 14 0,-20-17-78,0 0 0,0 0 0,1-1 0,-1 0-1,2-1 1,-1-1 0,0 0 0,1 0 0,0-1 0,0-1 0,0 0 0,0-1-1,0-1 1,0 0 0,0 0 0,0-1 0,0-1 0,0 0 0,0-1 0,0 0-1,-1-1 1,0-1 0,1 0 0,-2 0 0,1-1 0,15-10 0,-9 2-284,0 0 1,-1-1 0,0 0-1,22-28 1,-33 35-71,0 1-1,0-2 1,-1 1-1,0 0 1,0-1-1,-1 0 1,0 0-1,-1 0 1,0-1-1,0 1 1,-1-1-1,0 0 1,0-11 0,-5 2-1596,3 18 1502,-1 0-1,1-1 1,-1 1-1,1-1 1,-1 1-1,0 0 1,0-1-1,0 1 1,0 0-1,0 0 1,0 0-1,0 0 1,0 0-1,0 0 1,-1 0-1,1 0 1,-3-1-1,-10-2-1980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4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412 249 748,'14'-13'759,"-1"0"0,-1-1 0,21-28 0,-29 36-486,0 0 0,-1 0 0,0-1 0,0 1-1,0-1 1,0 1 0,-1-1 0,0 0 0,-1 0 0,0 0 0,0 0-1,0-1 1,-1-7 0,0 12-181,0 0 0,-1 1 0,1-1 0,-1 0 0,0 1 0,0-1 1,0 1-1,0-1 0,0 1 0,0-1 0,-1 1 0,1 0 0,-1-1 0,0 1 0,1 0 0,-1 0 0,0 0 0,0 1 0,-3-3 1,0 1 13,1 1 0,0 0 0,-1 0 0,1 1 0,-1-1 0,1 1 1,-1 0-1,0 0 0,0 1 0,-6-1 0,-3 1 73,-1 1 0,0 0 0,1 2 0,-1-1 0,1 2 0,-19 6 0,0 3 177,1 1 0,1 2-1,1 1 1,0 1-1,-45 37 1,70-51-258,0 1-1,0-1 1,0 1 0,1 1 0,-1-1-1,1 1 1,1-1 0,-1 1-1,-2 8 1,4-11-53,1 0 1,1-1-1,-1 1 0,0 0 1,1 0-1,0 0 0,-1 0 1,1 0-1,0 0 0,1 0 1,-1 0-1,0 0 0,1 0 1,0 0-1,0 0 0,0 0 1,0 0-1,0-1 0,0 1 1,1 0-1,-1-1 0,1 1 0,3 3 1,9 10 185,1-2 0,0 0 0,1 0 0,30 19 0,78 38 847,-76-45-349,48 33 1,-95-58-711,0-1-1,0 1 1,0 0-1,0-1 1,0 1-1,0 0 1,-1 0-1,1-1 1,0 1-1,0 0 1,-1 0-1,1 0 1,-1 0-1,1 0 1,-1 0 0,1 0-1,-1 0 1,0 0-1,1 2 1,-1-2-9,0 0 1,0 0 0,-1-1 0,1 1 0,0 0 0,-1 0 0,1-1-1,0 1 1,-1 0 0,1-1 0,-1 1 0,1 0 0,-1-1-1,1 1 1,-1-1 0,1 1 0,-1-1 0,0 1 0,1-1-1,-2 1 1,-5 3-15,1-2 0,-1 1 0,1-1 0,-12 3 0,15-4-21,-50 12-531,-15 3-1707,-96 36-1,156-49 1265,-1 0-1,1 1 1,0 0 0,0 1 0,0-1 0,1 1-1,0 1 1,-11 9 0,7 1-1239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3.0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40 184,'1'-3'1095,"8"-34"13194,-16 47-13777,1 0 0,0 1 1,1-1-1,0 1 0,-6 17 0,-15 64 1201,17-57-1192,-3 12 361,3 1-1,2 1 0,-2 88 1,8-134-829,1 1 1,1-1-1,-1 0 1,0 0 0,1 0-1,-1 0 1,1 0-1,0 0 1,0 0-1,0 0 1,0-1-1,1 1 1,-1 0-1,1 0 1,0-1-1,0 1 1,0-1-1,0 0 1,4 5 0,-2-5-7,0 0 0,-1 0 0,1 0 0,0-1 0,0 1 1,0-1-1,0 0 0,0 0 0,1 0 0,-1-1 0,0 0 1,0 1-1,0-1 0,6-1 0,25-5 77,0-1 0,0-1 0,-1-2 0,38-17 0,-13 6-104,50-20-165,46-15-564,-128 49-226,0 0-1,0 2 1,50-4 0,-49 9-936,-21 0 469,-1 1 1,0 0-1,0 0 1,0 1-1,0 0 0,0 0 1,12 6-1,4 5-1877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8:35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12337,'20'-3'899,"0"-1"0,-1 0 0,1-2-1,-1 0 1,0-2 0,-1 0 0,32-18 0,-34 17-165,-4 2-468,0-1 0,20-16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08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1 132,'0'0'3704,"2"4"-3274,7 11-10,-5-1 4648,-9-33-2268,7 22-2660,0 0-99,0 0-1,0 0 1,-1 0 0,0 0 0,1 1-1,-1-1 1,0 0 0,-1 1 0,1-1-1,0 1 1,-1-1 0,0 1 0,0-1-1,-1 7 1,1 298 672,0-180-382,0-127-346,0 0 1,0 0 0,0 0 0,1-1 0,-1 1 0,0 0-1,0 0 1,0 0 0,1 0 0,-1-1 0,0 1 0,1 0-1,-1 0 1,1-1 0,-1 1 0,1 0 0,-1-1 0,1 1-1,0 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10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6 148 300,'0'0'591,"-2"-4"-280,-2-11 6080,12 5-6165,1-1 0,0 1 1,0 1-1,1-1 0,0 2 1,1-1-1,-1 2 0,2-1 1,-1 1-1,1 1 0,0 0 1,0 1-1,1 0 0,0 1 1,-1 0-1,2 1 0,-1 1 1,0 0-1,0 0 0,1 2 1,14 0-1,20 5-7,-1 2 0,0 3-1,66 21 1,-106-28-192,0 1-1,0 0 1,0 0-1,0 0 1,0 1-1,-1 0 0,0 1 1,0-1-1,-1 1 1,1 1-1,6 9 1,-3-6-5,-2 0-6,0 0 1,-1 1-1,0-1 0,-1 1 0,8 21 1,-13-31-25,2 11 2,-3-2-1,-13 9 4,10-15 2,0-1-1,0 1 1,-1-1 0,1 0-1,-1 0 1,0-1-1,0 1 1,0-1-1,0 0 1,-9 2 0,-7 1-13,-31 3 0,7-1 5,11-2 39,0-2 0,-42 0 1,49-1 88,25-1-53,-1-1-13,-7 0-2,7 0-2,-12-3 310,-20 0-841,36 23-7741,4-9 6107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17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117 376 444,'-8'7'1922,"7"-6"-1819,0-1 1,0 1 0,-1 0-1,1-1 1,0 1 0,-1-1 0,1 0-1,0 1 1,-1-1 0,1 0-1,-1 0 1,1 0 0,0 0-1,-1 0 1,1 0 0,-1 0 0,1 0-1,0-1 1,-1 1 0,-2-1-1,2-1 18,-1 1 1,1-1-1,-1 0 0,1 0 0,0 0 0,-1 0 0,1 0 0,0 0 0,-2-4 0,-3-4 107,1 1 1,1-2-1,0 1 0,-5-14 0,5 12-137,2-1 1,-1 1-1,2-1 0,-1 0 0,2 0 0,0 0 0,0 0 0,2 1 0,-1-1 1,1 0-1,1 0 0,1 0 0,-1 0 0,2 1 0,0-1 0,0 1 1,1 0-1,8-13 0,-10 22-54,0-1 1,0 0-1,0 1 0,0 0 1,1 0-1,-1 0 1,1 0-1,0 0 1,-1 1-1,1 0 0,1 0 1,-1 0-1,0 0 1,0 0-1,1 1 0,-1 0 1,1 0-1,-1 0 1,1 1-1,0-1 0,8 1 1,-4 1 44,1 0 0,-1 0 0,1 1 0,-1 0 0,0 1 1,0 0-1,0 0 0,0 1 0,13 7 0,-20-10-69,0 0-1,0 1 1,0-1 0,0 0 0,0 1-1,0-1 1,0 1 0,-1-1 0,1 1 0,-1 0-1,1 0 1,-1 0 0,0 0 0,1 0-1,-1 0 1,0 0 0,0 0 0,-1 0-1,1 1 1,0-1 0,-1 0 0,0 0-1,1 1 1,-1-1 0,0 0 0,0 1-1,0-1 1,0 0 0,-1 1 0,1-1-1,-1 0 1,1 1 0,-1-1 0,0 0-1,0 0 1,0 0 0,0 0 0,0 0-1,-3 4 1,0-1-57,0 1 0,0-2 0,0 1-1,-1 0 1,1-1 0,-1 0 0,0 0 0,-1 0-1,1-1 1,-1 0 0,1 0 0,-1 0-1,-9 3 1,12-6 10,1 0 0,0 1 0,0-1 0,0 0 0,-1 0 0,1 0 0,0 0 0,0-1 0,0 1 0,0-1 0,-1 1 0,1-1 0,0 0 0,0 0 0,0 0 0,0 0 0,1 0 0,-1 0 0,0 0 0,-4-4 582,6 6-518,1 1 1,-1-1-1,0 1 1,1-1 0,0 1-1,-1-1 1,1 1-1,0-1 1,0 1 0,0-1-1,2 3 1,1 2 54,9 25 476,-1 0 1,11 52-1,0-3 321,-8-26-282,-11-36-356,1 0 1,1-1-1,1 1 1,0-1-1,14 24 1,-20-40-279,-1-1 0,0 1 0,1 0 0,-1-1 0,1 1 0,-1 0 0,1-1 0,-1 1 0,1-1 0,0 1 0,-1-1 1,1 1-1,0-1 0,-1 0 0,1 1 0,0-1 0,0 0 0,-1 0 0,1 1 0,0-1 0,0 0 0,-1 0 0,1 0 0,0 0 0,0 0 0,0 0 1,0 0-1,19-11-3015,-6 2-2422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19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5 305 680,'-1'-3'214,"0"0"1,0-1-1,1 1 0,-1-1 1,1 0-1,0 1 0,0-1 1,0 1-1,0-1 0,1 1 1,-1-1-1,1 1 0,0-1 1,0 1-1,2-6 0,4-7 704,17-28 0,-20 38-716,10-17 551,0 2 0,30-35-1,-36 47-507,1 1 0,-1-1 0,2 1 0,-1 1 0,1 0 0,0 0 0,1 1 0,11-5 0,-19 10-190,0 0 0,-1 0 0,1 1 0,0-1 0,0 0 0,0 1-1,0 0 1,0 0 0,0 0 0,1 0 0,-1 1 0,0-1 0,0 1 0,-1-1-1,1 1 1,0 0 0,0 0 0,0 1 0,0-1 0,-1 0 0,1 1-1,-1 0 1,1-1 0,-1 1 0,5 5 0,3 3 85,-1 1-1,0 0 1,-1 1 0,9 16-1,-6-10 36,7 10 67,-11-13-90,1-2 1,1 1-1,0-1 0,1-1 0,1 0 0,0 0 1,0-1-1,17 12 0,-23-20-110,0 0 0,1-1 1,-1 0-1,1 0 0,-1 0 0,1-1 0,0 1 0,0-1 1,0-1-1,0 1 0,-1-1 0,1 0 0,0-1 0,0 1 1,0-1-1,9-3 0,5-1-40,1-2 0,-1 0-1,20-11 1,-3-2-407,49-33 0,20-11-2735,-100 61 1937,-1 1 0,1-1 1,0 1-1,12-3 0,-1 5-695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0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0 288 476,'12'108'3653,"15"79"342,-19-139-2962,-6-31-417,1-1-1,0 0 0,1-1 0,1 1 0,9 21 1,-13-36-238,1-5-29,3-5-235,-1-1 0,0-1 0,-1 1 0,0-1 0,-1 1 0,0-1 0,1-17 1,-2-84 256,-2 63-227,-12-176 257,2 91-175,10 120-215,0 3 44,0 1 0,1 0 0,0 0 0,1 0 0,2-11 0,-3 19-43,0 0 0,1 0-1,0 0 1,-1 0 0,1 0 0,0 0 0,0 1 0,0-1 0,0 0-1,0 1 1,1-1 0,-1 1 0,0-1 0,1 1 0,-1-1-1,1 1 1,-1 0 0,1 0 0,0 0 0,-1 0 0,1 0-1,0 0 1,0 0 0,0 1 0,0-1 0,0 1 0,0-1-1,0 1 1,0 0 0,0 0 0,3 0 0,12 0 60,0 2 1,0 0-1,0 1 0,23 7 1,64 27 200,-65-22-95,-16-7-50,-16-7-92,-1 1 1,0-1-1,0 2 0,0-1 1,0 1-1,-1 0 0,1 0 1,-1 0-1,1 1 0,7 6 1,-13-9-32,1 0 1,-1 0-1,1 0 1,-1 0 0,0 0-1,1 0 1,-1 1-1,0-1 1,0 0 0,0 0-1,1 0 1,-1 0 0,0 0-1,-1 0 1,1 0-1,0 0 1,0 1 0,0-1-1,-1 0 1,1 0-1,0 0 1,-1 0 0,1 0-1,-1 0 1,1 0-1,-1 0 1,0 0 0,1-1-1,-1 1 1,0 0 0,0 0-1,1 0 1,-1-1-1,0 1 1,0-1 0,0 1-1,-1 0 1,-6 5-67,0-1 0,0-1-1,-10 6 1,17-10 40,-90 37-1864,-8 3-7174,73-24 6656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1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8 195 672,'-7'1'6273,"58"-20"-5281,0 3 1,88-17 0,-121 30-856,0 1 0,0 1 1,0 1-1,1 0 0,-1 1 0,0 1 1,0 1-1,0 1 0,0 0 0,-1 1 1,0 1-1,18 9 0,-10-2 101,41 32 1,-44-29-77,1-1 0,27 14 0,-44-27-140,0 1-1,0-2 0,0 1 0,1-1 1,-1 1-1,0-2 0,1 1 0,-1-1 1,1 0-1,-1 0 0,0-1 0,1 0 1,-1 0-1,0 0 0,1-1 0,-1 0 1,0 0-1,0 0 0,6-4 0,10-6-54,-1-1 0,-1-1 0,31-26 0,24-31-248,-58 52-101,2 0 1,0 2 0,1 0 0,42-26 0,-60 42 155,-1 0 1,0 0 0,1 0 0,-1 0-1,1 1 1,-1-1 0,1 0-1,-1 1 1,1 0 0,-1-1 0,1 1-1,0 0 1,-1-1 0,1 1-1,0 0 1,-1 0 0,1 1 0,-1-1-1,1 0 1,0 0 0,-1 1-1,1-1 1,-1 1 0,1-1 0,-1 1-1,1 0 1,1 1 0,10 11-1379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2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298 439 436,'29'286'5195,"-21"-191"-3531,-7-82-1357,9 63 1355,-9-67-1376,1-1 0,0 1-1,1-1 1,0 0 0,0 0 0,7 11-1,-9-18-238,0 0-1,-1 0 0,1 0 0,1 0 0,-1 0 0,0 0 1,0 0-1,0 0 0,0-1 0,0 1 0,1 0 1,-1-1-1,0 1 0,1-1 0,-1 1 0,1-1 1,-1 0-1,0 1 0,1-1 0,-1 0 0,1 0 0,-1 0 1,0 0-1,1 0 0,-1-1 0,1 1 0,-1 0 1,0-1-1,1 1 0,-1-1 0,0 1 0,1-1 1,-1 1-1,0-1 0,2-1 0,4-2 135,1-1 0,-1 0 0,1-1 0,5-6 0,-6 6-43,0-1 1,-1 0 0,0 0-1,6-10 1,-11 16-84,-2-20 189,-7 5-210,0 0 1,2-1-1,0 0 0,-5-25 1,-9-78-12,7 39-49,1 9-7,-48-204-242,58 271 267,0-1 0,0 1 0,0-1 0,-1 1 0,0 0 0,-4-7 0,6 10 6,-1 1 0,1-1-1,-1 0 1,0 1 0,0-1-1,0 1 1,0-1 0,0 1-1,0 0 1,0 0 0,0 0-1,0 0 1,0 0 0,0 1-1,-1-1 1,1 1 0,0-1-1,-1 1 1,-3 0 0,-13-1-9,5 1-5,1-1 0,0 2 0,-22 3 1,33-3 14,0-1 1,0 1 0,0 0 0,1 0-1,-1 0 1,0 0 0,0 1 0,1-1-1,-1 0 1,1 1 0,-1-1-1,1 1 1,0-1 0,0 1 0,-1 0-1,1-1 1,0 1 0,0 0 0,1 0-1,-1 0 1,0 0 0,1 0 0,-1 0-1,1 0 1,-1 0 0,1 0-1,0 0 1,0 0 0,0 3 0,0-2-1,0 0 1,0 0-1,0 0 1,1 0-1,-1 0 1,1 0-1,-1 0 1,1 0 0,0 0-1,0 0 1,0 0-1,1-1 1,-1 1-1,0 0 1,1-1-1,0 1 1,0-1-1,0 0 1,0 0-1,0 1 1,0-1 0,0-1-1,1 1 1,-1 0-1,1 0 1,0-1-1,-1 0 1,1 1-1,0-1 1,0 0-1,-1 0 1,1-1 0,4 2-1,0-2-2,0 1-1,0-1 1,0 0 0,-1-1-1,1 1 1,0-1 0,0-1-1,-1 1 1,1-1-1,-1 0 1,1-1 0,-1 1-1,10-7 1,-6 2-1,-1 1 1,-1-1-1,1 0 0,-1-1 0,0 0 1,-1-1-1,8-11 0,-12 17 3,-1 0 0,1-1 0,-1 1 0,0-1-1,-1 0 1,1 1 0,-1-1 0,1 0 0,-1 0-1,0 0 1,-1 0 0,1 0 0,-1 0-1,0 0 1,0-1 0,0 1 0,0 0 0,0 0-1,-1 0 1,0 0 0,0 0 0,-3-6 0,3 7 0,-1 1-1,1-1 1,-1 1 0,0 0 0,0-1 0,0 1 0,0 0 0,0 0 0,-1 0 0,1 1 0,0-1-1,-1 0 1,0 1 0,-3-2 0,0 1-5,0 0-1,0 0 1,0 1-1,0 0 0,-1 0 1,-7 0-1,-4 1-62,0 1 0,0 1 0,-33 7 0,-83 33-596,46-12-380,169-80-648,-32 23 1473,-26 14 346,0 0 0,0 2 0,1 1 0,37-11 0,-60 20-109,-1 1 0,1 0 1,-1 0-1,1 0 0,0 0 0,-1 0 0,1 0 1,-1 0-1,1 0 0,0 0 0,-1 0 0,1 0 1,-1 0-1,1 0 0,0 1 0,-1-1 0,1 0 1,-1 0-1,1 1 0,-1-1 0,1 0 0,-1 1 1,1-1-1,-1 1 0,1-1 0,-1 0 0,0 1 1,1-1-1,-1 1 0,1-1 0,-1 1 1,0-1-1,0 1 0,1 0 0,-1-1 0,0 1 1,0-1-1,0 1 0,1 0 0,-1-1 0,0 1 1,0-1-1,0 1 0,0 0 0,0-1 0,0 1 1,-1-1-1,1 1 0,0 0 0,0 0 0,-8 34 395,7-35-398,-45 135 1061,-45 144 642,69-200-905,-18 127 0,39-200-788,0 1 0,1-1 0,0 1 1,0 0-1,1-1 0,0 1 0,1 6 1,-1-11-118,-1-1 0,1 1 0,-1-1 0,1 1 0,-1-1 0,1 1 0,0-1 1,0 1-1,0-1 0,0 0 0,0 1 0,0-1 0,0 0 0,0 0 0,0 0 0,1 0 0,-1 0 0,0 0 1,1 0-1,-1-1 0,1 1 0,-1 0 0,1-1 0,-1 1 0,1-1 0,-1 0 0,1 1 0,0-1 1,-1 0-1,1 0 0,-1 0 0,3 0 0,48-8-7302,-16 5 5062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9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0 339 784,'6'16'1636,"-1"0"0,7 31-1,0 77 1152,-3-28-1249,-4-59-922,0-10 455,1 43 265,-4-76-1116,6-48-60,-2 0 0,-1-109 0,-5 67-292,2-13-25,7-127 297,-9 233-109,0 1 0,0-1 1,1 1-1,-1-1 0,1 1 0,-1 0 0,1-1 1,0 1-1,0 0 0,0-1 0,0 1 0,0 0 1,0 0-1,1 0 0,-1 0 0,1 0 0,0 0 1,-1 0-1,4-2 0,-2 3 8,-1 0 1,0 0-1,0 0 1,1 1-1,-1-1 1,1 1-1,-1-1 1,0 1-1,1 0 1,-1 0-1,1 0 1,-1 0-1,1 0 1,-1 1-1,0-1 1,4 2-1,4 2 54,0 0 0,0 0 0,0 1-1,0 0 1,-1 1 0,0 0 0,14 13-1,-1 3 15,-1 0-1,0 1 1,-2 2-1,20 33 0,-7-5 98,27 66 1,-48-93-134,0 0 1,-2 1 0,-1 0 0,-1 1 0,-2 0 0,0 0-1,0 37 1,-5-52-40,0 1 0,-2-1-1,1 1 1,-2-1 0,0 0-1,0 0 1,-9 19 0,8-23-17,-1 0 1,0 0-1,0 0 0,-1-1 1,0 0-1,-1 0 1,0-1-1,0 0 1,0 0-1,-1 0 1,-9 5-1,10-8-35,1 0 0,-1-1-1,0 1 1,-1-1 0,1-1 0,0 0 0,-1 0 0,0 0-1,1-1 1,-1 0 0,0 0 0,-8-1 0,1-1-505,0 0 0,-1-2 1,1 1-1,-30-11 0,43 13 343,0-1 1,0 0-1,0 0 0,0 0 0,0 0 0,0 0 0,0 0 0,0-1 0,1 1 0,-1-1 0,1 1 1,-1-1-1,-2-3 0,3 3-280,0 0 1,0 0-1,0 0 0,1 0 1,-1 0-1,0 0 0,1 0 1,0 0-1,-1 0 1,1 0-1,0 0 0,0 0 1,0-1-1,1-1 0,1-8-1414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9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0 308,'3'2'989,"0"-1"-757,0 1 0,-1-1 0,1 1 0,0 0 0,-1 0 1,0 0-1,1 0 0,-1 0 0,0 0 0,0 1 0,0-1 0,-1 1 0,1-1 0,0 1 1,-1 0-1,0-1 0,0 1 0,0 0 0,2 6 0,2 12 595,0 0 0,-1 1 0,1 30 0,-3-26-147,1-1 0,8 29 0,-10-47-533,1 0 0,1-1 0,-1 1 0,1 0 0,0-1 0,1 0 1,0 0-1,-1 0 0,2 0 0,6 7 0,-7-9-115,0-1 1,1 0 0,-1 0-1,0-1 1,1 1-1,0-1 1,0 0 0,-1 0-1,1 0 1,0-1-1,1 0 1,-1 0 0,0 0-1,10 0 1,11-2-491,0-1-1,0-1 1,0-1-1,-1-2 1,47-15 0,-22 6-3083,-26 11 1124,-7 1 735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3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79 976,'-1'0'343,"1"-1"0,0 1 0,0-1 0,-1 0 0,1 1 0,0-1 0,0 1 0,0-1 0,0 1 0,0-1 0,0 0 0,0 1 0,0-1 0,0 1 0,0-1-1,0 0 1,0 1 0,0-1 0,0 1 0,0-1 0,1 0 0,-1 1 0,0-1 0,0 1 0,1-1 0,-1 1 0,0-1 0,1 1 0,0-1 0,16-5 1733,-9 4-1887,54-11 1067,1 2 0,83-3 0,-86 9-794,-50 4-393,153-9 1215,-134 10-858,-1 2 1,1 0 0,48 11-1,-68-10-269,1 1 0,-1-1 0,0 2-1,-1-1 1,1 1 0,-1 0 0,0 1-1,0 0 1,0 0 0,-1 1 0,0 0 0,0 0-1,-1 1 1,10 15 0,-11-17-284,-1 1 1,-1-1-1,1 1 0,-1 0 0,-1 0 1,1 0-1,-1 1 0,0-1 1,-1 0-1,0 1 0,0-1 1,0 1-1,-1 0 0,0-1 1,-1 1-1,0-1 0,0 1 1,0-1-1,-5 14 0,-9 31-12033,11-30 9115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29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365 659 720,'-11'-7'2721,"-38"-21"906,-14-10-1159,32 14-1592,1-2-1,1-2 1,-41-50 0,69 76-854,-1 0 0,1-1 0,-1 1 0,1-1 0,0 0 1,0 1-1,0-1 0,1 0 0,-1 0 0,0 1 1,1-1-1,0 0 0,0 0 0,0 0 0,0 0 1,0 1-1,0-1 0,1 0 0,-1 0 0,1 0 1,0 1-1,0-1 0,0 0 0,0 1 0,1-1 0,-1 1 1,3-5-1,5-6 23,1 0 1,0 0 0,19-17-1,-27 28-40,11-12 29,0 0 1,-1-1 0,-1-1 0,0 1 0,17-34-1,-26 44-25,0-1 0,0 1 0,0-1 0,-1 1 0,0-1 0,0 1 0,0-1-1,-1 0 1,1 0 0,-2-9 0,0 11-5,0 1 1,0-1-1,0 0 0,0 1 1,-1-1-1,0 1 0,1 0 1,-1-1-1,0 1 0,-1 0 0,1 0 1,0 0-1,-1 1 0,0-1 1,0 1-1,0-1 0,-6-3 1,3 2-78,-1 1-1,0-1 1,1 2 0,-1-1 0,0 1 0,-1 0 0,1 0 0,0 1 0,-1 0 0,1 0 0,-11 1-1,12 0-322,0 0-1,0 0 1,1 1-1,-1 0 0,0 1 1,1-1-1,-1 1 1,1 0-1,0 0 1,-1 1-1,1-1 0,0 1 1,1 1-1,-1-1 1,-5 5-1,0 8-1987,6 1 724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0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0 616 220,'17'12'772,"-14"-10"-463,0 1 1,0-1-1,0 1 1,1-1 0,-1 0-1,1 0 1,-1-1 0,1 1-1,0-1 1,0 0 0,0 0-1,5 1 1,-7-2-208,-1-1 0,0 0 0,0 1 0,0-1-1,0 0 1,0 0 0,0 0 0,0 0 0,-1 0 0,1 0 0,0 0-1,0 0 1,-1 0 0,1 0 0,0-1 0,0 0 95,3-8 218,1-1 0,-2 1 1,1-1-1,-2-1 0,1 1 0,-1 0 0,-1 0 0,0-18 1,0 12-58,12-372 6111,-9 435-6166,3 1-1,1-1 1,2 0-1,2-1 0,2 0 1,2-1-1,23 44 1,-32-74-188,0-1 0,1-1 0,1 0 0,0 0 0,0 0 0,15 12 0,-21-21-85,0 0 0,0-1 1,0 1-1,0-1 1,1 0-1,0 0 1,-1 0-1,1 0 0,0-1 1,0 1-1,0-1 1,0 0-1,0 0 0,0-1 1,0 1-1,0-1 1,0 0-1,0 0 1,0 0-1,0-1 0,0 1 1,0-1-1,0 0 1,0 0-1,0 0 1,7-4-1,-1-1-28,0-1 0,-1 0 0,0 0 0,0 0 0,-1-1 0,0-1 0,-1 0-1,1 0 1,-2 0 0,1-1 0,-1 1 0,-1-2 0,8-16 0,2-13-345,0-1-1,9-51 1,-9 16-687,-13 67 698,-2 0 0,1 0-1,-1 0 1,-1 0 0,1 0-1,-4-11 1,4 19 256,0 1 0,0-1-1,0 0 1,0 1 0,0-1 0,0 1 0,0-1-1,0 1 1,0-1 0,-1 1 0,1-1 0,0 1 0,0-1-1,-1 1 1,1-1 0,0 1 0,0 0 0,-1-1 0,1 1-1,-1-1 1,1 1 0,0 0 0,-1-1 0,1 1-1,-1 0 1,1 0 0,-1-1 0,1 1 0,-1 0 0,1 0-1,-1 0 1,1-1 0,-1 1 0,1 0 0,-1 0 0,1 0-1,-1 0 1,1 0 0,-1 0 0,0 0 0,1 0-1,-1 0 1,1 1 0,-1-1 0,1 0 0,-1 0 0,1 0-1,-1 1 1,1-1 0,-1 0 0,1 0 0,-1 1 0,1-1-1,-1 1 1,-1 1-324,0 0-1,0-1 1,0 1-1,0 0 1,0 1-1,1-1 1,-1 0-1,1 0 1,-2 4-1,3-6 357,0 0 0,0-1 0,0 1 1,1 0-1,-1 0 0,0 0 0,0 0 0,0 0 0,0 0 0,0-1 0,1 1 0,-1 0 1,0 0-1,0 0 0,0 0 0,0 0 0,1 0 0,-1 0 0,0 0 0,0 0 0,0 0 1,0 0-1,1 0 0,-1 0 0,0 0 0,0 0 0,0 0 0,0 0 0,1 0 0,-1 0 1,0 0-1,0 0 0,0 0 0,0 0 0,1 0 0,-1 0 0,0 1 0,0-1 0,0 0 1,0 0-1,0 0 0,1 0 0,-1 0 0,0 0 0,0 1 0,0-1 0,0 0 0,0 0 0,0 0 1,0 0-1,0 1 0,0-1 0,0 0 0,0 0 0,1 0 0,-1 0 0,0 1 0,0-1 1,0 0-1,0 0 0,0 0 0,0 0 0,0 1 0,-1-1 0,20-18 135,-1-2 0,0 0-1,-2-1 1,23-37 0,-25 36 533,-8 14-95,-1 1 0,1 0 1,8-8-1,-8 31 488,-5-9-858,-1 0 0,0 0-1,0 0 1,-1 0 0,0 0 0,-2 10 0,-2 10 168,-1 27 206,-2 0 116,3 1-1,3-1 1,5 83-1,-2-130-562,0 0 0,0 0 0,1 0 0,0 0 0,0 0 0,0 0 0,5 8 0,-6-13-57,1 0 0,-1 0 0,1-1-1,-1 1 1,1 0 0,0 0 0,-1-1 0,1 1-1,0-1 1,0 1 0,0-1 0,0 0-1,0 0 1,1 0 0,-1 0 0,0 0 0,0 0-1,1-1 1,-1 1 0,0-1 0,1 0-1,-1 1 1,1-1 0,-1 0 0,3-1-1,5-1 45,1 0 0,-1-1 0,0 0 0,0-1 0,0 0-1,0-1 1,0 0 0,-1 0 0,16-13 0,18-9 181,-41 27-243,-1-1 0,0 0 0,0 1 0,0-1 0,1 1 0,-1-1 0,0 1-1,0-1 1,1 1 0,-1 0 0,0 0 0,1 0 0,-1 0 0,0 0 0,1 0 0,-1 0-1,2 0 1,-2 1-3,-1-1 0,1 0 0,0 1-1,-1-1 1,1 1 0,-1-1-1,1 1 1,-1-1 0,1 1-1,-1 0 1,1-1 0,-1 1 0,1 0-1,-1-1 1,0 1 0,1 0-1,-1-1 1,0 1 0,0 0 0,1 0-1,-1 1 1,0 4 18,1 0 0,-1 0 0,-1 0 0,1 1 0,-3 9 0,-111 399 85,103-380-290,1-12-255,8-20 123,1 1 1,-1-1 0,1 1 0,-1-1 0,1 1 0,0 0 0,0 0 0,0 4 0,22-29-8242,-4 1 6427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0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1 573 980,'6'-4'351,"0"-1"1,-1 1-1,0-1 0,1 0 0,-1-1 0,-1 1 1,1-1-1,-1 0 0,4-7 0,-2 1 156,0-1 0,-1 0 0,6-24 0,0-16 388,-2-1-1,2-75 1,11-65 1621,-18 186-1285,-1 19-809,0 25-28,2 43 267,4 0-1,3 0 1,31 105 0,-36-161-371,18 40 1,-22-57-237,0 0 0,0 0-1,0-1 1,1 1 0,0-1-1,0 0 1,1 0 0,-1 0 0,1-1-1,0 0 1,7 6 0,-8-9-32,-1 0 0,0 0 0,0 0 0,0 0 0,0 0 1,1-1-1,-1 1 0,0-1 0,1 0 0,-1 0 0,0 0 0,0-1 1,1 1-1,-1-1 0,0 0 0,0 0 0,1 0 0,-1 0 1,0 0-1,0-1 0,0 1 0,-1-1 0,1 0 0,0 0 1,-1 0-1,4-3 0,5-5 4,0-1 0,0 0 0,-1 0 0,12-18 0,24-44-153,45-94 0,-28 48-256,-63 119 375,0-1 1,0 1-1,0-1 1,0 1-1,1 0 1,-1-1-1,0 1 1,0-1-1,0 1 1,1 0-1,-1-1 1,0 1-1,0 0 1,1-1 0,-1 1-1,0 0 1,0 0-1,1-1 1,-1 1-1,1 0 1,-1 0-1,0 0 1,1-1-1,-1 1 1,0 0-1,1 0 1,-1 0-1,1 0 1,2 11-91,-6 34 52,2-31 5,1-2 20,-2 5-2,1 1-1,0-1 0,2 0 1,0 1-1,1-1 1,1 0-1,7 24 1,-9-39 19,-1 1 0,1-1 0,1 1 0,-1-1 0,0 0 0,0 0 0,1 0 0,-1 0 1,1 0-1,0 0 0,0 0 0,0-1 0,0 1 0,0 0 0,0-1 0,0 0 0,0 1 0,3 0 1,-2-1-17,1 0 1,-1 0-1,1-1 1,-1 1-1,1-1 1,-1 0-1,1 0 1,-1 0 0,1 0-1,-1-1 1,6-1-1,6-3-182,1 0-1,-2-1 0,1-1 1,20-14-1,-26 17 30,25-18-660,-24 15 32,0 1 1,0 0-1,1 0 1,20-7-1,-8 4-5600,-16 7 4824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1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93 242 240,'39'-53'2147,"-25"37"-1073,-1-1-1,-1 0 0,-1-1 0,0-1 0,14-34 0,-24 50-907,0 0-1,-1 0 0,1 0 1,-1 0-1,0-1 1,1 1-1,-1 0 0,-1 0 1,1-1-1,0 1 1,-2-5-1,1 7-132,1 1-1,-1-1 1,1 1-1,-1-1 1,1 1-1,-1 0 1,0-1-1,1 1 1,-1 0-1,0 0 1,1-1-1,-1 1 1,0 0-1,1 0 1,-1 0-1,0 0 1,1 0-1,-1 0 1,0 0-1,1 0 1,-1 0-1,0 0 1,0 0-1,1 0 1,-1 1-1,1-1 1,-1 0 0,0 1-1,1-1 1,-1 0-1,0 1 1,1-1-1,-1 0 1,1 1-1,-1 0 1,-19 11 259,12-4-195,0-1-1,0 2 1,1-1-1,0 1 0,0 0 1,1 0-1,-5 11 1,-31 70 301,26-49-186,1 1 0,3 0 0,1 1-1,-5 50 1,15-84-147,0 0-1,1 0 0,0 0 1,1 1-1,0-1 1,0 0-1,1 0 0,5 17 1,-5-23-43,-1 0 1,1 1-1,-1-1 1,1 0 0,0 0-1,1 0 1,-1 0-1,0 0 1,1 0-1,0-1 1,-1 1-1,1-1 1,0 0 0,0 0-1,0 0 1,1 0-1,-1 0 1,0-1-1,1 1 1,-1-1 0,1 0-1,0 0 1,-1-1-1,7 2 1,3-2 15,0 0 0,-1-1 1,1 0-1,-1-1 0,1-1 1,-1 0-1,0 0 0,0-1 0,0-1 1,0 0-1,12-8 0,-2 1 37,0-2 0,-1-1 0,-1 0-1,29-30 1,-48 45-70,0-1-1,0 1 1,-1-1-1,1 0 0,0 1 1,0-1-1,-1 0 1,1 0-1,0 0 1,-1 1-1,1-1 1,-1 0-1,1 0 0,-1 0 1,0 0-1,1 0 1,-1 0-1,0 0 1,0 0-1,1 0 1,-1 0-1,0 0 0,0 0 1,0 0-1,0 0 1,0 0-1,-1 0 1,1 0-1,0-1 1,-5 1 11,-32 8-949,-52 16 1,56-13-260,30-10 1080,-23 9-1864,26-8 1790,-1-1-1,0 0 1,1 0 0,-1 1-1,1-1 1,-1 0-1,0 1 1,1-1-1,-1 1 1,1-1 0,-1 0-1,1 1 1,-1-1-1,1 1 1,-1-1-1,1 1 1,0 0-1,-1-1 1,1 1 0,0-1-1,0 1 1,-1 0-1,1-1 1,0 1-1,0 0 1,0-1 0,0 1-1,0 0 1,0-1-1,0 1 1,0 0-1,0-1 1,0 2-1,5 6-1659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1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14021,'0'0'456,"28"0"176,-18-2 76,2 2 413,13-6-761,-12 6-92,0-3-204,-1 3-360,16 6-6161,-15 5 2757,3 3 1259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2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18 136,'1'-1'205,"1"0"-1,-1-1 1,0 1-1,0 0 1,0 0-1,1-1 1,-1 1-1,1 0 1,-1 0-1,1 1 1,-1-1 0,1 0-1,-1 0 1,1 1-1,0-1 1,0 1-1,-1-1 1,1 1-1,3 0 1,-4 0-105,1 1-1,-1-1 1,0 0-1,0 1 1,0 0-1,1-1 1,-1 1 0,0 0-1,0 0 1,0-1-1,0 1 1,0 0 0,0 0-1,0 0 1,-1 0-1,1 0 1,0 1-1,0-1 1,-1 0 0,1 0-1,-1 0 1,1 1-1,-1-1 1,1 0 0,-1 0-1,0 1 1,0 1-1,5 27 765,-2 0-1,-1 1 1,-5 59-1,1-30-92,0 13-4,-2 62 1511,19 193-1,-14-322-2215,0 0 0,0 0-1,1 0 1,0-1 0,0 1-1,5 9 1,-7-14-74,1-1 0,-1 1 0,0 0-1,1 0 1,0 0 0,-1 0 0,1-1 0,-1 1 0,1 0 0,0-1 0,0 1-1,-1 0 1,1-1 0,0 1 0,0-1 0,0 1 0,-1-1 0,1 0 0,0 1-1,0-1 1,0 0 0,0 1 0,0-1 0,0 0 0,0 0 0,0 0-1,0 0 1,0 0 0,0 0 0,0 0 0,0 0 0,0-1 0,0 1 0,0 0-1,-1 0 1,1-1 0,0 1 0,0-1 0,0 1 0,0-1 0,0 1 0,-1-1-1,1 1 1,0-1 0,0 0 0,-1 1 0,1-1 0,-1 0 0,2-1-1,11-14-844,0-2 0,-1 0 0,0 0 0,-2-1 0,14-31 0,-7 14-1808,8-13-254,0 1 886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2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538 15 1404,'25'-14'4327,"-32"16"-3748,-34 8 24,0-2-1,0-2 1,-49 2 0,-67 9-950,-4 19-4803,137-27 3990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17 221 332,'15'16'564,"-1"0"1,-1 1-1,0 1 0,-1 0 0,-1 0 1,-1 1-1,0 1 0,-2 0 0,0 0 1,-1 1-1,4 21 0,29 81 2775,-37-115-3045,-3-8-255,0 1 0,0-1 0,1 0 0,-1 1 1,0-1-1,0 1 0,0-1 0,0 0 0,0 1 0,1-1 1,-1 0-1,0 1 0,0-1 0,1 0 0,-1 1 0,0-1 1,1 0-1,-1 1 0,0-1 0,1 0 0,-1 0 1,0 0-1,1 1 0,-1-1 0,0 0 0,1 0 0,-1 0 1,1 0-1,-1 0 0,0 1 0,1-1 0,-1 0 0,1 0 1,0 0-1,11-11 397,7-24-78,29-84 473,20-41 232,-65 155-935,0 0-1,0 0 1,0 0 0,1 1 0,7-8 0,-7 14 79,-2 3-163,1-1 0,-1 1 0,0 0 0,0-1 0,-1 1 0,1 0 0,-1 0-1,1 6 1,2 49 248,-3-37-198,5 105 416,-4-39 206,19 116 0,-20-203-700,11 48 321,-12-48-318,1-1-1,-1 1 1,1 0 0,-1-1-1,1 1 1,0-1-1,0 1 1,0-1 0,0 0-1,0 1 1,0-1 0,0 0-1,0 1 1,0-1-1,0 0 1,1 0 0,-1 0-1,1 0 1,-1 0-1,0-1 1,1 1 0,0 0-1,-1-1 1,1 1-1,1 0 1,-1-2-6,-1 1 1,1-1-1,-1 1 1,1-1-1,-1 0 0,1 1 1,-1-1-1,1 0 1,-1 0-1,0 0 0,1 0 1,-1 0-1,0 0 0,0-1 1,0 1-1,0 0 1,0-1-1,0 1 0,0-1 1,-1 1-1,2-3 0,11-35 39,-11 30-61,-1 0 1,-1-1-1,1 1 0,-1 0 1,-1-1-1,0 1 0,0 0 0,-1-1 1,-5-16-1,6 22 2,-1-1 0,0 1 0,0 0 0,0 0 0,-1 0 0,1 1 0,-1-1 0,0 1 0,0-1 0,0 1 0,-1 0 0,1 0 0,-1 0 0,1 1 0,-1-1 1,0 1-1,0 0 0,0 0 0,0 0 0,-1 1 0,1-1 0,-7 0 0,-3 0-70,0 0 0,0 1 0,0 1 1,0 0-1,-1 1 0,-15 4 0,-82 23-831,54-13 213,22-5 109,19-4 0,0-2 0,1 0 0,-2-1 0,-18 1 0,36-4 536,0-1 0,-1 1 0,1 0-1,0 0 1,0-1 0,-1 1 0,1-1-1,0 1 1,0 0 0,0-1-1,0 1 1,0 0 0,-1-1 0,1 1-1,0-1 1,0 1 0,0 0 0,0-1-1,0 1 1,0-1 0,0 1 0,0 0-1,0-1 1,1 1 0,-1-1 0,0 1-1,0 0 1,0-1 0,0 1 0,0 0-1,1-1 1,-1 1 0,0 0 0,0-1-1,1 1 1,-1 0 0,0-1 0,0 1-1,1 0 1,-1 0 0,0-1 0,1 1-1,-1 0 1,0 0 0,1-1 0,40-29-214,1 2 0,1 2 1,2 1-1,0 3 0,67-23 1,-101 41 454,1 0 1,-1 1 0,1 0 0,0 1 0,13 0 0,-20 2-98,0 0 1,0 0-1,0 1 0,-1-1 1,1 1-1,0 1 0,0-1 1,-1 1-1,1-1 0,-1 1 0,1 1 1,-1-1-1,0 1 0,8 5 1,-5-1 78,0-1 0,0 1 0,-1 0 0,0 1 0,-1 0 0,0-1 0,9 18 0,-3 1 373,10 36-1,-14-39-158,1 0-1,17 34 1,-22-53-395,-1-1 1,1 1-1,-1-1 1,1 0-1,0 0 0,0 0 1,1 0-1,-1-1 1,0 1-1,1-1 1,0 0-1,-1 0 0,1 0 1,0 0-1,0-1 1,0 0-1,0 0 1,1 0-1,-1 0 0,0 0 1,0-1-1,0 0 1,6 0-1,10-1-343,0-1 0,0 0-1,33-10 1,-34 7 128,42-6-397,-30 5 340,-1 0-1,36-13 1,-64 18 292,-1 1 1,0-1-1,0 0 1,0 1-1,0-1 1,0 0-1,0 0 1,0 0-1,-1 0 1,1 0 0,0 0-1,0 0 1,-1 0-1,1 0 1,0 0-1,-1 0 1,1 0-1,-1 0 1,1 0-1,-1-1 1,0 1-1,0 0 1,1 0-1,-1 0 1,0-1-1,0 1 1,0 0-1,0 0 1,-1-1-1,1 1 1,0 0-1,0 0 1,-1-1-1,1 1 1,-1 0-1,1 0 1,-1 0-1,0-2 1,-3-5 91,0-1 0,-1 1 0,-9-13 0,13 20-97,-21-26 168,0 2 1,-2 1 0,-40-32-1,17 15 7,29 26-134,11 10 7,0-1-1,1 0 0,-1 0 0,-5-8 0,11 12-33,-1 0-1,1-1 1,0 1-1,-1 0 1,1-1 0,0 1-1,1 0 1,-1-1-1,0 1 1,1-1-1,-1 1 1,1-1-1,0 0 1,0 1 0,0-1-1,0 1 1,0-1-1,2-4 1,5-14 36,0 0 0,2 0 0,1 0 0,1 1 0,19-27 0,-17 28-33,-1-1 0,-1 0 0,-1 0 1,0-1-1,8-29 0,-17 46-29,0 0 0,-1 0-1,1 0 1,-1 1 0,1-1-1,-1 0 1,-1 0 0,1 0 0,0 0-1,-1 0 1,0 0 0,0 1-1,0-1 1,0 0 0,-1 1 0,1-1-1,-1 1 1,0-1 0,0 1-1,-5-6 1,4 6-106,0 0 0,0 1 0,0-1 0,-1 1 0,0-1 0,1 1 0,-1 0 0,0 0 0,0 1 0,0-1 0,0 1 0,0 0 0,0 0 0,-1 0 0,1 1 0,0 0 0,0-1 0,-1 1 0,-3 1 0,3-1-495,0 1 1,0 0 0,1 0-1,-1 0 1,0 0 0,0 1-1,1-1 1,-1 1 0,1 0-1,0 1 1,0-1 0,-5 4-1,-9 10-1405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3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0 843 528,'2'1'148,"0"-1"-1,0 0 1,0 0 0,0 0-1,0 0 1,0-1-1,-1 1 1,1 0 0,0-1-1,0 0 1,0 1 0,-1-1-1,1 0 1,0 0 0,-1 0-1,1 0 1,0 0-1,-1 0 1,1 0 0,-1 0-1,0-1 1,0 1 0,1-1-1,-1 1 1,0-1 0,0 1-1,0-1 1,0 0-1,1-2 1,2-8 428,1 0-1,-1 1 0,3-21 1,-3 15-160,44-185 2247,75-261 1844,-121 455-4332,12-28 449,-13 34-573,-1 1 0,1 0-1,-1 0 1,1 0 0,0-1 0,-1 1-1,1 0 1,0 0 0,0 0-1,0 0 1,0 0 0,0 0 0,0 0-1,0 1 1,0-1 0,0 0 0,0 0-1,0 1 1,1-1 0,-1 1-1,3-1 1,0 5 321,2 12-209,0-1 0,-1 0 1,-1 1-1,0 0 0,2 26 1,1 3 8,8 37 71,27 132 308,-30-166-305,2 0 1,28 63-1,-39-105-208,12 22 90,-15-27-119,0 0-1,1-1 1,-1 1 0,1 0 0,-1-1 0,1 1-1,-1-1 1,1 1 0,0-1 0,-1 1-1,1-1 1,0 1 0,-1-1 0,1 1 0,0-1-1,-1 0 1,1 1 0,0-1 0,0 0-1,0 0 1,-1 0 0,1 1 0,0-1 0,0 0-1,0 0 1,-1 0 0,1 0 0,0 0 0,0-1-1,0 1 1,1 0 0,0-6 70,-2-1-92,1 0 0,-1-1 1,0 1-1,0-1 0,-1 1 1,0-1-1,-1 1 0,0 0 1,0 0-1,0-1 0,-1 1 1,0 1-1,0-1 0,-1 0 1,1 1-1,-2 0 0,-6-10 1,3 7-111,1 0-1,-1 1 1,0 0 0,-1 0 0,0 1 0,0 0-1,-1 0 1,0 1 0,0 0 0,0 1 0,-13-5-1,11 7-190,0-1 0,-1 2 0,1 0 0,-1 0 0,1 1 0,-1 1 0,-20 2 0,27-2-13,-1 1 0,0 0 1,1 1-1,-1 0 0,1 0 1,0 0-1,-1 0 0,1 1 1,0 0-1,0 1 0,1-1 1,-1 1-1,1 0 0,0 1 1,-9 8-1,13-11-88,-1 0 0,1 0 0,0 0-1,0 0 1,0 0 0,0 0 0,0 1 0,0-1 0,0 0 0,1 0 0,-1 1-1,1-1 1,0 4 0,2 11-1410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3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0 544 5957,'18'9'183,"-1"-1"1,1 0 0,1-2 0,0 0-1,30 5 1,-42-10-21,0 0 0,0-1-1,0 0 1,0 0 0,0-1-1,0 0 1,0 0 0,0-1 0,-1 0-1,1 0 1,0 0 0,-1-1 0,0 0-1,1 0 1,-1-1 0,0 0-1,-1 0 1,1 0 0,6-7 0,1-3 110,-1 0 1,0 0 0,-1-2 0,-1 1 0,0-2 0,9-21 0,38-109 992,-25 24-377,9-21 694,-40 139-1494,0 5 61,1 6 436,13 88 129,21 101 552,-30-174-1078,0 0 0,2 0-1,0-1 1,1 0-1,1 0 1,23 33 0,-30-49-158,-1-1 1,1 0-1,-1 0 1,1 0 0,0 0-1,0-1 1,1 1 0,-1-1-1,1 0 1,-1 0-1,1 0 1,-1 0 0,1-1-1,0 1 1,0-1 0,0 0-1,0 0 1,0-1 0,0 1-1,0-1 1,6 0-1,-4 0-19,0-1-1,-1-1 1,1 1-1,-1-1 0,1 0 1,-1 0-1,0 0 0,0-1 1,0 0-1,0 0 0,-1 0 1,1-1-1,-1 1 0,8-9 1,-2 1-100,-1-1 0,-1 0 0,0 0 0,0-1 0,11-26 0,19-72-1169,-34 99 827,-1 1 0,-1 0 0,0-1 0,0 1 0,-1-1 0,-1 0 0,0-12 0,-3 16 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5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20 227 204,'63'-130'11283,"-28"71"-8471,-31 49-2401,-3 7-217,0 0 0,0 0-1,0 0 1,1 0 0,-1 0-1,1 1 1,3-5 2216,-8 11-1974,-13 20 529,-26 51-1,-12 20-406,43-76-1523,1 0-2899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4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135 523 1256,'11'-1'112,"-1"0"0,1-1-1,-1 0 1,1-1 0,-1 0 0,0 0-1,0-1 1,-1-1 0,1 1 0,-1-2-1,0 1 1,9-8 0,5-5 497,0-1 1,40-44 0,-56 54-382,13-11 957,-2-2-1,28-43 1,-93 164 1942,26-44-2536,3 1 1,-20 94-1,38-147-646,-3 26-71,3-28 100,0-1 1,0 1 0,0-1 0,0 1-1,0-1 1,0 0 0,0 1 0,1-1-1,-1 1 1,0-1 0,0 1 0,0-1-1,1 0 1,-1 1 0,0-1 0,1 0-1,-1 1 1,0-1 0,1 0 0,-1 1-1,0-1 1,1 0 0,-1 1 0,1-1-54,0 0 0,0 0 0,0 0 0,0 0 0,-1 0 0,1 0 1,0 0-1,0-1 0,0 1 0,-1 0 0,1 0 0,0-1 0,0 1 0,0-1 1,-1 1-1,1 0 0,0-1 0,0 0 0,25-20-2184,0-2 0,30-34 0,-22 20 773</inkml:trace>
  <inkml:trace contextRef="#ctx0" brushRef="#br0" timeOffset="1">767 217 2000,'53'-41'554,"31"-27"1660,-82 66-2033,12-13 537,-13 15-677,-1-1 1,0 1 0,1-1 0,-1 1 0,0 0 0,0-1-1,0 1 1,1-1 0,-1 1 0,0 0 0,0-1-1,0 1 1,0-1 0,0 1 0,0-1 0,0 1-1,0-1 1,0 1 0,0-1 0,0 1 0,0 0-1,0-1 1,0 1 0,0-1 0,-1 1 0,1-1-1,0 1 1,0 0 0,0-1 0,-1 1 0,1-1 0,0 1-1,-1 0 1,1-1 0,0 1 0,-1 0 0,1-1-1,0 1 1,-1 0 0,1 0 0,0-1 0,-1 1-1,1 0 1,-2 0 0,-13-6 315,0 0 0,0 2 1,-32-6-1,-56-1 309,66 8-454,-61-7-12,-157-12 316,200 21-2095,-1 1 0,-87 13 0,103-4-405,4 2 602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4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77 156,'14'-5'505,"-7"2"-110,0 0 0,0 0 0,0 0 0,0-1 0,-1 0 0,1 0 0,-1-1 0,0 0 0,-1 0 0,7-7 0,-12 12-322,1-1-1,-1 1 1,0-1-1,0 1 1,1-1-1,-1 1 1,0-1-1,0 1 1,0-1-1,0 1 1,0-1-1,0 1 1,0-1-1,0 0 0,0 1 1,0-1-1,0 1 1,0-1-1,0 1 1,0-1-1,0 1 1,-1-1-1,1 0 1,0 1-1,0-1 1,-1 1-1,1 0 1,0-1-1,-1 0 0,0 0-23,0 1-1,1-1 0,-1 1 1,0 0-1,0-1 0,1 1 1,-1 0-1,0-1 0,0 1 1,0 0-1,1 0 0,-1 0 0,0 0 1,0 0-1,0 0 0,0 0 1,1 0-1,-1 0 0,0 0 1,0 0-1,0 0 0,1 1 1,-1-1-1,0 0 0,0 0 0,-1 1 1,-8 6 131,-1-1 1,1 1 0,1 0-1,-1 1 1,1 0-1,0 1 1,1 0 0,0 0-1,1 1 1,-1 0-1,2 0 1,0 1 0,-10 21-1,5-5 103,0 1-1,2 0 1,1 0-1,-8 55 1,13-59-100,1 0-1,1-1 1,1 1 0,1 0-1,1-1 1,2 1 0,11 43-1,-12-57-116,1 0 0,0 0 0,1 0 0,0 0 0,1-1 0,0 0 0,0 0 0,11 11 0,-11-14-45,0-1 0,1 1 1,0-2-1,-1 1 0,1-1 0,1 0 0,-1 0 0,1 0 0,-1-1 0,1-1 0,0 1 0,10 1 0,-8-3-74,-1 0-1,1-1 1,-1 0-1,1 0 1,0-1-1,-1 0 1,1-1-1,-1 0 1,0 0-1,1-1 1,-1 0-1,-1-1 1,1 0-1,14-9 1,-3 1-705,28-24 0,13-17-4057,-43 36 2191,-2 2 830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4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584 293 476,'-7'-2'439,"1"1"1,-1 0-1,0 1 0,0-1 0,0 1 1,1 0-1,-1 1 0,-9 1 1,-58 17 1125,26-6-725,-341 55 298,389-68-1162,0 0 0,0 0 1,0 0-1,0 0 0,1 0 1,-1 0-1,0 0 0,0 0 1,0 0-1,0-1 0,0 1 1,0 0-1,0 0 0,0 0 1,0 0-1,0 0 0,0 0 1,0 0-1,0-1 0,0 1 1,0 0-1,0 0 0,0 0 1,0 0-1,0 0 0,0 0 1,0 0-1,0-1 0,-1 1 1,1 0-1,0 0 0,0 0 1,0 0-1,0 0 0,0 0 1,0 0-1,0 0 0,0 0 1,0 0-1,0 0 0,0-1 1,-1 1-1,1 0 0,0 0 1,0 0-1,0 0 0,0 0 1,0 0-1,0 0 0,0 0 1,0 0-1,-1 0 0,1 0 1,0 0-1,0 0 0,0 0 1,0 0-1,0 0 0,0 0 1,0 0-1,-1 0 0,1 0 1,0 1-1,13-13-362,25-12 150,29-11-190,44-25 816,143-99-1,-247 154-267,-1 0 0,1-1 0,-1 0 0,9-11 0,-14 16-98,0 0 1,0 0-1,-1 0 1,1 0-1,0 0 1,-1 0-1,1 0 1,-1 0-1,1 0 1,-1 0-1,1 0 1,-1 0-1,0 0 1,0 0-1,0 0 1,1-1-1,-1 1 1,0 0-1,0 0 1,0 0-1,-1 0 1,1 0-1,0-1 1,0 1-1,-1 0 0,1 0 1,0 0-1,-1 0 1,1 0-1,-1 0 1,0 0-1,1 0 1,-1 0-1,0 0 1,1 0-1,-1 1 1,0-1-1,0 0 1,0 0-1,0 1 1,0-1-1,0 0 1,0 1-1,0-1 1,0 1-1,0 0 1,-1-1-1,-10-3 82,-1 1 1,1 1-1,0 0 1,-1 1-1,1 0 1,-26 1-1,19 1-72,-7-1-167,0 2 0,1 1 0,-1 0 0,-32 11 0,44-11-356,1 2 1,0 0-1,0 0 1,0 1 0,1 1-1,-1 0 1,2 1-1,-1 0 1,-14 14 0,4 4-664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5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74 752,'4'-7'616,"1"-1"-1,-1 1 1,4-11 0,-7 16-499,-1 1 1,1-1 0,-1 0 0,1 1 0,-1-1 0,0 0-1,0 1 1,0-1 0,0 0 0,0 1 0,0-3 0,-1 3-64,1 1 1,0-1-1,0 1 0,-1-1 1,1 0-1,0 1 1,-1-1-1,1 1 1,-1-1-1,1 1 1,-1-1-1,1 1 0,-1-1 1,1 1-1,-1-1 1,0 1-1,1 0 1,-1-1-1,1 1 1,-1 0-1,0 0 1,1-1-1,-1 1 0,0 0 1,1 0-1,-1 0 1,-1 0-1,-2 0 85,0 0 1,0 0-1,0 0 0,0 1 1,0 0-1,0 0 0,0 0 0,1 0 1,-1 1-1,0-1 0,1 1 0,-1 0 1,-3 2-1,-7 6 210,-23 20-1,32-26-206,-17 17 164,1 0 0,1 1 1,1 1-1,-31 50 0,18-17 214,-31 75-1,62-131-514,-60 155 756,54-133-621,1 1 1,0-1-1,2 1 0,1 0 0,0 26 0,2-45-127,1-1 0,0 1-1,1 0 1,-1-1 0,1 1-1,-1-1 1,1 1 0,0-1-1,0 0 1,1 1 0,-1-1 0,1 0-1,0 0 1,0 0 0,0 0-1,0 0 1,0 0 0,3 2-1,-3-3-35,1-1-1,-1 1 0,0-1 1,1 0-1,-1 0 0,1 0 1,-1-1-1,1 1 0,0 0 1,-1-1-1,1 0 0,-1 1 1,1-1-1,0 0 0,-1-1 1,1 1-1,0 0 0,-1-1 1,1 1-1,0-1 0,-1 0 1,1 0-1,-1 0 0,4-2 1,12-6-278,1-1 0,-1-1 0,30-25 0,45-47-649,-28 23 339,2-3 44,-42 37 495,2 2-1,34-24 1,-61 47 83,0 1 0,1-1 0,-1 1-1,1 0 1,-1-1 0,1 1 0,-1 0 0,1 0 0,-1-1 0,1 1 0,0 0 0,-1 0 0,1 0 0,-1 0 0,1-1 0,-1 1 0,1 0 0,0 0 0,-1 0 0,1 0 0,-1 0 0,2 1 0,0 9 271,-10 22 120,7-31-392,-67 224 1882,68-224-1857,-1 1 0,1 0 0,-1 0-1,1 0 1,0 0 0,-1 0 0,1 0 0,0 0 0,0 0 0,1 0 0,-1 0 0,0 0 0,1 0 0,-1 0 0,1 0 0,-1-1-1,3 5 1,-2-6-19,0 1 0,0 0-1,0 0 1,1 0-1,-1-1 1,0 1-1,0-1 1,1 1 0,-1-1-1,0 1 1,1-1-1,-1 0 1,1 0-1,-1 0 1,0 0 0,1 0-1,-1 0 1,1 0-1,-1 0 1,0 0 0,1-1-1,-1 1 1,0 0-1,3-2 1,24-8-40,0-2 0,-1 0 0,0-2 0,38-27 0,9-4-167,-41 27 105,-19 9 30,0 0 1,1 2 0,0 0-1,0 0 1,29-7-1,-42 14 44,0 0 0,0-1 0,0 1 0,0 0 0,0 0 0,0 0 0,0 1 0,0-1 0,0 0 0,3 2 0,-4-2 8,-1 0 0,1 0 1,-1 1-1,1-1 0,-1 0 0,1 1 0,-1-1 0,1 1 0,-1-1 0,0 0 0,1 1 1,-1-1-1,0 1 0,1-1 0,-1 1 0,0-1 0,1 1 0,-1-1 0,0 1 0,0 0 1,0-1-1,0 1 0,0-1 0,0 1 0,0-1 0,0 1 0,0 0 0,0-1 0,0 1 1,0-1-1,0 1 0,0-1 0,0 1 0,0-1 0,-1 1 0,1-1 0,0 2 0,-1-2 2,1 0-1,-1 1 0,1-1 0,-1 0 0,1 0 0,-1 1 0,1-1 0,-1 0 0,1 0 0,-1 0 0,1 0 0,-1 0 0,1 0 0,-1 0 0,0 0 1,1 0-1,-1 0 0,1 0 0,-1 0 0,1 0 0,-1 0 0,1-1 0,-1 1 0,1 0 0,-1 0 0,1-1 0,-1 1 0,1 0 0,0 0 0,-1-1 1,1 1-1,-1 0 0,0-1 0,-12-9-29,7 5 21,0 0-1,1-1 1,0 0-1,0 1 1,0-2-1,1 1 1,-6-10 0,6 9 3,0 0 0,-1 0 0,0 0 0,0 1 0,-12-12 0,13 15 8,0 1 0,0-1 0,0 1 0,-1 0 0,1 0 0,0 0 0,-1 1 0,1 0 0,-1-1 0,0 2 0,-8-2 0,-5 1 7,-33 4-1,-8-1-3,51-2-5,0-1 0,0 0 0,1 0 0,-1 0 0,0-1 0,-13-5-1,19 5 4,0 1-1,0 0 0,0 0 0,1-1 0,-1 1 0,0-1 0,0 1 0,1-1 1,-1 0-1,1 1 0,0-1 0,-1 0 0,1 0 0,0 0 0,0 0 0,0 0 1,0 0-1,1-1 0,-1 1 0,1 0 0,-1 0 0,1-1 0,0 1 0,-1 0 1,1 0-1,0-1 0,1 1 0,-1-3 0,2-3-26,-1 0 0,1 0 0,1 1 0,-1-1 0,1 0 0,1 1 1,-1-1-1,1 1 0,1 0 0,-1 1 0,1-1 0,8-8 0,-10 12-63,0-1 0,0 1 0,1 0 0,-1 0 0,1 0 0,-1 1 0,1-1 0,0 1 0,0 0 0,0 0 0,0 0 0,0 1 0,0-1-1,1 1 1,-1 0 0,1 0 0,-1 1 0,0-1 0,1 1 0,-1 0 0,1 0 0,-1 1 0,1-1 0,5 2 0,-6 0-53,0 0-1,-1 0 0,0 0 1,1 1-1,-1-1 1,0 1-1,0 0 0,-1-1 1,1 1-1,0 1 1,-1-1-1,0 0 0,0 0 1,0 1-1,0 0 0,2 5 1,4 10-1564,8 38 0,-14-49 1277,8 29-640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6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1 563 3460,'2'8'-8,"28"86"154,-26-83 9,1 0 0,1 0 0,0-1 0,0 1 0,1-1 1,9 10-1,-14-17-96,1-1 0,-1 0 0,0 0 0,1 0 0,0 0 0,0 0 0,-1-1-1,1 1 1,0-1 0,0 0 0,0 0 0,1 0 0,-1 0 0,0 0 0,0-1 0,0 0 0,1 1 0,-1-1 0,0 0 0,0-1 0,1 1 0,-1 0 0,0-1 0,0 0 0,0 0 0,0 0 0,0 0 0,0 0 0,5-3 0,4-3 123,0 0 0,-1-1 1,-1 0-1,1 0 0,18-20 1,21-31 523,-2-3 1,64-108-1,-11 16 757,-93 143-1202,1-1-1,0 1 1,11-10-1,-19 20-242,-1 1 1,0-1-1,1 1 0,-1 0 0,1-1 1,-1 1-1,1 0 0,-1-1 0,1 1 1,-1 0-1,1-1 0,0 1 0,-1 0 1,1 0-1,-1 0 0,1 0 0,0 0 1,-1-1-1,1 1 0,-1 0 0,1 0 1,0 0-1,-1 1 0,1-1 0,-1 0 1,1 0-1,0 0 0,-1 0 0,1 1 1,0 0 6,1 0-1,-1 0 1,0 0 0,-1 0 0,1 0 0,0 0 0,0 0 0,0 0 0,-1 0 0,1 1-1,0-1 1,0 2 0,9 41 297,-10-44-313,11 101 396,-6-52-119,20 96-1,-23-140-268,-1 1-1,1-1 1,0 0 0,1 0-1,-1 0 1,1-1-1,0 1 1,5 7-1,-7-11-22,1 0 0,-1 1-1,1-1 1,-1 0 0,1 0-1,-1 0 1,1 0 0,0 0-1,-1 0 1,1-1 0,0 1-1,0 0 1,-1-1 0,1 1-1,0-1 1,0 0 0,0 0-1,0 0 1,0 0 0,-1 0-1,1 0 1,0 0 0,0 0-1,0-1 1,0 1 0,0-1-1,-1 1 1,3-2 0,7-3-114,0-1-1,-1 0 1,0-1 0,0 0 0,0 0 0,11-13 0,49-57-851,-32 32 154,-27 32 493,20-21-545,-29 32 783,0 1-1,0-1 1,0 0 0,0 1-1,0-1 1,0 1 0,1 0-1,-1 0 1,0 0-1,1 0 1,-1 0 0,0 1-1,1-1 1,2 0 0,-3 2 44,0 0 0,-1 0 0,1 0 0,-1 1 0,1-1 0,-1 0 0,1 1 0,-1-1 0,0 1 0,1-1 0,-1 1 0,0 0 1,0-1-1,0 1 0,1 3 0,5 25-112,-7-26 186,1 0 0,-1-1 0,1 1 0,0 0 0,0-1 0,0 1 0,1 0 0,-1-1 0,1 0 0,0 1 0,4 4 0,-6-7 72,1-3-90,-1 1 0,0 0 0,1 0 0,-1-1 0,1 1 0,0 0-1,-1 0 1,1 0 0,0 0 0,0 0 0,0-1 0,1 1 0,2-6 22,7-17 107,8-32 0,-4 11-18,23-75 212,-23 69 287,30-70 0,-44 117-550,1 1-1,0 1 1,-1-1-1,1 0 0,0 0 1,1 1-1,-1-1 1,4-3-1,-5 5 113,1 3-161,0-1 0,0 1 0,0-1 0,-1 1 0,1 0 0,0 0 0,-1-1 0,0 1 0,1 0 1,-1 1-1,0-1 0,0 0 0,0 0 0,0 0 0,-1 1 0,2 2 0,6 46 161,-5-32-113,59 366 534,-62-381-625,1 0 0,-1 0 0,0 0 0,1-1 0,-2 1 0,1 0 0,0 0 0,-1 0 0,0-1 0,0 1 0,-2 5 0,2-8-103,-2-5-222,-1-3 240,-1 1-1,2-1 1,-1 0 0,1 1 0,0-1-1,1-1 1,-1 1 0,-1-11-1,4 16 68,-1-1 0,1 0 0,-1 0 0,1 0-1,0 0 1,0 0 0,0 0 0,0 0 0,1 0 0,-1 0-1,1 0 1,0 0 0,0 0 0,0 1 0,0-1 0,0 0 0,1 1-1,-1-1 1,1 1 0,0-1 0,0 1 0,-1 0 0,1-1-1,1 1 1,-1 0 0,4-2 0,-2 2 32,-1 0-1,0 1 1,1 0 0,-1 0-1,1 0 1,0 0 0,-1 0 0,1 1-1,0 0 1,-1 0 0,1 0-1,0 0 1,4 1 0,-3 0 34,-1-1 0,1 0-1,-1 0 1,1 0 0,-1-1 0,1 1 0,-1-1 0,8-2 0,-7 0-12,0 0 1,0 0 0,0-1 0,0 1 0,-1-1-1,0 0 1,0-1 0,0 1 0,0-1-1,-1 1 1,1-1 0,-1 0 0,4-11 0,-3 9 4,0-1 0,1 1 0,0 0 0,0 0 1,8-7-1,-13 13 38,1 6-29,2 12-5,-1 1 1,-1-1-1,-2 24 1,2 34-69,-1-75-21,0 1 1,0 0-1,0 0 0,0 0 0,0 0 0,0 0 0,0-1 0,1 1 0,-1 0 0,0 0 1,1 0-1,-1-1 0,0 1 0,1 0 0,-1 0 0,1-1 0,-1 1 0,1 0 0,-1-1 1,1 1-1,0 0 0,0-1 27,-1 0-1,1 0 1,0 0 0,-1 0 0,1 0-1,-1 0 1,1 0 0,0-1 0,-1 1-1,1 0 1,-1 0 0,1-1 0,-1 1-1,1 0 1,-1-1 0,1 1 0,-1 0-1,1-1 1,-1 1 0,0-1 0,1 1 0,0-1-1,26-42-2064,-20 32 629,11-19-456,1 1 585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3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413 331 292,'1'-2'168,"-1"0"0,1-1-1,0 1 1,0-1 0,-1 1 0,0 0-1,1-1 1,-1 1 0,0-1 0,0 1 0,0-1-1,0 1 1,-1 0 0,1-1 0,-1 1-1,1-1 1,-1 1 0,0 0 0,0 0-1,0-1 1,-2-2 0,-4-6 300,-1 0 0,0 0-1,-9-9 1,0 0 71,1-1-258,-1 1-1,-1 0 1,-1 1-1,-1 2 1,-22-17-1,28 25-764,0 0-1,0 1 0,-1 0 0,0 1 0,-1 1 1,1 1-1,-1 0 0,0 1 0,-22-3 0,-8 3-675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45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72,'4'-5'1428,"2"0"260,0 0 0,0 0 1,0 1-1,10-6 1,-13 12-1059,0 1-504,1 0 1,-2 0-1,1 1 1,0-1-1,0 1 1,-1-1-1,0 1 1,0 0 0,0-1-1,0 1 1,-1 0-1,1 1 1,-1-1-1,0 0 1,0 0-1,0 6 1,2 17 447,0 40 1,-3-40-260,23 255 2704,-19-237-2437,0-30-179,-4-15-394,0 1 0,1-1 0,-1 0 0,0 0 0,0 0 0,0 0 0,0 0 0,0 0 0,1 0 0,-1 0 0,0 0 0,0 0 0,0 0 0,0 0 0,1 0 0,-1 0 0,0 0 0,0 0 0,0 0 0,0 0 0,0-1 0,1 1 0,-1 0 0,0 0 0,0 0 0,0 0 0,0 0 0,0 0 0,0 0 0,1 0 0,-1-1 0,0 1 0,0 0 0,0 0 0,0 0 0,0 0 0,0 0 0,0 0 0,0-1 0,0 1 0,0 0 0,0 0 0,0 0 0,9-24 190,-2-6-164,-2-1 1,-1 0 0,1-37-1,-2 17-37,3-63-18,7-69-11,-12 173 35,0-1 0,1 1 1,1-1-1,0 1 0,6-15 0,-8 23-1,0 0-1,0 0 1,0 1-1,0-1 1,0 0 0,0 0-1,1 0 1,-1 1-1,1-1 1,-1 1-1,1-1 1,0 1-1,-1 0 1,1-1 0,0 1-1,0 0 1,0 0-1,0 0 1,0 1-1,0-1 1,0 0-1,0 1 1,0-1 0,1 1-1,-1 0 1,0 0-1,0 0 1,0 0-1,0 0 1,1 0-1,-1 0 1,0 1 0,2 0-1,6 2 37,0 1 0,0 0 0,-1 0 0,1 1 0,12 8 0,-17-9-17,-1-1 0,1 1 0,0 0 0,-1 0 0,0 0 0,0 1 0,0-1 0,0 1-1,-1 0 1,6 11 0,-8-14-19,-1 1 0,1-1-1,-1 1 1,1 0 0,-1-1-1,0 1 1,0 0 0,0-1 0,0 1-1,-1 0 1,1-1 0,-1 1-1,0-1 1,1 1 0,-1-1-1,0 1 1,0-1 0,-1 1-1,1-1 1,-1 0 0,1 0-1,-1 1 1,1-1 0,-1 0-1,0 0 1,0-1 0,-4 4-1,-6 5-392,-1-1-1,0 0 1,-22 10 0,22-12-282,-2 1 119,1-1-1853,0 1 0,0 1 0,-20 16 0,3 5-153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46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12 736,'-4'-6'14079,"262"0"-10676,-192 7-2989,34 2-340,-3-1-4460,-71-5-3231,-13 1 5210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46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16,'6'-6'794,"-2"1"0,1-1 0,-1 0 0,5-7 0,-7 9-294,0 0-1,1 0 0,0 0 0,0 0 1,0 1-1,0-1 0,0 1 0,1 0 1,0 0-1,-1 0 0,8-4 1,-9 7-371,0-1-1,1 1 1,-1 0 0,0 0 0,1 0 0,-1 0 0,1 1 0,-1-1 0,0 0 0,1 1 0,-1 0 0,0 0 0,0-1 0,0 1 0,1 1 0,-1-1-1,0 0 1,0 0 0,-1 1 0,3 1 0,7 7 192,0 0-1,-1 1 1,0 0-1,-1 1 1,0 0 0,-1 0-1,-1 1 1,0 0-1,8 18 1,-11-19-168,0 0 1,-1 0 0,-1 0-1,0 1 1,0-1-1,-1 1 1,0-1 0,-2 1-1,1-1 1,-1 1-1,-5 20 1,0-11-779,-1-1-1,0 0 1,-2 0 0,-1-1-1,-19 32 1,27-48 602,1-3-370,0 0-1,0 0 0,1 0 1,-1 0-1,0 0 1,1 0-1,-1 1 1,1-1-1,0 0 0,-1 0 1,1 1-1,0-1 1,-1 0-1,1 0 0,0 1 1,0-1-1,0 0 1,0 1-1,1-1 0,-1 2 1,3 8-1653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47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0 243 408,'12'-9'740,"-1"0"1,0 0-1,-1-1 0,0-1 1,-1 0-1,0 0 0,-1 0 1,0-1-1,0-1 0,9-21 0,-17 32-130,0 2-569,0 0 1,-1-1-1,1 1 1,0 0-1,-1-1 1,1 1-1,0 0 1,-1-1-1,1 1 0,0 0 1,-1 0-1,1 0 1,-1-1-1,1 1 1,-1 0-1,1 0 1,-1 0-1,1 0 1,0 0-1,-1 0 1,1 0-1,-1 0 1,1 0-1,-1 0 1,1 0-1,-1 0 1,1 0-1,-1 0 1,1 1-1,0-1 1,-1 0-1,0 0 1,-6 6 90,0-1 0,0 0 1,1 1-1,-1 1 0,1-1 0,-8 13 1,12-17-93,0 0 0,0 1 1,0-1-1,1 1 0,-1 0 1,1 0-1,0-1 1,0 1-1,0 0 0,0 0 1,0 0-1,0 0 0,1 0 1,0 0-1,-1 0 0,1 0 1,0 0-1,1 1 0,-1-1 1,1 0-1,-1 0 0,1 0 1,0 0-1,2 4 0,-1-4-5,0 0 0,1-1-1,-1 1 1,1-1 0,0 1-1,0-1 1,0 0 0,0 0-1,0 0 1,0-1 0,1 1-1,-1-1 1,0 0 0,1 0-1,-1 0 1,1 0 0,6 0-1,6 1 62,-1-1 0,28-2-1,-7-3-33,1-2 1,-1-1-1,0-1 0,-1-2 0,0-2 1,0-1-1,-1-2 0,-1-1 0,-1-1 1,44-32-1,-67 43-48,0 0 0,-1-2 0,1 1-1,-2-1 1,1 0 0,-1 0 0,0-1 0,8-13 0,-15 22-15,0-1 1,1 1-1,-1-1 1,0 1-1,1-1 1,-1 0 0,0 1-1,0-1 1,0 0-1,1 1 1,-1-1-1,0 0 1,0 1-1,0-1 1,0 0 0,0 1-1,0-1 1,0 0-1,-1 1 1,1-1-1,0 0 1,0 1 0,0-1-1,-1 0 1,1 1-1,-1-2 1,0 1-4,0 1 0,0-1 0,0 1 1,0-1-1,0 1 0,0-1 0,0 1 0,0-1 1,0 1-1,0 0 0,0 0 0,0-1 0,0 1 1,-2 0-1,-5 0-35,1 1 1,0 0 0,-14 3 0,-21 9-232,1 2 0,0 2 1,2 2-1,-41 26 0,71-41 193,6-2 31,0-1 0,0 1 0,0-1 0,0 1 1,0 0-1,0 0 0,1 0 0,-1 1 0,1-1 0,-1 0 0,1 1 1,0 0-1,0-1 0,-3 6 0,20-6-361,-12-2 378,0 0-1,1 0 1,-1-1-1,0 1 0,0-1 1,0 1-1,0-1 0,-1 0 1,5-2-1,4-1-21,68-26-189,-63 22 387,0 1 1,1 1-1,-1 0 1,2 2-1,33-6 1,-48 10-92,1 0-1,-1 1 1,0-1 0,1 1 0,-1-1 0,0 1-1,0 0 1,0 0 0,0 0 0,1 1-1,-2-1 1,1 1 0,0 0 0,0 0 0,0 0-1,-1 0 1,1 0 0,-1 0 0,0 1 0,1-1-1,-1 1 1,0 0 0,-1-1 0,1 1 0,0 0-1,-1 0 1,0 0 0,2 4 0,2 9 191,0 1 0,0-1 0,-2 1 0,2 19 1,-4-29-159,12 232 2415,-10-137-1456,0-11-1015,-3-88-464,4 11 131,3-12-2456,39-20-7341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9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0 300,'3'15'679,"-3"-11"147,1 0-1,0 0 1,0 0 0,0 0 0,0 0-1,1-1 1,-1 1 0,1 0 0,0-1-1,4 6 1,-5-8-659,1-1 0,-1 1 0,1 0 0,-1 0-1,1-1 1,0 1 0,-1-1 0,1 1 0,0-1 0,0 0 0,1 1-1,12 2 761,5 2-157,0-1 0,0 0 0,1-2 0,0 0 0,-1-1 1,28-3-1,-11 2-164,27-3 199,4 1-1520,-22 5-3883,-28 1-3122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49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133 241 312,'-2'-3'5567,"18"80"-3113,4-2 1,50 123 0,-36-117-921,-34-79-1104,1-7-306,0-11-44,0 1 0,-1 0 0,-3-26 0,-1-2-23,1-31 5,-2-8-8,11-159-1,-5 233-45,0 0-1,1 0 1,0 1-1,0-1 1,1 1-1,0-1 1,0 1-1,0 0 1,1 0-1,0 1 1,1-1-1,0 1 1,7-8-1,-9 11 3,0 0 0,1 0 0,0 0 0,-1 1-1,1-1 1,0 1 0,0 0 0,0 0 0,0 1 0,1-1-1,-1 1 1,0 0 0,1 0 0,-1 0 0,1 1 0,-1 0-1,1-1 1,-1 2 0,0-1 0,1 0 0,-1 1 0,1 0-1,-1 0 1,6 2 0,3 2 42,-1 0 0,0 0 0,0 2 0,-1-1 0,1 2 0,-2-1-1,1 1 1,-1 1 0,0 0 0,-1 0 0,13 17 0,-20-24-40,0 1-1,-1-1 1,1 1 0,0-1-1,-1 1 1,0 0 0,0 0-1,0 0 1,0-1 0,0 1-1,-1 0 1,1 0 0,-1 0-1,0 0 1,0 0 0,0 0-1,0 0 1,0 0 0,-1 4-1,-1-4 2,1 1 0,-1 0 0,0-1-1,0 1 1,0-1 0,0 1-1,0-1 1,-1 0 0,0 0 0,0 0-1,0-1 1,-5 5 0,-7 3-42,0-1 1,-1-1-1,1 0 1,-2-1-1,-20 6 1,-102 27-1301,90-28-1861,0 2 0,-91 40 0,85-21 970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71 432,'3'0'4968,"10"0"-932,-11-2-3239,1-1-523,0 0 0,-1 0-1,1 0 1,-1 0 0,0 0 0,2-5 0,-2 5-337,-1 0 0,1-1 1,0 1-1,0 0 0,0 0 1,1 0-1,-1 1 0,1-1 1,0 0-1,4-2 0,10-2-6659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1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0 880,'19'6'1112,"-6"-6"-36,-1 2-40,1 4-68,0-3 689,9-3-333,-4 0-696,-8-9-676,-7 7-220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2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57 100,'0'-11'1304,"0"5"-84,3-2 952,-3-4 373,3 1-1153,-6 3-1348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3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37 480,'1'-3'338,"-1"0"0,-1 1-1,1-1 1,0 1 0,0-1 0,-1 1-1,0-1 1,1 1 0,-3-5 0,2 5 247,1 2-474,-1 0 0,1 0 1,-1-1-1,1 1 0,-1 0 0,1 0 0,-1 0 0,1 0 0,0-1 1,-1 1-1,1 0 0,-1 0 0,1 0 0,-1 0 0,1 0 0,-1 0 1,1 0-1,-1 0 0,1 1 0,-1-1 0,1 0 0,-1 0 1,0 0-1,-1 2-39,0-1 0,1 1 1,-1 0-1,0-1 0,1 1 1,-1 0-1,1 0 0,0 0 1,-1 0-1,1 0 0,0 0 1,0 0-1,1 0 0,-1 1 1,0-1-1,0 3 0,1 0 40,-1-1 0,1 1-1,0 0 1,1-1-1,-1 1 1,1-1-1,0 0 1,1 7-1,1-3 53,1 0-1,-1 1 0,1-1 0,0 0 0,1-1 0,0 1 0,0-1 0,12 12 0,-11-14-86,1 1 0,0-2-1,0 1 1,1-1 0,-1 0-1,1 0 1,0-1 0,0 0-1,0-1 1,0 0 0,0 0-1,0 0 1,1-1 0,-1 0-1,1-1 1,-1 0 0,1-1-1,-1 1 1,0-1 0,1-1-1,12-3 1,-17 3-71,0 0 1,0 1-1,0-1 0,0-1 0,0 1 1,0-1-1,-1 1 0,1-1 0,-1 0 1,0 0-1,0-1 0,0 1 1,0-1-1,0 1 0,-1-1 0,0 0 1,0 0-1,0 0 0,0 0 0,0 0 1,-1-1-1,0 1 0,0 0 0,0-1 1,0 1-1,-1-1 0,0 1 0,0-1 1,0 1-1,0 0 0,-1-1 0,0 1 1,1-1-1,-2 1 0,1 0 0,0-1 1,-1 1-1,0 0 0,0 0 0,0 0 1,-1 0-1,1 1 0,-1-1 1,0 1-1,0-1 0,0 1 0,0 0 1,-7-5-1,5 5-34,1 0 0,-1 0 0,0 1 1,0-1-1,0 1 0,0 0 0,0 0 0,0 1 0,0 0 1,-10-1-1,12 1 11,0 1 0,-1 0 1,1 1-1,0-1 0,-1 1 1,1-1-1,0 1 0,0 0 0,-1 0 1,1 1-1,0-1 0,0 0 1,1 1-1,-1 0 0,0 0 1,0 0-1,1 0 0,-1 0 0,-2 3 1,5-4 11,-1 0 0,0-1 0,0 1 0,0 0 0,1 0 1,-1 0-1,0 0 0,1 0 0,-1 0 0,1 0 0,-1 0 1,1 0-1,0 0 0,-1 0 0,1 0 0,0 0 0,0 0 0,0 0 1,0 0-1,0 1 0,0-1 0,0 0 0,0 0 0,0 1 0,1 0-2,0-1-1,-1 0 0,1 0 0,0 0 0,0 0 1,0 0-1,0 0 0,0 0 0,0 0 1,0 0-1,1 0 0,-1 0 0,0-1 1,0 1-1,1 0 0,1 0 0,2 1-5,0-1 1,0 0-1,0 1 0,0-2 0,1 1 1,-1 0-1,0-1 0,0 0 0,1-1 1,4 0-1,1-1 208,0 1 0,0 0 1,18 0-1,-18 1 203,-9 1-336,-1-1 1,1 1 0,0-1-1,-1 1 1,1 0 0,-1-1-1,1 1 1,-1 0 0,0 0-1,1 0 1,-1 0 0,0 0-1,1 1 1,-1-1 0,0 0-1,0 0 1,0 1 0,0-1-1,0 1 1,0-1 0,-1 1-1,1-1 1,0 1 0,0 3-1,2 21 332,-1 1-1,-2 0 0,-2 35 1,-1 6 215,2 26 158,4 136 1037,0-188-1402,2 0 0,2 0 0,17 58 0,-23-95-550,0-1-1,1 1 0,-1-1 1,1 0-1,0 1 1,0-1-1,1 0 1,-1 0-1,1 0 0,0-1 1,0 1-1,0 0 1,0-1-1,0 0 0,1 0 1,0 0-1,-1 0 1,1-1-1,0 1 1,9 3-1,-13-6-57,1 0 1,0 0 0,-1 0-1,1 0 1,-1 0-1,1 0 1,0 0-1,-1 0 1,1 0-1,0 0 1,-1 0-1,1 0 1,0 0-1,-1 0 1,1 0-1,-1-1 1,1 1-1,0 0 1,-1 0-1,1-1 1,0 0 0,22-10-8414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33 320 36,'-16'-42'6010,"16"42"-5945,0 0-1,0 0 1,-1 0 0,1 0 0,0 0-1,0 0 1,0 0 0,0 0-1,-1 0 1,1 0 0,0 0-1,-3 2 1489,2-2-1488,1 0 0,0 0-1,0 0 1,0 0 0,0 1-1,0-1 1,0 0 0,0 0-1,0 0 1,0 0 0,0 1 0,0-1-1,0 0 1,0 0 0,0 0-1,0 1 1,-5 9-19,3 0 285,1-1 1,0 1-1,0 0 1,1-1-1,1 19 0,-1-25-256,1 9 102,17 227 2313,-11-188-1804,2 0 0,25 80 0,-33-125-592,1-1-1,0 1 0,0-1 0,1 0 0,0 0 0,0 0 0,0 0 0,0 0 0,8 8 0,-7-17 7,0-6-132,0 1 1,0-1 0,-1 0 0,0-1-1,-1 1 1,0 0 0,-1-1 0,0-20-1,-9-94-652,5 91 515,-37-254-1176,5 52 608,34 227 742,-2-14 80,0 1-1,-9-32 1,12 54-83,0 0 1,0-1-1,0 1 1,0 0-1,0-1 0,0 1 1,0 0-1,0-1 1,0 1-1,0 0 1,0-1-1,-1 1 0,1 0 1,0 0-1,0-1 1,0 1-1,0 0 0,0-1 1,-1 1-1,1 0 1,0 0-1,0-1 1,0 1-1,-1 0 0,1 0 1,0 0-1,0-1 1,-1 1-1,1 0 0,0 0 1,-1 0-1,1 0 1,0 0-1,0 0 1,-1-1-1,1 1 0,0 0 1,-1 0-1,1 0 1,0 0-1,-1 0 0,1 0 1,0 0-1,-1 0 1,1 0-1,0 0 1,-1 1-1,1-1 0,0 0 1,0 0-1,-1 0 1,1 0-1,0 0 0,-1 1 1,1-1-1,0 0 1,0 0-1,0 0 1,-1 1-1,1-1 0,0 0 1,0 0-1,-1 1 1,1-1-1,0 1 0,-1 0 3,0 1 0,0 0 0,0 0-1,0 0 1,0 0 0,1 0-1,-1 0 1,1 0 0,-1 0 0,1 4-1,0 9 10,1 0 0,1 0 0,0 0 0,1 0-1,1 0 1,0 0 0,1 0 0,1-1 0,0 0-1,1 0 1,0-1 0,10 14 0,-10-18 14,0 1 1,1-1-1,0-1 1,1 0-1,0 0 1,0 0-1,0-1 1,1-1-1,0 1 0,0-2 1,1 1-1,0-2 1,0 1-1,0-1 1,0-1-1,16 3 1,-2-3 6,0-1 0,1-1 1,-1-1-1,1-2 0,-1 0 1,0-2-1,0 0 0,0-2 1,0-1-1,26-11 0,-38 13-22,-1-1 0,0-1 0,0 0 0,14-12 0,22-12 10,-45 33 8,-3 8-16,-6 19-4,4-18 0,-11 53 47,-33 193 609,41-216-454,2 1 1,2 0 0,2 0-1,7 49 1,-8-87-227,1 1 0,0-1 0,0 0 0,0 0 0,0 1 0,1-1 1,0 0-1,0 0 0,0 0 0,0-1 0,4 5 0,-5-7-42,1 1 0,-1-1 0,0 0 0,1 0-1,-1-1 1,0 1 0,1 0 0,-1 0-1,1-1 1,-1 1 0,1-1 0,0 1 0,-1-1-1,1 0 1,0 1 0,-1-1 0,1 0 0,0 0-1,-1 0 1,1 0 0,0-1 0,-1 1 0,1 0-1,-1-1 1,1 1 0,0-1 0,-1 1 0,1-1-1,-1 0 1,0 0 0,2-1 0,9-5-1247,-1-1 0,-1-1 0,1 0 0,-2 0 0,13-16-1,-10 12-995,2-2 300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8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63 152 196,'10'-21'5167,"-17"36"-4707,1 0 0,1 1-1,0-1 1,1 1 0,-3 26-1,5-30-252,1 0 0,1-1-1,0 1 1,1 0-1,0-1 1,1 1 0,0-1-1,7 23 1,-8-30-162,1-1 0,-1 1 0,1-1 1,0 0-1,-1 1 0,2-1 0,-1 0 0,0 0 0,1 0 1,-1-1-1,1 1 0,0 0 0,0-1 0,0 0 0,0 0 1,0 0-1,1 0 0,-1 0 0,0 0 0,1-1 0,0 0 1,-1 0-1,1 0 0,0 0 0,-1 0 0,1-1 1,0 0-1,0 0 0,0 0 0,-1 0 0,1 0 0,0-1 1,0 0-1,-1 1 0,7-3 0,-1-1 3,0 1 0,0-1 1,0 0-1,0-1 0,-1 0 0,1-1 1,-1 1-1,-1-1 0,1-1 0,-1 0 0,0 0 1,10-13-1,-11 10-32,0-1 0,-1 1 0,0-1 0,-1 1 0,0-2 1,0 1-1,-1 0 0,-1 0 0,0-1 0,-1 0 0,0 1 0,0-1 1,-2 0-1,1 1 0,-1-1 0,-1 0 0,0 1 0,-1 0 0,0-1 1,-1 1-1,0 0 0,0 1 0,-7-12 0,8 17-42,-1-1 0,0 1 1,0 1-1,0-1 0,0 0 0,-1 1 0,0 0 0,0 0 0,0 0 1,0 1-1,-1 0 0,1 0 0,-1 0 0,0 1 0,1-1 1,-1 1-1,0 1 0,-1-1 0,1 1 0,0 0 0,0 1 0,-1-1 1,1 1-1,0 0 0,-7 2 0,5-1-172,0 0 1,1 0-1,0 1 0,-1 0 1,1 0-1,0 1 1,0 0-1,0 0 0,0 1 1,1-1-1,-1 1 0,1 1 1,0 0-1,0 0 1,1 0-1,0 0 0,0 1 1,0 0-1,0 0 0,-6 10 1,10-14-124,1 0 1,-1 0 0,0 1 0,0-1 0,1 0-1,-1 0 1,1 0 0,-1 1 0,1-1-1,0 0 1,0 0 0,1 5 0,4 5-988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0 524 340,'4'2'349,"1"0"0,-1-1-1,1 1 1,0-1 0,-1 0 0,1 0-1,0-1 1,7 1 0,-11-1-268,0-1 0,0 1-1,0 0 1,1-1 0,-1 1 0,0-1-1,0 1 1,0-1 0,0 0 0,0 0 0,0 1-1,0-1 1,0 0 0,0 0 0,-1 0-1,1 0 1,0 0 0,-1 0 0,1 0-1,0 0 1,0-2 0,10-24 674,-11 26-701,20-74 1249,-3-1-1,10-126 1,-21 155-851,-4 22-183,0 10 109,-1 1 0,6-19 0,-7 32 82,2 25 65,9 46 0,-7-47-308,2 6-3,2 1 0,0-2 0,2 1 1,1-1-1,16 27 0,-5-15 148,3 0-1,45 55 1,-56-78-249,6 7 220,35 55 0,-55-77-325,1-1-1,0 0 0,0 0 1,-1 1-1,1-1 0,-1 0 1,1 1-1,-1-1 0,0 1 1,0-1-1,1 1 0,-1-1 1,0 1-1,0-1 0,0 0 1,0 1-1,-1-1 0,1 1 1,0-1-1,-1 1 0,1-1 1,-1 0-1,0 2 0,-1-1-15,1 0 0,-1 0-1,0 0 1,0 0 0,0 0-1,0-1 1,0 1 0,0-1 0,0 1-1,0-1 1,-1 0 0,-2 1-1,-7 2-150,-1 0 0,0-1 0,-25 3 0,37-6 153,-33 5-411,5-1-146,-32 0 0,61-4 556,-1 0 1,1 1-1,-1-1 0,1 0 0,0 0 0,-1 0 0,1 0 0,0 0 0,-1 0 0,1 0 0,0 0 0,-1 0 0,1 0 1,-1 0-1,1 0 0,0 0 0,-1 0 0,1 0 0,0-1 0,-1 1 0,1 0 0,0 0 0,-1 0 0,1 0 1,0-1-1,-1 1 0,1 0 0,0 0 0,0-1 0,-1 1 0,1 0 0,0-1 0,0 1 0,0 0 0,-1 0 1,1-1-1,0 1 0,0 0 0,0-1 0,0 1 0,0-1 0,-1 1 0,1 0 0,0-1 0,0 1 0,0 0 1,0-1-1,0 1 0,0 0 0,0-1 0,1 1 0,-1-1 0,0 1 0,0 0 0,0-1 0,0 1 0,0 0 0,0-1 1,1 1-1,-1 0 0,0-1 0,0 1 0,1 0 0,-1 0 0,0-1 0,0 1 0,1 0 0,20-21-81,68-47 163,-3-4-1,133-142 1,-133 123 162,-84 88-216,2 0 0,-1 0 0,0 1 0,0-1 0,1 1 0,-1-1-1,5-1 1,-11 23 103,1-8-107,-15 60 170,-8 76 0,23-124-91,0-1 1,2 1 0,1-1 0,0 1-1,2-1 1,0 0 0,13 41-1,-14-56-62,0-1 0,1 0 0,0 0 0,0 0 0,1 0 0,-1-1 0,1 1 0,1-1 0,-1 0 0,1 0 0,0 0 0,6 4 0,-8-7-14,1 1 0,0-1-1,-1 0 1,1-1 0,0 1 0,0-1-1,0 1 1,0-1 0,0-1 0,1 1 0,-1 0-1,0-1 1,0 0 0,1 0 0,-1 0-1,0-1 1,0 1 0,0-1 0,1 0-1,5-2 1,-1-1 1,0 0-1,0-1 1,-1 0-1,1 0 1,-1-1-1,0 0 1,-1 0-1,1-1 1,-1 0-1,0 0 1,10-16-1,-3 3-22,-2-1 1,0 0-1,15-38 0,-16 29-116,-2-1 0,-1 0 0,-1 0 1,-2 0-1,-1-1 0,0-47 0,-4 76 18,1 2 53,-1 0-1,0 0 1,0 0-1,0 0 1,0 1-1,0-1 1,0 0-1,0 0 1,0 0-1,0 0 1,0 0-1,0 1 1,-1-1-1,1 0 1,0 0-1,-1 0 1,1 0-1,0 1 1,-1-1-1,1 0 1,-1 0-1,1 1 1,-1-1-1,0 0 1,1 1-1,-1-1 1,0 1-1,1-1 1,-2 0-1,-1 6-706,-16 35-1250,17-35 1184,0 1 0,1-1 0,-1 1 0,1-1 0,1 1 0,-1-1 0,1 9 0,3 8-1109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09:59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102 142 516,'9'-17'1872,"13"-32"0,-20 44-1588,0 1-1,-1-1 1,1 0-1,-1 0 1,-1 0-1,1 0 1,-1-1-1,1 1 1,-2 0-1,1 0 1,-2-8-1,2 12-244,0 1-1,-1-1 1,1 1 0,-1-1 0,1 1-1,0 0 1,-1-1 0,0 1 0,1-1-1,-1 1 1,1 0 0,-1-1-1,1 1 1,-1 0 0,0 0 0,1-1-1,-1 1 1,1 0 0,-1 0 0,0 0-1,1 0 1,-1 0 0,0 0-1,1 0 1,-1 0 0,0 0 0,1 0-1,-1 0 1,1 0 0,-2 1 0,-12 2 338,10-1-293,-1 0-1,0 1 1,1-1-1,-1 1 1,1 0 0,0 0-1,-1 0 1,2 1-1,-1-1 1,0 1-1,1 0 1,0 0 0,-1 1-1,2-1 1,-1 0-1,-3 8 1,-2 7 208,0-1-1,-8 35 1,14-45-222,0 1 0,1-1 0,0 0 1,0 1-1,1 0 0,0-1 0,0 1 0,1-1 1,0 1-1,1-1 0,0 1 0,0-1 0,7 14 1,1 0 121,2 0 1,1-1 0,24 31-1,-23-34-68,-3-3 32,0 0 0,0 1 0,-1 0 0,11 25 0,-21-40-153,1 1 0,0-1 1,-1 1-1,1-1 1,-1 1-1,0-1 0,1 1 1,-1-1-1,0 1 1,0-1-1,0 1 0,0 0 1,0-1-1,-1 1 1,1-1-1,0 1 1,-1-1-1,1 1 0,-1-1 1,1 1-1,-1-1 1,0 1-1,0-1 0,1 0 1,-1 1-1,0-1 1,0 0-1,-1 0 0,1 0 1,0 0-1,-2 2 1,-4 1-175,0-1 0,0 0 1,0 0-1,0-1 0,-13 3 1,-14 6-1290,29-9 688,0 0 0,0 1 0,0 0 0,0-1 0,1 2 0,0-1 0,-1 0 0,-6 8 0,1 7-978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00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1219 144,'5'-4'222,"-1"1"-1,0-1 1,0 0-1,0 0 1,0 0-1,-1-1 1,0 0 0,0 1-1,4-9 1,18-52 1269,-9 23-298,-3 13-253,-2 8-146,-2-1 1,-1-1 0,8-27-1,-14 32-570,-1 1 0,-1-1-1,-1 1 1,0-1 0,-1 1 0,-6-28 0,1 8-48,-11-73 326,-39-127 0,38 151 68,10 42 70,6 20-146,3 20-442,0 0 0,0 0 1,-1 0-1,1 0 0,-3-7 0,2 8-38,0 1 1,0-1-1,0 1 1,-1-1-1,1 1 1,-1-1-1,0 1 1,1 0-1,-1 0 1,0 0-1,-3-2 1,4 3 9,-1-4 26,-3 10 0,-3 5-17,6 0 20,0-1 0,0 1 0,0 0 0,2 0 0,-1 0-1,1-1 1,0 1 0,1 0 0,3 13 0,-1 2 86,-2-12-73,0-10-53,0 0 0,-1 0 1,1 0-1,-1 0 0,0 0 0,0 0 0,0 0 0,0 0 1,0 0-1,-1-1 0,1 1 0,-1 0 0,0 0 1,-2 5-1,2-7 31,1-2-40,0-1 0,-1 1 1,1-1-1,0 1 0,-1 0 1,1-1-1,-1 1 0,0 0 1,1-1-1,-1 1 0,-1-2 1,-2-3 5,-4-18 13,2 0 0,0 0-1,2 0 1,1 0-1,0-43 1,1 32 11,1 21 4,1 0 0,3-23 1,-2 33-25,-1 0 1,1 1 0,-1-1-1,1 0 1,1 1 0,-1-1-1,0 1 1,1-1 0,0 1-1,0-1 1,0 1 0,0 0-1,0 0 1,4-4-1,-4 6-6,0 0 0,0 0 0,0 0 0,0 0-1,0 0 1,1 1 0,-1-1 0,0 1-1,0-1 1,0 1 0,1 0 0,-1 0-1,0 0 1,0 0 0,0 0 0,1 1-1,-1-1 1,0 1 0,0-1 0,0 1 0,0 0-1,0 0 1,0 0 0,0 0 0,2 1-1,6 4 11,0 1 0,-1-1 0,12 13 0,-20-18-16,48 46 98,-3 1 0,63 85 1,-107-129-96,1 0 1,0 0 0,-1 0 0,0 0-1,0 0 1,0 1 0,-1-1 0,1 1-1,-1-1 1,0 1 0,0 0 0,0 7-1,-1-9-6,0 0 0,-1 1-1,1-1 1,-1 0 0,0 0 0,0 1-1,0-1 1,0 0 0,0 0-1,-1 0 1,0 0 0,1-1-1,-1 1 1,0 0 0,0-1-1,0 1 1,-1-1 0,-4 4 0,-4 2-133,0-1 0,-1-1 0,0 1 0,0-2 0,0 0 0,-1 0 0,-15 3 0,8-2-696,-28 12 0,41-15 471,1 1 1,0-1-1,0 1 1,0 0-1,0 1 1,1-1-1,-1 1 1,-4 6-1,8-8-199,0 1-1,0-1 1,0 0-1,0 1 1,1-1-1,0 0 1,-1 1-1,1 0 1,0 4-1,0 9-1195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9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25 296,'14'11'7359,"-4"-8"-6333,-1-1 0,1-1 0,0 0 0,11 0 0,76-7 977,-74 4-1514,66-10 476,17-2-956,-72 10-636,3-1-1960,-14 6-4439,-16 2 4867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00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131 136 292,'11'-15'831,"-3"6"-291,-1 0 1,-1-1 0,7-13 0,-11 21-421,-1-1 1,0 1-1,0-1 1,-1 1-1,1-1 1,0 0-1,-1 0 1,0 1-1,1-1 0,-1 0 1,0 1-1,0-1 1,-1 0-1,1 0 1,-1 1-1,1-1 1,-1 0-1,-2-4 1,3 6-79,0 0 1,-1 0 0,1 1 0,-1-1 0,1 0 0,-1 0 0,1 0 0,-1 1 0,1-1 0,-1 1 0,0-1 0,0 0 0,1 1 0,-1-1 0,0 1 0,0-1 0,1 1 0,-1 0 0,0-1 0,0 1 0,0 0 0,0-1 0,0 1 0,0 0 0,1 0 0,-1 0 0,-1 0 0,-1 0 21,1 1 0,-1-1 0,1 1 0,0 0 0,-1 0 1,1 0-1,0 0 0,-1 0 0,1 0 0,-2 2 1,-5 4 112,1 0 0,0 0 1,-11 13-1,9-6 10,0-1 0,1 1-1,0 1 1,1 0 0,1 0-1,-10 31 1,13-34-39,1 0 0,0 0 0,1 0 0,0 0 0,1 0 0,0 1 0,1-1 0,1 0 0,0 1 0,3 13 0,-3-22-100,0 0 0,1-1 0,-1 1 0,1 0 0,0-1 0,-1 1 0,2-1 0,-1 0 0,0 0 0,1 1 0,-1-2 0,1 1 0,0 0 0,0 0 0,0-1 0,1 0 0,-1 0 0,0 1 0,1-2 0,-1 1 0,6 1 0,-4-1-11,0-1 0,0 0 0,0 0 0,0 0 0,0-1 0,0 1 0,0-1 0,0-1 0,1 1 0,-1-1 0,0 0 0,0 0 0,0 0 0,-1-1 0,1 1 0,5-4 0,0 0 2,0-2 1,-1 1 0,1-1 0,-1-1-1,-1 0 1,1 0 0,-2 0 0,1-1 0,-1 0-1,0-1 1,-1 0 0,0 0 0,-1 0 0,6-14-1,-8 16-32,0 1 0,0-1 0,-1 0-1,0 0 1,-1 0 0,0 0 0,0 0 0,-1 0-1,0 0 1,0 0 0,-1 0 0,0 0 0,0 0-1,-1 0 1,0 0 0,0 0 0,-1 1-1,0-1 1,0 1 0,-1 0 0,-6-10 0,7 13-58,0 1 0,0-1 1,0 1-1,0 0 0,-1 0 0,1 0 1,-1 0-1,0 0 0,1 1 1,-1 0-1,0 0 0,-1 0 1,1 0-1,0 1 0,0-1 1,-1 1-1,1 0 0,-1 1 1,1-1-1,-1 1 0,1 0 1,-1 0-1,0 0 0,1 0 1,-1 1-1,1 0 0,-1 0 0,-6 3 1,2-1-530,0 1 0,0 0 0,1 1 0,-1 0 0,1 0 0,0 1 0,1 0 0,-1 0 0,1 1 1,1 0-1,-1 0 0,-8 13 0,-2 8-1054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01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0 549 592,'5'-1'274,"0"0"0,0 0-1,0-1 1,0 1 0,0-1 0,0-1 0,-1 1-1,1-1 1,-1 1 0,0-1 0,1 0-1,3-5 1,-2 2 49,0-1-1,0 0 1,-1 0-1,0-1 1,0 0-1,5-10 1,0-7 330,-1 1 1,-1-2-1,9-46 1,20-138 2599,-37 209-3220,0 1 0,0 0-1,0-1 1,0 1 0,0-1 0,0 1 0,0 0 0,0-1 0,0 1 0,0 0-1,0-1 1,0 1 0,0 0 0,1-1 0,-1 1 0,0 0 0,0-1-1,0 1 1,1 0 0,-1 0 0,0-1 0,0 1 0,1 0 0,-1 0 0,0-1-1,1 1 1,-1 0 0,0 0 0,1 0 0,-1-1 0,1 1 0,6 9 307,2 22-19,3 26 440,28 85 0,-29-113-449,0 0 0,3 0-1,0-2 1,28 41 0,-38-61-224,1-1 0,0 0 1,0 0-1,1-1 0,-1 1 0,1-1 0,0 0 0,11 6 0,-14-10-62,-1 0-1,0 0 1,1 0 0,-1 0-1,1-1 1,0 1-1,-1-1 1,1 0-1,-1 1 1,1-1 0,0 0-1,-1-1 1,1 1-1,-1 0 1,1-1-1,-1 1 1,1-1 0,-1 0-1,1 0 1,-1 0-1,1 0 1,-1-1 0,0 1-1,0 0 1,0-1-1,0 0 1,0 1-1,4-5 1,1-2-3,-1 0 1,1 0-1,-1 0 0,-1-1 1,0 0-1,0 0 0,0-1 0,-1 1 1,4-18-1,1-10-114,6-49 0,-13 74 65,3-17-194,-2 1-1,-1-1 0,-3-39 1,-3 52-77,-1 22-22,-2 19 145,3 0 103,2 0 0,0 1 0,2 0 0,1-1 0,1 1 0,7 33 1,-7-48 36,0 0 0,1-1 0,0 1 0,0-1 0,1 0 0,1 0 0,0 0 0,0 0 0,1-1 0,0 0 0,12 14 0,-10-13-232,0 1 0,-1-1 0,11 21 0,-13-20-233,1-1 0,0 0-1,1 0 1,10 12-1,-15-21 358,0 1-1,-1-1 1,1 1-1,0-1 1,0 0-1,1 0 1,-1 0-1,0 0 1,0 0-1,0 0 1,1-1 0,-1 1-1,0-1 1,1 1-1,-1-1 1,0 0-1,1 0 1,-1 0-1,1 0 1,-1 0-1,0-1 1,4 0-1,5-2-340,-1-1 0,1 0 0,15-9 0,1 1-204,34-8-140,-36 13 1297,26-12 0,-50 19-185,-2 0-245,0-1 1,0 1 0,0 0 0,0-1 0,-1 1-1,1-1 1,0 1 0,0-1 0,0 1 0,0-1-1,1 0 1,-1 1 0,-1-2 0,-12-7 293,-41-9 465,7 3-203,-81-37-1,94 36-420,-20-10 51,51 23-198,-1 0-1,1 0 1,0 0 0,0 0 0,0-1 0,0 1-1,0-1 1,-5-8 0,8 10-18,0-1-1,0 1 1,0 0 0,0-1 0,1 0-1,-1 1 1,1-1 0,-1 1-1,1-1 1,0 0 0,0 1-1,0-1 1,1 0 0,-1 1 0,0-1-1,1 1 1,0-1 0,-1 1-1,1-1 1,2-3 0,4-7 32,0 0 0,14-19-1,-3 3 118,-13 22-103,-1-1 0,0 1-1,-1-1 1,0 0 0,0 0 0,3-17-1,-6 21-39,0 0-1,0 0 0,0 1 1,0-1-1,-1 0 0,0 0 1,0 0-1,0 1 1,0-1-1,0 0 0,-1 1 1,1-1-1,-1 1 0,0 0 1,0-1-1,-1 1 0,-3-4 1,-3-5-70,0 1 0,-2-1 1,1 2-1,-1 0 0,-1 0 0,0 1 1,0 0-1,-25-13 0,35 22-18,0-1-1,-1 0 1,1 1-1,0-1 1,0 1-1,0 0 1,-1 0-1,1 0 0,0 0 1,0 0-1,0 0 1,-1 1-1,1-1 1,0 1-1,-2 0 1,1 0-276,0 0 1,0 1 0,1-1 0,-1 1 0,0 0 0,1-1 0,0 1 0,-1 0-1,1 0 1,0 1 0,0-1 0,0 0 0,0 1 0,1-1 0,-1 1 0,-2 5-1,-3 12-1142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1 606 780,'1'0'119,"0"1"0,1-1 0,-1 1 0,0-1 0,1 0 1,-1 0-1,0 0 0,1 1 0,-1-1 0,1 0 0,-1-1 0,0 1 0,1 0 0,-1 0 0,1-1 0,-1 1 0,0 0 0,0-1 0,1 0 1,-1 1-1,0-1 0,2-1 0,-1 1 48,0-1 0,-1 0-1,1 0 1,0 0 0,-1 0 0,0-1 0,1 1 0,-1 0 0,0-1 0,0 1-1,1-4 1,1-8 413,0 0-1,0-1 1,0-22-1,-2 22-284,5-238 3418,-6 208-2721,2 78-575,2-1 1,1 0-1,2 0 1,14 40-1,-18-61-334,2 0 0,-1 0 0,1 0 0,1-1-1,0 0 1,12 16 0,-16-24-67,0 0-1,0 0 0,-1 0 1,1 0-1,0-1 0,1 1 1,-1 0-1,0-1 0,0 1 1,1-1-1,-1 0 0,1 0 1,-1 0-1,1 0 0,-1 0 1,1-1-1,0 1 1,-1-1-1,1 0 0,0 1 1,0-1-1,-1 0 0,1-1 1,0 1-1,-1 0 0,1-1 1,0 0-1,-1 1 0,1-1 1,-1 0-1,1 0 0,-1-1 1,0 1-1,3-2 0,6-5-5,-1-1-1,1 1 1,-2-2-1,0 0 1,0 0-1,0 0 1,-2-1-1,1 0 1,-1-1-1,-1 0 1,8-18-1,1-9-167,-2 1-1,12-61 0,-19 69-355,-1-1 0,2-52 0,-7 82 463,0 0 0,0-1 0,1 1 0,-1 0 0,0 0 0,0-1 0,-1 1 0,1 0 0,0 0 0,0-1 0,-1 1 0,1 0 1,-1 0-1,1 0 0,-1 0 0,1-1 0,-1 1 0,0-1 0,0 2-70,1 0 0,-1 0 1,0 1-1,1-1 0,-1 0 0,1 0 0,-1 0 1,1 1-1,-1-1 0,1 0 0,-1 1 0,1-1 1,-1 0-1,1 1 0,-1-1 0,1 1 1,-1-1-1,1 1 0,0-1 0,-1 1 0,1-1 1,0 1-1,0-1 0,-1 2 0,-3 4-1000,0 1 0,1 0 0,0 1-1,-2 7 1,1 6-512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0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199 322 288,'12'-11'404,"-1"0"1,0 0-1,0-1 0,-1 0 1,-1-1-1,12-19 0,-15 22-45,-1-1-1,0 1 1,-1-1-1,0 0 1,-1 0-1,0 0 0,0 0 1,-1 0-1,0-20 1,-2 27-229,0 0 0,-1-1 0,1 1 0,-1 0 0,0-1 0,0 1 0,-1 0-1,1 0 1,-1 0 0,0 0 0,0 0 0,0 0 0,-1 1 0,1-1 0,-5-4 0,5 6-64,0 0-1,-1 0 0,1 0 1,-1 0-1,0 0 0,1 1 1,-1-1-1,0 1 0,0 0 1,0 0-1,0 0 0,0 0 1,0 0-1,0 1 0,0-1 1,0 1-1,0 0 0,0 0 1,0 0-1,0 0 0,-1 1 1,-4 0-1,3 1 22,0-1 0,-1 1 0,1 0 0,0 0-1,0 0 1,0 1 0,1-1 0,-1 1 0,1 1 0,-1-1 0,-7 8 0,10-8-39,0 0 1,-1 0 0,1 1-1,0-1 1,0 1 0,1 0-1,-1-1 1,1 1-1,0 0 1,0 0 0,0 0-1,1 0 1,-1 0 0,1-1-1,0 1 1,0 0-1,1 7 1,2 5 105,1-1 1,0 1-1,2-1 0,-1 0 0,15 25 0,-3-5 112,51 93 755,-43-86-310,34 84-1,-55-117-636,-1 0-1,-1 0 1,0 0 0,0 1-1,-1-1 1,0 1 0,0-1-1,-1 1 1,0-1 0,-1 1-1,-3 16 1,1-18-107,1 0 0,-1 0 1,0-1-1,-1 0 0,0 1 0,0-1 0,-1 0 0,0-1 1,0 1-1,0-1 0,-1 0 0,0-1 0,0 1 0,-8 5 0,-24 14-2518,-73 35 0,31-18-2521,26-11 2899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15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16 258 820,'-16'-30'11751,"38"250"-8409,-12-144-2656,-1-10-183,-9-64-463,0-6-24,-7-181-136,-1-10-64,4 149 144,3 35 48,0-1-1,1 1 1,0-1 0,2-16 0,-1-9 331,-2 22-58,2 14-267,-1 0-1,0-1 1,1 1 0,-1 0-1,0 0 1,1 0 0,0-1-1,-1 1 1,1 0 0,0 0-1,-1 0 1,1 0 0,0 0 0,0 0-1,0 0 1,0 0 0,0 1-1,0-1 1,0 0 0,0 0-1,0 1 1,0-1 0,1 1-1,1-1 1,29-8 191,-16 7-157,1 1-1,-1 1 0,0 1 0,0 0 0,0 0 1,0 2-1,0 0 0,0 1 0,15 6 0,-23-7-20,0 0 0,-1 0-1,1 1 1,-1 0 0,13 9-1,-19-12-22,1 1-1,0-1 1,-1 1-1,1 0 1,-1-1-1,0 1 0,1 0 1,-1 0-1,0 0 1,0 0-1,0 0 1,0 0-1,-1 0 1,1 1-1,0-1 1,-1 0-1,0 0 1,1 1-1,-1-1 0,0 0 1,0 0-1,0 1 1,-1-1-1,1 0 1,0 0-1,-2 5 1,-1-1-2,1 0 1,-1 1-1,0-1 1,-1 0-1,0 0 0,0-1 1,0 1-1,0-1 1,-1 0-1,0 0 1,0 0-1,0-1 1,-1 1-1,0-1 1,-10 5-1,-8 3 0,0-1 1,-46 14-1,28-11 7,-31 5-890,63-18-676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0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80 392,'0'0'5557,"-1"3"-5168,-3 10-33,4-12-347,0-1 1,0 0-1,0 0 1,0 0-1,-1 0 0,1 1 1,0-1-1,0 0 0,0 0 1,0 0-1,0 1 1,0-1-1,0 0 0,0 0 1,0 0-1,0 1 1,0-1-1,0 0 0,0 0 1,1 0-1,-1 0 1,0 1-1,0-1 0,0 0 1,0 0-1,0 0 0,0 0 1,0 1-1,0-1 1,1 0-1,-1 0 0,0 0 1,0 0-1,0 0 1,1 1-1,6 7 144,2 0-1,-1-1 1,1 1-1,0-1 1,1-1-1,-1 0 1,1 0-1,0-1 1,1-1 0,-1 1-1,1-2 1,0 1-1,0-1 1,0-1-1,1 0 1,22 0 0,-15-2-43,1-1 1,0 0-1,-1-2 0,37-9 1,-49 10-85,-1 0-1,0 0 1,0-1-1,0 0 1,0 0 0,-1 0-1,1-1 1,-1 1 0,0-1-1,0-1 1,0 1 0,0-1-1,-1 1 1,0-1-1,0-1 1,0 1 0,0-1-1,3-8 1,-6 12-21,0 0 0,-1 0 0,1 0 0,-1-1 0,0 1 0,1 0 0,-1 0 0,0 0 0,0-1 1,-1 1-1,1 0 0,0 0 0,-1 0 0,1 0 0,-1 0 0,0 0 0,0 0 0,0 0 0,0 0 0,0 0 0,0 0 0,0 0 0,0 1 0,-1-1 0,1 0 0,-1 1 0,1-1 1,-1 1-1,0 0 0,0-1 0,-1 0 0,-3-2-6,0 1 0,1 0 0,-1 0 1,0 0-1,-1 1 0,1 0 0,0 0 1,-1 1-1,-6-1 0,-9 1-62,0 1 0,0 0-1,-1 2 1,1 1 0,1 1 0,-1 1 0,0 0-1,1 2 1,0 0 0,1 2 0,-1 0 0,2 1-1,-25 17 1,42-26 15,0 1 0,1-1 0,-1 1 0,0-1 0,1 1 0,-1 0 0,1-1 0,-1 1-1,1 0 1,0 0 0,0 0 0,0 0 0,0 0 0,0 0 0,0 1 0,1-1 0,-1 0 0,1 0 0,-1 1 0,1 4-1,0-6-85,0 1 0,1-1-1,-1 1 1,1-1-1,0 1 1,-1-1-1,1 1 1,0-1-1,0 0 1,0 1-1,0-1 1,0 0-1,0 0 1,0 1-1,0-1 1,0 0-1,1 0 1,-1 0-1,0-1 1,1 1 0,-1 0-1,0 0 1,1-1-1,-1 1 1,1-1-1,0 1 1,-1-1-1,1 0 1,-1 1-1,3-1 1,17 2-1485,1-1 490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1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0 636,'38'14'4967,"-17"-8"-112,-20-5-4732,0 0 0,0-1 0,0 1 1,0-1-1,0 1 0,-1 0 0,1 0 1,0 0-1,0 0 0,-1-1 0,1 1 1,0 0-1,-1 0 0,1 0 0,-1 0 1,1 0-1,-1 1 0,0-1 0,1 0 1,-1 0-1,0 0 0,0 0 0,0 0 1,0 2-1,2 39 1232,-2-24-878,5 66 1111,9 116 1373,-14-188-2932,2 11-82,-2-22 2,0-1 0,0 1 0,1-1 0,-1 0 0,0 1 0,0-1 0,1 0 0,-1 1 0,0-1 0,1 1 0,-1-1 0,0 0 0,1 0 0,-1 1 0,1-1 0,-1 0 0,1 0 0,-1 1 0,0-1 0,1 0 0,-1 0 0,1 0 0,-1 0 0,1 0 0,-1 0 0,1 0 0,-1 0 0,1 0 0,-1 0 0,1 0 0,-1 0 0,1 0 0,-1 0 0,0 0 0,1 0 0,-1-1 0,1 1 0,-1 0 0,1 0 0,-1 0 0,0-1 0,1 1 0,18-12-2351,6-15-8619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4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17 297 528,'0'0'1175,"-2"-1"-592,1 0-544,-11-6 1070,12 6-989,-1 0-1,1 0 1,0 0-1,0-1 1,-1 1 0,1 0-1,0 0 1,0 0 0,0-1-1,1 1 1,-1 0-1,0 0 1,0 0 0,1-1-1,0-1 1,4-14 230,2-1 0,0 1 0,1 0 0,1 0 1,0 1-1,1 0 0,1 1 0,1 0 0,0 1 0,0 0 1,2 1-1,0 0 0,0 1 0,1 1 0,23-13 0,-33 21-275,1 0-1,-1 1 1,1 0-1,0 0 1,0 0-1,0 1 1,0 0-1,0 0 1,0 1-1,0-1 1,0 1-1,0 1 1,0-1-1,1 1 0,-1 0 1,0 0-1,0 1 1,-1 0-1,1 0 1,0 0-1,-1 1 1,11 6-1,4 5 145,-1 1 0,0 1 0,-2 1 0,25 29 0,16 14 502,-46-49-565,-10-8-109,2 0 0,-1 1 1,0-1-1,1 0 1,-1 0-1,1-1 0,0 1 1,0-1-1,0 0 0,0 0 1,0 0-1,1 0 1,-1-1-1,1 0 0,-1 0 1,1 0-1,-1 0 0,9-1 1,-1-1-60,0 0 0,-1-1 1,0-1-1,1 0 0,19-9 0,52-30-540,-60 29-432,-1 1 0,1 2 0,31-11 0,-50 20 253,1 0 0,-1 1 0,0-1 1,1 1-1,-1 0 0,0 0 1,7 0-1,5 5-1111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5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5 467 444,'1'42'3225,"1"1"1,10 43-1,-7-118-628,-3-29-2443,-24-294 750,21 335-807,-1 3 170,1 1 0,1 0-1,0-1 1,1 1-1,5-21 1,-5 34-218,-1 0 1,1 1-1,1-1 1,-1 0-1,0 1 1,1-1-1,-1 1 0,1-1 1,0 1-1,0 0 1,-1 0-1,2 0 0,-1 0 1,0 0-1,0 0 1,1 0-1,-1 1 0,1-1 1,-1 1-1,1 0 1,0 0-1,-1 0 0,1 0 1,0 0-1,0 0 1,0 1-1,0-1 0,-1 1 1,7 0-1,5 1 138,1 0-1,-1 1 1,0 0-1,24 8 0,-33-8-128,-2-2-41,0 1 0,-1 0 0,1-1 0,0 1-1,-1 1 1,0-1 0,1 0 0,-1 1 0,0-1 0,1 1-1,-1-1 1,0 1 0,0 0 0,0 0 0,-1 0-1,1 0 1,0 1 0,-1-1 0,1 0 0,-1 1 0,0-1-1,0 1 1,0-1 0,0 1 0,0-1 0,-1 1 0,1 0-1,-1-1 1,1 1 0,-1 0 0,0 0 0,0-1-1,-1 1 1,1 0 0,0-1 0,-1 1 0,-1 5 0,-1 0 6,1 0 0,-1 1 0,-1-1 0,0 0 0,0-1 0,0 1 0,-1-1 0,0 0 1,-1 0-1,-10 11 0,-40 37 1218,54-54-1013,-17 19-90,15-18-660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8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1 160 284,'12'-16'957,"1"0"-1,0 1 1,1 0 0,1 1 0,0 0-1,33-21 1,-39 30-733,-1 0-1,1 1 1,0 0-1,0 1 1,0 0-1,0 0 1,1 1 0,-1 0-1,1 0 1,0 1-1,-1 1 1,1 0-1,0 0 1,-1 1 0,1 0-1,16 4 1,-19-3-108,-1 0 1,1 0 0,0 1 0,-1 0-1,0 1 1,0 0 0,0-1 0,0 2-1,0-1 1,-1 1 0,5 5-1,4 6 230,-1 0 0,15 26 0,-18-26-117,0-1 0,1 0 0,1-1-1,13 14 1,-21-26-257,-1 1 0,1-1 0,-1 0 1,1 0-1,0 0 0,-1 0 0,1 0 0,0-1 0,0 0 1,0 0-1,1 0 0,-1 0 0,0-1 0,0 1 0,0-1 1,1 0-1,-1-1 0,5 0 0,8-2-762,0-1-1,0 0 1,19-9 0,16-3-5285,-36 12 4424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49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14 112,'10'1'1899,"0"0"0,0 0 0,18-2 0,32-7 1736,-40 5-3592,0 1 1,0 0-1,22 1 1,21 7-6728,-41-4 4947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28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56 276,'9'-9'6929,"-9"13"-6855,0 0-1,0 0 1,0-1-1,0 1 1,1 0-1,0 0 1,0-1-1,0 1 1,0 0-1,1-1 1,-1 0-1,1 1 1,0-1-1,0 0 1,0 0-1,0 1 1,0-2-1,1 1 1,0 0-1,-1 0 1,5 2-1,3 2 46,0 0 0,0-1 0,0-1 0,1 1 0,0-2-1,0 1 1,0-2 0,1 1 0,-1-1 0,1-1 0,-1 0 0,1-1-1,23 0 1,-24-2-68,0 1-1,-1-1 1,1-1-1,0 0 0,0-1 1,-1 0-1,1 0 1,-1-1-1,0 0 1,0-1-1,-1 0 0,1-1 1,-1 0-1,0-1 1,9-8-1,-16 13-45,0 0 0,0 0 1,-1 0-1,1 0 0,-1-1 0,1 1 0,-1 0 0,0-1 1,0 1-1,0-1 0,0 1 0,-1-1 0,1-2 1,0 3-11,-1 1 1,0 0-1,0 0 1,-1 0-1,1 0 1,0-1-1,0 1 1,0 0-1,-1 0 1,1 0-1,-1 0 1,1 0-1,-1 0 1,1 0-1,-1 0 1,0 0-1,1 0 1,-1 0-1,0 0 1,0 0-1,1 0 1,-1 1-1,0-1 1,0 0-1,0 1 1,0-1-1,0 0 1,0 1-1,0 0 1,-1-1-1,-1 0 1,-5-1-81,0 0 0,-1 0 0,1 1 0,-1 0 0,0 0 0,1 1 0,-17 1 1,-1 3-682,-31 9 0,25-6-148,30-6 564,0-5-368,2 4 709,0 0 0,0 0 0,-1 0-1,1-1 1,0 1 0,0 0 0,0 0 0,0 0 0,-1-1 0,1 1-1,0 0 1,0 0 0,0-1 0,0 1 0,0 0 0,0-1 0,-1 1-1,1 0 1,0 0 0,0-1 0,0 1 0,0 0 0,0-1 0,0 1-1,0 0 1,0 0 0,0-1 0,0 1 0,1 0 0,-1-1-1,0 1 1,0 0 0,0 0 0,0-1 0,0 1 0,1 0 0,11-9 231,1 1 1,0 1 0,1 0 0,-1 1 0,1 0 0,15-3 0,-28 9-181,0 0 1,0 1-1,0-1 0,0 0 1,0 0-1,0 1 1,0-1-1,0 0 1,0 1-1,0-1 1,0 1-1,0 0 0,-1-1 1,1 1-1,0 0 1,0-1-1,-1 1 1,1 0-1,1 1 0,-1-1 63,2 5 89,1-1 0,-1 1-1,0 0 1,0 1 0,0-1-1,-1 0 1,0 1 0,-1-1 0,1 1-1,0 9 1,3 8 319,22 97 1775,-7-23 254,42 116 0,-52-185-2125,-9-22-435,1 0-1,0 0 1,1 0-1,-1-1 1,2 1-1,-1-1 1,7 10-1,-9-15-101,-1 0 0,1-1 0,0 1 0,-1-1 0,1 1 0,0-1 0,-1 1 0,1-1 0,0 1 0,0-1 0,0 0 1,-1 1-1,1-1 0,0 0 0,0 0 0,0 0 0,0 0 0,0 0 0,1 0 0,0 0-726,0 0 1,16-10-6765,-9 2 4813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140 641 264,'-2'-9'303,"1"0"1,1 0-1,-1 0 0,1 0 0,2-11 1,0-11 820,-5-64 6045,1 80-1615,-2 29-4070,-3 32-725,-6 263 4159,13-308-4775,2-5-39,3-16-98,0 1 0,-1-1 0,1-37 0,-3-69-282,-3 81 158,-23-362-1134,23 402 1236,0-2-3,0 0 1,0 0-1,1 0 1,0 0-1,0 0 1,1 0-1,0 0 1,0 0-1,1 0 1,2-7-1,-5 4 179,1 2 1256,1 8-1386,3 12 84,1 0 0,-2 0 0,1 0 0,-2 1 0,3 18 0,4 4 90,-13-35-267,-10 0-22,10 0-18,-13-10-273,-31-24-1003,-2-9-440,49 42 1739,0 1 50,1 0 0,-1-1 1,1 1-1,-1 0 0,1-1 1,0 1-1,-1-1 0,1 1 0,-1 0 1,1-1-1,0 1 0,-1-1 0,1 1 1,0-1-1,0 1 0,-1-1 1,1 1-1,0-1 0,0 1 0,0-1 1,0 1-1,-1-1 0,1 1 1,0-1-1,0-1 0,2 1-133,0 1 0,0-1 0,0 0-1,0 1 1,0-1 0,0 1 0,0-1 0,0 1-1,0 0 1,0 0 0,0 0 0,3 1 0,-1-1-244,-1 2-428,-2-1 618,1-1-1,-1 1 1,1-1-1,-1 1 1,1-1-1,-1 1 1,1-1-1,-1 0 1,1 0 0,0 0-1,-1 1 1,1-2-1,-1 1 1,3 0-1,-3 0 281,1 0-456,13 17-3392,-11-3-786,-1-3 3133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3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22 149 104,'-17'-22'10981,"12"19"-10183,5 2-667,0-1 0,0 1 1,0 0-1,0-1 0,0 1 0,1 0 1,-1-1-1,0 1 0,1 0 0,-1 0 0,1-1 1,-1 1-1,1 0 0,0-1 0,0-2-76,5-3 264,0 0 1,0 1-1,1 0 0,0 0 1,0 0-1,0 0 1,0 1-1,1 1 0,9-5 1,2 1 168,0 0-1,38-8 1,-48 14-379,1 0-1,0 1 1,0 1-1,0 0 1,0 0-1,0 1 1,-1 0-1,1 0 1,0 1 0,-1 1-1,1 0 1,-1 0-1,15 7 1,-10-2 22,0-1 1,-1 2-1,0-1 1,-1 2-1,0 0 1,0 0-1,17 21 1,-19-18-51,-1 0 1,-1 0-1,0 0 1,-1 1-1,-1 0 1,0 1 0,-1-1-1,0 1 1,-1 0-1,-1 1 1,0-1 0,-1 0-1,0 30 1,-3-21-8,-1 1 0,0-1-1,-2 0 1,-1 0 0,-1 0 0,-1-1 0,-1 0 0,-12 25 0,12-32-45,-1-1-1,-1 0 1,0-1-1,-1 0 1,-1 0-1,0-1 1,0-1-1,-1 0 1,-1-1-1,-15 10 1,6-6-126,-1-2 1,0 0-1,-1-1 0,0-2 1,-46 13-1,-60 12-4756,129-34 3965,-2 0 1053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34 248,'22'-34'11528,"-22"35"-11403,-1 1 0,1-1 0,-1 1 0,1-1-1,0 0 1,0 1 0,-1-1 0,1 1 0,0-1-1,0 1 1,0-1 0,1 2 0,-1 1 139,-1 8 453,0 1 0,1 0 0,0 0 0,1-1 0,1 1 0,4 18 0,-5-27-638,0 0 0,1 0 1,-1 0-1,1 0 0,0-1 0,1 1 0,-1-1 0,0 1 0,1-1 0,0 0 0,0 0 0,0 0 0,0 0 1,0 0-1,0-1 0,1 0 0,-1 1 0,1-1 0,0-1 0,0 1 0,0 0 0,0-1 0,4 1 1,8 1-114,0 0 0,0-2 0,1 0 0,-1-1 0,0 0 0,28-5 0,96-26-1703,-11-11-2271,-76 20-4765,-46 19 6680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3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44 524,'0'-1'195,"0"-1"0,0 1 0,0-1 0,0 0 0,0 1 0,0-1-1,0 1 1,-1-1 0,1 1 0,-1-1 0,1 1 0,-1-1 0,1 1 0,-1-1 0,0 1 0,0 0 0,0-1 0,0 1-1,0 0 1,0 0 0,0 0 0,0 0 0,0-1 0,0 2 0,-1-1 0,1 0 0,0 0 0,-1 0 0,1 1 0,-1-1 0,1 0-1,-1 1 1,1-1 0,-1 1 0,1 0 0,-1 0 0,1-1 0,-1 1 0,-2 0 0,-44-1 1899,0 2 1,-57 7 0,43-2-1114,-18 2-385,-102 4-4316,178-17 1879,16-12-4148,3 5 4325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4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94 1432,'2'-4'51,"-1"1"148,1 0 1,-1 0-1,0 0 1,0 0 0,0 0-1,0-1 1,0 1-1,0-5 1,-2 6-122,1 1 0,0 0 1,-1-1-1,1 1 0,-1 0 1,0 0-1,1 0 0,-1-1 1,0 1-1,0 0 0,1 0 1,-1 0-1,0 0 0,0 0 1,0 0-1,0 0 0,-1 1 1,1-1-1,0 0 0,0 1 0,0-1 1,-1 0-1,1 1 0,0-1 1,-2 1-1,-15-7 475,-1 1 0,0 0 0,-26-3-1,37 7-836,0 1-1,0 1 0,-1 0 0,1 0 0,0 0 0,0 1 0,0 0 1,0 1-1,0-1 0,-13 6 0,5 4-1210,3 2 453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1 512 840,'15'5'1434,"0"-1"1,0-1-1,29 2 0,-42-5-1287,-1 0-1,0-1 1,1 1-1,-1-1 0,0 1 1,0-1-1,1 0 1,-1 1-1,0-1 1,0 0-1,0 0 0,0 0 1,0 0-1,0 0 1,0 0-1,0 0 1,0 0-1,-1 0 1,1 0-1,0-1 0,-1 1 1,1 0-1,-1 0 1,1-1-1,-1 1 1,1 0-1,-1-1 0,0 1 1,0-2-1,4-41 2095,-7-22 253,-15-85 1,4 47-271,5 72 221,8 39-2110,0 8-135,0-1 0,1 1 0,1 0 0,0 0 0,1-1 0,0 1 0,2-1 0,9 28 0,-10-33-99,2 1 1,-1 0 0,1-1-1,1 0 1,-1 0 0,9 9-1,-10-14-65,0 0 0,0 0 0,0 0-1,1 0 1,0-1 0,-1 0 0,1 0 0,0 0-1,0 0 1,1-1 0,-1 0 0,6 2-1,-3-3-37,-1 0 0,1-1-1,0 1 1,-1-1 0,1-1 0,0 0-1,-1 0 1,1 0 0,-1-1-1,1 0 1,-1 0 0,0-1-1,0 0 1,0 0 0,0-1 0,9-6-1,1-1-83,-1-2-1,0 1 1,-1-2-1,0 0 1,12-17-1,-6 4-562,-2 0 0,-1-1 0,-2-1-1,26-62 1,-32 61-766,-9 29 1199,-1-1 0,0 1 0,1 0 0,-1 0 1,0-1-1,0 1 0,0 0 0,0-1 0,0 1 0,0 0 0,0-1 0,0 1 0,0 0 0,-1-1 0,1 1 1,-1 0-1,1 0 0,-1-1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4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1768,'21'-24'2257,"2"1"0,42-33 0,-65 55-2170,1 1 0,-1-1 0,1 1 0,-1-1 0,1 1 0,0 0 0,-1-1 0,1 1 0,-1 0 0,1 0 0,-1-1 0,1 1 0,0 0 0,-1 0 0,1 0 0,0 0 0,-1 0 0,1 0 0,0 0 0,-1 0 0,1 0 0,0 0 0,-1 0 0,1 0 0,-1 0 0,1 1 0,0-1 0,-1 0 0,2 1 0,-1 0 12,-1 0 0,1 0 0,0 0 0,0 0 0,-1 0 1,1 0-1,0 1 0,-1-1 0,1 0 0,-1 0 0,0 1 1,1-1-1,-1 2 0,1 7 345,0 0-1,-2 20 1,1-27-283,-3 77 2022,8 112 1,-4-184-2070,0 1 1,0-1-1,1 0 0,1 1 0,-1-1 0,1 0 0,0 0 0,8 11 1,-10-17-122,0 0 0,1 1 1,-1-2-1,1 1 0,0 0 1,0 0-1,0 0 1,-1-1-1,1 1 0,1-1 1,-1 0-1,0 0 0,0 1 1,0-1-1,1-1 1,-1 1-1,0 0 0,1 0 1,-1-1-1,1 0 1,-1 1-1,1-1 0,-1 0 1,1 0-1,-1 0 0,1-1 1,-1 1-1,1 0 1,-1-1-1,1 0 0,-1 1 1,0-1-1,3-2 0,3-1-138,0-1-1,0 0 0,-1 0 0,1 0 1,-1-1-1,0-1 0,-1 1 0,0-1 1,11-15-1,-6 9-1153,21-22 0,-36 41 829,2-1 0,-1 1 0,0-1 0,-2 12 0,3-12 125,-32 78-7373,24-63 6020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5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12 1080,'0'0'177,"0"-1"-1,0 0 1,0 1-1,0-1 1,-1 0 0,1 1-1,0-1 1,0 0-1,-1 1 1,1-1 0,0 1-1,-1-1 1,1 1-1,-1-1 1,1 1 0,-1-1-1,1 1 1,-1-1-1,-7 6 1884,-4 26-105,9-24-1537,-108 351 6354,29-82-4085,38-132-3962,44-135-920,31-47-8410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0 344 228,'10'-56'2381,"9"-82"1608,-10 42-1441,-6 75 101,-3 27-2112,-1-4-504,0 12 414,0 0 0,0 1 0,1-1 1,1 0-1,0 0 0,4 17 0,-4-30-424,-1-1 1,0 1 0,1-1-1,-1 1 1,1-1 0,-1 1-1,0-1 1,1 1-1,-1-1 1,1 1 0,0-1-1,-1 0 1,1 1 0,-1-1-1,1 0 1,0 1 0,-1-1-1,1 0 1,0 0-1,-1 0 1,1 1 0,0-1-1,-1 0 1,1 0 0,0 0-1,-1 0 1,1 0 0,0 0-1,-1-1 1,1 1-1,0 0 1,0 0 0,22-9 231,-20 8-247,27-13 228,-1-2 0,40-29 0,-43 27-14,1 1 1,47-22-1,-71 38-208,-1 0-1,0 0 1,0 1 0,1-1-1,-1 1 1,0-1-1,1 1 1,-1 0 0,0 0-1,1 0 1,-1 0 0,0 0-1,1 0 1,-1 1-1,0-1 1,1 1 0,-1-1-1,0 1 1,0 0 0,1 0-1,-1 0 1,0 1 0,0-1-1,0 0 1,0 1-1,-1-1 1,1 1 0,0-1-1,-1 1 1,1 0 0,-1 0-1,1 0 1,1 3 0,3 7 76,1 1 0,-2 0 0,1 0 0,5 22 0,-2-4 206,-8-27-254,1 0 0,-1 0-1,1 0 1,0 0 0,0-1-1,1 1 1,4 6 0,-6-9-43,1 0 1,-1 0-1,1 0 1,-1 0-1,1 0 1,0 0-1,0-1 1,-1 1-1,1-1 1,0 1-1,0-1 1,0 0-1,0 1 1,-1-1-1,1 0 1,0 0-1,0 0 1,0-1-1,0 1 1,0 0-1,2-2 1,31-7-469,62-26 0,-62 21-592,62-16-1,-85 28-2,0-1 0,0 2 0,0 0 0,0 0 0,0 1-1,0 1 1,0 0 0,0 1 0,17 4 0,-4 2-1000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0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1100,'16'-2'1144,"3"-4"-12,3 3-52,3-3-63,-3 1-89,3-1-104,0 0-88,0 1-64,0-1-76,4 0-116,-7 1-108,3 2-152,-6 0-248,0 3-304,-1-3-356,-2 6-2460,-3 3 1071,2 2 705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5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620 128 184,'4'-9'724,"0"1"1,-1-1-1,0 0 1,0 0-1,2-17 1,-4 24-600,-1 0 1,0 0 0,0 0-1,0 0 1,0 0-1,0 0 1,0 0 0,-1 0-1,1 0 1,-1 0 0,1 0-1,-1 0 1,0 1-1,1-1 1,-1 0 0,0 0-1,-1 0 1,1 1 0,0-1-1,0 1 1,-1-1-1,1 1 1,0-1 0,-1 1-1,0 0 1,1 0 0,-1 0-1,0 0 1,0 0-1,1 0 1,-1 0 0,0 0-1,0 1 1,-2-1-1,-4 0 87,1-1-1,-1 2 0,0-1 0,1 1 1,-1 1-1,0-1 0,0 1 0,1 1 0,-1-1 1,1 1-1,-1 0 0,-10 5 0,-1 2 131,0 1-1,0 0 1,-25 19-1,3 2 155,2 1 0,1 3-1,1 1 1,2 2 0,2 1 0,1 1-1,3 2 1,-42 77 0,68-114-390,1 0-1,0-1 1,0 1 0,0 0-1,1 1 1,0-1 0,0 0-1,-1 9 1,2-13-83,0 0-1,1 1 1,-1-1-1,0 0 0,1 0 1,-1 1-1,0-1 1,1 0-1,-1 0 1,1 0-1,0 1 1,-1-1-1,1 0 1,0 0-1,0 0 1,0 0-1,0 0 1,0 0-1,0-1 1,0 1-1,0 0 0,0 0 1,0-1-1,0 1 1,1-1-1,-1 1 1,0-1-1,0 1 1,1-1-1,-1 0 1,0 1-1,0-1 1,1 0-1,-1 0 1,0 0-1,1 0 1,-1 0-1,2-1 0,5 1 15,-1-1 0,0-1 0,0 1-1,0-1 1,0 0 0,0-1-1,0 0 1,0 0 0,-1 0 0,1-1-1,8-6 1,0-1-7,-1-1-1,0 0 1,17-20-1,-29 30-50,0 0-1,0-1 1,0 1-1,0-1 1,0 0-1,-1 1 1,1-1-1,-1 0 1,1 0-1,-1 0 1,0 0-1,-1 0 1,2-6-1,-18 6-366,7 4 73,-9 6-208,0 1 0,0 0 0,1 1 0,0 1 0,1 1 0,-18 15 0,22-16-1314,0 1-1,0 1 1,2-1 0,-18 25 0,17-13-331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6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76 408,'38'-11'1232,"-10"0"-104,-3 2-116,-6 1-108,0 2-91,-6 1-85,-4-4-132,0 3-180,-5 1-272,-1-1-384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6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0 932,'3'2'5492,"0"10"-4074,0 17-461,-17 166 3627,3-80-3061,4-52-701,3-37-587,-1 34 0,5-60-259,0 0 1,0 0-1,0 0 0,0 1 1,0-1-1,0 0 0,0 0 0,0 0 1,0 0-1,0 0 0,0 0 1,0 0-1,0 1 0,0-1 0,0 0 1,-1 0-1,1 0 0,0 0 1,0 0-1,1 0 0,-1 0 0,0 1 1,0-1-1,0 0 0,0 0 1,0 0-1,0 0 0,0 0 0,0 0 1,0 0-1,0 1 0,0-1 1,0 0-1,0 0 0,0 0 0,0 0 1,0 0-1,0 0 0,1 0 1,-1 0-1,0 0 0,0 0 0,0 0 1,0 0-1,0 0 0,0 1 1,0-1-1,1 0 0,-1 0 0,0 0 1,0 0-1,0 0 0,0 0 1,0 0-1,0 0 0,0 0 0,1 0 1,-1 0-1,0 0 0,0 0 1,0 0-1,0-1 0,0 1 0,0 0 1,8-9-699,6-20-315,50-117-7019,-43 101 6318</inkml:trace>
  <inkml:trace contextRef="#ctx0" brushRef="#br0" timeOffset="1">306 142 6577,'18'-39'-50,"-13"31"213,-1 0 0,1 0 0,-2-1 0,1 0 0,-1 0-1,-1 0 1,4-18 0,-7 26-98,0 0-1,0 1 1,0-1 0,0 0 0,0 1-1,0-1 1,0 1 0,0 0-1,0-1 1,0 1 0,0 0 0,0-1-1,-1 1 1,2 0-12,-9-1 170,0 0-1,0 0 0,0 0 1,0 2-1,0-1 0,0 1 0,-10 2 1,0-1 40,-18 2-148,-78 10-211,93-9-2247,-30 9 0,43-10 247,5 0 636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6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0 105 420,'56'16'2444,"0"3"1,58 28-1,-110-46-2311,-1 1 0,0-1 0,1 0 0,-1 0 0,1 0 0,-1-1 0,1 1 0,0-1 0,-1 0 0,1 0 0,-1 0 0,1-1 0,0 1-1,-1-1 1,1 0 0,-1 0 0,1 0 0,-1 0 0,0 0 0,1-1 0,-1 0 0,0 0 0,0 0 0,0 0 0,5-5 0,4-4 123,-1-2-1,0 1 1,-1-1 0,12-22 0,-6 11 38,-9 13-166,19-23 526,-25 32-596,1 1 1,-1-1-1,1 1 0,0 0 0,-1-1 0,1 1 0,0 0 0,0 0 0,0 0 1,0 0-1,0 1 0,0-1 0,0 0 0,0 1 0,0-1 0,3 1 0,1 3 189,0 4-136,-1 0 0,1 1 0,-1 0 0,0 0 0,-1 0 0,4 9 1,19 59 596,5 10 237,-28-76-818,3 5 139,0-1 1,18 26-1,-23-38-233,0 1 0,0 0 0,0-1 0,0 1 0,1-1 0,0 0 0,-1 0 0,1 0-1,0 0 1,0 0 0,0 0 0,0-1 0,0 0 0,0 1 0,0-1 0,1 0 0,-1-1 0,0 1 0,6 0 0,-8-1-32,1 0 1,0 0-1,0-1 1,-1 1 0,1-1-1,-1 1 1,1-1-1,0 1 1,-1-1 0,1 0-1,-1 0 1,1 0-1,-1 0 1,0 0 0,1 0-1,-1 0 1,0 0-1,0 0 1,0-1-1,0 1 1,0 0 0,0-1-1,0 1 1,0-1-1,0 1 1,-1-1 0,1 1-1,0-4 1,0 3-10,-1 0 1,1 0-1,-1 0 0,0 0 1,0 0-1,0-1 1,0 1-1,0 0 1,0 0-1,0 0 1,-1 0-1,1 0 0,-1 0 1,1 0-1,-1 0 1,0 0-1,0 0 1,0 0-1,0 1 0,0-1 1,0 0-1,-3-2 1,0 1-34,0 0 1,0 0 0,-1 1-1,1-1 1,-1 1 0,1 0-1,-1 1 1,0-1-1,1 1 1,-1 0 0,0 0-1,0 0 1,0 1 0,0 0-1,0 0 1,-7 1 0,-10 1-329,1 2 1,-32 9 0,32-8 16,-88 32-2142,55-17-263,54-20 2716,-4 1-814,1 0 1,0 0 0,-1 1 0,1-1 0,0 1 0,-5 3 0,4 1-1040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7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0 452 656,'24'-8'1014,"-1"1"1,1 1-1,43-4 0,-65 9-875,1 1 1,-1 0-1,0 0 0,0 0 0,0 0 1,1 0-1,-1 1 0,0-1 0,0 1 1,0-1-1,0 1 0,1 0 0,-1 0 1,0 0-1,-1 0 0,1 0 0,0 0 1,0 1-1,0-1 0,-1 1 0,1-1 1,-1 1-1,2 1 0,1 4 177,0-1 0,0 1 0,-1 0 0,0 0 0,3 11-1,-6-15-219,3 3 148,-1 1 1,1 0-1,0-1 1,0 0-1,8 12 1,-9-16-219,-1-1 0,0 1 1,1-1-1,-1 1 0,1-1 0,0 1 0,0-1 1,-1 0-1,1 0 0,0 0 0,0 0 1,0 0-1,0 0 0,0 0 0,0-1 1,0 1-1,0-1 0,1 0 0,-1 1 1,0-1-1,0 0 0,0 0 0,3-1 0,9-1-104,-1-2-1,1 0 1,-1 0-1,19-10 1,52-31-609,-38 19 303,-32 19 264,222-113-811,-235 120 949,-1 0 0,0 0-1,0 0 1,1 0-1,-1 0 1,0 0 0,0 0-1,0 0 1,1 0 0,-1 0-1,0 0 1,0-1 0,0 1-1,1 0 1,-1 0 0,0 0-1,0 0 1,0 0-1,1 0 1,-1-1 0,0 1-1,0 0 1,0 0 0,0 0-1,0-1 1,1 1 0,-1 0-1,0 0 1,0 0 0,0-1-1,0 1 1,0 0-1,0 0 1,0-1 0,0 1-1,0 0 1,0 0 0,0-1-1,-11-2 268,-30 1-183,25 1 74,15 1-172,-46-2 260,-1-3 0,-47-10 0,94 14-239,-1 1-1,1 0 1,-1-1-1,1 1 1,-1 0-1,1-1 1,0 0-1,-1 1 1,1-1-1,-1 0 1,1 0-1,0 0 1,0 0-1,0 0 1,-1 0-1,1 0 1,0 0-1,0 0 1,0-1-1,1 1 1,-1 0-1,0-1 1,-1-2-1,2 2 13,0 0 0,0 0-1,0-1 1,0 1-1,1 0 1,-1 0-1,0 0 1,1-1-1,0 1 1,-1 0-1,1 0 1,0 0-1,0 0 1,0 0-1,0 0 1,3-3 0,15-22 209,35-56 258,-49 74-461,-1 0-1,0-1 0,0 1 0,-1-1 1,0 0-1,-1 0 0,2-15 0,-4 23-44,1 1 0,-1-1 0,0 1 1,0 0-1,0-1 0,0 1 0,-1-1 0,1 1 0,0-1 0,-1 1 0,1 0 0,-1-1 0,1 1 0,-1 0 0,0-1 0,1 1 0,-1 0 0,0 0 0,0 0 1,0 0-1,0 0 0,-1-2 0,0 2-24,0 0 1,0 0 0,-1 0-1,1 0 1,0 1 0,0-1-1,0 0 1,-1 1 0,1 0-1,0 0 1,0-1-1,-5 2 1,-5 0-174,1 1-1,-1 0 1,0 1 0,-16 6-1,-33 15-2270,0 3 0,-96 58 0,34-7 606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9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0 640 168,'7'-12'7374,"34"-68"-5609,40-105 578,57-123 1034,-116 271-2722,-21 36-620,-1 0 0,1 0 0,-1 0 0,1 0-1,0 0 1,0 0 0,0 0 0,0 0-1,-1 0 1,1 0 0,0 0 0,1 0 0,-1 1-1,0-1 1,0 0 0,0 1 0,0-1-1,0 1 1,1-1 0,-1 1 0,0 0 0,0 0-1,1-1 1,-1 1 0,0 0 0,1 0-1,1 0 1,-2 1-10,1 0 0,-1 0-1,0 0 1,0 0 0,0 0 0,0 1 0,0-1-1,0 0 1,0 0 0,0 1 0,0-1-1,0 1 1,-1-1 0,2 2 0,0 2 37,5 8 61,-1 1 0,0 0-1,-1 0 1,-1 0 0,4 17-1,4 14 174,4 2 180,2-1 1,34 64 0,-35-91-326,-17-18-154,0-1 1,1 1-1,-1-1 0,1 1 1,-1-1-1,1 1 1,-1-1-1,1 0 1,-1 1-1,1-1 0,-1 0 1,1 1-1,-1-1 1,1 0-1,-1 0 0,1 0 1,0 1-1,-1-1 1,1 0-1,-1 0 0,1 0 1,0 0-1,-1 0 1,1 0-1,0 0 0,-1 0 1,1 0-1,-1-1 1,1 1-1,0 0 0,-1 0 1,1 0-1,-1-1 1,1 1-1,-1 0 0,1-1 1,-1 1-1,1-1 1,0 0-1,1-2-76,-1-1 1,1 0-1,-1 0 0,0 0 0,0 0 0,-1-1 0,1 1 1,-1 0-1,0 0 0,0 0 0,0 0 0,0-1 1,-1 1-1,0 0 0,-2-7 0,2 7-234,0 1 1,0 0-1,-1-1 0,1 1 1,-1 0-1,0 0 0,0 0 0,0 0 1,-3-3-1,3 5-250,0-1 0,1 1 0,-1-1 0,0 1 0,1 0 0,-1 0 0,0 0 1,0 0-1,0 0 0,0 1 0,0-1 0,0 1 0,0-1 0,0 1 0,-1 0 0,-2-1 0,-5 1-1462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49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1 554 492,'7'-2'374,"1"-1"0,0 1 1,0-1-1,-1-1 0,1 1 0,-1-1 0,0 0 0,0-1 0,-1 0 1,1 0-1,-1 0 0,0-1 0,-1 0 0,1 0 0,-1 0 1,0-1-1,3-7 0,9-14 423,-3 0 1,23-60 0,-32 75-554,16-53 706,-16 48-464,1-1-1,0 1 0,1 0 1,1 1-1,18-29 1,-26 45-460,0 1 1,0 0-1,1-1 1,-1 1-1,0 0 1,0 0 0,0-1-1,1 1 1,-1 0-1,0-1 1,1 1-1,-1 0 1,0 0 0,0 0-1,1-1 1,-1 1-1,0 0 1,1 0-1,-1 0 1,0 0 0,1 0-1,-1-1 1,1 1-1,-1 0 1,0 0-1,1 0 1,-1 0 0,0 0-1,1 0 1,-1 0-1,1 0 1,-1 1-1,0-1 1,1 0 0,-1 0-1,0 0 1,1 0-1,-1 0 1,0 1-1,1-1 1,-1 0 0,0 0-1,1 0 1,-1 1-1,0-1 1,1 1-1,8 14 486,-9-15-522,8 20 470,-2 1 1,7 31 0,-8-29-5,14 39 1,-15-53-344,-1 0 1,2 0-1,-1 0 1,1-1-1,0 0 1,12 14 0,-15-20-94,1 1-1,-1-1 1,1 0 0,0 0 0,0 0 0,0-1 0,0 1 0,0-1 0,0 1 0,0-1 0,0 0 0,1 0 0,-1-1 0,0 1 0,1-1 0,-1 1 0,1-1 0,-1 0 0,1 0 0,-1-1 0,0 1 0,6-2 0,5-2-35,0-1 1,-1 0 0,0-1-1,0 0 1,0-1 0,-1 0-1,0-1 1,0-1 0,-1 0-1,0 0 1,11-14 0,12-15-471,51-73 0,3-27-3157,-87 132 3519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50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12 208,'17'-11'6501,"-131"374"379,114-354-9206,7-13 283,13-15-1529,-18 17 3079,13-15-1358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50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51 80,'-3'-8'876,"-3"-1"16,-7 1-16,0 2-40,-9-2-80,-6 2-76,-3 0-119,-7 6-225,-3 0-316,-3 3-300,0 3-1637,0 5 653,6 3 428</inkml:trace>
  <inkml:trace contextRef="#ctx0" brushRef="#br0" timeOffset="1">462 340 15705,'48'8'-120,"-14"-5"116,-6 0 28,-6 0-84,-3-3-88,-3-3-196,-10-3-388,1 4-556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58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0 373 696,'8'-6'7464,"-8"6"-7417,5 13 573,-1-1 0,-1 1 0,0 0-1,2 16 1,-3-13-39,1-1 0,0 0 0,9 23 0,-8-29-186,0 0-1,-1 0 1,0 0-1,0 1 1,1 18 419,-2-38-757,-1 0 1,-1 0-1,0 0 0,0 0 1,-3-13-1,1-7-44,-8-137-249,-3-109 43,13 274 202,0-1 0,0 1 1,0-1-1,0 1 0,1-1 1,-1 1-1,1-1 0,0 1 0,-1 0 1,1-1-1,0 1 0,0 0 1,0 0-1,1 0 0,-1-1 1,1 1-1,-1 0 0,1 1 0,-1-1 1,1 0-1,4-3 0,-4 4-2,0 0 0,1 0 0,-1 1 0,1-1-1,-1 0 1,1 1 0,0-1 0,-1 1 0,1 0 0,-1 0-1,1 0 1,-1 0 0,1 0 0,0 1 0,-1-1 0,1 1 0,-1 0-1,1 0 1,-1-1 0,4 3 0,21 11 97,0 0 1,-1 2-1,25 19 1,-50-35-127,-1 0 0,1 1 0,-1-1 1,1 1-1,0-1 0,-1 1 0,1-1 0,-1 1 0,1-1 0,-1 1 1,1 0-1,-1-1 0,1 1 0,-1-1 0,0 1 0,1 0 0,-1 0 1,0-1-1,0 1 0,0 0 0,1 0 0,-1-1 0,0 1 1,0 0-1,0 0 0,0-1 0,0 1 0,0 0 0,0 0 0,-1-1 1,1 1-1,0 0 0,-1 1 0,-1 1-210,0 0 1,0 0-1,-1 0 0,1 0 1,-1-1-1,-3 4 1,-11 10-1141,10-7-218,1 0 0,-1 0 1,2 0-1,-6 12 0,4 1-360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5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8 760,'11'-8'6962,"-27"15"-1353,3-2-6240,-23 8 1626,-46 24 0,-9 3-341,-5 3-147,66-28 80,-56 20 0,85-35-469,56 14-109,-8-7-108,-1 1 1,53 17 0,-76-18 107,0 2-1,-1 0 1,0 1-1,-1 1 1,0 1-1,23 18 1,-39-27-1,0 2 1,-1-1-1,1 0 1,-1 1-1,0 0 1,0 0-1,-1 0 1,1 1-1,-1-1 1,3 9-1,-5-11 2,0 0 0,0-1 0,0 1-1,-1 0 1,0 0 0,1-1 0,-1 1-1,0 0 1,0 0 0,0-1 0,-1 1-1,1 0 1,-1 0 0,1-1 0,-1 1 0,0 0-1,0-1 1,0 1 0,-1-1 0,1 1-1,0-1 1,-1 0 0,0 0 0,1 1-1,-5 2 1,-1 1 28,0 0-1,0-1 1,-1 0-1,1 0 0,-1-1 1,-1 0-1,1 0 1,0-1-1,-1 0 1,0 0-1,-13 2 0,-12 0-72,-61 0 0,51-3-362,7-1-399,-9 0-1938,17 3-4822,22-4 5344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0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0 168,'-3'13'7205,"-6"54"-2546,9-26-3051,5 144 2291,-2-153-5663,13 57 0,-13-79 103,-2 0 0,1 0 0,-1 0 0,-1 10 0,0 3-389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59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57 352,'-11'-14'14676,"30"21"-15775,10 2 1619,99 25 1087,-107-29-1654,0-2 0,1-1 0,42 0 0,-56-3-212,1-1-1,-1 1 1,0-1-1,1 0 1,-1-1-1,0 0 1,0-1-1,-1 1 1,1-1-1,11-9 1,-9 6-1301,0-1 1,-1 0-1,-1 0 1,9-11-1,-2 2-312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0:59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0 508,'0'0'6910,"5"0"-6353,4 1-259,0 1 0,1 0 0,-1 0 0,0 1 0,0 0-1,-1 0 1,1 1 0,11 7 0,3 3 289,-1 0 0,21 18 0,-37-28-443,0 1 1,0 1-1,-1-1 0,0 1 0,0 0 1,0 0-1,-1 1 0,7 12 0,-9-15-239,-1-1 1,0 1-1,0-1 0,0 1 0,-1 0 1,1 0-1,-1-1 0,0 1 0,0 0 0,0 0 1,0 0-1,-1-1 0,1 1 0,-1 0 1,0-1-1,0 1 0,-1-1 0,1 1 1,-4 6-1,-14 30-6863,16-24 5212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00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38 536,'-3'-3'390,"-2"-2"149,0 1 0,1 0 0,-1 0 0,-1 0 0,1 1 0,-10-5 0,13 8-432,0-1-1,-1 0 0,1 1 1,-1 0-1,1 0 0,-1 0 0,0 0 1,1 0-1,-1 0 0,1 1 1,-1-1-1,1 1 0,0-1 0,-1 1 1,1 0-1,0 0 0,-1 0 0,1 1 1,0-1-1,-3 2 0,-2 2 103,0 1 0,0 0-1,0 1 1,1-1-1,-1 1 1,2 1 0,-1-1-1,1 1 1,0 0 0,1 0-1,0 0 1,0 1 0,-3 10-1,6-17-162,1-1-1,-1 1 1,1 0-1,0 0 1,0-1 0,-1 1-1,1 0 1,1 0-1,-1-1 1,0 1-1,0 0 1,0 0-1,1-1 1,-1 1 0,1 0-1,0-1 1,-1 1-1,1-1 1,0 1-1,0-1 1,0 1-1,2 1 1,-1-1-10,0-1 0,0 0 1,-1 0-1,2 0 0,-1 0 0,0 0 1,0-1-1,0 1 0,0-1 0,0 1 0,1-1 1,-1 0-1,0 0 0,0 0 0,3 0 1,8-2 40,0 0 1,0-1 0,-1 0 0,22-9 0,-7 2 8,36-21 1,-54 27-87,-1-2 1,0 1-1,0-1 1,0 0 0,-1-1-1,0 0 1,13-15-1,-20 22-5,1-1 0,-1 0 0,1 0 0,-1 1 0,1-1 0,-1 0 0,1 0 0,-1 1 0,0-1 0,0 0 0,1 0 0,-1 0 0,0 0 0,0 0 0,0 0 0,0-1 0,0 2-1,0 0 0,0-1 0,0 1 0,-1 0 0,1 0 0,0-1 0,0 1-1,-1 0 1,1 0 0,0 0 0,0-1 0,-1 1 0,1 0 0,0 0 0,0 0-1,-1 0 1,1-1 0,0 1 0,-1 0 0,1 0 0,0 0 0,-1 0 0,1 0 0,0 0-1,-1 0 1,1 0 0,-1 0 0,-23 6-178,6 2-44,0 1-1,1 1 0,-22 16 1,12-7-63,19-14 212,5-3 42,-1 0 0,1 0 0,0 1 0,-1-1 0,1 1 0,0 0 0,1 0 0,-1 0 0,0 0 0,1 1 0,-4 6 0,18-2 270,-6-6-21,1-1 0,0 0 0,0 0 1,10 0-1,-11-1 14,1 1 0,-1-1-1,1 1 1,-1 0 0,9 3 0,-8-1-62,-1 0 1,1 1-1,-1-1 0,0 1 0,0 1 1,0-1-1,0 1 0,-1 0 0,0 0 1,0 1-1,0-1 0,-1 1 0,4 7 1,5 10 374,-1 0-1,12 36 1,12 21-188,-24-64-2324,-10-15 1245,0 0 0,0 1 0,0-1 1,0 0-1,0 0 0,0 0 0,0-1 0,1 1 0,-1 0 0,3 0 1,13 1-1720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02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31 204 32,'0'0'1489,"-1"-2"-806,-3-8-61,2 8-40,-5-4 1041,6 6-1563,1 0 0,-1 0 0,1 0 0,0-1 0,-1 1 0,1 0 0,-1 0 0,1 0 0,0 0 0,-1 1-1,1-1 1,-1 0 0,1 0 0,0 0 0,-1 0 0,1 0 0,-1 0 0,1 1 0,0-1 0,-1 0 0,1 0 0,0 0 0,-1 1 0,1-1 0,0 0 0,-1 1-1,1-1 1,0 0 0,0 1 0,-1-1 0,1 0 0,0 1 0,0 0 0,-4 19 1094,3-14-910,2 0 0,-1 0 0,1 0 1,0 0-1,2 6 0,-1-5-80,0-1-1,1 1 0,0-1 0,1 0 1,-1 0-1,1-1 0,0 1 1,1-1-1,-1 1 0,1-1 0,6 4 1,-8-7-120,1 0 1,-1 0-1,1 0 1,0 0-1,-1 0 1,1-1-1,0 0 1,0 0-1,0 0 1,0 0-1,0 0 1,1-1-1,-1 0 1,0 0-1,0 0 1,0 0-1,0-1 1,0 0-1,0 0 1,4-1-1,5-2 10,-1-1 0,0-1 0,-1 0 0,0 0 0,0-1 0,0 0 0,0-1 0,-1 0 0,-1-1 0,1 0-1,8-12 1,-13 15-36,0 0 0,0 0-1,-1 0 1,0-1 0,0 1-1,0-1 1,-1 0 0,0 0-1,-1-1 1,1 1 0,-1-1 0,-1 1-1,0-1 1,0 1 0,0-1-1,-1 0 1,0 1 0,0-1-1,-1 0 1,-2-10 0,2 15-28,0 0 0,0 0 0,0 0 0,0-1 0,-1 2 0,1-1 0,-1 0 0,0 0 1,0 0-1,0 1 0,0-1 0,-1 1 0,1 0 0,0 0 0,-1 0 0,0 0 0,1 0 1,-1 0-1,0 0 0,0 1 0,0 0 0,0 0 0,0-1 0,-1 2 0,1-1 0,0 0 1,-5 0-1,1 1-62,-1 0 0,0 1 1,1-1-1,-1 2 0,1-1 1,-1 1-1,1 0 0,-1 0 1,1 1-1,-11 6 0,3-2-112,9-4 80,0-1 0,0 1-1,0 0 1,0 1 0,1-1-1,-1 1 1,1 0 0,0 1 0,0-1-1,1 1 1,-6 6 0,10-10-208,4-1-6,3 0 232,0-1 1,-1 0 0,1-1 0,0 1-1,-1-1 1,1-1 0,-1 1 0,9-6-1,54-33 391,-22 11 787,-43 28-881,-1 0 0,1 1 1,-1-1-1,1 1 0,0-1 0,-1 1 1,1 0-1,0 1 0,0-1 0,7 0 0,-9 2-119,0-1-1,0 0 0,0 1 0,0-1 0,0 1 0,0 0 1,0 0-1,0-1 0,0 1 0,0 1 0,0-1 0,-1 0 1,1 0-1,0 1 0,-1-1 0,1 1 0,-1-1 0,0 1 1,1 0-1,-1-1 0,2 4 0,10 21 620,-1 0 0,-2 0 0,15 55 0,-3-6 157,41 90-1742,-37-112-2902,5-3-3719,-13-21 4984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03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0 454 360,'2'-19'8425,"-2"19"-8410,0 0 0,0 0-1,0 0 1,0 0-1,0 0 1,0 0-1,0 0 1,0 0-1,1 0 1,-1 0 0,0 0-1,0 0 1,0 0-1,0 0 1,0 0-1,0 0 1,0 0 0,0 0-1,0 0 1,0 0-1,1 0 1,-1 0-1,0 0 1,0 0-1,0 0 1,0 0 0,0 0-1,0 0 1,0 0-1,0 0 1,0 0-1,0 1 1,0-1-1,0 0 1,0 0 0,1 0-1,-1 0 1,0 0-1,0 0 1,0 0-1,0 0 1,0 0-1,0 0 1,0 0 0,0 1-1,0-1 1,0 0-1,0 0 1,0 0-1,0 0 1,0 0-1,0 0 1,0 0 0,0 0-1,0 0 1,0 0-1,0 1 1,0-1-1,0 0 1,0 0-1,0 0 1,0 0 0,0 0-1,0 0 1,-1 0-1,8 31 2047,5 61 0,0 7-114,-6-55-1051,-4-29-256,0 1-1,9 30 1,-10-45-422,-1-4-194,0 1 1,0-1-1,1 0 1,-1 0-1,1 1 0,0-1 1,0 0-1,1-2 1,3-10-5,37-240-434,-32 171 165,4 2 1,31-105 0,-39 170 233,16-34 0,-19 45 31,0 1 0,1 0 0,-1-1 0,1 1 0,0 1 0,0-1 0,1 0 1,-1 1-1,10-6 0,-12 8-3,1 1 0,-1 0 0,1 0 0,-1 0 1,1 1-1,-1-1 0,1 0 0,0 1 0,0 0 1,-1-1-1,1 1 0,0 0 0,-1 1 0,1-1 0,0 0 1,0 1-1,-1-1 0,1 1 0,-1 0 0,1 0 1,-1 0-1,1 0 0,-1 1 0,1-1 0,-1 1 1,0-1-1,0 1 0,0 0 0,2 2 0,3 2 63,0 1 0,-1 0 0,0 0 1,-1 0-1,0 1 0,0 0 0,5 11 0,-7-13-37,-1 0 0,0 0 0,0 0 0,0 0 0,-1 0 0,0 1 0,0-1 0,0 1 0,-1-1 0,0 1 0,0-1 0,-3 13 0,2-15-76,0 0 1,0-1-1,-1 1 1,1 0-1,-1-1 1,0 1-1,0-1 1,0 0-1,-1 0 1,1 0-1,-1 0 1,0 0-1,0 0 1,0 0-1,0-1 1,0 0-1,0 1 1,-1-1-1,1-1 1,-1 1-1,1 0 1,-6 1-1,-10 2-1703,0-1 0,-36 3 0,8-1-4706,22-3 3909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09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1 728 44,'0'0'986,"12"-15"1756,-8 8-2219,-1 1 1,1-2-1,-1 1 1,0 0-1,-1-1 1,3-13-1,3-5 194,151-372 5047,-137 347-5083,-10 24-271,1-5 507,2 0 0,27-43-1,-42 75-890,0-1 0,1 1-1,-1-1 1,0 1 0,0-1-1,1 1 1,-1 0-1,0-1 1,1 1 0,-1 0-1,0-1 1,1 1 0,-1 0-1,1-1 1,-1 1 0,0 0-1,1 0 1,-1 0 0,1-1-1,-1 1 1,1 0 0,-1 0-1,1 0 1,-1 0-1,1 0 1,-1 0 0,1 0-1,-1 0 1,2 0 0,-2 0-4,1 1 1,0-1-1,0 1 1,-1 0-1,1-1 1,0 1-1,-1 0 1,1 0-1,0-1 0,-1 1 1,1 0-1,-1 0 1,1 0-1,-1 1 1,12 38 203,-11-34-127,29 132 535,15 62 221,-38-169-731,-5-21-190,0 1 0,1-1 0,0 0 1,9 19-1,-12-28 39,0-1 0,1 0 0,-1 1-1,0-1 1,0 0 0,0 1 0,0-1 0,1 0 0,-1 1 0,0-1 0,0 0-1,1 0 1,-1 1 0,0-1 0,0 0 0,1 0 0,-1 0 0,0 1 0,1-1-1,-1 0 1,0 0 0,1 0 0,-1 0 0,0 0 0,1 0 0,-1 1 0,0-1-1,1 0 1,-1 0 0,0 0 0,1 0 0,-1 0 0,0 0 0,1 0 0,-1-1-1,1 1 1,-1 0 0,0 0 0,1 0 0,-1 0 0,0 0 0,1 0 0,-1-1-1,0 1 1,0 0 0,1 0 0,-1-1 0,0 1 0,0 0 0,1 0 0,-1-1-1,0 1 1,0 0 0,1-1 0,-1 1 0,0-1 0,12-22-1925,-9 17 1301,-1-2 274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09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37 236,'0'-1'130,"1"0"-1,-1 0 1,1 0-1,-1 0 1,0 0 0,0 0-1,1 0 1,-1 0-1,0 0 1,0 0 0,0 0-1,0 0 1,0 0-1,-1 0 1,1 0 0,0 0-1,0 0 1,-1 0-1,1 0 1,0 0 0,-1 0-1,1 0 1,-1 0-1,1 0 1,-1 0 0,0 1-1,1-1 1,-1 0-1,0 0 1,0 1 0,1-1-1,-1 0 1,0 1-1,0-1 1,0 1 0,0-1-1,0 1 1,0-1-1,0 1 1,0 0 0,0 0-1,0-1 1,0 1-1,0 0 1,0 0-1,-1 0 1,-8-1 284,1 1 0,0-1 0,-1 2-1,-9 1 1,15-2-246,-258 20 2398,255-19-3132,-16 0 495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0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37 516,'3'1'956,"1"0"-704,-1 1 0,1-1 0,-1 1 0,0 0 0,0 0-1,0 1 1,0-1 0,0 1 0,-1-1 0,1 1 0,-1 0 0,0 0 0,0 0-1,0 0 1,0 1 0,0-1 0,0 0 0,1 6 0,3 10 591,0 0-1,5 26 1,-6-20-185,2 6 90,-2-7 152,11 31-1,-16-54-893,0 0 1,0 0-1,0-1 1,1 1-1,-1 0 0,0-1 1,1 1-1,-1-1 0,0 1 1,1 0-1,-1-1 1,1 1-1,-1-1 0,1 1 1,-1-1-1,1 1 0,-1-1 1,1 1-1,-1-1 1,1 0-1,0 1 0,-1-1 1,1 0-1,0 0 0,-1 1 1,1-1-1,0 0 1,0 0-1,-1 0 0,1 0 1,0 0-1,-1 0 0,2 0 1,0-1-31,1 0 0,-1 1 0,0-1 0,0-1 0,0 1 1,0 0-1,0 0 0,0-1 0,0 0 0,2-2 0,6-6-207,-1 0-1,14-22 0,115-192-882,-137 222 1153,1-1 0,0 1 0,-1-1 0,1 1 0,0 0 0,1 0 0,-1 0 0,0 0 1,0 0-1,1 0 0,-1 0 0,1 1 0,0 0 0,4-3 0,-6 4-5,1 0 0,-1 0 1,1 0-1,-1 1 0,1-1 0,-1 0 0,1 0 0,-1 1 1,0-1-1,1 1 0,-1-1 0,0 1 0,1 0 0,-1-1 1,0 1-1,0 0 0,0 0 0,1 0 0,-1 0 0,0 0 0,0 0 1,0 0-1,-1 1 0,1-1 0,0 0 0,0 0 0,-1 1 1,1-1-1,-1 0 0,2 3 0,5 16 248,0 1 0,-1 0 0,-1 0 1,-1 0-1,1 29 0,1-7 79,-3-11-121,-2-22-211,-1 0 0,2 0 0,0 0 0,0 0 1,4 11-1,-6-20-148,0-1 102,0 0-1,0 0 0,0 1 0,0-1 0,0 0 0,0 0 0,0 0 0,1 0 0,-1 0 0,0 1 1,0-1-1,0 0 0,0 0 0,0 0 0,0 0 0,0 0 0,0 0 0,0 0 0,0 0 1,0 1-1,1-1 0,-1 0 0,0 0 0,0 0 0,0 0 0,0 0 0,0 0 0,0 0 1,1 0-1,-1 0 0,0 0 0,0 0 0,0 0 0,0 0 0,0 0 0,0 0 0,1 0 1,-1 0-1,0 0 0,0 0 0,0 0 0,0 0 0,0 0 0,1 0 0,-1 0 0,0 0 0,0 0 1,0 0-1,0 0 0,0 0 0,0 0 0,0-1 0,1 1 0,-1 0 0,0 0 0,0 0 1,0 0-1,0 0 0,0 0 0,0 0 0,0 0 0,0-1 0,0 1 0,0 0 0,0 0 1,5-5-695,-2 0 0,1 0 0,0 0 0,-1 0 0,0-1 0,3-7 0,2-3-2245,0-1 1159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0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44 200,'0'-1'150,"1"0"-1,-1 0 1,0 0 0,0-1 0,1 1-1,-1 0 1,0 0 0,0 0-1,0 0 1,0 0 0,-1 0 0,1 0-1,0 0 1,0-1 0,-1 1-1,1 0 1,-1 0 0,1 0-1,-1 0 1,1 0 0,-1 0 0,1 1-1,-1-1 1,-1-2 0,0 2 46,0-1 0,-1 1 0,1 0 1,0-1-1,-1 1 0,1 0 0,-1 0 1,1 1-1,-1-1 0,-3 0 0,-9-1 265,0 1-1,1 0 0,-17 2 0,22 0-267,-2-1-26,-193 13 1542,167-8-2085,0 1-1,1 1 1,-52 18 0,77-21-456,1 1 1,0-1-1,0 2 1,0-1-1,-15 12 0,9-4-432</inkml:trace>
  <inkml:trace contextRef="#ctx0" brushRef="#br0" timeOffset="1">522 182 480,'0'0'867,"-4"4"-2,-3 0-546,0 1 0,-1-1 0,1 0 0,-1-1 0,0 0 1,-13 4-1,-60 10 1232,37-8-979,4 0-138,-161 42 246,156-34-1417,41-15 351,1-1-1,0 1 1,-1 0 0,1 0 0,0 0 0,0 1 0,0-1 0,0 1-1,-4 5 1,3 1-722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0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10541,'13'17'472,"-7"2"-20,1 1-100,-4 6-24,0 2-28,0 3-60,-3-3-56,-3-2-64,0 2-36,0-2-108,-4-7-128,1-5-152,0-2-160,3-4-192,-1-5-224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1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1 244,'2'0'243,"1"0"0,-1 1 0,1-1 0,-1 1 0,0 0 0,1-1 1,-1 1-1,0 0 0,0 0 0,0 1 0,1-1 0,-1 0 0,-1 1 0,1-1 0,0 1 0,0 0 0,0 0 0,-1 0 0,1 0 0,-1 0 1,0 0-1,1 0 0,-1 0 0,0 0 0,1 4 0,3 8 278,-1-1 1,0 1 0,2 18-1,-3-16-20,51 266 2470,-54-280-3192,1 0 0,-1 0 0,1 0-1,0 0 1,0 0 0,0 0 0,0 0 0,2 3 0,10 5-5098,-7-7 3590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1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0 714 376,'7'-3'444,"0"0"0,0 0 0,0-1 0,-1 0 0,1 0 0,-1-1 0,0 1 0,0-1 1,-1-1-1,0 1 0,0-1 0,0 0 0,0 0 0,-1 0 0,6-12 0,4-10 348,-1-1 1,13-44-1,-16 45-306,65-220 2197,-66 223-2285,-8 24-363,-1 0 1,0 0 0,1 0 0,-1 0 0,1 0 0,-1 0-1,1 0 1,0 1 0,-1-1 0,1 0 0,0 0 0,0 1-1,-1-1 1,1 0 0,0 1 0,0-1 0,0 1 0,0-1-1,1 0 1,1 4 185,1 10-55,1 1-1,-2-1 1,0 0-1,2 23 1,5 19 251,-8-42-282,2 0 0,0 0 0,0 0-1,11 20 1,-14-31-120,0 1-1,1-1 0,-1 1 1,1-1-1,0 0 1,0 0-1,0 0 1,0 0-1,0 0 1,0 0-1,0 0 1,1-1-1,-1 1 0,1-1 1,-1 0-1,1 1 1,-1-1-1,1 0 1,0-1-1,-1 1 1,1 0-1,0-1 0,0 0 1,0 1-1,0-1 1,-1 0-1,1-1 1,5 0-1,3-2-14,-1 0 0,0-1 1,0 0-1,0-1 0,0 0 0,-1-1 0,1 0 0,-2 0 0,1-1 1,-1 0-1,0 0 0,0-1 0,12-16 0,3-7-40,-2 0 0,28-57 0,-44 78 28,0 1-1,-1-2 1,0 1-1,0 0 1,-1-1-1,-1 0 0,0 1 1,-1-1-1,1-19 1,-2 27 11,1 0 1,-1 1 0,1-1-1,0 1 1,-1-1-1,1 1 1,0-1 0,1 1-1,-1-1 1,0 1-1,1 0 1,-1 0 0,1-1-1,0 1 1,-1 0-1,1 1 1,0-1 0,0 0-1,1 1 1,-1-1-1,0 1 1,0-1 0,1 1-1,-1 0 1,5-1-1,6-3 6,1 0 0,-1 1 0,21-2-1,-32 5-1,4 0 14,0 0-1,0 0 1,1 1-1,-1 0 1,0 0-1,0 0 1,0 1-1,0 0 1,1 0-1,-1 0 1,0 1-1,-1 0 1,1 0-1,0 1 1,-1-1-1,1 1 1,-1 1-1,0-1 1,0 1-1,0-1 1,0 1-1,-1 1 1,1-1-1,-1 1 1,0 0-1,5 8 1,-1 2 18,0-1 1,-1 1 0,0 1-1,-1-1 1,7 32-1,7 85 110,-4-22-691,-15-108 398,-1 1 0,0-1 0,1 0 0,-1 0 0,1 0 0,0 0 1,-1 0-1,1 0 0,0 0 0,0 0 0,1 0 0,1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1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1 316,'2'2'2133,"0"0"-1894,-1 1-1,1 0 1,0-1 0,-1 1 0,0 0-1,0 0 1,0-1 0,0 1 0,0 0-1,0 0 1,-1 0 0,1 0-1,-1 0 1,0 0 0,0 6 0,-2 5 489,0 0 0,-5 18 0,1-4-552,6-27-238,0 0 0,0-1-1,0 1 1,0 0-1,0 0 1,0 0-1,0-1 1,0 1 0,0 0-1,0 0 1,0-1-1,1 1 1,-1 0-1,0 0 1,0-1 0,1 1-1,-1 0 1,1-1-1,-1 1 1,1 0-1,-1-1 1,1 1-1,-1-1 1,1 1 0,-1-1-1,1 1 1,0-1-1,-1 1 1,1-1-1,0 1 1,-1-1 0,1 0-1,0 0 1,1 1-1,29 3-3354,-10-4 2330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2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1 334 1240,'19'1'493,"-13"-1"-147,1 0 0,0 0 0,-1 0 0,12-3 0,-16 3-234,1-1 0,-1 0 0,1 0 1,-1-1-1,1 1 0,-1 0 1,1-1-1,-1 1 0,0-1 1,0 0-1,0 0 0,0 0 1,0 0-1,3-4 0,4-10 433,-1 0 0,0-1 0,-1 0 0,-1 0 0,-1 0-1,6-29 1,7-22 725,-11 38-653,-7 25-444,1 1 1,0-1-1,0 0 1,1 0 0,-1 0-1,1 1 1,0-1-1,0 1 1,0-1-1,1 1 1,4-5 0,-6 8 192,13 15 252,-11-9-533,0 0-1,0 1 1,0-1-1,-1 1 1,0 0-1,0 0 1,1 8-1,6 18 188,-5-24-205,1 7 94,2 0 0,0 0 0,17 25-1,-22-37-143,0-1 0,0 1 0,-1-1-1,1 1 1,1-1 0,-1 0 0,0 0-1,0 0 1,1 0 0,-1-1 0,1 1-1,0-1 1,-1 1 0,1-1 0,0 0-1,0 0 1,0 0 0,0-1-1,0 1 1,0-1 0,0 1 0,0-1-1,0 0 1,0 0 0,0 0 0,0-1-1,0 1 1,4-2 0,1 0-42,0-2 0,0 1 0,-1-1 0,1-1 1,-1 1-1,0-1 0,0-1 0,10-10 0,2-3-321,22-33 0,12-12-1217,-34 51 221,-18 12 887,1 0 1,0 1-1,0-1 1,0 1-1,0 0 1,-1-1-1,1 1 1,0 0-1,0 0 0,0 0 1,0 0-1,0 1 1,0-1-1,0 0 1,1 2-1,10 3-1330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2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31 556,'19'-18'2347,"-19"17"-2308,0 1 0,0-1 0,0 1 0,0 0-1,0-1 1,0 1 0,0 0 0,0-1 0,0 1 0,0 0 0,0-1 0,0 1 0,0-1 0,0 1-1,0 0 1,0-1 0,-1 1 0,1 0 0,0-1 0,0 1 0,0 0 0,-1 0 0,1-1 0,0 1-1,0 0 1,-1-1 0,1 1 0,0 0 0,0 0 0,-1 0 0,1-1 0,0 1 0,-1 0 0,1 0-1,0 0 1,-1 0 0,1 0 0,0-1 0,-1 1 0,1 0 0,-1 0 0,1 0 0,0 0 0,-1 0 0,1 0-1,0 0 1,-1 0 0,0 1 0,-15-2 480,7 2-358,1 0 0,0 1 0,0 0 0,0 1 1,0-1-1,1 2 0,-11 4 0,-48 34 559,54-34-582,-22 17 299,1 1 0,2 2 0,0 1 0,2 1-1,-44 60 1,67-82-286,0 0 0,0 1 0,1-1 0,1 1 1,-1 0-1,1 0 0,1 1 0,-5 17 0,8-26-126,0 0 1,0 0-1,0 1 1,0-1-1,0 0 1,0 1-1,0-1 1,0 0-1,1 1 1,-1-1-1,0 0 1,1 0-1,-1 1 1,1-1 0,-1 0-1,1 0 1,0 0-1,0 0 1,-1 0-1,1 0 1,0 0-1,0 0 1,1 1-1,0-1 6,0 0 0,1 1 0,-1-1-1,0-1 1,1 1 0,-1 0 0,0 0 0,1-1-1,-1 0 1,1 1 0,3-1 0,4 0 52,1-1 0,-1 0 1,1-1-1,16-4 1,-11 1-10,0 0 1,-1-1 0,1-1 0,-1-1 0,26-16 0,-70 42-1923,-51 34-2601,41-17 2066,-1 6 723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2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13 748,'-15'-12'6608,"14"12"-6274,-1 0-1,-9 15 960,3 3-681,0 1 0,1 0 0,1 1 0,-5 29 0,5-21-138,2-9-193,-2 2 78,2 0 0,0 1-1,0 24 1,4-45-387,-1-1 0,1 1 0,0-1 0,0 1 0,0 0 1,0-1-1,0 1 0,0 0 0,0-1 0,0 1 0,0-1 0,0 1 0,0 0 0,1-1 0,-1 1 0,0-1 0,0 1 1,0 0-1,1-1 0,-1 1 0,0-1 0,1 1 0,-1-1 0,1 1 0,-1-1 0,1 1 0,-1-1 0,1 0 0,-1 1 1,1-1-1,-1 1 0,1-1 0,-1 0 0,1 0 0,-1 1 0,1-1 0,0 0 0,-1 0 0,1 0 0,-1 0 0,1 0 1,0 1-1,-1-1 0,1 0 0,0-1 0,-1 1 0,1 0 0,0 0 0,-1 0 0,1 0 0,-1 0 0,1-1 0,0 1 1,-1 0-1,1 0 0,-1-1 0,1 1 0,-1 0 0,1-1 0,-1 1 0,1-1 0,21-15-1649,-1-1 0,-1-1 0,-1-1 0,28-33 0,-21 18 79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13 1396,'0'0'36,"1"0"1,-1-1-1,0 1 1,0 0-1,0 0 0,1-1 1,-1 1-1,0 0 0,0 0 1,0 0-1,1-1 0,-1 1 1,0 0-1,0-1 0,0 1 1,0 0-1,0 0 0,0-1 1,0 1-1,0 0 0,0-1 1,0 1-1,1 0 1,-2-1-1,1 1 0,0 0 1,0-1-1,0 1 0,0 0 1,0 0-1,0-1 0,0 1 1,0 0-1,0-1 0,0 1 1,-1 0-1,1 0 0,0-1 1,0 1-1,0 0 1,-1 0-1,1 0 0,0-1 1,-1 1-1,-13 2 1701,8-1-2006,-227 35 4026,65-12-3247,141-19-1176,-52 18 0,61-17-1362,-29 16 1,29-10 811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3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54 424,'5'3'420,"1"1"-1,-1-1 1,1 2-1,-1-1 1,0 0-1,-1 1 1,1 0-1,-1 0 1,0 0-1,6 10 1,-1 3 451,-1-1 1,8 25 0,-9-22 254,17 33-1,-24-52-1087,1 0 0,-1 0 1,1 0-1,-1 0 0,1-1 1,-1 1-1,1 0 0,0 0 0,-1-1 1,1 1-1,0 0 0,0-1 0,-1 1 1,1-1-1,0 1 0,0-1 1,0 1-1,0-1 0,0 0 0,0 1 1,0-1-1,0 0 0,0 0 1,0 0-1,1 0 0,0 0 10,0 0 0,0-1 0,0 1 0,0-1-1,0 0 1,0 0 0,0 0 0,-1 0 0,1 0 0,0 0 0,3-3-1,4-5 79,0 0 0,-1-1 0,10-13 0,-13 16-48,13-19 157,14-27 1,3-6 82,-23 38-156,-10 17-87,0 0 0,0 1 0,0-1-1,0 0 1,1 0 0,-1 1 0,1 0-1,0-1 1,0 1 0,0 0 0,8-4 0,-10 7-51,0 0 0,0 1 0,0-1 0,-1 1 0,1-1 0,0 1 0,0-1 0,0 1 0,0-1 0,0 1 0,-1 0 0,1 0 0,0-1 0,-1 1 0,1 0 0,0 1 0,1 2 26,0 0 0,-1 0 0,1 0 0,-1 0 0,0 0 0,-1 1 0,1-1 0,-1 0 0,1 7 1,0 10 111,7 42 224,-5-30-109,1-1 0,2 0 0,14 46 0,-19-76-262,-1 0 0,1 0 0,0-1 1,-1 1-1,1 0 0,0-1 1,0 1-1,0-1 0,0 1 1,0-1-1,1 1 0,-1-1 1,0 0-1,1 1 0,-1-1 1,1 0-1,-1 0 0,1 0 1,0 0-1,-1 0 0,1-1 1,0 1-1,2 0 0,-2-1-4,0 0-1,1 0 1,-1 0-1,1-1 1,-1 1 0,0-1-1,1 1 1,-1-1-1,0 0 1,0 0-1,0 0 1,1 0-1,-1 0 1,0-1-1,0 1 1,-1-1-1,5-3 1,0-1-8,-1 0 0,1-1 1,-1 1-1,0-2 0,-1 1 0,1 0 0,-1-1 1,-1 0-1,0 1 0,3-12 0,-5 18-6,-1 1 0,0-1 0,1 1 0,-1-1 0,0 1 0,0-1 0,0 1 0,1-1 0,-1 1 0,0-1 0,0 1 0,0-1 0,0 0 1,0 1-1,0-1 0,0 1 0,0-1 0,0 1 0,0-1 0,-1 1 0,1-1 0,0 1 0,0-1 0,0 1 0,-1-1 0,1 1 0,0-1 0,-1 1 0,1-1 0,0 1 0,-1-1 0,1 1 0,0 0 0,-1-1 0,1 1 0,-1 0 0,1-1 0,-1 1 0,1 0 0,-1-1 0,1 1 0,-1 0 0,1 0 0,-1 0 0,1 0 0,-1 0 0,1-1 0,-1 1 0,0 0 0,1 0 0,-1 0 0,1 0 0,-2 1 0,-28 9-345,28-10 333,-34 18-647,26-12 152,-1-1 0,1 0 0,-1 0 0,1-1 0,-2-1 0,1 0 0,0 0 0,-21 1 0,32-3 301,-1-1 0,0 0 0,0-1 0,0 1 0,0 0 0,0 0 0,0 0 0,0 0-1,0-1 1,1 1 0,-1 0 0,0-1 0,0 1 0,0-1 0,0 1 0,1-1 0,-1 1 0,0-1-1,1 0 1,-1 1 0,0-1 0,1 0 0,-1 1 0,1-1 0,-1 0 0,1 0 0,-1 0-1,1 1 1,0-1 0,-1 0 0,1-1 0,-1-9-1442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0 280 468,'6'-3'359,"0"0"0,0 0 0,0 0 0,0 1 0,0 0-1,1 0 1,-1 0 0,1 1 0,7-1 0,-12 3-258,0-1 1,-1 0-1,1 1 1,-1-1-1,1 1 0,-1 0 1,1-1-1,-1 1 1,0 0-1,1 0 0,-1 0 1,0 0-1,0 0 0,0 0 1,1 0-1,-1 0 1,0 0-1,0 1 0,-1-1 1,1 0-1,0 1 1,0-1-1,-1 1 0,1-1 1,0 3-1,11 42 1327,-11-38-1189,30 162 3081,-31-168-3309,0 0 1,0 0-1,0 0 1,1 0-1,-1 0 0,1 0 1,0 0-1,-1 0 1,1-1-1,0 1 1,0 0-1,0 0 1,0 0-1,0-1 1,1 1-1,-1-1 0,1 1 1,-1-1-1,1 1 1,-1-1-1,1 0 1,-1 0-1,1 0 1,0 0-1,0 0 1,0 0-1,0 0 0,0 0 1,0-1-1,0 1 1,0-1-1,0 0 1,0 1-1,0-1 1,0 0-1,0 0 1,0 0-1,0-1 1,0 1-1,0 0 0,0-1 1,0 1-1,3-2 1,26-9-776,-1-1 0,48-25 0,-44 19-2210,47-17 0,-49 26 1558</inkml:trace>
  <inkml:trace contextRef="#ctx0" brushRef="#br0" timeOffset="1">641 385 996,'0'0'2847,"-5"-2"-2282,-58-28 1473,41 18-1030,-42-15 1,33 18-508,-1 2 0,-1 0-1,-43-2 1,66 9-415,4-1-15,0 1 0,-1-1 0,1 0 0,0 0 0,-11-4 1,15 4-63,1 1 0,0-1 1,0 1-1,0-1 0,0 0 1,-1 0-1,1 0 1,0 0-1,1 0 0,-1 0 1,0 0-1,0 0 1,0 0-1,1 0 0,-1 0 1,0 0-1,1-1 1,-1 1-1,1 0 0,-1 0 1,1-1-1,0 1 0,0 0 1,-1-1-1,1 1 1,0 0-1,0-1 0,0 1 1,1-1-1,-1 1 1,0 0-1,1-3 0,3-10 34,1-1 0,0 1-1,11-20 1,-11 25-32,-1 0 0,0 0 0,0 0 0,0 0 0,-1-1 0,-1 1 1,0-1-1,0 0 0,-1 0 0,0-15 0,-1 23-13,-1 0-1,1 0 1,-1 0 0,0 0 0,1 1-1,-1-1 1,0 0 0,0 0 0,-1 1-1,1-1 1,0 1 0,0-1-1,-1 1 1,1 0 0,-1-1 0,1 1-1,-1 0 1,0 0 0,1 0-1,-1 0 1,0 0 0,0 1 0,0-1-1,0 0 1,1 1 0,-1-1-1,0 1 1,0 0 0,0 0 0,-3 0-1,-5-1-134,1 1 1,-1 0-1,1 0 0,-1 1 0,-9 3 0,2-1-1167,0 2 1,0 0-1,0 1 1,-27 14-1,22-8-195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88 204,'2'-1'201,"-1"-1"0,1-1 1,0 1-1,-1 0 0,0 0 0,1 0 1,-1-1-1,0 1 0,0-1 0,0 1 1,-1-1-1,1 1 0,-1-1 0,1 0 1,-1 1-1,0-1 0,0 0 0,0 1 1,0-1-1,0 1 0,-1-1 0,1 0 0,-1 1 1,0-1-1,0 1 0,0-1 0,0 1 1,0 0-1,0-1 0,-1 1 0,1 0 1,-1 0-1,1 0 0,-5-4 699,0 8-246,-2 3-440,-1 0 0,1 0 1,1 1-1,-1 0 0,1 0 0,0 0 0,1 1 0,-1 1 0,-9 13 1,1 1 18,2 0 0,0 1 1,1 1-1,1-1 0,1 2 1,2 0-1,0 0 0,2 0 1,-6 46-1,11-63-171,1 0 0,0 1 0,0-1 0,1 0-1,0 0 1,0 1 0,5 12 0,-5-17-41,0-1 0,1 1-1,0-1 1,0 0 0,0 1 0,0-1 0,0 0-1,1 0 1,-1-1 0,1 1 0,0 0 0,0-1-1,0 0 1,0 0 0,0 0 0,0 0 0,1 0-1,-1 0 1,5 1 0,1-1-2,-1-1 0,1 1 0,0-1-1,0-1 1,0 0 0,-1 0 0,1 0 0,0-1 0,0-1 0,9-2-1,14-4 5,39-16 0,-29 6-15,-1-2-1,0-2 1,-1-1 0,-2-2-1,45-37 1,62-53-28,-123 102 10,-16 16 6,-6 9 2,-17 50 43,13-52-28,0 0 1,1 0-1,1 1 1,-1-1-1,2 1 1,0-1-1,0 1 1,0 0-1,2 11 1,-1-20-10,1-1 0,-1 1 1,0-1-1,1 1 0,-1-1 1,1 1-1,-1-1 1,1 0-1,0 1 0,0-1 1,0 0-1,-1 1 0,1-1 1,0 0-1,0 0 0,1 0 1,-1 0-1,0 0 1,0 0-1,0 0 0,1 0 1,-1-1-1,2 2 0,0-2 1,-1 1 0,1 0-1,0-1 1,0 0 0,0 0-1,0 0 1,-1 0-1,1 0 1,0 0 0,0-1-1,4-1 1,6-2 8,0-1 1,0-1-1,22-13 0,-35 19-12,20-12 5,-1-1 0,0-1 0,-2-1 0,21-20 0,-29 26-4,0-1 0,-1-1 1,0 0-1,0 0 0,-1 0 0,0-1 0,-1 0 0,7-20 0,-12 30-10,-1 0-1,1 0 1,-1 1-1,1-1 1,-1 0 0,0 0-1,0 0 1,0 1 0,0-1-1,0 0 1,0 0-1,0 0 1,0 0 0,-1 1-1,1-1 1,-1 0 0,0 0-1,1 1 1,-1-1-1,0 0 1,0 1 0,0-1-1,-1-1 1,0 1-26,0 1 0,-1-1 1,1 1-1,0-1 0,-1 1 0,1 0 1,-1 0-1,0 0 0,1 0 0,-1 0 1,0 0-1,1 1 0,-6-1 0,-6 1-160,-1 0-1,0 1 1,0 0-1,-21 5 1,-12 5-1082,-60 21-1,8 10-4864,77-31 4577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1 359 20,'4'2'347,"1"0"1,1-1-1,-1 0 0,0 1 1,0-2-1,0 1 0,1-1 0,-1 1 1,0-1-1,0-1 0,1 1 1,-1-1-1,0 0 0,7-2 1,-8 1-178,0 0 1,0 0 0,0-1 0,0 1 0,-1-1-1,1 0 1,-1 0 0,0 0 0,0 0 0,0-1-1,0 1 1,0-1 0,-1 0 0,0 0 0,1 0-1,-2 0 1,3-5 0,8-23 664,8-37-1,-11 36-7,13-34 1,-22 66-807,0 1 1,0 0-1,0-1 1,1 1-1,-1 0 1,0 0-1,0-1 1,0 1-1,0 0 1,0 0-1,0-1 1,0 1-1,1 0 1,-1 0-1,0-1 1,0 1-1,0 0 1,1 0-1,-1 0 1,0-1 0,0 1-1,1 0 1,-1 0-1,0 0 1,0 0-1,1 0 1,-1-1-1,0 1 1,0 0-1,1 0 1,-1 0-1,0 0 1,1 0-1,-1 0 1,0 0-1,0 0 1,1 0-1,-1 0 1,1 0-1,7 11 353,5 25-115,-11-32-151,3 13 60,1-2 1,1 1 0,1-1 0,0 0 0,1 0 0,20 25 0,-25-35-113,1 0 0,0 0 0,0-1 0,0 0-1,1 0 1,-1 0 0,1 0 0,12 4 0,-14-6-30,1-1 0,-1 0 0,0 0 0,1 0 0,-1 0 0,1-1 0,0 0 0,-1 0 0,1 0 0,-1 0 0,1-1 0,-1 0-1,1 0 1,6-2 0,-2-1-26,1-1 1,-1 0-1,0 0 0,0 0 0,-1-1 0,0-1 0,0 1 0,0-1 0,-1-1 0,0 0 0,0 1 0,-1-2 0,0 1 0,0-1 0,6-14 1,-6 10-329,0-1 0,-1 0 0,0 1 0,-1-2 0,-1 1 0,0 0 0,-1-1 0,0 1 1,-2-1-1,0-23 0,-1 37 189,-2-18-2106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1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598 60 292,'1'-3'640,"0"1"1,0-1-1,0 0 0,0 1 1,-1-1-1,1 0 0,-1 1 1,1-1-1,-1 0 0,0 0 1,-1-3-1,1-2 1256,0 7-985,-23-11 2480,-11 10-2277,0 2 0,-45 5 0,-25 1-504,-75 2-2000,119 1-1829,1 3-3612,28-4 4429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5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215 131 108,'6'-7'354,"2"-1"135,1 0-1,-2-1 0,1 0 0,7-14 0,-14 21-421,0 1 0,0 0 1,0 0-1,-1-1 0,1 1 0,0 0 0,-1-1 0,1 1 1,-1 0-1,0-1 0,1 1 0,-1-1 0,0 1 0,0-1 1,0 1-1,0-1 0,0 1 0,0-1 0,0 1 0,-1-1 0,1 1 1,0-1-1,-1 1 0,0 0 0,1-1 0,-1 1 0,0 0 1,1-1-1,-1 1 0,0 0 0,0 0 0,0 0 0,0 0 0,0 0 1,0 0-1,0 0 0,-1 0 0,1 0 0,0 0 0,0 1 1,-1-1-1,1 0 0,0 1 0,-2-1 0,-7-2 87,1 1 0,0 0 1,-1 0-1,0 1 0,1 0 0,-1 1 0,0 0 0,1 0 0,-1 1 0,0 0 0,1 1 0,0 0 1,-1 1-1,1 0 0,0 0 0,0 1 0,0 0 0,1 1 0,-1 0 0,1 0 0,0 0 0,-7 8 1,13-11-111,0 0 0,0 1 1,1-1-1,-1 0 0,1 1 1,-1-1-1,1 1 0,0-1 1,0 1-1,0 0 0,1 0 1,-1-1-1,0 1 1,1 0-1,0 0 0,0 0 1,0-1-1,0 1 0,0 0 1,0 0-1,1 0 0,-1-1 1,1 1-1,0 0 0,0 0 1,0-1-1,0 1 1,1-1-1,-1 1 0,0-1 1,3 3-1,6 8 107,-1-1 0,1 0 1,1 0-1,16 12 0,16 13 215,-27-26-190,-1 2-1,0 0 1,-1 1 0,0 0-1,21 31 1,-33-42-158,0 1-1,-1-1 1,1 0-1,-1 1 1,1 0-1,-1-1 1,0 1-1,-1 0 1,1-1-1,-1 1 1,0 0-1,1 0 1,-2-1-1,1 1 1,0 0-1,-1 0 1,0-1-1,1 1 1,-2 0-1,1-1 1,0 1-1,-1-1 1,1 1-1,-1-1 1,0 0-1,-4 6 1,-6 4-154,1 0 0,-1-1 1,-1-1-1,-24 17 0,13-9-330,-88 68-7119,92-70 5857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15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13465,'57'-17'572,"-13"5"56,-4 4 80,-5 2-36,-7 0-103,-6 4-161,-6-4-104,0 3-96,-4 0-188,-2 3-308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32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31 658 792,'8'34'1124,"8"27"1217,-14-56-1958,0-1 0,0 1 0,0 0 0,0-1 0,1 1 0,-1-1 0,1 0 0,0 0 0,5 4 0,-8-7-342,0-1 0,1 0 0,-1 0 0,0 0 0,1 0 0,-1 1 0,0-1 0,0 0 0,1 0 0,-1 0 0,0 0 0,1 0 0,-1 0 0,0 0 0,1 0 0,-1 0 0,0 0 0,1 0 0,-1 0 0,0 0 0,1 0 0,-1 0 0,0 0 0,1 0 0,-1 0 0,0-1 0,1 1 0,-1 0 0,0 0 0,0 0 0,1 0 0,-1-1 0,0 1 0,0 0 0,1 0 0,-1-1 0,0 1 0,0 0 0,0 0 0,1-1 0,6-11 441,-7 11-451,3-6 142,-1 1 0,1-1 0,-2 0 1,1 0-1,-1 1 0,0-1 0,0-12 0,-3-53 618,0 45-464,-4-22 255,-2 1 0,-18-65 0,6 33-40,14 50-372,-4-10 47,2 0 1,2 0-1,-1-43 1,7 79-142,0 0 0,0 0 1,0 0-1,1 0 0,-1 0 0,1 0 0,0 0 0,0 0 0,1 0 0,-1 0 1,1 0-1,0 1 0,0-1 0,0 1 0,1-1 0,-1 1 0,1 0 0,-1 0 1,5-4-1,-3 5 18,0-1 1,0 1 0,1 0-1,-1 0 1,1 0 0,-1 1 0,1-1-1,-1 1 1,1 0 0,0 1-1,0-1 1,-1 1 0,1 0-1,0 0 1,0 0 0,7 2-1,5 1 145,0 0 0,0 1 0,0 1 1,0 1-1,19 9 0,-35-14-223,0-1 1,1 1 0,-1 0-1,0-1 1,0 1 0,0 0-1,0 0 1,0 0 0,0 0 0,0 0-1,0 0 1,-1 0 0,1 0-1,0 0 1,0 1 0,-1-1-1,1 0 1,-1 0 0,1 1-1,-1-1 1,0 0 0,1 1 0,-1-1-1,0 0 1,0 1 0,0-1-1,0 0 1,0 1 0,0-1-1,-1 0 1,1 1 0,0-1-1,-1 0 1,1 1 0,-1-1 0,1 0-1,-1 0 1,-1 3 0,0 0 13,-1 1 0,0 0 1,-1-1-1,1 0 0,-1 0 1,0 0-1,0 0 0,-7 5 1,-13 7-243,-1-2 1,-30 14 0,-18 3-6430,59-26 3989,-5 6-1321,0 0 1206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34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3 140 548,'0'0'6224,"-1"3"-5745,1-2-385,0 0 0,0 1 1,-1-1-1,1 0 0,0 0 1,0 0-1,0 0 0,0 1 1,0-1-1,0 0 0,0 0 1,0 0-1,1 0 0,-1 1 1,0-1-1,1 0 0,-1 0 1,1 0-1,-1 0 0,1 0 0,0 0 1,-1 0-1,2 1 0,1 0 3,0 0 0,0-1 0,0 0 0,0 0-1,0 1 1,0-2 0,1 1 0,4 1 0,11 1 29,-1-1 0,1 0 0,0-1 1,0-1-1,-1-1 0,1 0 1,0-2-1,-1 0 0,1-1 1,-1-1-1,31-12 0,-44 14-102,0 1 0,0-1-1,0 0 1,0 0 0,0-1 0,-1 0-1,1 0 1,-1 0 0,0 0 0,0 0 0,5-9-1,-8 11-20,0 0-1,0 0 1,0 0-1,0 0 1,0 0-1,0 0 1,-1 0-1,1 0 1,-1-1-1,1 1 0,-1 0 1,0 0-1,0-1 1,0 1-1,0 0 1,0 0-1,-1-1 1,1 1-1,-1 0 1,1 0-1,-1 0 1,0 0-1,0 0 1,0-1-1,0 1 1,0 1-1,0-1 0,0 0 1,-1 0-1,1 0 1,-1 1-1,-3-3 1,1 0-22,0 1 0,-1-1 1,1 1-1,-1 0 0,0 1 1,0-1-1,0 1 0,0 0 0,-1 1 1,1-1-1,0 1 0,-1 0 1,1 0-1,-1 0 0,-5 1 1,-5 1-239,1 0 1,-1 1 0,1 1-1,-17 5 1,20-6-1726,24-6 1484,31-7 280,-30 9 288,0 0 0,0 1 1,1 1-1,-1 1 0,0 0 0,13 2 1,-21-2 10,-1 0 1,0 0 0,1 0 0,-1 1 0,0 0-1,0-1 1,0 1 0,0 1 0,0-1 0,0 1-1,-1-1 1,1 1 0,-1 0 0,1 0 0,-1 1-1,0-1 1,-1 1 0,1 0 0,-1-1-1,5 9 1,-2 2 224,0 1-1,-1-1 0,-1 1 1,0 0-1,1 19 1,-3 76 1860,-2-81-1274,1 0-1,1 0 1,10 51-1,-10-77-898,0 0-1,0 0 1,0 0-1,0 0 1,1-1-1,-1 1 1,1-1-1,0 1 1,0-1-1,0 1 1,0-1-1,0 0 1,0 0 0,1 0-1,-1 0 1,1-1-1,-1 1 1,1-1-1,3 2 1,6 2-1169,1 0 1,0-2 0,15 4-1,10 3-5193,-11 0 4018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33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20 272 680,'-19'3'8635,"20"-6"-7978,3-18 21,2 2 1,1-1-1,12-24 1,-3 4-62,-5 11-161,-6 14-87,1-1 0,1 1 0,0 1 0,11-18 0,-18 32-349,0-1 0,0 1 0,1-1 0,-1 1 0,0 0 0,0-1-1,1 1 1,-1 0 0,0-1 0,1 1 0,-1 0 0,0-1 0,1 1 0,-1 0 0,0 0 0,1 0 0,-1-1 0,1 1-1,-1 0 1,1 0 0,-1 0 0,0 0 0,1 0 0,-1 0 0,1-1 0,-1 1 0,1 0 0,-1 0 0,1 0-1,-1 1 1,0-1 0,1 0 0,-1 0 0,1 0 0,-1 0 0,1 0 0,-1 0 0,0 1 0,1-1 0,-1 0 0,0 0-1,1 1 1,-1-1 0,1 0 0,-1 1 0,0-1 0,0 0 0,1 1 0,12 23 621,-9-16-436,9 17 303,-8-14-256,0-1-1,1 0 0,11 15 0,-15-22-256,1-1 0,-1 1 0,1 0 0,0-1 0,0 0 0,0 0 0,0 0 0,0 0 0,1 0 0,-1 0 0,1-1 0,-1 1 0,1-1 0,-1 0-1,7 0 1,9 1-818,1-2-1,0 0 1,27-4-1,24-1-7975,-46 5 6370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35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2 208 268,'-2'-12'6045,"9"12"-1130,11 13-1893,-17-13-3511,4 4 764,-1 1 0,0-1 1,0 1-1,-1 0 0,1 0 1,-1 0-1,3 6 1,6 9 536,54 92 2018,-44-71-1637,35 49 0,-39-64-682,34 42 729,-46-62-1070,0 1-1,1-1 0,0 0 0,0-1 0,0 0 1,0 0-1,12 5 0,-17-9-142,0 0 1,0-1-1,0 1 0,0-1 0,0 0 1,0 1-1,0-1 0,0 0 1,0 0-1,0 0 0,0-1 1,0 1-1,0 0 0,0-1 0,0 0 1,0 1-1,0-1 0,0 0 1,0 0-1,0 0 0,0 0 1,-1 0-1,1 0 0,0-1 1,-1 1-1,1-1 0,-1 1 0,0-1 1,1 1-1,-1-1 0,1-2 1,5-6 30,0 0 0,-1-1 1,-1 0-1,5-12 0,121-302 316,-21 104-818,-99 194-48,-135 409 961,80-258-328,43-121-137,1-1 0,-1 0 0,0 1 0,0-1 1,0 0-1,-1 0 0,1 1 0,0-1 0,-1 0 0,-2 3 1,1-3-13,0-1 1,0 1 0,0 0 0,0-1 0,0 1 0,0-1 0,0 0 0,-1 0 0,1 0 0,0-1 0,-1 1 0,-4 0 0,4-1 3,0 0-1,0 1 1,0 0-1,1-1 0,-1 1 1,0 1-1,1-1 0,-1 1 1,1-1-1,-1 1 1,1 0-1,0 0 0,-5 5 1,7-7 6,1 0 0,-1 0 0,0 0 0,1 0 0,-1 1 0,1-1 0,-1 0 0,0 0 0,1-1 0,-1 1-1,1 0 1,-1 0 0,1 0 0,-1 0 0,0 0 0,1-1 0,-1 1 0,1 0 0,-1 0 0,1-1 0,-1 1 0,1 0 0,-1-1 0,1 1 0,-1-1 0,-10-8 3,8 4-1,0 1 0,1 0 0,-1-1-1,1 1 1,0-1 0,0 0 0,1 0-1,0 0 1,-1 0 0,0-9 0,-3-12-22,-12-30-73,9 23-418,-2 1-1,-1 0 1,-2 1 0,-23-43 0,25 59-1315,8 11 501,0 1 0,0 1-1,-1-1 1,1 0 0,0 1-1,-1 0 1,1 0 0,-6-3 0,-7-1-2234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39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10 153 416,'-4'-33'7139,"-1"17"-5255,4 15-1467,5-9 737,3 2-932,0 1 0,0 0 0,1 0 1,-1 1-1,1 0 0,1 1 0,-1 0 1,1 0-1,12-5 0,-9 5-66,0 0 0,0 1 1,1 1-1,-1 0 0,1 1 0,0 0 0,12 0 0,-20 2-68,0 0-1,0 1 0,0 0 1,0 0-1,0 0 0,0 1 1,0-1-1,0 1 0,-1 0 1,1 1-1,-1-1 0,1 1 1,5 4-1,3 4 217,-1 1-1,20 23 1,-25-26-158,1 1 0,0-2 0,1 1 0,0-1 0,0 0 1,1-1-1,19 11 0,-19-13-104,1-2 1,0 1 0,1-2-1,-1 1 1,0-2 0,1 1-1,0-2 1,21 0 0,8-4-849,47-11 0,-24 4-1709,-9 1-4950,-32 5 5105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4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98 569 120,'-3'3'529,"-1"1"1,1 0-1,0-1 0,1 1 1,-1 0-1,1 1 0,-1-1 0,1 0 1,1 1-1,-1-1 0,1 1 1,-1 0-1,0 8 0,0 5 663,1 0 1,2 25-1,-1-15 69,1-12-438,0 0-1,1-1 0,1 1 0,1-1 0,0 0 0,0 0 0,2 0 0,12 25 0,-17-40-791,-1 1-1,0-1 1,0 0-1,1 0 1,-1 0-1,0 0 1,1 0-1,-1 0 1,0 1-1,0-1 0,1 0 1,-1 0-1,0 0 1,1 0-1,-1 0 1,0 0-1,1 0 1,-1 0-1,0-1 1,1 1-1,-1 0 1,0 0-1,0 0 1,1 0-1,-1 0 1,0 0-1,1-1 1,-1 1-1,0 0 1,0 0-1,1 0 1,-1-1-1,0 1 1,0 0-1,0 0 1,1-1-1,-1 1 1,0 0-1,0 0 1,0-1-1,0 1 1,0 0-1,1-1 1,-1 1-1,0 0 0,0-1 1,3-23 216,0-1 1,-2 0-1,0 1 1,-2-1-1,-6-41 1,-1-12-109,-9-139-94,-3-113-172,20 324 136,0 0-1,0 0 1,1 0 0,0 0 0,1 0-1,-1 0 1,5-9 0,-6 13-3,1 0 0,0 0 0,0 0-1,0 1 1,0-1 0,1 1 0,-1-1 0,0 1 0,1-1 0,-1 1 0,1-1 0,-1 1 0,1 0 0,0 0 0,-1 0 0,1 0 0,0 0 0,0 0 0,0 1-1,0-1 1,-1 1 0,1-1 0,0 1 0,0 0 0,4-1 0,3 2 25,0 0 1,0 1-1,0-1 0,0 2 1,0-1-1,-1 1 0,17 8 1,-8-2 109,-1 0 0,29 23 1,-43-31-128,0 1 0,0-1-1,0 1 1,-1 0 0,1-1 0,0 1 0,-1 0 0,0 0 0,1 0 0,-1 0-1,0 0 1,0 1 0,0-1 0,0 0 0,0 0 0,-1 1 0,1-1 0,-1 1-1,1 2 1,-2-2-2,1 0-1,0 0 1,-1 0-1,0 0 0,0 0 1,0 0-1,0 0 1,0-1-1,0 1 1,-1 0-1,0-1 1,1 1-1,-3 2 0,-6 5-55,1 0 0,-1-1 0,-1 0 0,0-1 0,-18 11 0,10-8-430,0-2 0,0 0 0,-1-1 0,-22 6 0,-1-3-3648,2-3-4771,24-8 5868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43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47 392,'-1'0'191,"1"-1"-1,-1 1 0,1-1 1,-1 1-1,1-1 1,-1 1-1,1-1 1,-1 1-1,0-1 1,1 1-1,-1 0 1,0-1-1,1 1 1,-1 0-1,0 0 1,1-1-1,-1 1 1,0 0-1,-1 0 1,-17 6-159,15-5 391,-1 2-140,1-1 0,-1 1-1,0-1 1,1 1 0,-8 7 0,-4 2 611,-9 16 1870,26-29-2706,0 1 1,1-1-1,-1 1 0,1 0 0,-1 0 1,1 0-1,-1 0 0,0 0 0,1 0 0,-1 0 1,3 1-1,4-1 70,14-3 154,0-1-1,0-1 1,-1 0-1,1-2 1,34-16-1,-22 9 20,-6 4-78,-19 8-137,-1-1 1,0 0-1,0 0 0,0-1 1,0 0-1,0 0 0,7-6 1,-16 7 241,-7 1-267,-8 2-78,3 2-73,0 1 0,-18 6 0,-12 3-518,7-2-278,34-10 570,3-1-896,0-1 1195,0 0-1,1 1 0,-1 0 1,0-1-1,1 1 0,-1 0 1,1-1-1,-1 1 1,1 0-1,-1 0 0,1 0 1,0 1-1,0-1 0,-1 0 1,4 0-1,0-1 153,0 0 1,0 1-1,0-1 0,-1 1 1,1 0-1,0 1 0,1-1 1,-1 1-1,0 0 0,0 0 1,0 1-1,0-1 0,0 1 1,0 0-1,0 1 0,-1-1 1,1 1-1,0 0 0,0 0 0,-1 0 1,0 1-1,1-1 0,-1 1 1,0 0-1,0 1 0,0-1 1,-1 1-1,1-1 0,-1 1 1,0 0-1,0 0 0,0 1 1,2 4-1,20 43 1592,-2 2 1,17 57-1,6 15 1472,-36-100-2395,13 30 938,-21-53-1691,1 1 1,-1-1-1,0 1 1,1-1 0,0 0-1,0 0 1,0 0-1,0 0 1,0 0 0,0-1-1,6 4 1,-6-5-409,0 0 0,0 0 0,0 0 0,0 0 0,1 0 0,-1-1 0,0 0 1,0 1-1,1-1 0,-1 0 0,0 0 0,0-1 0,0 1 0,6-2 0,16-1-11461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117 150 368,'-3'-8'1307,"2"6"-1076,0 1 1,1 0-1,-1-1 0,1 1 0,-1-1 0,1 1 0,0-1 0,-1 1 0,1-1 0,0 1 0,0-1 0,0 1 0,0-1 0,0 0 0,1-2 0,0 2 335,-1 1-331,1-1 1,-1 0-1,0 1 1,1-1-1,0 1 1,-1-1-1,1 1 1,0-1-1,0 1 1,0 0-1,0-1 0,0 1 1,0 0-1,0 0 1,3-2-1,22-16 1011,-23 17-1086,15-8 187,0 1-1,0 1 1,1 0 0,0 2 0,1 0-1,-1 1 1,24-2 0,-28 4-215,1 0-30,1 2 1,-1 0 0,0 1 0,1 0 0,-1 1 0,1 1 0,-1 1 0,0 0 0,19 7-1,-24-5-53,0 0 0,-1 1-1,0 0 1,0 1-1,0 0 1,15 14 0,0 0 54,7 6 14,45 50-1,-56-55-88,4 12-4,-11-19-24,-1 0 1,-1 1-1,0 0 1,19 34-1,0 2 31,-27-45-35,0 0 1,0 0 0,-1 0-1,0 1 1,-1-1 0,1 1-1,-2 0 1,1 0 0,-1 0-1,0 0 1,0 0 0,-1 0-1,-2 13 1,-1 6-29,-2 1-1,-14 41 1,13-45 20,-4 3 12,0 0 1,-17 29 0,13-28-23,6-13 13,0-2-1,-1 1 1,-19 20 0,14-19 12,5-4-3,-1-1 0,0 0 0,-1 0 0,0-2 0,0 1 0,-14 7 0,13-10 5,-1 0-1,0-1 1,0-1 0,-26 6 0,23-7-10,0-1 0,0 0 0,-25-1-1,-57-11 9,74 7-7,10 0 2,1-1 1,1 0 0,-20-9-1,14 5-6,4 2 14,0-2-1,1 1 0,1-2 0,-1 0 0,1 0 0,1-1 0,-20-21 0,-8-7 14,32 31-13,1 0 0,0-1-1,1 1 1,0-1 0,-7-13-1,-16-23 8,25 38-15,0-1-1,0 1 1,0-1 0,1 0-1,0 0 1,0 0 0,0-8-1,0 4 4,-17-53-24,13 49 24,1 0 1,1-1-1,1 1 0,0-1 0,-1-22 0,4 28-19,0-36 82,8-71 0,-5 102-151,0-1 1,1 1-1,0-1 1,2 1-1,0 1 1,0-1-1,1 1 1,12-18-1,10-5-1439,-24 31 584,0 1 0,0 0 1,1 0-1,0 0 0,0 1 0,0 0 0,12-6 1,9 1-1188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1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604 31 428,'-38'-9'3496,"-45"-4"1,-101 4 439,140 10-4142,-78 12 0,89-7-3169,-41 13 0,48-10 1868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4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107 351 176,'-3'-12'1824,"3"11"-1490,0-1-1,-1 1 0,1-1 0,-1 1 0,1 0 0,-1-1 0,0 1 0,1-1 1,-1 1-1,-3-4 4065,4 10-3678,28 323 6060,-29-320-6013,-1-11-310,-8-25-184,-12-48-248,-56-352-254,74 404 308,-1-28 271,5 49-321,0 0 1,0 0 0,0 0-1,1 0 1,-1 0-1,1 0 1,0 0 0,0 0-1,0 1 1,0-1-1,1 0 1,-1 1 0,1-1-1,2-3 1,-3 5-13,-1 1-14,0 0 1,1 0-1,-1-1 1,0 1-1,0 0 1,0 0-1,1 0 1,-1-1-1,0 1 1,0 0-1,1 0 1,-1 0-1,0 0 0,0 0 1,1-1-1,-1 1 1,0 0-1,1 0 1,-1 0-1,0 0 1,0 0-1,1 0 1,-1 0-1,0 0 1,1 0-1,-1 0 1,0 0-1,1 0 1,-1 0-1,0 0 1,0 1-1,1-1 0,-1 0 1,1 0-1,22 7 40,0 0 0,-1 2-1,0 1 1,0 0 0,-1 2 0,23 16-1,117 96 179,-126-94-128,45 49 1,-67-64-67,-1 0 1,0 1-1,-1 1 0,-1-1 1,0 2-1,7 18 1,-15-30-40,0 0 1,0-1-1,0 1 1,-1 0 0,0 0-1,0 0 1,-1 0 0,0 0-1,0 0 1,0 0 0,-1 0-1,0 0 1,0 0-1,0 0 1,-1 0 0,1 0-1,-2 0 1,1-1 0,-1 1-1,1-1 1,-2 0 0,1 0-1,0 0 1,-1 0-1,0 0 1,0-1 0,0 0-1,-1 0 1,0 0 0,1 0-1,-1-1 1,-1 0 0,1 0-1,0 0 1,-1 0-1,1-1 1,-1 0 0,0 0-1,0-1 1,0 0 0,0 0-1,0 0 1,0 0 0,0-1-1,0 0 1,-11-2-1,12 2-20,1-1-1,-1 0 0,1 0 0,0 0 0,-1-1 0,1 1 0,0-1 0,0 0 0,0 0 0,0-1 0,0 1 0,1-1 0,-1 0 0,1 0 0,0 0 0,-1 0 0,1-1 0,1 1 0,-5-6 0,5 5-45,1 0 0,-1 0 0,1 1 0,0-1 0,0 0 1,0 0-1,1 0 0,-1 0 0,1 0 0,0 0 0,0 0 0,0 0 0,1-1 0,0 1 0,-1 1 0,1-1 1,1 0-1,-1 0 0,0 0 0,1 0 0,3-5 0,5-8-697,1 2 0,0-1 0,1 1 1,14-13-1,30-25-7083,-38 36 5777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0 364,'4'3'356,"-1"0"0,1 0 0,-1 1 1,0-1-1,0 1 0,-1 0 0,1-1 0,-1 1 0,0 0 0,0 1 0,2 4 1,13 54 2270,-13-44-2144,15 88 1835,-15-74-1927,2 1 1,1-1-1,18 49 0,-25-80-473,1-1 0,-1 0 0,1 0 0,0-1 0,-1 1 0,1 0 0,0 0-1,-1 0 1,1 0 0,0 0 0,0-1 0,0 1 0,0 0 0,0-1 0,1 1 0,-2 0-260,1-1 0,0 0 0,0 0 0,0 1 0,0-1 0,0 0 0,-1 0 0,1 0 1,0 0-1,0 0 0,0 0 0,0 0 0,0-1 0,0 1 0,-1 0 0,2-1 0,17-6-1275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4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49 268,'1'-9'864,"0"6"-443,-1 0-1,0 0 1,0 0-1,0 0 1,0 0-1,-1 0 1,0-5-1,1 8-336,-1-1-1,1 0 1,-1 1-1,1-1 1,-1 0 0,1 1-1,-1-1 1,1 0-1,-1 1 1,0-1 0,1 1-1,-1-1 1,0 1 0,1 0-1,-1-1 1,0 1-1,1-1 1,-1 1 0,0 0-1,0 0 1,0 0-1,1-1 1,-1 1 0,0 0-1,0 0 1,0 0 0,0 0-1,1 0 1,-1 0-1,0 1 1,0-1 0,0 0-1,1 0 1,-1 0-1,-1 1 1,-8 2 280,0 0 0,0 1 0,0 0 0,0 1 0,1 0 0,0 1-1,-16 11 1,19-13-179,0 1 0,1 0-1,0 1 1,0-1-1,0 1 1,0 0 0,1 0-1,0 0 1,0 1-1,1-1 1,-1 1 0,-3 12-1,7-16-139,0-1-1,0 1 1,0-1 0,0 1-1,0-1 1,0 1-1,1-1 1,-1 1 0,1-1-1,0 1 1,-1-1-1,1 0 1,0 1 0,1-1-1,-1 0 1,0 0-1,1 0 1,-1 0 0,1 0-1,-1 0 1,1 0-1,0-1 1,0 1 0,0 0-1,0-1 1,3 2-1,8 5 93,0 0-1,0-2 1,17 8-1,-21-11-74,37 16 182,-10-5 170,69 38 0,-102-50-395,0 0 0,0-1-1,-1 1 1,1 1 0,-1-1 0,1 0 0,-1 0 0,0 1 0,1 0 0,-1-1 0,-1 1 0,1 0 0,0 0-1,-1 0 1,1 0 0,-1 0 0,0 0 0,0 0 0,0 1 0,-1-1 0,1 0 0,-1 1 0,1-1-1,-1 0 1,0 1 0,-1-1 0,1 0 0,-1 1 0,0 3 0,-1-2-90,0 1-1,0-1 1,-1-1 0,1 1-1,-1 0 1,0-1 0,0 1 0,-1-1-1,1 0 1,-1 0 0,0 0-1,0-1 1,-1 1 0,1-1 0,0 0-1,-1 0 1,-8 3 0,-6 1-840,-7 4-2076,12-2-2579,10-4 3585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5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5 8,'0'0'487,"-17"-5"9252,24 29-8975,-2 0 0,0 0 0,1 28 0,7 33 467,1-18-211,4 0-1,2-2 1,50 108-1,-53-138-317,19 58-1,-35-91-687,-1-1 0,1 0-1,-1 1 1,1-1-1,-1 0 1,0 1-1,0-1 1,0 1 0,0-1-1,0 0 1,0 1-1,0-1 1,0 1-1,0-1 1,-1 0-1,1 1 1,-1-1 0,1 0-1,-1 1 1,1-1-1,-1 0 1,0 0-1,1 1 1,-1-1-1,0 0 1,0 0 0,0 0-1,0 0 1,0 0-1,0 0 1,0 0-1,-2 0 1,-3 2-72,0 0 0,0-1 0,-1 0 0,1-1 1,-13 2-1,-8 3-601,-88 29-4761,113-34 5101,1-1 1,0 1 0,0-1-1,0 0 1,-1 1-1,1-1 1,0 0-1,0 0 1,-1 0-1,1 0 1,0 0-1,0 0 1,-1 0-1,1-1 1,0 1 0,0 0-1,0-1 1,-1 1-1,1-1 1,0 1-1,0-1 1,0 1-1,0-1 1,0 0-1,-1-1 1,-2-8-1746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5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31 146 400,'0'-13'1187,"-1"-1"0,0 1 0,0 0 0,-6-19 2440,5 36-2835,-1 2-542,0 0 0,0 1 0,1-1 0,0 1 0,0 0 0,1-1 0,0 1 0,0 0-1,1 0 1,0 0 0,0 10 0,3 16 740,6 35 0,-6-52-691,0-1 0,1 0 0,0 0 0,1 0 0,1 0 0,8 14 0,-12-25-231,0-1-1,0 1 1,0-1 0,1 0 0,-1 1 0,1-1 0,0 0-1,0-1 1,0 1 0,0 0 0,1-1 0,-1 0 0,1 0 0,-1 0-1,1 0 1,0 0 0,0-1 0,0 0 0,0 1 0,0-2 0,0 1-1,0 0 1,0-1 0,0 0 0,0 1 0,0-2 0,0 1 0,4-1-1,2-2-5,0 0 1,0 0-1,0-1 0,-1 0 0,0-1 0,0 0 0,0-1 0,0 0 0,-1 0 0,0 0 0,-1-1 0,1-1 0,-1 1 1,6-9-1,3-6-80,0 0 0,-2-1 1,0-1-1,12-30 1,-17 33-554,0 0 1,-1 0-1,-2-1 1,0 0-1,-1 0 1,3-42-1,-10 64-839,2 0 1329,-1 0-1,1 0 1,-1 0 0,1 0 0,-1 0-1,1 1 1,0-1 0,-1 0 0,1 0-1,-1 0 1,1 0 0,0 1 0,-1-1-1,1 0 1,0 0 0,-1 1 0,1-1-1,0 0 1,0 1 0,-1-1 0,1 0 0,0 1-1,0-1 1,0 0 0,-1 1 0,1-1-1,0 1 1,-11 36-6189,8-15 4293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5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0 512 928,'6'3'182,"1"0"0,-1-1 0,1 0 0,0 0 0,-1-1 0,1 0 0,0 0-1,0 0 1,0-1 0,0 0 0,0 0 0,0-1 0,-1 0 0,1 0 0,13-4 0,-13 2-40,-1 0 1,1 0-1,-1-1 1,1 0-1,-1 0 1,-1-1-1,1 0 1,-1 0-1,1 0 1,-1 0-1,-1-1 0,1 0 1,-1 0-1,7-13 1,-1-2 122,-1-1 1,-1 0-1,0-1 1,-2 0-1,-1 0 1,5-45-1,-8 35 52,-1-1 1,-1 0-1,-2 0 0,-8-41 0,10 73-289,0 1 1,0 0-1,-1 0 1,1-1-1,0 1 1,-1 0-1,1 0 1,-1 0-1,1 0 1,-1 0 0,1 0-1,-1-1 1,0 1-1,1 1 1,-1-1-1,0 0 1,0 0-1,0 0 1,0 0-1,0 0 1,-2 0 0,2 0 161,-1 6-12,-1 2-111,0 0-1,0 1 0,1-1 1,1 1-1,-1 0 1,1 0-1,1-1 0,-1 1 1,1 0-1,0 0 0,1 0 1,0 0-1,0-1 1,1 1-1,0 0 0,1-1 1,-1 0-1,6 11 1,-5-12-7,1 1 1,-1-1-1,1 0 1,1 1-1,-1-2 1,1 1-1,0-1 1,0 1 0,7 4-1,-8-7-31,1 0-1,-1-1 0,0 1 1,1-1-1,-1 0 1,1 0-1,0-1 1,0 1-1,0-1 1,0 0-1,0 0 0,0-1 1,0 1-1,6-1 1,-4-1-35,-1 0-1,0-1 1,1 1 0,-1-1 0,0 0 0,0-1 0,0 0-1,0 0 1,0 0 0,-1 0 0,1-1 0,-1 0-1,0 0 1,0 0 0,-1-1 0,1 0 0,-1 0 0,0 0-1,0 0 1,3-7 0,-1 2-386,0 0 0,-1-1 0,-1 1-1,1-1 1,-2 0 0,0-1 0,0 1 0,-1 0-1,0-1 1,0-17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6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45 828,'6'-9'819,"-4"6"-492,0 0 1,-1 1-1,1-1 0,-1 0 0,1 0 1,-1 0-1,1-6 0,-2 9-288,0-1-1,0 1 1,0 0 0,0 0-1,0-1 1,0 1 0,0 0-1,0-1 1,-1 1 0,1 0 0,0 0-1,0-1 1,0 1 0,-1 0-1,1 0 1,0 0 0,0-1-1,0 1 1,-1 0 0,1 0-1,0 0 1,-1 0 0,1-1-1,0 1 1,0 0 0,-1 0-1,1 0 1,0 0 0,-1 0-1,1 0 1,0 0 0,0 0-1,-1 0 1,1 0 0,0 0 0,-1 0-1,1 0 1,0 0 0,0 0-1,-1 0 1,1 0 0,0 1-1,-1-1 1,1 0 0,0 0-1,0 0 1,-1 0 0,1 0-1,0 1 1,0-1 0,-1 0-1,1 1 1,-15 8 562,14-9-574,-16 12 283,0 0 0,1 1 0,0 1 0,1 0 0,1 1 0,0 1 0,1 0 0,1 1 0,0 1 1,2-1-1,-12 25 0,8-10-58,1 1 1,2 0-1,1 1 1,1 0-1,-7 64 0,15-86-162,1 1-1,0 0 0,0 0 1,2 0-1,-1-1 0,2 1 1,4 17-1,-5-26-53,0 1 0,0-1 0,0 1-1,0-1 1,1 0 0,0 0 0,-1 0-1,1 0 1,7 7 0,-7-10-17,-1 1 1,1 0-1,-1 0 1,1-1-1,0 0 1,0 1-1,0-1 0,-1 0 1,1 0-1,0-1 1,0 1-1,0-1 0,0 1 1,1-1-1,-1 0 1,0 0-1,3-1 1,7-1 11,0 0 0,0-2 0,-1 0 0,0 0-1,0-1 1,0 0 0,0-1 0,-1-1 0,1 0 0,-2 0 0,1-1 0,-1-1 0,0 1 0,16-21 0,4-7 8,-3-1-1,43-75 0,-46 70-22,-8 12 6,22-30 0,-37 58 2,0 4-19,0-1 1,-1 1-1,1-1 0,-1 1 0,1-1 1,-1 1-1,1-1 0,-1 1 0,0 0 1,0-1-1,0 1 0,0 2 1,0 1 8,5 106 227,-5-76-94,9 64 1,-8-90-145,1 3 29,0-1 0,1 1 0,0-1-1,6 13 1,-8-21-57,0-1-1,0 0 1,0 0 0,0 0 0,1 0-1,-1 0 1,0-1 0,1 1-1,0 0 1,-1-1 0,1 1 0,0-1-1,0 1 1,0-1 0,0 0 0,0 0-1,0 0 1,0 0 0,0 0-1,0 0 1,0 0 0,1-1 0,-1 1-1,0-1 1,1 0 0,-1 0 0,4 0-1,-1 0-187,0-1 0,1 0 0,-1 0 0,0-1-1,0 0 1,0 0 0,0 0 0,0 0 0,0-1-1,6-4 1,3-4-2349,24-23 0,-25 21 1026,15-13-380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85 984,'-5'-6'385,"-1"-1"1,1 1-1,-1 0 0,-1 0 1,1 1-1,-1 0 0,0 0 1,0 0-1,0 1 0,0 0 1,-1 1-1,0 0 0,0 0 1,0 0-1,-14-2 0,2 2-3,0 0-1,0 1 0,-1 1 1,1 1-1,-29 4 1,32-3-546,-1 1 1,1 1 0,0 1-1,0 1 1,0 0 0,0 1 0,1 1-1,0 0 1,-22 14 0,35-19-430,0 1-1,1-1 1,-1 1 0,0 0 0,1 0 0,-4 6-1,2-2-718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6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63 240,'5'3'382,"1"0"1,-1 1-1,0-1 0,0 1 0,-1 0 1,1 1-1,-1-1 0,0 1 1,0 0-1,0 0 0,-1 0 1,0 0-1,0 0 0,4 9 0,2 10 473,0 1-1,6 29 0,-6-18-16,7 25 343,-6-23-131,15 42 1,-25-79-1046,0 0-1,1-1 1,-1 1 0,0 0-1,0 0 1,1-1 0,-1 1-1,1 0 1,-1 0 0,1-1-1,-1 1 1,1-1 0,-1 1-1,1 0 1,-1-1 0,1 1-1,0-1 1,-1 1 0,1-1-1,0 1 1,-1-1 0,1 0-1,0 1 1,0-1 0,0 0-1,1 1 1,-1-2-31,0 1 0,0 0 0,0-1 0,0 1 1,0-1-1,0 1 0,0-1 0,0 0 0,0 1 0,0-1 0,0 0 0,0 0 0,0 1 0,-1-1 1,1 0-1,1-1 0,4-7-297,-1 0 1,0-1-1,5-10 1,-9 16 221,67-138-6729,-51 104 5348</inkml:trace>
  <inkml:trace contextRef="#ctx0" brushRef="#br0" timeOffset="1">400 21 4196,'1'-2'59,"0"1"0,0-1 1,1 1-1,-1-1 0,0 1 0,1-1 0,-1 1 0,1 0 0,0 0 0,-1 0 0,1 0 0,0 0 0,0 0 0,0 1 0,-1-1 0,3 0 0,-3 1-1,0 0 1,1 0-1,-1 0 0,0 1 0,0-1 1,0 0-1,0 1 0,0-1 0,0 0 0,0 1 1,0-1-1,0 1 0,0 0 0,-1-1 1,1 1-1,0 0 0,0 0 0,0-1 0,-1 1 1,1 0-1,0 0 0,-1 0 0,1 0 1,-1 0-1,1 0 0,-1 0 0,0 0 0,1 0 1,-1 0-1,0 0 0,1 2 0,15 64 2045,-9-38-963,12 39 0,-15-60-935,-1 0-1,1 0 1,0 0 0,0 0 0,1-1 0,0 1 0,1-1 0,0-1 0,6 7 0,-8-10-147,0 0 0,0 0 0,0-1 0,1 0 0,-1 0 0,0 0 0,1 0 0,0-1 0,-1 1 0,1-1 0,0-1 0,0 1 0,-1 0 0,1-1 0,0 0 0,0 0 0,0-1 0,0 0 0,-1 1 1,8-3-1,9-3-141,0-1 0,-1-1 1,23-13-1,-32 16-15,28-17-473,-31 16 194,0 1 0,0 0-1,1 1 1,12-5 0,-20 9 339,0 0 1,-1 0-1,1 0 0,0 0 0,-1 0 0,1 0 0,0 0 0,-1 1 0,1-1 0,0 0 0,-1 0 0,1 1 0,0-1 1,-1 0-1,1 1 0,-1-1 0,1 1 0,-1-1 0,1 1 0,-1-1 0,1 1 0,-1-1 0,1 1 0,-1-1 0,1 1 1,-1-1-1,0 1 0,0 0 0,1-1 0,-1 1 0,0 0 0,0-1 0,1 2 0,4 20-900,-4-12 529,-1-6 177,1 0-1,-1-1 1,1 1 0,-1 0-1,1 0 1,0-1 0,0 1-1,1 0 1,-1-1 0,1 1-1,3 4 1,-4-7 78,0-1 1,0 0-1,0 1 0,1-1 0,-1 0 1,0 0-1,0 0 0,0 0 1,1 0-1,-1 0 0,0 0 0,0 0 1,0 0-1,0-1 0,1 1 1,-1 0-1,0-1 0,0 1 1,0-1-1,0 1 0,0-1 0,0 1 1,0-1-1,0 0 0,0 0 1,0 0-1,0 0 0,6-5-602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7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221 354 1680,'4'-18'1784,"-4"17"-1599,1 0 0,0 0 0,0 0 0,0 0 0,0 0 0,0 0 0,0 0 0,0 0 0,0 1 0,0-1 1,0 0-1,0 1 0,0-1 0,1 1 0,-1-1 0,0 1 0,1-1 0,-1 1 0,0 0 0,0 0 0,1 0 0,-1 0 1,0 0-1,1 0 0,-1 0 0,0 0 0,1 0 0,-1 1 0,0-1 0,1 0 0,1 2 0,7 2 16,-1 0 0,1 0 0,10 8-1,-2-2 656,0-1-417,0-1 0,1-1 1,37 10-1,-48-16-367,-1 0 0,1 0 0,0 0 0,-1-1 0,1 0 0,-1 0 0,1-1 0,-1 0 0,1 0 0,-1-1 0,1 0 0,-1 0 0,10-5 0,0-1 44,-1-1-1,0-1 1,-1 0-1,0-1 1,26-25-1,-41 36-111,1-1 0,-1 1 0,1-1 0,-1 1 0,1-1 0,-1 1 0,1-1 0,-1 1 0,1-1 0,-1 0 0,1 1 0,-1-1 0,0 0 0,0 1 0,1-1 0,-1 0 0,0 1 0,0-1 0,0 0 0,0 0 0,1 1 0,-1-1 0,0 0-1,-1 0 1,1-1 0,0 2 3,-1-1-1,0 1 1,1-1-1,-1 0 1,0 1-1,1-1 1,-1 1-1,0 0 1,0-1-1,1 1 1,-1 0-1,0-1 0,0 1 1,0 0-1,1 0 1,-1-1-1,0 1 1,-1 0-1,-7 0 25,0 0 1,1 0-1,-12 2 0,-13 1 9,-36-2 1,41-1-3,0 1 0,-28 4 0,55-5-36,-1 1 0,1-1 1,-1 0-1,1 0 1,0 0-1,-1 0 0,1 0 1,-1 0-1,1 0 1,0 0-1,-1-1 0,1 1 1,0-1-1,-1 1 0,1-1 1,0 1-1,0-1 1,-2-1-1,3 0 1,0 0-1,0 0 1,0 0 0,1 0-1,-1 0 1,1 0-1,-1 0 1,1 0 0,0 0-1,0 0 1,0 0-1,2-3 1,10-15 11,0 1-1,1 1 0,17-18 1,-16 20-17,-1-1 1,0 0 0,19-34-1,-32 49 4,0 1-1,0-1 1,0 1-1,0-1 0,-1 0 1,1 1-1,0-1 1,-1 0-1,0 1 1,1-1-1,-1 0 1,0 0-1,0 0 1,0 1-1,0-1 1,0 0-1,0 0 1,-1 0-1,1 1 1,0-1-1,-1 0 1,0 0-1,1 1 1,-2-3-1,0 2 5,0 0-1,0 1 1,0-1 0,0 1-1,0 0 1,0-1 0,0 1-1,-1 0 1,1 0-1,0 0 1,-1 1 0,1-1-1,-1 1 1,1-1 0,-1 1-1,1 0 1,-4 0-1,-17 0-85,0 1 0,0 0 0,1 2 0,-36 9-1,-84 33-2511,117-35 960,1 1-1,0 0 1,-35 25 0,-14 17-426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2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714 40 608,'-56'-11'3740,"-88"-12"1777,115 20-4584,-1 1 0,-57 4 0,-40 17 240,19-1-1887,54-11-1305,-1 3-4255,31-5 4540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7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15 116,'-17'-13'3284,"15"12"-2266,-3 3-59,-21 13 40,1 1 0,1 0 0,0 2 0,-41 41-1,-32 24 849,91-80-1713,-17 15 312,22-17-398,0 0 0,0 0 1,0 0-1,0 0 1,0 0-1,0 1 0,0-1 1,0 0-1,1 0 0,-1 1 1,0-1-1,1 0 0,-1 1 1,1-1-1,-1 2 0,1-2 161,32-3 193,55-9 1,-60 6-224,-1 1 0,0 2-1,37 1 1,-61 0-171,0 1 1,-1 0-1,1 0 1,0 1-1,0-1 0,0 0 1,0 1-1,0-1 1,0 1-1,0 0 0,0-1 1,0 1-1,-1 0 1,1 0-1,0 0 0,-1 0 1,1 1-1,-1-1 1,1 0-1,-1 1 0,1-1 1,-1 1-1,0-1 0,0 1 1,0 0-1,0-1 1,0 1-1,0 0 0,0 0 1,-1 0-1,1 0 1,-1 0-1,1-1 0,-1 1 1,0 0-1,1 0 1,-1 0-1,0 0 0,0 0 1,-1 0-1,1 0 1,0 0-1,-1 0 0,0 3 1,-2 5-263,0 1 1,-1-1 0,0 0-1,-1-1 1,0 1-1,-11 15 1,9-16-1162,0-1 1,-1 1-1,-14 11 1,9-9-1591,3 0 1124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8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1020,'0'0'2017,"-2"3"-1017,-4 9-216,0 1 0,1-1 0,1 1 0,0 0 0,1 0 0,0 1 0,1-1-1,0 27 1,23-45 334,-8-1-961,0-2-1,0 0 1,-1-1-1,12-10 1,-10 7 121,0 1 1,1 1 0,25-14-1,-39 23-236,1 0 0,0 1-1,0-1 1,-1 0 0,1 0-1,0 1 1,0-1 0,0 1-1,0-1 1,0 1 0,0 0-1,0 0 1,0 0 0,0 0-1,0 0 1,0 0 0,-1 1-1,1-1 1,0 1 0,0-1-1,0 1 1,0 0 0,0-1-1,-1 1 1,1 0 0,0 0-1,-1 1 1,1-1 0,-1 0-1,1 0 1,-1 1 0,1-1-1,-1 1 1,0-1 0,0 1-1,0-1 1,0 1 0,0 0-1,0 0 1,0-1 0,0 4-1,3 8 113,-1-1-1,0 1 1,-1 0-1,0 0 1,-1 14-1,0-23-126,-4 240 1180,-17-1-330,19-235-853,-4 31 21,3-24-252,0 1 1,1-1-1,2 25 1,-2-39 152,1-1 1,0 0 0,0 1-1,0-1 1,0 0 0,0 1 0,1-1-1,-1 0 1,0 1 0,0-1-1,0 0 1,0 1 0,0-1-1,0 0 1,0 1 0,1-1 0,-1 0-1,0 0 1,0 1 0,0-1-1,1 0 1,-1 0 0,0 1-1,0-1 1,1 0 0,-1 0-1,0 0 1,1 0 0,-1 1 0,0-1-1,0 0 1,1 0 0,10-5-2181,10-17-1376,-20 20 3333,24-30-3210,2-4 1058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8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99 720,'-10'-97'8261,"10"95"-7360,0 7-41,0-1-750,-14 174 3802,14-144-3360,1 1 0,1-1 0,10 47 0,-11-75-462,1 1 1,0-1-1,0 0 0,1 0 0,-1 0 0,1 0 0,0 0 0,6 7 1,-7-11-73,-1 0 0,1 0 0,0 0 0,0 0 0,0 0 0,0-1 0,0 1 0,1-1 0,-1 0 0,0 1 0,1-1 0,-1 0 0,1 0 0,-1-1 0,1 1 0,-1 0 0,1-1 0,0 0 0,-1 1 0,1-1 0,0 0 0,-1 0 0,1-1 0,3 1 0,5-3-74,0 0-1,1-1 1,-1 0-1,0-1 1,-1 0-1,21-13 1,55-47-880,-66 48 653,36-30-661,13-11-2520,-23 24-2564,-26 21 3808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8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88 200,'0'-34'7435,"-2"39"-6665,-5 17-307,0 1 0,1 0 0,1-1 0,1 2 0,2-1 0,0 0 0,1 1 0,2-1 0,4 34 0,-5-53-410,1 1 0,0-1 0,1 0 0,-1 0 0,1 1 1,0-1-1,0 0 0,0-1 0,1 1 0,-1 0 0,1-1 0,0 1 0,0-1 0,5 5 0,-5-6-34,0 0 0,-1-1 1,1 1-1,0 0 0,0-1 0,0 0 0,1 0 1,-1 0-1,0 0 0,0-1 0,0 1 0,1-1 0,-1 0 1,0 0-1,1 0 0,-1 0 0,0 0 0,0-1 1,1 1-1,4-3 0,2 0-15,0-2 0,0 1 0,0-1 0,0-1 0,-1 1 0,0-2 0,0 1 0,-1-1 0,10-10 0,7-10-19,30-41-1,-44 52 14,23-36-19,-26 39 92,0 0 0,1 0 0,1 1 1,15-17-1,-25 29-63,0 0 0,1-1 0,-1 1 0,0 0 0,1 0-1,-1 0 1,0 0 0,1 0 0,-1-1 0,1 1 0,-1 0 0,0 0 0,1 0 0,-1 0 0,0 0-1,1 0 1,-1 0 0,0 0 0,1 0 0,-1 0 0,1 1 0,-1-1 0,0 0 0,1 0 0,-1 0 0,0 0-1,1 0 1,-1 1 0,0-1 0,1 0 0,-1 0 0,0 1 0,0-1 0,1 0 0,-1 0 0,0 1-1,0-1 1,0 0 0,1 1 0,-1-1 0,0 0 0,0 1 0,0-1 0,0 0 0,0 1 0,0-1 0,1 1-1,4 18 145,-3 1 16,0-6 13,0 0 0,6 24 0,-8-35-154,1-1 0,0 1 1,0 0-1,0-1 1,0 0-1,0 1 0,1-1 1,-1 0-1,1 1 1,-1-1-1,1 0 0,0 0 1,0 0-1,0-1 1,0 1-1,0 0 0,0-1 1,1 1-1,-1-1 0,5 2 1,-5-3-13,1 1 0,0-1 1,-1 0-1,1 0 0,0-1 0,0 1 1,-1-1-1,1 1 0,-1-1 0,1 0 1,0 0-1,-1 0 0,1 0 0,-1 0 1,0-1-1,1 1 0,2-3 1,4-3 17,-1 1 0,0-1 1,8-9-1,-6 3 0,0 1-1,0-2 1,14-25 0,-20 31-33,-1 0 1,1 0 0,-1 0 0,0 0 0,-1-1 0,0 0 0,-1 1 0,2-16 0,-3 23-10,0 0 0,0 0 0,0 0 0,0 0 0,0 0 0,0 0 0,0 0 0,0 0 0,0 1 0,0-1 0,-1 0-1,1 0 1,0 0 0,-1 0 0,1 0 0,0 1 0,-1-1 0,1 0 0,-1 0 0,1 0 0,-1 1 0,0-1 0,1 0 0,-1 1 0,0-1 0,1 1-1,-1-1 1,0 1 0,0-1 0,0 1 0,1-1 0,-1 1 0,0 0 0,0-1 0,0 1 0,0 0 0,0 0 0,0 0 0,0 0 0,0 0 0,-1 0-1,-2 0-90,-1 1 0,0 0 0,0 0 0,1 1 0,-1 0-1,-5 2 1,-6 5-701,1 0 1,-1 1-1,2 1 0,0 0 1,-17 17-1,-7 5-4604,20-20 3376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9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21 756,'0'-1'-83,"1"0"273,-1 1 1,1-1 0,-1 1-1,1-1 1,-1 0 0,1 1-1,-1-1 1,1 0 0,-1 1-1,0-1 1,1 0 0,-1 0-1,0 1 1,0-1 0,0 0-1,1 0 1,-1 1-1,0-1 1,0 0 0,0 0-1,0 0 1,0 1 0,-1-3 824,-4 5-257,-7 3-483,1 1-1,0 1 1,0-1 0,1 2 0,0-1 0,0 2 0,1-1 0,0 1 0,0 1 0,1-1 0,0 2-1,-7 11 1,-7 14 314,2 1-1,-23 57 1,41-91-554,-37 101 1006,36-92-861,0-1 1,1 1-1,0 0 1,0 0-1,2-1 0,-1 1 1,2 15-1,-1-25-150,1 0 0,-1 0 0,0 0 0,1 0 0,-1 1 0,1-1 0,0 0 0,-1 0 0,1-1 0,0 1 0,0 0 0,0 0 0,1 0 0,-1-1 0,0 1 0,1 0 0,-1-1 0,1 1 0,-1-1 0,1 0 0,0 1 0,0-1 0,0 0 0,-1 0 0,1 0 0,0-1 0,0 1 0,0 0 0,0-1 0,0 1 0,1-1 0,-1 1 0,0-1 0,0 0 0,0 0 0,0 0 0,3-1 0,5 0 47,0-1 0,0 0 0,0-1 0,0 0 0,0 0 0,9-6 0,-6 3-47,0-1 0,-1 0 0,0-1 0,0 0 1,-1-1-1,0 0 0,0-1 0,-1 0 0,0-1 1,-1 0-1,-1 0 0,15-25 0,-22 35-146,-6 4-49,-11 11-449,0 1 1,0 0-1,2 2 1,-23 32-1,9-12-1541,3 1-3844,18-25 4110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1:59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3 496,'1'-1'89,"-1"1"0,1 0 0,0 0-1,-1-1 1,1 1 0,0 0 0,-1 0 0,1 0 0,0 0-1,-1 0 1,1 0 0,0 0 0,-1 0 0,1 0 0,-1 0-1,1 0 1,0 1 0,-1-1 0,1 0 0,0 0-1,-1 1 1,1-1 0,-1 0 0,1 1 0,-1-1 0,1 0-1,-1 1 1,1-1 0,-1 1 0,1-1 0,-1 1 0,0-1-1,1 1 1,-1-1 0,0 1 0,1 0 0,-1-1 0,0 1-1,0-1 1,1 1 0,-1 0 0,0-1 0,0 1 0,0 0-1,0-1 1,0 1 0,0 1 0,0 4 122,0 0-1,-1 1 1,1-1 0,-3 7-1,2-4 198,-50 307 3944,50-313-4425,1-1 0,-1 1 0,1-1 0,0 1 0,0 0 0,0-1 0,1 1 0,-1 0 0,1 2 0,-1-4-176,1 0-1,-1 0 1,1 0 0,-1 0 0,1-1 0,-1 1 0,1 0 0,0 0 0,-1 0-1,1-1 1,0 1 0,0 0 0,-1-1 0,3 2 0,2-3-1830,16-8 632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2:00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35 88,'0'-34'6665,"-7"36"-6047,-6 4-266,1 1 1,-1 1-1,2-1 0,-1 2 1,1 0-1,1 0 1,-18 20-1,-93 137 1982,119-164-2273,0 0 0,1 1 0,-1 0 0,1-1 0,0 1 0,-1 0 0,1 0 0,1 0 0,-2 3 1,2-6-47,1 1 1,-1-1 0,0 0-1,1 1 1,-1-1 0,0 1-1,1-1 1,-1 0 0,1 1-1,-1-1 1,0 0 0,1 1-1,-1-1 1,1 0-1,-1 0 1,1 1 0,-1-1-1,1 0 1,-1 0 0,1 0-1,-1 0 1,1 0 0,0 0-1,-1 0 1,1 0 0,-1 0-1,1 0 1,-1 0 0,1 0-1,0 0 1,17-2 106,-18 1-115,30-3 237,0 1 0,32 1 0,-53 3-171,1-1-1,-1 1 1,1 1-1,-1 0 0,0 0 1,0 1-1,0 0 1,0 0-1,-1 1 1,13 7-1,-19-9-51,1 0-1,-1-1 1,0 1 0,0 0-1,0 1 1,0-1-1,0 0 1,0 1 0,-1-1-1,1 1 1,-1-1-1,1 1 1,-1 0 0,0-1-1,1 4 1,-1 0 8,0-1 1,-1 0-1,1 1 1,-1-1-1,0 1 1,0-1-1,-2 10 1,-1-3-2,0 0 0,-1 0 1,0 0-1,-1-1 0,0 1 0,-11 15 0,8-14-94,-1-1-1,-1 0 0,-17 16 0,21-23-321,1 0 0,-1 0 0,0 0 0,-1-1 0,1 0 0,-1-1 0,1 1 0,-15 4 0,13-7-1995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2:0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111 450 780,'6'-10'345,"-1"0"0,0 0 0,-1-1 0,0 1-1,-1-1 1,0 0 0,-1 0 0,0 0 0,0-1 0,-2 1 0,1 0-1,-2-15 1,-1 12-40,0 0 0,0-1-1,-2 1 1,0 0-1,0 1 1,-1-1 0,-1 1-1,0 0 1,-11-15-1,14 22-128,-1 0 0,-1 1 0,1-1 0,-9-7 0,11 12-86,0-1 0,0 0 0,0 1 1,0 0-1,0-1 0,0 1 0,-1 0 0,1 0 0,-1 0 0,1 0 0,-1 1 1,1-1-1,-1 1 0,-3-1 0,4 2 70,0-1 0,0 1 0,-1 0 0,1 0 1,0 0-1,1 1 0,-1-1 0,0 0 0,0 1 0,1-1 0,-1 1 0,-2 3 0,14 2 45,-10-6-201,0-1 1,1 0 0,-1 0 0,0 0 0,0 0-1,0 0 1,0 0 0,1 0 0,-1 1 0,0-1-1,0 0 1,0 0 0,1 0 0,-1 0 0,0 0-1,0 0 1,1 0 0,-1 0 0,0 0 0,0 0-1,0 0 1,1 0 0,-1 0 0,0 0 0,0-1-1,0 1 1,1 0 0,-1 0 0,0 0 0,0 0-1,0 0 1,0 0 0,1 0 0,-1-1 0,0 1-1,0 0 1,0 0 0,0 0 0,13-8 112,30-19 330,2 3 0,60-25-1,-101 47-367,0 1 0,1-1 0,-1 1 0,1 0-1,0 1 1,-1-1 0,1 1 0,-1 0 0,1 0-1,0 0 1,-1 1 0,8 1 0,-8-1-27,-1 0 0,0 1-1,1 0 1,-1-1 0,0 1 0,0 1 0,0-1 0,0 0 0,0 1-1,-1-1 1,1 1 0,-1 0 0,1 0 0,-1 0 0,0 0 0,2 5 0,2 4 77,0 1 1,-1 0 0,0 0 0,-1 0 0,3 19 0,5 72 560,3 10-980,-15-113 162,1 0-1,-1 0 1,0 0-1,1 0 1,-1 0 0,1 0-1,-1 0 1,1-1 0,-1 1-1,1 0 1,0 0-1,-1 0 1,1 0 0,0-1-1,0 1 1,-1 0 0,1-1-1,0 1 1,0-1-1,0 1 1,0-1 0,0 1-1,0-1 1,0 1 0,0-1-1,2 0 1,0 1-929,1-1 1,0 0-1,0 0 1,0 0-1,-1 0 1,5-2-1,10 2-1346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2:00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15361,'18'-5'456,"4"-1"125,-3 6 27,-3-9-4,0 7-108,-1-4-160,-2 3-96,-4-8-180,-2 2-272,-4-8-388,3 3-704,-6 6-4353,-6-4-540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1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365 52 420,'9'-3'2088,"-1"0"0,0 0 0,13-7 0,-21 10-2005,0-1 0,0 1-1,0 0 1,1 0 0,-1-1-1,0 1 1,0 0 0,0-1 0,0 1-1,0 0 1,1-1 0,-1 1-1,0 0 1,0-1 0,0 1-1,0 0 1,0-1 0,0 1 0,0-1-1,0 1 1,0 0 0,0-1-1,0 1 1,-1 0 0,1-1 0,0 1-1,0 0 1,0-1 0,0 1-1,-1 0 1,1 0 0,0-1 0,-1 1-1,-8-11 1447,1 9-1169,1 0 0,0 0-1,0 0 1,-1 1 0,1 0 0,-1 1-1,1-1 1,-1 2 0,1-1-1,-1 1 1,1 0 0,-1 0 0,1 1-1,0 0 1,0 1 0,0-1 0,0 1-1,-9 5 1,-7 5 141,1 1 1,0 0-1,1 2 0,-22 20 1,30-23-318,0 0 0,1 1 0,0 1 0,1-1 0,0 2 0,2 0 0,-9 18 1,14-27-135,0 1 0,1 0 0,0 0 0,1 0 0,0 0 0,0 0 0,1 0 0,0 1 0,0-1 0,1 1 0,0-1 0,1 1 1,-1-1-1,2 0 0,-1 1 0,1-1 0,6 14 0,-6-16-28,1-1 0,0 0-1,0 0 1,1 0 0,-1-1 0,1 1 0,0-1 0,0 0-1,1 0 1,-1 0 0,1 0 0,8 4 0,-5-4 1,0 0 0,1-1 0,-1 0 1,1 0-1,0-1 0,0 0 0,13 1 1,0-1 18,1-2 1,-1-1 0,1-1-1,-1 0 1,40-11-1,-41 7-36,0-1 0,-1 0-1,1-2 1,-2-1 0,1 0-1,-1-1 1,-1-1 0,0-1-1,-1 0 1,0-2 0,-1 0-1,0 0 1,-2-2 0,0 0-1,23-36 1,-28 37-103,1 0 0,18-24 0,-27 39 106,1 0 0,-1 1 0,0-1 0,0 0 1,0 0-1,1 0 0,-1 1 0,0-1 0,1 1 0,-1-1 0,1 1 0,-1 0 0,1-1 0,-1 1 0,1 0 0,-1 0 0,0 0 0,1 0 0,-1 0 0,1 0 0,-1 0 0,1 1 0,-1-1 0,1 1 0,-1-1 0,0 1 0,1-1 0,-1 1 0,0 0 0,1-1 1,0 2-1,8 5 98,0-1 1,-1 1-1,10 10 1,-1-2 42,36 24 271,76 61 645,-129-100-1061,-1 1 0,1-1 1,0 1-1,-1-1 1,1 0-1,-1 1 1,1-1-1,-1 1 1,0 0-1,1-1 1,-1 1-1,1-1 0,-1 1 1,0 0-1,0-1 1,1 1-1,-1 0 1,0-1-1,0 1 1,0 0-1,0-1 1,0 1-1,1 0 0,-1 0 1,-1-1-1,1 1 1,0 0-1,0-1 1,0 2-1,-1-1-1,0 0 0,0 0 1,0 0-1,0 0 0,0 0 0,0 0 0,0 0 0,0 0 0,0 0 1,-1-1-1,1 1 0,0-1 0,-3 2 0,-6 1-35,0-1 0,0 1 0,-10 0 0,-12 1-761,0-2 1,-47-2 0,60 1-271,-15-1-385,33 0 1200,0 0 1,0 0 0,0 0-1,0 0 1,0 0 0,0-1-1,0 1 1,0 0 0,0-1-1,1 1 1,-1-1 0,0 1-1,0-1 1,0 1 0,1-1-1,-1 1 1,0-1 0,1 0-1,-1 1 1,0-1 0,1 0-1,-1 0 1,1 0 0,-1 1-1,1-1 1,-1 0 0,1-1-1,0-2-2393,11-7-5959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2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6 60,'-15'3'936,"-1"0"20,-6-3 24,3 0 0,-3 0-4,-6-3-35,3 3-53,-4 0-80,1-3-80,-3 0-76,2 3-128,4 0-148,-3-3-248,3 6-344,3-3-412,0 6-2464,3-1 1051,3 1 693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69 992,'6'-6'1769,"11"-9"2233,-5 11 4103,-11 7-6962,2 15 223,-1 1 0,0-1 1,-1 32-1,0 6 118,-1-44-1158,1 1-1,1-1 0,0 1 1,1-1-1,1 0 1,7 20-1,-9-28-341,0 1 0,1-1 0,-1 0 0,1 0 0,0 0 0,1 0 0,-1 0 0,1-1 0,-1 1 0,1-1 0,0 0 0,0 0 0,0-1 0,1 1 0,-1-1 0,1 0 0,-1 0 0,1 0 0,8 2 0,-1-3-676,1 1 0,0-2 0,0 0 0,-1 0 1,1-1-1,15-3 0,-17 2-176,-1 0 0,1 1 0,0 0 1,-1 1-1,1 0 0,-1 1 0,1 0 0,-1 0 0,20 6 0,-28-6 889,-1 0-1,1 0 0,0 0 0,0-1 0,0 1 0,0-1 0,0 1 1,0-1-1,0 0 0,0 0 0,0 0 0,0 0 0,0 0 1,0 0-1,0-1 0,0 1 0,0-1 0,0 1 0,0-1 1,0 0-1,-1 0 0,1 1 0,0-1 0,0-1 0,-1 1 0,1 0 1,-1 0-1,1-1 0,-1 1 0,1 0 0,-1-1 0,0 0 1,0 1-1,0-1 0,0 0 0,0 1 0,0-1 0,0 0 0,0 0 1,-1 0-1,1 0 0,0-3 0,7-26 806,-1-1 0,5-64-1,-7-66 2362,-5 163-3163,0 0 0,0 0 0,0 0 0,0 1 0,0-1 0,0 0 0,0 0 0,1 1 0,-1-1 0,0 0 0,1 0 0,-1 0 0,1 0 0,0 0 0,-1 1 0,1-1 0,0 0 0,-1-1 0,1 1 0,0 0 0,0 0 0,0 0 0,0 0 0,2 1 0,-1-1 12,1-1-1,-1 1 1,0 0-1,1-1 1,-1 0-1,0 1 1,1-1-1,-1 0 1,1 0 0,-1-1-1,1 1 1,2-1-1,6-2 140,1 0-1,0-1 1,22-11 0,-18 7 564,1 1 0,32-8 0,-48 14-684,0 1 0,1 0 0,-1 0 0,0-1 0,0 1-1,1 0 1,-1 1 0,0-1 0,0 0 0,1 0 0,-1 0 0,0 1 0,0-1 0,1 0 0,-1 1 0,0 0 0,0-1 0,0 1 0,0-1 0,0 1 0,0 0 0,0 0 0,0 0 0,0 0 0,0 0 0,0-1 0,-1 2 0,1-1 0,0 0 0,0 0 0,0 2 0,2 3 131,-1 0 1,0 0 0,-1 1 0,2 12 0,-1-7 45,8 61 916,2 8-158,-10-72-885,0 0-1,1 0 1,0-1 0,1 1-1,0-1 1,8 14 0,-10-19-173,1 1 0,-1-1 0,1-1 1,-1 1-1,1 0 0,0-1 1,0 1-1,0-1 0,0 0 1,0 0-1,1 0 0,-1 0 1,1-1-1,-1 1 0,1-1 1,0 0-1,-1 0 0,1 0 1,0 0-1,0-1 0,-1 0 1,1 0-1,0 0 0,5 0 0,0-2-499,1 1-1,-1-1 1,13-5-1,27-13-5086,-6 4-4299,-31 12 7034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35 255 1168,'0'0'7135,"2"2"-5989,9 8 189,1-1 0,0 0 1,0-1-1,20 10 0,-13-6-626,-11-8-717,0 0 0,1 0 0,-1-1 0,0 1 0,1-2 0,0 0 0,0 0 0,0 0 0,0-1 1,9 0-1,-6-1-685,0-1 1,0 0 0,0-1 0,0 0 0,0-1-1,-1 0 1,13-6 0,-16 5 9,0 0 0,0-1 0,-1 0 0,8-7 0,3-2 696,-17 14 21,-1 0-1,0 0 1,0 0-1,0 0 1,0-1-1,1 1 1,-1 0-1,0 0 0,0 0 1,0 0-1,0-1 1,0 1-1,0 0 1,0 0-1,1-1 1,-1 1-1,0 0 1,0 0-1,0 0 0,0-1 1,0 1-1,0 0 1,0 0-1,0-1 1,0 1-1,0 0 1,0 0-1,0 0 1,-1-1-1,1 1 0,0 0 1,0 0-1,0-1 1,0 1-1,0 0 1,0 0-1,0 0 1,-1-1-1,1 1 1,0 0-1,0 0 0,0 0 1,0 0-1,-1 0 1,1-1-1,0 1 1,0 0-1,0 0 1,-1 0-1,-8-5 618,-12-7 161,-2 1 17,1 1 0,-2 2 0,1 0-1,-1 1 1,-46-6 0,55 11-546,0 0 1,-20-5-1,34 6-259,0 1 0,0-1 0,0 0 0,-1 1 0,1-1 0,0 0 0,1 1 1,-1-1-1,0 0 0,0 0 0,0 0 0,0 0 0,1 0 0,-1 0 0,0 0 0,1 0 0,-1 0 0,1-1 0,-1 1 0,1 0 0,-1 0 0,1 0 0,0-1 0,0 1 0,0 0 0,0 0 0,0-3 0,3-39 396,-2 31-303,1 0-63,-1 4 56,0-1 0,-1 0 0,0 0-1,0 0 1,-3-13 0,3 20-126,0 1 1,-1-1-1,1 1 0,-1-1 1,1 1-1,-1-1 0,0 1 0,0 0 1,1-1-1,-1 1 0,0 0 1,0 0-1,0 0 0,0 0 1,-1 0-1,1 0 0,0 0 0,0 0 1,-1 0-1,1 0 0,0 1 1,-1-1-1,1 1 0,-1-1 1,1 1-1,-1-1 0,1 1 0,-1 0 1,1-1-1,-1 1 0,1 0 1,-1 0-1,1 0 0,-1 1 1,1-1-1,-1 0 0,1 0 0,-1 1 1,-1 0-1,-1 0-336,0 0 1,0 0-1,0 1 1,0 0-1,1-1 0,-1 1 1,1 0-1,-4 3 0,4-3-599,0 1-1,0-1 1,1 1-1,-1 0 1,1 0-1,0 0 1,0 0-1,-3 6 1,1 3-1322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2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0 251 12,'28'2'2762,"-23"-2"-2159,0 1 0,-1-1-1,1 0 1,0 0 0,7-1-1,-10 0-435,0 1-1,0-1 0,0 0 0,0 0 0,0 0 1,-1 0-1,1 0 0,0 0 0,0 0 1,-1-1-1,1 1 0,-1-1 0,1 1 1,-1-1-1,3-3 0,0-3 383,1 1 1,-1-1-1,-1 0 0,0 0 0,0 0 0,0-1 1,1-9-1,7-64 2327,-6 34-1095,0 21 943,5 45-2280,10 28 0,-13-29-93,0 0 0,2 0 0,14 22 0,-19-33-243,0-1 1,1 1 0,0-1-1,0 0 1,0 0 0,1-1-1,-1 1 1,1-1 0,9 4 0,-12-7-104,-1 0 0,1 0 0,0 0 0,1 0 0,-1 0 0,0-1 0,0 1 0,0-1 0,0 0 0,0 0 0,1 0 0,-1-1 0,0 1 0,0-1 0,0 0 0,0 1 0,0-1 0,0-1 0,0 1 0,0 0 0,-1-1 0,1 1 0,3-3 0,3-4-201,0 0-1,0 0 0,-1-1 0,0 0 1,0-1-1,-1 1 0,0-1 1,-1-1-1,6-12 0,-7 12-480,0 0-1,-1-1 0,0 0 0,-1 0 1,3-13-1,-6 16 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0 616,'0'0'1574,"-9"18"2883,6-5-3374,1 1 1,0 0 0,1-1-1,1 1 1,0 0 0,1 0 0,0 0-1,1-1 1,5 18 0,-7-29-1001,1-1 0,0 1-1,0 0 1,-1-1 0,1 1 0,0-1 0,0 0 0,0 1 0,1-1 0,-1 0 0,0 1 0,0-1 0,1 0 0,-1 0 0,1 0 0,-1 0 0,1 0 0,-1-1 0,1 1 0,3 1 0,-2-2-57,1 1 1,0-1 0,-1 0 0,1 1-1,0-2 1,-1 1 0,1 0 0,0-1-1,4-1 1,6-2-341,0-1 0,0-1 0,21-12 0,44-32-2747,-29 16-2667,-34 23 2913,3-4 434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588 215 2996,'0'0'4142,"-4"0"-3202,-19 4 1440,0-2-1,-40-2 1,-22 2-335,54-2-1598,-11 2 41,40-1-458,0-1 1,0 0-1,-1 0 1,1 0-1,0 0 1,0 0-1,0 0 1,0-1-1,-1 1 0,1-1 1,0 1-1,-3-3 1,4 3-21,0 0 0,0-1 0,1 1 0,-1-1 0,0 1 0,0-1 0,0 1 0,1-1 0,-1 1 0,0-1 0,1 0 0,-1 1 0,1-1 0,-1 0 0,1 0 0,-1 0 0,1 1 0,-1-1 0,1 0 0,0 0 0,-1 0 0,1 0 0,0 0 0,0 0 0,0 1 0,-1-1 0,1-2 0,1-4 71,0-1 0,-1 1 1,-1-1-1,1 1 0,-1-1 0,0 1 0,-1-1 1,0 1-1,0-1 0,-1 1 0,0 0 0,0 0 0,0 1 1,-1-1-1,0 1 0,0-1 0,-1 1 0,0 0 1,0 1-1,0-1 0,0 1 0,-12-8 0,11 9-318,-1-1-1,-1 1 1,1 0-1,0 0 0,-1 1 1,0 0-1,0 1 1,0-1-1,-10 0 0,11 2-688,0 0-1,-1 1 1,1 0-1,0 0 1,0 1-1,-1 0 1,1 0-1,0 1 1,0 0-1,0 0 1,-7 4-1,-5 4-1675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3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41 103 1088,'7'-4'628,"-1"0"0,1-1-1,-1 0 1,0-1 0,6-6 0,-9 9-272,-1 1 0,0-1 0,0 0 0,0 0 0,-1 0 1,1 0-1,-1 0 0,1 0 0,-1 0 0,0 0 0,0-1 0,-1 1 1,1 0-1,0-5 0,-2 7-279,1 0 0,0 0 0,0 1 1,-1-1-1,1 0 0,0 0 0,-1 1 0,1-1 0,-1 0 0,1 1 1,-1-1-1,1 1 0,-1-1 0,0 1 0,1-1 0,-1 1 1,1-1-1,-1 1 0,0-1 0,0 1 0,1 0 0,-1-1 1,0 1-1,0 0 0,-1-1 0,1 1 38,-1 0 1,1-1-1,-1 1 0,1 0 1,-1 0-1,0-1 0,1 1 1,-1 1-1,1-1 1,-1 0-1,1 0 0,-1 1 1,0-1-1,-2 1 0,0 2 30,-1 0-1,1 0 1,-1 0 0,1 0-1,0 1 1,0 0-1,1 0 1,-1 0 0,1 0-1,0 0 1,0 1-1,0-1 1,0 1-1,1 0 1,0 0 0,0 0-1,0 0 1,1 0-1,0 0 1,0 1-1,0-1 1,0 0 0,1 1-1,0-1 1,0 0-1,1 1 1,-1-1 0,1 0-1,0 0 1,1 1-1,-1-1 1,1 0-1,2 6 1,6 6 346,0 0 0,2 0 0,23 27 0,-20-27-8,-1 1 1,16 27-1,-28-41-487,0 0 0,0 0 0,-1 0 0,1 0 0,-1 0 1,0 1-1,0-1 0,0 1 0,-1-1 0,1 1 0,-1-1 0,0 0 0,-1 1 0,1-1 0,-1 1 0,1-1 0,-1 1 0,-1-1 0,-1 5 0,1-4-369,0-1-1,-1 1 1,1-1 0,-1 0 0,0 0 0,-1 0 0,-3 4-1,3-4-822,-1 0-1,1-1 0,-1 1 0,0-1 0,0 0 0,-7 3 0,5-2-2484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3:14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89 24,'3'-3'394,"2"-4"270,0 0 1,-1 0-1,6-11 1,-9 16-496,-1 1-1,1 0 1,-1 0 0,1-1 0,-1 1-1,1 0 1,-1-1 0,0 1-1,0 0 1,1-1 0,-1 1 0,0 0-1,0-1 1,-1 1 0,1-1 0,0 1-1,0 0 1,-1-1 0,1 1 0,0 0-1,-1-1 1,0 1 0,1 0 0,-1 0-1,0 0 1,1-1 0,-1 1 0,-1-1-1,1 1 19,-1 0-1,1 0 0,-1 0 0,1 1 1,-1-1-1,1 0 0,-1 1 0,0-1 0,1 1 1,-1 0-1,0-1 0,1 1 0,-1 0 1,0 0-1,0 0 0,1 0 0,-3 1 0,-28 7 1722,27-7-1756,-3 2 157,1 1 1,-1-1 0,0 1 0,1 1 0,0-1 0,0 1 0,0 1-1,1-1 1,0 1 0,0 0 0,0 1 0,1-1 0,-5 9 0,4-7-41,1 1 1,0 0 0,0 0 0,1 1 0,0 0 0,1-1 0,0 1 0,1 0-1,0 0 1,-1 12 0,3-13-12,0 1 0,1-1 0,0 1 1,0-1-1,1 1 0,1-1 0,-1 0 0,7 13 0,3 4 755,23 36 0,-19-37-107,14 33-1,-29-55-971,0 1 0,1-1 0,-2 0 0,1 0 0,0 1 0,-1-1 0,0 0 0,1 1 0,-1-1 0,-1 1 0,1-1 0,0 0 0,-1 1 0,0-1 0,1 0 0,-1 0 0,-1 0 0,1 1 0,0-1 0,-1 0 0,-3 5 0,-4 3-1847,1-1 0,-1 0 0,-1 0 1,-13 10-1,-1 1-3794,-4 5 2072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6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91 384,'0'-3'1260,"0"-18"2777,1 13-2125,-1 1 0,0-1 0,0 0 0,-4-15 0,-2 11 2917,4 24-2634,1-4-2563,-2 37 1022,1-1-1,6 53 1,-1-26-182,28 354 2147,-23-340-2089,14 115 637,-16-156-1602,0 7-3514,-7-45 3683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6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1002 1236,'51'30'9168,"-48"-29"-8066,-1-4-68,2-2-750,-1 0-1,1 0 0,-2-1 0,1 1 0,0-1 0,-1 1 0,0-1 0,0 0 0,-1 0 0,0 0 0,1-7 0,4-77 1176,-6 59-1042,16-679 5124,-16 701-5444,0-5 200,0 0-1,4-21 0,1 42 326,1 6-582,17 58 387,15 39 24,85 140 819,-92-199-544,1-1 0,66 77 1,-93-123-634,-1 1 0,0-1 0,1 0 0,0-1 1,8 6-1,-12-8-75,1 0-1,-1 0 1,0-1 0,0 1 0,0-1 0,0 1-1,0-1 1,1 0 0,-1 1 0,0-1 0,0 0-1,1 0 1,-1 0 0,0 0 0,0 0-1,1 0 1,-1 0 0,0 0 0,0 0 0,1-1-1,-1 1 1,0-1 0,0 1 0,0-1 0,1 1-1,-1-1 1,0 1 0,0-1 0,0 0 0,0 0-1,0 0 1,0 1 0,0-2 0,4-5 9,-1 1 0,-1-1 0,1 0 0,-1 0 0,0 0 0,-1 0 1,1 0-1,-1 0 0,1-13 0,0-8-121,0-36 0,-3 32-26,-15-302-2447,5 195 49,9 129 2069,0 1-429,1 1 0,0-1-1,0 1 1,0 0 0,3-11-1,1 13-2645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29 1236,'-1'-1'349,"1"-1"-1,-1 1 1,1 0-1,-1 0 1,1-1-1,0 1 1,0-1-1,0 1 1,0 0-1,-1-1 0,2 1 1,-1 0-1,0-1 1,0 1-1,0 0 1,1-1-1,-1 1 1,2-3 2530,-1 8-1672,37 126 3854,-11-32-3122,111 266 3494,-125-332-4941,15 31 552,-25-58-911,0 1-1,0-1 1,1 0-1,0 0 0,0 0 1,0-1-1,0 1 0,7 4 1,-9-8-109,-1 0 1,0 0 0,1-1-1,-1 1 1,0 0 0,1-1-1,-1 1 1,1-1 0,-1 0-1,1 1 1,-1-1 0,1 0 0,-1 0-1,1 0 1,-1 0 0,1 0-1,-1 0 1,1 0 0,0-1-1,-1 1 1,0 0 0,1-1-1,-1 0 1,1 1 0,-1-1-1,1 0 1,-1 1 0,0-1-1,0 0 1,1 0 0,-1 0-1,0 0 1,0 0 0,0-1-1,0 1 1,0 0 0,1-3-1,4-4 0,-1-1 0,0 0-1,-1 0 1,5-13-1,-8 20-20,16-48-286,-2 0 0,-2-1 0,12-99-1,-14-56-5071,-10 183 2202,5 3-6781,-3 17 6975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2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1 682 1336,'11'-37'4748,"-6"23"-3790,-1-1 1,0 0-1,-1 0 0,2-17 1,2-171 2889,-9 1-3565,-5 139-2343,-4 3-4597,11 58 6329,-4-21-1814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23 756,'35'-23'8360,"-33"24"-8179,-1 0 1,1 0 0,0 0-1,-1 0 1,1 0 0,-1 0 0,1 1-1,-1-1 1,0 1 0,0-1-1,1 1 1,-1-1 0,0 1 0,0-1-1,-1 1 1,1 0 0,0 0-1,0-1 1,0 3 0,15 94 3430,-10-53-2644,9 64 780,30 168 1362,-39-236-2903,-5-31-511,0 1 0,0-1-1,1 1 1,1-1 0,0 0 0,8 19 0,-10-29 95,-1 1 1,0 0-1,1-1 0,-1 1 1,1-1-1,-1 1 0,1-1 1,0 0-1,-1 1 0,1-1 1,-1 1-1,1-1 1,0 0-1,-1 1 0,1-1 1,0 0-1,-1 0 0,2 0 1,14-16-11182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81 1096,'3'-6'879,"0"-1"-1,-1 1 1,0-1 0,2-10 0,-3 15-614,-1 0 1,0 1 0,0-1 0,0 0 0,0 0 0,0 1 0,0-1 0,-1 0 0,1 0 0,-1 1 0,1-1 0,-1 0-1,0 1 1,1-1 0,-1 1 0,0-1 0,0 1 0,0-1 0,0 1 0,0 0 0,-2-2 0,2 2-170,0 1 0,0 0-1,0 0 1,0 0 0,0 0 0,0 0 0,0 0 0,0 0 0,0 1 0,1-1 0,-1 0 0,0 0 0,0 1 0,0-1-1,0 1 1,0-1 0,1 1 0,-1-1 0,-1 2 0,2-2 23,-5 3 176,1 1 0,-1 0 1,1 0-1,0 0 1,0 0-1,0 1 0,1-1 1,-1 1-1,1 0 0,0 0 1,-3 9-1,-1 4 233,1 0 0,-5 21-1,-1 9 311,3 0 0,-4 65 0,11-86-512,2-1 0,1 1 0,1 0 0,1 0 0,14 50 0,-16-72-319,1 1 0,0-1 0,0 1 1,0-1-1,1 0 0,0 0 0,0 0 0,0-1 0,0 1 0,1-1 0,0 1 1,0-1-1,0 0 0,0-1 0,0 1 0,1-1 0,0 0 0,0 0 0,0 0 0,0 0 1,0-1-1,0 0 0,1 0 0,-1-1 0,1 1 0,-1-1 0,1-1 0,0 1 1,-1-1-1,8 0 0,-3-1-227,0 0 1,1-1 0,-1 0 0,0-1-1,0 0 1,0 0 0,-1-1-1,1-1 1,-1 0 0,0 0-1,0 0 1,14-13 0,-13 10-1327,-1-1 1,1-1-1,-2 0 1,1 0-1,11-21 1,-10 14-2222,-3 0 1143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92 337 432,'25'-25'4799,"-22"27"-3791,0 0-806,0 0 1,0 1 0,-1-1-1,1 1 1,-1 0-1,0-1 1,1 1 0,-1 0-1,-1 1 1,1-1 0,0 0-1,-1 0 1,3 8 0,1 7 648,4 30 0,-3-18-153,4 19 174,-2-7-533,1-1 0,18 47 1,-14-65-2173,-12-22 1372,0 1 1,0-1 0,0 0-1,1 1 1,-1-1 0,1 0-1,-1 0 1,0 0 0,1 0 0,0-1-1,-1 1 1,1 0 0,2 0-1,8 0-1367</inkml:trace>
  <inkml:trace contextRef="#ctx0" brushRef="#br0" timeOffset="1">450 32 744,'-6'-11'1404,"-4"2"4,-2 3 56,-1 1-51,-9 5-77,0 0-136,-3 0-112,-6 0-108,-1 0-156,-2 0-216,-1 3-232,0-1-268,1-2-332,2 6-376,1-6-408,3 0-2776,3 3 1287,3 3 849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1 852,'0'0'5180,"1"4"-3847,2 20 403,0 0 0,-1 32 0,2 29 239,4-28-178,26 99 0,-28-135-1447,1-1 1,0 0-1,2 0 0,0-1 0,1 0 0,2-1 1,-1 0-1,17 17 0,-23-29-223,0-1 0,0 0 0,1-1 0,-1 1 0,1-1 0,0-1 0,0 1 0,1-1-1,-1 0 1,1 0 0,12 3 0,-14-5-78,-1 0 0,1 0-1,0-1 1,0 0 0,-1 0-1,1 0 1,0 0 0,0-1-1,-1 0 1,1 0 0,0 0-1,-1 0 1,1-1 0,-1 0-1,1 0 1,-1 0 0,0 0 0,5-5-1,1-1-65,0-1 1,-1 0-1,0-1 0,0 0 1,-1-1-1,0 0 0,-1 0 1,-1 0-1,0-1 0,0 0 1,-1 0-1,0-1 0,4-21 1,-3 8-533,-2 0 0,0 0 0,-2 0 0,-1-1 0,-5-51 0,2 63-694,0 0 1,-7-24 0,-3 12-8514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5:18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115 190 948,'5'-13'945,"20"-62"3802,-23 67-3923,0-1 0,0 1 0,-1-1 0,0 0 0,-1 0 0,-1-15 0,1 23-691,0 0 0,0 0 0,0 0-1,0 0 1,0 0 0,0 0-1,0 0 1,-1 0 0,1 0 0,0 0-1,-1 0 1,1 0 0,-1 0 0,1 0-1,-1 0 1,0 0 0,1 1-1,-1-1 1,0 0 0,1 0 0,-1 0-1,0 1 1,0-1 0,0 1-1,0-1 1,1 0 0,-1 1 0,-2-1-1,1 1-14,0 0-1,0 0 1,0 1-1,1-1 0,-1 1 1,0-1-1,0 1 1,1 0-1,-1-1 0,0 1 1,1 0-1,-1 0 1,1 0-1,-1 0 0,0 2 1,-7 5 199,1 0 1,0 0-1,1 1 1,-11 15-1,10-11-56,0 2 1,1-1-1,0 1 0,1 0 0,1 1 1,0-1-1,1 1 0,-2 20 0,5-24-85,1 0 0,0 0 0,0 0 0,1 0 0,1 0 0,0-1 0,0 1 0,1 0 0,1-1 0,0 0 0,11 21 0,-3-11 142,1-1 0,1 0 0,1-1 0,25 26 0,77 60 1264,10 12 431,-125-115-1970,1 0-1,-1 1 1,0-1-1,0 1 0,0-1 1,-1 1-1,1 0 0,-1 0 1,1 0-1,-1 0 1,0 0-1,0 0 0,0 0 1,-1 0-1,1 0 1,0 4-1,-2-4-74,1 0 0,-1-1 0,0 1-1,1-1 1,-1 1 0,-1 0 0,1-1 0,0 0 0,0 1 0,-1-1-1,1 0 1,-1 0 0,0 0 0,0 0 0,0 0 0,0 0 0,0 0 0,0-1-1,-4 3 1,-1 0-251,1 0-1,-1-1 1,0 0-1,0 0 1,0-1-1,-14 3 1,-47 5-3037,51-8 1881,-81 14-10665,43-10 8299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3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29 724 1568,'-2'0'540,"1"0"1,-1 0-1,1 0 0,0-1 0,-1 1 1,1 0-1,-1-1 0,1 1 0,0-1 1,-1 1-1,1-1 0,0 0 0,0 1 0,-1-1 1,1 0-1,0 0 0,0 0 0,0 0 1,0 0-1,-1-2 0,1 1-282,1-1 0,0 1 0,0 0 0,0 0 0,1-1 0,-1 1 0,1 0 0,-1 0-1,1 0 1,0-1 0,-1 1 0,3-3 0,89-185 4829,-76 160-4551,199-369 5007,-212 394-5456,0 0 32,0-1 0,0 1 0,0 0 0,0 0 0,1 0 0,0 1 0,0-1 0,0 1 0,6-5 0,-10 9-104,1 0 0,-1 0 0,1 0 0,0 0 0,-1 0 0,1 0 0,-1 0 0,1 0 0,-1 0 0,1 0 0,0 0-1,-1 0 1,1 0 0,-1 1 0,1-1 0,-1 0 0,1 0 0,-1 1 0,1-1 0,-1 0 0,1 1 0,-1-1 0,0 0 0,1 1-1,-1-1 1,1 0 0,-1 1 0,0-1 0,1 1 0,-1-1 0,0 1 0,0-1 0,1 1 0,-1-1 0,0 1 0,0-1 0,0 1 0,0 0-1,0 0 1,9 29 216,-8-23-169,14 70 349,9 125 0,-4-22-109,-15-134-346,-5-34-303,1 0 0,0 0 0,1 0-1,0-1 1,1 1 0,1 0 0,-1-1 0,11 21 0,-7-27-4490,-6-5 4692,-1-1 0,1 1 0,-1 0 0,1 0-1,0-1 1,-1 1 0,1 0 0,-1-1 0,1 1 0,-1 0 0,0-1 0,1 1 0,-1-1 0,1 1 0,-1-1 0,0 1-1,1-1 1,-1 1 0,0-2 0,9-22-5255,-6 16 877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39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456 122 11273,'1'-1'-47,"-1"0"0,1 0-1,0 0 1,-1 0 0,1-1 0,0 2 0,0-1 0,0 0-1,0 0 1,0 0 0,0 0 0,0 0 0,0 1 0,0-1-1,0 1 1,1-1 0,-1 1 0,0-1 0,0 1-1,2-1 1,-22-16 1496,-1 6-414,-1 1-1,0 1 1,-1 0-1,-40-9 1,-93-9 936,137 25-2064,0 0 1,-20 2-1,31 0-356,0 1 0,0 0-1,0 0 1,0 0 0,0 1 0,0 0 0,1 1 0,-9 3 0,14-6 18,0 1 1,0-1-1,1 1 1,-1-1-1,0 1 1,0 0-1,0-1 1,1 1-1,-1 0 1,0-1-1,1 1 1,-1 0-1,1 0 1,-1 0-1,0-1 1,1 1-1,-1 2 1,1 0-2016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3 1084,'4'-3'5587,"-152"209"2020,50-34-6808,97-169-1018,0-1-1,-1 1 1,1-1-1,0 1 0,1 0 1,-1-1-1,0 1 1,1 0-1,-1 4 1,1-6-66,1 0 0,-1 0 0,0 1 0,0-1 0,1 0 1,-1 0-1,1 0 0,-1 0 0,1 0 0,-1 0 0,1 0 1,-1 0-1,1 0 0,0 0 0,0 0 0,0 0 0,-1-1 1,1 1-1,0 0 0,0-1 0,0 1 0,0 0 0,0-1 1,0 1-1,2 0 0,9 4-1683</inkml:trace>
  <inkml:trace contextRef="#ctx0" brushRef="#br0" timeOffset="1">253 483 2052,'56'23'5281,"-55"-25"-4406,-1 0-750,1 1 0,-1-1 0,0 1 0,0-1 0,0 1 0,0-1-1,0 1 1,-1-1 0,1 1 0,0 0 0,-1-1 0,1 1 0,-1-1 0,1 1 0,-1 0 0,0-1 0,1 1 0,-1 0-1,0 0 1,0-1 0,-2 0 0,-29-32 942,20 22-416,-193-222 2724,178 201-4111,23 29 547,-13-20-1923,16 23 1810,1 0 1,0 0-1,-1 0 0,1 0 0,0 0 1,0 0-1,0 0 0,-1 0 0,1 0 0,0 0 1,0 0-1,0 0 0,1 0 0,-1 0 1,0 0-1,0 0 0,0 0 0,1 0 0,-1 0 1,1 0-1,-1 0 0,1 0 0,-1 0 1,1-1-1,8-4-1662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1180,'8'5'524,"0"1"1,0-1-1,0 2 0,-1-1 1,0 1-1,0 0 0,-1 1 0,0 0 1,0 0-1,-1 0 0,0 0 1,0 1-1,5 14 0,2 11 801,-1 1-1,8 45 1,-16-70-1079,4 40 624,-5-35-1002,0 0-1,1 0 0,6 17 1,-9-31-121,0 0-1,1 0 1,-1-1 0,1 1-1,-1 0 1,1 0 0,-1-1-1,1 1 1,-1 0 0,1 0-1,0-1 1,-1 1 0,1-1-1,0 1 1,0-1 0,0 1 0,-1-1-1,1 1 1,0-1 0,0 0-1,0 1 1,0-1 0,0 0-1,0 0 1,0 1 0,-1-1-1,1 0 1,0 0 0,2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42 200,'1'0'180,"0"-1"1,-1 0-1,1 0 0,0 0 0,-1 1 1,1-1-1,0 0 0,-1 0 1,1 0-1,-1 0 0,0 0 1,1 0-1,-1 0 0,0 0 0,1 0 1,-1 0-1,0 0 0,0 0 1,0 0-1,0 0 0,0-1 0,0 1 1,0 0-1,-1 0 0,1 0 1,0 0-1,-1 0 0,1 0 1,0 0-1,-1 0 0,1 0 0,-1 0 1,1 1-1,-1-1 0,0 0 1,1 0-1,-1 0 0,0 1 0,0-1 1,-2-1 949,-13-1 725,14 4-1679,-1-1-1,0 1 1,1-1 0,-1 1-1,1 0 1,-1 0 0,1 0-1,0 0 1,-1 0 0,1 1-1,0-1 1,0 1 0,0-1-1,0 1 1,0 0 0,0 0-1,0 0 1,-1 2 0,-5 8 167,0 0 0,1 0 0,1 0 1,0 1-1,1 0 0,0 0 0,1 1 1,0-1-1,-2 20 0,5-25-214,0 1-1,0-1 1,1 1-1,-1-1 1,2 1-1,0 0 1,0-1 0,0 0-1,1 1 1,0-1-1,1 0 1,0 0-1,0 0 1,0 0-1,1 0 1,8 10-1,-10-15-65,1 0 0,0 0 0,0 0 0,0 0 0,0-1 0,0 1-1,1-1 1,-1 0 0,1 0 0,0 0 0,-1-1 0,1 1 0,0-1-1,0 0 1,8 2 0,-6-3 2,0 0 0,0 0 0,0 0-1,0-1 1,0 1 0,0-2 0,0 1 0,0-1 0,10-4 0,-3 0 15,-1 0 0,1-1 1,-1-1-1,-1 0 1,1-1-1,-1 0 1,-1-1-1,14-15 1,-16 15-16,0-1 1,-1 0-1,0 0 1,-1 0 0,8-23-1,-12 29-61,0 0-1,0 0 1,-1 0-1,0 0 1,0 0-1,0 0 1,-1 0 0,0-1-1,0 1 1,0 0-1,0 0 1,-1 0-1,0-1 1,0 1-1,0 0 1,-1 0-1,-2-6 1,2 9-52,1 0 0,-1-1 0,0 1 0,1 0 0,-1 0 0,0 0 0,0 0 0,0 0 0,-1 0-1,1 1 1,0-1 0,-1 1 0,1-1 0,-1 1 0,1 0 0,-4-1 0,1 1-132,1 0 0,-1 0 0,0 1 0,0-1 0,0 1 0,1 0 0,-1 1 0,-9 1 0,5 0-395,0 0 0,1 1 0,-1 0 0,1 0 0,0 1 0,0 0 0,0 1 0,0-1 0,-10 10 0,13-9-672,0 0 1,0 0-1,0 1 1,1-1-1,-6 11 1,2 6-1096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7:53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1 448 768,'6'-6'794,"-1"0"-1,0 0 1,0-1-1,0 1 1,-1-1 0,0 0-1,0 0 1,-1-1-1,1 1 1,2-14-1,1-8 397,5-48 0,-4 25-124,6-57-2248,-8 38-5737,-4 50 5181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0 552 1256,'2'0'32,"15"6"706,1-1 1,-1-1-1,33 3 1,-44-7-528,0 0 1,-1 0-1,1-1 1,0 1-1,-1-1 1,1-1-1,-1 1 0,1-1 1,-1 0-1,0 0 1,1 0-1,-1-1 1,0 0-1,-1 0 1,1 0-1,6-6 1,-1-2 122,1-1 0,-2 0 0,1 0 0,-2-1 0,0 0 1,0 0-1,-1-1 0,-1 0 0,7-23 0,0-5 275,-3 0 0,6-48 0,-7 26 626,1-86 0,-10 149-614,4 5-456,0 1-105,0-1 0,1 0-1,0 0 1,0 0-1,0-1 1,0 1 0,0-1-1,1-1 1,-1 1-1,1-1 1,0 0-1,0 0 1,0 0 0,0-1-1,0 0 1,8 0-1,-3-2 6,0 0 0,0-1 0,-1 0 0,1-1 0,15-5 0,-14 3 76,1 2-1,24-5 1,-35 8-119,-1 0 0,0 0 0,1 0 0,-1 0 0,1 0 1,-1 0-1,1 1 0,-1-1 0,0 1 0,1-1 0,-1 1 0,0 0 1,0-1-1,1 1 0,-1 0 0,0 0 0,0 0 0,0 0 0,0 0 1,0 0-1,0 0 0,0 0 0,0 0 0,0 0 0,-1 1 0,1-1 1,0 0-1,-1 0 0,1 1 0,-1-1 0,1 1 0,-1-1 0,0 0 1,0 1-1,1 1 0,0 9 95,0-1 0,0 1 0,-2 17 0,1-15-6,-1 61 288,1 68 177,2-114-406,1 0 0,12 52 0,-14-76-151,0-1 0,0 0 0,1 1-1,0-1 1,0 0 0,0 0 0,0 0-1,1 0 1,-1 0 0,1-1 0,5 6-1,-5-7-13,-1-1-1,0 1 0,0-1 0,1 1 1,-1-1-1,1 0 0,0 0 0,-1 0 1,1-1-1,0 1 0,-1 0 0,1-1 0,0 0 1,0 0-1,-1 0 0,1 0 0,0 0 1,0 0-1,-1-1 0,5 0 0,2-2-15,0 0 0,0-1 0,0 0 0,0 0 0,0-1 0,-1 0 1,11-9-1,49-46-74,-26 17 32,-3-2-1,36-54 1,-54 70 28,-19 26 32,0 0 0,1 0 1,-1 0-1,0 0 0,1 1 0,-1-1 1,1 1-1,0 0 0,0-1 0,0 1 0,0 0 1,6-2-1,-8 5 4,1 1 0,0-1 0,-1 1 1,1-1-1,-1 1 0,1-1 0,-1 1 0,0 0 1,0 0-1,0 0 0,0-1 0,0 1 0,0 0 1,0 3-1,0-4 2,11 26 134,1 0 0,2-1-1,1-1 1,1-1-1,1 0 1,36 37 0,-38-45-52,0-1 0,2-1 0,-1-1 0,2 0 0,0-1 0,0-1 0,1-1 0,1-1-1,33 11 1,-51-19-78,0-1 0,0 1 0,0 0 0,0-1 0,0 0 0,0 0 0,0 0 0,0 0 0,0 0 0,0-1 0,0 1 0,0-1 0,0 0 0,0 0 0,0 0 0,0 0 0,3-3 0,-5 4-13,0-1-1,0 0 1,-1 1 0,1-1 0,0 0 0,-1 1 0,1-1 0,0 0 0,-1 0 0,1 0 0,-1 0 0,0 0 0,1 0 0,-1 0 0,0 0 0,1 0-1,-1 0 1,0 0 0,0 0 0,0-1 0,0-1-8,0 1 0,-1 0 0,1 0 0,-1 0 0,0 0 0,0 0 0,1 1 0,-1-1 0,-1 0 0,1 0 0,0 0 0,0 1 0,-1-1 0,-1-1 0,-3-2-71,0-1 1,0 1 0,-1 1-1,0-1 1,0 1 0,0 0-1,-1 1 1,1-1 0,-1 2-1,0-1 1,0 1-1,0 0 1,0 1 0,0 0-1,-10-1 1,-16 1-760,0 2 0,-43 5 1,68-5 607,-128 22-5227,130-24 3842,19-11-6088,-11 11 8174,20-10-2369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1 403 7293,'38'-18'-169,"94"-42"258,-107 50 491,1 1 0,0 1-1,35-5 1,-56 12-419,1 1 1,0-1-1,-1 1 1,1 1 0,0-1-1,-1 1 1,1 0-1,0 0 1,-1 0 0,1 1-1,-1 0 1,0 0 0,0 1-1,0-1 1,0 1-1,0 0 1,0 1 0,-1-1-1,1 1 1,-1 0 0,0 0-1,0 0 1,-1 0-1,6 8 1,5 10 331,-1 1 0,-1 0 0,-1 1 0,9 30 0,0-3 2,-20-49-578,1-1 0,-1 1 0,1-1 0,0 0 1,-1 1-1,1-1 0,0 0 0,0 1 1,0-1-1,0 0 0,0 0 0,0 0 0,0 0 1,0 0-1,0 0 0,0 0 0,1 0 1,-1 0-1,0-1 0,1 1 0,-1 0 0,1-1 1,-1 1-1,1-1 0,-1 1 0,1-1 1,-1 0-1,1 0 0,-1 0 0,1 0 0,-1 0 1,1 0-1,1 0 0,2-2-622,-1 0 1,0 1-1,0-1 1,0-1-1,0 1 0,0-1 1,0 1-1,0-1 0,-1 0 1,4-4-1,11-12-1437</inkml:trace>
  <inkml:trace contextRef="#ctx0" brushRef="#br0" timeOffset="1">953 129 1608,'7'-12'562,"-5"10"-304,0-1 0,-1 0 0,1 1 1,-1-1-1,1 0 0,-1 0 0,1-5 0,-2 7-173,0 0-1,0 0 1,0 0-1,0 0 1,0-1-1,0 1 1,-1 0-1,1 0 1,0 0-1,-1 0 1,1 0-1,-1 0 1,1 0-1,-1 0 1,0 0-1,1 0 1,-1 0-1,0 0 1,0 0-1,1 0 1,-1 0 0,0 1-1,0-1 1,0 0-1,-2 0 1,-7-5 287,0 1 0,0 0 0,-1 0 0,1 1 0,-1 1 0,-16-4 0,-72-8 531,71 11-679,-13-1-203,0 2 0,-42 1 0,72 2-501,-1 1 0,1 0-1,0 1 1,1 0-1,-1 0 1,0 1-1,1 1 1,-1 0-1,1 0 1,0 1 0,0 0-1,-15 12 1,4 5-950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41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0 426 1084,'6'1'232,"1"0"0,-1-1 0,0 1 0,1-1 0,-1 0 0,0-1 0,1 1 0,-1-1 0,0 0 0,0-1 0,0 0 0,0 0 0,0 0 0,0-1 0,0 0 0,-1 0 0,1 0 0,-1 0 0,0-1 0,0 0 0,9-9 0,8-14 604,0-1 0,-2-1 0,-2-1 0,27-55 0,-29 53-339,4-12 201,-15 31-307,1 0-1,0 0 1,0 1-1,2 0 1,-1 0-1,11-12 1,-17 24-346,-1-1 0,1 0 1,0 1-1,-1-1 0,1 1 1,0-1-1,-1 1 1,1-1-1,0 1 0,0-1 1,-1 1-1,1-1 0,0 1 1,0 0-1,0 0 0,0-1 1,0 1-1,-1 0 1,1 0-1,0 0 0,0 0 1,0 0-1,0 0 0,0 0 1,0 0-1,-1 1 1,1-1-1,0 0 0,0 0 1,0 1-1,0-1 0,-1 0 1,1 1-1,0-1 0,0 1 1,-1-1-1,1 1 1,0 0-1,-1-1 0,1 1 1,-1 0-1,2 1 0,1 2 90,0 1 0,0 0-1,0 0 1,0 0-1,2 9 1,33 97 978,-21-57-351,2-1-1,2-1 0,40 71 1,-60-122-725,-1 0 0,1 0-1,-1 1 1,1-1 0,0 0 0,-1 0-1,1 0 1,0 0 0,0 0 0,0 0 0,0 0-1,0 0 1,0 0 0,0 0 0,0 0 0,0-1-1,0 1 1,1 0 0,-1-1 0,0 1 0,0-1-1,1 1 1,-1-1 0,0 0 0,1 1-1,-1-1 1,3 0 0,-3-5 236,-3-6-238,-1 0 0,0-1 0,0 1 0,-1 1 0,-1-1 0,0 1 0,0-1 0,-1 1 0,0 1 0,-1-1 0,0 1 0,0 0 0,-1 1 0,-11-9 0,10 8-403,-1 2 1,0-1-1,0 1 1,-1 1-1,1 0 1,-2 0-1,1 1 1,-1 1-1,1 0 1,-1 0-1,0 1 1,-1 1-1,-16-2 1,13 3-1226,0 2 1,0 0-1,1 0 1,-1 2-1,-28 7 0,-26 15-1400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59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10045,'0'0'700,"-2"2"-442,-34 51 1007,24-37-856,1 0 0,-16 29 1,15-17-69,1 2 0,1-1 0,-10 59 0,-1 92 332,17-70-436,4-1 0,6 1 0,4-1 1,5-1-1,32 123 0,-33-181-300,26 69 1,-34-104-113,1-1 0,0 0-1,1 0 1,1 0 0,0-1 0,0 0 0,2-1 0,20 20 0,-27-28-147,1-1-1,-1 0 1,1-1 0,0 1 0,-1-1 0,1 0 0,0 0-1,0 0 1,1-1 0,-1 0 0,0 0 0,7 0 0,0 0-636,-1-1 1,1-1-1,0 0 1,16-4-1,37-12-1297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6:59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11989,'34'9'168,"1"2"132,0 9 164,9 8 88,9 17 56,19 29 4,4 13 4,12 35 60,-4 14-27,-14 8-25,-4 12-56,-16-7-60,-25-18-52,-16-7-84,-18-5-188,-22-15-296,-17-10-464,-24-18-660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56 508,'0'0'1149,"25"-17"1524,-16 12-2315,0 0 0,1 0 0,0 1 0,-1 0 0,1 0 1,1 1-1,-1 1 0,0-1 0,1 2 0,-1 0 0,1 0 0,-1 0 0,16 3 1,7 1 265,0 1 0,63 18 0,-43-7-203,-2 3 0,-1 1 0,0 3 0,72 43 0,-88-43-274,0 1 0,-2 2 1,-1 1-1,-1 2 0,-1 1 1,43 55-1,-56-59-108,0 1 0,-1 0 0,-2 1 0,0 1 0,-2 0 0,-2 0 0,0 1 0,-2 0 0,-1 1 0,-1-1 0,-1 1 0,-2 0 0,-1 0 0,-2 0 0,-4 31 0,2-31-26,-2-1 0,-1 1 0,-2-1 0,0-1 0,-2 1 0,-1-1-1,-2-1 1,0 0 0,-2-1 0,0-1 0,-2 0 0,-1-1 0,-1-1 0,-1 0 0,-25 20 0,25-26-15,-2-2-1,0 0 1,-1-1 0,0-2 0,-1 0 0,0-2 0,0 0-1,-2-2 1,1-1 0,-30 5 0,8-5-86,0-2 1,0-2-1,0-3 1,-85-9-1,91 4-21,1-3 0,-1-1 0,2-2 0,0-2 0,0-1 0,1-3 0,1 0 0,-66-44 0,80 46 23,1-2-1,0-1 1,1 0-1,1-2 1,1 0-1,0-1 1,2-1-1,1 0 1,0-2-1,2 0 1,0 0-1,2-1 1,-17-51-1,24 55-38,1 0-1,1-1 1,0 1-1,2-1 1,1 1-1,0-1 1,2 1-1,4-25 0,2 8-382,1 0 0,2 0 0,23-52 0,-19 58-492,2 1 1,0 0-1,3 1 1,29-37-1,22-14-569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4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1097 34 608,'4'0'600,"11"-3"391,0 0-1,15-6 1,-14 5-129,0-1-1,29-3 1,8 6 372,0 2 1,83 11-1,103 32 425,-190-32-1391,0 3-1,-1 2 1,-1 2-1,-1 2 1,-1 2-1,0 2 1,-2 2-1,-1 2 1,59 50-1,-75-52-148,-1 1 0,-2 0 0,0 2 0,-2 1 1,-1 1-1,-2 0 0,-1 2 0,-2 0 0,0 0 0,14 57 0,-18-45-16,-2 0 1,-2 0-1,-2 0 0,-2 1 0,-2 0 1,-2-1-1,-12 80 0,5-88-34,-2 0 1,-2-1-1,-1 0 0,-1-1 0,-2-1 0,-40 62 0,32-59 38,-3 0-1,-59 62 1,-77 50 139,70-79-33,-145 84 0,173-117-98,-74 32 0,100-53-73,0-2 0,-1-1 0,-61 10 0,60-16-11,1-3 0,-48 0 0,64-4-16,0-2 0,-1-1-1,1-1 1,-44-13 0,2-7 2,-82-40 1,-58-45-126,23 11-66,8 1-118,158 86 231,0-1 1,1-1-1,1 0 1,0-1-1,0-1 1,2 0-1,-21-30 1,26 30-22,0 0 0,2-1 0,-1 0 0,2-1 0,0 1 0,1-1 0,1 0 0,1 0 0,0 0 0,1-1 1,2-29-1,3 6-226,1 0 0,3 0 0,20-67 0,4 19-859,4 2 0,77-136-1,-71 150-2092,78-105 0,-41 80 1205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17:5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547 326 164,'35'-58'3121,"-28"45"-2462,1 0 0,0 0 1,0 1-1,18-20 0,-15 22-287,0 0-1,1 1 0,0 0 1,1 1-1,-1 0 1,1 1-1,1 1 1,21-8-1,-15 8 17,1 1-1,-1 1 1,1 0 0,-1 2 0,32 0 0,-5 5 254,0 1 0,0 3 0,0 2 0,74 24 0,-60-13 44,-1 3 0,63 33 0,-92-40-445,0 2 0,-1 2 0,-1 0 0,-1 2 0,34 34 0,-38-30-126,-2 1 1,-1 0-1,-1 2 0,-2 0 1,-1 1-1,-1 1 0,-1 1 1,-2 0-1,-2 0 0,0 1 1,7 45-1,-11-33-41,-2 0 1,-2 0-1,-2 0 1,-2 0-1,-1 0 1,-3 0-1,-2 0 1,-14 52-1,9-56-42,-1 0 0,-3 0 0,-1-1 0,-2-1-1,-1-1 1,-2-1 0,-2-1 0,-1-1 0,-45 48-1,48-61-17,-1 0-1,-1-1 0,-1-1 0,-1-2 0,-1 0 0,0-2 0,-1-1 1,-1-1-1,0-2 0,-1-1 0,0-1 0,0-1 0,-53 7 0,38-12-1,0-1-1,0-3 0,0-1 1,0-3-1,0-1 1,1-3-1,-1-1 0,-74-27 1,66 16-35,2-2 0,0-3 0,2-1 0,0-3 1,2-2-1,-66-58 0,83 62-15,1-1 0,2-2 0,1-1-1,1 0 1,2-2 0,1-1 0,2-1 0,2 0 0,0-2 0,3 0-1,-12-41 1,18 44-13,1-1 0,1 0 0,2 0-1,2 0 1,1-1 0,2 1 0,1-1 0,2 1-1,2-1 1,0 1 0,3 1 0,18-53 0,-11 49-116,2 0 0,2 1 1,1 1-1,2 0 0,2 2 1,1 1-1,45-46 0,-33 42-901,76-57-1,-66 60-1803,74-38-1,-9 21-911,6 7 1147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1 508,'11'10'14030,"-20"-5"-8840,-6-1-6918,-207 45 2838,125-22-1334,95-24 228,0 0 0,0 0 0,0 0 0,0 0 0,0 0-1,1 0 1,-1 1 0,1-1 0,0 1 0,-1 3 0,1-3-1,-2 5 48,0 0 0,1 0 1,0 1-1,1-1 0,0 1 0,0 17 0,-1 13 165,1-24-104,1 0 1,1 0-1,4 23 1,1 14 144,28 249 951,-20-199-860,22 109 374,4 42 268,-31-172-717,0-46 89,-9-35-256,2 2 59,-2-2-147,0-1 1,0 1-1,0-1 1,0 1-1,0-1 1,0 0-1,0 1 1,1-1-1,-1 1 0,0-1 1,0 1-1,0-1 1,1 0-1,-1 1 1,0-1-1,0 0 1,1 1-1,-1-1 0,0 0 1,1 1-1,-1-1 1,1 0-1,-1 0 1,0 1-1,1-1 1,-1 0-1,1 0 0,-1 0 1,1 0-1,-1 1 1,0-1-1,1 0 1,-1 0-1,1 0 1,0 0-1,31-7 328,52-17 0,13-4-10,79-24-881,-86 23-5180,-86 28 4554,-1 0 0,0 0-1,0 1 1,1-1 0,-1 1-1,0 0 1,1 0 0,5 1 0,7 4-2156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7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1 179 616,'0'0'5495,"4"-2"-4861,111-67 3968,-54 40-3047,1 3 1,82-23-1,-141 48-1505,1 1-1,-1-1 1,1 1 0,-1-1 0,1 1 0,-1 0 0,0 0-1,1 0 1,-1 1 0,1-1 0,-1 1 0,1 0 0,-1 0-1,0 0 1,0 0 0,1 1 0,-1-1 0,0 1-1,0 0 1,-1 0 0,1 0 0,0 0 0,0 0 0,-1 1-1,0-1 1,1 1 0,-1 0 0,0 0 0,0-1 0,-1 1-1,1 0 1,0 1 0,-1-1 0,0 0 0,0 0-1,1 4 1,51 326 2137,-37-204-1527,78 465 1846,-72-454-2252,-10-105-3310,-11-34 2486,-4 1-1195,2-1 1645,-1-1 0,1 1 0,0-1 0,-1 1 0,1-1 0,-1 0-1,1 1 1,0-1 0,-1 0 0,1 0 0,-1 0 0,1 0 0,-1 0 0,1 0 0,-1-1-1,1 1 1,-2-1 0,-20 1-457,9 2 451,0 0 0,-18 0 0,-22 2-2174,19 7-5188,29-10 5633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8:07.3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51 384,'0'-2'968,"1"-3"-210,0 1 0,-1-1 0,1 0 0,-1 1 0,0-1 1,-1 1-1,1-1 0,-2-7 1582,-4 15-1571,-16 13-40,0 0 0,1 1 0,0 2 0,-30 34 0,-1 1-133,-32 22-1854,62-55-903,20-20 1488,0 1 0,0 0 0,1 0 0,-1-1 0,1 1 0,-1 1 0,1-1 0,-2 2 0,2 5-1226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1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0 24,'0'0'5153,"-5"1"-4597,-11 2 36,0-2 0,-19 0 1,14-1 97,-31 5 1,45-4-582,1 0-1,-1 1 1,1 0 0,-1 0 0,1 0 0,0 1 0,0 0-1,-11 8 1,7-3 11,2 0-1,-1 1 1,1 0 0,0 1-1,1 0 1,0 0 0,0 0-1,1 1 1,1 0-1,0 0 1,0 1 0,-4 18-1,-1 8 297,2 1-1,-6 64 1,-13 407 1970,29-425-1800,3 1 0,5 0 0,38 162 0,-44-233-461,1 0 1,0 0 0,1-1-1,0 0 1,1 0 0,1-1 0,15 21-1,-20-29-105,1-1-1,0 0 1,1 0-1,-1 0 0,1-1 1,-1 1-1,1-1 1,0 0-1,1-1 1,-1 1-1,0-1 1,1 0-1,-1 0 0,1-1 1,-1 1-1,1-1 1,0 0-1,0-1 1,0 0-1,-1 0 0,1 0 1,0 0-1,6-2 1,10-3-568,1-1 1,-1-1 0,27-12-1,24-7-9141,-48 21 7178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20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57 776,'10'-3'1062,"0"0"-1,1 0 1,-1-1-1,16-8 1,2 1 1636,-25 10-2279,1 0 0,-1 0 0,1 0-1,0-1 1,-1 1 0,0-1 0,5-3-1,-7 4-338,0 0 0,0 0-1,0 1 1,0-1-1,0 1 1,0-1-1,0 1 1,0-1 0,0 1-1,0 0 1,0 0-1,0-1 1,1 1-1,-1 0 1,0 0-1,0 0 1,0 0 0,0 0-1,0 0 1,0 0-1,1 1 1,-1-1-1,0 0 1,0 1 0,0-1-1,0 1 1,0-1-1,0 1 1,0-1-1,0 1 1,0 0-1,0-1 1,-1 1 0,1 0-1,0 0 1,0 0-1,-1-1 1,1 1-1,0 0 1,0 2 0,3 2 38,0 1 0,-1 0 0,1 0 1,-1 0-1,2 8 0,55 210 1586,-29-93-809,91 338 1955,-116-445-2716,-1-1 0,0 2 1,-2-1-1,0 30 0,-3-47-141,0 0 1,-1 0-1,0 0 0,0 0 0,-1 0 0,0 0 0,0-1 1,0 1-1,-1 0 0,0-1 0,-1 0 0,1 0 1,-1 0-1,0 0 0,0 0 0,-1-1 0,0 0 1,0 0-1,-7 5 0,1-2-158,-1-1 1,-1-1-1,1 0 0,-1 0 0,0-2 1,-20 6-1,-20 6-849,-59 31-2596,81-32-1022,-45 30 1,38-20 2099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38.42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342 137 100,'-5'-8'6771,"6"4"-6583,1 0 0,0 0-1,0 0 1,0 0 0,0 0-1,1 1 1,-1-1 0,1 1-1,0 0 1,0 0 0,0 0-1,1 0 1,-1 0 0,1 0-1,-1 1 1,1 0 0,0 0-1,0 0 1,4-1 0,14-6 348,1 1 0,30-6 0,-31 8-181,20-3 59,1 1 0,0 2 0,1 2 1,-1 2-1,1 2 0,47 6 0,3 6 460,159 42 0,24 41 217,-183-59-777,-61-24-210,0 3 0,-1 0 0,0 2 0,-1 2 0,30 23 0,-40-25-67,-1 1 0,0 1 0,-1 1-1,-1 0 1,-1 1 0,-1 1 0,17 31-1,-10-9 2,-2 0 0,24 71 0,-26-54-3,-3 0 0,-2 0-1,9 99 1,-21-123-29,-2 1 0,-2-1 0,-1 1 0,-2-1-1,-2 0 1,-11 37 0,-1-13 10,-2-1-1,-52 97 1,59-132 8,-2 0-1,0-2 0,-2 0 1,-1-1-1,0 0 1,-2-2-1,0 0 0,-42 28 1,6-10 9,-2-3 1,-98 43 0,95-51-18,-2-3 0,-1-3 0,0-3 0,-2-3 1,-100 11-1,140-23-4,-8 1 6,-1-1 0,-68-5 1,-120-29 0,194 24-16,-1-1 0,1-2 0,1 0 0,0-2-1,-34-19 1,44 19-2,-1 0 0,2-1 0,0-1 0,0 0 0,2-2 0,0 0 0,-17-21 0,8 2 5,1-2 1,2 0 0,1-1 0,2-1-1,2-1 1,-21-70 0,22 48 26,3-1 0,2 0-1,-5-125 1,17 119-146,2 0 0,4 0-1,2 0 1,4 1 0,2 1 0,3 0-1,30-70 1,-22 76-1208,58-101-1,5 23-3872,-7 31 1163,1 19 1224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716 74 12337,'48'6'450,"-47"-6"-446,-1 0-1,0 0 1,1 0-1,-1 0 1,0 0 0,0 0-1,1 0 1,-1 0-1,0 0 1,1-1-1,-1 1 1,0 0-1,1 0 1,-1 0 0,0 0-1,0 0 1,1-1-1,-1 1 1,0 0-1,0 0 1,0 0 0,1-1-1,-1 1 1,0 0-1,0 0 1,0-1-1,1 1 1,-1 0 0,0 0-1,0-1 1,0 1-1,0 0 1,0-1-1,0 1 1,0 0-1,0-1 1,0 1 0,0 0-1,0-1 1,0 1-1,0 0 1,0 0-1,0-1 1,0 1 0,0 0-1,0-1 1,0 1-1,0 0 1,0 0-1,-1-1 1,1 0-1,-8-13 100,1 9-81,1-1 1,-1 1 0,0 0 0,0 0 0,-1 1 0,1 0 0,-1 1-1,0-1 1,0 2 0,0-1 0,0 1 0,-1 0 0,1 1 0,-1-1-1,-15 1 1,1 1 56,0 1 1,0 1-1,0 1 0,-38 10 0,31-5 26,1 2 0,0 1 1,1 1-1,0 2 0,1 0 0,1 2 0,0 1 0,1 1 1,1 1-1,-29 30 0,38-33 30,1 0 0,1 0 0,0 1-1,1 1 1,1 0 0,0 0 0,2 2 0,0-1-1,1 1 1,1 0 0,1 0 0,1 1 0,1 0 0,0 0-1,0 37 1,4-48-21,1-1 0,0 0 0,0 0-1,1 0 1,0 0 0,0 0 0,1 0 0,1 0 0,-1-1-1,2 1 1,-1-1 0,1 0 0,0-1 0,0 1-1,1-1 1,0 0 0,1 0 0,-1-1 0,1 0 0,1 0-1,-1 0 1,1-1 0,0 0 0,0-1 0,0 0-1,1 0 1,-1 0 0,1-1 0,0-1 0,0 0-1,0 0 1,0 0 0,14-1 0,-2 0 48,1-2 1,0-1-1,-1-1 0,0-1 0,24-6 1,100-39 356,32-31-69,-34 14-1302,-142 65 864,9-3-711,0 0-1,1 0 1,21-4 0,-29 8 196,0-1 1,-1 1-1,1 0 0,0 0 1,0 0-1,0 1 0,0-1 1,0 1-1,-1-1 0,1 1 0,0 0 1,0 0-1,-1 0 0,1 0 1,-1 1-1,1-1 0,-1 1 1,1-1-1,-1 1 0,3 3 0,15 21-2645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1 114 824,'0'-10'1208,"-1"6"-373,1 0 1,0 0-1,0 0 1,1 0 0,-1-1-1,3-5 1242,-2 13-1531,9 21 89,-2 1 1,-1-1 0,5 39 0,3 8 44,86 284 2580,-99-349-3158,0-1 1,0 1-1,0-1 0,1 1 1,0-1-1,6 9 1,-8-13-78,0 0 0,1 1 0,-1-1 0,0 0 0,1 0 0,-1 0 0,1 0 0,-1 0 0,1 0 0,0-1 0,-1 1 0,1 0 1,0-1-1,-1 1 0,1-1 0,0 0 0,0 0 0,-1 1 0,1-1 0,0 0 0,0 0 0,-1-1 0,1 1 0,0 0 0,0-1 0,-1 1 1,3-1-1,9-4 60,0-1 0,0 0 0,-1 0 0,1-1 0,-2-1 0,20-15 1,62-67 180,-54 49-152,134-145 133,52-51-1170,-206 218 521,23-20-682,-39 36 787,0 1 1,0 0-1,0 0 1,0 0-1,1 1 1,-1-1-1,1 1 1,-1 0-1,1 0 1,-1 0-1,1 0 1,6 0-1,-9 1-21,0 0-1,0 1 1,0-1-1,0 0 1,0 0-1,-1 0 1,1 1 0,0-1-1,0 1 1,0-1-1,0 1 1,0-1-1,-1 1 1,1-1 0,0 1-1,0-1 1,-1 1-1,1 0 1,0 0-1,0 1 1,3 8-1780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14893,'15'11'352,"11"1"108,2 7-88,10 7 109,6 2 35,3 0 36,12 6-12,4-3-80,3 0-84,0-5-40,-3-3-152,-6-6-240,2-1-340,-12-10-444,4-6-592,-1 3-4281,-3-6 1941,0 3 1283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6:59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97 844,'2'-4'823,"0"1"1,-1-1-1,0 0 0,0 0 1,0 0-1,0 0 0,0-6 1,18-8 1849,-14 10-3697,3-8-2638,-5 7 1818,3 1 558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22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652 22 10541,'1'1'30,"2"5"119,0 0 0,0-1 0,1 1 0,6 6 0,-9-11 123,-19 6 74,13-6-286,-1 0-1,0-1 0,0 0 0,0 0 0,0-1 0,0 1 1,0-1-1,0 0 0,-7-3 0,-9-1 96,-73-21 336,76 20-358,0 0 0,-1 1 0,1 0 0,-1 2-1,0 0 1,-29 1 0,43 3-76,0-1-1,0 1 1,0 1 0,0-1-1,0 1 1,1 0 0,-1 1-1,1-1 1,-1 1 0,1 0 0,0 1-1,-7 5 1,4-2 43,0 0 0,1 1 0,0 0-1,1 0 1,0 1 0,-8 15 0,-1 6 201,2 0 0,2 2 1,-12 47-1,3 18 948,-12 139 1,21-143-444,-1 76 913,12-168-1686,0 0 0,0 1-1,0-1 1,0 0 0,0 0-1,0 0 1,0 1 0,0-1-1,0 0 1,1 0 0,-1 0-1,0 0 1,1 0 0,-1 0-1,1 0 1,-1 0-1,1 0 1,0 0 0,-1 0-1,1 0 1,0 0 0,0 0-1,0 0 1,0 0 0,0-1-1,1 2 1,2-1 54,-1 0-1,0-1 1,0 0-1,1 1 1,-1-1-1,0-1 1,1 1 0,3-1-1,1 0-69,3 1 77,0 0 0,19 3 0,8 0 2,61-1-15,-1 4 1,0 5 0,0 4-1,-1 4 1,103 35-1,-155-39-27,1 2-1,-2 2 1,0 2-1,-2 1 1,52 37 0,-85-53-39,0 2 1,-1-1 0,0 1-1,0 0 1,-1 1 0,0-1 0,0 1-1,7 16 1,-10-18-7,-1 0 1,0 1-1,0 0 0,-1-1 1,0 1-1,-1 0 0,0 0 1,0 0-1,0 0 0,-1 0 1,0 0-1,-3 14 0,0-4 4,-1-1 0,-1 0 0,-1 1 0,0-2 0,-1 1 0,-1-1-1,-11 17 1,5-12-4,-1 1-1,-1-2 1,-2 0-1,-26 24 1,11-16 10,-2-1 0,0-2 0,-2-2 0,-1-1 0,-65 28 0,56-32 70,0-2 1,-1-3-1,0-1 0,-94 10 0,-197-11 4316,333-11-4265,-24 2 930,8 0-295,-39 0 0,47-2-775,-3 0 0,3 0-57,14-1-58,0 0 0,0 1 1,0-1-1,0 0 0,0 0 1,0 1-1,0-1 0,0 0 1,1 1-1,-1-1 1,0 0-1,0 0 0,1 1 1,-1-1-1,0 0 0,1 1 1,-1-1-1,0 1 0,1-1 1,-1 1-1,1-1 0,-1 0 1,2 0-1,9-7-491,41-32-17061,-33 23 13475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2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347 118 808,'126'17'9240,"-104"-10"-4749,-25-6-3485,-29-3 459,27 2-1683,-39-6 1256,-52-11 0,5-1-185,5 9-176,-49-9 1623,133 18-1819,10-2-258,98-19 255,65-15-801,-168 35 120,45-9-599,-23 8-1588,-4 6-4469,-13 2 2334,-2 5 1376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0 736 20,'7'-26'4623,"9"-34"-3413,45-91 2207,118-210-1,-112 241 143,-55 104-2639,-11 15-101,-1 6-427,2 38 581,-4 52 0,-1-8-159,23 284 2272,-5-169-1373,-13-178-1730,1 0-1,10 43 1,4-30-1430,-7-18-2675,-3 0-7603,-6-11 8641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8:07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283 246 10993,'0'0'72,"-6"-11"96,-4-1 48,-2-2-20,-4-3-56,-3-5-32,-3-7-32,-9 1-84,-4-6-204,4 3-532,-4 11-3000,0 3 1271,4 6 845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0 536,'15'3'1560,"-2"0"-156,-1 0-104,1-3-59,-4 3 895,7-3 260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7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1 896 324,'3'-2'1470,"0"1"-1193,0-1-1,0-1 1,0 1-1,-1 0 1,1-1 0,-1 1-1,1-1 1,-1 0-1,0 0 1,0 0 0,0 0-1,-1 0 1,1 0-1,-1 0 1,1-1-1,-1 1 1,0 0 0,0-7-1,4-12 1011,3-39 0,-7 56-1152,15-256 4093,15-123 4855,-31 384-9068,0-3 181,1 1 1,-1 0-1,0-1 1,1 1 0,-1 0-1,1-1 1,0 1-1,0 0 1,0 0-1,0 0 1,0 0-1,0 0 1,1 0-1,-1 0 1,3-2-1,8 16 967,-3 3-770,-1 0 0,-1 1 0,11 30 0,-9-20-143,-1-7-99,24 68 694,57 103-1,-74-162-703,11 21 249,1-2 0,3 0 0,66 78 0,-93-122-389,0 0 0,0 0 0,1 0 0,-1 0 0,1 0 0,0-1 0,-1 1 0,1-1 0,0 0 0,1 0 0,-1 0 0,0-1 0,0 0 0,1 0 0,6 1 0,-7-2-1,-1 0 0,0 0 0,0-1 0,0 1-1,0-1 1,0 0 0,0 0 0,0 0 0,0-1 0,0 1 0,0-1 0,-1 1-1,1-1 1,-1 0 0,1 0 0,-1 0 0,0 0 0,1-1 0,-1 1-1,0-1 1,-1 1 0,4-6 0,4-8 0,-1 0 0,0-1 0,-1 0 0,-1-1 0,-1 1 0,0-1 0,2-19 0,0-16 0,0-60 0,-6-100-210,-1 117 75,0 83 3,-1-2-334,1-1 1,1 1-1,0 0 1,7-27-1,4 8-2587,-12 34 2925,1 0 0,-1 0 0,0-1 0,0 1-1,1 0 1,-1 0 0,0 0 0,1 0 0,-1-1 0,0 1 0,1 0-1,-1 0 1,0 0 0,1 0 0,-1 0 0,0 0 0,1 0 0,-1 0-1,0 0 1,1 0 0,-1 0 0,0 0 0,1 0 0,-1 0 0,0 1 0,1-1-1,-1 0 1,0 0 0,1 0 0,-1 0 0,0 0 0,0 1 0,1-1-1,-1 0 1,0 0 0,0 1 0,1-1 0,-1 0 0,0 1 0,9 8-2868,2 19-7018,-8-11 6865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0 656,'24'50'4438,"15"40"2166,-30-66-5511,3 14 576,2-1-1,1 0 1,34 57-1,-43-85-1579,1 1 0,0-1-1,0 0 1,1 0 0,0-1 0,0 0 0,1-1-1,0 1 1,1-2 0,-1 1 0,1-2 0,1 1-1,-1-1 1,1-1 0,0 0 0,0 0-1,16 3 1,-9-5-716,0 0 0,-1-1 0,1-1 0,26-3 0,34-10-9684,-56 7 7578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607 535 504,'-3'-4'659,"-1"1"1,1 0-1,-1 0 1,0 0-1,0 0 1,0 1-1,-1-1 1,1 1-1,0 0 0,-1 1 1,0-1-1,1 1 1,-1 0-1,-7-1 1,-9-1 993,-1 2 1,-22 1-1,0 0 26,17-2-1021,-135-9 1266,57-5-6882,77 7-2862,20 4 5365</inkml:trace>
  <inkml:trace contextRef="#ctx0" brushRef="#br0" timeOffset="1">337 20 1020,'-13'-6'1192,"-2"1"-68,-4 2-92,-3 0-88,-3 3-95,-4-3-109,-2 6-184,-4-6-260,4 6-308,0 0-320,-4 0-2189,10-1 857,0 4 564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48 476,'3'0'1265,"5"-1"-378,-5 1-249,-1 0 0,1-1 0,0 1 0,-1-1-1,1 1 1,0-1 0,-1 0 0,1 0 0,-1 0-1,4-2 1,-5 3-518,-1-1-1,0 1 1,0-1-1,0 1 1,1 0 0,-1-1-1,0 1 1,0-1-1,0 1 1,0-1-1,0 1 1,0-1 0,0 1-1,0 0 1,0-1-1,0 1 1,0-1-1,0 1 1,0-1-1,0 1 1,-1 0 0,1-1-1,0 1 1,0-1-1,0 1 1,-1 0-1,1-1 1,0 1 0,-1-1-1,-6-8 909,7 9-1045,-2-2 177,0 0 0,-1 1 0,1-1 0,0 1 0,-1 0 0,1 0 0,-1 0 0,0 0 0,1 0 0,-1 0 0,0 1 0,1-1 0,-1 1 0,0 0 0,1 0 0,-1 0 0,0 0 0,0 0 0,1 1 0,-1-1 0,-5 2 0,-2 1 130,0 0 0,0 1 0,1 0-1,-14 7 1,8-1-118,0 0 1,1 1-1,0 1 0,1 0 1,0 0-1,1 2 1,0-1-1,1 2 0,1-1 1,-10 18-1,5-3 4,1 0 1,1 0-1,1 1 0,-13 57 1,20-66-53,1 0 0,1 1 0,1 0 0,1-1 1,0 1-1,5 36 0,-2-47-69,0-1 0,0 0 0,1 0 0,0 0 0,1-1 0,0 1 0,1-1 0,0 0 0,0 0 0,1 0 0,0-1-1,0 0 1,1 0 0,0 0 0,0-1 0,11 8 0,-7-8 2,1 0 0,0 0-1,1-1 1,-1-1 0,1 0 0,0 0-1,1-1 1,-1-1 0,1-1 0,-1 0-1,1 0 1,0-1 0,27-2 0,-31 0-24,1-1 0,-1 0 0,1 0 1,-1-1-1,0 0 0,0-1 0,-1 0 0,14-7 1,-17 7-20,0-1 1,0 1-1,0-1 1,0 0-1,-1 0 1,0-1 0,0 0-1,0 0 1,-1 0-1,0 0 1,0 0-1,5-11 1,-8 15-39,-1 0 0,1 0-1,0 0 1,-1 0 0,1 0 0,-1 1 0,1-1 0,-1 0-1,0 0 1,0 0 0,0 0 0,0 0 0,0 0 0,0 0-1,0 0 1,-1 0 0,1 0 0,-1 0 0,0 0 0,1 0-1,-1 0 1,0 0 0,0 1 0,0-1 0,0 0 0,0 1-1,-1-1 1,1 1 0,-1-1 0,1 1 0,-1 0 0,1-1-1,-4-1 1,2 1-141,-1 1 0,1-1 0,-1 1 0,0-1 0,1 1 0,-1 0 0,0 1 0,0-1 0,0 1 0,0-1 0,0 1 0,1 0 0,-1 1-1,0-1 1,0 1 0,-5 1 0,-3 2-581,0 1 0,0 0 0,1 1-1,0 0 1,0 1 0,-13 10 0,12-7-2303,0 0 1,-15 19-1,11-10 507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0 530 1096,'13'-21'1176,"-1"-1"1,-1 0-1,13-37 0,16-73 2898,-24 74-2645,29-128 4622,-44 183-5914,0 1 0,-1 0 0,1 0 1,0 1-1,0-1 0,0 0 0,1 0 0,-1 0 0,0 1 1,1-1-1,-1 0 0,1 1 0,-1 0 0,3-2 0,-2 2 425,2 5-66,8 9-264,-1 0 1,-1 1-1,0 0 0,-1 1 1,0 0-1,-1 1 0,9 25 1,7 13 169,107 170 1233,-130-222-1610,3 5 66,0 0-1,1-1 1,0 1-1,0-1 1,0 0-1,1 0 1,0 0-1,0-1 1,12 8-1,-17-12-38,0-18-40,-2 14-28,0 0 1,-1 0 0,1 0 0,-1 0 0,1 1-1,-1-1 1,0 0 0,0 1 0,0 0 0,-1-1-1,1 1 1,0 0 0,-5-3 0,-1-1-154,-1 1 0,1-1-1,-12-3 1,9 4-219,-1 1-1,0 0 1,-1 1-1,1 1 1,0 0-1,-1 1 1,-19-1-1,-91 12-7261,82-6 1345,12-1 3646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1064,'0'0'148,"1"-1"1,-1 1-1,1 0 0,-1 0 1,1 0-1,-1 0 1,1 0-1,0 0 0,-1 0 1,1 0-1,-1 0 0,1 0 1,-1 0-1,1 0 0,-1 0 1,1 1-1,-1-1 0,1 0 1,-1 0-1,1 0 0,-1 1 1,1-1-1,-1 0 0,1 1 1,-1-1-1,0 0 0,1 2 1,4 7 592,-1 1 0,0 0 0,0 1 0,-1-1 0,2 17 0,5 61 1929,-3-19-974,2-2-314,21 117 1376,-30-183-2788,7 26-218,-7-27 101,0 1 0,1 0-1,-1 0 1,0 0 0,1 0 0,-1 0 0,1 0 0,-1 0-1,1 0 1,-1-1 0,1 1 0,0 0 0,-1 0 0,1-1-1,0 1 1,0 0 0,-1-1 0,1 1 0,0-1 0,0 1-1,0-1 1,0 0 0,1 1 0,10-13-6708,-11 11 6061,6-11-1617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49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509 114 12629,'1'-1'82,"-1"-1"0,0 1 0,0-1 0,0 0 0,0 1 0,0-1 0,0 1 0,-1-1 0,1 1 0,0-1 0,-1 1 0,1-1-1,-1 1 1,1 0 0,-1-1 0,0 1 0,0-1 0,1 1 0,-1 0 0,0 0 0,0 0 0,0 0 0,-1-1 0,1 1 0,0 0 0,0 1 0,0-1 0,-1 0 0,1 0 0,-1 1-1,-2-2 1,-7-4 432,0 1-1,-22-6 1,27 9-522,-19-5 200,0 0-1,-1 2 0,0 1 1,0 1-1,-45 1 1,53 2-712,0 2 0,0 0 1,1 1-1,-1 1 1,1 1-1,0 0 1,0 1-1,0 1 1,-18 10-1,32-15-235,0 0 0,0 0 0,0 0 0,0 0 0,0 0 0,1 1-1,-1-1 1,-3 6 0,2 1-1378</inkml:trace>
  <inkml:trace contextRef="#ctx0" brushRef="#br0" timeOffset="1">582 32 140,'7'-5'1450,"0"0"1,0 0-1,1 0 0,16-6 1302,-23 11-2618,0 0 0,0 0 0,0 0 0,0 1-1,0-1 1,0 0 0,0 0 0,0 1 0,-1-1 0,1 1 0,0-1 0,0 1 0,0-1 0,0 1 0,-1 0 0,1-1 0,0 1 0,0 0 0,-1-1-1,1 1 1,-1 0 0,1 0 0,-1 0 0,1-1 0,-1 1 0,1 0 0,-1 0 0,1 2 0,4 33 1676,-3-21-1148,76 449 7292,-77-456-8140,1 0-1,0 0 0,1-1 1,0 1-1,7 13 0,-9-19-98,0 0-1,1-1 1,-1 0 0,0 1-1,0-1 1,1 1 0,-1-1-1,1 0 1,-1 0 0,1 0-1,-1 0 1,1 0 0,2 1-1,-3-2-257,1 0 0,-1 1 0,1-1 0,0 0-1,-1 0 1,1 0 0,-1 0 0,1 0 0,0 0 0,-1-1 0,1 1-1,0-1 1,-1 1 0,1-1 0,-1 1 0,1-1 0,1-1-1,15-8-2367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0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99 300,'-1'-5'450,"-1"1"-1,0 0 1,0-1-1,0 1 1,0 0 0,0 0-1,-1 0 1,0 0-1,0 1 1,0-1-1,0 1 1,-1 0 0,1-1-1,-1 2 1,-6-5-1,9 6-364,-1 1 0,0-1 0,1 1 0,-1-1-1,0 1 1,1 0 0,-1 0 0,0 0 0,1 0-1,-1 0 1,0 0 0,1 0 0,-1 1 0,0-1-1,1 0 1,-1 1 0,1 0 0,-1-1 0,1 1-1,-1 0 1,1 0 0,-1 0 0,1 0 0,0 0 0,-1 0-1,-1 2 1,-1 0 128,0 1-1,0 1 1,0-1 0,0 1-1,-5 8 1,3-1 34,1 0-1,0 1 1,1-1-1,0 1 1,1 0-1,1 0 1,0 0-1,1 1 1,0-1-1,1 0 1,0 0 0,1 1-1,4 17 1,-1-13 11,0 0 1,1 0-1,1-1 1,0 1-1,2-1 1,0-1 0,1 1-1,0-1 1,12 14-1,-13-20-102,1 0-1,0 0 1,1-1-1,0-1 1,0 0-1,1 0 1,-1-1-1,2 0 1,-1-1-1,1 0 1,0-1-1,22 7 1,-27-10-91,1 0 0,0-1 1,1 0-1,-1 0 0,0-1 0,0 0 1,0 0-1,0-1 0,1 0 1,-1-1-1,0 1 0,0-2 0,-1 1 1,1-1-1,0 0 0,-1-1 1,0 1-1,0-2 0,0 1 0,0-1 1,7-7-1,-4 3-12,-1-1 0,-1-1 0,0 1 0,0-1 0,-1-1 0,0 1 0,-1-1 0,-1-1 0,0 1 0,0-1 0,-1 1 0,-1-1 0,0-1 0,-1 1 0,-1 0 0,0 0 0,0-1 0,-3-19 0,2 18-34,-2 1-1,0 0 0,-1 0 1,0 0-1,-1 1 0,0-1 1,-2 1-1,1 0 1,-2 0-1,1 0 0,-2 1 1,0 0-1,0 1 0,-1-1 1,0 2-1,-1-1 1,-15-11-1,18 17-95,0 0 0,0 1 0,0 0 1,-1 1-1,1 0 0,-1 0 0,0 0 0,0 1 0,0 0 0,0 1 1,-1-1-1,1 2 0,0-1 0,0 1 0,-1 1 0,1-1 0,0 1 1,0 1-1,-10 2 0,5 0-652,0 0 0,0 1 0,0 1 0,-17 10-1,16-8-1630,0 2-1,1 0 0,-16 15 1,9-5-251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0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0 617 12201,'12'9'230,"-2"-1"314,1-1-1,-1 0 1,1 0 0,0-1-1,1-1 1,21 8 0,-31-13-463,-1 0 1,1 0-1,0 0 1,0-1-1,0 1 1,0 0-1,-1-1 1,1 1-1,0-1 1,0 0-1,-1 1 1,1-1-1,0 0 1,-1 0-1,1 0 1,-1 0-1,1-1 1,-1 1-1,0 0 1,1-1-1,-1 1 1,0 0-1,0-1 1,0 0-1,0 1 1,0-1-1,0 0 1,-1 1-1,2-4 1,3-7 119,-1 1 1,-1-1-1,3-13 1,-5 23-168,11-75 1213,5-135-1,-15 171-824,-1 10-11,-2 17 6,2 0 0,0 0-1,5-25 1,-6 39-399,0 0-1,0-1 1,0 1-1,0-1 1,0 1-1,0 0 1,0-1 0,0 1-1,0 0 1,0-1-1,1 1 1,-1-1 0,0 1-1,0 0 1,0 0-1,1-1 1,-1 1 0,0 0-1,0-1 1,1 1-1,-1 0 1,0 0 0,1-1-1,-1 1 1,0 0-1,1 0 1,-1 0-1,0-1 1,1 1 0,-1 0-1,0 0 1,1 0-1,-1 0 1,1 0 0,-1 0-1,0 0 1,1 0-1,-1 0 1,0 0 0,1 0-1,-1 0 1,1 0-1,-1 0 1,0 0 0,1 0-1,-1 1 1,0-1-1,1 0 1,0 0-1,13 14 401,-12-12-440,14 19 261,0 1 0,21 40 0,-14-22-81,23 37 299,70 87-1,-93-136-245,1-2 0,1 0 0,1-1 0,2-2-1,0 0 1,32 18 0,-53-37-140,0 0 0,1 0 0,-1-1 0,1 0 0,0 0 0,0-1 0,0 0 0,1 0 0,8 0 0,-13-1-40,1-1 0,-1-1-1,0 1 1,0-1-1,1 1 1,-1-1-1,0 0 1,0-1 0,0 1-1,0-1 1,-1 1-1,1-1 1,0-1 0,-1 1-1,1 0 1,-1-1-1,1 0 1,-1 1 0,5-7-1,-1-2 13,1 1-1,-2-1 1,0 0-1,0 0 1,-1-1-1,-1 0 1,1 0-1,-2 0 1,0 0-1,0 0 1,0-15-1,0-10-60,-1-1-1,-6-54 0,-1 28-281,-15-69-1,13 102-1178,-13-33-1,12 43-2061,0 1 0,-17-28-1,16 34-2120,2 7 1719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6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94 578 416,'57'145'12938,"-59"-159"-12582,0 1-1,-1-1 1,-1 1 0,-5-14 0,3 8-153,-100-308 1220,102 312-1369,0 1 0,0-1 0,2 1 0,0-1 0,0 0 0,2-20 0,0 28-33,1 0 1,0 0 0,0 1 0,1-1 0,0 1 0,0-1 0,1 1 0,-1 0 0,2 0 0,-1 0 0,0 0-1,1 0 1,0 1 0,1 0 0,-1 0 0,7-6 0,-2 4 21,0 0 0,1 0 1,0 1-1,0 1 0,0 0 0,0 0 0,1 1 1,0 0-1,0 1 0,0 0 0,0 1 1,1 0-1,16-1 0,0 3 117,0 0-1,0 2 1,0 1-1,35 9 1,-54-10-90,1 0 1,-1 1-1,-1 0 1,1 0 0,0 1-1,11 7 1,-19-10-59,1 0 0,-1 0 0,1 0 0,-1 0 0,0 0 0,1 0 0,-1 0 0,0 1 0,0-1 0,0 0 1,0 1-1,0-1 0,0 1 0,0-1 0,-1 1 0,1 0 0,0-1 0,-1 1 0,1 0 0,-1-1 0,0 1 0,0 0 0,1 0 0,-1-1 0,0 1 1,-1 0-1,1 0 0,0-1 0,0 1 0,-1 0 0,1 0 0,-1-1 0,1 1 0,-1 0 0,0-1 0,0 1 0,0-1 0,1 1 0,-4 2 0,-2 3-4,0 1 0,-1-1 0,0 0 0,-1 0-1,0-1 1,0 0 0,0 0 0,0-1-1,-11 5 1,-14 6-611,-39 12 0,71-28 575,-68 20-2001,-40 2-7374,68-16 6783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21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40 140,'0'0'615,"4"-4"350,0 2 1838,22 0 919,-23 2-3206,13 2 429,2 1-445,0 1 0,0 0-1,0 2 1,-1 0 0,0 1-1,0 1 1,0 0 0,16 12-1,-22-12-366,0 0 0,0 1 0,-1 0 0,0 1 0,0 0 0,-1 0 0,-1 1 0,0 0-1,0 1 1,-1 0 0,7 16 0,-5-6 41,-1 0 1,7 28-1,-12-39-137,-1 1 0,-1 0 1,0-1-1,-1 1 0,0 0 0,-2 17 1,-1-6-16,-1 0 0,-1 0 1,-1-1-1,-1 0 1,-1 0-1,0-1 0,-2 0 1,-1 0-1,-18 27 1,16-29-1,-1-1 1,-1 0-1,-1 0 1,0-2-1,-1 0 1,-1-1-1,0 0 1,-1-2-1,-1 0 1,0-1-1,-1-2 1,-24 11-1,28-15 19,0-1 0,-1-1 0,0 0 0,0-1 0,0-1 0,0 0-1,-1-2 1,1 0 0,0-1 0,0-1 0,-32-7 0,37 6-24,1-1-1,0 0 1,0-1 0,0 0 0,1-1 0,0 0-1,0-1 1,0 0 0,1-1 0,0 0-1,0-1 1,1 0 0,0 0 0,1-1 0,0 0-1,1 0 1,-10-18 0,7 6-17,0-1 0,2 0-1,1 0 1,0-1 0,2 0 0,-4-47 0,7 42 3,1 0-1,2 0 1,1 0 0,1 0 0,11-42-1,-9 53-25,1 0-1,0 1 1,2 0-1,0 0 1,1 1-1,1 0 1,0 0 0,1 1-1,1 1 1,0 0-1,1 0 1,1 1-1,0 1 1,0 0-1,1 1 1,1 1-1,0 0 1,0 1-1,1 1 1,0 0-1,0 1 1,1 1-1,23-5 1,-17 7-477,33-2 0,-26 5-1849,1 1 0,-1 2-1,61 11 1,-16 6-145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1 386 1064,'0'-2'11184,"1"-17"-10527,2 7-173,1 0 0,0 0 0,1 1 0,0-1-1,1 1 1,14-19 0,49-55 915,-63 79-1276,7-10 115,13-13 581,43-39-1,-60 61-642,-1 0 0,1 1 0,0 0 1,1 0-1,-1 1 0,1 0 0,0 1 0,1 0 0,-1 0 0,13-1 1,-18 4-111,0 0 1,1 1 0,-1 0 0,1 0-1,-1 1 1,0-1 0,1 1 0,-1 1-1,0-1 1,0 1 0,0-1-1,0 1 1,0 1 0,0-1 0,-1 1-1,1 0 1,-1 0 0,6 4 0,5 7 175,-1 1 0,0 0 0,18 26-1,0-1 185,-23-29-318,12 14 245,1-1-1,1-1 1,28 22 0,-43-39-306,0 0 1,1-1-1,0 0 1,0 0-1,0-1 0,0 0 1,1-1-1,-1 0 1,1 0-1,0-1 0,0 0 1,0-1-1,0 0 0,14-1 1,-3-2-265,0-1 0,-1-1 1,1-1-1,-1-1 0,-1 0 0,1-1 1,29-16-1,38-28-3735,-3-5-6730,-81 54 10129,27-19-2891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5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77 104,'63'-69'7140,"-62"68"-7043,-1 1-1,0-1 1,1 1-1,-1-1 1,0 1-1,1 0 1,-1-1 0,0 1-1,1-1 1,-1 1-1,1 0 1,-1 0-1,1-1 1,-1 1 0,1 0-1,-1 0 1,1-1-1,-1 1 1,1 0-1,-1 0 1,1 0 0,-1 0-1,1 0 1,-1 0-1,1 0 1,-1 0 0,1 0-1,-1 0 1,1 0-1,0 0 1,-1 0-1,1 1 1,-1-1 0,1 0-1,-1 0 1,0 1-1,1-1 1,-1 0-1,1 0 1,-1 1 0,1-1-1,-1 0 1,0 1-1,1-1 1,-1 1-1,1 0 1,0 1 44,0 0-1,1 0 0,-1 0 1,-1 0-1,1 0 1,0 0-1,0 1 1,-1-1-1,1 0 1,-1 0-1,0 1 1,0 1-1,-12 287 3350,0-33-2207,11-237-1188,5 319 1457,1-274-1121,2-1 0,3 0 0,21 72 0,-27-123-438,0 0 1,1-1 0,1 0 0,0 0-1,1 0 1,13 18 0,-17-27-141,0 0 1,0-1 0,0 1-1,1-1 1,0 0-1,-1 0 1,1 0 0,1 0-1,-1-1 1,0 0-1,0 0 1,1 0 0,-1 0-1,1 0 1,0-1-1,0 0 1,-1 0 0,1 0-1,0-1 1,0 0-1,0 0 1,9-1 0,2-2-1666,0-1 0,0 0 1,-1-2-1,0 1 1,25-15-1,4-4-872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7:56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1312,'7'-1'493,"0"1"0,1 0 0,-1 0 0,0 1 0,0 0 1,-1 1-1,1-1 0,0 1 0,0 0 0,-1 1 0,1 0 0,-1 0 0,0 0 0,11 8 0,0 2 350,-1-1 0,-1 2-1,26 28 1,-17-12-268,-1 1 0,-1 1 0,-2 1 0,-1 1 0,-2 1 0,-1 1 0,14 48 0,-13-27-60,-3 1 0,-2 0 0,-3 0 0,2 64 0,-11-80-424,-1 0 0,-1 0 0,-3-1 0,-2 1-1,-1-1 1,-2-1 0,-2 1 0,-25 56 0,19-57-1301,-31 48 0,24-50-1669,-35 42 0,0-12-1168,7-12 1228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23034,'31'-2'2739,"-27"2"-2262,-1 0 1,0 0-1,1 0 0,-1 0 0,1-1 0,-1 1 0,1-1 0,-1 0 0,6-2 0,-8 2-415,0 0-1,-1-1 1,1 1-1,0-1 1,0 1-1,-1-1 1,1 1-1,-1-1 1,1 1-1,-1-1 1,0 1 0,1-1-1,-1 0 1,0 1-1,0-1 1,-1-2-1,1 0-191,3-15-1975,7 20-3344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2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16494,'-1'14'2803,"1"-12"-2501,-1 0 0,1 0 0,0 0 0,0 0 0,0 0 0,0 0 0,0 0 0,0-1 0,1 1 0,-1 0 0,1 0 0,-1 0 0,3 3 0,-2-3-1117,2 10 4996,-1-5-6614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4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0 472 784,'5'11'2417,"0"0"-1,1-1 0,0 0 1,13 16-1,9 16 3076,-26-40-5008,1 1 1,-1 0 0,1-1 0,-1 0-1,1 0 1,6 4 0,-5-25-360,-1 1 0,-1-1 1,-1 0-1,-1-37 0,1-11 2,1 17-59,-1 5-8,3-1 1,12-59-1,-8 78 18,2 0 0,0 1 0,27-45 0,-37 70-41,0 1-32,0-1 0,0 1 0,0 0-1,1 0 1,-1-1 0,0 1 0,0 0 0,0 0 0,0-1 0,1 1-1,-1 0 1,0 0 0,0-1 0,1 1 0,-1 0 0,0 0 0,0 0 0,1 0-1,-1-1 1,0 1 0,0 0 0,1 0 0,-1 0 0,0 0 0,1 0-1,-1 0 1,0 0 0,1 0 0,-1 0 0,0 0 0,0 0 0,1 0 0,-1 0-1,0 0 1,1 0 0,-1 0 0,0 0 0,1 0 0,-1 1 0,1-1-1,3 3 9,1 0 0,-1 1 0,0 0-1,0 0 1,0 0 0,0 0-1,0 0 1,-1 1 0,0 0 0,0-1-1,0 1 1,-1 0 0,3 7-1,22 48 212,41 64 0,-50-96-12,0-2 0,2 0 0,1-1-1,33 31 1,-52-54-186,1 0-1,-1 0 1,1 0-1,-1 0 0,1 0 1,0-1-1,0 1 1,-1-1-1,1 0 0,0 0 1,0 0-1,0 0 1,0 0-1,1-1 1,-1 1-1,0-1 0,0 0 1,6-1-1,-6 1-13,0-1-1,-1 0 0,1 0 1,-1 0-1,1 0 1,-1-1-1,1 1 1,-1-1-1,0 1 0,0-1 1,0 0-1,0 0 1,0 0-1,0 0 0,0 0 1,0-1-1,-1 1 1,1 0-1,-1-1 1,0 1-1,2-4 0,6-22-197,-1 0-1,-1 0 0,-2-1 1,0 0-1,0-38 0,-1 16-1391,0 4-1967,-4 31-419,0 0-3956,0 10 5195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0 804,'-3'14'2176,"2"-1"-1192,-1 0 0,-6 25 0,-3 23 1124,11-51-1810,0 0 1,0 0-1,0-1 0,2 1 0,-1 0 0,1 0 1,0 0-1,1-1 0,0 1 0,1-1 0,0 0 1,1 0-1,-1 0 0,10 11 0,-9-14-121,1 1 0,-1-1 0,2 0 0,-1 0 0,1-1-1,0 0 1,0 0 0,0 0 0,1-1 0,-1 0 0,1-1 0,0 0-1,0 0 1,0 0 0,1-1 0,-1-1 0,10 2 0,-12-3-119,0 1 0,1-1-1,-1 0 1,0 0 0,0-1 0,1 0 0,-1 0 0,0-1 0,0 1 0,0-1 0,0-1 0,0 1 0,-1-1-1,1 0 1,-1 0 0,1 0 0,-1-1 0,0 0 0,0 0 0,-1-1 0,1 1 0,-1-1 0,0 0 0,-1 0-1,1 0 1,-1 0 0,0-1 0,0 0 0,0 1 0,-1-1 0,0 0 0,0 0 0,0 0 0,-1 0 0,0-1-1,0 1 1,-1 0 0,0-1 0,0 1 0,-1-11 0,-1 7-16,0-1 0,0 1-1,-1 1 1,0-1 0,-1 0 0,0 1 0,-1-1-1,0 1 1,0 1 0,-1-1 0,0 1 0,0 0-1,-1 0 1,0 0 0,-12-9 0,13 13-224,1 0 1,-1 0-1,0 0 0,0 1 1,0 0-1,-1 0 1,1 1-1,-1-1 0,1 2 1,-1-1-1,0 1 1,0 0-1,0 0 0,0 0 1,1 1-1,-1 1 1,0-1-1,0 1 0,0 0 1,0 0-1,0 1 1,1 0-1,-13 5 0,17-6-266,1 0 0,-1-1-1,1 1 1,-1 0 0,1 0-1,-1-1 1,1 1-1,-1 1 1,1-1 0,0 0-1,0 0 1,0 0 0,-1 1-1,1-1 1,0 0 0,0 1-1,1-1 1,-2 3 0,-1 5-1659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0 772,'-7'54'1276,"-2"0"0,0-6-40,-1-3-95,-2 0-101,-1-5-104,0 2-92,-2-5-156,2-6-176,1 0-300,-1-8-316,7-4-320,-4-4-408,4-7-2084,9-2 991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1 562 300,'0'-2'510,"20"-53"6012,-13 35-5182,-2-1-1,4-23 0,0-19 434,29-178 4016,-37 237-5585,-1 1-59,0 1 0,0-1 0,1 1 0,0-1 0,-1 1-1,1-1 1,0 1 0,0 0 0,0-1 0,1 1 0,-1 0 0,0 0 0,3-3 0,-4 5 278,4 4-40,6 11-124,0 0-1,-1 1 0,-1 0 0,8 21 1,-5-12 16,19 34 1,-22-46-200,32 46 281,-36-54-315,0 0-1,1 0 1,0 0-1,-1-1 0,1 0 1,1 0-1,-1 0 0,9 4 1,-11-7-31,0 0 0,-1 0 0,1 0 0,-1-1 0,1 0 0,0 1 0,-1-1 0,1 0 0,0 0 0,0-1 0,-1 1 0,1 0 1,0-1-1,-1 0 0,1 1 0,-1-1 0,1 0 0,-1 0 0,1-1 0,-1 1 0,0 0 0,1-1 0,-1 0 0,0 1 0,3-4 1,1-2-28,1 1 0,-1-2 0,0 1 0,-1-1 1,10-16-1,-5 1-266,-1 0 1,-1-1-1,-1-1 1,-1 1-1,4-33 1,-1 8-898,-8 42 758,0-1 1,0 0 0,-1 1-1,0-12 1,-1 16-265,1 0-1,-1-1 1,1 1 0,-1 0 0,0 0-1,0-1 1,-3-3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59 640,'9'-5'592,"-4"3"-163,0 0-1,0-1 0,-1 1 0,1-1 0,-1 0 0,1-1 0,-1 1 0,0-1 0,0 1 0,-1-1 0,1-1 0,4-5 0,-7 6-342,-1 4-12,0 0-1,0 0 1,0 0 0,0-1-1,-1 1 1,1 0-1,0 0 1,0 0 0,0 0-1,0 0 1,0 0-1,-1 0 1,1 0 0,0-1-1,0 1 1,0 0-1,0 0 1,-1 0 0,1 0-1,0 0 1,0 0-1,0 0 1,-1 0 0,1 0-1,0 0 1,0 0-1,0 0 1,0 0 0,-1 0-1,1 0 1,0 1-1,0-1 1,0 0 0,0 0-1,-1 0 1,1 0-1,0 0 1,0 0 0,0 0-1,0 0 1,0 1-1,-1-1 1,1 0 0,0 0-1,0 0 1,0 0-1,0 0 1,0 1 0,-4 1 10,1-1-14,0 0 1,0 1 0,0 0-1,0-1 1,0 1-1,0 1 1,1-1-1,-1 0 1,1 1-1,-1-1 1,1 1-1,0-1 1,-3 6-1,-6 11 300,2 0 1,0 0-1,1 1 0,0 0 0,2 1 1,1 0-1,-4 27 0,6-24 14,1 0-1,1 0 1,2 25-1,0-43-291,-1 0 0,1 0-1,0-1 1,0 1 0,0-1 0,1 1-1,0-1 1,0 0 0,0 1-1,1-1 1,-1 0 0,1 0-1,1-1 1,-1 1 0,1-1 0,-1 1-1,1-1 1,9 7 0,-10-10-45,1 1 0,0-1 0,-1 1 0,1-1 0,0 0 0,0 0 1,0-1-1,-1 1 0,1-1 0,0 0 0,0 0 0,0 0 0,0 0 0,0-1 1,0 0-1,0 0 0,-1 0 0,7-2 0,2-2 55,-1 0 0,0-1 0,0 0 1,17-12-1,-15 7-26,0 0 0,-1 0 0,0-1 0,-1-1 1,0 0-1,-1-1 0,0 0 0,-2 0 0,1-1 0,7-20 1,-13 28-55,0-1 0,-1-1 0,0 1 1,0 0-1,-1-1 0,0 1 0,0 0 0,-1-1 1,-2-15-1,1 18-36,0 0-1,-1 0 1,1 1 0,-1-1-1,-1 0 1,1 1 0,-1 0 0,0-1-1,0 1 1,-1 0 0,0 1-1,0-1 1,0 1 0,0-1-1,-6-3 1,5 5-81,0-1-1,0 2 0,0-1 1,0 0-1,-1 1 1,1 0-1,-1 0 1,0 1-1,0 0 1,1 0-1,-1 0 0,0 0 1,0 1-1,0 0 1,0 1-1,0-1 1,0 1-1,0 0 0,1 0 1,-12 5-1,2-1-967,-1 1 0,-19 10-1,-21 17-7271,40-22 5998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8:06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6 552,'-5'-6'9648,"-9"18"-9126,1 1 1,1 0 0,0 1 0,-16 24 0,-16 17-80,24-33-3608,8-9-1797,6-6 3120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1 516,'1'0'157,"0"0"0,1 0 0,-1 0 0,0 0 0,1 0-1,-1 0 1,1 0 0,-1 0 0,0 0 0,1 1 0,-1-1 0,0 1 0,1-1 0,-1 1-1,0-1 1,0 1 0,1 0 0,-1-1 0,0 1 0,0 0 0,0 0 0,0 0 0,0 0-1,0 0 1,0 0 0,0 0 0,-1 0 0,1 1 0,0-1 0,-1 0 0,1 0 0,-1 1 0,1-1-1,-1 0 1,1 1 0,-1-1 0,0 3 0,2 7 412,0 0 1,-1 1-1,0 19 1,-1-25-208,8 378 6222,-7-372-6468,-1-8-127,0 0 0,0 0 0,0 0 0,0-1-1,1 1 1,0 0 0,0 0 0,0 0 0,0-1 0,0 1 0,1-1 0,3 6-1,-5-9-94,0 1 0,0-1 0,1 0 0,-1 1-1,0-1 1,1 1 0,-1-1 0,0 0 0,1 0-1,-1 1 1,1-1 0,-1 0 0,0 0 0,1 1-1,-1-1 1,1 0 0,-1 0 0,1 0 0,-1 0-1,1 0 1,-1 0 0,1 0 0,-1 0-1,1 0 1,-1 0 0,1 0 0,-1 0 0,1 0-1,-1 0 1,1 0 0,-1 0 0,1 0 0,-1-1-1,0 1 1,1 0 0,-1 0 0,1-1 0,-1 1-1,0 0 1,1 0 0,-1-1 0,0 1 0,1-1-1,13-18-4928,-12 17 5341,11-17-2557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497 131 420,'1'-2'253,"-1"0"0,0 1 0,1-1 0,-1 0 0,0 1 0,0-1 0,0 0 0,0 1 0,0-1 0,-1 0 0,1 1 0,0-1 0,-1 1 0,1-1 0,-1 0 0,0 1 0,0-1 0,1 1 0,-1-1 0,0 1 0,0 0 0,0-1 0,0 1 0,0 0 0,-1 0 0,1 0 0,0 0 0,-1 0 0,1 0 0,0 0 0,-3-1 0,-6-4 428,0 1 0,-1 1 0,-16-6 0,15 6-207,-23-9 594,0 2-1,0 1 0,-47-6 0,71 14-1232,0 1-1,-1 0 1,1 1 0,0 0 0,0 1-1,-1 0 1,1 0 0,0 2-1,0-1 1,0 1 0,1 1 0,-1 0-1,1 1 1,-20 11 0,28-15-347,-1 1 0,1 0 0,-1 0 0,1 0 0,0 0 0,-1 1 0,1-1 0,1 0 0,-1 1 0,0 0 0,0-1 0,1 1 0,-2 4 0,-1 13-1764</inkml:trace>
  <inkml:trace contextRef="#ctx0" brushRef="#br0" timeOffset="1">1166 555 920,'29'42'1720,"-7"4"-4,-3-4 13,-7 3-29,-6-2-132,-2 10-160,-1-5-148,-6 3-156,-4 3-288,1-3-424,-7-3-544,7-11-720,-6-3-3656,5 0 1540,4-9 1015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09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1260,'-2'-10'11132,"3"9"-10888,1 0 0,-1 1 0,0-1 0,0 0 0,1 1-1,-1-1 1,0 1 0,1 0 0,-1-1 0,0 1-1,1 0 1,-1 0 0,1 0 0,-1 0 0,1 0 0,-1 0-1,0 0 1,1 0 0,-1 0 0,2 1 0,39 10 698,-26-7-87,-12-3-745,435 86 4558,-338-72-4143,-50-7-1615,87 4 0,-129-14-1530,-19-13-9601,0 8 9497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1 216 464,'5'-4'709,"0"1"331,-1 1 0,1-1 1,0 1-1,10-4 1,-13 6-83,1 0 410,-2 0-1275,0-1 0,0 1 0,0 0 0,-1 0 0,1 0 0,0 0 0,0 0 0,0 0-1,0 1 1,-1-1 0,1 0 0,0 0 0,0 0 0,0 1 0,0 0 0,2 2 215,0 0 1,0 1 0,-1 0 0,0-1-1,0 1 1,0 0 0,0 0-1,-1 1 1,1-1 0,-1 0 0,0 0-1,1 8 1,3 63 1826,-4-51-1449,0 0-122,0 2 489,1 0 0,7 34 0,-9-59-975,3 7 121,-3-8-181,0 0 1,1 0-1,-1 0 1,0 0 0,0 1-1,0-1 1,0 0 0,0 0-1,0 0 1,0 0 0,0 0-1,1 0 1,-1 0 0,0 0-1,0 0 1,0 1-1,0-1 1,0 0 0,1 0-1,-1 0 1,0 0 0,0 0-1,0 0 1,0 0 0,1 0-1,-1 0 1,0 0 0,0 0-1,0 0 1,0 0-1,0 0 1,1 0 0,-1 0-1,0-1 1,0 1 0,0 0-1,0 0 1,0 0 0,1 0-1,-1 0 1,0 0 0,0 0-1,0 0 1,0 0 0,0-1-1,0 1 1,0 0-1,0 0 1,1 0 0,-1 0-1,0 0 1,0 0 0,0-1-1,0 1 1,0 0 0,0 0-1,0 0 1,0 0 0,0-1-1,0 1 1,0 0-1,0 0 1,0 0 0,0 0-1,0-1 1,34-83 633,-3-1 0,36-166 0,-55 220-549,-10 26-73,0 0-1,0-1 0,0 1 0,0-1 1,-1 1-1,1-7 0,-2 11 72,1 1-98,0 1 0,1-1 0,-1 1 0,0-1 0,0 1 1,0 0-1,0 0 0,0-1 0,0 1 0,0 0 0,0 0 0,1 2 0,0-1 4,28 19 79,1-2 0,1-1 0,0-1 1,1-1-1,43 12 0,46 23 832,-103-43-706,19 9 132,-36-16-314,0 0 0,0 0-1,0 0 1,0 1 0,-1-1 0,1 1 0,0-1 0,-1 1-1,1-1 1,-1 1 0,1 0 0,-1 0 0,2 2-1,-3-2-15,0-1 0,0 0 0,0 0 0,1 0-1,-1 1 1,0-1 0,0 0 0,-1 0-1,1 0 1,0 1 0,0-1 0,0 0-1,-1 0 1,1 0 0,-1 0 0,1 1 0,-1-1-1,1 0 1,-1 0 0,0 0 0,1 0-1,-1 0 1,0-1 0,-1 2 0,-23 18 144,-150 70-1326,109-58-3558,1 1-7012,47-22 8168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55 172 844,'0'0'5976,"-1"3"-4808,-3 17 146,0 1 0,2-1 0,1 1 1,2 40-1,0-18-290,24 425 7787,-28-563-6281,-25-128-2117,0-14-662,23 191 179,2 24 21,1 0 1,1 0-1,1 0 1,1 0-1,6-37 0,-6 56 40,-1-1 0,1 1 0,0 0 0,1 0 0,-1 0 0,0-1-1,1 1 1,0 0 0,0 1 0,0-1 0,0 0 0,0 0 0,0 1 0,1 0-1,4-4 1,-4 4 4,0 1 0,0 0-1,0 0 1,0 0-1,0 0 1,0 1 0,0-1-1,0 1 1,0 0 0,0 0-1,0 0 1,1 0 0,-1 0-1,0 1 1,0 0-1,0-1 1,4 2 0,10 5-29,0 1 0,-1 0 0,0 1 0,0 0 1,-1 2-1,0 0 0,24 23 0,-35-31-20,0 1 0,0 0 0,-1 0 0,1 0 0,-1 0 0,0 1 0,-1-1 0,1 1 0,2 7 1,-4-9-33,0 0 1,0-1 0,-1 1-1,1 0 1,-1 0 0,0 0 0,0 0-1,0 0 1,0-1 0,0 1 0,-1 0-1,1 0 1,-1 0 0,0 0 0,0-1-1,0 1 1,0 0 0,-3 4 0,-12 15-1155,0-1 0,-1-1 0,-1 0 0,-31 25 0,-18 19-9771,52-47 8552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12 587 552,'-12'-19'11099,"17"33"-10658,1 0 0,0 0 0,1-1 0,10 15 1,38 53 1392,-54-79-1800,12 15 590,22 25 1,-30-37-466,0 0 1,1 0 0,-1-1 0,1 0 0,0 0 0,0 0 0,0 0 0,11 3 0,-14-6-113,0-1 1,0 1-1,0-1 0,0 0 0,0 0 1,0 0-1,0-1 0,0 1 0,0-1 1,0 0-1,0 1 0,0-1 0,0 0 1,0-1-1,-1 1 0,1-1 1,4-2-1,4-4 156,0 0 0,14-13 0,-23 20-183,-17 83 765,14-80-778,0 1 0,1 0 0,-1 0 1,1 0-1,0 0 0,0-1 0,0 1 0,0 0 0,0 0 0,1 0 1,-1 0-1,1-1 0,0 1 0,0 0 0,0 0 0,0-1 1,0 1-1,1-1 0,-1 1 0,1-1 0,-1 0 0,1 1 0,0-1 1,0 0-1,0 0 0,0 0 0,1 0 0,-1-1 0,0 1 1,1-1-1,-1 1 0,1-1 0,-1 0 0,1 0 0,0 0 1,-1 0-1,1 0 0,0-1 0,6 1 0,3 0 4,0 0 0,0-1 0,0 0 0,0-1 0,0 0 0,0-1 0,-1-1 0,17-4 0,-16 2-5,0 1 0,0-2 0,0 0-1,0 0 1,11-9 0,-19 12-18,1-1 0,0 1-1,-1-2 1,0 1 0,0 0 0,0-1 0,0 1 0,-1-1 0,0 0-1,0 0 1,0-1 0,-1 1 0,4-10 0,-6 13-6,1 1 1,-1-1-1,1 0 0,-1 1 1,0-1-1,0 1 0,0-1 1,0 0-1,0 1 0,0-1 1,0 1-1,-1-1 0,1 0 1,-1 1-1,1-1 0,-1 1 1,1-1-1,-1 1 0,0-1 1,0 1-1,0 0 0,0-1 1,-1 0-1,0 0-27,0 0 1,-1 0-1,1 1 0,-1-1 0,1 1 0,-1 0 1,0 0-1,0 0 0,1 0 0,-1 0 1,0 1-1,-3-1 0,-4 0-88,0 0-1,-1 1 1,1 1-1,0-1 1,0 2-1,-16 3 1,-35 16-350,56-18 441,0-1 0,0 1 0,0 0 0,0 0 0,0 0-1,1 1 1,-1-1 0,1 1 0,-4 5 0,8-9 37,0 0-1,0 0 1,-1 1 0,1-1 0,0 0 0,0 0 0,-1 1 0,1-1 0,0 0-1,0 1 1,0-1 0,-1 0 0,1 1 0,0-1 0,0 1 0,0-1 0,0 0 0,0 1-1,0-1 1,0 0 0,0 1 0,0-1 0,0 0 0,0 1 0,0-1 0,0 1 0,0-1-1,0 0 1,1 1 0,-1-1 0,0 1 0,11 1-35,18-7 24,-8-5 6,0 0 0,-1-1 0,-1-1 1,0 0-1,19-18 0,80-80-8,-80 70 3,-2-2-1,-2-2 1,-1-1-1,-3-1 1,-2-2-1,40-91 1,-41 72 93,25-93 1,-51 144 349,-9 22 135,-11 24-8,18-29-585,-15 28 444,2 0 1,-19 56-1,-10 64 430,35-119-670,-63 326 1642,29 4 131,35-212-891,7-121-787,2 0 0,1 0 0,8 36 0,-10-59-268,0-1 0,0 1 0,0-1 0,0 0 0,1 1 0,0-1 0,-1 0 0,1 0 1,1 0-1,-1 0 0,0 0 0,4 2 0,-5-4-38,0 0 0,0 0 0,1 0 1,-1-1-1,0 1 0,1-1 0,-1 1 0,0-1 1,1 1-1,-1-1 0,1 0 0,-1 0 1,0 0-1,1 1 0,-1-1 0,1-1 0,-1 1 1,1 0-1,-1 0 0,0 0 0,1-1 0,-1 1 1,0-1-1,1 1 0,-1-1 0,0 0 0,1 1 1,-1-1-1,0 0 0,0 0 0,0 0 1,1-1-1,8-6-711,0-2 1,-1 1-1,16-22 1,-6 4-3017,3-3-7361,-16 21 8100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2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1 528,'-2'28'7712,"-7"27"-4066,-2 25-1926,4 29 1236,15 211 0,-7-308-2862,0 10 320,8 33 0,-8-50-449,0 0 0,1 0 0,-1-1 0,1 1 0,0-1 0,0 0 0,0 1 0,1-1 0,-1 0 0,1 0 0,0-1 0,0 1 0,5 4 0,-7-8-83,0 1 0,-1-1 0,1 1 0,0-1 0,0 1 0,0-1 0,0 0 0,0 0 0,0 1 0,0-1 0,0 0 0,0 0 0,0 0 0,0 0 0,0 0 0,0 0 0,0 0 0,0 0 0,0 0-1,0-1 1,0 1 0,0 0 0,0-1 0,0 1 0,0 0 0,0-1 0,-1 1 0,1-1 0,0 0 0,0 1 0,0-1 0,-1 0 0,1 1 0,0-2 0,22-28-7348,-22 26 6623,9-15-1855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347 110 804,'5'-15'806,"-3"12"-232,0-1 1,-1-1-1,1 1 0,-1 0 1,0 0-1,0 0 1,0-8-1,-1 11-430,-1-1 1,1 0-1,0 1 0,-1-1 1,1 1-1,-1-1 0,0 0 1,0 1-1,1-1 0,-1 1 0,0 0 1,0-1-1,0 1 0,-1 0 1,1-1-1,0 1 0,0 0 1,-1 0-1,1 0 0,-1 0 1,1 0-1,-1 1 0,1-1 1,-2 0-1,-7-4 37,0 2 1,0-1-1,0 1 1,0 1-1,-1 0 0,1 0 1,-1 1-1,1 0 1,-1 1-1,1 1 0,-1-1 1,1 1-1,-1 1 1,1 0-1,-17 6 1,15-4-548,1 0 1,0 2 0,0-1 0,0 1 0,-16 12 0,19-12-520,0 1 0,1-1 1,0 2-1,0-1 0,0 1 0,-10 16 1,7-3-672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3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0 792,'7'4'579,"-1"-1"0,1 0 0,0-1 0,0 0 0,1 0 0,-1-1 0,0 1 0,15-1 0,-14-4 302,-8 3-819,0 0 0,0 0 0,0 0 0,0 0 0,0 0 0,0 0 1,0-1-1,0 1 0,0 0 0,0 0 0,0 0 0,0 0 0,0 0 0,-1 0 0,1-1 0,0 1 0,0 0 0,0 0 0,0 0 0,0 0 0,0 0 0,0 0 0,0 0 0,0 0 0,0 0 1,0-1-1,0 1 0,-1 0 0,1 0 0,0 0 0,0 0 0,0 0 0,0 0 0,0 0 0,0 0 0,0 0 0,-1 0 0,1 0 0,0 0 0,0 0 0,0 0 0,0 0 0,0 0 0,0 0 1,-1 0-1,1 0 0,0 0 0,0 0 0,0 0 0,0 0 0,0 0 0,-4 0-117,0 0 0,1 0 0,-1 0 0,1 1-1,-1-1 1,1 1 0,0 0 0,-1 0 0,1 0 0,0 0 0,-1 1 0,1 0 0,0-1 0,0 1-1,0 0 1,0 0 0,1 1 0,-1-1 0,0 0 0,1 1 0,-4 5 0,4-6-348,0 0 1,0 1-1,0-1 0,1 0 1,-1 1-1,1 0 0,-1-1 1,1 1-1,0 0 0,0-1 1,1 1-1,-2 6 0,-1 2-913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0 373 600,'18'1'923,"1"-1"0,-1-1 0,0-1-1,1 0 1,-1-1 0,26-9 0,-4 3 810,-39 8-1634,0 1 0,0-1 0,1 1 0,-1 0-1,0-1 1,0 1 0,1 0 0,-1 0-1,0 0 1,0 0 0,1 0 0,-1 0-1,0 1 1,0-1 0,1 0 0,-1 0-1,0 1 1,0-1 0,0 1 0,1-1-1,-1 1 1,0 0 0,0-1 0,1 2 0,-1 0 10,0 0 1,-1 0 0,1 0 0,0 0 0,-1 0-1,1 0 1,-1 0 0,0 0 0,0 0 0,0 0 0,0 0-1,0 0 1,0 1 0,-1 1 0,0 7 189,0 0 1,1 0-1,0 0 0,1 0 1,0 0-1,1 0 0,5 17 1,-6-25-234,0 1 0,1 0 0,-1 0 1,1-1-1,0 1 0,0-1 0,1 0 0,-1 1 1,0-1-1,1 0 0,0 0 0,0-1 1,0 1-1,0-1 0,0 1 0,1-1 0,-1 0 1,1 0-1,-1 0 0,1-1 0,0 1 1,-1-1-1,1 0 0,4 1 0,3-1 21,0-1 0,-1 1-1,1-2 1,0 1 0,0-2-1,-1 1 1,1-2 0,-1 1-1,1-1 1,-1-1 0,12-5-1,-15 6-55,1-1-1,-1 0 0,0 0 0,0-1 1,0 0-1,-1 0 0,0 0 0,0-1 1,0 0-1,0 0 0,-1 0 0,0-1 1,-1 0-1,1 0 0,2-8 0,-5 13-33,-1-1-1,0 1 1,-1-1-1,1 1 1,0-1 0,-1 1-1,0-1 1,1 1-1,-1-1 1,0 0-1,0 1 1,0-1-1,-1 1 1,1-1-1,-1 1 1,1-1-1,-1 0 1,0 1-1,0 0 1,0-1-1,0 1 1,0 0-1,-1-1 1,1 1-1,-1 0 1,-2-3 0,1 3-8,0 0 0,1 0 0,-1 0 0,0 1 0,0-1 0,0 1 0,0 0 1,-1 0-1,1 0 0,0 0 0,0 0 0,-1 1 0,1-1 0,0 1 1,-1 0-1,1 0 0,0 0 0,-1 1 0,1-1 0,-5 2 0,-2 0-25,0 2-1,-1-1 0,1 1 0,0 0 1,1 1-1,-1 1 0,1-1 0,0 1 1,-12 11-1,20-16 33,1-1 0,0 0 1,-1 0-1,1 0 0,0 1 0,-1-1 1,1 0-1,0 1 0,-1-1 0,1 0 1,0 1-1,-1-1 0,1 0 0,0 1 0,0-1 1,0 0-1,-1 1 0,1-1 0,0 1 1,0-1-1,0 0 0,0 1 0,0-1 1,0 1-1,0-1 0,0 1 0,10 0-113,14-7 43,1-7 40,1 0 1,-1-1 0,22-18 0,-20 14 23,83-66-22,12-7 55,-121 90-21,0 0 0,1 1 0,-1-1-1,0 0 1,0 1 0,1-1 0,-1 0 0,1 1-1,-1 0 1,1-1 0,-1 1 0,1 0 0,-1 0-1,0 0 1,1-1 0,-1 2 0,1-1 0,-1 0-1,3 1 1,-3-1 0,0 1 0,0 0 0,0-1 1,0 1-1,0 0 0,0 0 0,0 0 0,0 0 0,-1 0 0,1 0 0,0 0 0,-1 0 0,1 0 0,-1 1 0,1-1 1,-1 0-1,0 0 0,1 0 0,-1 1 0,0-1 0,0 0 0,0 0 0,0 2 0,0 45 75,-1-41-21,0 0 0,1 0 0,0 0 1,0 0-1,1 0 0,0 0 0,0 0 1,0 0-1,1-1 0,0 1 0,6 12 1,-7-17-41,0-1 1,0 1 0,1-1-1,-1 1 1,1-1-1,-1 0 1,1 0 0,0 1-1,-1-1 1,1 0 0,0-1-1,0 1 1,0 0-1,0 0 1,0-1 0,0 1-1,0-1 1,0 0 0,0 0-1,0 0 1,0 1-1,0-2 1,0 1 0,0 0-1,3-1 1,5-1 28,0-1 1,1 1-1,14-8 1,-17 7-13,59-29 127,-48 21-87,0 2 0,28-9 0,-45 17-46,1 3-4,-1-1-20,0 0 0,-1 0-1,1 1 1,-1-1 0,1 0-1,-1 1 1,0-1 0,0 1-1,1-1 1,-1 1-1,0 0 1,0 0 0,-1-1-1,1 1 1,1 3 0,6 37 80,-8-38-56,0 0 0,1 0 0,-1 0 0,1 0-1,0 0 1,0 0 0,1 0 0,-1-1 0,1 1 0,0 0-1,0-1 1,4 7 0,-4-9-18,0 0 0,-1 1 0,1-1 1,0 0-1,-1 0 0,1 0 0,0-1 0,0 1 0,0 0 0,0-1 1,0 1-1,0-1 0,0 0 0,0 1 0,0-1 0,0 0 1,0 0-1,0-1 0,0 1 0,0 0 0,0-1 0,0 1 0,0-1 1,0 1-1,0-1 0,0 0 0,2-1 0,21-11-25,-1-1 0,-1-2 0,0 0-1,36-33 1,-44 37-2,18-18-46,-14 13 38,0 0 0,29-18 0,-47 35 27,1-1-1,-1 0 1,1 0-1,-1 0 0,1 1 1,-1-1-1,1 1 1,-1-1-1,1 1 0,-1 0 1,1 0-1,3-1 1,-4 2-1,-1-1 1,1 0-1,0 0 1,-1 0-1,1 1 1,0-1-1,-1 0 1,1 1-1,0-1 1,-1 0-1,1 1 1,-1-1-1,1 1 1,-1-1-1,1 1 1,-1-1-1,1 1 1,-1 0-1,0-1 1,1 2-1,1 3 5,0-1-1,-1 1 1,0 0-1,0 0 1,-1 0-1,1 9 1,0-1 4,-1 8 20,1 16 99,0-35-120,-1-1-1,0 0 0,0 0 0,0 0 1,1 0-1,-1 0 0,0 0 0,1 0 0,-1 0 1,1 0-1,0 0 0,-1 0 0,1 0 1,0 0-1,-1 0 0,1 0 0,0 0 1,0-1-1,0 1 0,0 0 0,0-1 0,0 1 1,0-1-1,1 1 0,4-2 36,36-18 10,63-41 0,-6 3-36,-98 57-17,0-1 0,0 1 0,0-1 0,0 1 0,0-1 0,0 1 0,0-1 1,0 1-1,0 0 0,0 0 0,0-1 0,0 1 0,0 0 0,0 0 0,0 0 1,0 0-1,0 0 0,0 0 0,0 1 0,0-1 0,0 0 0,0 0 0,0 1 1,0-1-1,0 1 0,0-1 0,0 1 0,0-1 0,0 1 0,0 0 0,-1-1 1,1 1-1,0 0 0,0 0 0,-1-1 0,1 1 0,0 0 0,-1 0 0,1 1 1,2 5-1,-1-1 1,1 1 0,-1 0-1,-1 0 1,2 8 0,4 17 26,-6-29-25,0-1 0,1 1 0,-1 0 1,1-1-1,0 1 0,0-1 1,0 1-1,0-1 0,0 0 1,0 0-1,1 0 0,-1 0 1,0 0-1,1-1 0,0 1 1,4 1-1,-2-1-1,1-1 0,-1 1 0,1-1 0,-1 0 1,1 0-1,0-1 0,-1 0 0,9 0 0,3-3-2,1 0 0,-1 0-1,0-2 1,30-11 0,-44 15 1,151-66 9,-140 61 74,0 1 1,18-5-1,-20 6-11,-10 4-62,-1 0 1,0-1-1,1 1 1,-1 0-1,0 0 1,1 0-1,-1 0 1,1 0-1,-1 0 1,0 0-1,1 0 1,-1 0 0,2 1-1,11 1 143,12-2-42,0-2 0,0-1 0,0-1 1,40-12-1,-49 11-107,-1-1 1,1 0-1,-1-2 0,0 0 0,-1 0 1,0-2-1,26-21 0,-39 29-16,1 0-1,-1 0 0,0 0 1,0 0-1,-1 0 0,1-1 1,0 1-1,-1-1 0,0 0 1,1 1-1,-1-1 0,0 0 1,0-2-1,0 4 7,-1 0 0,-1 0 1,1 0-1,0 0 0,0-1 1,0 1-1,0 1 0,-1-1 0,1 0 1,0 0-1,-1 0 0,1 0 0,-1 0 1,1 0-1,-1 0 0,0 0 1,1 1-1,-1-1 0,0 0 0,1 0 1,-1 1-1,0-1 0,0 1 0,0-1 1,1 0-1,-1 1 0,0 0 1,0-1-1,0 1 0,0-1 0,0 1 1,0 0-1,0 0 0,0 0 1,0 0-1,0-1 0,0 1 0,-2 1 1,-3-2-10,-1 1 0,0 0 0,0 1 1,0 0-1,0 0 0,1 0 0,-1 1 1,1 0-1,-1 1 0,1-1 1,0 1-1,-7 4 0,-2 1 33,2 1 0,-1 0 0,-23 22 0,26-20 79,1 0 1,0 0 0,-9 16-1,15-22-28,0 1-1,1 0 0,0 0 1,0 1-1,0-1 1,1 1-1,0-1 1,0 1-1,0 8 0,1-14-49,1 1-1,0 0 1,0-1-1,0 1 1,0-1-1,1 1 0,-1-1 1,0 1-1,1 0 1,-1-1-1,1 1 1,-1-1-1,1 1 1,0-1-1,-1 0 0,1 1 1,0-1-1,0 0 1,0 0-1,0 1 1,0-1-1,3 2 0,-1-2-13,0 1 0,-1-1 0,1 1 0,1-1 1,-1 0-1,0 0 0,0 0 0,0-1 0,0 1 0,6-1 0,6 0-182,0-1 0,0 0 0,25-6 0,-40 7 174,129-34-2496,0-10-3957,-54 17 1670,-7 2 1845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8:06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224 266 332,'0'0'6912,"-2"-5"-5927,-3-14-287,-1 0 0,-1 0-1,-1 1 1,-1 0-1,0 1 1,-1 0-1,-16-20 1,17 26-825,-1 0-1,0 1 1,0 0-1,-19-12 1,20 17-1424,1 0 0,-1 0 0,-1 1 0,-11-4 0,5 2-395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46 15549,'-13'-8'-48,"7"5"184,6-3-144,6-5-32,4 5-92,-1 1-184,0 2-304,7 0-392,6 6-3584,3 2 1564,7 4 1031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4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17 154 256,'15'-27'2678,"-8"12"2631,-10 19-4259,-2 4-632,1 1 0,0 0 1,0 0-1,1 0 0,0 0 0,1 0 1,0 1-1,-2 17 0,0 84 1895,4-107-2247,0 4 23,0 0 1,1 1-1,0-1 0,1 0 0,0 0 1,3 10-1,-4-16-195,-1-1 0,1 1 0,0 0 1,-1-1-1,1 1 0,0 0 0,0-1 0,0 1 0,0-1 0,0 0 1,0 1-1,1-1 0,-1 0 0,0 1 0,1-1 0,-1 0 1,1 0-1,-1 0 0,1-1 0,0 1 0,-1 0 0,1 0 1,0-1-1,-1 1 0,1-1 0,0 0 0,0 1 0,0-1 1,-1 0-1,1 0 0,0 0 0,0 0 0,0 0 0,3-2 0,1 0-1210,0 0 0,0-1 1,0 1-1,7-6 0,6-7-761</inkml:trace>
  <inkml:trace contextRef="#ctx0" brushRef="#br0" timeOffset="1">290 177 1824,'6'-11'977,"0"0"-1,9-23 1,-14 28-688,0 1 1,0 0-1,0-1 0,-1 1 0,0-1 0,0 1 0,0 0 1,0-1-1,-3-8 0,3 10-147,-1 1 0,0 0 0,1-1 0,-1 1 0,-1 0 0,1 0 0,0 0 0,-1 0 0,0 0 0,0 0 0,0 0 0,0 0 0,0 1 0,0-1 0,-4-2 0,4 4-70,0 0 1,0 0 0,0 0 0,0 0 0,0 1 0,-1-1-1,1 1 1,0 0 0,0-1 0,0 1 0,-1 0 0,1 0-1,0 1 1,0-1 0,0 0 0,0 1 0,-1-1 0,1 1-1,0 0 1,0-1 0,0 1 0,0 0 0,0 0 0,-2 2-1,-1 1 70,-1-1-1,1 1 1,0 0-1,0 1 0,1-1 1,0 1-1,-1 0 0,1 0 1,1 0-1,-1 1 0,1-1 1,0 1-1,0 0 1,1 0-1,-4 9 0,3-4 70,1 0-1,0 0 0,0 0 0,1 0 1,1 1-1,0-1 0,0 0 1,2 12-1,1-8 21,1-1 1,1 1-1,0-1 1,12 23 0,-8-18 34,11 35 0,-19-51-375,-1 0 0,1 0-1,-1 0 1,1 0 0,-1 0 0,0 1 0,0-1 0,-1 0-1,1 0 1,-1 0 0,1 0 0,-1 0 0,0 0-1,-3 5 1,-13 22-4155,15-27 3419,2-3 665,0 0 0,-1 0 0,1 0 0,0 1 0,0-1 0,0 0 0,0 0 1,-1 1-1,1-1 0,0 0 0,0 0 0,0 1 0,0-1 0,0 0 0,0 1 0,0-1 1,0 0-1,0 1 0,0-1 0,0 0 0,0 0 0,0 1 0,0-1 0,0 0 1,0 1-1,0-1 0,0 0 0,0 1 0,0-1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0 272 748,'15'-4'3388,"-7"-3"-2787,0-1 0,-1 0 0,1 0 0,-2 0-1,1-1 1,-1 0 0,0 0 0,-1-1 0,5-11 0,24-40 965,-29 54-1386,-3 4-33,0-1 1,0 1-1,0 0 1,1 0-1,-1 1 1,1-1-1,0 0 1,-1 1-1,1-1 1,0 1-1,1 0 1,-1 0-1,6-3 1,-8 5-111,0 0 0,0 0 0,0 0 0,0 0 0,0 1-1,0-1 1,0 0 0,0 0 0,0 1 0,0-1 0,0 0 0,0 1 0,0-1 0,0 1 0,-1-1 0,1 1-1,0 0 1,0-1 0,0 2 0,13 13 264,0 4 179,17 32 0,-18-30-92,20 29 0,-28-44-311,-1 0-1,2-1 1,-1 0-1,0 0 1,1 0-1,0 0 0,0-1 1,1 0-1,6 3 1,-8-5-49,0-1 1,1 1-1,-1-1 1,0 0-1,0-1 1,0 1 0,1-1-1,-1 0 1,0-1-1,1 1 1,-1-1 0,0 0-1,0 0 1,0-1-1,0 1 1,0-1-1,0 0 1,0-1 0,8-5-1,3-2-4,0-1 0,0-1 0,27-27-1,26-39 41,-43 47 39,36-33 0,-61 63-90,1-1 1,0 1 0,-1-1 0,1 1 0,0-1-1,0 1 1,0 0 0,0 0 0,1 0 0,-1 0-1,0 0 1,0 1 0,1-1 0,2 0-1,-4 2-5,0-1 0,1 0 0,-1 1-1,0-1 1,1 1 0,-1-1 0,0 1-1,0 0 1,1-1 0,-1 1-1,0 0 1,0 0 0,0 0 0,0 0-1,0 0 1,0 0 0,0 0 0,-1 0-1,1 0 1,0 1 0,-1-1-1,1 0 1,0 0 0,-1 1 0,0-1-1,1 3 1,8 22 118,5 33-1,5 15 152,-19-73-272,0 0-1,1 0 1,-1 0-1,0 0 1,1 0-1,0 0 1,-1 0-1,1 0 1,-1 0-1,1 0 1,0 0-1,0 0 1,-1 0-1,1-1 1,0 1-1,0 0 1,0-1-1,0 1 1,0-1-1,0 1 1,0-1-1,0 1 1,2 0-1,-1-1 0,0 0-1,0 0 1,0 0-1,0 0 1,0-1 0,0 1-1,0 0 1,0-1-1,0 1 1,0-1-1,-1 0 1,3-1-1,5-2-2,-1-2 1,0 1-1,0-1 0,10-9 0,-17 14-2,19-17 3,1 0-1,28-17 0,-49 35-1,1-1 0,-1 1 0,0 0 0,1 0 0,-1 0 0,1-1 0,-1 1 0,1 0 0,-1 0 0,1 0 0,-1 0 0,1 0 0,-1 0 0,1 0 0,-1 0 0,1 0 0,-1 0 0,0 0 0,1 0 0,-1 0 0,2 1 0,-1 0 1,1 0 0,-1 0 1,1 0-1,-1 0 0,1 0 1,-1 0-1,0 0 0,1 1 1,-1-1-1,0 0 0,0 1 0,0-1 1,0 1-1,0 0 0,1 2 1,9 34 40,-9-31-32,0 1-1,0-1 0,6 12 0,-6-16-3,0 0 0,0 1 0,0-1 0,1 0 0,-1 0 0,1-1 0,0 1 0,-1 0 0,1-1 0,1 0 0,-1 0 0,0 0 0,0 0 0,1 0 0,-1-1 0,6 2 0,-3-1-3,0-1 0,0 0 0,1 0 0,-1-1 0,0 0 0,1 0 0,-1 0 0,0-1 0,8-2 0,3-1-8,0-1 1,0-1-1,-1-1 1,0 0-1,0-1 1,17-13-1,-27 17 2,0 0-1,-1 0 1,1-1-1,-1 0 1,0 0-1,-1-1 1,1 1-1,-1-1 1,0 0-1,0 0 0,2-7 1,-5 11-7,0 0 0,0 0 0,-1 0 0,1 0 0,-1 0 0,0 0 1,0 0-1,1 0 0,-1 0 0,-1 0 0,1 0 0,0 0 0,0 0 0,-1-1 0,1 1 0,-2-3 1,0 3-22,1 0 1,-1-1-1,1 1 1,-1 0-1,0 0 1,0 0 0,0 1-1,0-1 1,0 0-1,0 1 1,-1-1 0,1 1-1,0 0 1,-1 0-1,1 0 1,-4-1-1,-12-3-954,0 0 0,0 2 0,-27-3 0,29 5-573,7-4-921,21-15-5014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60 552,'11'-20'837,"-8"14"-23,0 0-1,0 0 1,1 0-1,9-10 1071,-13 20-786,-2 25 852,-9 51 0,-1-8-505,-1 161 1634,14-189-2612,1 1 0,3-2 0,13 57 0,-16-92-564,0 1-1,1-1 1,0 0 0,0 0 0,9 13-1,-11-19-19,0 0-1,0-1 1,0 1-1,0-1 1,0 1 0,1-1-1,-1 0 1,1 1-1,-1-1 1,1 0-1,-1 0 1,1 0-1,0 0 1,-1 0-1,1-1 1,0 1 0,0 0-1,0-1 1,-1 1-1,1-1 1,0 0-1,0 0 1,0 0-1,0 0 1,0 0-1,0 0 1,0 0 0,-1 0-1,1-1 1,0 1-1,0-1 1,3-1-1,4-2-1317,0-1 1,-1 0-1,1 0 0,10-10 0,14-14-820</inkml:trace>
  <inkml:trace contextRef="#ctx0" brushRef="#br0" timeOffset="1">541 249 13245,'-13'3'232,"-15"17"36,6-9 12,-3 6-28,-10-3-64,-2 0-60,-4 0-16,-9 1-76,-7-4-304,0 3-484,1 3-3916,-7 8 1588,6 6 1047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6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57 312,'1'-3'647,"8"-30"2563,-9 33-3112,0-1 0,1 0 0,-1 0 0,0 1 0,0-1 1,-1 0-1,1 0 0,0 1 0,0-1 0,0 0 0,0 0 1,-1 1-1,1-1 0,0 0 0,0 1 0,-1-1 0,1 0 1,-1 1-1,1-1 0,-1 0 0,1 1 0,-1-1 0,1 1 0,-1-1 1,1 1-1,-1-1 0,0 1 0,1 0 0,-1-1 0,0 1 1,1 0-1,-1-1 0,0 1 0,0 0 0,1 0 0,-1 0 0,0 0 1,0-1-1,1 1 0,-1 0 0,0 0 0,0 1 0,-5-1 155,0 2 0,0-1 0,1 1 0,-1-1 0,0 2-1,1-1 1,0 1 0,-1-1 0,1 1 0,0 1 0,1-1-1,-1 1 1,0 0 0,1 0 0,-4 5 0,2-3-10,0 1 0,0-1 0,1 1 0,0 1 0,0-1 0,1 1 0,0-1 0,1 1 1,-1 0-1,-2 11 0,6-18-193,-1 1 1,1-1 0,0 0 0,0 1-1,-1-1 1,1 1 0,0-1-1,0 1 1,1-1 0,-1 1-1,0-1 1,0 1 0,1-1-1,-1 0 1,1 1 0,-1-1 0,1 1-1,-1-1 1,1 0 0,0 0-1,0 1 1,0-1 0,0 0-1,0 0 1,2 2 0,-1-2 5,0 1 1,1-1 0,0 0-1,-1 0 1,1-1-1,0 1 1,-1 0 0,1-1-1,0 1 1,0-1-1,-1 0 1,6 0 0,4-2 67,1 1 1,-1-2-1,0 1 1,0-2 0,14-5-1,-24 8-104,44-20 330,-43 19-317,0 0 1,-1 1-1,1-1 1,0 0-1,-1 0 1,1 0-1,-1 0 1,0-1-1,0 1 1,0-1-1,0 1 1,3-6-1,-5 7 61,-8-2 34,8 3-123,-1-1 0,1 1 0,-1 0 0,1-1 0,-1 1-1,1 0 1,-1 0 0,1-1 0,-1 1 0,1 0 0,-1 0 0,0 0-1,1 0 1,-1 0 0,0 0 0,1 0 0,-1 0 0,1 0-1,-1 0 1,0 0 0,1 0 0,-1 0 0,1 1 0,-1-1 0,1 0-1,-1 0 1,0 1 0,-15 5 159,1 1 0,0 1 0,1 0 1,0 0-1,0 1 0,1 1 0,0 1 0,1 0 0,0 0 0,-20 25 1,31-34-101,0-1 0,-1 1 0,1 0 1,0 0-1,0 0 0,0 0 1,0 0-1,1 0 0,-1 0 1,0 0-1,1 0 0,0 0 0,-1 0 1,1 0-1,0 0 0,0 0 1,0 0-1,0 1 0,1 3 1,0-4-17,0-1 0,0 1 0,0 0 0,0-1 1,0 1-1,1-1 0,-1 1 0,0-1 1,1 1-1,-1-1 0,1 0 0,-1 0 1,1 0-1,0 0 0,-1 0 0,1 0 1,0 0-1,0-1 0,0 1 0,0-1 1,0 1-1,3-1 0,8 2 75,-1 0-1,1-2 1,1 1-1,-1-2 1,21-3 0,71-17 66,-84 16-183,135-40-332,29-7-1722,-150 45-2031,54-5 0,-51 13-573,-11 6 1416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1016,'2'7'599,"-1"1"-1,1-1 1,-1 1 0,-1-1 0,0 1-1,0 0 1,-1 8 0,0 21 686,3 7 98,-1-4 289,11 66 1,-10-95-1424,0 0 1,1-1-1,0 1 0,1-1 1,0 0-1,1 0 1,0 0-1,1-1 0,0 0 1,14 17-1,-17-22-169,0-1-1,1 0 1,-1 0 0,1 0-1,0-1 1,0 1-1,0-1 1,0 0 0,0 0-1,1-1 1,-1 1 0,0-1-1,1 0 1,0 0 0,-1 0-1,1-1 1,-1 1-1,1-1 1,0 0 0,-1-1-1,1 1 1,-1-1 0,1 0-1,-1 0 1,6-2-1,-1 0 19,0-1 0,0 0-1,0-1 1,-1 0 0,1-1-1,-1 1 1,-1-1-1,1-1 1,-1 0 0,11-13-1,55-75 769,-64 88-278,-7 15-258,-6 21-24,3-26-258,-7 60 607,7-58-585,1 1 0,0 0 0,0-1 0,1 1 0,0-1-1,0 1 1,0-1 0,0 1 0,3 5 0,-3-9-53,0 0 1,1-1 0,-1 1-1,1 0 1,-1 0-1,1-1 1,0 1-1,-1-1 1,1 1-1,0-1 1,0 0-1,0 0 1,0 0-1,0 0 1,0 0-1,0 0 1,1-1-1,-1 1 1,0-1-1,0 1 1,1-1-1,-1 0 1,0 0-1,0 0 1,1 0-1,-1 0 1,0-1 0,0 1-1,1-1 1,2 0-1,9-3 23,-1 0-1,-1-1 0,22-11 1,-29 13-26,18-9 17,-1-2 0,-1 0 0,33-28 1,51-58 18,-70 65-31,71-74 34,-97 103-19,-7 10 5,-6 14-6,-31 66 65,4-10-31,18-42-37,9-25-20,0 0 0,1 1-1,0 0 1,1-1 0,0 1-1,0 0 1,-1 12 0,3-19-14,0 0 1,0 0 0,0 0 0,0 0 0,0 1-1,1-1 1,-1 0 0,0 0 0,1 0-1,-1 0 1,1 0 0,-1 0 0,1 0-1,-1 0 1,1 0 0,0 0 0,0 0 0,-1 0-1,1 0 1,0-1 0,0 1 0,0 0-1,0 0 1,0-1 0,0 1 0,0-1-1,0 1 1,0-1 0,0 1 0,0-1-1,0 0 1,0 0 0,1 1 0,-1-1 0,0 0-1,0 0 1,0 0 0,0 0 0,1 0-1,0-1 1,6 1-21,-1-1 1,1-1-1,-1 0 0,1 0 1,7-3-1,21-11-41,-1-2 0,-1-2 1,58-43-1,-53 35 24,-7 6 76,0 2-1,35-17 1,-66 38-30,0-1 1,0 0-1,0 1 0,-1-1 0,1 1 1,0-1-1,0 1 0,-1 0 0,1-1 1,0 1-1,-1 0 0,1-1 0,0 1 1,-1 0-1,1 0 0,-1 0 1,0-1-1,1 3 0,0-1 3,1 1 0,-2 0 1,1-1-1,0 1 0,-1 0 0,1 0 1,-1 0-1,0 0 0,0 0 0,0-1 0,-1 7 1,-8 34 61,5-27-26,1-3-24,1-7 15,0 1-1,0 0 0,1-1 0,1 1 0,-1 9 0,1-15-39,0 1 0,0-1 0,0 0 0,0 0 0,0 0 0,1 0 0,-1 0 0,1 0 0,-1 0 1,0 0-1,1 0 0,0 0 0,-1 0 0,1 0 0,-1 0 0,1-1 0,0 1 0,0 0 1,0 0-1,-1-1 0,1 1 0,0 0 0,0-1 0,0 1 0,0-1 0,0 1 0,0-1 0,0 0 1,0 1-1,0-1 0,0 0 0,0 0 0,0 1 0,1-1 0,-1 0 0,0 0 0,0 0 0,0-1 1,0 1-1,1 0 0,8-2-178,-1 1 0,1-1-1,-1-1 1,1 0 0,-1 0 0,0-1 0,11-6 0,59-40-1979,-54 33 1226,17-14-2560,-2 3-3509,-24 16 4368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4 135 764,'11'-12'1126,"-1"-1"-1,10-16 1,-17 25-690,0-1-1,-1 0 1,1 0 0,-1 0 0,0-1 0,-1 1-1,1 0 1,-1-1 0,1-10 0,-2 15-350,0 0 1,0 1-1,0-1 0,-1 0 1,1 0-1,0 0 0,-1 0 1,1 1-1,-1-1 1,1 0-1,-1 0 0,1 1 1,-1-1-1,1 0 1,-1 1-1,0-1 0,1 0 1,-1 1-1,0-1 0,1 1 1,-1-1-1,0 1 1,0 0-1,0-1 0,1 1 1,-1 0-1,0-1 1,0 1-1,0 0 0,0 0 1,0 0-1,1 0 0,-1 0 1,0 0-1,0 0 1,0 0-1,-2 1 0,1-1 30,0 0 0,0 0 0,0 0 0,0 0 1,0 1-1,0-1 0,0 1 0,1 0 0,-1 0 0,0-1 0,0 1 0,0 0 0,1 1 0,-1-1 0,-2 2 0,3-1-10,0 0-1,0 0 1,0 0 0,0 0-1,0 0 1,1 0 0,-1 1-1,1-1 1,0 0 0,-1 0-1,1 0 1,0 1 0,0-1-1,0 0 1,1 0 0,-1 1-1,0-1 1,1 0 0,0 0-1,-1 0 1,1 0 0,0 0-1,2 3 1,2 4 141,1 0 1,0 0-1,13 14 1,-5-6 77,39 46 441,-31-37-349,0 1 0,29 47 0,-49-71-397,0 0-1,-1 0 1,1 0 0,0 1 0,-1-1-1,0 0 1,1 1 0,-1-1 0,-1 1 0,1 0-1,0-1 1,-1 1 0,0 0 0,0 6-1,-1-9-56,-1 1-24,-1 2 64,2-6-213,1 1 210,-1-1-1,1 0 1,0 1-1,0-1 1,0 1-1,0-1 1,1 0-1,-1 1 1,0-1-1,1 1 1,-1-1-1,1 0 1,-1 1-1,1-1 1,0 1-1,0 0 1,-1-1-1,1 1 1,0 0-1,0-1 1,0 1-1,1 0 1,-1 0 0,0 0-1,0 0 1,1 0-1,-1 0 1,0 0-1,1 0 1,-1 1-1,1-1 1,1 0-1,-1 0 72,2 4-1,1 1-48,0 0 1,-1 0-1,0 0 1,0 1-1,0-1 0,-1 1 1,0 0-1,0 0 1,0 0-1,0 0 1,2 7-1,-1-1-6,-1-2 11,0-1 0,1 0 1,0 0-1,10 14 1,-13-20-96,0-1 1,0 1 0,1-1 0,-1 0 0,1 1 0,-1-1 0,1 0 0,-1 0 0,1 0 0,0 0 0,-1 0 0,1 0 0,0-1 0,0 1 0,0 0-1,0-1 1,0 0 0,0 1 0,0-1 0,-1 0 0,1 0 0,0 0 0,0 0 0,0 0 0,0-1 0,0 1 0,3-1 0,6-4-1437,0 0 0,-1-1 0,0 0-1,0-1 1,0 0 0,13-13 0,-18 16 850,17-16-1853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9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85 115 744,'53'-108'10903,"-53"108"-10855,0 0-1,0 0 1,0-1-1,0 1 1,0 0 0,0 0-1,0-1 1,0 1-1,0 0 1,0 0 0,0 0-1,0-1 1,0 1 0,0 0-1,0 0 1,0-1-1,0 1 1,0 0 0,0 0-1,-1 0 1,1 0-1,0-1 1,0 1 0,0 0-1,0 0 1,-1 0-1,1 0 1,0 0 0,0-1-1,0 1 1,0 0-1,-1 0 1,1 0 0,0 0-1,0 0 1,-1 0-1,1 0 1,-10 3 1219,-5 9-551,5-1-338,0 1 0,1 1 0,0 0-1,1 0 1,0 1 0,1-1 0,-8 26-1,10-29-225,0 1 45,1 1 0,-1 0 0,2 0 0,0 1 0,0-1 0,1 1 0,0 18 0,2-27-158,0-1 1,0 0 0,1 1 0,-1-1-1,1 0 1,0 0 0,0 1-1,0-1 1,0 0 0,0 0 0,1 0-1,0 0 1,-1-1 0,1 1-1,0 0 1,0-1 0,1 1-1,-1-1 1,0 1 0,1-1 0,-1 0-1,1 0 1,0 0 0,0-1-1,0 1 1,0-1 0,0 1-1,0-1 1,0 0 0,0 0 0,1-1-1,-1 1 1,5 0 0,2 0 14,0-1 0,1 0 0,-1-1 0,0 0 0,0 0-1,0-1 1,0-1 0,0 1 0,0-2 0,0 1 0,-1-1 0,14-8 0,4-4 70,-1 0 1,44-38-1,-53 39-69,-13 10-30,1 1 0,0-1 0,0 1 0,0 0 0,0 1 1,1-1-1,0 1 0,9-4 0,-11 21 57,-4-10-73,0 1 1,-1-1-1,1 0 0,-1 0 1,0 0-1,-1 0 0,1 0 1,-4 7-1,-4 13 32,2 2-6,4-20-18,1 1-1,0-1 1,1 1 0,0-1-1,0 1 1,0 0 0,0-1-1,2 9 1,-1-15-16,0 1-1,0-1 1,0 1 0,0 0 0,1-1-1,-1 1 1,0-1 0,0 1-1,1-1 1,-1 1 0,0-1-1,1 1 1,-1-1 0,1 1-1,-1-1 1,0 0 0,1 1 0,-1-1-1,1 0 1,-1 1 0,1-1-1,-1 0 1,1 1 0,0-1-1,-1 0 1,1 0 0,-1 0-1,2 0 1,21-1 8,20-15-7,4-12-28,51-39 1,13-9-101,-111 76 125,1 0-1,-1-1 0,0 1 1,0 0-1,0 0 1,1 0-1,-1 0 1,0 0-1,0-1 1,0 1-1,1 0 1,-1 0-1,0 0 1,0 0-1,1 0 0,-1 0 1,0 0-1,0 0 1,1 0-1,-1 0 1,0 0-1,0 0 1,1 0-1,-1 0 1,0 0-1,0 0 1,1 0-1,-1 0 0,0 1 1,0-1-1,1 0 1,-1 0-1,0 0 1,0 0-1,0 0 1,1 0-1,-1 1 1,0-1-1,0 0 0,0 0 1,0 0-1,1 1 1,0 13-16,-7 14 10,2-16-5,1-6 12,1 1 1,0 0-1,0 0 0,1 0 0,-1 8 0,2-14 0,0 0 0,0 1 0,0-1 0,0 0 0,0 1-1,0-1 1,0 0 0,1 1 0,-1-1 0,1 0 0,-1 0-1,1 1 1,-1-1 0,1 0 0,0 0 0,0 0 0,-1 0-1,1 0 1,0 0 0,0 0 0,0 0 0,0 0 0,0 0 0,0-1-1,0 1 1,0 0 0,1-1 0,-1 1 0,0-1 0,0 1-1,1-1 1,1 1 0,8 1-5,-1-1 0,1 0 0,-1 0 0,1-1 0,-1-1 0,1 1 0,-1-2 0,12-2 0,82-27-46,-95 28 42,8-3-20,-1 0 0,20-12 0,-32 16 14,0 0 0,0-1-1,0 1 1,-1-1 0,1 0-1,-1 0 1,0 0 0,0 0 0,0-1-1,0 1 1,0-1 0,-1 0-1,1 1 1,1-7 0,-4 10 10,0-1 1,0 1 0,1-1 0,-1 1-1,0-1 1,0 1 0,-1-1-1,1 0 1,0 1 0,0-1-1,0 1 1,0-1 0,0 1-1,-1-1 1,1 1 0,0-1-1,0 1 1,-1 0 0,1-1 0,0 1-1,-1-1 1,1 1 0,0-1-1,-1 1 1,1 0 0,-1-1-1,1 1 1,0 0 0,-1 0-1,1-1 1,-1 1 0,1 0 0,-1 0-1,1 0 1,-1-1 0,1 1-1,-1 0 1,1 0 0,-1 0-1,0 0 1,-25-2-61,11 4 38,-1 1 0,0 0-1,0 1 1,1 1 0,0 0 0,0 1 0,-21 12 0,7-2-8,2 1-1,-44 36 1,42-25 33,28-26 1,0-1 1,0 0-1,0 1 1,0-1 0,0 1-1,0-1 1,0 1-1,0-1 1,1 1-1,-1 0 1,1-1 0,-1 1-1,1 0 1,0-1-1,-1 1 1,1 0 0,0 0-1,0-1 1,0 3-1,1-3 0,0 0 0,-1 0 0,1 0-1,0 0 1,0 0 0,0 0-1,0 0 1,0 0 0,0-1 0,0 1-1,0 0 1,0-1 0,0 1 0,0-1-1,0 1 1,0-1 0,0 1 0,1-1-1,-1 0 1,0 1 0,0-1-1,1 0 1,-1 0 0,0 0 0,0 0-1,1 0 1,0-1 0,39-4-25,-40 5 25,30-7-37,-1-2 1,0-1-1,0-1 1,29-17 0,113-69-176,-83 45 89,-81 47 115,-3 2 11,1-1 1,-1 1 0,1 0 0,0 0 0,0 1 0,0-1 0,1 1 0,-1 1 0,0-1-1,12 0 1,-16 2 2,-1 1-1,0-1 1,1 1-1,-1 0 1,0-1-1,0 1 0,0 0 1,0 0-1,0 0 1,0 0-1,0 0 1,0 0-1,0 0 1,0 0-1,0 0 0,-1 0 1,1 0-1,0 0 1,-1 1-1,1-1 1,-1 0-1,1 1 1,-1-1-1,0 0 0,1 3 1,4 39 132,-5-37-112,1 23 97,-2-21-64,1-1 0,0 1 0,1-1 0,0 1 0,0-1 0,4 12 0,-5-18-51,1 0 0,-1 0 0,1 0 0,0 0 0,-1 0 0,1 0 0,0-1 0,0 1 0,-1 0 0,1 0 0,0-1 0,0 1 0,0 0 0,0-1 0,0 1 0,0-1 1,0 0-1,0 1 0,0-1 0,1 0 0,-1 0 0,0 1 0,0-1 0,0 0 0,0 0 0,0 0 0,0 0 0,1 0 0,1-1 0,2 0 3,1 0 1,-1-1 0,1 0 0,8-3-1,20-13-57,0-1-1,46-36 0,-50 33 6,1 1-1,0 2 0,40-18 0,-66 35 38,1-1 0,0 1 1,0 0-1,0 1 0,0-1 0,0 1 0,12 0 0,-15 1 6,0 1 0,1-1 0,-1 1-1,0 0 1,0 0 0,1 0 0,-1 0 0,0 0 0,0 1 0,0-1 0,-1 1 0,1 0 0,0 0 0,-1 0 0,1 0-1,2 3 1,9 9 13,-6-5 30,1 0 1,0 0 0,11 6-1,-16-12-56,-1-1 0,1 0 0,0 0 0,0-1-1,-1 1 1,1-1 0,0 0 0,0 0 0,0 0 0,0-1 0,1 1 0,-1-1-1,5 0 1,24-4-825,54-12-1,5-2-3647,-76 17 315,31-1 1,-18 7 1393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19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 27206,'-47'3'673,"9"8"-337,10-2-28,-1-1 76,11 1-84,-1-4-76,6-2-152,1 5-364,-4-5-452,3 0-753,4-6-1159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8 111 796,'-3'-2'7558,"3"2"-7524,-1-1 1,1 1 0,-1-1 0,1 0-1,0 1 1,-1-1 0,1 1-1,0-1 1,0 0 0,-1 1 0,1-1-1,0 0 1,0 1 0,0-1 0,0 1-1,0-1 1,0 0 0,0 1 0,0-1-1,0 0 1,0 1 0,0-1 0,1 0-1,-1 1 1,0-1 0,0 0-1,1 0 1,3-6 230,1 1 0,0 0-1,0 0 1,0 1 0,1-1-1,-1 1 1,1 0 0,1 1-1,-1-1 1,0 1 0,1 1-1,13-6 1,-11 5-59,1 0-1,0 1 1,0 1-1,0 0 1,0 0 0,0 1-1,0 0 1,0 0 0,17 2-1,-22 0-138,0 0 0,-1 0 0,1 0-1,0 0 1,-1 1 0,0-1 0,1 1-1,-1 0 1,0 1 0,0-1 0,0 1 0,0 0-1,0 0 1,-1 0 0,4 4 0,-2-1-4,-1 0 1,0 0 0,0 0-1,-1 1 1,1-1 0,-1 1-1,-1 0 1,1 0 0,0 7-1,1 7 45,-1 1 0,-1-1 1,-1 1-1,-1 0 0,-4 36 0,-4-7 112,-26 95 0,-29 46 137,47-144-241,4-14 185,-7 43 0,16-64-135,1 0 0,1 0 1,0 0-1,0 0 0,2 0 0,2 22 0,-2-31-120,0-1-1,0 1 1,0-1-1,0 1 1,0-1-1,1 1 1,-1-1-1,1 0 1,0 1-1,0-1 1,1 0 0,-1 0-1,0-1 1,1 1-1,0 0 1,0-1-1,3 3 1,-1-3-2,-1 1-1,1-1 1,0 0 0,0-1 0,0 1-1,0-1 1,0 0 0,0 0 0,0-1 0,0 1-1,6-1 1,11-2 69,0-1 0,0-1-1,0-1 1,33-11 0,-48 14-86,118-45-96,-40 15-2956,-61 20-941,-9 4-3732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19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269 45 116,'0'0'1608,"3"-1"-1220,72-21 2724,-34 14-1664,-27 5-788,0 0 0,1 0 0,-1 2 1,1-1-1,17 2 0,-17 0-356,-5-1-73,0 1 1,1 0 0,-1 1 0,0 0 0,0 0 0,1 1 0,-1 0-1,0 1 1,18 8 0,-9 0-28,-1 1-1,-1 0 0,0 1 0,0 1 1,-2 1-1,0 0 0,0 1 1,-2 1-1,0 0 0,-1 0 1,0 2-1,-2-1 0,0 1 1,7 22-1,-6-11-10,-1 0 0,6 38 1,-14-54-158,0 0 1,-1 0 0,-1 0-1,0 0 1,0-1 0,-2 1 0,-3 19-1,2-23-24,-1 0-1,0 0 0,0 0 0,-1-1 1,0 1-1,-1-1 0,0-1 1,-1 1-1,1-1 0,-1 0 1,-1 0-1,0-1 0,0 0 0,0-1 1,-1 0-1,0 0 0,0 0 1,-13 4-1,-7 3 29,-1-1 1,0-2-1,0-1 1,-58 8-1,67-13-24,0-2-1,-1-1 1,1 0 0,0-2-1,-1 0 1,1-1 0,0-2-1,0 0 1,-28-9 0,32 6-10,-1 0 1,2-1 0,-1-1 0,1 0-1,0-2 1,1 1 0,0-2-1,1 0 1,0-1 0,-23-28 0,24 24-25,1 0 0,1-1 0,0 0 0,2-1 1,0 0-1,1 0 0,1-1 0,-6-24 0,10 34-238,1 0 0,1 0 0,-1-1 0,2 1 0,-1 0 0,1-1 0,1 1-1,0 0 1,1 0 0,-1-1 0,2 1 0,0 0 0,0 1 0,1-1 0,0 1 0,0-1-1,1 1 1,10-14 0,-12 19-502,0 0 0,0 1 1,1 0-1,-1-1 0,1 1 0,0 0 0,0 1 0,4-3 1,16-5-1390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20970,'44'8'160,"-9"1"-144,-10-3-44,0-4-100,-9-2-76,0-2-244,-4-4-324,-2 0-476,-1 1-4981,-3-1 2117,1 0 1399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5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53 72,'5'-7'1965,"0"-1"0,-1 1 0,6-15-1,-9 21-1131,-1-6 475,-5 9 2185,-2 4-3220,-1 1 0,1 0 0,0 0 0,0 0 1,1 1-1,0 0 0,1 0 0,-6 12 0,-35 80 1033,33-68-1033,-5 16 135,3 0 1,-10 55-1,17-67-239,2-12-14,1 0-1,1 0 1,2 0 0,0 1-1,2-1 1,0 1-1,2-1 1,6 32-1,-7-51-111,0 1 0,1 0 1,0-1-1,0 1 0,1-1 0,-1 0 0,1 0 0,0 0 0,1 0 0,-1 0 1,1-1-1,0 1 0,0-1 0,5 4 0,-5-6-16,0 1 1,0-1-1,1 0 1,-1 0-1,0-1 1,1 1-1,-1-1 1,1 0-1,-1 0 1,1-1-1,0 1 1,0-1-1,-1 0 1,1 0-1,0-1 1,-1 1-1,1-1 1,6-2-1,6-2 34,1-1-1,-1 0 1,0-2 0,-1 0-1,30-19 1,72-65 188,-25 1-63,-10 8-63,-83 82-122,1 1 0,-1-1 0,0 1 0,1-1 0,-1 1 0,1-1-1,-1 1 1,1 0 0,-1-1 0,1 1 0,-1 0 0,1-1 0,0 1 0,-1 0 0,1 0 0,-1 0 0,1-1 0,0 1-1,-1 0 1,1 0 0,0 0 0,-1 0 0,1 0 0,-1 0 0,1 0 0,0 0 0,-1 0 0,1 1 0,0-1 0,-1 0-1,1 0 1,-1 0 0,1 1 0,-1-1 0,1 0 0,0 1 0,-1-1 0,1 1 0,-1-1 0,0 0 0,1 1 0,-1-1-1,1 1 1,-1-1 0,0 1 0,1-1 0,-1 1 0,0 0 0,1-1 0,-1 1 0,0-1 0,0 1 0,1 1 0,1 6 0,0 0 1,0 0-1,1 14 1,0-7 16,-1-3-12,1 0-1,0 0 1,1 0 0,1 0-1,0-1 1,8 15 0,-10-22-2,-1 0 0,1 0 0,0-1-1,1 1 1,-1-1 0,0 0 0,1 0 0,0 0 0,0 0 0,0 0 0,0-1 0,0 0 0,0 0 0,1 0 0,-1 0 0,1-1 0,-1 0 0,1 0 0,7 1 0,-1-2 0,-1 0 0,1 0 1,-1-1-1,0-1 1,1 0-1,-1 0 0,0-1 1,0 0-1,0-1 0,0 0 1,-1-1-1,0 1 1,0-2-1,0 0 0,0 0 1,-1 0-1,0-1 0,11-12 1,-8 7-2,-1 0-1,0 0 1,-1-1 0,0 0 0,-1-1 0,-1 0 0,0 0 0,-1 0-1,0-1 1,-1 0 0,5-27 0,-8 27-2,-1 0 0,-1 0 0,0 0 0,0 0 0,-2 1 0,0-1 0,0 0 0,-10-28 0,9 34-48,0 1 0,-1-1-1,0 1 1,-1 0 0,0 0 0,0 0 0,0 0-1,-1 1 1,0 0 0,-1 0 0,1 1 0,-1-1 0,-1 2-1,1-1 1,-13-6 0,16 10-90,0 0 0,0 1 0,0 0 0,-1 0 0,1 0 1,0 0-1,-1 1 0,1-1 0,-1 1 0,1 0 0,-1 0 0,1 1 0,-1 0 0,1-1 0,0 2 0,-1-1 1,1 0-1,0 1 0,0 0 0,0 0 0,0 0 0,0 0 0,1 0 0,-1 1 0,-6 6 0,3-3-519,1 0 0,-1 0 0,1 1 0,1 0 0,-7 10 0,8-10-692,0 0 0,0 0-1,1 1 1,0 0-1,-3 9 1,0 9-972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0 666 176,'24'16'1036,"-15"-10"-370,-1 0 0,1 0 0,0-1-1,0 0 1,11 3 0,-18-8-520,-1 0-1,1 0 1,0 1-1,0-2 1,0 1-1,0 0 1,-1 0-1,1 0 1,0-1 0,0 1-1,0-1 1,-1 0-1,1 1 1,0-1-1,-1 0 1,1 0-1,-1 0 1,1 0-1,-1 0 1,1 0 0,-1-1-1,0 1 1,0 0-1,1-1 1,-1 1-1,0-1 1,0 1-1,0-1 1,-1 0-1,2-2 1,3-7 400,0 0 1,-1 0-1,4-15 0,-8 26-512,52-210 3852,-7 25-1265,-38 155-2136,-6 21-270,1 0-1,0 0 1,1 0-1,0 0 1,0 1-1,1-1 1,0 1 0,6-10-1,-10 18-192,1-1-1,-1 1 1,1-1 0,-1 1-1,1-1 1,-1 1 0,1-1-1,-1 1 1,1 0 0,0-1-1,-1 1 1,1 0-1,0-1 1,-1 1 0,1 0-1,0 0 1,-1 0 0,1 0-1,0 0 1,-1-1-1,1 1 1,0 0 0,-1 0-1,1 1 1,0-1 0,-1 0-1,1 0 1,0 0-1,-1 0 1,1 1 0,0-1-1,-1 0 1,1 1 0,0-1-1,-1 0 1,1 1-1,-1-1 1,1 1 0,-1-1-1,1 1 1,-1-1 0,1 1-1,-1-1 1,0 1-1,1-1 1,-1 1 0,0 0-1,1 0 1,18 34 374,-19-35-388,26 63 394,21 47 52,-39-95-398,0 0 1,1-1-1,1 0 1,0-1 0,13 13-1,-19-22-47,0 0 0,0-1-1,0 0 1,1 1 0,0-2 0,-1 1-1,1 0 1,0-1 0,0 0 0,0 0-1,0 0 1,1-1 0,-1 0 0,0 0 0,1 0-1,-1-1 1,1 1 0,-1-1 0,1-1-1,-1 1 1,0-1 0,1 0 0,-1 0-1,0 0 1,1-1 0,-1 0 0,0 0-1,6-4 1,5-2-70,-1-1 1,0-1-1,0-1 0,-1 0 0,0-1 1,-1 0-1,15-19 0,7-14-949,56-96 0,-73 111 383,11-27-1129,-7 12-2587,-19 62-2652,12-28 6779,-13 10 321,31-29 3987,-32 29-3298,2 3-47,-2-1-660,1 0 1,-1 1 0,0-1-1,0 1 1,1-1-1,-1 1 1,0 0 0,0-1-1,-1 1 1,1 0 0,0 0-1,0-1 1,-1 1 0,1 0-1,-1 3 1,3 34 790,-2-18-572,16 250 2033,10 102-591,17 26 465,-44-394-2176,3 46 328,-3-48-329,0 0-1,-1 1 0,1-1 0,-1 0 0,0 0 0,0 0 0,0 1 0,0-1 1,0 0-1,-1 0 0,0-1 0,-3 6 0,4-7-32,0 0 0,0 0 0,0 0 0,-1 0 0,1 0 0,0 0 0,-1-1 0,1 1 0,-1 0 0,1-1 0,-1 1 0,1-1 0,-1 0 0,0 1 0,1-1 0,-1 0 0,1 0 0,-1 0 0,0 0 0,1 0 0,-4-1 0,-36-11-459,27 7 145,-2 0-210,-5-1-1207,0 0-1,1-2 0,-21-11 0,39 18 946,0 0 1,0 0-1,1 0 1,-1-1-1,0 1 0,1-1 1,-1 1-1,1-1 1,-3-3-1,0-8-1676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48 528,'3'-33'2547,"-3"18"1774,-3 19-3152,-4 8-691,0 0-1,1 0 1,0 0-1,1 1 1,0 0-1,1 0 0,1 0 1,-3 17-1,-9 119 1849,13-126-1923,1 1 284,2 48 0,0-65-562,0 1 1,0-1-1,1 0 0,0 0 1,0 0-1,0 0 0,1 0 1,0 0-1,0-1 0,1 1 1,4 5-1,-6-10-79,0 0-1,-1 0 0,1 0 1,0-1-1,0 1 1,0-1-1,0 1 1,0-1-1,1 1 1,-1-1-1,0 0 1,1 0-1,-1 0 1,1-1-1,-1 1 1,1 0-1,-1-1 1,4 1-1,-2-1 8,0-1-1,1 1 0,-1-1 1,0 0-1,0 0 1,1 0-1,-1 0 0,0-1 1,7-4-1,4-3 61,0-1 0,-1 0 0,-1-1 1,16-16-1,-2-1-41,-2-1 0,-1-1 0,-1-2 0,21-39 0,63-143-2902,-102 208 349,-5 18 517,-8 34-1831,3-18-343,4-2 2135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1 484 72,'41'31'6146,"-38"-48"-4382,1-10-96,1-39 0,-1 4-595,20-127 2113,-23 182-2919,1 1-1,-1 0 0,1 0 1,0 0-1,0 0 0,7-11 1,-9 16 82,3 4-23,4 7-174,-1-1-1,0 1 1,0 0 0,-1 0-1,-1 0 1,7 20 0,10 24 221,-17-46-293,0 0 0,0-1-1,1 0 1,0 0 0,0 0-1,8 8 1,-11-13-59,0 0 0,0-1 1,0 1-1,1 0 0,-1-1 0,1 0 0,-1 0 0,1 0 1,-1 0-1,1 0 0,0 0 0,-1-1 0,1 1 1,0-1-1,0 1 0,0-1 0,-1 0 0,1-1 1,0 1-1,0 0 0,-1-1 0,6-1 0,1-1-11,1-1 0,-2 0 0,1-1 0,0 0 0,-1 0 0,0-1 0,0 0 0,0 0 1,10-12-1,7-10-355,24-33 0,-46 56 278,36-51-859,-23 32-451,1 1 0,21-24 0,-37 46 888,1 0 0,-1 0 0,0 0 0,0 0 0,0 0 0,1 0-1,-1 1 1,0-1 0,1 0 0,-1 1 0,1-1 0,-1 1 0,1-1 0,-1 1 0,1 0 0,-1-1 0,4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139 155 108,'16'-8'645,"0"0"0,0-1 1,-1 0-1,0-1 0,0-1 0,-1 0 1,-1-1-1,20-23 0,-32 34-549,0 0 0,-1 0 0,1 0 0,0 0 0,0 0 0,-1 0 0,1 0 0,-1 0 0,1-1 0,-1 1 0,0 0 0,1 0 0,-1-1 0,0 1 0,0 0 0,0 0 0,0-1 0,0 1 0,0 0 0,0 0 0,0-1 0,0 1 0,-1 0 0,1 0 0,-1-1 0,1 1 0,-1 0 0,1 0 0,-1 0 0,1 0 0,-2-1 0,1 1-23,0 1-1,0-1 0,0 1 0,0 0 0,-1-1 1,1 1-1,0 0 0,0 0 0,0 0 0,0 0 0,0 0 1,-1 0-1,1 0 0,0 1 0,0-1 0,-2 1 0,2-1 78,-5 1 2,1 1 0,0-1 1,0 1-1,0 0 1,1 0-1,-1 1 1,0-1-1,1 1 0,-8 6 1,-34 35 611,27-22-513,0 1-1,2 1 1,0 0-1,2 1 1,1 1-1,-14 33 1,20-37-87,0 0 0,2 0 0,0 0 0,1 1 0,2 0 0,0 0 0,2 0-1,1 33 1,0-49-110,1 1-1,0-1 0,0 0 0,1 0 0,0 0 0,0 0 1,1 0-1,0-1 0,0 1 0,1-1 0,-1 0 0,1 0 0,7 8 1,-8-10-29,1-1 1,0 0-1,0 0 1,0 0-1,0-1 1,0 1-1,0-1 1,1 0 0,-1 0-1,1 0 1,-1-1-1,1 1 1,0-1-1,-1-1 1,1 1-1,0 0 1,0-1 0,0 0-1,0 0 1,9-2-1,0-1 11,0-1 0,1 0-1,-1-1 1,-1-1 0,1 0-1,-1 0 1,0-2 0,-1 1-1,0-2 1,0 0 0,0 0-1,18-20 1,6-11 36,-2-2 1,32-50-1,-61 85-63,120-194 664,-124 200-469,-1 6 1,3 32 329,-6 73-1,0 6-15,4-96-438,-2-11-96,2 0 1,-1-1-1,1 1 1,0 0 0,1-1-1,0 0 1,4 14-1,-5-22-42,-1 1 0,1 0 0,-1 0 0,1-1 0,0 1 0,-1 0 0,1-1-1,0 1 1,-1-1 0,1 1 0,0-1 0,0 1 0,-1-1 0,1 0 0,0 1 0,0-1 0,0 0-1,0 1 1,0-1 0,-1 0 0,1 0 0,0 0 0,0 0 0,0 0 0,0 0 0,0 0 0,0 0-1,0 0 1,0 0 0,-1-1 0,1 1 0,0 0 0,0-1 0,0 1 0,0 0 0,-1-1 0,1 1-1,0-1 1,0 1 0,-1-1 0,2-1 0,4-2-1273,-1 0 0,1-1 0,-1 0 0,5-5 0,8-13-2540,1-2 1174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23 308,'-15'-7'4048,"1"3"-3398,-1 1 0,1 0 0,-1 0 0,0 2 0,1 0 0,-1 0 0,-15 3 0,-107 15-1008,114-13 115,-2 1-2398,-41 13-1,46-10 1322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32 696,'8'6'471,"0"1"0,-1 1-1,0-1 1,0 1 0,-1 1 0,0-1-1,0 1 1,-1 0 0,0 0 0,-1 0 0,4 12-1,3 14 1040,13 65-1,-13-46-451,8 49 624,7 24-121,-26-126-1580,0 0-1,0 0 1,0 0-1,0 0 1,1 0-1,-1 0 1,0-1-1,1 1 1,-1 0-1,1 0 0,-1 0 1,1-1-1,-1 1 1,1 0-1,0-1 1,-1 1-1,1-1 1,0 1-1,0 0 1,0 0-1,0-1-91,0 0 0,-1 0 0,1 0 1,0 0-1,-1 0 0,1 0 0,0 0 0,-1-1 0,1 1 0,0 0 0,-1 0 0,1 0 0,-1-1 0,1 1 0,0 0 1,-1-1-1,1 1 0,-1-1 0,1 1 0,0-1 0,4-4-940,-1 0 1,0 0-1,0-1 0,3-6 0,-5 9 731,16-24-1600</inkml:trace>
  <inkml:trace contextRef="#ctx0" brushRef="#br0" timeOffset="1">497 0 56,'-5'4'7292,"1"1"-6870,-1 0-1,1 0 1,-1 0 0,-4 9-1,5-4 21,0 0-1,0 1 0,1-1 0,0 1 1,-2 21-1,1 57 894,5-61-881,1 1-1,11 55 0,-9-68-287,0 0 0,1 0 0,1-1 0,0 1-1,1-1 1,14 21 0,-17-30-115,-1-1 0,1 0 0,1 0-1,-1-1 1,1 1 0,0-1 0,0 0 0,0 0-1,1-1 1,-1 1 0,1-1 0,0 0-1,0-1 1,0 0 0,0 1 0,0-2 0,0 1-1,1-1 1,-1 0 0,1 0 0,-1-1 0,0 0-1,1 0 1,-1-1 0,10-1 0,-5 0-1,0-1-1,0-1 1,0 0 0,0 0-1,-1-1 1,0 0 0,0-1 0,0 0-1,-1-1 1,0 0 0,0 0 0,-1-1-1,12-13 1,-10 8 0,1-1 0,-2 0 0,0 0 0,0-1 0,-2 0-1,8-20 1,-13 30-51,0 0 0,0-1-1,-1 1 1,0-1-1,0 1 1,0-1-1,0 0 1,-1 1 0,0-1-1,0 0 1,-1 1-1,1-1 1,-1 0-1,-1 1 1,1-1 0,-1 1-1,0-1 1,0 1-1,0 0 1,-1 0-1,-6-9 1,7 12-68,0-1-1,0 1 1,0 0 0,0 0-1,-1 0 1,1 1 0,-1-1 0,1 1-1,-1-1 1,0 1 0,0 0-1,1 0 1,-1 0 0,0 0-1,-6 0 1,4 0-30,0 1 0,0 0 0,0 1-1,0-1 1,0 1 0,0 0 0,0 0 0,-9 4 0,4-1-781,0 1 1,0 0 0,0 1 0,1 0 0,0 1 0,0-1-1,-14 16 1,1 5-2271,5-1 956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8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0 503 656,'11'-1'366,"1"-1"-1,-1 0 1,0-1 0,0 0-1,0 0 1,-1-1 0,1-1-1,-1 0 1,0 0 0,0-1-1,-1-1 1,1 1 0,-1-1-1,-1-1 1,1 0-1,-2 0 1,1 0 0,-1-1-1,0 0 1,9-16 0,7-17 1202,22-55 1,-4 9 696,-29 68-1271,-11 19-556,3 7-46,6 15-144,0 0 0,-1 1 0,-1 0 0,6 29 0,7 17 135,28 58 374,-42-111-606,1 0-1,1 0 1,0-1 0,1 0-1,20 21 1,-27-32-114,0 0 0,0 0 0,0-1 1,0 1-1,0-1 0,1 0 0,-1 0 0,1 0 0,0-1 0,-1 1 1,1-1-1,0 0 0,0 0 0,0 0 0,0 0 0,0-1 0,0 1 1,0-1-1,8-1 0,-7 0-7,0 0 1,0-1 0,0 0-1,0 0 1,0 0-1,0 0 1,-1-1-1,1 1 1,-1-1 0,0-1-1,1 1 1,-2 0-1,1-1 1,5-6-1,3-5 4,-1-1-1,0-1 1,-1 0-1,-1 0 0,-1-1 1,0 0-1,6-25 0,-1-7-335,11-79-1,-24 126 272,10-92-882,-9 85 582,-1 0-1,-1 1 0,0-1 1,0 0-1,-1 1 1,0-1-1,-5-14 0,1 14-553,5 9 172,0 0 0,0 0 0,0 0 0,0 0 0,-1 0 0,1 0 0,0 0 0,-1 0 0,1 0 0,0 1 1,-3-2-1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2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1 644,'0'0'3667,"-2"4"-2454,-40 126 3803,-5 73-2381,27-61-1500,6 0 1,6 1 0,7 1-1,32 270 1,-26-382-1036,1 0 0,13 37 0,-14-55-234,1 1 0,0-2-1,1 1 1,0-1 0,1 0-1,16 19 1,-20-27-137,0-1 0,0 0 0,1 0-1,-1 0 1,1-1 0,0 0 0,0 0 0,0 0-1,1 0 1,5 1 0,-5-2-626,0 0 0,1-1 0,-1 1 0,1-2 0,-1 1-1,1-1 1,-1 0 0,12-1 0,16-6-1671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22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340 1 136,'0'0'1469,"3"1"-791,2 0-1769,-4-1 1607,-1 1-1,1-1 1,0 0 0,0 1-1,0-1 1,0 0 0,0 1 0,-1-1-1,1 1 1,0 0 0,0-1-1,-1 1 1,1 0 0,-1-1-1,1 1 1,0 0 0,0 1-1,-1-1-145,-15 21 878,-60 56 508,-155 127-1,225-201-2494,-23 19 2561,19-16-4811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193 204 924,'0'0'12397,"-4"-1"-11545,2 1-627,-7-1 505,0 0 1,1-1 0,-1 0 0,-12-5-1,18 6-616,0 0 0,0-1-1,1 0 1,-1 1-1,0-1 1,1 0-1,0 0 1,-1-1-1,1 1 1,0 0-1,0-1 1,0 1-1,0-1 1,1 0 0,-1 0-1,1 1 1,-2-5-1,0-2 83,0 0 1,1 0-1,0 0 0,0 0 0,1 0 1,0-11-1,1 16-155,0 1 0,0-1 0,1 1 0,-1-1 0,1 1 0,0-1 0,-1 1 0,2 0 0,-1-1 1,0 1-1,1 0 0,-1 0 0,1 0 0,0 0 0,0 0 0,0 0 0,0 1 0,1-1 0,4-3 0,-6 5-29,1 0 0,0 0 0,0 1 0,-1-1 0,1 1 0,0-1 0,0 1 0,0 0 0,0-1 0,0 1 0,0 0 1,0 0-1,-1 1 0,1-1 0,0 0 0,0 1 0,0-1 0,0 1 0,3 1 0,-1-1 7,0 1 1,0 0-1,0 0 1,0 1 0,0-1-1,-1 1 1,1 0-1,3 3 1,-4-2 10,1 0 0,-1 1 0,1-1 0,-1 1-1,0 0 1,-1 0 0,0 0 0,1 0 0,-1 1 0,-1-1 0,3 10 0,-4-13-20,0 0-1,0 0 1,0 0 0,0 0-1,0 0 1,0 0-1,0 0 1,0 0 0,-1 0-1,1 0 1,-1 0 0,0 0-1,0 0 1,1 0 0,-1 0-1,0 0 1,-1-1-1,1 1 1,0 0 0,0-1-1,-1 1 1,1-1 0,-1 1-1,1-1 1,-1 1-1,0-1 1,1 0 0,-1 0-1,0 0 1,0 0 0,0 0-1,0-1 1,-3 2-1,1-2 1,1 1 0,0-1-1,0 0 1,0 0-1,0 0 1,0-1-1,0 1 1,0-1-1,0 1 1,0-1-1,0 0 1,0 0-1,0 0 1,0-1-1,1 1 1,-1-1-1,1 1 1,-1-1-1,1 0 1,-1 0-1,1 0 1,0-1-1,0 1 1,0 0-1,0-1 1,0 1-1,1-1 1,-1 0-1,-2-5 1,4 7-4,-1 0-1,0 0 1,1 0 0,-1-1-1,1 1 1,0 0 0,-1 0-1,1-1 1,0 1 0,0 0-1,-1 0 1,1-1 0,0 1 0,0 0-1,1-1 1,-1 1 0,0 0-1,0 0 1,1-3 0,0 4-3,-1-1-1,1 0 1,-1 1 0,1-1 0,0 1 0,-1-1 0,1 1 0,0-1-1,0 1 1,-1-1 0,1 1 0,0-1 0,0 1 0,0 0-1,0 0 1,0-1 0,-1 1 0,1 0 0,0 0 0,0 0 0,1 0-1,3 0 4,-1 1-1,0-1 0,1 1 1,-1 0-1,0 0 0,1 0 0,-1 1 1,0-1-1,0 1 0,5 3 1,2 2 19,-1 0 0,0 1 0,10 10 0,-18-15-16,1 0 0,-1-1 0,1 1 1,-1 0-1,0 0 0,0 0 0,0 0 0,-1 1 0,1-1 1,-1 0-1,1 1 0,-1-1 0,0 1 0,0 7 1,-1-11-8,0 1 1,0 0-1,0 0 1,0 0 0,-1 0-1,1-1 1,0 1-1,-1 0 1,1 0 0,-1 0-1,1-1 1,-1 1-1,1 0 1,-1-1 0,1 1-1,-1 0 1,0-1-1,1 1 1,-1-1 0,0 1-1,0-1 1,1 1-1,-1-1 1,0 0 0,0 1-1,-1-1 1,1 1 0,-1-1 1,0 1-1,1-1 1,-1 0-1,0 0 1,0 0-1,0 0 1,1 0-1,-1 0 1,0 0-1,0 0 1,1-1-1,-1 1 1,0-1-1,-2 0 1,-6-5-4,-1-1 0,1 0 0,0-1 0,0 0 0,-13-15 1,-4-3-3,27 26 3,0 0 1,0 0 0,0 0-1,1 0 1,-1 0-1,0 0 1,0 0-1,0 0 1,0 0-1,0 0 1,1 0-1,-1 0 1,0 0-1,0 0 1,0 0-1,0 0 1,0 0 0,1 0-1,-1 0 1,0 0-1,0 0 1,0-1-1,0 1 1,0 0-1,0 0 1,0 0-1,0 0 1,1 0-1,-1 0 1,0-1 0,0 1-1,0 0 1,0 0-1,0 0 1,0 0-1,0 0 1,0 0-1,0-1 1,0 1-1,0 0 1,0 0-1,0 0 1,0 0 0,0 0-1,0-1 1,0 1-1,0 0 1,0 0-1,0 0 1,0 0-1,0 0 1,0-1-1,0 1 1,0 0-1,-1 0 1,1 0 0,0 0-1,0 0 1,10 10 61,-1 0 0,-1 2 0,0-1 0,10 18 0,-11-12 3,-6-6-19,-1-11-46,0 0 1,0 1-1,0-1 1,0 0-1,0 0 1,0 0-1,0 0 1,0 1-1,0-1 1,0 0-1,0 0 1,-1 0-1,1 0 1,0 0-1,0 0 1,0 1-1,0-1 1,0 0-1,0 0 1,-1 0-1,1 0 1,0 0-1,0 0 1,0 0-1,0 0 1,0 0-1,-1 1 1,1-1-1,0 0 1,0 0-1,0 0 1,-1 0-1,1 0 1,0 0-1,0 0 1,0 0-1,0 0 1,-1 0-1,1 0 1,0-1-1,0 1 1,0 0-1,-7-2 12,1-1 0,-1 0 0,1-1-1,0 1 1,0-1 0,0-1 0,1 1 0,0-1-1,0 0 1,0 0 0,0 0 0,1-1 0,0 1 0,-5-9-1,2 5 16,6 9-22,0-1-1,1 1 0,-1-1 0,1 1 1,-1-1-1,1 0 0,0 1 0,-1-1 0,1 1 1,-1-1-1,1 0 0,0 1 0,0-1 1,-1 0-1,1 1 0,0-1 0,0 0 0,0 1 1,0-1-1,0 0 0,0 0 0,0 1 1,0-1-1,0 0 0,0 1 0,0-1 0,0 0 1,1 1-1,-1-1 0,1-1 0,-1 1 25,7 1-14,0 1 0,0 0 0,0 1 0,0 0 0,0 0 0,-1 1 0,1-1 0,-1 1 0,9 6 0,56 39 81,-55-37-58,-16-11-39,1 1 0,-1-1 1,0 0-1,1 0 1,-1 0-1,0 0 0,1 0 1,-1 0-1,0 1 0,1-1 1,-1 0-1,0 0 0,0 0 1,1 1-1,-1-1 1,0 0-1,0 0 0,1 1 1,-1-1-1,0 0 0,0 1 1,0-1-1,0 0 1,1 1-1,-1-1 0,0 0 1,0 1-1,0-1 0,0 0 1,0 1-1,0-1 0,0 0 1,0 1-1,0-1 1,0 0-1,0 1 0,0-1 1,0 1-1,0-1 0,0 0 1,0 1-1,-1-1 0,1 0 1,0 1-1,0-1 1,0 0-1,0 0 0,-1 1 1,1-1-1,0 0 0,0 0 1,-1 1-1,1-1 1,0 0-1,-1 0 0,1 1 1,0-1-1,0 0 0,-1 0 1,1 0-1,0 0 0,-1 0 1,1 0-1,-1 1 1,1-1-1,0 0 0,-1 0 1,1 0-1,-26 3 6,10-5-21,0-1 0,1-1 0,-1 0-1,-22-9 1,-18-6-109,42 12 111,9 2-4,6 4-6,29 8 21,0 2 0,40 16 0,-60-22 8,-9-3-7,0 0 0,0 0 0,0 0 0,0 0 0,0 0 0,0 0 0,-1 0 0,1 1 0,0-1 0,0 0 0,0 1 0,0-1 0,-1 0 0,1 1 0,0-1 0,0 1 0,-1 0 0,1-1 0,0 1-1,-1 0 1,1-1 0,-1 1 0,1 0 0,-1-1 0,1 1 0,-1 0 0,1 0 0,0 1 0,-7-4-7,-8-3-9,0 0-1,0-2 1,1 0-1,0 0 1,-24-19-1,25 15 48,18 13 13,26 21-23,64 44-32,-95-66-20,-1-4-42,-1-5 54,-1 0 1,0 0-1,0 0 1,-1 1-1,1 0 1,-2-1-1,-7-12 1,-5-13-8,7 1 69,9 31-39,-1 0 1,1 1-1,0-1 1,0 0-1,0 0 1,0 1-1,0-1 0,0 0 1,0 0-1,0 1 1,1-1-1,-1 0 1,0 0-1,0 1 1,1-1-1,-1 0 0,0 1 1,1-1-1,-1 0 1,0 1-1,1-1 1,-1 1-1,1-1 1,-1 1-1,1-1 0,0 1 1,-1-1-1,1 1 1,-1-1-1,1 1 1,0 0-1,-1-1 1,1 1-1,0 0 0,-1-1 1,1 1-1,0 0 1,0 0-1,-1 0 1,1 0-1,0 0 1,1 0-1,2 0 3,0 1 0,0 0 0,0 0-1,0 0 1,0 0 0,0 1 0,0 0 0,0 0 0,-1 0 0,1 0 0,-1 0-1,1 1 1,-1-1 0,0 1 0,0 0 0,4 5 0,-2-2 0,1 1 1,-1 0-1,0 0 1,-1 0-1,0 0 1,0 1-1,3 9 1,-6-14-6,0 1-1,0 0 1,0 0-1,0-1 1,-1 1-1,1 0 1,-1 0 0,0 0-1,-1 0 1,1 0-1,0-1 1,-1 1-1,0 0 1,0 0-1,-2 5 1,2-7-1,-1 0 1,1 0-1,0 0 0,-1 0 0,1-1 1,-1 1-1,1 0 0,-1-1 1,0 1-1,0-1 0,0 1 0,0-1 1,0 0-1,0 0 0,0 0 0,0 0 1,0 0-1,-1 0 0,1-1 1,0 1-1,-1-1 0,1 1 0,0-1 1,-5 0-1,1-1 0,0 1 0,1-1 0,-1 0 0,1-1 0,-1 0 1,1 1-1,0-2 0,0 1 0,-1-1 0,2 1 0,-1-1 0,0-1 0,1 1 0,-8-7 0,7 5 1,0 0-1,0-1 0,0 0 0,0 0 0,1 0 0,0 0 0,0-1 0,1 1 0,0-1 0,-3-8 0,6 14 0,-1 0-1,1 0 1,0-1 0,-1 1 0,1 0-1,0 0 1,0 0 0,0 0 0,0 0-1,0 0 1,0 0 0,0-1 0,1 1-1,-1 0 1,0 0 0,0 0 0,1 0-1,-1 0 1,1 0 0,-1 0 0,1 0-1,-1 0 1,1 0 0,0 0 0,0 1-1,-1-1 1,1 0 0,0 0 0,0 1-1,0-1 1,0 0 0,0 1 0,0-1-1,2 0 1,-1 0 0,0 0 0,1 1 0,-1-1 0,1 1 0,-1 0 0,1-1 0,-1 1 0,1 0 0,0 1 0,-1-1 0,1 0 0,-1 1 0,1-1 0,3 3 0,6 2-2,-1 1 1,0 0-1,0 1 1,-1 0-1,12 11 1,-17-14-2,0 0 0,-1 0 0,1 1 0,-1-1 0,0 1 0,0 0 0,-1 1 0,0-1 0,0 0 0,0 1 0,0 0 0,2 8 0,-5-7 5,-5 0-8,-10-7-4,8-2 7,-1-1-1,1 0 1,0 0 0,1-1 0,-1 0 0,0 0 0,1 0 0,0-1 0,0 0-1,-9-9 1,-5-8-4,-24-34-1,41 54 45,5 9-11,9 21-2,22 38-20,-44-72-42,0 0 0,1-1 0,-14-11 0,-47-46 55,70 63 80,6 5-80,116 80 68,-116-82-95,-4-1 1,-7-4-15,-23-13 14,-74-44-37,103 60 48,0-1-1,0 1 1,0 0 0,0 0-1,-1 0 1,1 0 0,0 0 0,0-1-1,0 1 1,0 0 0,0 0-1,-1 0 1,1 0 0,0 0-1,0 0 1,0 0 0,-1 0 0,1 0-1,0 0 1,0 0 0,0 0-1,0-1 1,-1 1 0,1 0-1,0 1 1,0-1 0,0 0-1,-1 0 1,1 0 0,0 0 0,0 0-1,0 0 1,-1 0 0,1 0-1,0 0 1,0 0 0,0 0-1,0 0 1,-1 1 0,1-1 0,0 10 11,10 15-2,1-8-41,9 10-2915,-13-44-10788,-1 4 10638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40 216,'7'-14'3644,"2"-11"15209,10 26-15994,26 23-94,-17-11-1919,-2 1 1,1 2 0,-2 1-1,38 31 1,-41-26-830,-1 1 0,-2 0 0,0 1 1,-1 2-1,-2-1 0,25 53 0,-25-40-5,-2 0 0,-2 1-1,-1 0 1,9 71-1,-14-55-8,-3 1-1,-2 0 0,-3 0 1,-2-1-1,-3 1 0,-2-1 1,-29 98-1,-4-50-2,23-58 0,17-43 0,0 11 0,7-12 0,0-4-449,1 0 1,-1 0-1,0 0 0,0-1 0,0 0 1,0 0-1,-1 0 0,1 0 0,5-7 1,35-54-8669,-35 48 6565,1 1 0,16-17 0,-8 17-1578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74 1816,'0'-13'4237,"-4"-18"11948,2 22-13283,2-11 381,0 19-3589,16 24-17596,-10-9 14236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3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5597,'0'17'1192,"3"0"32,0-5-4,0 2-12,-3-3-48,3-2-88,-3-1-108,4 0-128,-4 1-208,3-1-364,0 1-1608,0-3-3424,10 2-457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0 978 1140,'0'0'6194,"4"-4"-4777,1-1-1015,0 0-1,-1-1 1,0 0-1,0 0 1,0 0-1,0-1 1,2-6-1,21-58 1202,-12 29-955,151-408 2981,-119 320-2172,35-68 3313,-81 196-4627,0 0 0,0 0 0,1 0 0,-1 0 0,0 0 0,1 0 0,-1 0 0,1 1 0,-1-1 0,1 1 1,0-1-1,0 1 0,0-1 0,3-1 0,-3 3-81,-1 0 0,0-1 0,0 1 1,0 0-1,0 0 0,0 0 0,0 1 0,0-1 0,0 0 1,1 0-1,-1 0 0,0 1 0,0-1 0,0 1 0,0-1 1,0 1-1,0-1 0,0 1 0,-1-1 0,1 1 0,0 0 1,0 0-1,0-1 0,0 1 0,-1 0 0,1 0 0,0 0 1,-1 0-1,1 0 0,-1 0 0,1 2 0,4 5 174,-1 1 0,0 0 1,-1 1-1,0-1 0,3 19 0,4 54 590,-6-47-536,43 387 1172,-39-371-2867,2-18-2636,-30-27-13671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296 182 684,'-15'-22'5970,"11"15"-5207,-1 0 1,0 1-1,0-1 0,-1 1 0,-8-7 0,-2 0 137,-57-44 2017,62 50-2822,1 1 0,-1 0 1,0 0-1,0 1 1,-18-5-1,24 9-468,1 0-1,-1 1 1,0-1-1,1 1 1,-1 0-1,-9 1 1,13-1-130,-1 0-1,0 1 1,1-1 0,-1 1-1,0-1 1,1 1 0,-1-1 0,1 1-1,-1 0 1,1 0 0,-1 0-1,1 0 1,-2 2 0,-1 5-1639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5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0 364 412,'6'-1'444,"-1"-1"-1,1 0 1,-1 0-1,0 0 1,0 0 0,0-1-1,0 0 1,0 0-1,-1 0 1,1-1 0,-1 0-1,0 0 1,0 0-1,0 0 1,0 0 0,-1-1-1,0 0 1,0 1-1,0-1 1,2-6 0,5-12 867,-2 0 0,0-1 0,6-33 0,-5 21-203,0-13 277,-6 33-587,0 1-1,6-20 1,-8 34 268,-1 6-781,2 17-74,0-1 0,2 1 0,0-1 0,1 0-1,10 25 1,-13-41-190,0 0-1,0-1 0,1 1 0,0 0 1,0-1-1,0 0 0,0 1 0,1-1 1,-1 0-1,1-1 0,0 1 1,0-1-1,1 0 0,-1 0 0,1 0 1,-1 0-1,1-1 0,0 0 1,0 0-1,0 0 0,0 0 0,0-1 1,1 0-1,-1 0 0,0 0 1,0-1-1,11 0 0,-5-2-70,-1 1-1,0-1 1,0-1-1,0 0 1,0 0 0,0-1-1,-1 0 1,0-1-1,0 0 1,15-11-1,-5 2-423,-1-1-1,0-1 0,24-28 0,-29 27-686,0 1 1,15-27 0,-13 10-8890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6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1 426 852,'7'-2'382,"0"-1"-1,-1 0 0,1 0 1,0-1-1,-1 0 1,0 0-1,0-1 1,0 1-1,-1-1 1,1-1-1,-1 1 0,0-1 1,-1 0-1,1 0 1,-1 0-1,0-1 1,4-10-1,3-8 521,0-1 0,-2 0 1,12-51-1,3-84 2557,-23 150-3096,2 8 1620,1 10-869,7 26-437,3 8-84,-7-28-435,-1-1 0,2 0 0,-1 0 0,2-1 0,0 0 0,0 0 0,18 15 0,7 2 330,43 27 0,-41-31 160,35 32-1,-69-55-631,-1 0 1,0 0-1,0 0 0,0 0 1,0 0-1,0 0 1,0 0-1,-1 0 1,1 0-1,0 1 0,-1-1 1,1 0-1,0 0 1,-1 1-1,1-1 0,-1 0 1,0 1-1,0-1 1,1 1-1,-1-1 0,0 0 1,0 1-1,0-1 1,0 1-1,0-1 1,-1 0-1,1 1 0,0-1 1,-1 0-1,1 1 1,-1-1-1,1 0 0,-1 1 1,0-1-1,1 0 1,-1 0-1,0 0 0,0 0 1,0 0-1,0 0 1,0 0-1,0 0 1,0 0-1,0 0 0,-3 1 1,-5 4 32,-1 0 0,0 0 0,0-1 0,-15 6 1,22-10-53,-103 37-543,-45 20-3477,117-37 1282,31-19 1819,0 0 0,1 0 0,-1 1 0,1-1 0,-1 1 0,1-1 0,0 1 0,0 0 0,-2 4 0,0 5-1777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6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1964,'19'34'1984,"-10"3"-51,-3 0-61,-2-1-76,-4-2-164,-4 0-156,-2 3-156,0-3-200,-4-3-268,-2-3-359,-1 1-453,1-7-465,2 1-519,-2-3-4196,5-6 1748,1-3 1151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4 749 704,'0'0'5725,"-1"-3"-4616,0 0-825,0-1 1,1 0-1,0 0 1,-1 0-1,2 0 0,-1 0 1,0 0-1,1 0 1,-1 0-1,1 0 1,0 0-1,1 1 0,1-5 1,26-57 1836,-15 38-1349,196-427 6526,-207 446-7163,13-25 1179,36-62 0,-52 95-1297,1 0-1,-1-1 1,0 1 0,0 0 0,0-1 0,0 1 0,1 0 0,-1-1 0,0 1 0,0 0 0,1 0 0,-1-1 0,0 1 0,0 0 0,1 0 0,-1-1 0,0 1 0,1 0-1,-1 0 1,0 0 0,1 0 0,-1-1 0,0 1 0,1 0 0,-1 0 0,0 0 0,1 0 0,-1 0 0,1 0 0,-1 0 0,0 0 0,1 0 0,-1 0 0,0 0 0,1 0 0,-1 0-1,1 1 1,-1-1 0,0 0 0,1 0 0,-1 0 0,0 0 0,0 1 0,1-1 0,-1 0 0,0 0 0,1 1 0,-1-1 0,1 1 0,10 20 492,-8-14-457,42 112 691,-19-45-489,-21-63-264,26 70-610,47 87-1,-85-172-19,0 0 0,0 0 0,0 1 0,0 0 0,0 0 0,-1 1 0,1 0 0,-15-2 0,-4 3-1629,-37 4-1,2 0-6772,44-3 6783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23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196 306 484,'1'0'241,"1"-1"0,-1 0-1,1 0 1,-1-1 0,0 1 0,1 0 0,-1 0-1,0-1 1,0 1 0,0 0 0,0-1-1,0 1 1,0-1 0,0 1 0,0-1 0,-1 0-1,1 1 1,-1-1 0,1 0 0,-1 0 0,0 1-1,1-1 1,-1 0 0,0 0 0,0 1-1,0-1 1,-1 0 0,1 0 0,0 1 0,-1-1-1,0-3 1,-2-6 584,-1 0 1,0 0-1,-9-17 0,8 19-199,-2-5-415,-1 0-1,0 1 1,-1 0-1,-1 1 1,0 0-1,-1 0 1,-12-10-1,5 7-4137,-37-25 0,29 23 1793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53 900,'0'-7'9168,"-6"2"-8432,-1 2-1,0-1 0,0 1 0,-1 0 1,1 1-1,-12-3 0,-55-8 1111,39 7-2491,13 4-898,3 4-3457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12 108,'29'-11'5804,"-26"13"-4324,-2-1-1303,0 0 0,1 0 0,-1 0 0,0 0 0,0 0 0,0 0 1,0 0-1,0 0 0,0 1 0,0-1 0,0 1 0,0-1 0,-1 0 0,1 1 0,0 2 0,4 29 2303,-4 68 1489,-3-75-3203,2-1 0,1 1 1,1-1-1,1 1 0,1-1 1,7 25-1,-10-47-715,1 1 0,0-1 0,-1 1 0,1-1 0,0 0 1,0 0-1,1 0 0,-1 0 0,1-1 0,0 1 0,-1-1 0,1 1 0,0-1 0,0 0 0,1 0 0,-1 0 1,0 0-1,1-1 0,-1 0 0,1 1 0,-1-1 0,1 0 0,-1-1 0,1 1 0,0-1 0,6 1 0,8-1-464,0-1-1,1-1 1,-1 0-1,21-6 1,-20 5-464,26-7-1878,22-8-7301,-45 12 7306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93 968,'2'-6'595,"0"0"1,0-1-1,-1 1 0,0-1 1,0-8-1,0 12-335,-1 1 0,0 0 0,-1-1 0,1 1 0,0 0 0,-1-1 0,1 1 0,-1 0 1,1 0-1,-1-1 0,0 1 0,0 0 0,0 0 0,-1 0 0,1 0 0,0 0 0,-3-3 0,3 5-134,0-1-1,-1 1 1,1 0 0,0-1-1,0 1 1,0 0 0,0 0-1,0 0 1,0 0 0,-1 0-1,1 0 1,0 0 0,0 0-1,0 0 1,0 0 0,0 1-1,-1-1 1,0 1 0,-18 7 735,20-8-841,-8 4 294,1 1 1,0 0-1,1 0 1,-1 0 0,1 1-1,0 0 1,0 0-1,1 1 1,0 0-1,0 0 1,0 0-1,1 0 1,-5 12 0,8-15-205,0-1 1,0 1-1,0 0 1,1 0-1,-1 0 1,1-1-1,0 1 1,0 0-1,0 0 1,1 0-1,-1-1 1,1 1-1,0 0 1,0 0-1,0-1 1,1 1-1,3 6 1,2 3 184,0 0 1,2 0-1,10 13 1,97 110 1783,-113-133-2074,-1-1 0,0 1 0,0 0 1,0 1-1,-1-1 0,1 0 0,-1 0 0,0 1 0,0-1 0,0 1 1,0-1-1,0 1 0,-1-1 0,0 1 0,1 0 0,-1-1 0,-1 1 1,1-1-1,0 1 0,-1-1 0,0 1 0,0-1 0,0 1 0,-3 5 1,2-5-417,0 0 1,-1 0-1,1 0 1,-1 0-1,0-1 1,0 1-1,0-1 1,-5 4-1,3-4-999,1 0-1,0 0 1,-1-1 0,1 1-1,-1-1 1,0 0 0,-8 2-1,3-1-1208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86 316,'3'-5'599,"0"1"1,-1-1-1,1 0 0,-1 0 1,0 0-1,0-1 0,-1 1 1,0 0-1,0-1 0,1-6 1,-2 10 960,-5 5-809,0 1-522,0-1-1,0 1 1,1 1 0,0-1-1,0 0 1,0 1 0,0 0-1,1 0 1,-1 0 0,1 0-1,1 0 1,-5 12-1,1 1 492,1-1 0,1 1 0,-4 34 0,7-47-563,1 0 0,0 0 0,0 0 0,0 0 0,1 0 0,0 0 0,0 0 0,0 0 0,0 0-1,1 0 1,0 0 0,0-1 0,0 1 0,0-1 0,1 1 0,0-1 0,0 0 0,6 7 0,-6-9-71,0 0 0,0 0 0,0 0 0,0-1 0,0 1 0,1-1 0,-1 0 0,0 0 0,1 0 1,-1 0-1,1-1 0,-1 1 0,1-1 0,-1 0 0,1 0 0,0 0 0,-1 0 0,7-2 0,0 0 80,0-1-1,0 0 0,-1 0 1,1-1-1,13-8 0,-12 5-72,0-1 1,0 0-1,-1 0 0,1-2 0,-2 1 1,0-1-1,0 0 0,-1-1 0,0 0 1,0-1-1,-2 1 0,1-1 0,-1-1 1,-1 1-1,0-1 0,-1 0 0,-1 0 1,3-14-1,-6 25-128,1 0 1,-1-1-1,0 1 0,0 0 1,0-1-1,0 1 1,0 0-1,0-1 0,-1 1 1,1 0-1,-1-1 1,0 1-1,1 0 0,-1 0 1,0 0-1,0 0 1,0 0-1,-1 0 0,1 0 1,0 0-1,-1 0 1,0 0-1,1 1 0,-1-1 1,0 1-1,-2-3 1,0 3-240,1-1 0,-1 1 0,0 0 0,0 0 0,0 0 0,0 0 1,0 1-1,0-1 0,0 1 0,0 0 0,0 0 0,0 1 1,0-1-1,-7 3 0,0 0-1476,0 1-1,0 0 1,0 1-1,-17 10 1,21-11 1234,-45 26-2407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49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0 701 448,'1'1'226,"1"-1"1,-1 0-1,0 0 0,0 0 1,0 0-1,0 0 0,1 0 1,-1 0-1,0 0 0,0 0 1,0 0-1,0-1 0,0 1 1,1 0-1,-1-1 0,0 1 1,0-1-1,0 1 0,0-1 1,0 0-1,0 1 0,0-1 1,-1 0-1,1 0 0,0 0 1,0 1-1,0-1 0,-1 0 1,1 0-1,0 0 0,-1 0 1,1 0-1,-1 0 0,0-1 1,1 1-1,0-2 0,1-7 108,1 1 0,-1-1 0,1-16 1,-1 8 472,30-339 4149,-26 251-3621,-6 83-993,-1 17-210,1 1 1,0-1-1,0 1 0,0-1 1,1 1-1,0 0 0,0-1 0,3-8 1,-2 13-91,0 0 1,0 0-1,0 0 1,0 1-1,1-1 1,-1 1-1,0-1 1,0 1 0,1 0-1,-1 0 1,3 0-1,-3 0-52,23-4 30,0 0 0,0-2 1,33-11-1,34-9 902,-92 26-905,1 0-1,0 0 0,0 0 1,0 0-1,0 1 0,-1-1 1,1 0-1,0 0 0,0 0 1,0 1-1,0-1 0,-1 0 1,1 1-1,0-1 1,-1 1-1,1-1 0,0 1 1,0-1-1,-1 1 0,1-1 1,-1 1-1,1 0 0,-1-1 1,1 1-1,-1 0 0,1-1 1,-1 1-1,1 0 1,-1 0-1,0 0 0,0-1 1,1 1-1,-1 0 0,0 1 1,1 2 19,0-1 0,-1 1 0,0-1 0,1 1 0,-1-1 0,-1 6 1,-4 20 118,-5 27 151,-5 105-1,15-157-295,0 0-1,0-1 1,0 1-1,1 0 1,-1 0-1,1 0 1,0-1-1,0 1 1,1-1-1,2 7 1,-2-8-7,-1 0 0,0-1 1,1 1-1,0 0 0,-1-1 1,1 1-1,0-1 1,0 0-1,-1 0 0,1 0 1,0 1-1,0-2 1,0 1-1,1 0 0,-1 0 1,0-1-1,0 1 1,0-1-1,3 1 0,5 0 3,-1-1-1,0 0 0,0-1 0,0 1 0,0-2 0,0 1 0,0-1 1,12-5-1,6-3 8,33-20-1,-39 20-12,-1 0 0,2 0-1,23-5 1,-36 16 7,-7 0-6,-1 0-1,0 0 0,0 0 1,0 0-1,0 1 0,0-1 1,0 0-1,-1 1 0,1-1 1,0 0-1,-1 1 0,1-1 1,-1 1-1,0-1 1,1 1-1,-1 0 0,0-1 1,0 1-1,0 2 0,-2 37 12,0-29-11,2-9-1,-1 7 5,0-1 0,1 1 0,0-1 0,3 15 0,-3-21-4,1-1 0,-1 0-1,1 0 1,0 0 0,-1 1 0,1-1 0,0 0 0,0 0 0,1 0 0,-1 0 0,0-1-1,1 1 1,-1 0 0,1 0 0,-1-1 0,1 1 0,0-1 0,0 0 0,0 1 0,0-1-1,0 0 1,0 0 0,0 0 0,4 1 0,2-1-2,-1 0 0,1 0-1,0 0 1,-1-1 0,1 0 0,0-1-1,0 0 1,-1 0 0,1-1 0,-1 0 0,1 0-1,-1 0 1,0-1 0,0 0 0,12-8-1,0-1-2,-1 0 0,0-1-1,-1-1 1,20-20 0,-30 26 1,0 0 0,0 0 0,0-1 0,-1 0-1,-1 0 1,1 0 0,-1-1 0,-1 1 0,5-15 0,-7 19-38,-1 0 0,0 0 0,-1 0-1,1 0 1,-1 0 0,0 0 0,0 1-1,0-1 1,-1 0 0,1 0 0,-1 0-1,-1 0 1,1 0 0,-1 1 0,1-1 0,-1 1-1,-1-1 1,1 1 0,0 0 0,-1-1-1,0 1 1,-4-4 0,3 5-129,0-1 0,1 1 0,-2 0 0,1 0 1,0 1-1,0-1 0,-1 1 0,1 0 0,-1 0 0,0 1 0,0-1 0,1 1 0,-1 0 1,0 0-1,0 1 0,0-1 0,0 1 0,-6 1 0,4-1-449,0 1 0,0 0 0,0 0 0,0 1 0,-9 3 0,11-3-501,-1 1 1,1 0-1,0-1 1,0 2-1,0-1 0,-6 5 1,-5 7-1180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0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0 388 888,'3'1'242,"-1"-1"0,0 0 0,1 1 0,-1-1 0,0 0 0,1-1 0,-1 1 0,1 0 0,-1-1 0,0 1 0,0-1 0,1 0 0,-1 0 0,0 0 0,0 0 0,0 0-1,0 0 1,0-1 0,0 1 0,0 0 0,0-1 0,-1 0 0,1 1 0,0-1 0,-1 0 0,0 0 0,3-3 0,2-7 384,0 1-1,0-1 1,7-24-1,-7 18 46,10-29 578,-11 29-482,1 0-1,0 1 0,1 0 1,16-26-1,-23 43-714,1-1 0,-1 0 0,0 1 0,0-1 0,1 1 0,-1-1 0,1 1 0,-1-1 0,1 1 0,-1-1 0,1 1 0,-1-1 0,1 1 0,-1 0 0,1-1 0,-1 1 0,1 0 0,0-1 0,-1 1 0,1 0 0,-1 0 0,1 0 0,0-1 0,-1 1 0,1 0 0,0 0 0,-1 0 0,1 0 0,0 0 0,-1 0 0,1 0 0,0 1 0,-1-1 0,1 0 0,0 0 0,-1 0 0,1 1 0,0-1 0,-1 0 0,1 1 0,-1-1 0,1 0 0,-1 1 0,1-1 0,-1 1 0,1-1 0,-1 1 0,1-1 0,-1 1 1,0-1-1,1 1 0,-1-1 0,0 1 0,1 0 0,-1-1 0,0 2 0,3 4 80,0-1 1,-1 1 0,0 0-1,3 11 1,4 53 884,5 20 127,-12-82-1013,0 1 1,1-1 0,0 1 0,0-1 0,1 0 0,0 0 0,10 13 0,-12-19-100,0 1 1,0-1 0,0 0 0,0 0-1,1 0 1,-1 0 0,1 0-1,-1 0 1,1-1 0,0 1 0,0-1-1,0 0 1,0 0 0,0 0 0,6 1-1,-4-1-23,1-1-1,0 0 1,-1 0-1,1-1 1,0 1-1,-1-1 0,1 0 1,6-3-1,7-3-213,0-1 0,-1-1-1,30-19 1,-44 26 141,48-28-956,28-19-2844,-71 45 2038,-9 9-40,-11 14 587,8-16 1349,1 0 0,0 0-1,0 1 1,0-1-1,0 1 1,0 0-1,1-1 1,0 1 0,0 0-1,0 0 1,0 0-1,0-1 1,1 1-1,0 0 1,0 0 0,0 5-1,1-7 72,-1 1 0,1 0 1,0 0-1,0 0 0,1-1 0,-1 1 0,1-1 0,-1 1 0,1-1 1,0 0-1,-1 1 0,1-1 0,1 0 0,-1 0 0,0 0 0,0 0 1,1-1-1,-1 1 0,1-1 0,-1 1 0,1-1 0,4 2 1,16 5 435,0-2 0,46 9 0,11-4-2630,-79-11 1751,1 0 0,0 0 0,0 1 1,0-1-1,0 1 0,0-1 0,0 1 1,0 0-1,-1 0 0,1 0 0,0 0 1,-1 0-1,1 0 0,-1 0 1,1 0-1,-1 1 0,1-1 0,-1 1 1,0-1-1,0 1 0,0-1 0,0 1 1,0 0-1,0 0 0,0-1 1,1 5-1,-2-6 303,0 0 0,1 1 0,-1-1 0,0 0 0,0 1 0,1-1 0,-1 0 0,0 1 0,1-1 0,-1 0 0,0 0 0,1 1 0,-1-1 0,1 0 0,-1 0 0,0 0 0,1 1 0,-1-1 0,1 0 0,-1 0 0,0 0 0,1 0 0,-1 0 0,1 0 0,-1 0 0,1 0 0,-1 0 0,0 0 0,1 0 0,-1 0 1,1 0-1,-1 0 0,1-1 0,14-5 380,-14 5-399,5-2 261,0-1-1,0 0 0,-1 0 0,1-1 1,-1 0-1,0 0 0,-1 0 0,1 0 0,-1-1 1,0 0-1,0 0 0,-1 0 0,4-9 0,-6 13-153,0-1 0,-1 1 0,1 0 0,-1 0 0,0 0 0,0 0 0,0 0-1,0 0 1,0-1 0,0 1 0,-1 0 0,1 0 0,-1 0 0,1 0-1,-1 0 1,0 0 0,0 0 0,0 0 0,0 0 0,0 0 0,0 1 0,0-1-1,-1 0 1,1 1 0,-1-1 0,1 1 0,-1-1 0,0 1 0,1 0-1,-1-1 1,0 1 0,0 0 0,0 0 0,-2 0 0,-6-4 140,0 1 0,-1 0 0,1 1-1,-1 0 1,-13-2 0,-6 1 288,-55 1-1,-1 0-241,85 3-271,0 0 0,-1 0-1,1 0 1,0 0 0,0 0-1,-1-1 1,1 1 0,0 0 0,0-1-1,0 1 1,0-1 0,-1 1-1,1-1 1,0 0 0,0 0-1,0 1 1,1-1 0,-3-2-1,3 3 2,-1-1 0,1 0-1,0 0 1,-1 0-1,1 0 1,0 0 0,0 0-1,0 0 1,0 0-1,0 0 1,0 0-1,0 0 1,0 0 0,0 0-1,0 0 1,0 0-1,1 0 1,-1-1-1,3-5 27,1 0-1,-1 1 0,1-1 0,9-10 0,-7 9-12,1-2 34,0 0 0,-1-1-1,0 0 1,0 0-1,-1 0 1,-1-1 0,0 0-1,3-16 1,-6 24-64,-1 0 1,1 0-1,-1-1 1,0 1-1,0 0 1,0 0-1,-1 0 1,0 0-1,1 0 0,-1 0 1,-1 0-1,1 0 1,-1 0-1,1 1 1,-1-1-1,0 0 1,0 1-1,-1-1 1,1 1-1,-1 0 1,0 0-1,1 0 1,-1 0-1,-1 0 0,1 1 1,0-1-1,-1 1 1,-5-3-1,5 3-241,-1 0-1,0 0 0,0 1 1,0 0-1,0-1 0,0 1 1,0 1-1,0-1 0,0 1 1,0 0-1,0 0 0,-1 1 1,1-1-1,-8 3 0,7-1-791,1 0-1,-1 0 0,1 0 1,0 0-1,0 1 0,0 0 1,-9 6-1,-2 5-1270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20 704,'18'-7'1371,"-15"5"-783,0 0-1,1 1 0,0-1 0,-1 1 0,1 0 1,-1 0-1,1 0 0,0 0 0,0 1 1,5-1-1,-13 6 78,-20 23 288,1 1 0,-23 38 0,39-56-694,1 1-1,0 0 1,1 0-1,0 0 1,1 1-1,0-1 1,1 1-1,1 0 1,0 0-1,-1 15 1,3-25-185,0 1 1,0-1 0,0 1-1,0-1 1,1 1 0,-1-1-1,1 0 1,0 1-1,0-1 1,0 0 0,0 0-1,1 1 1,-1-1 0,1 0-1,0 0 1,0-1 0,0 1-1,0 0 1,1-1-1,-1 1 1,1-1 0,-1 0-1,1 1 1,0-1 0,0-1-1,0 1 1,0 0 0,0-1-1,0 1 1,0-1-1,1 0 1,-1 0 0,0 0-1,1-1 1,-1 1 0,0-1-1,1 0 1,5 0 0,-1-1 16,1 1 0,-1-1 0,0-1 0,0 1 1,0-2-1,0 1 0,0-1 0,-1 0 1,1 0-1,-1-1 0,0 0 0,0-1 0,0 1 1,0-1-1,8-9 0,-6 4 24,0-1-1,-1 0 1,0-1 0,-1 1-1,0-2 1,7-18-1,-12 27-93,-1-1-1,0 1 0,0-1 1,0 1-1,0-1 0,-1 0 1,1 1-1,-1-1 1,0 0-1,-1-5 0,0 7-36,0 1 0,0-1 0,0 0 0,0 1 1,0-1-1,0 1 0,-1 0 0,1-1 0,-1 1 0,1 0 0,-1 0 0,0 0 0,0 0 0,0 0 0,0 1 0,0-1 0,0 0 0,-5-2 1,2 3-124,0-1 0,0 0 0,1 1 0,-1 0 0,0 0 1,0 0-1,0 1 0,0-1 0,0 1 0,0 0 0,0 1 1,-8 1-1,-8 2-1026,-31 10 1,37-9 570,-44 12-3411,58-17 3403,2 0 551,1 0 0,-1-1 0,1 1 0,-1-1 0,0 1 0,1-1 0,-1 0 0,0 1 0,1-1 0,-1 0 0,0 0 0,2-2 0,1 0-33,10-6 375,1 1-1,0 0 1,0 1 0,1 1-1,0 0 1,0 2 0,1-1-1,21-2 1,-33 7-140,0 0 0,0 1 0,0-1-1,0 1 1,0 0 0,0 0 0,-1 1-1,1-1 1,0 1 0,-1 0 0,1 0 0,-1 1-1,0 0 1,0-1 0,0 1 0,0 0 0,0 1-1,0-1 1,-1 1 0,0 0 0,4 4 0,5 10 386,1 1 0,-2 0 0,13 30 0,-11-20-27,-9-21-383,3 6 192,0 0 0,1 0 0,1 0 0,15 19-1,-21-30-262,0 0 0,1 0-1,-1 0 1,0-1-1,1 1 1,-1-1-1,1 0 1,0 0-1,0 0 1,0 0 0,0-1-1,0 1 1,0-1-1,0 0 1,1 0-1,-1-1 1,0 1-1,1-1 1,-1 0 0,0 0-1,8-2 1,-2 0-62,-1-1 0,1 0 0,-1 0 0,0-1 0,0 0 0,0-1 0,0 0 0,-1 0 0,12-11 0,10-10-352,28-31 0,-35 32 106,-6 8 46,-9 8 52,0 0 0,1 1 0,-1 0 0,2 0 0,-1 1 0,13-8 0,-21 15 138,0-1-1,0 1 1,1 0-1,-1-1 1,0 1-1,0 0 1,0-1-1,0 1 1,0 0-1,0 0 1,0 0 0,0 0-1,0 0 1,1 0-1,-1 0 1,0 1-1,0-1 1,0 0-1,0 1 1,0-1-1,0 0 1,0 1 0,0-1-1,0 1 1,0 0-1,0-1 1,0 1-1,-1 0 1,1 0-1,0-1 1,0 1-1,-1 0 1,1 0-1,0 0 1,-1 0 0,1 0-1,0 1 1,2 5 32,0 0 0,-1 0 0,0 0 1,3 13-1,0 0 53,-4-14-25,0-1-1,1-1 1,0 1-1,0 0 1,1 0-1,-1-1 1,1 1-1,5 5 1,-6-8-40,0-1 0,0 0 0,0 1 0,0-1 1,0 0-1,0 0 0,1 0 0,-1 0 0,0-1 0,1 1 1,-1-1-1,0 1 0,1-1 0,-1 0 0,0 0 0,1 0 0,-1 0 1,1 0-1,-1-1 0,4 0 0,14-3-283,-1-2-1,24-8 1,-26 7-193,1 2-1,-1 0 0,19-3 1,-34 8 395,0 0 0,1-1 0,-1 1-1,0 0 1,1 0 0,-1 1 0,0-1 0,1 0 0,-1 1 0,0-1 0,0 1 0,0 0 0,1 0 0,-1 0-1,4 2 1,-2 1 56,-1-1 0,1 1 0,-1-1 0,0 1 0,1 0 0,2 6 0,-5-8 91,0-1-1,1 1 1,-1-1-1,1 1 1,-1-1-1,1 0 1,0 0-1,0 0 1,-1 0-1,1 0 1,0 0-1,0 0 1,0 0-1,0-1 1,0 1-1,0-1 1,0 1 0,0-1-1,0 0 1,1 0-1,-1 0 1,0 0-1,0 0 1,3-1-1,-1 0 66,-3 1-92,0 0 1,1 0-1,-1 0 1,1-1-1,-1 1 1,1 0-1,-1-1 0,0 1 1,1-1-1,1-1 1,-2 2 186,-6 3-253,1 0 0,-1-1 0,0 1 0,0-1 0,0 0-1,0-1 1,0 1 0,0-1 0,-1 0 0,1 0 0,0 0 0,-7-1 0,10 0-125,-1-1 0,1 1 0,-1-1 0,1 0 0,0 0 0,-1 0 0,1 0 0,0 0 0,0 0 0,-1-1 0,-2-2 0,-8-4-2428,4 0-4322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94 24,'0'-1'171,"0"1"-1,0-1 1,0 0-1,0 1 1,0-1-1,0 0 1,0 0-1,0 1 1,0-1-1,-1 0 1,1 1-1,0-1 1,0 0-1,-1 1 1,1-1-1,0 1 1,-1-1 0,1 0-1,-1 1 1,1-1-1,-1 1 1,1-1-1,-1 1 1,1-1-1,-1 1 1,1 0-1,-1-1 1,1 1-1,-1 0 1,0-1-1,1 1 1,-2-1-1,-26-11 1473,-146-33 2286,56 28-8704,105 17 2580,3 0 666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8:51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4,'8'14'759,"0"1"0,0-1 0,-2 1 1,9 28-1,11 67 3551,-16-64-2124,3-108 857,17-66-1851,-24 107-988,1 1 0,1 0 0,1 1 0,13-21 0,-21 38-164,1-2 50,0 1 1,0-1-1,1 1 1,-1-1-1,1 1 1,0 0-1,0 0 1,0 0-1,0 0 1,0 0-1,1 1 1,4-3 0,-7 4-67,0 1 1,0 1 0,0-1 0,0 0 0,0 0 0,0 0 0,0 0 0,0 1 0,0-1 0,0 0 0,0 1 0,0-1 0,0 1 0,0-1 0,0 1 0,-1 0 0,1-1 0,0 1 0,0 0 0,-1-1 0,1 1 0,0 0 0,-1 0 0,1 0-1,-1 0 1,1-1 0,-1 1 0,1 0 0,-1 0 0,0 0 0,1 0 0,-1 0 0,0 0 0,0 2 0,8 34 459,-8-37-483,3 33 695,-3 44 0,1 18 1295,-1-91-1903,1-1 0,-1 0 0,1 0 0,0 1 0,0-1 0,0 0-1,0 0 1,1 0 0,-1 0 0,1-1 0,-1 1 0,1 0 0,0-1 0,0 1 0,1-1-1,-1 1 1,0-1 0,1 0 0,0 0 0,-1 0 0,5 2 0,5 2 67,1-1 0,-1 0 0,1-1 1,15 3-1,-15-4-372,0 0 0,24 11 0,-26-8-626,-1-1-1,-1 2 0,13 9 1,-16-11-1023,0 1 1,-1 0-1,1 0 0,-1 0 1,7 12-1,0 2-1365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1164,'5'6'18303,"33"-18"-17905,6-2 77,48-9-1,-79 21-384,0 0 0,1 0 0,-1 2 0,0-1-1,1 2 1,-1 0 0,0 0 0,21 6 0,-31-6-74,0-1 0,-1 1 0,1 0-1,-1 0 1,1 0 0,-1 0 0,0 1 0,1-1 0,-1 1 0,0-1 0,0 1 0,0 0 0,0 0 0,0 0 0,0 0 0,-1 0 0,1 0 0,-1 0 0,1 0 0,-1 1 0,0-1 0,0 1 0,0-1 0,0 1-1,0-1 1,-1 1 0,1 0 0,-1-1 0,0 1 0,1 0 0,-1-1 0,0 1 0,-1 0 0,1-1 0,0 1 0,-1 0 0,0-1 0,-1 6 0,-2 2 11,0 1 0,-1-1 0,0 0 0,0-1 0,-1 1 0,-1-1 1,1 0-1,-10 9 0,-9 7 43,-32 23 0,5-4 30,45-39-79,-19 20 183,25-24-176,-1 0 1,1 1-1,0 0 0,0-1 0,-1 1 0,1 0 0,0-1 0,0 1 0,1 0 1,-1 0-1,0 0 0,1 0 0,-1 2 0,1-1-8,0 0 0,1-1 0,0 1 0,-1-1 0,1 1 0,0 0-1,0-1 1,1 1 0,-1-1 0,0 0 0,1 1 0,0-1 0,-1 0 0,1 0 0,0 0 0,3 2 0,41 31 113,-21-17-83,-12-7-23,-1 0 1,0 1 0,-1 0 0,0 1 0,15 22 0,-21-26-5,0-1 0,-1 1 0,0 0 0,-1 1 0,0-1 1,0 1-1,-1-1 0,0 1 0,0 0 0,-1 18 0,-1-16-17,0 1-1,-1-1 1,-1 1 0,0-1 0,0 0-1,-2 1 1,1-1 0,-1-1-1,-1 1 1,0-1 0,-1 1 0,0-1-1,-1-1 1,0 1 0,-1-1 0,0-1-1,0 1 1,-1-1 0,0-1-1,0 0 1,-15 10 0,-4 0-851,-26 20-561,32-15-1741,5 4-3326,14-14 2206,8 1 1296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0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1035 240,'-12'-4'12061,"13"2"-11867,0 0-1,0 1 1,0-1-1,0 0 1,1 1-1,-1-1 1,0 1 0,1-1-1,0 1 1,-1 0-1,1 0 1,0 0-1,-1 0 1,1 0-1,0 0 1,3-1 0,11-7 565,223-184 2468,-198 154-2974,-2-1 0,-1-2 1,46-69-1,-63 79-165,-2 0 0,-1-1 0,-2-1 0,14-41 0,-25 60-175,0-1 0,-1 0 0,-1 0 0,0 0 0,-1 0 0,-1-1 0,-1 1 0,0 0 0,-1-1 0,-1 1 0,0 0 0,-6-19 0,5 26-39,0 1 0,-1 0 0,0-1 0,-1 2 0,0-1 0,0 0 0,0 1-1,-1 0 1,0 0 0,-1 1 0,1-1 0,-1 1 0,0 1 0,-1-1 0,-10-5-1,12 8 59,0 0-1,0 1 0,0-1 0,0 1 0,0 0 0,0 1 0,0-1 0,-1 1 0,1 1 0,-1-1 0,1 1 1,-1 0-1,1 1 0,0-1 0,-1 1 0,1 0 0,0 1 0,-1 0 0,1 0 0,0 0 0,0 1 0,-8 4 0,0 3 45,0 1 0,0 0-1,1 1 1,1 0-1,0 1 1,1 0-1,0 1 1,1 0-1,1 1 1,0 0-1,-11 27 1,6-6 152,0 1 0,3 1 1,1 0-1,-5 43 1,10-47 72,3-1 0,0 1 0,2-1 0,9 66 0,-5-74-47,1 1 0,2-1 0,0 0 0,2 0 0,0-1 0,25 43 0,-28-56-88,2-1-1,-1 0 1,1 0-1,1 0 1,0-1 0,0 0-1,1-1 1,0 0-1,0 0 1,1-1 0,14 7-1,-16-10-24,1 0-1,-1-1 1,1 0-1,0 0 1,-1-1-1,1 0 1,0-1 0,0 0-1,0-1 1,0 0-1,0 0 1,1-1-1,-2-1 1,17-3 0,-14 2-20,-1-1 0,1-1 0,-1 0 0,1 0 0,-2-1 0,1-1 0,-1 0 1,1 0-1,-2-1 0,1 0 0,-1 0 0,-1-1 0,1-1 0,-2 1 1,1-1-1,10-19 0,-17 26-31,0-1 0,1 1 0,-1 0 0,-1-1 0,1 1 0,0-1 0,-1-6 1,0 9-25,-8 5 1,6-3 31,0 0-1,0 0 1,0 0 0,0 0 0,0 0 0,1 0 0,-1 1 0,0-1 0,1 0-1,-1 1 1,1 0 0,0-1 0,-1 1 0,-1 2 0,-2 5 11,0 0 0,0 1 1,1-1-1,0 1 0,1 0 0,0-1 1,0 2-1,1-1 0,1 0 0,-1 0 1,2 1-1,0 11 0,0-15 13,1 0-1,0 1 1,0-1 0,1 0-1,0 0 1,0 0 0,0 0-1,1-1 1,0 1-1,1-1 1,-1 1 0,1-1-1,1 0 1,-1 0 0,1-1-1,0 0 1,0 1 0,8 4-1,-4-3 10,1-2 0,0 1 0,1-1-1,0-1 1,-1 1 0,1-2 0,0 0-1,1 0 1,-1-1 0,1 0 0,-1-1 0,1-1-1,-1 1 1,1-2 0,-1 0 0,1 0-1,-1-1 1,22-6 0,-24 5-20,0 1 0,0-2-1,0 1 1,0-1 0,-1-1 0,0 1 0,0-1-1,0-1 1,0 1 0,-1-2 0,0 1 0,0-1-1,-1 0 1,0 0 0,0 0 0,0-1 0,-1 0 0,-1 0-1,1-1 1,-1 1 0,0-1 0,-1 0 0,3-11-1,-5 14-27,0 1-1,-1-1 0,1 1 0,-1-1 0,0 1 0,0-1 1,-1 1-1,0-1 0,0 1 0,0-1 0,-1 1 1,1 0-1,-1 0 0,-5-9 0,3 8-62,0 0 0,-1 0 1,1 1-1,-1-1 0,0 1 0,-1 0 1,0 0-1,1 1 0,-13-7 0,-1 1-291,0 2-1,0 0 0,0 1 1,-1 1-1,-1 1 1,-33-4-1,16 5-1537,-54 1 0,5 6-5828,59-3 5417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24046,'22'9'648,"-6"-4"-224,0-2-168,-7 0 120,4 0-44,-4 0 96,10-3-436,-13-3-300,-2-3-1856,-1-2-64,-3-4-5185,3 4 2521,6-3 1660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1 308,'-32'40'176,"4"-15"-344,3-2 60,6-9 36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6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80 244 1208,'5'-18'1627,"0"-1"-1,-1 0 0,-1 0 1,2-26-1,-7 38-258,2 7-1327,0 0 0,0 0 0,0 0 0,0 0 0,0 0-1,0 0 1,0 0 0,0 0 0,-1 0 0,1 0 0,0 0 0,0 0-1,0 0 1,0-1 0,0 1 0,0 0 0,0 0 0,0 0 0,-1 0-1,1 0 1,0 0 0,0 0 0,0 0 0,0 0 0,0 0 0,0 0-1,0 0 1,0 0 0,-1 1 0,1-1 0,0 0 0,0 0 0,0 0 0,0 0-1,0 0 1,0 0 0,0 0 0,0 0 0,0 0 0,0 0 0,0 0-1,-1 0 1,1 0 0,0 0 0,0 1 0,0-1 0,0 0 0,0 0-1,0 0 1,0 0 0,0 0 0,0 0 0,0 0 0,0 0 0,0 0-1,0 1 1,0-1 0,0 0 0,0 0 0,-14 33 853,0 0-1,3 1 1,1 0 0,1 1 0,-5 49-1,-6 186 2198,18-245-2752,1-15-132,0 1 0,1-1 1,0 0-1,1 0 1,0 0-1,2 11 0,-3-21-186,0 0-11,0 0-1,0 0 0,0 1 1,0-1-1,0 0 1,0 0-1,0 0 0,0 1 1,1-1-1,-1 0 0,0 0 1,0 0-1,0 0 1,0 1-1,0-1 0,0 0 1,0 0-1,0 0 0,0 0 1,1 1-1,-1-1 1,0 0-1,0 0 0,0 0 1,0 0-1,0 0 0,1 0 1,-1 0-1,0 1 1,0-1-1,0 0 0,1 0 1,-1 0-1,0 0 0,0 0 1,0 0-1,0 0 1,1 0-1,-1 0 0,0 0 1,0 0-1,0 0 0,1 0 1,-1 0-1,0 0 0,0 0 1,0 0-1,1 0 1,-1 0-1,0-1 0,0 1 1,0 0-1,0 0 0,1 0 1,-1 0-1,0 0 1,0 0-1,0 0 0,0-1 1,0 1-1,0 0 0,1 0 1,3-7 62,0-1 0,0 1 0,0 0 0,-1-1 0,0 0 0,-1 0 0,0 0 0,2-10 0,5-76 169,-4 41-127,3-89 96,-1 6-69,13-91 488,-15 207-294,-5 20-328,1 0 0,-1 0 1,0 0-1,0 0 0,1 0 1,-1 0-1,0 0 0,1 0 0,-1 0 1,0 1-1,0-1 0,1 0 1,-1 0-1,0 0 0,0 0 1,0 0-1,1 1 0,-1-1 1,0 0-1,0 0 0,0 1 0,1-1 1,-1 0-1,0 0 0,0 0 1,0 1-1,0-1 0,0 0 1,0 1-1,1-1 0,-1 0 1,0 0-1,0 1 0,0-1 1,0 0-1,13 45 278,-10-31-274,45 113 162,76 147-1,-111-249-164,50 115 46,-55-119-48,0 1-1,-2-1 1,-1 2-1,5 36 1,-10-51-21,0 0 1,0 0-1,0 1 1,-1-1 0,0 0-1,0 0 1,-1 0 0,0 0-1,-1 0 1,0-1 0,0 1-1,-1-1 1,1 0 0,-8 11-1,7-14-46,1 0-1,-1 0 0,0 0 1,0-1-1,0 1 1,-1-1-1,1 0 1,-1 0-1,0-1 0,1 1 1,-1-1-1,-1 0 1,1 0-1,0-1 1,0 1-1,-1-1 0,1-1 1,0 1-1,-1-1 1,1 1-1,-1-2 1,-9 0-1,6 0-108,-1-1 0,1 0 0,-10-4-1,16 5 116,0 0 0,0 0 0,0 0 0,0-1-1,1 1 1,-1-1 0,0 0 0,1 0 0,-1 0-1,1 0 1,0 0 0,0 0 0,-3-5 0,4 6 32,1-1 1,-1 1-1,1 0 1,0-1-1,0 1 1,-1-1 0,1 1-1,0 0 1,0-1-1,0 1 1,1-1-1,-1 1 1,0-1 0,0 1-1,1 0 1,-1-1-1,1 1 1,-1 0-1,2-3 1,18-26-212,-17 27 194,26-32-154,2 1 0,68-56-1,-4 4 69,-29 16 207,-2-2 0,60-91 0,-112 145 19,-5 8 91,0-1 0,0 1 0,12-11 0,-18 20 349,-2 7-279,-6 22-6,-31 155 1208,33-153-1389,2 0 0,1 1 0,1-1 0,5 38 0,-4-63-233,1 1-1,0-1 0,0 0 1,1 0-1,-1 0 0,1 0 1,0 0-1,3 5 1,-4-9-94,0 1 1,1-1-1,-1 1 1,0-1-1,0 0 1,1 1 0,-1-1-1,1 0 1,-1 0-1,1 0 1,1 0-1,-1 0-343,0 0 0,-1-1 0,1 1 0,0-1 0,0 1 0,0-1 0,0 0 0,0 0 0,0 0 0,0 0-1,0 0 1,2-1 0,11-2-4365,1-3 1504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59 956,'9'-11'936,"-7"9"-517,0-1 1,1 1-1,-1-1 0,-1 0 1,1 1-1,0-1 1,0 0-1,-1 0 0,0 0 1,0 0-1,0 0 1,1-5-1,-2 7-344,0 1-1,0-1 1,0 1-1,-1 0 1,1-1-1,0 1 1,-1 0 0,1-1-1,0 1 1,-1 0-1,1-1 1,0 1-1,-1 0 1,1 0 0,0-1-1,-1 1 1,1 0-1,-1 0 1,1 0-1,-1-1 1,1 1 0,0 0-1,-1 0 1,1 0-1,-1 0 1,1 0-1,-1 0 1,1 0-1,-1 0 1,1 0 0,0 0-1,-1 0 1,1 1-1,-1-1 1,1 0-1,-1 0 1,1 0 0,0 0-1,-1 1 1,1-1-1,-1 1 1,-18 6 635,18-7-668,-17 9 530,1 0 1,-1 1 0,2 1-1,-1 1 1,-18 17-1,-68 73 1544,91-88-1769,8-11-242,-3 4 152,1 0 0,-1 1 0,1 0 0,-5 9 0,10-15-206,0-1 0,0 1 1,1 0-1,-1-1 1,0 1-1,1 0 1,-1 0-1,1 0 1,-1-1-1,1 1 1,0 0-1,0 0 1,0 0-1,0 0 0,0 0 1,0 0-1,1 0 1,-1-1-1,0 1 1,1 0-1,0 0 1,-1 0-1,1-1 1,0 1-1,0 0 1,0-1-1,2 3 0,3 3 72,1 0 0,0-1-1,0 0 1,1-1 0,0 0-1,12 7 1,55 21 266,-31-15-141,-27-10-147,0-1 45,0 0 0,-1 1 0,0 1 0,-1 1 0,27 20 0,-40-27-130,0-1 0,0 0 0,0 1 0,0-1 0,0 1 0,-1-1 0,1 1 0,-1 0 0,0-1 0,1 1 0,-1 0 0,-1 0 0,1 0 0,0 0 0,-1 0 0,1 0 0,-1 0 0,0 0 0,0 1 0,0-1 0,-1 0 0,1 0 0,-1 0 0,0 0 0,1 0 0,-1 0 0,-1-1 0,1 1 0,-3 5 0,-3 4-276,-1-1 0,0 0-1,-1 0 1,0-1 0,-12 11 0,8-9-2087,-29 19-1,7-6-6322,22-16 5803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4 504,'0'0'111,"1"-1"-1,-1 1 1,0 0-1,0 0 1,0 0-1,1-1 1,-1 1-1,0 0 1,0 0-1,1 0 1,-1-1-1,0 1 1,0 0-1,1 0 1,-1 0-1,0 0 1,0 0-1,1 0 1,-1 0 0,0 0-1,1 0 1,-1 0-1,0 0 1,1 0-1,-1 0 1,0 0-1,0 0 1,1 0-1,-1 0 1,0 0-1,1 0 1,-1 0-1,3 10 1353,-6 18 526,-13 38 95,3 0 0,2 1 0,-2 80 0,13-106-1487,1 0 0,2 0 0,2-1 0,2 1 0,1-1 0,22 61 0,45 63 1637,-41-94-996,-33-69-1137,2 6 88,-3-6-176,0-1 0,0 0 1,0 0-1,0 0 0,0 0 1,-1 1-1,1-1 0,0 0 1,0 0-1,0 0 0,0 0 1,0 1-1,0-1 0,0 0 1,-1 0-1,1 0 0,0 0 1,0 0-1,0 0 0,0 0 1,-1 1-1,1-1 0,0 0 1,0 0-1,0 0 0,0 0 1,-1 0-1,1 0 0,0 0 1,0 0-1,0 0 0,-1 0 1,1 0-1,0 0 0,0 0 1,0 0-1,0 0 0,-1 0 1,1 0-1,0 0 0,0 0 1,0-1-1,0 1 0,-1 0 1,1 0-1,0 0 0,0 0 1,0 0-1,0 0 0,-1 0 1,1-1-1,0 1 0,0 0 1,-40-13-448,-45-9 1,46 15-1829,-58-4 0,90 10 1355,-1 1 1,1-2-1,-13-2 0,17 3 306,1 0 0,-1 0 0,1 0 0,-1 0 0,1 0 0,0-1 0,0 1 0,-1-1 0,1 1 0,0-1 0,0 0 0,1 0 0,-4-3 0,-2-11-1971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32 652,'6'-8'840,"-4"6"-356,-1-1 0,1 1 0,0-1 0,0 1 0,0 0 0,0-1 0,1 1 0,4-2 1181,-8 8-493,-3 15 150,0-1 0,-13 33 0,9-27-271,-8 33 0,15-51-915,-21 137 2560,21-129-2408,0 0 0,1-1 1,1 1-1,0 0 1,1 0-1,1 0 1,0 0-1,6 16 0,-8-27-226,0 0-1,1 0 1,0 1-1,-1-1 1,1 0-1,0 0 1,0-1-1,0 1 1,1 0-1,-1-1 1,1 1-1,-1-1 1,1 0-1,0 0 1,0 0-1,0 0 1,0 0-1,0-1 1,1 1-1,-1-1 1,0 0-1,1 0 1,-1 0-1,1 0 1,-1-1-1,1 0 1,-1 1-1,1-1 1,-1 0-1,1-1 1,-1 1-1,5-1 1,2-2 31,1 0 0,-1 0 1,0-1-1,0 0 1,0-1-1,-1 0 1,1-1-1,-1 0 1,12-10-1,-1-1-99,-1-2 0,-1 0 1,-1-1-1,22-33 0,49-95-3433,-79 130 2542,0 10-782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0 671 236,'4'2'218,"0"-1"-1,1 0 1,-1 1-1,1-1 1,-1-1 0,0 1-1,1-1 1,-1 0-1,1 0 1,-1 0 0,1 0-1,-1-1 1,1 0-1,6-2 1,-4 0 48,-1 0 0,0 0 0,0 0 0,0-1 1,-1 0-1,1 0 0,-1-1 0,0 1 0,5-7 0,9-11 427,-1-1 0,-2 0-1,0-1 1,-2-1 0,0 0-1,18-51 1,42-173 2578,-47 147-1555,-28 102-1696,1 0 0,0 0 0,0-1 1,0 1-1,0 0 0,0 0 0,0 0 1,0 0-1,0-1 0,0 1 0,0 0 0,0 0 1,0 0-1,0 0 0,0-1 0,0 1 1,0 0-1,0 0 0,1 0 0,-1 0 0,0 0 1,0-1-1,0 1 0,0 0 0,0 0 0,0 0 1,0 0-1,0 0 0,1-1 0,-1 1 1,0 0-1,0 0 0,0 0 0,0 0 0,0 0 1,1 0-1,-1 0 0,0 0 0,0 0 1,0 0-1,0 0 0,0 0 0,1 0 0,-1 0 1,0 0-1,0 0 0,0 0 0,1 0 0,-1 0 1,0 0-1,0 0 0,0 0 0,5 12 248,1 24-78,-3-14 43,0 0 0,2 0 0,0 0 0,1-1 0,13 29 0,-16-44-162,0 0 0,0 0 0,1-1 0,0 0 0,0 1 0,0-1 0,1-1 0,-1 1 0,1-1 0,6 5-1,-7-7-29,0 0 0,1 1-1,-1-2 1,0 1-1,1 0 1,-1-1-1,1 0 1,0 0-1,-1 0 1,1-1-1,0 0 1,-1 1 0,1-2-1,0 1 1,8-2-1,-1-1-25,-1 0 1,1-1-1,0 0 0,-1-1 0,0 0 0,0-1 0,0-1 1,-1 1-1,0-2 0,0 1 0,-1-1 0,17-19 1,-11 9-325,0 0-1,-1-2 1,-2 1 0,1-2 0,17-42 0,-27 58 26,-1 0-1,0-1 1,0 1-1,-1-1 1,1 1-1,-1-1 1,-1 0-1,1 1 1,-1-1-1,0 0 1,-1-11-1,1 17 130,0 0 1,0-1-1,0 1 0,0-1 0,0 1 1,0 0-1,0-1 0,-1 1 0,1 0 1,0-1-1,0 1 0,0 0 0,-1-1 1,1 1-1,0 0 0,0 0 0,-1-1 1,1 1-1,0 0 0,0 0 0,-1-1 1,1 1-1,0 0 0,-1 0 0,1 0 1,0 0-1,-1-1 0,1 1 0,-1 0 1,1 0-1,0 0 0,-1 0 1,1 0-1,0 0 0,-1 0 0,1 0 1,-1 0-1,1 0 0,0 0 0,-1 0 1,1 0-1,0 1 0,-1-1 0,1 0 1,0 0-1,-1 0 0,1 0 0,0 1 1,-1-1-1,1 0 0,0 0 0,-1 1 1,1-1-1,0 0 0,-1 1 0,-3 4-786,-1 7-1124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65 872,'4'-5'591,"0"0"-1,-1 0 1,1 0-1,3-8 1,-7 12-494,1 0 0,-1 1 1,1-1-1,-1 0 0,0 0 1,1 0-1,-1 0 0,0 1 0,0-1 1,0 0-1,1 0 0,-1 0 1,0 0-1,0 0 0,0 0 1,0 0-1,-1 0 0,1 0 0,0 0 1,0 1-1,-1-1 0,1 0 1,0 0-1,-1 0 0,1 0 1,-1 1-1,1-1 0,-1 0 0,1 0 1,-1 1-1,1-1 0,-1 0 1,0 1-1,1-1 0,-1 1 0,0-1 1,0 1-1,-1-1 0,-4 1 705,-6 2-521,1 1-1,-1 0 1,1 0-1,0 2 1,0-1-1,0 1 0,1 1 1,0 0-1,0 0 1,0 1-1,1 1 1,-12 11-1,-11 12 312,2 1 0,-27 37 0,30-34-135,2 2 1,-27 52-1,41-69-210,2 1-1,1 0 0,0 0 1,1 0-1,2 1 0,-5 35 1,9-54-198,1 1-1,-1 0 1,1 0 0,0 0 0,1-1 0,-1 1 0,1 0 0,0 0 0,-1-1 0,2 1 0,-1 0 0,0-1 0,1 1 0,-1-1 0,1 1 0,0-1 0,0 0 0,1 0 0,-1 0 0,1 0 0,4 4 0,-2-4-17,-1 0 0,1-1 0,-1 0 1,1 0-1,0 0 0,0 0 1,0-1-1,0 1 0,0-1 0,0-1 1,0 1-1,0-1 0,1 0 0,-1 0 1,8-1-1,13-3-125,0-1 1,-1-1-1,0-1 0,0-1 0,0-2 1,-1 0-1,-1-2 0,32-20 0,-16 6-373,-2-1-1,-1-2 0,61-65 0,14-34-726,-93 107 1145,-18 20 68,0 1 1,1-1-1,-1 1 1,1-1-1,-1 0 1,0 1-1,1-1 1,-1 1-1,1 0 1,-1-1-1,1 1 1,0-1-1,-1 1 1,1 0-1,-1-1 0,1 1 1,0 0-1,-1 0 1,1 0-1,0-1 1,0 1-1,0 1-4,-1-1-1,0 0 1,1 1 0,-1-1-1,0 0 1,0 1-1,1-1 1,-1 0 0,0 1-1,0-1 1,0 1-1,1-1 1,-1 1 0,0-1-1,0 1 1,0-1-1,0 0 1,0 1-1,0-1 1,0 1 0,0-1-1,0 1 1,-4 37 547,3-32-410,-12 77 953,7-56-724,2 0 0,0 1 1,2 0-1,3 51 0,-1-77-390,0-1 0,0 1 0,0 0-1,1-1 1,-1 1 0,0 0 0,1-1 0,-1 1-1,1-1 1,0 1 0,-1-1 0,1 1-1,0-1 1,0 1 0,0-1 0,0 0-1,0 1 1,0-1 0,0 0 0,1 0-1,-1 0 1,2 1 0,-1-1-42,0-1 1,-1 0-1,1 0 1,0 1-1,-1-1 1,1 0-1,0-1 1,-1 1-1,1 0 0,0 0 1,-1-1-1,1 1 1,0-1-1,-1 0 1,1 1-1,-1-1 1,3-2-1,7-4-427,0-1 1,-1 0-1,0-1 0,11-12 0,46-62-6408,-44 54 4559,5-8 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40 3160,'44'-40'4951,"-51"43"-4170,-22 6 10,0 0 0,-1-3 0,-45 6 0,-101 1-193,150-11-2220,-47 10 0,72-12 1421,1 0 0,-1 0 1,1 0-1,-1 0 0,1 1 1,-1-1-1,1 0 0,-1 0 1,1 0-1,-1 1 0,1-1 1,0 0-1,-1 0 0,1 1 1,-1-1-1,1 0 0,0 1 1,-1-1-1,1 0 0,0 1 1,-1-1-1,1 1 0,0-1 1,-1 1-1</inkml:trace>
  <inkml:trace contextRef="#ctx0" brushRef="#br0" timeOffset="1">289 28 1468,'6'0'34,"14"-2"561,1 1 0,-1 1 0,33 5 0,-47-4-338,1 0 1,-1 1 0,0 0 0,-1 0 0,1 0 0,0 1 0,-1 0 0,1 0-1,-1 1 1,0-1 0,0 1 0,0 0 0,-1 0 0,1 1 0,-1-1 0,5 7-1,-2 1 164,0-1 0,-1 1 0,0 0 0,-1 1 0,0 0 0,-1-1 0,5 25-1,6 98 1693,-8-54-1559,-3-71-1153,4-13-174,8-18-592,-11 15 1151,50-80-6465,-36 55 5002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5717,'14'-22'76,"5"-8"1182,32-41 0,-51 71-1192,1 0 1,-1 0 0,0 0-1,0 0 1,1 0 0,-1 0-1,0 0 1,0 0 0,1 0-1,-1 1 1,0-1-1,0 0 1,0 0 0,1 0-1,-1 0 1,0 0 0,0 0-1,0 0 1,1 0 0,-1 1-1,0-1 1,0 0 0,0 0-1,0 0 1,1 0-1,-1 1 1,0-1 0,0 0-1,0 0 1,0 0 0,0 1-1,0-1 1,0 0 0,0 0-1,1 0 1,-1 1-1,0-1 1,0 0 0,0 0-1,0 1 1,0-1 0,0 0-1,0 0 1,0 0 0,-1 1-1,5 13-168,-4-13 338,1 7 62,0 1 0,0-1-1,-1 0 1,-1 0 0,1 1 0,-3 11-1,-1 9 362,2-6-235,1 0 0,1 0 0,1 0 0,2 0 0,6 31 0,-8-48-346,1 0 1,0 0-1,1 0 1,0 0 0,0 0-1,0 0 1,0 0 0,1-1-1,0 0 1,6 7 0,-6-9-36,-1 0 0,1 0 0,0-1 0,0 1 1,0-1-1,0 0 0,1 0 0,-1 0 1,1-1-1,-1 1 0,1-1 0,0 0 0,-1-1 1,1 1-1,0-1 0,4 0 0,0 0-5,-1-1-1,1-1 1,0 0-1,-1 0 0,0 0 1,0-1-1,1 0 1,-2-1-1,1 0 1,0 0-1,-1-1 0,0 0 1,0 0-1,0 0 1,8-10-1,-4 4 1,-1 0-1,0-1 1,-1 0 0,-1 0 0,0-1-1,0 0 1,-2 0 0,8-18-1,-13 25-23,1 0 0,0 0-1,-1 0 1,0 0-1,-1-1 1,1 1-1,-1 0 1,-1 0 0,1-1-1,-1 1 1,0 0-1,0 0 1,-4-10 0,5 14-48,-1-1 1,-1 1 0,1 0 0,0-1-1,-1 1 1,1 0 0,-1-1-1,1 1 1,-1 0 0,0 0 0,0 1-1,0-1 1,0 0 0,-1 1 0,1-1-1,0 1 1,-1-1 0,1 1 0,0 0-1,-1 0 1,0 0 0,1 1 0,-1-1-1,1 1 1,-1-1 0,0 1 0,0 0-1,1 0 1,-1 0 0,0 0 0,1 0-1,-5 2 1,-3 0-391,1 0-1,-1 1 1,1 0-1,0 1 1,-1 0-1,2 0 1,-1 1-1,0 0 1,-8 7-1,9-4-1112,-1-1-1,1 1 1,1 0-1,-12 15 1,1 0-796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1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62 106 292,'0'0'4429,"1"3"-3510,-1 0-689,1 0 0,-1-1 0,0 1 0,0 0 0,0 0 0,0-1 0,-1 1 0,1 0 0,-1-1 0,1 1 0,-1 0 0,0-1 0,0 1 0,0-1 0,-2 3 0,1-1 27,0 0 0,1 0-1,-1 0 1,1 0 0,0 0 0,0 0 0,0 0 0,1 1 0,-1 6-1,2-6-96,0-1-1,0 0 0,0 1 0,0-1 0,0 0 0,1 0 1,0 0-1,-1 0 0,2 0 0,-1 0 0,0-1 0,1 1 1,0-1-1,0 0 0,3 4 0,-1-3-23,0 0 0,0-1 0,1 0 0,-1 1 1,1-2-1,0 1 0,-1-1 0,1 0 0,11 2 0,-6-1-31,1-2 0,-1 0 0,0 0 0,1-1 0,-1-1 0,0 0-1,1 0 1,-1-1 0,0 0 0,0-1 0,14-6 0,-10 3-4,0-2 1,-1 0 0,0 0-1,0-2 1,-1 0-1,21-19 1,-30 25-76,1 0 1,-1-1-1,0 0 1,0 0-1,-1 0 0,1 0 1,-1-1-1,0 1 1,-1-1-1,0 1 1,1-1-1,-2 0 1,1 0-1,-1 0 1,0 0-1,0-1 0,0 1 1,-1 0-1,0 0 1,0-1-1,-2-5 1,1 8-20,0 1 0,0-1 0,0 1 0,0 0 0,-1-1 0,1 1 1,-1 0-1,0 0 0,0 0 0,0 0 0,-1 0 0,1 1 0,-1-1 1,1 0-1,-5-2 0,2 2-20,0 0 0,0 0-1,0 1 1,-1-1 0,1 1 0,-1 0 0,0 1 0,-10-2 0,3 1-37,0 1 1,0 1 0,0 0 0,0 1-1,0 0 1,0 1 0,-25 7 0,16-2-29,0 2 0,0 0 0,-32 20 0,42-22 75,0 1 1,1 1 0,-1 0-1,2 0 1,-1 1-1,2 1 1,-11 12-1,18-19 23,0-1-1,0 1 1,0-1-1,0 1 0,1 0 1,-1-1-1,1 1 1,0 0-1,0 0 1,1 0-1,-1 0 0,1 0 1,0 0-1,0 0 1,0 0-1,0 0 1,1 0-1,0 0 0,-1 0 1,1 0-1,1 0 1,-1-1-1,1 1 0,2 5 1,5 7 79,1-1 0,1 0 0,0-1 0,17 17 0,-1-1 62,22 34 109,-3 2-1,-3 2 0,-2 1 0,-4 2 1,-3 2-1,-3 1 0,35 131 1,-59-182-136,-1 1 0,-1 0 0,-1 0 1,-2 0-1,0 0 0,-3 43 1,1-64-132,0 0 0,-1 0 0,1 0 0,-1 0 0,0 0 0,0 0 0,0 0 0,0-1 0,0 1 0,-1 0 0,1-1 0,-1 1 0,0-1 0,0 1 0,0-1 0,0 0 0,0 0 0,0 1 0,0-2 0,-1 1 0,1 0 0,-1 0 0,0-1 0,1 1 0,-1-1 0,0 0 0,0 0 0,-5 1 0,2-1-56,-1-1 0,1 1 0,-1-1 0,1-1 0,-1 1 0,0-1 0,1-1-1,-1 1 1,1-1 0,0 0 0,0 0 0,-7-4 0,-19-10-324,1-1 0,0-2 0,2 0-1,0-3 1,2 0 0,0-2 0,-33-37 0,56 56 300,-1 0 0,1 0 1,0-1-1,1 0 0,-1 0 0,1 0 1,0 0-1,1 0 0,-3-9 0,4 12 70,1 0-1,0 1 1,-1-1-1,1 0 0,0 1 1,1-1-1,-1 0 1,0 1-1,1-1 0,0 0 1,-1 1-1,1-1 1,0 1-1,0-1 0,1 1 1,-1 0-1,0-1 1,1 1-1,-1 0 0,1 0 1,0 0-1,0 0 1,0 0-1,0 0 0,0 1 1,4-3-1,39-25 148,89-40 0,-102 54-136,47-21-339,49-25-645,-105 47-913,0 0 0,-1-1-1,27-24 1,-24 16-1054,-3-2 896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0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1 725 2112,'10'3'296,"1"0"0,-1 0 0,1-1-1,0-1 1,-1 0 0,1 0 0,0-1-1,0-1 1,0 1 0,0-2 0,-1 0-1,1 0 1,12-5 0,-11 3 6,0-1 0,0-1 1,0 0-1,-1-1 0,0 0 0,-1-1 1,1 0-1,-1-1 0,-1 0 0,14-15 1,15-29 1105,-1 0 0,-3-3 0,33-73 0,-29 55 518,-36 69-1697,1 1 0,-1-1 0,1 0 0,1 1 0,-1 0 0,1 0 0,5-6 0,-8 10-181,0-1-1,0 0 1,0 1-1,0-1 1,0 1-1,0-1 1,0 1-1,0 0 1,0-1-1,1 1 1,-1 0-1,0 0 1,0 0 0,0 0-1,1 0 1,-1 0-1,0 0 1,0 0-1,0 0 1,1 0-1,-1 1 1,0-1-1,0 1 1,0-1-1,0 0 1,0 1-1,0 0 1,0-1-1,0 1 1,0 0-1,0 0 1,0-1-1,0 1 1,0 0-1,-1 0 1,1 0-1,0 0 1,-1 0 0,1 0-1,0 1 1,14 22 593,23 43 0,4 10-19,-31-62-487,0 0 1,1 0 0,0-1-1,1-1 1,0 0-1,19 14 1,-25-22-96,-1-1 0,1 0 0,-1 0 1,1 0-1,0-1 0,0 0 0,1 0 0,-1-1 0,1 0 0,-1 0 0,1-1 1,0 0-1,0-1 0,-1 1 0,1-1 0,0-1 0,13-1 0,-7-2-4,1-1-1,-1-1 0,1 0 1,-2-1-1,1 0 1,-1-1-1,0-1 0,-1 0 1,1 0-1,-2-1 1,19-21-1,-12 11-73,-2-1 1,-1 0-1,0-1 0,-2 0 0,-1-1 1,12-28-1,17-68-914,-36 100-140,-1-1 0,0 0 0,-1 0 0,-1-22 0,-1 41 553,-1 0 0,0 0-1,0 0 1,0 0 0,0 0 0,-1-1-1,1 1 1,0 0 0,0 0 0,-1 0-1,1 0 1,0 0 0,-1 0 0,1 0-1,-1 0 1,1 0 0,-2-1 0,-4 1-2523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18 1100,'12'-18'5464,"-19"43"-1312,-4 10-2992,-92 584 6804,89-468-6603,8 2 0,13 167 1,-3-279-963,14 65 1,-13-84-421,1-2 0,1 1 0,1-1 0,17 32 0,-21-46-195,0 1 0,0-1 0,1 0 0,0 0 0,0-1 0,0 1 0,1-1 0,0-1 0,0 1 0,0-1 0,0 0 0,1 0-1,0 0 1,9 3 0,-7-4-836,0-1 0,0 0 0,0 0 0,0-1 0,0 0 0,0-1 0,1 0 0,-1 0 0,0-1 0,0 0 0,13-4 0,27-8-2088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12413,'2'22'3908,"9"96"-2243,-6-81-989,1-1 0,18 57 0,-16-71-326,0 0 0,1-1 0,1 0-1,1-1 1,17 25 0,-24-40-250,0 0-1,0-1 0,0 1 0,0-1 1,1 0-1,0 0 0,-1 0 1,1-1-1,1 0 0,-1 0 0,9 4 1,-10-6-56,-1 0 0,1 0 1,-1-1-1,1 1 0,-1-1 0,1 0 1,0 0-1,-1 0 0,1 0 1,0-1-1,-1 1 0,1-1 1,-1 0-1,1 0 0,-1 0 0,0-1 1,1 1-1,-1-1 0,0 0 1,5-3-1,4-5 38,-1 0 0,0 0 0,0-1 0,-1 0 0,0-1 0,-1 0 1,-1-1-1,8-13 0,0-5-37,-1-1 1,15-47-1,26-141-1022,-44 164 118,-9 41 412,-2 7-41,1 0 1,-1 0-1,2 0 0,-1 0 0,1 1 0,6-13 0,-7 19 392,10 22-11879,-7-8 9338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11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1020,'3'-28'4069,"-2"26"-3734,-1 1-1,0 0 1,1-1-1,-1 1 1,1 0 0,-1 0-1,1-1 1,0 1-1,-1 0 1,1 0 0,0 0-1,0 0 1,0 0-1,0 0 1,0 0 0,0 0-1,2-1 1,-2 2-178,0 0 0,1 0 0,-1 0 0,0 0 0,1 1 0,-1-1 0,0 0 0,0 1 1,0-1-1,1 1 0,-1-1 0,0 1 0,0 0 0,2 1 0,-1-1 209,5 3-4,-1 0 0,0 0-1,-1 0 1,1 1 0,-1 0 0,0 0-1,0 0 1,5 7 0,34 55 1434,-36-55-1498,32 59 608,-3 1-1,-4 2 1,-2 2-1,-4 1 1,-4 1-1,-2 1 1,-5 0-1,-2 2 1,-5-1-1,1 98 1,-10-152-732,-2 1 0,0 0 0,-1-1 0,-2 1 0,-16 50 0,16-62-469,-2 0 0,0-1 1,-1 0-1,-13 19 0,13-22-513,-2 0-1,0 0 1,0-1 0,0 0-1,-18 11 1,-47 28-11899,37-24 8702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197 282 284,'21'-41'3246,"-12"25"-1256,-1 0 1,0-1-1,-2 0 0,1 0 1,6-34-1,-13 48-1709,0 0 1,0 0-1,0 1 0,-1-1 1,1 0-1,-1 0 1,1 1-1,-3-4 0,3 5-209,0 1 0,0-1 0,0 0 0,-1 1 0,1-1 0,0 0 0,-1 1 0,1-1 0,0 1 0,-1-1 0,1 1 0,-1-1 0,1 1 0,-1-1 0,1 1 0,-1-1 0,1 1 0,-1 0 0,0-1 0,1 1 0,-1 0 0,1-1 0,-1 1 0,0 0 0,1 0 0,-1 0 0,0 0 0,1 0 0,-1-1 0,0 1 0,1 0 0,-1 1 0,0-1-1,1 0 1,-1 0 0,0 0 0,1 0 0,-1 0 0,0 1 0,1-1 0,-1 0 0,0 1 0,0-1 0,-9 7 187,0 0-1,0 1 0,1 0 0,0 1 1,0-1-1,1 2 0,0-1 1,-9 16-1,-51 95 715,55-95-767,-2 5 112,-17 50-1,27-64-211,0 1-1,1-1 0,1 1 0,1 0 0,-1 18 0,3-32-99,0 0 0,0-1 1,0 1-1,1 0 0,-1-1 0,0 1 0,1 0 0,0-1 1,0 1-1,0-1 0,0 1 0,0-1 0,0 0 1,1 1-1,-1-1 0,1 0 0,-1 0 0,1 0 0,0 0 1,0 0-1,0 0 0,0 0 0,0-1 0,0 1 0,1-1 1,-1 0-1,1 1 0,-1-1 0,0 0 0,1 0 1,0-1-1,-1 1 0,1 0 0,0-1 0,-1 0 0,1 0 1,0 1-1,-1-2 0,1 1 0,0 0 0,-1 0 1,1-1-1,0 0 0,2 0 0,16-5-9,-1-1 0,1-1 0,-2-1 0,1-1 0,-1 0 0,22-17 0,-5 0-15,-1-2 0,32-32 0,-47 40 7,-1 0 0,-1-1 0,0-1 0,19-34 0,-31 46 7,0-1-1,0 0 0,-1 1 1,-1-2-1,0 1 1,-1-1-1,0 1 0,-1-1 1,0 0-1,-1 0 0,-1 0 1,0-14-1,-1 23-7,1 0 1,-1 0-1,0 1 0,0-1 1,0 0-1,0 1 0,-1-1 1,1 1-1,-1-1 0,0 1 1,0-1-1,0 1 0,-1 0 1,1 0-1,-1 0 0,1 1 1,-1-1-1,0 1 1,0-1-1,0 1 0,-1 0 1,1 0-1,0 0 0,-1 0 1,1 1-1,-1 0 0,0-1 1,1 1-1,-1 1 0,0-1 1,-7 0-1,1 0-207,-1 1 1,1 0-1,0 1 1,-1 0-1,1 1 1,0 0-1,0 1 1,0 0-1,0 0 1,-17 9-1,15-5-714,-4 1-242,-30 20 0,22-4-2649,22-21 2746,0 0-1,0 0 1,0 0 0,0 1 0,0-1-1,1 0 1,-1 5 0,1 3-1621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0 475 548,'11'37'2821,"-8"-27"-1332,0 0-1,0-1 1,8 18 0,-11-27-1387,0 1 1,1-1 0,-1 0 0,0 0 0,0 0 0,0 0-1,0 1 1,0-1 0,0 0 0,1 0 0,-1 0 0,0 0 0,0 0-1,0 0 1,0 1 0,0-1 0,1 0 0,-1 0 0,0 0-1,0 0 1,0 0 0,1 0 0,-1 0 0,0 0 0,0 0 0,0 0-1,1 0 1,-1 0 0,0 0 0,0 0 0,0 0 0,1 0 0,-1 0-1,0 0 1,0 0 0,0 0 0,0 0 0,1 0 0,-1-1-1,0 1 1,0 0 0,9-10 989,8-20-277,22-47 285,3 1 1,3 2-1,4 3 1,58-66-1,-57 82-351,-45 50-648,0 0 0,1 1 0,-1-1 0,1 1 0,0 1 0,1-1 0,-1 1 0,8-3 0,-14 6-83,1 0 0,0 0 0,0 0-1,0-1 1,0 1 0,-1 0 0,1 0 0,0 1-1,0-1 1,0 0 0,0 0 0,-1 0 0,1 0 0,0 1-1,0-1 1,-1 0 0,1 1 0,0-1 0,0 1 0,-1-1-1,1 1 1,0-1 0,-1 1 0,1-1 0,0 1-1,-1 0 1,1-1 0,-1 1 0,1 0 0,-1-1 0,0 1-1,1 0 1,-1 0 0,0 0 0,1-1 0,-1 1-1,0 0 1,0 0 0,0 0 0,0-1 0,0 1 0,0 0-1,0 1 1,1 5 37,-1-1-1,1 1 0,-2 0 0,0 7 1,-4 14 121,-1-1 1,-16 46-1,-6 25 252,26-88-372,-4 16 192,2 0 1,-2 34-1,6-58-231,0 0 0,0 0 0,0 0 1,1 0-1,-1 0 0,1-1 0,-1 1 1,1 0-1,0 0 0,-1-1 0,1 1 1,0 0-1,0-1 0,0 1 0,1-1 1,-1 1-1,0-1 0,1 0 0,-1 1 1,0-1-1,1 0 0,0 0 0,-1 0 1,1 0-1,0 0 0,-1-1 0,1 1 1,0 0-1,0-1 0,-1 1 0,1-1 1,0 0-1,0 1 0,0-1 0,3 0 1,8 0 55,0 0 1,1-1 0,25-4 0,-27 3-49,-9 1-29,8-1-314,-1 0 0,1 1 0,-1 0 0,1 1 0,0 0 0,-1 1 0,16 2 1,-25-2 73,1 0 0,-1-1 0,1 1 0,-1 0 0,0 0 0,1 0 0,-1 0 0,0 0 0,0 0 0,0 1 0,0-1 0,0 0 0,0 1 0,1 1 0,8 22-6895,-7-14 2163,3 3 2053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1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15381,'4'3'146,"0"1"0,-1-1 0,1 1 0,-1 0 0,0 0 0,0 0 0,0 0 0,0 1 0,-1-1 0,0 1 0,1-1 0,-2 1-1,1 0 1,-1 0 0,1 0 0,-1 0 0,-1 0 0,1 0 0,-1 0 0,0 0 0,0 0 0,-1 7 0,-2 12 242,0 0 1,-2 0-1,-9 29 1,13-51-381,-11 38 219,-24 50-1,16-48-2727,-1-2-3914,17-32 2389,6-4 1223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0 632 1464,'3'-1'1506,"-1"-2"-937,1 0 0,0 1 0,-1-1-1,1 0 1,-1 0 0,0 0 0,0-1 0,0 1-1,-1 0 1,1-1 0,-1 1 0,0-1 0,1-5-1,11-58 2243,-9 40-1905,-2 13-571,62-302 4723,-57 278-4446,7-24 405,-13 58-894,0-1 1,1 1-1,0-1 1,0 1-1,0 0 1,1 0 0,0 0-1,-1 0 1,1 0-1,4-3 1,-5 6-82,0 0 0,0 0 0,0 0 0,0 0 1,0 1-1,0-1 0,0 1 0,0-1 0,0 1 1,1 0-1,-1 0 0,0 0 0,0 0 0,0 0 0,1 0 1,-1 1-1,0-1 0,0 1 0,3 1 0,43 16 216,-45-17-231,11 5 15,0 1-1,-1 0 1,0 1 0,0 0-1,19 16 1,-29-21-38,-1 0 0,1 0 1,0 0-1,-1 0 0,1 0 0,-1 0 1,0 1-1,0-1 0,0 1 0,-1 0 1,1-1-1,-1 1 0,0 0 0,0 0 1,0 0-1,-1 0 0,1 0 0,-1 0 1,0 0-1,0 0 0,0 0 0,-1 0 1,1-1-1,-1 1 0,0 0 0,-3 6 1,-4 7-5,-1 0 0,0-1 0,-2 0 1,0-1-1,0 0 0,-1-1 1,-23 21-1,12-12-58,-22 30 0,44-53 54,1 1 1,-1-1 0,0 1 0,1 0 0,-1-1 0,1 1 0,-1 0 0,1 0 0,0 0 0,-1-1 0,1 1-1,0 0 1,-1 0 0,1 0 0,0 0 0,0-1 0,0 1 0,0 0 0,0 0 0,0 0 0,0 0 0,0 0 0,0 0-1,0 0 1,0-1 0,0 1 0,1 0 0,-1 0 0,0 0 0,1 0 0,-1-1 0,1 1 0,-1 0 0,1 0-1,-1-1 1,1 1 0,-1 0 0,1-1 0,1 2 0,2 0-4,1 1 0,-1-1 0,1 0 0,0 0 0,9 2 0,7 3-21,-13-3 25,-1-1 0,0 1 0,0 1 0,-1-1 0,1 1 0,-1 1 0,0-1 0,6 8-1,-10-11 3,0 1 0,0-1 0,-1 1 0,0-1 0,1 1 0,-1 0 0,0-1 0,0 1 0,-1 0 0,1 0-1,-1 0 1,1 0 0,-1 0 0,0 0 0,0 0 0,0-1 0,0 1 0,-1 0 0,1 0 0,-1 0-1,1 0 1,-1 0 0,0-1 0,0 1 0,-1 0 0,-1 2 0,-3 6 6,-1-1 1,0 0-1,0-1 0,-1 0 1,-1 0-1,0 0 0,0-1 1,-15 10-1,-7 3-732,-49 24 0,71-40 185,-39 17-1406,45-20 1065,-1-1 1,0 0-1,0 0 0,0 0 1,-8 0-1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54 804,'19'-19'1231,"-16"14"-512,1 1-1,0-1 1,0 1-1,1 0 1,-1 1 0,10-7 2210,-15 31-1631,-1-1 0,-1 0-1,-9 32 1,5-25-424,-3 28 0,8-39-560,-1 3 106,1-1 0,1 1-1,0-1 1,1 1-1,1-1 1,1 0-1,5 21 1,-6-37-355,-1 1 0,1 0 0,0-1 0,0 1 0,0-1 0,1 0 0,-1 1 0,1-1 0,-1 0 0,1 0 0,0 0 1,-1 0-1,1 0 0,0 0 0,0-1 0,1 1 0,-1 0 0,0-1 0,5 2 0,-3-1-1,0-1 1,0-1-1,0 1 0,1 0 1,-1-1-1,0 0 0,0 0 1,0 0-1,1 0 0,-1-1 1,6-1-1,7-3 18,-1-1 1,0 0-1,-1-1 0,1-1 0,17-12 1,3-4-163,-1-3-1,34-31 1,59-69-1256,-109 108 955,-15 15 210,30-27-692,-33 30 740,0-1 0,1 1-1,-1 0 1,0 0-1,1 1 1,-1-1 0,1 0-1,-1 0 1,1 1-1,-1-1 1,1 1-1,0-1 1,-1 1 0,1 0-1,0-1 1,-1 1-1,1 0 1,0 0 0,-1 0-1,1 0 1,0 1-1,2 0 1,-3 0-379,1 1 1,0 0-1,-1 0 1,0 0-1,1 0 1,-1 0-1,0 0 1,0 0-1,0 1 1,0-1 0,0 0-1,-1 1 1,1-1-1,0 3 1,1 5-2753,1-1 1155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2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3684,'24'-3'451,"-13"0"147,0 1 1,0 1-1,1 0 1,-1 1-1,0 0 1,1 0-1,-1 1 1,0 1-1,21 5 1,-30-6-439,1 1 1,-1-1 0,1 1-1,-1 0 1,0 0-1,1 0 1,-1 0 0,0 0-1,0 0 1,-1 0 0,1 1-1,0-1 1,-1 1 0,1-1-1,-1 1 1,0 0 0,0-1-1,0 1 1,0 0 0,-1 0-1,1 0 1,-1 0 0,1 5-1,-1 8 372,0-1-1,0 1 1,-4 19 0,2-17-39,-3 20 169,-12 41-1,14-72-690,2-4-595,22-26-9905,-4 4 8109</inkml:trace>
  <inkml:trace contextRef="#ctx0" brushRef="#br0" timeOffset="1">600 52 296,'10'-17'1196,"-10"6"-32,-6 2-4,-4 3 52,-6 4 89,-12-1-5,-10 3-84,-9-3-128,-22 6-100,0 2-144,-13 1-304,-2 3-428,2-1-736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1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0 392,'0'0'4259,"1"6"-2739,16 165 6828,-14-115-5684,20 106-1,-21-156-2580,-1 0 0,1 0 0,0 0 0,0 0 0,1-1 0,0 1 0,0-1 0,5 7-1,-7-11-150,0 1-1,0-1 1,1 0-1,-1 0 1,1 0-1,-1 0 1,1 0-1,-1 0 0,1 0 1,-1 0-1,1-1 1,0 1-1,-1-1 1,1 1-1,0-1 1,-1 0-1,1 1 0,0-1 1,0 0-1,0 0 1,-1 0-1,1-1 1,0 1-1,0 0 1,-1-1-1,1 1 1,0-1-1,-1 1 0,1-1 1,0 0-1,-1 0 1,1 1-1,2-3 1,6-4-1724,-1-1 0,1 0 0,-1 0-1,0-1 1,9-12 0,3-4-905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1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52 172,'17'-17'2062,"15"-12"3843,-20 24-234,-15 16-2918,1-5-3204,-11 22 1316,0 1-1,-20 28 1,-5 12-66,-35 71 447,-68 147 1497,140-285-2707,0 1-1,0-1 1,0 0-1,1 1 1,-1-1-1,0 1 1,1-1-1,0 1 1,0-1-1,0 1 1,0-1-1,0 1 1,0-1-1,1 1 1,-1-1-1,2 4 1,-1-5-22,0 1 1,0 0-1,0-1 1,0 1-1,1 0 1,-1-1-1,0 1 1,1-1-1,-1 0 1,1 0 0,0 1-1,0-1 1,-1 0-1,1 0 1,0-1-1,0 1 1,0 0-1,0-1 1,0 1-1,3 0 1,10 0-99,1 0-1,0-1 1,-1 0 0,1-1 0,0-1-1,-1-1 1,26-7 0,5 0-393,2 2-167,79-17-1772,-115 21 1902,0 0 1,-1 0 0,1-1-1,-1 0 1,-1-1-1,1 0 1,-1-1-1,12-10 1,-18 13 223,-1 0 1,1 0 0,-1 0-1,0-1 1,0 1-1,0-1 1,-1 0 0,1 0-1,-1 0 1,0 0-1,-1 0 1,2-7 0,-1 2 426,-1 0 0,0 0 0,0-11 810,4 43 1017,5 171 2571,-6-57-2612,-4-130-1886,8 116 1390,-6-42-3577,-2-76 1471,18-27-14441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1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23430,'25'3'964,"-6"-3"-228,-4 0-24,-2 0 476,9 0-759,-13 3 119,7-3-500,-7 6-340,-2-6-457,2 0-2567,-12 25-13573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29 792,'5'-10'1558,"9"-9"7773,-15 24-8118,-16 99 2765,0-16-1988,-3 61 343,6 1 1,10 270 0,4-418-2477,0 0 0,0 0 0,1 0 0,-1 0 0,0 0 0,1 0 0,-1 0 0,1 0 0,0 0 0,0 0 0,0 0 0,0 0-1,2 3 1,-3-5-24,1 1-1,0-1 1,0 0-1,0 1 1,0-1-1,0 0 1,0 0-1,0 1 0,0-1 1,0 0-1,0 0 1,0 0-1,0 0 1,0 0-1,0 0 1,0-1-1,0 1 1,0 0-1,0 0 0,0-1 1,0 1-1,0-1 1,-1 1-1,1-1 1,0 1-1,0-1 1,0 1-1,-1-1 0,1 0 1,1 0-1,29-27-9774,-15 11 6811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4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1 913 24,'3'2'406,"0"0"1,0 0-1,0 0 0,0 0 1,0-1-1,1 0 1,-1 1-1,1-1 0,-1 0 1,5 0-1,-6-1-224,1 0 0,-1 0 0,0-1 0,0 1 0,0-1 0,0 1 0,0-1 0,0 0 0,0 0 0,0 0 0,0 0 0,0 0 0,-1 0 0,1 0 0,0-1 0,-1 1 0,1-1 0,-1 1-1,1-1 1,1-2 0,5-9 316,0 0 0,-1 0 0,-1-1-1,0 0 1,-1-1 0,0 1 0,4-27-1,-7 35-374,10-63 1099,-2 0-1,0-136 1,-7 111-365,1-67 1299,-4 160-1472,5 4-636,-1-1-46,0 0 1,1-1 0,-1 0-1,0 0 1,0 0 0,1 0-1,-1 0 1,0-1 0,1 0-1,-1 0 1,1 0 0,-1-1-1,0 1 1,1-1 0,4-2-1,33-11 20,0-1 0,-1-3 0,44-26 0,-17 9 208,-40 19-39,-21 12-80,-1 0 1,1 0-1,0 0 0,0 1 0,1 0 0,-1 1 0,1-1 0,0 2 0,9-3 1,-16 5-87,1-1 0,-1 0 0,1 0 0,-1 1 0,1-1 0,-1 1 0,0 0 0,1-1 0,-1 1 0,0 0 0,1 0 0,-1 0 0,0-1 0,0 1 0,0 1 0,0-1 0,0 0 0,0 0 0,0 0 0,0 0 0,0 1 0,0-1 0,-1 0 0,1 1 0,0-1 0,-1 1 0,0-1 0,1 1 0,-1 1 0,2 7 66,0-1 1,-1 1-1,1 13 1,-2-18-40,0 89 489,-13 101 0,2-55-865,11-133 51,0 0-1,0 0 0,1 0 0,0 0 0,3 12 1,8 6-3500,-11-24 2922,0 1 0,1 0 0,-1-1 0,1 1 0,-1-1-1,1 0 1,-1 1 0,1-1 0,0 0 0,2 1 0,9 2-2250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1 796 316,'5'4'1149,"1"0"0,0 0 0,-1-1 0,1 1 1,8 1-1,-13-4-880,0-1-142,-1 0 0,1 0 1,0 0-1,0 1 0,0-1 0,0 0 0,-1-1 0,1 1 0,0 0 1,0 0-1,0 0 0,0 0 0,-1-1 0,1 1 0,0 0 1,0-1-1,-1 1 0,1-1 0,0 1 0,-1-1 0,1 1 1,0-1-1,-1 1 0,1-1 0,-1 0 0,1 1 0,-1-1 1,1-1-1,13-20 1883,-8 9-1387,-1 0 1,0 0 0,-2 0-1,1-1 1,1-17-1,4-74 1153,-8 92-1569,3-235 2381,-5 165-1871,1 62-430,0 0 0,2 0 0,7-39 1,-7 54-249,0 0 1,0 0-1,0 0 0,0 1 1,1-1-1,0 1 1,0 0-1,0 0 0,1 0 1,0 0-1,0 0 0,0 1 1,1 0-1,-1-1 1,1 2-1,0-1 0,9-5 1,-3 4-19,0 1 0,0 0 0,1 1 0,0 0 0,-1 1 0,1 0 0,0 0 0,0 2 0,0-1-1,22 3 1,-16 0 25,-1 1-1,1 0 1,-1 2-1,1 0 0,-1 0 1,25 14-1,-40-19-38,0 1 0,0 0 0,0 0 0,0 0 0,0 1 0,-1-1 0,1 0 0,-1 0 0,1 1 0,-1-1 0,1 1 0,-1 0 0,0-1 0,1 1 0,-1 0 0,0 0 0,0 0 0,-1 0 0,1-1 0,0 1 0,-1 0 0,1 1 1,-1-1-1,1 0 0,-1 0 0,0 0 0,0 0 0,0 0 0,0 0 0,0 0 0,-1 0 0,1 0 0,-1 0 0,1 0 0,-1 0 0,0 0 0,1 0 0,-1 0 0,0 0 0,-3 3 0,-1 3-42,-1 0-1,0 0 1,0-1-1,-1 0 1,0 0-1,0-1 1,-15 11 0,-25 12-1833,-81 37 1,51-31-8476,61-28 6708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2580,'157'-79'1858,"-57"23"2229,-100 55-3945,1 1 0,-1 0 0,1-1 0,-1 1 0,1 0 0,-1-1-1,1 1 1,-1 0 0,1-1 0,-1 1 0,1 0 0,-1 0 0,1 0 0,-1 0 0,1 0 0,-1 0 0,1 0 0,0-1 0,-1 2 0,1-1 0,-1 0 0,1 0 0,-1 0 0,1 0 0,-1 0 0,1 0 0,-1 0-1,1 1 1,0-1 0,0 1-39,-1 0-1,0 0 0,1 0 0,-1 0 0,0-1 0,0 1 1,1 0-1,-1 0 0,0 0 0,0 0 0,0 0 1,0 0-1,0 0 0,0 0 0,-1 1 0,-12 42 993,12-41-748,-18 49 1015,3 0 1,2 2-1,3 0 0,-10 110 0,21-156-1210,0 1-1,0-1 1,1 0-1,0 0 0,0 1 1,1-1-1,4 12 1,-5-17-115,0-1 1,0 1 0,0-1 0,1 1 0,-1-1-1,1 0 1,0 1 0,-1-1 0,1 0 0,0 0-1,1 0 1,-1 0 0,0-1 0,0 1 0,1-1 0,-1 1-1,1-1 1,-1 0 0,1 0 0,-1 0 0,1 0-1,0 0 1,0-1 0,-1 1 0,6-1 0,2 0-49,1 0 1,-1-1-1,0 0 1,0 0-1,1-1 1,15-6-1,59-28-679,-59 24-119,44-15 0,-65 25 547,13-3-659,1 0 0,25-2 0,-38 6-295,1 1 0,0 0 0,0 0 0,0 1 0,-1 0 0,8 2 0,0 0-2509,2 0 1131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3 1264,'0'0'102,"0"0"1,0 0-1,0 0 0,0 0 1,0 0-1,0-1 0,0 1 1,0 0-1,-1-1 614,1 1-614,0 0 1,0 0-1,0 0 0,-1 0 1,1 0-1,0 0 0,0 0 1,0 0-1,0 0 0,0 0 1,-1-1-1,1 1 0,0 0 1,0 0-1,0 0 0,0 0 1,-1 0-1,1 0 0,0 0 1,0 0-1,0 1 0,0-1 0,0 0 1,-1 0-1,1 0 0,0 0 1,0 0-1,0 0 0,0 0 1,0 0-1,-1 0 205,1 1-205,-9 10 1330,-8 21-142,-5 31 759,2 2 0,4 0 0,-12 86 0,27-139-1846,0 0 0,1-1 0,0 1 1,2 12-1,-2-21-222,1 0-1,-1 0 1,1-1 0,0 1 0,0-1 0,0 1 0,0 0 0,0-1-1,0 0 1,3 4 0,-3-5-37,0-1-1,0 1 1,0 0-1,-1 0 1,1-1-1,0 1 1,0 0-1,1-1 1,-1 1-1,0-1 1,0 1 0,0-1-1,0 0 1,0 0-1,0 1 1,1-1-1,-1 0 1,0 0-1,0 0 1,0 0-1,1 0 1,-1 0-1,0-1 1,2 1 0,6-3-1580,1 0 1,0-1 0,-1 0 0,0-1 0,16-10 0,5-6-872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207 193 1064,'0'-24'2357,"1"11"-1492,0 1 1,-1 0-1,-1-1 0,0 1 0,-1 0 1,0 0-1,-1 0 0,0 0 1,-1 0-1,-7-16 0,11 27-785,-1 0 1,1 0-1,-1 0 0,0 0 0,1 0 0,-1 0 0,0 0 0,0 0 1,1 0-1,-1 0 0,0 0 0,0 1 0,0-1 0,0 0 1,0 1-1,0-1 0,0 0 0,-1 1 0,1 0 0,0-1 1,0 1-1,0 0 0,0-1 0,-1 1 0,1 0 0,0 0 1,0 0-1,0 0 0,-1 0 0,1 0 0,0 0 0,0 1 0,0-1 1,-1 0-1,1 1 0,0-1 0,0 1 0,0-1 0,0 1 1,0-1-1,0 1 0,0 0 0,0 0 0,0-1 0,0 1 1,-1 2-1,-5 3 143,1 1 1,1-1 0,-1 1 0,1 0-1,-5 10 1,-5 8 15,2 1 0,1 0 0,1 1 1,1 1-1,2-1 0,1 1 0,0 1 0,3-1 0,0 1 0,2 0 0,1 32 1,2-52-183,0 1 0,0 0 0,1-1 0,1 0 0,-1 1 1,2-1-1,-1 0 0,1-1 0,10 17 0,-11-21-37,0 0 0,0 0 1,0 0-1,0-1 0,1 1 0,0-1 0,0 0 0,0 0 0,0 0 0,0-1 0,0 0 0,1 1 0,-1-2 0,1 1 0,0 0 0,-1-1 0,1 0 0,0 0 0,0 0 0,0-1 0,5 1 0,3-2 4,0-1-1,1 0 1,-1-1-1,0 0 0,-1-1 1,1-1-1,-1 0 0,0 0 1,0-2-1,12-7 1,9-7-13,-2-2 1,31-28-1,-31 23-28,-2-2-1,45-59 1,36-73-64,-60 85 65,-25 45 133,-24 32-70,-1 5 2,3 73 119,-3-51-64,1 0 1,8 50 0,-3-55 25,1-1 1,0 0 0,2-1-1,1 0 1,0 0 0,1-1 0,1 0-1,25 29 1,-37-48-128,1 0 1,-1 1 0,0-1-1,1 0 1,-1 1-1,0-1 1,0 0-1,1 1 1,-1-1 0,0 1-1,0-1 1,0 1-1,0-1 1,1 1-1,-1-1 1,0 0 0,0 1-1,0-1 1,0 1-1,0-1 1,0 1-1,0-1 1,0 1 0,0-1-1,-1 1 1,1-1-1,0 1 1,0-1-1,0 1 1,-15 6-158,-34-2-639,26-4 206,-26 8-1261,-46 6-1953,85-14 1282,0-1 0,0 0 1,-18-2-1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23 219 48,'23'-8'630,"-11"3"-86,0 0-1,0 1 0,1 0 1,-1 1-1,1 1 0,0 0 1,-1 0-1,22 2 1,-32 0-379,1 0 1,-1 1 0,0 0-1,1-1 1,-1 1 0,0 0 0,0 0-1,0 0 1,0 1 0,0-1 0,0 0-1,0 1 1,0-1 0,0 1-1,-1 0 1,3 2 0,-1 0 83,-1 0 0,1 1 1,-1-1-1,0 1 0,0-1 1,0 1-1,1 7 0,0 6 380,-1 1 0,0-1-1,-1 24 1,-2-34-429,-6 98 1976,-1 2-2911,10-114-958,21-54-5143,-11 30 4677</inkml:trace>
  <inkml:trace contextRef="#ctx0" brushRef="#br0" timeOffset="1">582 27 300,'28'0'6444,"-37"-2"-5401,-46-7 464,0 1 1,-82 1 0,-122 21-2948,178-8-5012,68-6 4866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6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0 176,'6'4'353,"0"0"0,-1 0-1,1 0 1,-1 1 0,0 0 0,0 0-1,-1 0 1,1 0 0,-1 1 0,0 0 0,-1 0-1,1 0 1,-1 0 0,0 0 0,-1 1-1,3 8 1,2 13 683,-1-1-1,4 49 1,-8-55-592,24 239 3455,-26-258-3876,2 14 262,0 0 0,8 24 0,-9-37-325,-1 0 1,2 0-1,-1 0 1,0 0-1,0 0 1,1 0-1,0 0 1,-1 0-1,1-1 1,0 1 0,1 0-1,-1-1 1,0 0-1,1 0 1,-1 0-1,1 0 1,0 0-1,-1 0 1,6 2-1,-6-4-164,1 0 0,0 1 0,0-1 0,0 0 0,0-1 0,-1 1 0,1 0 0,0-1 0,0 0 0,-1 1 0,1-1 0,0 0 0,-1-1-1,1 1 1,-1 0 0,4-3 0,39-29-4530,-41 31 4468,29-26-1616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1.9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169 69 512,'30'-26'3206,"-28"24"-2910,0 1 0,-1-1-1,1 0 1,-1 0 0,1 0 0,-1 0 0,0 0 0,0 0 0,0 0 0,0 0-1,0-1 1,-1 1 0,2-6 825,-9 4 36,7 4-1124,-1 0 0,1-1-1,0 1 1,-1 0 0,1-1 0,0 1 0,0 0-1,-1 0 1,1-1 0,0 1 0,-1 0 0,1 0 0,-1 0-1,1-1 1,0 1 0,-1 0 0,1 0 0,-1 0 0,1 0-1,0 0 1,-1 0 0,1 0 0,-1 0 0,1 0-1,0 0 1,-1 0 0,1 0 0,-1 0 0,1 0 0,-1 0-1,1 0 1,-1 1 0,-7 2 228,0 0 0,0 1 0,0 0 0,1 0 0,0 1 0,-1 0 0,2 0 0,-1 1 0,1 0 1,-1 0-1,1 0 0,1 1 0,-9 12 0,-1 4 252,1 1 0,1 1 0,-12 28 0,21-41-296,-1 0 0,1 0 0,1 0 0,0 0 0,1 1 1,0-1-1,0 14 0,2-22-163,0 0 1,0 0 0,1 0 0,-1 0 0,1 0 0,0 0 0,0-1 0,0 1 0,1 0-1,-1-1 1,1 1 0,0-1 0,0 1 0,0-1 0,0 0 0,0 0 0,1 0 0,0 0-1,-1 0 1,1-1 0,0 1 0,0-1 0,1 0 0,-1 0 0,0 0 0,7 3-1,3-1 21,-1-1-1,1 0 1,0 0-1,0-2 1,0 1-1,0-2 1,0 0-1,0 0 1,0-1-1,-1-1 1,1 0-1,0-1 1,0 0-1,23-10 1,-17 5 1,0-1 0,0 0 0,-1-1 1,-1-1-1,0-1 0,0-1 0,-1 0 0,23-26 0,-34 35 186,-9 11-188,-14 24 2,17-28-53,0 0 0,0 0 0,0 0-1,0 0 1,0 1 0,1-1 0,0 0-1,-1 0 1,1 0 0,1 0 0,-1 1-1,0-1 1,1 0 0,-1 0 0,1 0 0,0 0-1,0 0 1,0 0 0,0 0 0,1 0-1,-1 0 1,1-1 0,0 1 0,0 0-1,3 2 1,-1-1 1,0 0-1,1-1 1,0 0 0,-1 0-1,1 0 1,0-1 0,0 0-1,0 0 1,1 0 0,-1 0-1,1-1 1,-1 0-1,11 1 1,2-1 1,-1-1 1,1 0-1,-1-2 0,0 0 0,0-1 1,1 0-1,-2-2 0,30-10 1,-33 9-39,-1 1 1,0-2-1,0 0 1,-1 0-1,0-1 0,0 0 1,0-1-1,-1 0 1,-1-1-1,1 0 1,12-18-1,-20 25-5,0 0-1,0-1 0,0 1 0,0-1 1,-1 1-1,1-1 0,-1 0 0,0 0 0,0 0 1,0 1-1,-1-1 0,0 0 0,1 0 1,-1 0-1,0 0 0,-1 0 0,1 0 0,-1 0 1,0 0-1,0 0 0,0 1 0,0-1 1,-1 0-1,1 1 0,-1-1 0,0 1 1,-3-5-1,1 4-16,0-1 0,0 0-1,-1 1 1,1 0 0,-1 0 0,0 0 0,-1 1 0,1-1 0,-1 1 0,1 1 0,-1-1 0,0 1 0,0 0 0,0 0 0,0 0-1,-8 0 1,2 1 27,1 1 0,-1 0 0,0 1-1,0 0 1,0 1 0,1 0 0,-1 1 0,1 0-1,-1 1 1,1 0 0,0 1 0,-12 7-1,15-7 72,0-1 0,0 1 0,1 0 0,0 1 0,0 0 0,0 0 0,1 0 0,0 1 0,0 0 0,1 0 0,0 1 0,0-1 0,0 1 0,1 0 0,0 0 0,-4 15 0,7-19-23,0 0 0,1-1 0,-1 1 0,1 0 0,0 0-1,0-1 1,0 1 0,0 0 0,1 0 0,-1-1 0,1 1-1,0 0 1,0-1 0,1 1 0,-1 0 0,1-1-1,3 6 1,-2-5-5,0 0-1,1 0 1,0-1-1,0 1 1,0-1 0,0 0-1,0 0 1,0 0-1,1-1 1,0 1-1,7 2 1,1-1-60,0 0 0,0-1 0,1-1 0,-1 0 0,0-1 1,1 0-1,-1-1 0,1 0 0,14-3 0,-2-3-402,-2 0 1,1-2-1,-1 0 0,29-15 0,39-27-3891,-41 13-4905,-31 20 6308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23 148,'9'-14'2060,"-9"5"4371,0 9-6367,-6 5 224,0 0 0,1 1-1,-1-1 1,2 1-1,-1 0 1,0 1-1,1-1 1,0 1-1,1 0 1,-1 0-1,1 0 1,1 0-1,-1 0 1,-1 15-1,-1 3 300,1 2 0,1-1-1,1 32 1,2-46-393,1-1 0,0 1 0,0-1 1,1 1-1,1-1 0,0 0 0,1 0 1,0 0-1,0 0 0,1-1 0,7 13 0,-8-18-106,0 1-1,0-1 0,1 0 0,-1 0 0,1-1 0,0 1 0,0-1 0,1 0 0,-1 0 0,1-1 1,0 0-1,0 0 0,0 0 0,0-1 0,1 0 0,-1 0 0,1 0 0,-1-1 0,1 0 0,11 1 0,0-3 15,1 0 0,-1-1-1,0-1 1,0 0 0,0-1-1,0-1 1,-1-1-1,0-1 1,0 0 0,0-1-1,24-17 1,-24 14-31,-1-1 0,0 0 0,-1-1 1,-1-1-1,0 0 0,0-1 0,-2 0 0,0-1 0,-1-1 0,15-27 1,-23 37-50,-1 0 0,1 1 1,-1-1-1,0 0 0,-1 0 0,1 0 1,-1 0-1,-1-1 0,1-9 1,-2 14-38,1 1 1,0-1 0,-1 1-1,1-1 1,-1 1 0,0-1-1,1 1 1,-1 0 0,0-1-1,-1 1 1,1 0 0,0 0-1,-1 0 1,1 0 0,-1 0-1,0 0 1,1 0 0,-1 0 0,0 1-1,0-1 1,0 1 0,0-1-1,0 1 1,-1 0 0,1 0-1,0 0 1,-1 0 0,1 0-1,-4 0 1,-3 0-199,0 0 0,1 0 0,-1 1 0,0 0 0,1 1 0,-1 0 0,0 1 0,1-1 0,-1 1 0,1 1-1,-14 6 1,3-1-976,0 2 0,1 0 0,-29 22 0,39-26-306,1 0-1,-1 1 0,1 0 0,-7 11 1,2 2-848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7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1 773 1620,'22'5'610,"1"0"0,1-1 0,-1-2 0,0 0 0,34-3-1,-43 0-180,-1-1-1,1-1 0,-1 0 0,0-1 0,0 0 0,0-1 0,0-1 0,-1 0 0,0 0 0,19-14 0,-12 5 296,-1-1-1,0 0 1,-1-1-1,24-33 1,49-85 2707,-61 88-2114,-27 44-1181,0 1 0,0-1 1,0 0-1,0 0 0,0 1 1,1-1-1,-1 1 0,1 0 1,0 0-1,-1 0 1,5-2-1,-5 3-74,-1 1 0,1-1 0,0 1 1,-1 0-1,1-1 0,0 1 0,-1 0 0,1 0 0,0 0 1,-1 0-1,1 1 0,0-1 0,-1 0 0,1 1 0,-1-1 1,1 1-1,0 0 0,-1-1 0,1 1 0,-1 0 0,0 0 1,1 0-1,-1 0 0,3 2 0,14 15 359,-1 0-1,0 0 1,15 24 0,28 31 470,-40-54-608,0 0 0,1 0 0,1-2 0,1-1 0,0-1 0,37 18 0,-49-28-194,0 0 1,0-1 0,1 0-1,-1-1 1,1 0 0,0-1-1,0 0 1,0-1 0,0-1-1,0 1 1,0-2 0,0 0-1,0 0 1,0-1 0,-1-1-1,1 0 1,18-7 0,-14 2-93,-1 0 0,1-1 0,-1-1 0,-1 0 0,0-2 0,0 1 0,-1-1 0,-1-1 0,0 0 0,12-19 0,-1-3-330,-1-1-1,-2-1 1,19-48-1,-26 54-614,-1-1-1,-1 0 0,-2 0 0,-2-1 0,7-59 0,-7-14-10065,-4 68 7556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46 728,'-10'-42'7005,"10"42"-6880,0-1-1,-1 1 0,1 0 1,-1 0-1,1-1 0,-1 1 1,1 0-1,-1 0 0,1-1 1,-1 1-1,1 0 0,-1 0 1,1 0-1,-1 0 0,1 0 1,-1 0-1,1 0 0,-1 0 1,1 0-1,-1 0 0,0 0 1,1 0-1,-1 1 0,1-1 1,-1 0-1,1 0 0,-1 0 1,0 1-1,-7 9 633,0 1 1,1 0-1,0 0 1,0 0-1,-5 14 1,-24 68 1436,30-76-1868,-142 495 4431,142-489-4618,-98 473 2374,103-491-2571,-1 7-89,1 0-1,0 0 1,1 0 0,1 16 0,0-26-57,-1 1 1,1 0-1,-1 0 1,1-1-1,0 1 1,0-1-1,0 1 0,0-1 1,0 1-1,1-1 1,-1 0-1,1 1 1,0-1-1,-1 0 1,1 0-1,0 0 1,0-1-1,1 1 1,-1 0-1,0-1 1,0 1-1,1-1 1,-1 0-1,4 2 0,0-1-1122,0-1-1,0 1 0,0-1 1,0 0-1,0 0 0,1-1 1,8 0-1,24-3-2017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3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84 712,'0'0'6440,"-9"-26"8335,13 22-14438,0 0 1,0 0-1,0 1 1,0-1-1,1 1 1,-1 0-1,1 1 1,0-1-1,0 1 1,0 0-1,0 0 1,0 0-1,6 0 1,13-4 226,38-2-1,-49 6-265,2 1-151,1 1 1,-1 0-1,0 1 1,1 0-1,-1 1 1,0 1 0,0 0-1,0 2 1,0-1-1,-1 2 1,1 0-1,-1 0 1,14 10-1,-19-10-82,-1-1-1,0 1 0,-1 0 0,1 0 0,-1 1 0,-1 0 0,1 1 1,-1-1-1,0 1 0,-1 0 0,0 1 0,0-1 0,-1 1 0,0 0 1,0 0-1,-1 1 0,-1-1 0,1 1 0,-1-1 0,-1 1 0,1 16 1,-3-11-24,0 1 1,-1-1-1,0 0 1,-2 0 0,0 0-1,0 0 1,-1 0-1,-1-1 1,-1 0 0,0 0-1,0 0 1,-2-1-1,1 0 1,-2-1 0,-18 20-1,6-12 28,0 0-1,-1-2 1,0 0-1,-2-2 1,0 0-1,-1-2 1,-38 15-1,41-19-68,10-6 0,0 1 0,0 1 0,0 0 0,1 1 0,-17 12 0,28-16-590,1-3 383,-1 1-1,1-1 0,-1 1 0,1-1 1,-1 1-1,1-1 0,0 1 0,-1 0 0,1-1 1,0 1-1,0-1 0,-1 1 0,1 0 1,0-1-1,0 1 0,0 0 0,0-1 1,0 1-1,0 0 0,0-1 0,0 1 1,0 0-1,0-1 0,0 1 0,0 0 1,1 0-1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1312,'3'-14'2470,"1"0"0,1 1-1,0-1 1,9-14 0,-11 24-1810,0-1 0,0 1 1,0 0-1,1 0 0,-1 0 1,1 1-1,0-1 1,1 1-1,-1 0 0,0 0 1,1 0-1,0 1 0,-1 0 1,8-3-1,3 1-122,-1 0-1,1 2 0,0-1 1,0 2-1,0 0 0,0 1 1,1 0-1,-1 1 1,0 1-1,0 0 0,-1 1 1,18 6-1,7 4 4,0 2-1,-1 1 1,43 26-1,-53-27-531,-1 2-1,0 1 0,-2 1 0,0 1 0,-1 1 1,-1 1-1,32 41 0,-46-52-9,0 2 1,-1-1-1,-1 1 0,0 1 1,-1-1-1,0 1 0,-1 0 1,-1 0-1,0 1 0,-1-1 1,0 1-1,-1 0 0,-1 0 0,0-1 1,-1 1-1,-1 0 0,-1 0 1,-3 20-1,-3-4 5,-1-2 0,-2 1 0,0-1 1,-2-1-1,-1 0 0,-28 41 0,13-29-40,-2-2-1,0-1 1,-58 49 0,56-57-767,-16 11-6300,-11 11-3265,23-17 5208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60 1096,'-1'-30'3135,"-1"0"4377,-2 34-6335,-2 3-776,0-1 1,0 2-1,1-1 1,0 1-1,0-1 0,1 1 1,0 0-1,1 1 1,-4 10-1,-22 92 1875,19-64-1437,1-11-144,3 0 1,1 1 0,1-1 0,3 64-1,1-95-735,1-1 0,-1 1-1,1-1 1,0 0 0,0 1-1,1-1 1,-1 0-1,1 0 1,0 0 0,0 0-1,3 5 1,-4-8-130,0 0-1,0 0 1,0 0 0,0 0-1,0 0 1,0 0 0,0 0 0,1 0-1,-1-1 1,0 1 0,0 0-1,1-1 1,-1 1 0,0-1 0,3 1-1,-2-1-338,0 0 1,0 0-1,0 0 0,0 0 0,0-1 0,0 1 0,0-1 0,-1 1 0,1-1 1,0 0-1,0 1 0,0-1 0,-1 0 0,3-2 0,8-5-3806,-2-3 1309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6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23 88,'6'-22'8227,"-7"25"-6942,-58 274 6399,18 7-5320,32-217-1599,-54 908 6365,62-942-6812,-7 122 1395,7-151-1657,-2 12 210,3-16-258,0 0-1,0 0 1,0 1 0,0-1-1,0 0 1,0 0 0,0 1-1,0-1 1,0 0 0,0 0 0,-1 0-1,1 1 1,0-1 0,0 0-1,0 0 1,0 0 0,-1 1-1,1-1 1,0 0 0,0 0-1,0 0 1,-1 0 0,1 0-1,0 1 1,0-1 0,-1 0-1,1 0 1,0 0 0,0 0-1,-1 0 1,1 0 0,0 0-1,0 0 1,-1 0 0,1 0-1,0 0 1,0 0 0,-1 0-1,1 0 1,0 0 0,0 0-1,-1 0 1,-1-7 31,-9-38-300,2 0 0,-4-73 1,12 92 170,1 0 1,1 0-1,1 0 0,2 1 1,0-1-1,11-34 0,-8 42-52,0 1-1,2 0 0,0 0 0,0 1 1,2 0-1,15-18 0,84-80-5988,-38 41-7125,-56 58 10215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41 104,'0'-9'5182,"1"-8"7624,1 15-12562,1 0 0,0 1 0,0-1 1,-1 1-1,1 0 0,0 0 0,0 0 1,0 0-1,0 0 0,1 1 0,-1-1 0,3 1 1,44 0 706,-30 1-660,67 0-425,-43 0-2187,-1-1-5386,-28 0 3508,-2-2 1275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0 211 828,'2'-1'368,"-1"1"0,0-1 0,0 1 0,0-1-1,1 1 1,-1-1 0,0 1 0,0 0 0,1-1 0,-1 1 0,0 0 0,1 0-1,-1 0 1,0 0 0,1 0 0,-1 0 0,0 1 0,0-1 0,1 0 0,-1 1 0,2 0-1,-1 1-39,0 0 0,0 0 0,0 0 0,-1 0 0,1 0 0,-1 0 0,0 0 0,0 0 0,1 0 0,0 6-1,7 24 1838,-8-26-1538,0 0 0,1 0 0,-1 0 0,7 11 1091,-3-21-1259,1-1-329,0-1 0,0-1 0,-1 1 0,0-1 0,0 0 1,0 0-1,-1 0 0,0-1 0,-1 0 0,4-10 0,23-88 742,1-5-6,-31 111-857,0-1-1,0 1 0,0 0 1,0 0-1,0 0 0,0 0 1,1 0-1,-1 0 0,0 0 1,0 0-1,0 0 0,0-1 1,0 1-1,0 0 1,0 0-1,0 0 0,0 0 1,0 0-1,1 0 0,-1 0 1,0 0-1,0 0 0,0 0 1,0 0-1,0 0 0,0 0 1,0 0-1,1 0 0,-1 0 1,0 0-1,0 0 0,0 0 1,0 0-1,0 0 0,0 0 1,0 0-1,1 0 0,-1 0 1,0 0-1,0 0 0,0 0 1,0 0-1,0 0 0,0 0 1,0 0-1,1 0 0,-1 1 1,7 6 74,6 15-34,-7-12-12,0 1 0,1-1 0,0 0 0,1-1 0,-1 1 0,12 8 0,57 44 162,-8-8-9,-67-54-188,0 1 0,0 0-1,0 0 1,0 0-1,0 0 1,-1-1 0,1 1-1,0 0 1,0 0 0,-1 0-1,1 1 1,-1-1 0,1 0-1,-1 0 1,1 0 0,-1 0-1,0 1 1,1-1 0,-1 0-1,0 0 1,0 0 0,0 1-1,0-1 1,0 2 0,-1-2-48,0 1-1,0-1 1,1 1 0,-1-1 0,0 1 0,0-1 0,0 0 0,-1 0 0,1 1 0,0-1 0,0 0 0,-1 0 0,1 0-1,-1 0 1,-1 1 0,-6 2-520,0 0 0,-1 0 0,1-1 0,-19 3 1,-26 9-2901,18-4-3721,29-8 4756,-6 0-124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28 752,'1'-3'1095,"14"-22"7908,-15 31-7733,0 20-85,-1 0 0,-2 0 0,-7 39-1,-1-1 57,-9 94 1128,-23 163 385,42-318-3094,-2 16 169,3-18 7,0-1 0,0 1 0,0-1 1,0 1-1,0-1 0,0 1 0,0-1 0,0 1 0,0-1 0,0 1 0,0-1 0,0 0 0,0 1 1,0-1-1,0 1 0,0-1 0,0 1 0,1-1 0,-1 1 0,0-1 0,0 0 0,1 1 0,-1-1 1,0 1-1,0-1 0,1 0 0,0 1 0,0-4-1365,2-5 682,-3 5-282,1 0-1,0 0 1,0 0-1,1 0 1,-1 1-1,0-1 1,3-3-1,3-2-1281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7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134 676 996,'6'29'735,"41"170"5021,-22-103-2101,-87-263-106,23 69-3197,-29-119 1,63 196-310,-8-32 109,-10-94 0,22 132-133,0 0 0,1 0-1,1 0 1,0 0 0,1 0 0,1 0 0,0 0 0,1 0-1,0 1 1,2-1 0,7-15 0,-8 22-2,0 0-1,1 1 1,-1 0 0,1 0 0,1 1-1,-1 0 1,1 0 0,0 0-1,1 1 1,-1 0 0,1 0 0,0 1-1,0 0 1,1 0 0,-1 1 0,1 0-1,0 1 1,-1 0 0,1 0 0,0 1-1,0 0 1,1 0 0,13 2 0,-10-1 29,-1 1 0,1 1 0,0 0 0,-1 1 1,0 0-1,1 1 0,-1 0 0,-1 1 1,1 0-1,-1 1 0,0 1 0,0-1 0,0 2 1,-1-1-1,0 2 0,11 11 0,-17-16-37,-1 1-1,0-1 0,0 1 1,0-1-1,0 1 0,-1 0 1,0 0-1,0 0 0,0 0 1,-1 0-1,0 1 0,1-1 1,-2 1-1,1-1 0,-1 0 1,0 1-1,0-1 0,0 1 1,-1-1-1,0 0 0,0 1 1,0-1-1,-1 0 0,0 0 1,0 0-1,0 0 1,0 0-1,-1 0 0,0 0 1,0-1-1,0 1 0,0-1 1,-1 0-1,0 0 0,0 0 1,0-1-1,0 0 0,-9 6 1,-46 23-100,45-26 69,1 1 0,0 0 1,1 0-1,-1 2 0,1-1 1,1 2-1,0-1 0,-11 14 1,19-20 37,1 1 1,0 1 0,0-1-1,1 0 1,-1 0 0,1 1-1,0-1 1,0 1 0,0-1-1,1 1 1,0 0 0,0-1 0,0 1-1,0-1 1,1 1 0,0-1-1,-1 1 1,2-1 0,-1 1-1,3 6 1,5 10 219,0 1 0,21 32 1,-30-53-232,26 39 394,1-1 1,2-1 0,2-1 0,1-2 0,2-1-1,1-2 1,53 37 0,-57-53-443,-27-14-262,0-1 0,0 1-1,0 0 1,0 0-1,0 0 1,-1 1 0,1-1-1,-1 1 1,1 0 0,-1 0-1,0 0 1,3 5 0,-4-2-498,-3 6-9301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2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109 589 560,'2'-3'539,"-1"0"0,0 0 0,0 0 0,0 0 0,0 0 0,-1-1 0,1-4 0,-1 6-260,0-1 0,0 1-1,1 0 1,-1-1 0,1 1 0,0-1 0,0 1-1,-1 0 1,1 0 0,1-1 0,-1 1-1,2-2 1,19-21 2411,37-30 1,-38 37-2177,-2-1 0,36-42 0,-41 43-316,-1-1 0,-1-1 0,0 0 0,-1-1 0,-1 0 0,-2-1 0,12-38 0,-19 55-165,0 0-1,-1-1 1,1 1 0,-1 0-1,0-1 1,-1 1 0,1-1-1,-1 1 1,0 0 0,0-1-1,0 1 1,-1 0 0,0 0-1,0 0 1,-1 0 0,1 0-1,-1 0 1,0 1 0,0 0-1,0-1 1,-1 1 0,-4-4-1,4 4-15,0 1 0,0 0 1,0 1-1,-1-1 0,1 1 0,0 0 0,-1 0 0,0 0 0,1 1 0,-1 0 1,0-1-1,0 2 0,0-1 0,1 0 0,-1 1 0,0 0 0,0 0 0,0 1 1,0-1-1,0 1 0,0 0 0,1 1 0,-1-1 0,-7 4 0,-3 2 85,0 1 0,1 1-1,0 0 1,0 1-1,1 1 1,0 0-1,1 0 1,1 1 0,0 1-1,0 0 1,1 1-1,-16 28 1,16-22 90,0 0 0,2 0 1,0 1-1,1 0 0,1 0 0,1 1 1,1-1-1,1 1 0,-1 32 0,5-35-68,1 1 0,1-1 0,1 1 0,0-1 0,1 0 0,1-1-1,1 1 1,1-1 0,0 0 0,2-1 0,0 0 0,17 22 0,-19-29-142,0 0 0,1-1 1,0 0-1,1 0 0,0-1 1,0 0-1,1-1 1,20 11-1,-22-15-136,-1 1 0,1-2 0,-1 1 0,1-1 0,0 0 0,0-1 0,0 0 0,0 0 0,0-1 0,0 0 0,0-1 0,0 0 0,13-3 0,-12 2-273,-1-1 1,1-1-1,-1 0 1,0 0 0,0 0-1,0-1 1,-1-1-1,9-6 1,-2-1-2723,0-1 0,25-30-1,-17 16 479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85 4364,'55'-11'3739,"-55"11"-3705,0 0-1,1 0 1,-1 0 0,0 0-1,0 0 1,1 0-1,-1 0 1,0 0-1,0 0 1,0 0-1,1 0 1,-1 0-1,0 0 1,0 0-1,1 0 1,-1 0-1,0 0 1,0-1-1,0 1 1,1 0 0,-1 0-1,0 0 1,0 0-1,0-1 1,0 1-1,1 0 1,-1 0-1,0 0 1,0 0-1,0-1 1,0 1-1,0 0 1,0 0-1,0-1 1,0 1-1,0 0 1,0 0 0,1-1-1,-1 1 1,0 0-1,0 0 1,0 0-1,-1-1 1,1 1-1,0 0 1,0 0-1,0-1 1,0 1-1,0 0 1,0 0-1,0 0 1,0-1-1,0 1 1,0 0 0,-1 0-1,1 0 1,0-1-1,0 1 1,0 0-1,0 0 1,-1 0-1,1 0 1,0-1-1,0 1 1,0 0-1,-1 0 1,1 0-1,0 0 1,0 0-1,-13-8 562,-2 2-308,1 1 1,-1 1-1,0 0 1,-1 1-1,-16-1 1,6 0-493,1 1-113,14 2-1119,-1-1 0,1 0 1,-1-1-1,-10-4 1,5-1-384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10 880,'2'-1'213,"-1"0"0,0 0 0,1 0 0,-1 0 0,0 1 0,1-1 0,-1 0 0,1 1 0,0-1 0,-1 1 0,1-1 0,-1 1 0,1 0 0,0 0 0,-1-1 0,1 1 0,-1 0 0,1 1 0,0-1 0,-1 0 0,1 0 0,2 2 0,-2-1-19,-1 0-1,1 0 1,-1 0-1,0 1 1,1-1-1,-1 1 1,0-1-1,0 1 1,0-1-1,0 1 1,0 0-1,0-1 0,-1 1 1,1 0-1,-1 0 1,1 0-1,-1-1 1,1 1-1,-1 3 1,3 29 1524,-2-1 0,-4 61 0,-1 18 646,5-90-1892,-1 11 356,2-1 0,1 0 1,1 0-1,11 40 0,-14-69-757,0 0-1,0 0 1,1 0-1,-1 0 1,0 0-1,1-1 1,0 1-1,0 0 1,0-1 0,0 0-1,0 1 1,0-1-1,0 0 1,1 0-1,-1 0 1,1 0-1,5 2 1,-5-2-34,1-1 1,-1-1-1,1 1 0,0 0 0,-1-1 1,1 0-1,-1 1 0,1-2 1,0 1-1,-1 0 0,1-1 1,0 1-1,-1-1 0,1 0 1,4-2-1,9-5 17,-1 1 0,21-15 0,-25 15-10,-1 0-1,1 1 0,0 0 1,0 1-1,1 0 1,14-3-1,-25 7-33,0 1 1,0 0 0,0 0-1,0 0 1,0 0-1,0 0 1,0 0 0,0 1-1,-1-1 1,1 1 0,0-1-1,0 1 1,0 0-1,0 0 1,-1-1 0,1 1-1,0 0 1,-1 1-1,1-1 1,-1 0 0,1 0-1,-1 1 1,0-1-1,0 1 1,1-1 0,-1 1-1,0 0 1,0-1-1,0 1 1,-1 0 0,2 3-1,2 6 39,0 1 0,-1 0-1,-1 0 1,2 14 0,0-1 51,-3-23-89,0 9 45,2-1 0,-1 1 1,2-1-1,-1 0 0,6 10 0,-8-18-44,1 1-1,0 0 1,0-1-1,0 1 1,0-1-1,0 0 1,1 1-1,-1-1 1,1 0-1,-1-1 1,1 1-1,0 0 1,-1-1-1,1 1 1,0-1-1,0 0 1,0 0-1,0 0 1,1 0-1,-1-1 1,4 1-1,3-1 2,0 0 1,0-1-1,0 0 1,0 0-1,0-1 0,0 0 1,0-1-1,12-6 1,73-36-65,-64 27-4,-1-1-1,0-1 1,31-28-1,-45 34-7,0-1 0,-2-1 0,0 0-1,-1-1 1,0 0 0,16-31 0,-29 48 57,1-1-1,0 0 1,-1 0 0,1 1 0,-1-1-1,1 0 1,-1 0 0,0 0-1,1 0 1,-1 0 0,0 0 0,0 1-1,1-1 1,-1 0 0,0 0-1,0 0 1,0 0 0,0 0 0,0 0-1,0 0 1,0 0 0,-1 0-1,1 0 1,0 0 0,0 0 0,-1 0-1,1 1 1,-1-1 0,1 0 0,-2-1-1,-2 2-55,-9 6 60,0 1 0,0 0 0,1 1 0,0 1 0,1-1 0,0 2 0,1 0 0,-1 0 0,2 1 0,0 0 0,0 0 0,1 1 0,0 0 0,1 1 0,0 0 0,1 0 0,1 0 0,-6 21 0,11-32 7,-1 0 1,0 0-1,1 0 1,0 0-1,-1 0 1,1-1 0,0 1-1,0 0 1,0 0-1,0 0 1,1 0-1,-1 0 1,0 0-1,1 0 1,0 0 0,-1-1-1,1 1 1,0 0-1,0 0 1,0-1-1,0 1 1,0-1-1,0 1 1,0 0 0,1-1-1,-1 0 1,0 1-1,1-1 1,-1 0-1,1 0 1,0 0 0,-1 0-1,1 0 1,0 0-1,-1 0 1,1-1-1,0 1 1,0-1-1,0 1 1,0-1 0,0 0-1,0 0 1,2 0-1,6 1 7,-1-1-1,0-1 1,0 0-1,0 0 1,0-1-1,0 0 1,16-6-1,11-9-14,-1-1-1,0-2 0,57-44 1,21-14-25,-111 77 29,0-1 0,0 1 0,0 0 0,1 0 0,-1 0 0,0 0 0,1 0 0,-1 0 0,1 0 0,-1 1 1,1-1-1,-1 1 0,1 0 0,3 0 0,-5 0 1,-1 1 1,1-1-1,0 0 0,-1 1 1,1 0-1,-1-1 1,1 1-1,0-1 1,-1 1-1,1 0 1,-1-1-1,0 1 1,1 0-1,-1-1 1,0 1-1,1 0 0,-1 0 1,0-1-1,0 1 1,0 0-1,1 0 1,-1 1-1,0 17 71,-3 15 91,1-21-28,0-1 0,1 1-1,0 0 1,1-1 0,1 1 0,0 0 0,1-1 0,6 24 0,-7-34-115,1 1 0,-1 0 0,1-1 1,0 1-1,0-1 0,0 0 0,0 0 1,0 0-1,1 0 0,-1 0 0,1 0 1,-1 0-1,1-1 0,0 1 0,0-1 0,-1 0 1,1 0-1,0 0 0,0 0 0,0-1 1,0 1-1,6 0 0,5 0 19,-1-1 0,0 0 0,0-1 0,14-2 0,26-8-47,0-3 0,0-2-1,68-30 1,74-23-1556,-191 68 1436,-1 0 1,1 1 0,0-1 0,-1 1 0,1 0-1,0 1 1,-1-1 0,1 0 0,0 1 0,-1 0-1,1 0 1,-1 0 0,1 0 0,-1 1 0,1-1-1,3 4 1,3 0-113,-6-5 95,-1 0 0,0 0 0,0 0 0,0-1 0,1 1 0,-1-1 0,0 1 0,0-1 0,0 0 0,0 0 0,0 0 0,0-1 0,5-2 0,39-25-3310,13-6-6220,-29 21 6837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29:49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288 241 200,'1'-1'241,"0"0"0,0 0-1,0 0 1,0 0 0,0 0 0,0 0 0,0 0 0,0 0-1,0 0 1,0 0 0,-1-1 0,1 1 0,0 0 0,-1-1-1,1 1 1,-1 0 0,0-1 0,1 1 0,-1 0 0,0-1-1,0 1 1,0-1 0,0 1 0,0-1 0,0 1-1,0 0 1,-1-1 0,0-1 0,0-5 780,-1 0 1,0 1-1,-6-14 1,0 8 763,7 11-1530,-1 0 0,1 0 0,0 1 1,0-1-1,0 0 0,0 0 0,0 0 0,1 0 0,-1 0 1,1-1-1,-1-2 0,-1 1 1142,1-1 155,9-1-437,-7 6-1025,0 0 0,0 0 0,0 0 0,0-1 1,0 1-1,0-1 0,0 1 0,0 0 0,0-1 1,0 1-1,0-1 0,-1 0 0,1 1 0,0-1 1,0 0-1,-1 1 0,1-1 0,1-1 0,-27 3 1022,7 1-1499,-11 1 330,0-2 0,0-1 0,0-2 1,-37-5-1,6-2 169,58 9-27,1-2 12,1 2-94,0 0 1,-1 0-1,1 0 0,0 0 1,0-1-1,0 1 0,-1 0 1,1 0-1,0 0 0,0 0 1,0 0-1,0-1 0,-1 1 1,1 0-1,0 0 0,0 0 1,0-1-1,0 1 0,0 0 1,0 0-1,0 0 0,0-1 1,0 1-1,-1 0 0,1 0 1,0-1-1,0 1 0,0 0 1,0 0-1,0 0 0,1-1 0,-1 1 1,0 0-1,0 0 0,0-1 1,0 1-1,0 0 0,0 0 1,0 0-1,0-1 0,0 1 1,0 0-1,1 0 0,-1 0 1,0 0-1,0-1 0,0 1 1,0 0-1,1 0 0,17-9 27,0 1 0,1 1 0,0 1 0,1 0 0,-1 2 0,30-4 0,127-1 40,-125 9 12,0 3-1,-1 2 0,1 2 0,-1 2 0,-1 2 0,73 27 0,-114-34-53,-1 0 0,0 0 1,1 1-1,-2 0 0,11 9 0,-16-13-17,0-1-1,6 2-3,-6-1 154,-1-23-50,-2 0 0,0-1 0,-9-33 0,11 56-104,0 1 0,0-1 1,1 0-1,-1 0 0,0 0 1,0 0-1,0 0 0,0 0 0,1 1 1,-1-1-1,0 0 0,0 0 1,0 0-1,0 0 0,1 0 0,-1 0 1,0 0-1,0 0 0,0 0 0,1 0 1,-1 0-1,0 0 0,0 0 1,0 0-1,1 0 0,-1 0 0,0 0 1,0 0-1,0 0 0,0 0 0,1 0 1,-1 0-1,0-1 0,0 1 1,0 0-1,0 0 0,1 0 0,-1 0 1,0 0-1,0 0 0,0-1 1,0 1-1,0 0 0,0 0 0,1 0 1,-1 0-1,0 0 0,0-1 0,0 1 1,0 0-1,0 0 0,0 0 1,0-1-1,0 1 0,0 0 0,0 0 1,0 0-1,0-1 0,0 1 1,0 0-1,0 0 0,0 0 0,0 0 1,0-1-1,0 1 0,0 0 0,14 10-3,-13-10 30,64 50 545,88 68 600,-151-117-1155,0 1-1,0-1 1,0 1 0,0 0 0,-1-1 0,1 1 0,0 0-1,-1 0 1,1 0 0,-1 1 0,0-1 0,0 0 0,0 0 0,1 5-1,-2-5-12,0-1 0,0 1-1,0 0 1,-1-1 0,1 1-1,-1 0 1,1 0 0,-1-1 0,0 1-1,0-1 1,1 1 0,-1-1-1,0 1 1,0-1 0,-1 0-1,1 1 1,0-1 0,0 0-1,-1 0 1,1 0 0,0 0-1,-4 2 1,-7 5-188,0 0 1,-1-1-1,0-1 0,-24 9 0,-62 13-3915,-7 4-8274,73-18 8782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3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26 1252,'1'-2'376,"1"0"-1,-1 1 1,1-1-1,-1 1 1,1 0-1,0-1 1,0 1-1,0 0 1,0 0-1,0 0 1,0 0-1,3-1 1,11-5 2862,-14 6-2344,-3 5-45,-4 15-53,-1 0 0,-1 0 0,0-1 0,-19 32 1,-4 10 36,-3 15 48,14-39-314,3 2 1,1 0-1,2 0 1,-12 60-1,24-96-539,1 1 1,0-1-1,0 0 0,0 1 0,0-1 1,0 1-1,1-1 0,-1 0 0,1 1 0,-1-1 1,1 0-1,0 1 0,0-1 0,0 0 1,0 0-1,0 0 0,1 0 0,-1 0 1,1 0-1,-1 0 0,1 0 0,0 0 1,-1-1-1,1 1 0,0-1 0,0 1 0,0-1 1,0 0-1,1 0 0,-1 0 0,0 0 1,0 0-1,1-1 0,2 2 0,10 1 22,0 0-1,1 0 0,-1-2 1,22 0-1,-12 0-2,-9 1-22,0 0 0,-1 0 0,0 2 0,1 0 1,-1 0-1,-1 2 0,1 0 0,-1 0 1,25 16-1,-30-16-10,0 1 1,0 0-1,-1 1 1,0 0 0,0 0-1,-1 0 1,0 1-1,0 0 1,-1 1-1,0-1 1,-1 1-1,0 0 1,-1 1-1,6 15 1,-7-12-3,-1 0-1,0 0 1,-1 0 0,0 0 0,-1 0-1,-1 1 1,0-1 0,-1 0 0,0 0-1,-1 0 1,-1-1 0,0 1-1,-10 22 1,9-26-331,-1 0-1,0 0 0,0-1 1,-1 1-1,0-1 1,0-1-1,-15 14 0,15-17-469,0 1 0,0-2-1,0 1 1,0-1 0,-1 0-1,0 0 1,0-1 0,0 0-1,0-1 1,-16 4 0,7-5-2741,1-1 1070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3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15 828,'-13'-8'1476,"-6"5"4,-3 0 28,-3 3-11,-9 3-81,-1 5-120,-9-5-116,-3 5-136,-13 1-104,4-6-248,-1 5-276,10 1-296,0-4-308,-4 7-368,7 5-408,7 11-3180,8-8 1407,14 11 933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1 284,'0'0'2604,"19"6"-128,-10-1-147,1-2-149,-1 0-160,1 3 1432,2-4-2075,-2-2-485,-4 0-752,7-2-10489,-4-10 7828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40,'18'-27'2081,"-4"12"2165,-13 17-4067,0 0-1,-1 0 1,1 0-1,0 1 1,-1-1-1,1 0 1,-1 0-1,0 1 1,0-1-1,0 0 0,0 1 1,0-1-1,0 0 1,0 1-1,-2 2 1,2-1 115,-8 66 1377,4-1-1,3 1 1,2 0 0,21 130-1,-15-168-1196,0 0-1,16 39 0,-16-54-247,0 0 0,1-1 0,1 0 0,1 0-1,19 23 1,-26-34-243,1-1 1,0 0-1,1-1 0,-1 1 0,1-1 0,0 1 0,-1-1 0,2-1 1,-1 1-1,0-1 0,0 0 0,1 0 0,9 2 0,-6-3-39,0 0-1,0 0 0,0-1 1,0 0-1,1-1 0,-1 0 1,16-4-1,-6-1-1099,0 0 0,33-16 0,24-20-8126,-53 25 6696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597 705 16,'0'-4'407,"-1"-1"0,0 0 0,0 1 0,0 0 1,0-1-1,-1 1 0,0 0 0,0-1 0,0 1 0,0 0 0,-1 1 0,1-1 0,-1 0 1,0 1-1,0-1 0,0 1 0,-1 0 0,1 0 0,-1 0 0,-6-3 0,-9-6 343,0 2 0,0 0 0,-22-6 0,29 10-428,-26-6 246,-1 0-1,0 3 1,-1 1 0,-59-4-1,54 7-703,42 5 145,-3-1-116,1 1 0,-1-1 1,0 0-1,1 0 0,-1-1 1,1 0-1,-8-3 0,12 4 63,0 1 0,0-1 0,1 0 0,-1 1 0,0-1 0,0 0-1,1 0 1,-1 1 0,0-1 0,1 0 0,-1 0 0,1 0 0,-1 0 0,1 0-1,0 0 1,-1 0 0,1-2 0,0 1-16,0-1-1,0 1 1,0 0-1,0-1 1,0 1 0,1 0-1,0-1 1,-1 1-1,1 0 1,0 0 0,1-3-1,64-113-1102,-4 9 982,-54 92 341,-1 0 0,0 0 1,-1-1-1,6-32 0,-12 46-77,1-1-1,-1 0 1,0 0-1,0 1 1,0-1-1,0 0 1,-1 1-1,0-1 0,0 1 1,0-1-1,-1 1 1,1-1-1,-4-4 1,4 6-40,-1 1 0,1 0 1,-1-1-1,0 1 0,0 0 0,0 0 1,0 0-1,0 1 0,0-1 1,-1 0-1,1 1 0,-1-1 1,1 1-1,-1 0 0,1 0 1,-1 0-1,1 0 0,-1 1 0,0-1 1,0 1-1,1-1 0,-1 1 1,-4 0-1,-11 0-103,0 0 1,-35 7-1,47-5-377,-1-1 0,0 2-1,1-1 1,-10 5-1,12-4-343,0-1-1,1 1 1,-1-1-1,1 1 0,-1 0 1,1 0-1,-5 7 1,0 4-1109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88 1132,'2'-2'313,"0"-1"-1,0 0 0,0 0 1,-1 0-1,1 0 1,-1 0-1,0 0 0,0 0 1,0 0-1,0 0 1,0-1-1,-1 1 1,0 0-1,1-1 0,-2-5 1,1 7-184,0 1 1,0-1-1,0 1 1,-1 0-1,1-1 1,-1 1-1,1-1 1,-1 1-1,0 0 1,1-1-1,-1 1 1,0 0-1,0 0 1,0-1-1,0 1 1,0 0-1,0 0 1,0 0-1,0 0 1,-1 0-1,1 1 1,0-1-1,-1 0 1,1 1-1,0-1 1,-1 0-1,1 1 1,-1 0-1,1-1 1,-1 1-1,1 0 1,-1 0-1,1 0 0,-3 0 1,2 0-16,0 0-1,0 1 1,0-1 0,0 1-1,0 0 1,0-1 0,0 1-1,0 0 1,0 0 0,0 0-1,0 0 1,1 1 0,-1-1-1,0 1 1,1-1 0,-1 1-1,1-1 1,-2 3 0,-20 34 798,20-34-752,-15 34 369,1 1 1,2 1-1,1 0 0,2 1 0,2 0 0,2 1 1,2-1-1,2 2 0,1 80 0,5-95-169,1 0-1,0-1 0,3 1 1,13 45-1,-15-62-233,1-1 0,0 0 0,0 1 1,1-2-1,0 1 0,10 10 0,-12-15-56,1 0 0,0 0 1,0-1-1,0 1 0,1-1 1,-1-1-1,1 1 0,0-1 1,0 0-1,1 0 0,8 2 1,-8-3-21,0-1 1,0 0 0,0-1 0,0 0-1,0 0 1,1 0 0,-1-1-1,0 0 1,0 0 0,0-1 0,0 1-1,0-2 1,-1 1 0,1-1-1,-1 0 1,12-7 0,-2-1 20,-1 1 0,0-2 1,-1 0-1,-1-1 1,17-20-1,-11 10-10,-1-2-1,-1 0 1,-1-1 0,-2-1 0,0 0 0,9-30-1,-14 32-48,-2 0 1,0 0-1,-2-1 0,0 0 0,-2 1 0,-1-2 0,-2-38 1,-1 54-86,0 0 1,-1 0 0,0 0 0,-1 0 0,0 1 0,-1-1 0,0 1 0,-8-14 0,10 20-16,0 1 0,0 0 1,0 1-1,0-1 0,0 0 1,-1 0-1,1 1 0,-1 0 0,0-1 1,0 1-1,0 0 0,0 0 1,0 0-1,0 1 0,0-1 1,-1 1-1,1 0 0,0 0 0,-1 0 1,1 0-1,-1 1 0,0-1 1,1 1-1,-1 0 0,1 0 0,-1 0 1,1 1-1,-1-1 0,0 1 1,-3 1-1,-1 0-204,0 1 1,1 1-1,-1 0 1,1 0-1,-1 0 0,1 1 1,-11 9-1,-44 47-4252,44-42 2007,-22 25-1456,7-4 1212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09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0 781 16,'1'-1'197,"1"0"0,-1 0 1,0 0-1,0-1 0,0 1 0,0 0 0,0 0 1,-1-1-1,1 1 0,0 0 0,0-1 0,-1 1 1,1-1-1,-1 1 0,0-1 0,1 1 1,-1-4-1,4-33 2105,-4 29-1761,2-56 2790,-3 49-2385,2 0 1,-1 0-1,2-1 0,0 1 1,1 0-1,5-16 0,-8 32-912,0 0-1,0 0 0,0 0 1,0-1-1,0 1 1,1 0-1,-1 0 1,0 0-1,0 0 0,0 0 1,0 0-1,0 0 1,1-1-1,-1 1 1,0 0-1,0 0 0,0 0 1,1 0-1,-1 0 1,0 0-1,0 0 1,0 0-1,0 0 0,1 0 1,-1 0-1,0 0 1,0 0-1,0 0 1,1 0-1,-1 0 0,0 0 1,0 0-1,0 0 1,0 1-1,1-1 1,-1 0-1,0 0 0,0 0 1,0 0-1,0 0 1,0 0-1,1 0 1,-1 1-1,0-1 0,0 0 1,0 0-1,0 0 1,0 0-1,0 0 1,0 1-1,0-1 0,1 0 1,-1 0-1,0 0 1,0 1-1,0-1 1,8 13-80,-6-11 242,6 14 150,0 0 0,0 1 0,9 33 0,-11-30-97,2 0-1,10 22 0,-12-31-106,0 0-1,1 0 0,0 0 1,0-1-1,2 0 0,12 13 1,-17-20-97,1 0 0,-1 1 0,1-1 1,0-1-1,0 1 0,0-1 1,0 0-1,0 0 0,1 0 1,-1-1-1,0 1 0,1-2 1,-1 1-1,1 0 0,0-1 0,-1 0 1,10-1-1,-2-1 15,0-1 0,-1 1-1,1-2 1,-1 0 0,0 0-1,0-1 1,23-14 0,-19 9 1,1-2 0,-2 0 0,0-1 0,23-25 0,-13 8 13,-2-1 0,-1 0 0,-1-2 0,30-66 0,-37 66-29,-1 0 0,-1-1 0,-2-1 0,10-69 0,-38 141 68,11-14-102,2 0 1,0 0 0,2 1-1,0 0 1,2-1 0,1 1-1,0 0 1,6 29 0,-5-44 1,0 0 0,1 0 1,0 0-1,0 0 1,1-1-1,0 1 1,1-1-1,0 0 1,9 15-1,-9-18-7,-1-1-1,1-1 1,0 1-1,0 0 1,0-1-1,0 0 1,1 0-1,-1 0 1,1-1-1,0 1 1,-1-1-1,1 0 1,0-1-1,1 1 1,-1-1-1,0 0 1,0 0-1,8 0 1,1-1-9,-1 0-1,1-1 1,-1 0 0,0-1 0,1-1 0,-1 0 0,0-1-1,-1 0 1,1-1 0,-1 0 0,1-1 0,-2-1-1,18-11 1,-2-3-52,0-1-1,-2-1 0,-1 0 1,26-34-1,-23 21-104,-1-1 0,-2-1-1,-1-1 1,-3-1 0,-1-1 0,-2-1 0,-2-1-1,16-68 1,-30 92 56,0 19 94,-1 0 1,0-1 0,0 1 0,0-1 0,0 1 0,0 0 0,0-1 0,0 1-1,0-1 1,0 1 0,0 0 0,0-1 0,0 1 0,0-1 0,0 1-1,0-1 1,0 1 0,0 0 0,0-1 0,0 1 0,-1 0 0,1-1 0,0 1-1,0-1 1,-1 1 0,1 0 0,0-1 0,0 1 0,-1 0 0,1 0 0,0-1-1,-1 1 1,1 0 0,-1-1 0,-2 3-28,1 0 0,-1 0 0,1 0-1,-1 1 1,1-1 0,0 1 0,0-1 0,0 1 0,0-1-1,0 1 1,1 0 0,-1 0 0,1 0 0,0 0 0,0 0-1,-1 7 1,-1 0-412,1 1-1,1 0 0,-1 19 1,2-29 373,0 0 0,0 0 0,0 0 0,0 0 0,0 0 0,0 0 0,0 0-1,0-1 1,1 1 0,-1 0 0,0 0 0,1 0 0,-1 0 0,0 0 0,1 0 0,-1-1 0,1 1 0,-1 0 0,1 0 0,0-1 0,1 2 0,-2-1-119,1-1 0,0 0 0,0 0 0,0 0 0,0 1 1,0-1-1,-1 0 0,1 0 0,0 0 0,0 0 0,0 0 0,0 0 0,0-1 0,0 1 1,-1 0-1,1 0 0,0-1 0,1 0 0,3-1-1072,1-1 0,-1 0 0,0-1 0,0 1 0,4-6 0,10-5-1101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2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94 437 504,'0'0'2685,"-7"0"-1433,7 0-1188,1 0 0,-1 0 0,0 0 0,0 0 0,0 0 0,0 0 0,0-1 0,0 1 1,0 0-1,0 0 0,0 0 0,0 0 0,0 0 0,0 0 0,0 0 0,0 0 0,0 0 1,0-1-1,0 1 0,0 0 0,0 0 0,-1-1 769,1 1-769,0 0 1,0 0-1,0 0 0,0 0 0,0 0 0,-1 0 0,1 0 0,0 0 0,0 0 0,0 0 1,0 0-1,0 0 0,0 0 0,0 0 0,0 0 0,0 0 0,-1 0 0,1 0 0,0 0 0,0 0 1,0 0-1,0 0 0,0 0 0,0 0 0,0 0 0,0 0 0,0 0 0,-1 0 0,20-15 2038,33-20 0,14-9-508,-35 18-835,54-56 0,-69 64-535,-1-1 0,-1 0 0,-1-1-1,18-35 1,-28 49-171,-1 1-1,0 0 0,0 0 0,-1-1 1,1 1-1,-1-1 0,-1 0 1,1-9-1,-1 13-37,0 0-1,0 1 1,0-1 0,-1 0-1,1 0 1,0 1 0,-1-1 0,0 0-1,1 1 1,-1-1 0,0 1-1,0-1 1,0 1 0,0-1 0,0 1-1,0-1 1,0 1 0,-1 0-1,1 0 1,0 0 0,-1 0 0,1 0-1,-1 0 1,1 0 0,-1 0-1,0 0 1,1 1 0,-1-1-1,0 1 1,1-1 0,-3 1 0,-3-1 7,-1 0 1,1 1-1,-1 0 1,1 1-1,0 0 1,-1 0-1,1 0 0,0 1 1,0 0-1,0 1 1,0-1-1,0 1 1,1 1-1,-1-1 1,-7 6-1,-5 5 10,-1 0 0,2 2 0,-23 22 0,17-13 60,2 0 1,1 1-1,1 2 0,-33 58 0,45-72 9,2 0 0,0 1 0,0 0 0,1 0 0,1 0 0,1 0 0,0 1 0,1 0 0,1-1 0,0 1 0,1 0 0,4 30 0,-2-36-48,0 0 1,1-1 0,0 1 0,1 0 0,0-1-1,1 0 1,0 0 0,0 0 0,1-1 0,0 0 0,0 0-1,1 0 1,0-1 0,0 0 0,1 0 0,0-1-1,0 0 1,1 0 0,-1-1 0,1 0 0,11 4 0,-4-3-3,0 0 1,0-2-1,0 0 1,1-1 0,-1 0-1,1-1 1,-1-1-1,1-1 1,0 0 0,0-2-1,-1 1 1,20-6-1,-7 0 12,0-2 0,-1-1 0,35-17 0,73-48-35,-88 47-194,-41 24 123,-6 3 19,1-1 1,0 1-1,0 0 0,0 0 1,0 0-1,0 0 1,0 1-1,0-1 1,0 0-1,4 0 1,-9 18-78,0-5 51,1-4 34,0 1-1,1-1 0,0 1 1,0 0-1,1 14 0,0-21 17,0 0-1,1-1 1,-1 1-1,0-1 0,1 1 1,-1-1-1,1 1 1,0-1-1,-1 1 1,1-1-1,0 1 0,0-1 1,0 0-1,0 0 1,0 1-1,0-1 1,0 0-1,1 0 0,-1 0 1,0 0-1,1 0 1,-1 0-1,1-1 1,-1 1-1,0 0 0,1-1 1,0 1-1,-1-1 1,1 0-1,-1 1 1,1-1-1,0 0 0,-1 0 1,1 0-1,-1 0 1,1 0-1,3-1 1,5 0-5,0-1 0,0 0-1,0 0 1,0-1 0,-1 0 0,1-1 0,9-5 0,60-39-19,-52 30 27,-2-2 3,-22 17 44,0 0 1,0 0-1,1 1 0,-1-1 0,1 1 0,-1-1 0,1 1 0,0 0 0,0 0 0,-1 1 0,2-1 0,6-1 0,-10 4-27,0 0 0,0-1 0,-1 1-1,1 0 1,0 0 0,-1 0 0,1 0 0,0-1 0,-1 1-1,1 0 1,-1 0 0,1 0 0,-1 0 0,0 0 0,0 0-1,1 2 1,-1-3 17,2 10 86,0-1 0,0 1 0,-1-1-1,-1 1 1,0-1 0,0 1 0,-3 17 0,1 8 143,1 132 872,9 0 1,40 242-1,-44-352-3593,-4-55 1236,-7-11-4619,5 6 4589,0 1-1,0-1 1,-1 0-1,1 1 1,-1-1-1,-5-3 1,-4 0-2011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 3316,'1'-1'71,"-1"1"0,1-1-1,0 1 1,-1-1 0,1 1-1,0 0 1,0-1 0,-1 1-1,1 0 1,0 0 0,0-1-1,0 1 1,-1 0 0,1 0-1,0 0 1,0 0 0,0 0-1,-1 0 1,1 0 0,0 1-1,0-1 1,0 0 0,-1 0-1,1 0 1,0 1 0,0-1-1,-1 1 1,1-1 0,0 0-1,-1 1 1,1-1 0,0 1-1,-1-1 1,1 1 0,-1 0-1,1-1 1,-1 1 0,1 0-1,-1-1 1,1 1 0,-1 0-1,0-1 1,1 1 0,-1 0-1,0 0 1,0 0 0,1 0-1,0 6 289,1-1-1,-1 1 1,0 0-1,0 9 1,-1 33 1251,-3 0 0,-14 84 0,9-81-844,-44 341 4293,52-391-5065,-2 23 60,2-24-98,0-1-1,0 1 0,0 0 0,0 0 0,0 0 0,0 0 0,0-1 0,0 1 0,1 0 1,-1 0-1,0 0 0,1-1 0,-1 1 0,0 0 0,1 0 0,-1-1 0,1 1 0,-1 0 0,1-1 1,0 2-1,3-5-987,9-12-2341,-1-1 0,14-24 0,-11 10 818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1 100 452,'5'-25'2060,"-1"8"896,-2 1 0,3-25 3689,-4 47-5598,1 20 298,-1 44 0,1 18 15,1-55-936,18 125 1172,-18-139-1407,2-1 0,0 0 0,1 0 0,1 0 0,1-1 0,12 22 0,-17-35-145,0 0-1,-1 0 1,1 0-1,1-1 0,-1 1 1,0-1-1,1 0 1,0 0-1,0 0 0,0 0 1,0-1-1,0 1 0,6 1 1,-7-3-34,1 0 1,-1 0-1,1-1 1,0 1-1,-1-1 1,1 0 0,-1 0-1,1 0 1,-1 0-1,1-1 1,0 1-1,-1-1 1,1 0-1,-1 0 1,0-1-1,1 1 1,-1-1-1,6-3 1,2-3-85,1-1-1,-1 0 1,-1-1 0,1 0-1,-2-1 1,1 0 0,14-25-1,46-91-1044,-10-4-562,0 0-4573,-55 124 2787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0 861 644,'6'-5'321,"-1"-1"0,0 1-1,-1-2 1,1 1 0,-1 0 0,-1-1 0,1 0-1,-1 0 1,3-9 0,2-9 707,6-35 0,-5 22-324,26-124 2070,23-83 2845,-58 244-5568,0 0 1,1 0 0,-1 1-1,0-1 1,0 0-1,1 0 1,-1 1 0,0-1-1,1 0 1,-1 1-1,0-1 1,1 1 0,-1-1-1,1 0 1,-1 1 0,1-1-1,-1 1 1,1-1-1,0 1 1,-1-1 0,2 1-1,-2 0-16,1 0 1,-1 0-1,1 0 0,-1 0 0,1 0 0,-1 0 0,1 1 0,-1-1 1,1 0-1,-1 0 0,1 1 0,-1-1 0,0 0 0,1 1 1,-1-1-1,1 0 0,-1 1 0,0-1 0,1 1 0,-1-1 0,0 0 1,1 2-1,14 31 702,-14-30-719,28 77 980,65 123-1,-81-179-821,1-1-1,1-1 1,2 0-1,0 0 0,1-2 1,1 0-1,1-1 1,0-1-1,29 18 1,-46-34-125,-1 0-1,1-1 1,-1 1-1,1-1 1,0 0-1,0 0 1,-1 0-1,1 0 1,0-1 0,0 1-1,6 0 1,-13-5 3,-6-4-161,-1 0 0,1 1 1,-1 0-1,-1 1 0,1 0 1,-1 1-1,0 0 0,0 1 0,-1 0 1,1 1-1,-1 1 0,0 0 1,-23-1-1,17 3-520,-1 0-1,1 2 1,-1 0 0,1 1 0,0 1-1,0 1 1,1 0 0,-33 15-1,-17 12-7340,45-20 5453</inkml:trace>
  <inkml:trace contextRef="#ctx0" brushRef="#br0" timeOffset="1">500 72 684,'4'-6'383,"2"-5"821,0 1 0,1 0 0,1 0 0,14-14 0,-22 24-1112,0 0 0,1 0 0,-1 0-1,0 0 1,0 0 0,0 0 0,0 0 0,1 0-1,-1 0 1,0 0 0,0 0 0,0 0 0,0 0-1,0 0 1,0 0 0,1 0 0,-1 0 0,0 0-1,0 0 1,0 1 0,0-1 0,0 0-1,0 0 1,1 0 0,-1 0 0,0 0 0,0 0-1,0 0 1,0 1 0,0-1 0,0 0 0,0 0-1,0 0 1,0 0 0,0 0 0,0 1-1,0-1 1,0 0 0,0 0 0,0 0 0,0 0-1,0 0 1,0 1 0,0-1 0,0 0 0,0 0-1,0 0 1,0 0 0,0 0 0,0 1 0,0-1-1,0 0 1,0 0 0,0 20 1198,-5 28-515,-17 178 2889,21-191-3103,1 0-1,2 0 1,2 0 0,12 52 0,-13-77-403,0 1 1,1-1 0,0 0 0,0 0 0,1-1 0,12 18 0,-14-24-138,0 1 0,0 0 0,0-1 0,0 1 0,1-1 0,0 0 0,-1-1 0,1 1 0,0 0 0,1-1 0,-1 0 0,0 0 0,1 0 0,-1-1 0,1 1 0,-1-1 0,9 1 0,-2-2-205,0 0 1,1-1-1,-1 0 1,0-1-1,0 0 1,0 0 0,-1-1-1,1-1 1,0 0-1,-1 0 1,13-8-1,4-5-2493,0 0 0,39-34-1,-28 17-1348,-5 2 1223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192 191 140,'8'4'6034,"2"3"-4737,0 1 0,13 12 0,-13-6-664,-1 1-1,0 0 1,-1 0 0,0 1-1,-1 0 1,6 22 0,10 23 504,-19-52-1004,5 12 236,0 0 0,2-1 0,0 0-1,18 22 1,-25-37-388,0 0 0,1 0-1,0-1 1,0 0 0,0 1 0,0-2 0,1 1 0,-1-1 0,1 1-1,0-2 1,0 1 0,0-1 0,1 1 0,-1-2 0,0 1 0,1-1-1,-1 0 1,1 0 0,8-1 0,-1-1-544,0-1 1,0 0-1,0-1 1,0-1-1,0 0 1,-1-1-1,1-1 0,-1 0 1,-1 0-1,1-2 1,-1 1-1,22-19 1,-31 23 365,1 0 0,0 1 0,0-1 0,0 1 0,0 0 0,0 0 0,0 0 0,0 1 1,9-2-1,-11 3 2174,-10 0-1443,-12 0 18,0-1 1,-24-4 0,-159-32 1788,86 20-1566,-13-2-17,128 19-733,0-1 1,0 1-1,-1 0 0,1-1 0,0 0 1,0 1-1,0-1 0,0 0 0,0 0 1,0 0-1,0 0 0,0-1 0,1 1 1,-1-1-1,0 1 0,1-1 1,-1 1-1,1-1 0,-1 0 0,1 0 1,0 1-1,0-1 0,0 0 0,0 0 1,0 0-1,0 0 0,0-1 0,1 1 1,-1 0-1,1 0 0,0 0 0,-1-1 1,1 1-1,0 0 0,0 0 0,1-3 1,1-7 81,1 0 0,0 1 0,1-1 0,0 1 0,9-16 0,-5 10-54,13-28 131,-12 28-108,-1-1 0,-1 0-1,0 0 1,-1 0 0,3-23-1,-8 38-63,-1 0-1,0 0 1,0 0-1,0 1 1,0-1 0,0 0-1,-1 0 1,1 0-1,-1 0 1,0 1-1,0-1 1,0 0-1,0 1 1,0-1-1,0 1 1,-1-1-1,1 1 1,-3-3-1,1 2-53,0 0 0,-1 0 0,1 0-1,-1 0 1,0 1 0,0-1-1,1 1 1,-1 0 0,-1 1 0,-6-3-1,2 1-219,0 1 0,0 1 0,0-1 0,-1 1 0,1 1 1,0 0-1,0 0 0,-1 1 0,1 0 0,-14 4 0,17-3-237,0-1 0,0 2 0,1-1-1,-1 1 1,1-1 0,-1 1 0,1 1 0,0-1 0,0 1 0,1 0 0,-1 0 0,1 0 0,0 1 0,0 0 0,0-1 0,1 1 0,-1 1 0,-4 9 0,-5 15-1530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1 594 32,'37'15'790,"72"22"1650,-95-33-1819,1-1-1,-1 0 1,0-1 0,1-1-1,27-1 1,-36-1-438,0-1-1,0 1 1,-1-1 0,1 0-1,0 0 1,-1-1 0,1 0-1,-1 0 1,0 0 0,0-1 0,0 1-1,0-1 1,-1 0 0,0 0-1,0-1 1,0 0 0,0 1-1,0-1 1,-1 0 0,3-7-1,7-12 365,-2 0 0,0-1 1,8-30-1,-5-3 407,-1 0 0,6-91 0,-13 96-388,-3 15-72,-3 28-197,0 0 1,0 0-1,1 0 0,1 0 0,0 0 1,0 0-1,7-16 0,-8 25 87,-1 3-322,0 1 1,0 0-1,1 0 0,-1-1 0,1 1 0,0 0 1,0-1-1,1 4 0,3 9 50,11 59 387,-8-29-176,17 49-1,-13-58-76,2 0 0,30 57 0,-39-84-203,0 0-1,1 0 1,0-1-1,0 0 0,1 0 1,0-1-1,0 1 0,1-2 1,0 1-1,0-1 1,0 0-1,1-1 0,0 0 1,0 0-1,14 4 0,-18-7-50,1-2 0,-1 1-1,1-1 1,-1 1 0,1-1 0,-1-1-1,1 1 1,0-1 0,-1 0-1,0-1 1,1 1 0,-1-1-1,0 0 1,0 0 0,0-1-1,0 1 1,0-1 0,0 0-1,-1-1 1,9-6 0,1-4-171,0 0 1,0-1 0,-1 0 0,15-25-1,-10 11-713,-2-1 1,0-1-1,-2 0 0,-2-1 0,0-1 0,11-60 0,-15 32-7426,-8 47 5698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275 147 268,'12'-9'553,"0"0"228,0-1 0,19-20 0,-29 28-624,0 0 0,0 0 0,-1 0 0,1 0 1,-1 0-1,1 0 0,-1 0 0,0-1 0,0 1 0,0 0 0,0-1 0,0 1 0,-1-1 1,1 1-1,-1-1 0,0 1 0,1-1 0,-1 1 0,0-1 0,-1 0 0,1 1 0,0-1 1,-2-4-1,1 6-57,1-1 1,-1 1 0,0-1-1,0 0 1,0 1-1,0 0 1,0-1 0,-1 1-1,1 0 1,0-1 0,-1 1-1,1 0 1,0 0 0,-1 0-1,0 0 1,1 1-1,-1-1 1,-1-1 0,-1 1 30,0 1 0,1-1 0,-1 0 0,1 1 0,-1 0 0,0 0 0,1 0-1,-7 1 1,-1 1 166,0 1 0,0 0 0,0 1 0,-20 9 0,20-7-143,0 1-1,1 1 1,-1-1 0,1 2 0,1-1 0,0 2 0,0-1 0,1 1-1,0 0 1,-12 20 0,5-3 118,1 1 1,1 0-1,-13 43 0,18-44-20,0 1-1,2 0 0,1 0 1,-2 39-1,6-57-187,1 0 0,0 0-1,1 0 1,0 0 0,0 0-1,1-1 1,1 1 0,0 0 0,0-1-1,1 0 1,0 0 0,0 0 0,1 0-1,0-1 1,1 1 0,7 8 0,-9-13-84,0-1 0,-1 1 0,1-1 0,0 0 0,1-1 0,-1 1 0,0-1 0,1 1 0,-1-1 0,1-1 0,0 1 0,0-1 0,0 1 0,7 0 0,-3-2-93,0 0-1,-1 0 0,1-1 1,0 0-1,-1 0 1,1-1-1,14-4 1,2-5-304,0 0 0,-1-1 0,0-1 1,27-21-1,16-17-3478,83-83 0,-147 130 3780,51-51-1836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248 419 4492,'2'-2'78,"25"-26"306,-25 26-227,0 1 1,0-1-1,0 1 1,0 0-1,0-1 1,0 1-1,0 0 1,0 0 0,1 0-1,-1 1 1,0-1-1,1 1 1,3-1-1,-4 5 551,-1 2-439,1 1-1,-1-1 0,0 0 0,0 1 1,-1-1-1,0 1 0,0 7 0,-9 55 1648,2-17-901,4-20-371,1 1 0,2-1-1,1 1 1,1 0 0,9 38 0,-9-66-571,-1 0 0,1-1 0,0 1 0,0-1 1,0 1-1,1-1 0,0 0 0,0 0 0,0 0 0,0-1 0,0 1 0,1-1 1,-1 1-1,1-1 0,0 0 0,0-1 0,1 1 0,-1-1 0,0 0 1,1 0-1,-1 0 0,1 0 0,0-1 0,0 0 0,5 1 0,14 2 140,0-2 0,1 0 0,46-4-1,-25 1 29,3 1 36,55 7-1,-45-5-128,-37-3-110,-21 1-36,1 0 0,0 0 0,-1-1 0,1 1 0,-1-1 0,1 1 0,0-1 0,-1 0 0,1 0 0,-1 1 0,0-1 0,1 0 0,-1 0 0,0-1 0,1 1 0,-1 0 0,0 0 0,0 0 0,0-1 0,0 1 0,0-1 0,0 1 0,-1-1 0,1 1 0,0-2 0,2-5 3,0-1-1,0 1 1,1-12 0,-4 19-4,2-10-14,0 0 0,0 0 0,-2 0 0,1 0 0,-2-1 0,1 1 1,-1 0-1,-1 0 0,0 0 0,-1 0 0,0 0 0,0 0 0,-1 1 1,-1 0-1,0-1 0,0 2 0,-1-1 0,0 0 0,-1 1 0,-11-12 1,1 6-83,0 0 0,-2 1 1,1 1-1,-42-22 1,52 31 52,0-1-1,0 1 1,0-2 0,1 1 0,0-1 0,-9-9-1,13 11 32,0 0-1,0 0 1,0-1-1,0 1 1,1-1 0,0 1-1,0-1 1,0 0-1,0 0 1,1 0-1,0 0 1,-1-8-1,-12-193 7,13 195 10,0 1 0,0 0 0,-1 0 0,-1 0-1,1 0 1,-2 0 0,1 0 0,-1 1-1,-9-14 1,10 18-21,0 1 0,0 0 0,-1 0 0,0 0 0,0 0 0,0 1 1,0-1-1,0 1 0,0 0 0,-1 0 0,0 1 0,0 0 0,1-1 0,-1 2 0,0-1 0,-1 0 0,1 1 0,0 0 0,0 0 0,-7 0 0,-14 1-922,0 0 0,0 2 0,1 0 0,-44 11 0,25-1-2395,-77 31-1,14 6 544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63 1192,'6'-13'2906,"1"0"1,16-22-1,-21 34-1919,-5 5 39,-17 35 4,3 1-1,1 0 0,1 1 0,3 0 0,-10 57 1,8-5 53,-4 134 0,16-145-402,3 1 1,4-1-1,27 137 0,-23-177-423,2 0-1,1-2 0,3 1 1,1-2-1,2 0 0,1-1 1,2-1-1,49 65 1,-55-84-177,2-1 0,-1-1 0,2 0 0,33 22 0,-38-29-362,1-1-1,-1-1 0,2 0 0,-1-1 0,1 0 0,0-1 1,30 5-1,-40-9-170,0-1 0,0 0-1,0 0 1,0 0 0,0-1 0,0 0 0,-1 0 0,7-2 0,-8 2-699,0 0-1,0 0 1,0-1 0,-1 1 0,1-1 0,0 0 0,-1 1 0,5-5-1,2-7-2088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1 1072,'19'3'1806,"-8"-1"-285,-1-1 0,0 1 0,17 7-1,-27-9-1456,1 0-1,-1 0 1,0 0-1,0 0 1,0 0-1,0 0 0,0 0 1,1 0-1,-1 0 1,0 0-1,0 0 0,0 0 1,0 0-1,0 1 1,0-1-1,1 0 1,-1 0-1,0 0 0,0 0 1,0 0-1,0 0 1,0 0-1,0 1 0,0-1 1,0 0-1,0 0 1,0 0-1,0 0 1,0 1-1,0-1 0,0 0 1,0 0-1,0 0 1,0 0-1,0 0 0,0 1 1,0-1-1,0 0 1,0 0-1,0 0 1,0 0-1,0 0 0,0 1 1,0-1-1,0 0 1,0 0-1,0 0 0,0 0 1,0 0-1,0 1 1,-1-1-1,1 0 0,0 0 1,0 0-1,0 0 1,0 0-1,0 0 1,0 0-1,-1 0 0,1 0 1,0 0-1,0 1 1,0-1-1,0 0 0,0 0 1,-1 0-1,1 0 1,0 0-1,0 0 1,-17 2 753,0 0 0,1-1 0,-1-1 0,-17-1 1,-74-12 1322,66 7-1485,8 1-171,0 2 0,-1 1 1,-49 5-1,69-2-761,0 2 0,1-1 1,-1 2-1,1 0 0,-1 1 1,1 0-1,1 1 0,-1 1 1,1 0-1,-17 12 0,30-19 277,-19 14-1486,13-9-465,-1 1 0,1-1 0,0 1 0,-6 9-1,4-1-897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5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629 218 548,'7'-1'1301,"0"-1"-1,0 0 1,0 0-1,-1-1 1,12-5-1,-18 7-1219,0 1 0,0 0 0,1 0 0,-1 0-1,0 0 1,0-1 0,0 1 0,0 0 0,0 0-1,0 0 1,0-1 0,0 1 0,0 0-1,1 0 1,-1 0 0,0-1 0,0 1 0,0 0-1,0 0 1,0-1 0,0 1 0,0 0 0,0 0-1,-1 0 1,1-1 0,0 1 0,0 0 0,0 0-1,0 0 1,0-1 0,0 1 0,0 0-1,0 0 1,0 0 0,-1-1 0,1 1 0,0 0-1,0 0 1,0 0 0,0 0 0,-1 0 0,1-1-1,0 1 1,0 0 0,-1 0 0,-16-9 1148,-1 1 0,0 0 0,-1 1 0,-37-8 0,51 14-1105,-361-82 5010,333 76-5312,-42-9-1342,29 1-2447,24 2-5506,18 5 6480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3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28251,'-7'14'-280,"4"-3"128,0-5 20,3 3 4,0-4-437,-3 7-1447,-3-4 324,3 1-588,-10 10-9589,13-5 8753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6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0 1168,'2'1'1297,"2"0"-765,9 6 4062,-18-4-3229,-6 3-696,0-1 1,0 1-1,-1-2 0,1 1 1,-1-2-1,0 0 0,-1 0 1,-19 1-1,-107 2 2469,134-6-3021,-146-10 2311,37 1-1916,103 8-997,-57-3-993,46 1-2114,1-1-3703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16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1080,'0'-3'335,"0"-3"939,0 1 0,0-1 0,1 1 0,-1-1 0,1 1-1,3-8 1,3-4 3476,-6 16-4532,0 0 1,0 0-1,0 0 1,0 0-1,0 0 0,1 0 1,-1 0-1,0 0 0,0 0 1,1 1-1,-1-1 0,0 0 1,1 1-1,-1-1 1,1 1-1,-1 0 0,1-1 1,-1 1-1,1 0 0,-1 0 1,1 0-1,-1 0 0,1 0 1,1 1-1,10 0 275,-1 0 0,1 1 0,-1 1 0,1 0 0,-1 1 0,13 5 0,74 38 1163,-42-15-949,-2 3 0,-1 2 1,-2 2-1,90 89 0,-105-90-302,-3 2-1,-1 1 0,-2 2 0,-2 1 0,-2 1 0,33 77 1,-51-102-366,-2-1 1,0 2 0,-2-1-1,0 1 1,-1 0 0,-1 0-1,-1 0 1,-1 0-1,-1 0 1,0 0 0,-2 1-1,0-1 1,-2 0 0,0-1-1,-2 1 1,0-1 0,-1 0-1,-18 35 1,-25 27-1723,27-50-1679,-44 46 0,15-28-2214,-78 60 1,88-76 835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2 148,'1'-2'5422,"-4"7"-2192,-7 17-838,-17 40-743,-131 456 5753,95-220-3996,63-295-3375,-13 99 1163,12-88-1176,1 0 1,0 0-1,1 0 1,1-1-1,3 18 0,-4-29-109,-1 0-1,0-1 0,1 1 0,0 0 1,-1-1-1,1 1 0,0-1 0,0 1 1,0-1-1,0 1 0,0-1 0,0 1 0,1-1 1,-1 0-1,0 0 0,1 0 0,-1 0 1,1 0-1,-1 0 0,1 0 0,2 1 1,-2-2-368,0 1 1,1-1 0,-1 0 0,0 0 0,0 0-1,0 0 1,0 0 0,1 0 0,-1-1-1,0 1 1,0-1 0,0 1 0,0-1 0,0 0-1,0 0 1,0 0 0,0 0 0,-1 0-1,3-2 1,20-18-4236,2-4 1424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32 1224,'2'-22'2409,"-2"13"2695,-7 23-2712,-2 11-1273,1 0 0,1 0 0,-6 39 1,4-16-343,-260 1570 9047,263-1571-9616,-10 73 503,-32 118 0,48-235-772,-9 25-199,8-27 209,1-1 0,0 1 0,0 0 1,0-1-1,-1 1 0,1 0 0,0-1 0,-1 1 0,1 0 0,-1-1 0,1 1 0,-1-1 0,1 1 1,-1-1-1,1 1 0,-1-1 0,1 1 0,-1-1 0,1 0 0,-1 1 0,0-1 0,1 0 0,-1 1 0,0-1 1,1 0-1,-1 0 0,0 0 0,0 1 0,1-1 0,-1 0 0,0 0 0,0 0 0,-1-1-349,1 0-1,0 0 1,0 0-1,0 0 1,0 0-1,0-1 1,0 1-1,0 0 1,0 0-1,0-1 1,1 1-1,-1-1 1,0 1-1,1 0 1,-1-1-1,1 1 1,0-1-1,-1-1 1,-3-28-7727,4 8 4500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63 8,'2'-15'1356,"-2"9"-317,1-1 1,0 1 0,0 0-1,1 0 1,3-10 4720,-8 23-4235,-25 75 1870,-33 152 0,47-173-2662,-74 450 3277,33 9-1070,25-204-1811,28-292-2424,-6 38 2380,-1-34-5961,-6-7-8828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0:3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805 216 660,'-2'-7'804,"1"4"-526,0 1-1,0-1 1,0 1 0,0-1-1,1 0 1,-1 1 0,1-1-1,0 0 1,0 1-1,0-1 1,0 0 0,0 0-1,0 1 1,1-1 0,-1 0-1,1 1 1,0-1 0,0 0-1,0 1 1,0-1 0,0 1-1,0-1 1,1 1-1,-1 0 1,3-3 0,5-5 186,0 0-1,0 1 1,1 0 0,0 1-1,12-8 1,59-33 1773,-53 34-1288,-4 3 37,-22 12-93,-11 4-435,-37 15 25,0-2-1,-1-2 1,-68 13 0,-158 16 744,173-33-955,-112-2 1,134-8-2213,4 4-8350,59 0 7253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01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15 60,'0'0'1524,"0"0"-252,-9 5-200,9-5-164,0 0-111,0 0-129,0 0-156,0 0-176,0 0-224,0 0-284,19-14-316,-19 14-1757,-3-5 761,3 5 504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02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0 116,'0'0'909,"0"0"-16,0 0-31,0 0-32,0 0-37,0 0-28,0 0-10,0 0-6,0 0-8,0 0-16,0 0-19,0 0-20,0 0 8,0 0 25,0 0-8,0 0-35,0 0-27,0 0-51,0 0-48,0 0-43,0 0-41,0 0-33,2 2-23,2 1-85,0 0-1,1 0 1,0-1 0,0 1 0,-1-1-1,1 0 1,0-1 0,0 1 0,1-1 0,-1 0-1,9 1 1,12-1-91,29 0 0,-32-1 23,42 2 32,86 13 0,-124-11-236,6 1 27,41 11-1,-55-13-42,-12-3-31,0 1 0,0 0 0,0 0 0,-1 0 0,1 1-1,8 4 1,-2 1 6,-12-6-10,1-1-10,-2 0 9,1 1-1,0-1 0,-1 0 0,0 0 1,1 1-1,-1-1 0,1 0 1,-1 1-1,1-1 0,-1 0 0,0 1 1,1-1-1,-1 1 0,0-1 1,1 1-1,-1-1 0,0 1 0,1-1 1,-1 1-1,0-1 0,0 1 1,0-1-1,0 1 0,0-1 0,1 1 1,-1-1-1,0 1 0,0 0 1,0-1-1,-1 1 0,1-1 0,0 1 1,0-1-1,0 1 0,-1 0 1,-5 16 4,-14 23 81,3 1-1,-16 53 1,6-16 97,-11 35 108,33-95-227,4-15-96,1-1 1,-1 1-1,0 0 1,0 0 0,0 0-1,0 0 1,-1-1-1,1 1 1,-3 3-1,-3 23-2960,-11 23-8132,8-22 8317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5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0 544 224,'0'0'761,"0"0"-21,0 0-37,0 0-44,0 0-38,0 0-38,0 0-20,0 0-31,0 0-21,0 0-19,0 0-16,0 0 1,0 0 8,0 0 9,8-15 3366,22-16-2354,50-63 0,-25 25-1008,143-146 797,-183 198-1213,54-56 381,-65 69-376,0 1 0,0-1 1,1 1-1,-1 0 0,1 0 0,6-3 1,-9 6 9,-2 0 7,5-1 24,-5 1-123,0-1-1,0 1 1,1 0 0,-1 0-1,0 0 1,0 0 0,0 0-1,1-1 1,-1 1 0,0 0-1,0 0 1,1 0 0,-1 0-1,0 0 1,0 0 0,0 0-1,1 0 1,-1 0 0,0 0-1,0 0 1,1 0 0,-1 0-1,0 0 1,0 0 0,1 0-1,-1 0 1,0 0 0,0 0-1,1 0 1,-1 1 0,0-1-1,0 0 1,0 0 0,1 0-1,-1 0 1,0 0 0,0 1-1,0-1 1,1 0 0,5 11 69,0-1 0,-1 1 0,0 0 0,-1 0 0,6 22 0,7 65 279,-5-25-24,3-5 515,2 0-1,53 127 1,-64-181-733,1 0-668,-1 0 0,-1 1-1,6 21 1,-11-33-251,0 0 0,0 0-1,-1 0 1,1 0 0,-1 0 0,0 0-1,0 0 1,0-1 0,0 1 0,0 0-1,-2 2 1,-3 7-1913,-3 10-72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40 444,'0'0'541,"0"0"-17,0 0-32,0 0-5,0 0-2,0 0-12,0 0 3,0 0 3,0 0-11,0 0-6,0 0-24,0 0-21,0 0-17,0 0-19,0 0-30,0 0-20,0 0-16,0 0-8,-3 3-7,-249 206 3255,187-146-3083,37-34-30,-57 45 0,80-71-397,0 1 1,1 0-1,-1 0 1,1 0 0,0 0-1,-7 10 1,11-13-26,-5 3 54,5-4-61,-1 1 0,1-1 0,0 0 0,0 0 0,0 1 0,0-1 0,0 0 0,-1 0 1,1 1-1,0-1 0,0 0 0,-1 0 0,1 1 0,0-1 0,0 0 0,-1 0 0,1 0 0,0 0 1,0 1-1,-1-1 0,1 0 0,0 0 0,-1 0 0,1 0 0,0 0 0,0 0 0,-1 0 0,1 0 1,0 0-1,-1 0 0,1 0 0,0 0 0,-1 0 0,1 0 0,0 0 0,-1 0 0,-1-4 25,0 0-1,0 0 1,0 0-1,0 0 1,1 0 0,0-1-1,0 1 1,0 0-1,0-1 1,1 1-1,0-9 1,2-57 425,-2 67-444,3-151 673,-4 107-459,5-46 1680,-4 91-1797,0-1-117,0 0-1,0 0 1,0 0-1,1 1 0,-1-1 1,1 0-1,0 0 1,0 0-1,0 1 1,3-6-1,-4 7-881,0 1-320,0 0-896,0 0-2034,0 0 753,0 0 1029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4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78 708,'0'-4'797,"0"0"0,1 0 0,0 1 0,0-1-1,0 0 1,2-5 0,2-5 1859,-5 12-1822,-1-1 279,1 3-1077,0 0 1,0 0 0,0-1-1,0 1 1,0 0 0,0 0-1,0 0 1,0-1 0,0 1-1,0 0 1,0 0-1,0 0 1,0-1 0,0 1-1,0 0 1,0 0 0,0 0-1,0 0 1,-1-1-1,1 1 1,0 0 0,0 0-1,0 0 1,0 0 0,0 0-1,0 0 1,-1-1 0,1 1-1,0 0 1,0 0-1,0 0 1,0 0 0,-1 0-1,1 0 1,0 0 0,0 0-1,0 0 1,0 0-1,-1 0 1,1 0 0,0 0-1,0 0 1,0 0 0,-1 0-1,1 0 1,0 0 0,0 0-1,-1 0 1,-6 2 202,-1 0-1,1 1 1,0-1 0,-1 2 0,1-1-1,1 1 1,-1 0 0,0 1-1,1-1 1,0 1 0,0 0 0,0 1-1,1 0 1,0-1 0,-5 9 0,-3 3 203,0 2 0,2 0 0,0 0 0,-11 27 0,21-42-359,-1 0 0,1 1 0,-1-1 0,1 1 0,0-1 0,1 1 0,-1-1 0,1 1 0,0-1 0,0 1 0,0-1 1,1 1-1,0-1 0,0 1 0,0-1 0,0 1 0,4 6 0,-4-7-39,1-1 1,1 0 0,-1 0-1,0 0 1,1 0-1,-1-1 1,1 1-1,0-1 1,0 0 0,0 1-1,0-1 1,0 0-1,1-1 1,-1 1-1,0-1 1,1 1-1,0-1 1,-1 0 0,1 0-1,0-1 1,6 1-1,3 0-1,1-2 0,0 0 1,0 0-1,-1-2 0,1 1 0,-1-2 0,0 0 0,0 0 0,0-1 0,0-1 0,-1 0 0,0-1 0,0 0 0,-1-1 1,0 0-1,0-1 0,-1 0 0,0-1 0,0 0 0,-1 0 0,-1-1 0,0 0 0,9-16 0,-15 23-46,0-1-1,0 1 0,0-1 0,0 0 1,-1 0-1,0 0 0,0 0 1,0 0-1,0 0 0,-1 0 0,0-1 1,0 1-1,-1 0 0,1 0 0,-1 0 1,0 0-1,0 0 0,-1 0 0,1 0 1,-1 1-1,0-1 0,-4-5 1,3 5-58,-1 0 0,0 0 0,-1 0 0,1 1 0,-1 0 0,0 0 0,0 0 0,0 1 1,0-1-1,-1 1 0,1 0 0,-1 1 0,0-1 0,0 1 0,0 1 0,0-1 0,0 1 0,-7-1 1,-9-1-616,0 2 0,-1 1 0,1 0 0,-34 6 0,9 3-2974,2 5-3742,31-8 5037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1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23 224,'9'-13'7823,"-9"12"-7059,0 1-25,0 0-54,0 0-37,0 0-14,0 0-5,0 0-16,0 0-14,0 0-18,0 0-17,5-4 279,-2 2 2813,18-1-2714,-18 3-738,0 0-11,55 4 553,102 18 0,-127-16-601,199 45 673,-84-26-457,-133-22-324,1 0-114,0 0-1,0 1 0,18 8 0,12 2-1180,-44-13 950,8 1-1040,4 0-3036,-10 4-4140,-4-5 5987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0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20 456,'0'-1'486,"0"0"1,0 0-1,1 0 1,-1 0-1,1 0 0,-1 0 1,1 0-1,-1 0 1,1 0-1,0 0 1,-1 0-1,1 1 0,0-1 1,0 0-1,0 0 1,0 1-1,0-1 0,-1 0 1,1 1-1,0-1 1,2 0-1,6 0 983,-6 1-796,-3 0-31,0 0-26,0 0-34,0 0-49,3 1-40,5 2-225,1 0-1,-1 0 1,0 1-1,0 0 1,-1 0-1,1 1 1,-1-1-1,0 2 1,0-1-1,-1 1 1,9 9-1,87 109 679,-7-8-189,90 85 1009,-176-191-1665,0 0 1,-1 1-1,-1 0 0,7 14 1,-15-21-58,-6 5-3,-1 1-1,1-2 1,-2 1 0,1-1-1,-1-1 1,0 1 0,-20 10-1,-81 41 249,93-51-246,-302 125-72,277-116-1898,25-9-6493,17-8 8331,-1 0-4531,1 0 1402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1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0 696,'0'0'953,"0"0"-35,0 0-39,0 0-53,0 0-48,0 0-41,0 0-36,0 0-24,-2 7 353,6-5 3201,102 19-1161,-70-12-2046,56 6 0,56 6 242,-85-10-870,304 31 1183,-299-38-1290,87 3-217,-130-9-940,-7-1-1681,-2 5-4801,-15-2 3818,-1 0 1073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2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29 604,'5'-22'9702,"-1"16"-7916,-3 5-1275,-1 1-21,0 0-24,0 0-17,5 2-12,56 20 1727,77 39-1,-25-9-989,25 12 124,-126-58-1186,-6-4-50,-1 1-1,0-1 0,0 1 1,-1 0-1,1 1 1,7 6-1,-11-9-52,0 0-1,0 0 1,-1 0-1,1 1 1,0-1-1,-1 0 1,1 1 0,-1-1-1,1 0 1,-1 1-1,0-1 1,1 1-1,-1-1 1,0 1-1,0-1 1,0 1 0,0-1-1,0 0 1,0 1-1,-1-1 1,1 1-1,0-1 1,-1 1 0,1-1-1,-1 0 1,0 1-1,1-1 1,-1 0-1,0 0 1,0 1-1,-1 0 1,-7 11 17,-1-1 1,0-1-1,-1 0 1,0-1-1,0 0 1,-17 11-1,-84 47 88,67-42-68,-64 28 63,-2 1-232,58-33-2432,52-22 1329,1 0-976,0 0-2579,0 0 825,0 0 1201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23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609 0 392,'25'3'2054,"-20"8"3811,-5-11-5824,1 0 1,-1 1-1,0-1 1,0 0-1,1 0 1,-1 1-1,0-1 1,0 0-1,0 1 1,0-1-1,1 0 1,-1 1-1,0-1 1,0 0-1,0 1 0,0-1 1,0 0-1,0 1 1,0-1-1,0 0 1,0 1-1,0-1 1,0 0-1,0 1 1,0-1-1,0 0 1,0 1-1,0-1 1,0 0-1,-1 1 1,1 1 453,0-2-33,0 0-36,0 0-14,-1 0-335,1 1 0,0-1 0,0 1-1,-1-1 1,1 1 0,0-1 0,-1 1 0,1-1-1,-1 1 1,1-1 0,0 0 0,-1 1 0,1-1-1,-1 1 1,1-1 0,-1 0 0,0 0-1,0 1 1,-56 1 954,1 2-1,-85 18 0,-108 46-93,241-66-886,-5 2 73,1 1 0,-16 7 0,25-10-97,0 0 0,1-1 0,-1 1 0,0 0 0,1 1 0,-1-1 0,1 0 0,-1 1 0,1-1 0,0 1 0,0 0 1,0-1-1,1 1 0,-3 4 0,1 2 53,-3 5 113,1 1 0,1-1 0,0 1 0,-3 24 0,6-20 11,1 0 0,0 0-1,1 0 1,1 0 0,1 0-1,1 0 1,1 0 0,8 21 0,-9-27-77,2-1 1,0 0-1,0 0 0,1-1 1,0 0-1,1 0 1,0 0-1,1-1 1,0-1-1,1 1 1,0-2-1,19 14 0,-1-6 139,2-2 0,-1-1 0,2-1-1,47 12 1,-49-16 22,-1 0 169,-14-5 8,0 1 0,18 8 0,-22-8-600,7 3-1566,-6 1-7419,-12-6 4101,-7 10 1523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8:59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74 100,'0'-11'232,"3"2"-28,-3 1-80,3 0-80,-3-1-108,3 1-156,0-4 76,4 4 48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1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1539 244 436,'0'0'472,"0"0"-35,0 0-24,0 0-13,0 0-12,0 0-7,0 0 8,0 0-3,0 0-11,0 0-18,0 0-20,0 0-25,0 0-17,0 0-26,0 0-17,0 0-26,0 0-20,0 0-12,0 0-20,0 0-10,0 0-6,0 0-2,0 0-20,0 0-13,0 0 3,0 0-24,0 0-9,-24-9 395,15 3-361,-1 0 0,-1 1-1,1 1 1,-1 0-1,1 0 1,-18-3 0,-7 2 118,-1 1 1,-66 2 0,73 2-116,-59 5 372,-13 4 78,49-3-372,-94 13 164,127-15-293,1 1 0,-1 1 0,1 0 0,0 2 0,-28 14-1,-13 14 189,-64 50 0,94-61-90,2 1 1,-46 55-1,-38 69 205,98-132-335,-2 7 86,1 1-1,1 0 0,1 1 0,-13 50 1,9-32-9,-36 152 717,44-166-776,-42 287 867,25-131-535,13-57 23,2-20-55,1-5 164,7 146 0,3-126-332,4-37-74,19 112 1,-9-87-35,-5-27-6,19 117 280,-1-57 93,5 24 157,2-9 53,-18-85-424,4 15 10,10 13-2,19 59 52,24 54 190,46 81 109,-84-211-444,128 268 571,-140-307-544,3 0 0,2-2 0,57 70 0,-64-91-134,0-1 0,1-2 0,1 0 0,2-2 1,0-1-1,1 0 0,41 20 0,-27-20-27,1-1 0,0-3-1,1-1 1,46 8-1,-64-17-31,1-2 0,0 0-1,0-2 1,0-1-1,-1 0 1,1-2 0,0-2-1,37-8 1,-5-6-43,-1-2 0,0-3-1,-2-2 1,0-2 0,-2-3 0,-2-2 0,88-70 0,85-99-166,-171 147 132,91-118 0,-94 96 32,-3-2 1,-3-2-1,-4-2 1,-3-2-1,34-116 1,-21 16-24,41-286-1,-54-13-2,-35 358 63,-5-1 0,-6 1 0,-5 0 0,-40-157 1,-71-256-14,43 177 24,64 292-9,-4 1 0,-31-70 0,-77-122 17,17 51 13,-16 2-23,116 188 0,-1 0 0,0 1 0,-1 0 0,-1 1 1,-1 1-1,0 0 0,-1 2 0,-1 0 0,-27-16 0,4 10 9,-1 2 0,-81-23 0,110 37-1,-322-105-1473,320 104 688,-1 0 0,0 1 0,0 1 0,-26-1 0,31 4-406,1 0-1,0 1 1,0 1 0,0 0 0,0 0-1,0 1 1,1 0 0,-12 5 0,-13 9-1568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2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977 6 8,'0'0'835,"0"0"-47,0 0-59,0 0-65,0 0-58,-7-5 229,1 5 2886,1 2-3428,-1 0 0,0 0 0,1 1-1,-1 0 1,1 0 0,0 0 0,0 0 0,-5 6-1,-38 39 1203,9-8-758,-23 17-111,4 3 0,2 3 0,2 2 1,4 2-1,3 3 0,-58 111 0,78-126-416,-99 209 864,92-185-623,3 2 0,4 1 0,-19 98 0,-11 96 846,37-135-357,-3 160 0,23-201-133,21 151 0,-8-142-351,5-1 0,5-1 1,50 145-1,-58-214-347,2-2 1,2 0-1,1-2 0,2 0 1,1-1-1,1-1 0,2-1 1,41 37-1,0-8 181,3-3 0,127 78 0,-151-103-54,18 10 377,-59-39-538,-3-3-58,-1 1-1,0 0 1,1-1-1,-1 1 1,0 0 0,0 0-1,1-1 1,-1 1 0,0 0-1,0 0 1,0 0-1,1 2 1,19 3 206,-20-5-317,0 1 0,0-1 0,0 0 0,0 1 0,1-1 0,-1 0 0,0 0 0,1 0 0,-1 0 0,1-1 0,-1 1 0,1 0 0,0-1 0,2 2 0,2 3-5520,4 1-6549,-10-6 8154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4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0 296 4,'0'0'406,"0"0"-43,3-1-24,3 0-129,1-1-1,-1 0 1,0 0 0,0 0-1,-1-1 1,1 0 0,7-4-1,39-32 349,-36 26-336,71-53 2206,-62 52-906,-24 13-1315,-1 0 1,1 0-1,0 0 0,0 1 0,0-1 0,1 0 0,-1 0 0,0 1 0,0-1 0,0 0 0,0 1 0,1-1 0,-1 1 0,0 0 1,0-1-1,2 1 0,-2 0-141,-1 0 0,1 1 0,-1-1 0,0 0 0,1 0 1,-1 1-1,0-1 0,1 0 0,-1 1 0,0-1 0,0 1 0,1-1 0,-1 0 1,0 1-1,0-1 0,0 1 0,1-1 0,-1 1 0,0-1 0,0 0 1,0 1-1,0-1 0,0 1 0,0-1 0,0 1 0,0-1 0,0 1 0,0-1 1,0 1-1,-1 8 324,-1 1 0,0-1 0,-3 10 0,3-13-182,-7 33 949,-5 74 1,5-34-285,-15 193 1825,17-163-1621,3-29-582,1-143-698,32-283-745,-23 306 876,1 1 1,2 1 0,1-1-1,2 2 1,2-1 0,29-54-1,-36 79 61,2 1 0,-1-1 0,2 1 0,0 1 0,0-1 0,1 2 0,0 0 0,18-13 0,-22 18 10,1 1 0,-1-1 0,1 1 0,-1 0 0,1 1 0,1 0 0,-1 0 0,0 1 0,1 0 0,-1 1 0,1-1 0,-1 2 0,1-1 0,0 1 0,-1 0 0,11 2 0,-12 0 4,1 0 0,-1 1 1,0-1-1,1 1 1,-1 1-1,-1-1 1,1 1-1,0 1 1,-1-1-1,0 1 1,0 0-1,0 0 1,-1 1-1,0 0 1,0 0-1,0 0 0,-1 0 1,0 1-1,0 0 1,0 0-1,-1 0 1,0 0-1,0 0 1,-1 1-1,2 10 1,-2-6-7,1 1 0,-2 0 0,0 0 1,-1-1-1,0 1 0,0 0 0,-2 0 1,0 0-1,0-1 0,-1 1 0,0-1 1,-1 0-1,-1 0 0,-10 21 0,9-22-54,-1 0 1,0-1-1,0 1 0,-1-1 1,0-1-1,-1 0 0,0 0 0,0 0 1,-1-1-1,0-1 0,0 1 1,-16 7-1,1-5-137,16-7 96,0 1-1,-1 0 0,1 1 1,1 0-1,-12 8 0,4-4 225,15-9-118,0 0 0,1 1 1,-1-1-1,1 0 0,-1 0 0,1 0 0,-1 1 0,1-1 0,-1 0 0,1 1 1,0-1-1,-1 0 0,1 1 0,-1-1 0,1 1 0,0-1 0,-1 0 0,1 1 1,0-1-1,-1 1 0,1-1 0,0 1 0,0-1 0,0 1 0,-1 0 1,1-1-1,0 1 0,0-1 0,0 1 0,0-1 0,0 1 0,0-1 0,0 1 1,0 0-1,0-1 0,0 1 0,1 0 0,0 10 97,1 1 1,0-1-1,1 1 0,0-1 1,1 0-1,7 15 0,-3-6 44,15 36 424,38 67 0,-46-97-387,2 0-1,0-1 1,2-1-1,30 31 1,22 8 140,-62-56-386,1 0 0,-1-1 1,1 0-1,1-1 0,20 8 0,-7-10-1569,-23-3 1309,0 0 0,0 0 1,1 0-1,-1 0 0,0-1 0,0 1 0,0 0 0,0 0 0,0-1 0,0 1 1,0 0-1,0-1 0,0 1 0,0-1 0,0 0 0,2 0 0,-3 0-4159,0 1 798,0 0 1118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5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281 16 980,'0'0'1033,"9"-9"3012,-5 4-1030,-8 3 1692,-10 6-4478,0 0 0,0 1 1,0 0-1,0 1 0,1 1 0,-14 9 1,11-5-20,-1 0-1,2 2 1,0 0 0,0 1 0,-23 27 0,31-31-89,-1 1-1,1-1 1,1 1 0,0 1-1,0-1 1,1 1 0,1 0 0,0 0-1,1 0 1,-3 15 0,5-21-69,1 0 0,0 1 0,0-1 0,0 0 0,1 0 0,-1 0 0,2 0 0,-1 0 0,1 0 0,-1 0 1,2 0-1,-1 0 0,1-1 0,0 1 0,0-1 0,0 0 0,1 0 0,-1 0 0,1 0 0,1 0 0,-1-1 0,1 0 0,-1 0 1,1 0-1,1-1 0,8 6 0,6 1-42,0-1 0,1-1 0,0 0 0,0-2 0,1 0 0,22 2 0,139 16-2097,-176-23 1476,-1 0 0,1 0 1,0 0-1,12 6 0,-5 3-7681,-11-3 6133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4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 1196,'0'0'4256,"-2"4"-2871,-9 21 151,0 0-1,2 0 0,1 1 0,-5 28 1,8-24-566,1 1 0,1 0 1,3 45-1,1-49-642,2-1 1,0 1-1,2 0 1,1-1-1,1 0 0,2 0 1,0-1-1,2 0 1,0-1-1,22 34 0,-24-45-163,1 0 0,0 0 0,0-1-1,1 0 1,1-1 0,0 0 0,25 16 0,-28-22-90,-1 0 1,1-1 0,0 0 0,1-1-1,-1 0 1,0 0 0,1-1 0,0 0 0,-1-1-1,1 0 1,0 0 0,0-1 0,0 0-1,12-3 1,-4 0-17,0-2-1,1 0 0,-2-1 1,1-1-1,-1 0 0,0-2 1,0 0-1,-1 0 0,0-2 1,22-19-1,-23 18-60,-2-1 1,0 0-1,0-1 0,-1 0 0,-1-1 0,0-1 1,-1 1-1,-1-2 0,-1 1 0,12-31 0,-15 18-27,-5 28 28,0 0 1,0 0-1,0 1 1,0-1-1,0 0 1,0 0-1,0 0 1,0 0-1,0 0 1,-1 0-1,1 0 0,0 1 1,-1-1-1,1 0 1,0 0-1,-1 0 1,1 1-1,-1-1 1,1 0-1,-1 1 1,0-1-1,1 0 1,-1 1-1,-1-2 1,-3 4 16,-2 2 5,0 0 1,0 1-1,1 0 0,0 0 0,0 0 0,0 1 0,1 0 1,0 0-1,0 1 0,0 0 0,1-1 0,0 1 0,-4 10 1,-1 2 73,2 0 0,0 1 0,0 0 1,-3 24-1,9-39-83,0 1 0,1-1 0,-1 1 0,1-1 0,0 1 0,0 0 1,1-1-1,-1 1 0,1-1 0,1 1 0,-1-1 0,1 0 0,0 1 0,0-1 0,0 0 0,1 0 0,0 0 0,0-1 0,6 8 1,-5-8-42,1 1 1,0-1 0,0 0 0,1-1 0,-1 1 0,1-1 0,-1 0 0,1 0 0,0-1 0,0 0 0,1 0 0,-1 0 0,0-1 0,1 0 0,-1 0 0,10 0 0,13-2-377,-1 0 1,1-1-1,-1-2 1,0-1-1,-1-2 1,1 0-1,35-15 1,-32 8-1028,-1 0 0,29-19 1,-32 15-1712,-1-1 1,26-23 0,-7-3 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371 134 532,'-5'-10'2454,"-4"3"-1608,0 0 1,0 1-1,-1 1 0,0-1 1,0 2-1,0-1 1,-16-3-1,11 2-439,-129-38 2141,46 24-4608,94 19 1897,-7-3-5995,10 4 4603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6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239 28 816,'3'-9'2374,"-4"7"-2090,0 1 0,0-1 0,0 1 0,0-1 1,0 1-1,0 0 0,-1 0 0,1 0 1,0 0-1,-1 0 0,1 0 0,-1 0 0,-1-1 1,1 1 295,-2 2-52,0 0-415,-3 1 178,1-1 0,-1 1-1,0 1 1,1 0 0,-1 0 0,-11 7 0,4 2-92,0 1 0,1 0 0,1 1 0,0 0-1,1 1 1,1 0 0,0 1 0,1 0 0,1 1 0,0 0-1,1 0 1,1 0 0,1 1 0,0 0 0,2 0 0,0 0-1,-1 29 1,4-41-165,0-1-1,0 1 1,1-1-1,0 0 0,0 0 1,1 1-1,-1-1 1,1 0-1,0 0 1,1 0-1,-1 0 0,1-1 1,0 1-1,0-1 1,0 0-1,1 1 1,-1-1-1,1-1 0,0 1 1,0-1-1,1 1 1,-1-1-1,1 0 1,-1-1-1,1 1 1,0-1-1,6 2 0,11 5 57,-17-6-68,0-1 0,0 0 1,0 0-1,0 0 1,0 0-1,0-1 0,1 0 1,-1 0-1,0-1 1,1 1-1,-1-1 1,1 0-1,-1-1 0,0 1 1,1-1-1,-1 0 1,7-2-1,-1-2 23,0 0 1,0-1-1,0-1 0,0 1 0,-1-2 1,0 0-1,-1 0 0,0 0 0,0-1 1,0 0-1,-2-1 0,1 0 0,-1 0 1,0-1-1,9-21 0,-13 26-41,6-17 39,-1-1 0,6-25 1,-12 44-55,-1 0-1,0-1 1,0 1 0,-1-1 0,1 1 0,-1-1-1,-1 1 1,1-1 0,-1 1 0,0-1 0,0 1 0,0-1-1,-1 1 1,0 0 0,-4-7 0,5 9-52,-1 1 0,0-1 0,0 1 1,0 0-1,0 0 0,-1 0 0,1 0 0,0 1 0,-1-1 1,0 1-1,1-1 0,-1 1 0,0 0 0,1 0 1,-1 0-1,0 0 0,0 1 0,-5-1 0,-4 0-531,0 0 0,-1 2 0,-15 1 1,-7 1-1538,29-3 1018,-1 0 1,1 1-1,-1 0 1,-9 2-1,-1 3-629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7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1 481 476,'11'-13'1079,"0"0"-1,1 0 1,1 1-1,20-16 1,-23 21-816,0 0 1,1 0-1,0 1 1,0 1-1,0 0 1,0 0-1,16-4 1,-16 8-20,0 0 1,0 0-1,0 1 0,0 0 1,0 1-1,0 0 1,0 1-1,0 0 1,15 5-1,-17-3-64,-1 1 1,1-1-1,-1 1 0,11 10 1,-12-10-93,14 12 379,34 36 0,-38-34-206,1-2 1,32 24-1,-44-36-226,1-1-1,0 0 1,0 0-1,1-1 1,-1 0-1,1 0 1,-1-1 0,1 0-1,0 0 1,0-1-1,0 0 1,10 0 0,-9-1-25,0 0 1,-1-1-1,1-1 1,0 1 0,0-2-1,-1 1 1,1-1-1,-1 0 1,0-1 0,11-6-1,-7 3-10,-1-1-1,-1-1 0,1 1 0,-1-2 1,-1 1-1,11-14 0,0-5-1,-2-1 0,0-1 0,-2 0 0,19-50 0,-7 18 277,-24 60 363,-2 10-172,0 24 121,3 20 75,-2-41-537,0 0 0,1 0 0,0 0-1,11 17 1,-13-24-123,0-1 1,1 1-1,-1-1 0,1 0 0,0 0 0,0 0 1,1-1-1,-1 1 0,0-1 0,1 1 0,0-1 1,-1 0-1,1-1 0,0 1 0,0-1 0,7 2 1,-3-1-24,-1-2 0,0 1 1,1-1-1,0 0 1,-1 0-1,1-1 1,-1 0-1,0-1 1,1 1-1,-1-1 1,0-1-1,0 1 1,0-1-1,0-1 1,-1 1-1,1-1 1,-1 0-1,0-1 0,0 1 1,0-1-1,-1 0 1,1-1-1,-1 1 1,-1-1-1,1 0 1,-1 0-1,0-1 1,0 1-1,-1-1 1,0 0-1,0 0 1,0 0-1,2-12 0,-2-5-17,0 0 0,-1 0 0,-2 0-1,-4-44 1,0-15-245,-2 45-1458,6 37 972,0 1-175,0 0-589,2-1-2591,0 0 3221,-1 0 168,0 1-1077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7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3 264,'0'0'732,"10"-3"397,-7 5 3807,-5 10-4339,0 1 1,0-1-1,-1 1 0,-1-1 0,-9 21 0,-2 8 411,-10 69 798,12-36-2493,18-75-328,4-2-3157,-2-3 1590,0 2 784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8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1 388 460,'6'82'8820,"-4"-181"-6818,2 62-1775,1 0 0,14-48 0,-14 70-155,0 0 0,1 0 0,1 1 0,0-1 0,1 2 0,0-1 0,1 1 0,13-14-1,-17 21-22,0 0-1,1 0 0,-1 0 0,1 1 1,1 0-1,-1 1 0,1-1 0,0 1 0,0 0 1,0 1-1,0 0 0,1 0 0,-1 0 0,1 1 1,0 0-1,0 1 0,-1-1 0,1 2 0,14-1 1,-12 2 14,-1 0 0,0 0 0,1 1 0,17 6 0,-2 0 52,-24-8-113,1 1 0,-1-1-1,0 1 1,0-1 0,0 1 0,0 0-1,1-1 1,-1 1 0,0 0 0,0 0-1,0 0 1,0 0 0,-1 0-1,1 0 1,0 0 0,0 0 0,-1 0-1,1 0 1,0 1 0,-1-1-1,1 0 1,-1 0 0,0 0 0,1 1-1,-1-1 1,0 0 0,0 1 0,0-1-1,0 0 1,0 1 0,0-1-1,0 0 1,0 1 0,0-1 0,-1 0-1,1 0 1,-1 1 0,1-1 0,-1 0-1,1 0 1,-1 0 0,1 1-1,-1-1 1,0 0 0,0 0 0,0 0-1,0 0 1,0 0 0,0-1-1,0 1 1,0 0 0,-1 1 0,-17 7-120,-1 1 0,1-2 0,-1-1 0,-1 0 0,0-2 0,-35 6 0,55-11 114,-1 0 1,1 1-1,0-1 1,-1 1-1,1-1 1,-1 1-1,1 0 1,0 0 0,-1 0-1,1-1 1,-2 3-1,2-2 15,-1 0-1,1 1 1,-1-1 0,1 0-1,-1 0 1,0 0-1,0-1 1,0 1 0,-2 0-1,3 0 1,0-1 0,0 0-1,0 0 1,0 1 0,0-1-1,0 0 1,0 1 0,1-1-1,-1 1 1,0-1 0,0 1-1,0 0 1,0-1 0,1 1-1,-1 0 1,0 0 0,1-1-1,-1 1 1,0 0 0,1 0-1,-1 0 1,1 0 0,0 0-1,-1 0 1,1 0 0,0 0-1,-1 0 1,1 1 0,0 1 29,0 0 1,0 0 0,0 1 0,1-1-1,-1 0 1,1 0 0,0 0-1,0 0 1,2 4 0,2 5 127,1 0-1,1 0 1,13 17 0,0-6 161,2 0 0,25 20-1,-33-31-194,30 30 310,-23-21-368,37 29 0,-37-35-1288,-20-14 594,6 4-1287,-5-2-5043,-2-3 4880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9.1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554 70 664,'16'-10'2070,"-11"7"-1233,-1 0-1,1 0 0,-1 0 0,0 0 1,0-1-1,6-5 0,-7 7 202,5-2-162,-8 4-844,1 0 0,-1 0-1,0 0 1,0 0-1,0-1 1,0 1-1,0 0 1,0 0-1,0 0 1,0 0 0,1 0-1,-1 0 1,0 0-1,0-1 1,0 1-1,0 0 1,0 0-1,0 0 1,0 0 0,0 0-1,0-1 1,0 1-1,0 0 1,0 0-1,0 0 1,0 0-1,0 0 1,0-1 0,0 1-1,0 0 1,0 0-1,0 0 1,0 0-1,0 0 1,0 0-1,0-1 1,0 1 0,0 0-1,-1 0 1,1 0-1,0 0 1,0 0-1,0 0 1,0-1-1,0 1 1,0 0 0,0 0-1,-1 0 1,1 0-1,0 0 1,-6-3 30,1 0 1,-1 1-1,0-1 1,0 1-1,0 0 0,0 1 1,-1 0-1,1 0 1,0 0-1,-1 1 1,1 0-1,0 0 0,-1 0 1,-6 2-1,-17 3 124,-46 12 0,52-10-118,0 1 1,1 1-1,0 1 0,0 1 1,1 1-1,1 1 0,0 1 1,1 1-1,0 1 0,2 0 1,-1 2-1,2 0 1,1 0-1,0 2 0,1 0 1,1 1-1,1 0 0,-18 42 1,25-48 8,0 1 1,1 0-1,1 0 0,1 0 1,0 1-1,-1 27 1,4-39-63,0 0 1,0-1-1,1 1 1,0-1 0,-1 1-1,2 0 1,-1-1-1,0 0 1,1 1-1,0-1 1,0 0-1,0 0 1,1 0 0,-1 0-1,1 0 1,0 0-1,0-1 1,0 0-1,1 1 1,-1-1 0,1 0-1,0-1 1,0 1-1,0-1 1,0 1-1,0-1 1,0 0 0,6 1-1,3 1-35,0-1 0,0 0 1,1-1-1,-1-1 0,1 0 0,20-1 0,85-13-374,-46 3-110,-34 5-77,29-1-2020,-67 6 2357,0 0-1,0 0 1,-1 0-1,1 0 1,0 0-1,0 0 1,0 0 0,0 0-1,0 0 1,0 1-1,0-1 1,0 0 0,0 1-1,-1-1 1,1 1-1,0-1 1,0 1-1,-1-1 1,1 1 0,0 0-1,-1-1 1,1 1-1,0 0 1,-1 0-1,1-1 1,-1 1 0,1 1-1,0 6-1424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19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340 110 112,'-4'-2'376,"1"0"0,-1 0 1,0 0-1,0 0 0,0 1 0,0-1 0,0 1 0,0 0 1,0 0-1,0 1 0,0-1 0,-1 1 0,-4 0 0,-19-3 759,-15-7-304,0-1 0,-61-27-1,57 18-4384,37 17 1698,6-5 565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0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70 48,'-12'-22'8054,"11"21"-7621,1 1-33,0 0-35,0 0-29,0 0-29,-3-3 186,7-4 40,7-5 46,-11 11-604,3-1 84,0 0 0,0-1 0,0 1 0,0 0 0,0 0 0,0 0 0,1 1 0,-1-1 0,1 1 0,-1 0 0,1 0 0,-1 0 0,1 1 0,0-1 0,-1 1 0,1-1 0,0 1 0,4 1 0,1 0 40,0 0 1,1 0-1,-1 1 1,0 1-1,16 5 1,-20-5-76,-1-1 1,1 1-1,0 0 1,-1 0 0,1 0-1,-1 0 1,0 1 0,0 0-1,-1-1 1,1 2-1,-1-1 1,0 0 0,0 1-1,0-1 1,0 1-1,-1 0 1,0 0 0,0 0-1,0 0 1,-1 0 0,0 0-1,1 1 1,-2-1-1,1 0 1,-1 1 0,0 9-1,-1-4 1,0 1-1,0-1 0,-1 0 0,-1 0 1,0 0-1,0-1 0,-1 1 0,0-1 1,-1 1-1,0-1 0,-1-1 0,-8 11 1,-2-1 2,-1-1 1,0 0 0,-2-1 0,0-2-1,-33 22 1,-115 57 145,70-43 122,92-48-254,-27 18 690,31-20-528,2 0-173,0 0 0,0 0-1,1 0 1,-1 0 0,0 0 0,0 0-1,0-1 1,1 1 0,-1 0 0,3 0-1,-4-1-27,5 1 41,1 0 1,-1 0-1,1 0 0,-1-1 1,1 0-1,-1 0 1,7-1-1,7 0 60,17-1 206,59-11 1,-38 4-118,178-38 380,-196 37-1885,67-9 0,-105 19 1124,0 0 1,-1 0-1,1 0 1,0-1-1,-1 1 0,1 0 1,0 0-1,0 0 0,-1 0 1,1 0-1,0 1 0,-1-1 1,1 0-1,0 0 0,-1 0 1,1 0-1,0 1 1,-1-1-1,1 0 0,0 1 1,-1-1-1,1 1 0,-1-1 1,1 0-1,-1 1 0,1-1 1,-1 1-1,1 0 0,-1-1 1,1 1-1,-1-1 1,0 1-1,1 0 0,-1-1 1,0 1-1,0-1 0,1 1 1,-1 0-1,0 0 0,0-1 1,0 1-1,0 0 0,0-1 1,0 1-1,0 0 1,0-1-1,0 2 0,-2 17-2078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0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97 119 392,'-38'221'5560,"1"-7"-1800,15-15 1961,30-359-4961,3-31-586,-4 115-149,5-43-6,-9 101 15,1 0 0,0 1 0,2-1 0,8-21 0,-11 34-15,0-1 0,0 1 0,1-1 0,0 1 0,0 0 0,0 0 0,0 0 0,1 1 0,0 0 0,0 0-1,10-6 1,-7 5-4,1 0-1,0 2 0,0-1 0,1 1 0,-1 0 0,1 1 0,10-2 0,0 2 11,1 1-1,-1 1 1,0 0-1,0 2 0,1 1 1,37 9-1,-56-12-22,0 0 0,-1 1 0,1-1 0,-1 1-1,1-1 1,-1 1 0,1 0 0,-1-1 0,1 1 0,-1 0-1,1 0 1,-1 0 0,0 0 0,0 0 0,0 0-1,1 1 1,-1-1 0,0 0 0,0 1 0,-1-1 0,1 0-1,0 1 1,0-1 0,-1 1 0,1-1 0,-1 1 0,1 0-1,-1-1 1,0 1 0,1-1 0,-1 1 0,0 0 0,0-1-1,0 1 1,0 0 0,-1 1 0,0 1-29,0 0 1,-1 0 0,1 0-1,-1-1 1,0 1 0,0-1 0,0 0-1,0 1 1,0-1 0,-1 0-1,0 0 1,1 0 0,-1-1-1,-5 4 1,-20 14-1415,-40 20 0,17-7-6690,38-24 6067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1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1 532 1052,'0'4'4388,"1"-5"-1329,3-14-25,5-38-2996,-4 24 1129,-4 23-1082,10-55 781,2 1 0,41-115 0,-51 166-809,1 1 1,0 0 0,1 0 0,0 0-1,0 0 1,1 1 0,0 0 0,0 0-1,0 1 1,1-1 0,0 1 0,0 1-1,1-1 1,-1 1 0,1 1-1,1 0 1,-1 0 0,0 0 0,1 1-1,0 0 1,0 1 0,0 0 0,0 0-1,0 1 1,0 0 0,18 1 0,-24 0-46,0 0 1,-1 0 0,1 1 0,-1-1 0,1 1 0,-1 0 0,1 0 0,-1 0 0,1 0 0,-1 0-1,0 0 1,1 1 0,-1-1 0,0 1 0,0 0 0,0-1 0,0 1 0,-1 0 0,1 0 0,2 4-1,-2-3-3,-1 1 0,1-1 0,-1 1 0,0 0 0,0-1-1,-1 1 1,1 0 0,-1 0 0,0-1 0,0 1 0,0 0-1,-1 7 1,-1-2-45,0 1 0,-1 0 0,0-1 0,0 1 0,-1-1 0,0 0 0,-1 0 0,0-1-1,0 1 1,-7 7 0,7-11-75,-1 0 0,1-1 0,-1 1 0,0-1-1,-1 0 1,1-1 0,-1 1 0,1-1 0,-12 3 0,-24 13-711,30-17 562,11-3 252,1 1 0,-1 0-1,1 0 1,-1 0 0,0 0 0,1 0-1,-1 0 1,1 0 0,-1 0 0,0 0-1,1 0 1,-1 1 0,1-1 0,-1 0-1,1 0 1,-1 1 0,0-1 0,1 0-1,-1 0 1,1 1 0,-1-1 0,0 1-1,1 0 3,0-1 5,0 1 0,-1-1 0,1 0 1,0 1-1,-1-1 0,1 1 0,0-1 1,-1 0-1,1 1 0,0-1 1,-1 0-1,1 1 0,-1-1 0,1 0 1,-1 0-1,1 1 0,-1-1 0,1 0 1,-1 0-1,1 0 0,-1 0 0,1 0 1,-1 0-1,1 0 0,-1 0 0,1 0 1,-2 0-1,2 0 6,0 1-1,-1-1 1,1 0-1,0 1 1,-1-1-1,1 0 1,0 1 0,0-1-1,-1 0 1,1 1-1,0-1 1,0 1 0,0-1-1,-1 0 1,1 1-1,0-1 1,0 1-1,0-1 1,0 1 0,0-1-1,0 1 1,0-1-1,0 0 1,0 1-1,0-1 1,0 1 0,0-1-1,0 1 1,1-1-1,-1 0 1,0 1-1,0-1 1,1 1 0,4 17 180,45 72 999,-7-24-127,-26-41-453,16 31-1,-30-50-650,0-1 0,0 1 1,0-1-1,0 0 0,1 0 0,0-1 0,0 1 1,0-1-1,1 0 0,6 6 0,-10-10-487,-1 0-185,3 0-199,1-1 386,2 0 159,0 0-8442,-6 1 6682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4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0 820,'0'0'6706,"2"5"-4927,55 143 7122,27 84-3589,-31-85-3378,-28-79-1349,64 122 1,-86-185-776,0-1 0,0 1 0,0-1 0,1 1 0,-1-1 0,1 0-1,0 0 1,0 0 0,5 2 0,-8-5 5,0 0-1,0-1 0,0 1 1,0-1-1,0 0 1,1 1-1,-1-1 0,0 0 1,0 1-1,0-1 1,0 0-1,1 0 0,-1 0 1,0 0-1,0 0 0,0-1 1,1 1-1,0 0 1,0-1-332,-1 0 0,1 0 0,0 0 0,-1 0 0,1 0 0,-1-1 0,1 1 0,-1 0 0,0-1 0,0 1 1,1-1-1,-1 1 0,0-1 0,1-3 0,4-14-4056,-5-3 1389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2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1 529 508,'10'0'839,"-8"0"-23,8-11 1530,0-177 3807,-5 150-5631,1 0 0,23-71 0,-25 96-367,1 1 0,1 0 0,0 0 0,0 0 0,14-18 0,-16 26-97,0-1 1,0 0-1,0 1 1,1 0-1,-1 0 1,1 0 0,0 1-1,1-1 1,-1 1-1,0 1 1,1-1-1,0 1 1,-1 0-1,9-2 1,-11 4-42,0-1-1,-1 1 1,1 1 0,-1-1 0,1 0-1,0 1 1,-1-1 0,1 1-1,-1 0 1,0 0 0,1 0 0,-1 0-1,1 0 1,-1 0 0,0 1-1,0-1 1,0 1 0,0-1 0,0 1-1,3 3 1,0 1 13,0 0-1,0 1 1,0-1-1,-1 1 1,7 14-1,-7-10-12,-1 0 0,0 0 0,0 1 0,-1-1 0,0 1 1,-1 0-1,-1-1 0,0 1 0,0 0 0,-1-1 0,-1 1 0,0 0 0,-7 21 0,5-19-53,-1-1-1,0 1 1,-1-1 0,-1-1-1,0 1 1,0-1-1,-1-1 1,-1 1-1,0-1 1,-1-1-1,-12 12 1,16-18-265,1 0 1,-2-1-1,1 0 1,0 1-1,-1-2 1,1 1-1,-1-1 1,0 0-1,1-1 1,-1 1-1,-12 0 1,12-4-3851,1-2 3290,4 3 152,0-1-1102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2.5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1 589 124,'1'4'951,"0"0"0,0-1-1,1 1 1,0-1 0,-1 1 0,1-1-1,1 0 1,-1 1 0,5 4 0,-7-8-917,0 0 0,0 1 0,1-1 0,-1 0 0,0 0 1,0 0-1,0 0 0,0 1 0,1-1 0,-1 0 1,0 0-1,0 0 0,1 0 0,-1 0 0,0 0 0,0 0 1,1 0-1,-1 0 0,0 0 0,0 0 0,1 0 1,-1 0-1,0 0 0,0 0 0,1 0 0,-1 0 0,0 0 1,0 0-1,1 0 0,-1 0 0,0 0 0,0 0 1,0 0-1,1 0 0,-1-1 0,0 1 0,0 0 0,0 0 1,1 0-1,-1 0 0,0-1 0,0 1 0,0 0 1,0 0-1,1 0 0,-1-1 0,0 1 0,0 0 0,0 0 1,0-1-1,0 1 0,5-15 615,-5 14-697,8-37 1120,5-61 1,-5 24-511,-1 27-285,0-3 35,1 0 0,18-54 0,-23 93-260,2 1-1,-1 0 1,2 0 0,0 0-1,0 1 1,13-17-1,-15 22-28,0 1-1,0 0 1,0 0-1,0 0 0,1 0 1,0 1-1,0 0 0,0 0 1,0 0-1,0 0 1,1 1-1,-1 0 0,1 0 1,0 1-1,9-2 1,-12 2-8,-1 1 0,0 0-1,1 0 1,-1 1 0,1-1 0,-1 0 0,0 1 0,1 0 0,-1-1 0,0 1 0,1 0 0,-1 0 0,0 0 0,0 0 0,4 3 0,-5-3-17,0 0 0,0 0-1,0 0 1,-1 0 0,1 0-1,0 0 1,0 0-1,-1 0 1,1 1 0,-1-1-1,1 0 1,-1 0 0,1 0-1,-1 1 1,0-1 0,0 0-1,1 0 1,-1 1 0,0-1-1,0 0 1,0 0-1,-1 1 1,1-1 0,0 0-1,0 1 1,-1-1 0,1 0-1,-1 0 1,1 0 0,-1 1-1,1-1 1,-2 1 0,-3 7-234,-2 0 0,1-1 0,-1 1 1,-1-1-1,1-1 0,-11 8 1,-29 20-5947,31-21 3127,0 2 926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21 459 692,'-2'9'5612,"-2"-21"-4201,-3-23-601,0-136 1993,8 145-2525,0 0 0,2 0 0,1 0 0,12-38 0,-14 57-191,0 1 0,1-1 0,0 0 0,0 1 0,1-1 0,7-8 0,-10 13-50,1-1-1,0 1 0,0 0 0,0 0 0,1 0 1,-1 1-1,0-1 0,1 1 0,-1-1 0,1 1 1,-1 0-1,1 0 0,0 0 0,0 0 0,-1 0 1,1 1-1,0-1 0,6 0 0,-5 1-12,-1 0 0,1 1 0,0-1 0,0 1 0,0-1 0,0 1 0,-1 0 0,1 1 0,0-1 0,-1 0 0,1 1 0,-1 0 0,1 0 0,-1 0 0,0 0 0,0 1 0,0-1 0,0 1 0,0 0 0,-1 0 0,1 0 0,-1 0 0,0 0 0,0 1 0,0-1 0,0 0 0,-1 1 0,1 0 0,-1-1 0,1 6 0,0-1-12,0 1 1,-1 0 0,0-1 0,-1 1 0,0 0 0,0 0 0,-1 0 0,0-1 0,-1 1-1,0 0 1,0-1 0,-5 13 0,3-13-100,0-1 0,0 1 0,-1-1 0,0 0 0,0 0 0,0 0 1,-1 0-1,0-1 0,-1 0 0,-7 5 0,6-5-1106,0-1 0,-1 0-1,1 0 1,-19 7 0,14-5-1529,0 2 824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20 780,'6'-20'6690,"-18"28"-4079,9-5-3112,-5 4 773,0 1 0,1 0-1,0 0 1,0 1 0,1 0-1,1 0 1,-7 14-1,-4 5 130,9-16-259,0 0 0,1 0 0,0 1 0,1 0 0,1 0 0,0 0 0,0 0-1,1 1 1,-1 21 0,5-26-99,0-1 0,0 1 0,1-1 0,0 0-1,1 0 1,6 13 0,6 25 67,-14-41-109,0 0 0,0 0 0,-1 1-1,0-1 1,0 0 0,-1 0 0,1 0-1,-1 0 1,0 0 0,-1 0 0,1 0-1,-1 0 1,0 0 0,0 0 0,0-1-1,-5 7 1,3-5-32,0 0-1,-1-1 1,0 0 0,0 0-1,0 0 1,0 0 0,-1-1-1,0 0 1,0 0 0,0-1-1,-10 5 1,-14 6-216,19-8-30,0-1 1,-21 7 0,10-1-718,22-11 948,0 0 1,-1 0-1,1 0 0,0 0 0,0 0 0,0 1 0,0-1 0,0 0 0,-1 0 1,1 0-1,0 0 0,0 0 0,0 0 0,0 1 0,0-1 0,0 0 1,0 0-1,0 0 0,0 0 0,0 1 0,-1-1 0,1 0 0,0 0 0,0 0 1,0 0-1,0 1 0,0-1 0,0 0 0,0 0 0,0 0 0,1 1 1,-1-1-1,0 0 0,0 0 0,0 0 0,0 0 0,0 1 0,0-1 0,15 3-3456,2-3 1372,0 0 645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3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1060,'19'-19'4342,"-19"18"-3409,0 1-87,0 0-60,1 1-664,0 1 0,0-1 0,0 0 0,0 1 0,0-1 0,-1 1 0,1-1 0,-1 1 0,1 0 0,-1-1 0,1 1 0,-1-1 0,0 1 0,0 0 0,0-1 0,0 1 0,0 2 0,-7 32 1177,3-12-627,-4 40 657,4-33-1426,-1 36 0,7-61 134,-1-3-1645,0-1-4882,-1-2 4618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26 264,'21'-24'5040,"-20"23"-4140,-1 1-79,1 3-85,0 8-347,0 1 1,0-1 0,-1 0-1,-1 0 1,0 0 0,-1 0-1,-4 17 1,2-5 0,-9 52 721,-12 66-2010,23-134 193,2-6-5340,0-1 6036,0 0-1684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43 920,'-2'-1'1026,"-13"-4"-90,-1 0 0,0 1-1,0 1 1,0 0 0,-17 0 0,-29-5 52,-4-2-790,60 10-751,0 0 1,1 0-1,-1 0 0,1 1 1,-1 0-1,1 0 0,-1 1 1,1-1-1,-10 5 0,5 2-603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4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0 684,'0'0'1129,"0"0"-37,0 0-66,1 3-75,0 1-686,0 0-1,-1 0 1,0-1-1,0 1 1,0 0-1,0 0 1,0-1-1,-1 1 1,-1 7-1,-15 41 1454,5-18-857,-44 183 1746,58-203-2536,-1-9-1983,0 1-4064,-1-6 4216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5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64 236,'10'-11'2182,"-2"0"404,-7 10-2004,-1 1-43,0 0-44,0 0-33,0 0-37,-4 4-35,-4 2-177,1 1 0,0 0 0,1 0 0,0 1 0,0 0 0,1 0 0,-9 17 0,12-21-162,-41 103 1062,38-91-954,0-1 0,2 1 0,0 0-1,0 0 1,1 20 0,2-34-150,0-1 0,0 0 0,0 0 0,0 0 0,0 1 0,0-1 1,0 0-1,1 0 0,-1 1 0,0-1 0,1 0 0,-1 0 0,1 0 0,-1 0 0,1 0 0,0 0 0,-1 0 0,1 0 0,0 0 0,0 0 0,0 0 0,0 0 0,1 1 0,0-2-4,-1 1 0,1-1 0,0 1 1,-1-1-1,1 1 0,0-1 0,0 0 1,-1 0-1,1 0 0,0 0 0,0 0 0,0 0 1,-1-1-1,3 0 0,5-1-3,0-1 0,0-1 0,0 0 0,-1 0 0,9-6-1,3-3-6,-1-1-1,0-1 0,-1 0 1,17-19-1,-27 25 2,0 1 1,-1-2-1,0 1 0,-1-1 1,0 0-1,0 0 0,-1-1 1,0 0-1,-1 0 0,4-13 1,-8 20 1,1-1 1,-1 0 0,0 1 0,0-1-1,-1 1 1,1-1 0,-1 1-1,0-1 1,0 1 0,-1-1 0,1 1-1,-1 0 1,0 0 0,0 0-1,0 0 1,-1 0 0,0 0 0,1 0-1,-1 1 1,0-1 0,-1 1-1,1 0 1,-1 0 0,1 0-1,-1 1 1,0-1 0,0 1 0,0 0-1,0 0 1,-9-3 0,-3 0-87,11 2-8,0 2 0,1-1 1,-1 0-1,0 1 0,0 0 0,-1 0 0,1 1 0,0-1 0,0 1 0,0 0 0,0 0 1,-7 2-1,3 0-717,-1 1 0,0 0 1,1 0-1,-1 1 0,1 0 1,0 1-1,-9 6 0,2 1-651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5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1 499 460,'3'-4'865,"5"-5"-184,0-1-1,0-1 1,-2 1-1,1-1 0,7-19 1,23-65 1708,-22 51-1529,36-117 1583,-23 65-1024,-24 87-1158,-2 8 34,0 13 120,-1-2-457,6 56 342,-3-23-86,14 59 0,-16-96-191,1 1 1,-1-1-1,1 1 0,4 6 1,-6-12-22,0 1 1,-1 0-1,1-1 1,0 1-1,0-1 1,1 0-1,-1 1 0,0-1 1,0 0-1,1 0 1,-1 0-1,0 0 1,1 0-1,-1 0 1,1 0-1,0 0 1,-1 0-1,1-1 1,3 1-1,0-3 0,0-2-9,0-1-1,1 1 1,-2-1-1,1 0 1,0 0-1,-1 0 1,0-1-1,-1 0 1,6-9-1,1-13 27,-1-1 0,8-43 0,-10 38-2491,15-42 0,-20 75-1096,2 1 2135,-3 0-140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1:46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1231 1312,'-2'2'756,"0"0"0,0 0 0,1 0-1,-1 0 1,-5 10 8928,12-12-8949,126-23 3436,-73 14-3384,-2-3 0,83-28 0,-102 22-489,-36 18-279,1-1 0,-1 0 0,0 0-1,1 0 1,-1 0 0,0 0 0,0-1 0,1 1 0,-1 0-1,0-1 1,0 1 0,-1 0 0,1-1 0,0 1-1,0-1 1,-1 1 0,1-1 0,-1 0 0,1 1 0,-1-3-1,0 3-8,-1 0-1,0 1 0,1-1 1,-1 0-1,0 1 0,0-1 0,1 1 1,-1-1-1,0 1 0,0-1 1,0 1-1,0-1 0,0 1 0,0 0 1,-2-1-1,3 1 4,-4-1-2,0 0-1,1 1 1,-1-1 0,0 1-1,0 0 1,0 0-1,0 1 1,1-1-1,-1 1 1,-5 1-1,-38 12 39,43-12-44,-12 4 31,-1 2-1,1 0 1,0 0 0,1 2 0,0 0-1,0 0 1,1 2 0,1-1 0,0 2-1,0 0 1,1 0 0,1 1 0,-18 30-1,27-42-14,1 1-1,-1 0 0,1 1 0,-1-1 0,1 0 1,0 0-1,0 0 0,1 1 0,-1-1 0,1 1 0,0-1 1,-1 0-1,1 1 0,1-1 0,-1 1 0,0-1 1,1 0-1,0 1 0,0-1 0,0 0 0,0 0 0,0 0 1,1 0-1,-1 0 0,1 0 0,0 0 0,0 0 0,0 0 1,0-1-1,1 1 0,-1-1 0,1 0 0,-1 1 1,1-1-1,3 2 0,4 2 24,1 0-1,0-1 1,0 0 0,0-1 0,1 0-1,0 0 1,-1-1 0,21 2 0,-5-3-4,-1-1 0,0-2 1,1 0-1,-1-2 0,0-1 1,0-1-1,-1-1 0,1-1 1,-1-1-1,-1-1 0,1-2 1,-2 0-1,42-28 0,-49 28-45,-1-1-1,0-1 0,-1-1 0,16-19 1,-25 26-33,0 1 1,0-1 0,-1 1 0,0-1-1,0 0 1,-1-1 0,0 1 0,0-1-1,-1 1 1,0-1 0,0 0 0,0 0 0,-1-9-1,-1 15 19,0 0-1,0 1 1,-1-1-1,1 0 1,0 0-1,-1 0 0,0 0 1,1 1-1,-1-1 1,0 0-1,0 0 1,0 1-1,0-1 1,0 1-1,-1-1 1,1 1-1,0 0 0,-1-1 1,1 1-1,-4-2 1,2 1-32,-1 0 0,0 0 0,1 0 0,-1 0 0,0 1 1,0 0-1,-7-2 0,8 3-11,8-1-255,104-29 212,-108 30 112,-1 0-1,1 0 1,-1-1-1,1 1 1,-1 0-1,1 0 0,-1 0 1,1 0-1,-1 0 1,1 0-1,-1 0 1,1 0-1,-1 0 1,1 0-1,-1 0 0,1 0 1,-1 0-1,1 0 1,-1 0-1,1 1 1,-1-1-1,0 0 0,1 0 1,-1 1-1,1-1 1,-1 0-1,1 1 1,-1-1-1,0 0 0,1 1 1,-1-1-1,0 0 1,1 1-1,-1-1 1,0 1-1,0-1 0,1 1 1,-1-1-1,0 1 1,0-1-1,0 1 1,0-1-1,0 1 0,1-1 1,-1 1-1,0-1 1,0 1-1,0-1 1,0 1-1,0-1 0,-1 1 1,1-1-1,0 1 1,0-1-1,0 1 1,0-1-1,-1 1 0,-10 38 210,7-29-94,-9 27 124,8-23-34,0 1 1,0-1-1,2 1 0,0 0 0,-2 27 0,5-39-180,0 1 0,0-1 0,0 1 0,1-1 0,0 1 0,0-1 0,0 1 0,0-1 0,0 0 0,1 0 1,0 1-1,-1-1 0,1 0 0,0 0 0,0-1 0,1 1 0,-1 0 0,1-1 0,-1 1 0,1-1 0,0 0 0,0 0 0,0 0 0,0 0 0,0 0 0,0-1 0,0 0 0,1 1 0,-1-1 0,5 1 0,4 0-4,-1 0-1,1 0 1,0-1-1,0 0 1,0-1-1,0-1 0,0 0 1,0 0-1,-1-1 1,1 0-1,0-1 1,13-6-1,2-1-42,-2-2 0,1 0 0,-1-2 0,23-17 0,-26 16-32,-1-1-1,0-1 0,-2-1 0,0-1 0,22-27 0,-49 57 79,1 2-1,1-1 1,0 1-1,0 0 1,1 0-1,1 1 1,-4 20-1,8-33-23,0 0-1,0 0 1,-1 1-1,1-1 1,0 0-1,1 0 1,-1 1-1,0-1 1,0 0-1,0 1 1,1-1-1,-1 0 1,1 0-1,-1 0 1,1 1 0,-1-1-1,1 0 1,0 0-1,-1 0 1,1 0-1,0 0 1,0 0-1,0 0 1,1 1-1,0-1-4,0 0 0,0 0 0,1 0 0,-1-1 0,0 1 0,1 0 1,-1-1-1,0 0 0,1 1 0,-1-1 0,1 0 0,1 0 0,8-1-22,0-1 0,-1 0 0,0-1 1,13-4-1,15-7-134,0-2 0,-1-1 0,0-2 0,-2-2 1,0-1-1,-2-1 0,41-37 0,-83 69 77,0 0 0,0 1 0,-8 15 0,13-20 100,0 0 0,0 0 1,0 1-1,1-1 0,0 0 1,0 1-1,0 0 1,1-1-1,0 1 0,0 0 1,0 10-1,1-15-20,0 0 0,0 0-1,1 0 1,-1 0 0,0 0 0,1 0 0,-1 0-1,1 0 1,0-1 0,-1 1 0,1 0 0,-1 0 0,1-1-1,0 1 1,0 0 0,-1-1 0,1 1 0,0 0-1,0-1 1,0 1 0,0-1 0,0 0 0,0 1-1,0-1 1,0 0 0,0 1 0,0-1 0,0 0-1,1 0 1,33-1 26,-30 1-25,23-4-37,0-1 0,0-1-1,-1-1 1,40-17 0,-10-1-176,52-32 0,14-15-299,-123 71 504,1 1 0,-1-1 1,1 1-1,-1 0 0,1-1 0,-1 1 1,1 0-1,-1 0 0,1-1 1,0 1-1,-1 0 0,1 0 1,-1 0-1,1 0 0,-1 0 1,1 0-1,0 0 0,-1 0 0,1 0 1,-1 0-1,1 0 0,0 0 1,-1 0-1,1 0 0,0 1 1,-1-1 2,1 1 0,-1 0 0,0-1 0,0 1 0,1-1 0,-1 1 0,0 0 1,0-1-1,0 1 0,0 0 0,0-1 0,0 1 0,0-1 0,0 1 0,0 0 1,0-1-1,0 1 0,-1 1 0,-11 30 98,6-20-41,-23 55 223,27-61-229,0 1 0,0-1 1,0 1-1,1 0 0,0 0 0,0-1 1,1 15-1,0-20-46,0 0 0,0 1 1,1-1-1,-1 0 0,1 1 0,-1-1 0,1 0 0,0 0 1,-1 0-1,1 1 0,0-1 0,0 0 0,0 0 0,0 0 1,0 0-1,0-1 0,0 1 0,0 0 0,0 0 0,0 0 1,1-1-1,-1 1 0,0-1 0,0 1 0,1-1 1,-1 1-1,0-1 0,1 0 0,-1 0 0,1 0 0,-1 0 1,0 0-1,3 0 0,3 0-12,0 0 0,0-1 0,0 0 0,0 0-1,8-3 1,9-4-108,0-1 1,0-1-1,-1-1 0,0-1 0,28-20 0,97-85-989,-74 55 462,-73 61 634,0 0 1,0 1 0,0-1-1,0 0 1,0 0 0,1 1-1,-1-1 1,0 0 0,0 1-1,1-1 1,-1 1-1,2-1 1,-2 1 10,-1 0-1,0 1 1,0-1 0,1 0-1,-1 0 1,0 0 0,0 0 0,1 0-1,-1 0 1,0 1 0,0-1-1,0 0 1,1 0 0,-1 0-1,0 1 1,0-1 0,0 0-1,0 0 1,1 1 0,-1-1-1,0 0 1,0 0 0,0 1-1,0-1 1,0 0 0,0 0 0,0 1-1,0-1 1,0 0 0,0 0-1,0 1 1,0-1 0,0 0-1,0 1 1,0-1 0,-8 35 297,6-30-263,-4 13 122,-10 37 354,16-51-467,-1 0 0,1-1-1,-1 1 1,1 0 0,0 0 0,1 0 0,-1-1 0,1 1 0,-1 0-1,1 0 1,0-1 0,2 6 0,-1-7-34,-1 0 0,1 0 1,0 0-1,0 0 0,-1-1 0,1 1 1,0-1-1,0 1 0,1-1 0,-1 1 0,0-1 1,0 0-1,1 0 0,-1 0 0,1 0 1,-1-1-1,1 1 0,-1-1 0,1 1 1,2-1-1,7 1-62,0-1 1,23-1-1,-5-4-321,-1-1-1,0-2 1,0 0-1,31-15 1,16-4-1730,-59 20 1291,-13 5 473,-1 1 1,1-1-1,-1 1 0,1 0 0,-1 0 0,1 0 0,4 0 1,-7 1-559,-6 13-4067,4-13 4933,1 0-1,-1 1 1,1-1 0,0 0-1,-1 1 1,1-1 0,0 1-1,-1-1 1,1 1 0,0-1-1,0 1 1,-1-1 0,1 1-1,0-1 1,0 1-1,0-1 1,0 1 0,0-1-1,0 1 1,0-1 0,0 1-1,0-1 1,0 1 0,0-1-1,0 1 1,0-1 0,0 1-1,0-1 1,0 1-1,1-1 1,-1 1 0,0-1-1,0 1 1,1-1 0,-1 1-1,0-1 1,1 1 0,0-1 340,2 0-66,2-1-1,0 1 1,0-1-1,0-1 0,0 1 0,-1-1 0,1 1 0,0-1 0,-1-1 1,0 1-1,1-1 0,-1 0 0,0 0 0,0 0 0,-1 0 0,1 0 1,-1-1-1,1 0 0,2-4 0,-5 7 49,1-2 391,-1 2-406,0 0 1,0 0 0,0 0 0,1 0-1,-1 0 1,0 0 0,0 0-1,1 1 1,-1-1 0,0 0 0,1 1-1,-1-1 1,1 1 0,1-1 0,10-1-98,-1-1 1,1-1 0,-1 0 0,1-1 0,-1 0-1,-1 0 1,1-2 0,19-13 0,-8 3-49,0-1-1,-2-1 1,23-25 0,-41 42-121,-1-1 9,1 0 0,0 0 0,-1 0 0,1 0 0,-1 0-1,0 0 1,0 0 0,0-1 0,-1 1 0,3-7 0,-4 8 27,-8 4-22,0 0-1,1 1 0,-1-1 1,1 1-1,-1 1 0,1 0 1,0 0-1,0 0 1,1 1-1,-1-1 0,1 2 1,0-1-1,0 1 1,-8 11-1,6-7 55,0 1-1,0-1 1,2 2 0,-1-1-1,1 1 1,1 0 0,0 0 0,-4 19-1,8-28-59,0 0 1,0 0-1,1 0 0,-1 0 0,1 0 1,0 0-1,0 0 0,0 0 0,0 0 1,1-1-1,-1 1 0,1 0 0,0 0 1,0 0-1,0 0 0,0-1 0,0 1 1,0 0-1,1-1 0,-1 1 0,1-1 1,0 1-1,0-1 0,0 0 0,0 0 1,0 0-1,0 0 0,1 0 0,-1 0 1,1-1-1,-1 1 0,1-1 0,-1 0 1,1 0-1,0 0 0,0 0 0,0 0 1,5 1-1,5 0 13,0 0-1,1-1 1,-1-1 0,0 0 0,0-1-1,1 0 1,17-4 0,0-3-62,0-1 1,-1-2-1,-1 0 1,0-3-1,0 0 1,-1-2-1,41-30 1,-67 44 14,0 1 0,0 0 0,0-1 0,0 1 1,1 0-1,-1 0 0,0 1 0,0-1 0,4 0 0,-6 0 12,0 1 0,1 0 0,-1 0-1,0 1 1,1-1 0,-1 0 0,0 0-1,1 0 1,-1 0 0,0 0 0,0 0-1,1 0 1,-1 0 0,0 0 0,1 1-1,-1-1 1,0 0 0,0 0 0,1 0-1,-1 1 1,0-1 0,0 0 0,0 0 0,1 1-1,-1-1 1,0 1 0,1 14-8,-2-12 19,1 1 1,-1 0 0,1-1 0,0 1 0,1 0 0,-1-1-1,0 1 1,1 0 0,0-1 0,0 1 0,0-1-1,0 0 1,1 1 0,-1-1 0,1 0 0,0 0 0,0 1-1,0-1 1,0-1 0,6 6 0,0-4-1,0 0 0,0-1 0,1 0 0,-1 0 0,1-1 0,0 0 0,-1 0 0,1-1 0,17 0 0,-7-2-50,0 0 0,0-1 0,32-8 0,-44 8-12,-1 0 1,1-1-1,-1 0 0,1 0 0,-1-1 1,0 0-1,0 0 0,0 0 1,-1-1-1,10-9 0,-14 12 4,1 0 0,0 1 0,-1-1 0,1 0 0,-1 0 0,1 0 0,-1-1 0,0 1 0,0 0 0,0 0 0,0-1 0,-1 1 0,1 0 0,0-1 0,-1 1 0,0-1 0,0 1 0,1-1 0,-2 1 1,1-1-1,0 1 0,0 0 0,-1-1 0,1 1 0,-1-1 0,0 1 0,0 0 0,0-1 0,0 1 0,0 0 0,0 0 0,0 0 0,-1 0 0,-2-3 0,0 1-111,0 1 0,-1-1 0,0 1 0,0 0 0,0 0 0,0 0 0,0 1 0,0 0 0,-1 0 0,1 0 1,-1 1-1,0 0 0,1 0 0,-1 0 0,-6 0 0,-9 0-443,0 2 0,-38 4 0,42-3 299,1 1 1,0 0-1,0 1 1,0 1-1,1 1 1,-26 13-1,37-17-604,10-4 706,12-11 143,13-19-170,-2-1 0,-1-2 0,-1-1 0,34-62 1,-18 25 120,-4-1-1,-2-2 1,-4-2 0,-4-1 0,-3-1 0,18-97 0,-39 155 263,-3 12 90,1 0 0,-2 0 0,0 0 0,0 0 0,0 0 0,-3-18 0,2 27-215,1 1 0,-1 0 0,0 0 0,-1-1 0,1 1 0,0 0 0,0-1 0,0 1 0,0 0 0,0-1 0,0 1 0,0 0 0,0 0 0,0-1 0,-1 1 0,1 0 0,0 0 0,0-1 1,0 1-1,0 0 0,-1 0 0,1 0 0,0-1 0,0 1 0,-1 0 0,1 0 0,0 0 0,0 0 0,-1 0 0,1-1 0,0 1 0,0 0 0,-1 0 0,1 0 0,0 0 0,-1 0 0,1 0 0,0 0 0,-1 0 1,1 0-1,0 0 0,0 0 0,-1 0 0,1 0 0,0 0 0,-1 0 0,1 1 0,0-1 0,0 0 0,-1 0 0,1 0 0,0 0 0,0 0 0,-1 1 0,1-1 0,-13 16 1102,-3 15-199,1 1 1,2 1-1,1 1 0,-10 48 0,13-47-482,-18 71 986,4 1 0,5 2 0,5-1 0,5 2-1,6 128 1,3-234-1392,0 23 416,6 30 0,-6-51-474,0 0 0,0 0 1,1 0-1,0-1 0,0 1 1,1 0-1,-1-1 0,1 1 1,0-1-1,1 0 0,4 5 1,-7-9-80,0 0 0,0 0 1,0 0-1,1 0 0,-1 0 1,0-1-1,1 1 0,-1-1 1,0 1-1,1-1 0,-1 1 1,1-1-1,-1 0 1,1 0-1,-1 1 0,1-1 1,-1 0-1,1-1 0,-1 1 1,1 0-1,-1 0 0,0-1 1,1 1-1,2-1 0,18-9-2033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409 51 292,'65'-50'7575,"-64"49"-7117,-1 1-35,0 0-33,-2 0-343,0 1 1,0-1-1,0 1 0,1-1 1,-1 1-1,0-1 0,1 1 0,-1 0 1,0 0-1,1 0 0,-4 2 1,0 0 49,-10 7 96,1 0 0,-1 0 0,2 1 0,0 1 0,0 0 1,1 1-1,-13 17 0,8-9-29,8-12-84,1 1 0,1 0 0,0 0 0,0 1 0,1 0 0,1 0 0,-1 1 0,2 0 0,0 0 1,0 0-1,1 0 0,1 0 0,0 1 0,0-1 0,1 1 0,1-1 0,0 1 0,1-1 0,0 1 0,1-1 0,0 1 1,1-1-1,1 0 0,0 0 0,8 17 0,-6-18-18,-1 1 0,-1-1 0,0 1 0,0 0-1,-1 0 1,0 0 0,0 16 0,-3-23-48,0 0-1,0 0 1,0 0-1,-1 0 1,0 0-1,0 0 1,-1 0-1,1 0 1,-1-1-1,0 1 1,0 0-1,-1-1 1,1 0-1,-1 1 1,0-1-1,0 0 1,0 0-1,-1-1 1,1 1-1,-6 3 1,-6 5-57,-1-2 0,0 0 0,0-1 0,-1 0 1,0-2-1,-1 0 0,1 0 0,-30 5 0,31-8-565,-6 1-645,4-2-5599,5-1 4958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324 3 384,'5'-2'1703,"-5"5"3656,-10 14-4174,-1 1 1,-20 24-1,14-20-403,-16 29 0,31-48-738,-141 239 733,113-190-2268,-9 30-5098,26-43 4682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26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48,'-3'11'1236,"0"1"-112,3-4-108,0 1-104,0 2-112,-3-8-219,3-3-417,0 0-589,0 0-1431,0 0 632,9 8 416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3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877 1114 336,'0'0'643,"0"0"-3,0 0-3,0 0-1,0 0 16,0 0 0,0 0-3,0 0-1,0 0-20,-2 3-20,-7 10-40,0 0-1,0 0 1,-1-2 0,-1 1 0,0-1 0,0-1 0,-1 0 0,0 0 0,-1-1 0,0-1 0,-16 8 0,11-8-327,-1-1-1,0-1 1,0 0 0,0-1 0,-29 3-1,37-7-156,-1-1 1,1 0-1,-1 0 0,0-1 0,1 0 0,-1-1 0,1-1 0,0 0 0,0 0 0,-18-9 0,6 0-32,1-1-1,0-1 0,1-1 0,1 0 0,0-2 0,-23-26 0,10 9-190,2-2 0,-43-64-1,51 63 24,1-1 0,3-1 0,-27-73 0,41 95 101,0 1 1,1-1-1,1 0 0,1-1 0,1 1 0,0 0 0,1-1 0,0 1 0,2 0 0,0 0 0,1-1 0,7-22 0,0 15-8,0 0 0,2 0-1,1 1 1,0 1 0,2 0-1,1 1 1,1 1 0,0 1-1,35-32 1,-18 22 33,2 2-1,2 1 1,0 2 0,78-38 0,-88 51 70,0 1 1,0 2-1,1 1 0,0 1 1,36-4-1,-24 7 112,0 2 0,0 1-1,50 6 1,-63-1-67,0 1 0,-1 1 0,0 1 0,0 2 0,0 0 1,37 20-1,-29-9 69,-1 1 0,0 1 1,58 53-1,-25-18 239,48 45 489,-102-89-828,-1 1-1,0 0 1,-1 1 0,-1 0-1,0 1 1,8 18 0,-10-15-46,-2 0-1,0 0 1,-1 1 0,-1 0 0,-1-1-1,0 1 1,-2 1 0,-1 34-1,-3-18 13,-2-1-1,-1 0 0,-21 66 0,17-72-40,-1-2 1,-1 1-1,-2-1 1,-1-1-1,-1-1 1,-1 0-1,-1-1 1,-24 26-1,24-33-87,-1 0-1,-1-1 0,-1-1 1,0-1-1,-1 0 0,-29 13 1,38-22-167,0-1 1,0 1 0,0-2-1,-1 0 1,0-1-1,0 0 1,0-1-1,0-1 1,0 0 0,0-1-1,0 0 1,0-1-1,-16-3 1,10-2-931,0-1 0,0-1 0,0-1 0,1 0 0,1-2-1,0 0 1,0-1 0,-28-25 0,-3-7-1176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4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1842 2670 64,'18'64'5700,"-18"-63"-5264,0-1-2,0 0 7,0 0 15,0 0 17,0 1-390,-1-1 0,0 0 1,0 1-1,1-1 0,-1 0 0,0 0 0,0 0 0,1 1 0,-1-1 1,0 0-1,0 0 0,0 0 0,0-1 0,1 1 0,-1 0 1,0 0-1,-1-1 0,-7-6 353,0-1 1,1 0-1,0-1 0,0 0 1,-11-18-1,-33-60 991,35 56-1063,-674-1040 4526,523 844-4345,-350-488 1721,262 318 987,240 367-2727,7 14-68,-1 0 1,-14-19 0,2 8-3795,22 25-431,4-4 885,0 3-4199,9-1 3598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6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0 496 520,'101'-98'8576,"138"-181"-6820,-145 170 232,-94 108-1943,1 1-1,-1-1 1,0 0 0,1 1 0,-1-1-1,1 0 1,0 1 0,-1-1 0,1 1 0,-1-1-1,1 1 1,0 0 0,-1-1 0,1 1-1,0 0 1,0-1 0,-1 1 0,1 0-1,0 0 1,0 0 0,-1-1 0,1 1 0,0 0-1,0 0 1,-1 0 0,1 0 0,1 1-1,-1-1-7,0 1 0,0 0-1,-1 0 1,1 0 0,-1 0-1,1 0 1,-1 0 0,1 0-1,-1 0 1,1 0 0,-1 0-1,0 0 1,0 0 0,1 0-1,-1 0 1,0 2 0,0 8 257,0 0 0,-2 18 0,-41 404 4039,39-391-4057,-3 10-236,4-30-1409,-2 32 0,8-46-1101,1-3-5315,4-3 5178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6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16 371 112,'-2'-21'3411,"-1"27"236,-2 36-1285,9 169 1468,-3-178-2917,-4-44-896,1-1 0,0 0 1,0 1-1,1-16 0,3-87 16,5-46-17,-3 119 39,17-72 1,-18 101 48,1 1 0,0-1 0,0 1 1,1 0-1,1 0 0,0 1 0,0 0 1,1 0-1,0 0 0,17-16 0,-24 25-88,1 1-1,-1-1 0,0 1 0,1 0 0,-1-1 0,1 1 1,0-1-1,-1 1 0,1 0 0,-1-1 0,1 1 0,0 0 1,-1-1-1,1 1 0,0 0 0,-1 0 0,1 0 0,0 0 0,-1 0 1,1 0-1,0 0 0,-1 0 0,1 0 0,0 0 0,-1 0 1,1 0-1,0 0 0,-1 0 0,1 1 0,0-1 0,-1 0 1,1 1-1,-1-1 0,1 0 0,0 1 0,-1-1 0,1 0 1,-1 1-1,1-1 0,-1 1 0,1 1 0,-1-1-12,0 1 1,0 0-1,0-1 0,-1 1 0,1 0 0,-1-1 1,1 1-1,-1-1 0,1 1 0,-1 0 0,0-1 1,0 0-1,0 1 0,0-1 0,-2 2 0,-7 8-640,0 0-1,-1-1 1,0-1-1,-1 0 0,-22 13 1,25-16-385,8-6 614,-1 1 0,1 0 0,0 0 0,0-1 0,0 1-1,0 0 1,0 0 0,0 0 0,0 0 0,0 1 0,1-1-1,-1 0 1,0 0 0,0 2 0,-2 6-1526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7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1 514 804,'0'0'988,"0"0"-4,0 0-18,0 0-27,0 0-60,0 0-74,0 0-67,0 0-62,0 0-70,1-6-52,10-131 2095,-10 100-2264,1 0 0,3 0 0,13-59 1,-15 85-347,1 1 1,1-1 0,0 1 0,0 0 0,1 0 0,1 1 0,-1 0 0,13-13 0,-14 16-31,1 0-1,0 1 1,0 0 0,1 0 0,0 0 0,0 1 0,0 0-1,0 0 1,1 0 0,-1 1 0,1 0 0,11-2 0,-16 5-7,-1-1 1,1 1-1,0-1 1,-1 1-1,1 0 1,0 0-1,0 0 1,-1 0-1,1 1 1,0-1-1,0 1 1,-1 0-1,1-1 1,-1 1-1,1 0 1,0 1-1,-1-1 1,0 0-1,1 1 1,-1-1 0,0 1-1,0 0 1,0 0-1,0 0 1,0 0-1,0 0 1,-1 0-1,1 0 1,-1 1-1,1-1 1,-1 0-1,0 1 1,0-1-1,0 1 1,0 0-1,0-1 1,-1 1-1,1 0 1,-1-1-1,0 1 1,0 0-1,0 0 1,0 0-1,0-1 1,0 1 0,-1 0-1,1-1 1,-1 1-1,-1 3 1,-1 2-24,0 0 1,-1 0 0,0 0-1,0 0 1,-1-1 0,0 0 0,0 0-1,-1 0 1,-8 8 0,-8 5-218,-36 25 1,-4 4 395,61-48-137,1 0 0,-1 0 1,0 1-1,1-1 0,-1 0 0,1 1 0,-1-1 0,1 0 0,0 1 0,-1-1 1,1 1-1,0-1 0,0 1 0,0-1 0,0 0 0,0 1 0,1-1 0,-1 1 1,0-1-1,1 0 0,-1 1 0,2 1 0,13 33 349,12 13-136,2-1-1,2-2 0,41 48 1,-71-92-1109,6 5-64,-2-5-6708,-5-2 5657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47 441 528,'0'0'727,"0"0"-44,0 0-35,0 0-14,1 0-520,-1-1 0,1 0 1,-1 1-1,1-1 1,-1 0-1,1 0 0,-1 1 1,0-1-1,0 0 0,1 0 1,-1 0-1,0 1 1,0-1-1,0 0 0,0-1 1,-10-21 564,1-1 0,1 0 0,2 0 1,0-1-1,1 0 0,-1-28 0,5 40-547,0-1-1,2 1 1,-1 0-1,2-1 1,0 1 0,1 0-1,0 0 1,0 0-1,2 0 1,-1 1-1,2 0 1,0 0-1,10-16 1,-14 25-100,0 1 0,0-1 0,1 0 0,-1 1 0,1 0 1,0 0-1,-1 0 0,1 0 0,0 0 0,0 0 0,0 1 1,1-1-1,-1 1 0,0 0 0,0 0 0,1 0 0,-1 0 0,1 1 1,-1-1-1,1 1 0,-1 0 0,1 0 0,-1 0 0,1 1 1,-1-1-1,0 1 0,1 0 0,-1 0 0,0 0 0,1 0 0,-1 1 1,0-1-1,0 1 0,0 0 0,0-1 0,0 2 0,-1-1 0,1 0 1,0 0-1,-1 1 0,0 0 0,0-1 0,0 1 0,2 3 1,0 1-6,0 0 1,0 0 0,-1 1 0,0-1 0,-1 1 0,0 0 0,0-1-1,-1 1 1,1 0 0,-2 0 0,1 0 0,-1 0 0,-1 0 0,-1 13-1,0-11-174,-1 0 0,0 0-1,0 0 1,-1 0 0,0-1-1,-1 0 1,0 1 0,-1-2-1,0 1 1,-12 14 0,-12 15-2254,13-11-2756,10-16 3601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24 467 660,'1'2'351,"13"19"6228,-14-21-6534,0 0 1,0 0 0,0 0 0,0 0 0,0 0 0,0 1 0,0-1-1,0 0 1,0 0 0,0 0 0,1 0 0,-1 0 0,0 0-1,0 0 1,0 0 0,0 0 0,0 0 0,0 0 0,0 0 0,0 0-1,0 0 1,0 0 0,0 0 0,0 0 0,1 0 0,-1 0 0,0 0-1,0 0 1,0 0 0,0 0 0,0 0 0,0 0 0,0 0-1,0 0 1,0 0 0,0 0 0,0 0 0,1 0 0,-1 0 0,0 0-1,0 0 1,0 0 0,0 0 0,0 0 0,0 0 0,0-1-1,0 1 1,0 0 0,0 0 0,0 0 0,0 0 0,0 0 0,0 0-1,0 0 1,0 0 0,0 0 0,0 0 0,0-1 0,1-12 537,-21-111 1033,0-8-830,18 102-567,2-34 0,1 53-166,0 1 1,1-1-1,0 1 1,1 0-1,0-1 1,8-18 0,-9 27-42,-1-1 0,1 1 0,0-1 1,0 1-1,0 0 0,0 0 0,1 0 0,-1 0 1,0 0-1,1 1 0,-1-1 0,1 1 1,0-1-1,-1 1 0,1 0 0,0 0 1,0 0-1,0 1 0,4-2 0,-6 2-9,0 0 1,1 0-1,-1 1 0,0-1 0,1 0 0,-1 0 0,0 1 0,1-1 1,-1 1-1,0-1 0,1 1 0,-1 0 0,0-1 0,0 1 0,0 0 0,0 0 1,0 0-1,0 0 0,2 1 0,14 20-16,-16-20-26,0 1 1,0 0 0,1 0-1,-1 0 1,-1 0 0,1-1-1,0 1 1,-1 0 0,0 0-1,1 0 1,-1 0 0,0 0-1,-1 0 1,1 0 0,0 0-1,-1 0 1,0 0 0,0 0-1,0 0 1,-1 3 0,-4 4-553,1 0 0,-2 0 0,1-1 0,-10 10 0,-9 15-5602,18-23 4599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0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229 318 120,'0'0'807,"-1"22"2798,-1-16-3284,-3 4 1153,1 0 1,-1 0 0,-8 10 0,12-19-1360,0 0 1,0-1 0,0 1 0,0 0 0,0-1 0,0 1-1,0-1 1,-1 1 0,1-1 0,0 0 0,0 1 0,0-1-1,-1 0 1,1 0 0,0 0 0,0 0 0,-1 0 0,1 0-1,0 0 1,0 0 0,-1 0 0,1-1 0,0 1 0,0 0-1,0-1 1,0 1 0,-1-1 0,1 1 0,-1-2-1,-32-19 685,21 10-562,1 0 0,1-1-1,0-1 1,-14-20 0,3 4 17,18 24-232,0-1 0,0 1 0,1-1 0,0 0 0,0 0 0,1 0 0,-1 0 0,1-1 0,0 1 0,1-1 0,0 1 0,0-1 0,0 1 0,1-1 0,0 0 0,0 1 0,1-1 0,-1 1 0,2-1 0,-1 1 0,3-8 0,-1 6 34,1 1-1,0-1 0,0 1 0,0 0 1,1 0-1,0 0 0,1 1 1,-1 0-1,1 0 0,1 0 1,-1 1-1,1 0 0,0 0 1,0 0-1,0 1 0,1 0 1,-1 1-1,1 0 0,0 0 1,0 0-1,0 1 0,0 0 0,1 1 1,-1 0-1,0 0 0,1 1 1,-1 0-1,0 0 0,1 1 1,-1 0-1,0 1 0,1 0 1,-1 0-1,0 0 0,0 1 1,-1 0-1,1 1 0,-1 0 0,1 0 1,-1 1-1,0 0 0,7 6 1,-4-1 22,-1-1 0,-1 2-1,0-1 1,0 1 0,-1 0 0,0 0 0,-1 1 0,0 0 0,-1 0 0,-1 1-1,0-1 1,0 1 0,-1 0 0,-1 0 0,0 0 0,-1 0 0,0 18 0,-2-16-53,0-1 0,0 1 0,-1-1 0,-1 0 0,0 0 0,-1 0 1,-1 0-1,0-1 0,-1 0 0,0 0 0,-1 0 0,-1-1 0,1 0 1,-2 0-1,-18 19 0,15-20-63,-1 0 0,0 0 0,-1-1 0,0-1 0,0 0 0,-26 10 0,33-16 0,-1 0 0,1 0 0,-1-1 0,0 0 0,0 0 0,0-1 0,0 0-1,0-1 1,-1 0 0,1 0 0,0 0 0,0-1 0,0 0 0,0-1 0,-13-4 0,18 4 22,-1 0-1,1 0 1,0 0 0,0 0-1,0-1 1,0 1 0,0-1-1,1 0 1,-1 0 0,1 0-1,-1 0 1,1-1 0,0 1-1,1 0 1,-1-1 0,1 0-1,-1 1 1,1-1-1,0 0 1,0 1 0,1-1-1,-1 0 1,1 0 0,0-6-1,-1 4 6,1-1-1,1 0 0,-1 0 1,1 0-1,0 1 0,1-1 1,0 1-1,0-1 0,0 1 1,1 0-1,-1-1 0,2 1 1,4-7-1,-4 8 21,0 1-1,0 0 0,1 1 1,-1-1-1,1 1 0,0 0 1,0 0-1,0 0 0,0 1 1,1 0-1,-1 0 0,1 0 1,-1 1-1,1 0 1,0 0-1,-1 0 0,1 0 1,0 1-1,11 1 0,9 1 94,0 2-1,0 1 1,27 8-1,-35-8-39,15 4 65,96 19 325,-114-26-428,-1-1 0,0 0 0,0-1 0,1 0 0,-1-2 0,0 1 0,17-5 0,38-12-2235,-47 13-5858,0 7 1710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8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82 365 316,'0'8'427,"1"-8"-305,-1 1-1,0-1 0,0 0 0,0 1 0,0-1 0,0 0 0,0 1 1,0-1-1,0 0 0,0 1 0,0-1 0,0 1 0,0-1 0,0 0 1,0 1-1,0-1 0,0 0 0,0 1 0,-1-1 0,1 0 0,0 1 0,0-1 1,0 0-1,-1 1 0,1-1 0,0 0 0,0 0 0,-1 1 0,1-1 1,0 0-1,0 0 0,-1 0 0,1 1 0,0-1 0,-1 0 0,1 0 0,0 0 1,-1 0-1,1 0 0,0 1 0,-1-1 0,1 0 0,0 0 0,-1 0 1,-1 0 470,-2-3-34,-1-2-325,0-1 0,0 0 0,1-1 0,0 1 0,0-1 0,0 0 0,1 0 0,0 0 0,-4-14 0,0-6 392,-6-41 0,11 55-493,0 1-1,1-1 1,1 1 0,0-1 0,1 1-1,1-1 1,0 1 0,5-19-1,-6 27-114,1-1 0,-1 1 0,1 0 0,1 0 0,-1 0 0,0 0 0,1 0 0,0 1-1,0-1 1,0 1 0,0-1 0,0 1 0,1 0 0,-1 0 0,1 1 0,0-1 0,0 1-1,0 0 1,0 0 0,0 0 0,1 1 0,-1-1 0,1 1 0,-1 0 0,1 0 0,5 0-1,-6 1-2,1-1 0,-1 1 0,0 1 0,1-1 0,-1 0 0,0 1 0,0 0 0,1 0-1,-1 0 1,0 1 0,0-1 0,0 1 0,0 0 0,-1 0 0,1 0 0,6 5-1,-6-2 15,1-1-1,-1 1 1,0 0-1,0 0 1,-1 1-1,0-1 1,1 1-1,-2-1 1,1 1-1,2 9 1,-1-4-32,-2 0 1,1 1 0,-1 0 0,-1-1-1,0 1 1,-1 0 0,0 0-1,-1-1 1,0 1 0,-1 0-1,-5 19 1,3-22-228,0 1 0,-1-1 0,0 0 0,0 0 0,-1 0 0,-11 12 0,-25 22-6906,33-37 5590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9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37 132,'0'-1'293,"1"-1"1,-1 1-1,1-1 0,-1 1 1,1-1-1,-1 1 0,0-1 1,1 1-1,-1-1 0,0 1 1,0-1-1,0 1 0,-1-3 1,1-7 2386,-2 11-2020,1-1-600,0 1 1,0 0-1,0 0 1,0-1-1,1 1 0,-1 0 1,0 0-1,0 0 1,0 0-1,0 0 0,1 0 1,-1 0-1,0 0 1,0 0-1,0 0 1,0 1-1,1-1 0,-2 1 1,-6 5 197,1 0 0,0 0 0,0 1 0,0 0 0,1 1 1,0-1-1,1 1 0,-1 0 0,2 1 0,-8 16 0,9-19-184,1 0 0,1 1-1,-1-1 1,1 1 0,0-1 0,1 1-1,0-1 1,0 1 0,0-1 0,0 1 0,1 0-1,0-1 1,1 0 0,0 1 0,0-1-1,0 0 1,5 9 0,3 2 9,1 0 0,1-1 0,24 26 0,-23-28-54,-1 1 1,0 0-1,0 1 1,9 19-1,-20-32-37,1 0-1,-1 0 0,0 0 1,-1 1-1,1-1 1,0 0-1,-1 0 0,0 1 1,0-1-1,0 0 1,0 1-1,0-1 0,-1 0 1,0 0-1,1 1 0,-1-1 1,0 0-1,-1 0 1,1 0-1,0 0 0,-1 0 1,0 0-1,0 0 1,0-1-1,0 1 0,-4 3 1,-2 2-302,0 0 0,-1 0 0,0-1 0,0 0 0,-1-1 0,-13 7 0,5-2-1272,11-6-3879,7-4 4049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49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15 632,'9'-14'5247,"-9"23"92,-3 18-4775,12 200 1745,-8-184-5796,0-40-545,3 0 2412,-3-2-160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5 164,'7'-4'1567,"-4"6"2305,-3 9-3136,0 1 0,0-1-1,-1 1 1,-3 19 0,-2 13 303,-1 27 499,1-6-1935,4-23-6705,2-42 5534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 30 448,'0'0'138,"0"-1"-1,1 0 1,-1 1 0,0-1-1,0 1 1,0-1-1,0 0 1,0 1 0,0-1-1,0 0 1,0 1-1,0-1 1,0 1 0,0-1-1,0 0 1,0 1 0,0-1-1,-1 1 1,1-1-1,0 0 1,0 1 0,-1-1-1,1 1 1,0-1-1,-1 1 1,1-1 0,-1 1-1,1-1 1,-1 0 0,-1 0 71,0 0 1,0 0 0,0 0-1,0 0 1,0 0 0,0 1 0,0-1-1,0 1 1,-3-1 0,-7 0 340,-1 0 1,-16 1-1,21 0-93,-38-1 267,-22 1-1029,26 3-5310,39-2 4325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0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1 948,'0'0'992,"10"10"1552,-7 3-1808,-2 0-1,0 1 1,0-1 0,-1 0-1,-2 15 1,0 35 585,5-24-680,-2-9-456,6 33 0,-4-53-656,0-8-5788,-3-2 4643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1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88 752,'2'-1'389,"-1"0"0,0-1 0,0 1 0,0-1 0,0 1 0,-1-1 0,1 0 0,0 1 0,-1-1 0,1-2 0,-1 4-329,0-1 0,0 1-1,0 0 1,0 0 0,0 0 0,0-1 0,0 1-1,0 0 1,0 0 0,0 0 0,0 0 0,-1-1-1,1 1 1,0 0 0,0 0 0,0 0 0,0 0-1,0 0 1,0-1 0,-1 1 0,1 0 0,0 0 0,0 0-1,0 0 1,-1 0 0,1 0 0,0 0 0,0 0-1,0 0 1,0 0 0,-1 0 0,1-1 0,0 1-1,0 0 1,0 0 0,-1 0 0,1 1 0,0-1-1,0 0 1,0 0 0,-1 0 0,1 0 0,0 0 0,0 0-1,0 0 1,-1 0 0,1 0 0,-3 2 68,0-1 1,0 1-1,0-1 0,1 1 1,-1 0-1,1 0 1,-1 0-1,1 0 1,-1 1-1,1-1 0,-3 6 1,0 0 7,1 0 1,0 0-1,0 0 0,1 1 1,0 0-1,1-1 1,0 1-1,-1 17 0,1-10 46,1 0 0,1 0-1,1 0 1,3 19-1,-4-31-149,1 0 0,0 0 0,1 0 0,-1 0 0,0 0 0,1 0 0,0 0 0,0-1 0,0 1 0,1-1-1,-1 1 1,1-1 0,0 0 0,0 0 0,0 0 0,0 0 0,0-1 0,0 1 0,1-1 0,0 0 0,3 2 0,-2-2-23,0-1 0,-1 1 0,1-1 0,0 0 1,0 0-1,0-1 0,-1 0 0,1 1 1,0-1-1,0-1 0,0 1 0,0-1 0,-1 0 1,1 0-1,0-1 0,0 1 0,-1-1 1,5-2-1,-3 1-8,0-1 0,0 0 0,0 0 0,0 0-1,-1 0 1,0-1 0,0 0 0,0 0 0,0-1 0,-1 1 0,0-1 0,5-9 0,-7 11-1,-1 1 0,1-1 1,0 0-1,-1 0 0,0 0 0,0-1 1,0 1-1,-1 0 0,0 0 1,1 0-1,-1 0 0,-1-1 0,1 1 1,0 0-1,-1 0 0,0 0 0,0 0 1,0 0-1,-1 0 0,0 0 1,-3-7-1,-2 0-15,0 2-1,-1-1 1,0 1 0,0 0-1,-1 1 1,0 0 0,0 0 0,-17-10-1,-8-1-800,-48-21-1,4 3-4287,74 34 3199,4 3 579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8:29:51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0 623 480,'3'0'999,"0"0"-769,0 0-1,-1 0 0,1-1 1,0 1-1,-1-1 0,1 1 0,-1-1 1,1 0-1,-1 0 0,1 0 0,-1-1 1,0 1-1,0 0 0,1-1 0,-1 0 1,0 1-1,3-4 0,-2 1 23,0-1 0,0 1-1,0 0 1,-1-1 0,1 0-1,-1 0 1,0 0 0,2-9-1,4-20 741,-2-1 1,3-58-1,0-2 602,-8 80-1240,-1 11-147,1 0 0,-1-1 0,1 1 0,0 0 0,0 0 0,0-1 0,2-3 0,-2 7 18,-1 1-18,2 4-36,146 207 1444,-133-193-1344,29 31 1,-21-25-34,-15-15-139,-5-5-58,0-1 0,0 1 0,1-1 0,-1 1 0,1-1 1,5 3-1,-8-5 1,-1-1-8,0 0 2,3-3-6,-2 2-28,1 0 0,-1-1 0,1 1 0,-1-1 0,0 1 1,0-1-1,0 1 0,0-1 0,0 0 0,0 0 0,0 1 0,0-1 0,0-3 0,4-31 43,-5 31-39,1-23 18,-2-1 1,-7-49-1,4 47-1,-18-156 114,19 156 0,-12-46 1,13 70-7,-8-21-2753,9 26 2040,1 1 0,-1 0 1,0-1-1,0 1 0,0 0 1,0 0-1,-1 0 0,1 0 1,0 0-1,0 0 0,-1 0 0,1 1 1,0-1-1,-1 0 0,1 1 1,-2-2-1,1 2-1642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19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1835 84,'-1'0'221,"0"0"0,1 0 0,-1 0 0,0 0-1,0 0 1,1 0 0,-1-1 0,0 1 0,0 0 0,1 0 0,-1-1 0,0 1 0,1-1 0,-1 1-1,0-1 1,1 1 0,-1-1 0,1 1 0,-1-1 0,1 1 0,-1-1 0,1 1 0,-1-1 0,1 0-1,0 1 1,-1-1 0,1 0 0,-1-1 0,2 0-19,-1 0 0,0 0-1,1 0 1,-1 0 0,1 0 0,-1 0-1,1 0 1,2-3 0,2-7 295,34-74 1701,74-120-1,-70 132-1703,254-418 1579,33 21 616,-63 160 1566,-262 306-4453,0-1-1,0 0 0,-1 0 1,0-1-1,-1 1 0,6-13 1,2-25-8094,-4 21 3862,7-4 1346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189 443 1704,'4'-13'1915,"-2"7"416,0-1 0,-1 0 0,2-14 2452,-3 26-3736,-14 138 3145,5-75-3062,-43 300 3076,51-362-4113,0 0 0,-1 0 0,0 0 0,0-1 0,-3 7 0,4-11-65,1 0 0,-1 1 0,0-1 0,0 0-1,0 0 1,1 0 0,-1 0 0,0 0-1,0 0 1,-1 0 0,1 0 0,0 0 0,0 0-1,0 0 1,-1-1 0,1 1 0,0 0-1,-1-1 1,1 1 0,0-1 0,-1 0 0,1 1-1,-2-1 1,-4-5 146,0-4-179,0-1 0,1 0 1,0 0-1,1 0 0,0-1 0,1 0 0,0 0 0,1 0 0,-3-18 0,-2-17-185,-2-50-1,5 16-30,4 0-1,8-80 1,-2 118 169,1 1-1,2 0 0,2 1 1,2 0-1,28-65 1,-35 95 59,0 0 0,1 0 0,0 1 0,1-1 0,0 2 0,0-1 1,1 1-1,0 0 0,0 1 0,1 0 0,17-11 0,-20 14-3,0 1 0,-1 1 1,1-1-1,0 1 0,0 0 0,1 1 0,-1-1 0,0 1 0,0 0 0,1 1 0,-1 0 1,1 0-1,-1 0 0,0 1 0,1-1 0,-1 1 0,0 1 0,0 0 0,0 0 0,0 0 0,0 0 1,7 5-1,-9-5-4,1 1 0,-1 0 0,0 0 0,-1 0 0,1 1 0,0-1 0,-1 1 0,0 0 0,0 0 0,3 5 0,-5-7-7,0-1-1,0 1 1,0 0 0,-1-1 0,1 1-1,0 0 1,-1 0 0,0 0 0,1 0-1,-1-1 1,0 1 0,0 0 0,0 0-1,0 0 1,0 0 0,0 0 0,-1 0-1,1 0 1,0-1 0,-1 1 0,0 0-1,1 0 1,-1 0 0,0-1 0,0 1-1,0-1 1,0 1 0,0 0 0,-3 1-1,-1 2-72,0 0-1,-1-1 0,1 0 0,-1 0 0,0 0 0,0-1 1,-1 0-1,-7 2 0,-55 14-680,49-15 521,-30 11 0,48-15 250,1 1 0,0 0 0,0-1 1,0 1-1,-1 0 0,1 0 0,0 0 1,0 0-1,0 0 0,0 0 1,1 0-1,-1 1 0,0-1 0,0 0 1,1 0-1,-1 1 0,0-1 0,1 0 1,0 1-1,-1-1 0,1 0 0,0 1 1,-1-1-1,1 1 0,0-1 1,0 0-1,0 1 0,0-1 0,1 1 1,-1-1-1,0 1 0,1-1 0,0 3 1,2 6 93,1 1 0,0 0 0,8 13 0,-5-9 37,65 121 897,-44-87-688,115 168 1022,-98-152-1098,-43-62-354,0 0 1,0-1-1,0 1 1,1-1-1,-1 1 0,1-1 1,-1 0-1,1 0 1,0 0-1,0 0 0,0-1 1,0 1-1,0-1 1,0 0-1,1 1 0,-1-1 1,0-1-1,7 2 1,-4-2-744,0 0-1,0 0 1,0-1 0,0 0 0,0 0 0,0-1 0,0 1 0,0-1-1,10-5 1,5 1-8854,-14 0 6636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1.8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398 96 548,'16'-3'1000,"-14"3"-699,0-1 0,1 1 0,-1 0 0,0-1 0,0 1 0,1-1 0,-1 1 0,0-1 1,0 0-1,0 0 0,0 0 0,0-1 0,0 1 0,0 0 0,0-1 0,-1 1 0,1-1 0,0 1 1,-1-1-1,3-3 0,-4 4-193,1-1 0,0 1 0,0-1 0,-1 0 0,1 0-1,-1 1 1,0-1 0,1 0 0,-1 0 0,0 1 0,0-1 0,0 0 0,0 0 0,0 0 0,0 1 0,-1-1 0,1 0 0,-1 0 0,1 1 0,-1-1 0,0 0 0,1 1 0,-1-1 0,0 1 0,0-1 0,0 1 0,0-1 0,-1 1 0,1 0 0,0-1 0,0 1 0,-1 0-1,1 0 1,-1 0 0,1 0 0,-1 0 0,0 0 0,1 1 0,-1-1 0,0 0 0,-2 0 0,-6-1 29,0 0-1,0 0 0,1 1 1,-1 0-1,0 1 1,0 0-1,0 1 1,0 0-1,0 0 0,0 1 1,0 1-1,1-1 1,-1 2-1,-13 5 0,5 0-16,1 0-1,-1 1 0,2 0 0,-1 2 1,1 0-1,-20 20 0,22-18-5,1 0 1,1 1-1,0 1 0,0 0 1,2 1-1,0 0 0,1 0 0,1 1 1,0 0-1,2 0 0,-8 33 1,13-48-75,1 1 0,-1 0 0,1-1 0,0 1 1,0-1-1,0 1 0,0 0 0,1-1 0,-1 1 1,1-1-1,0 1 0,0-1 0,0 0 1,1 1-1,-1-1 0,1 0 0,0 0 0,-1 0 1,2 0-1,-1 0 0,0 0 0,0 0 1,1-1-1,0 1 0,-1-1 0,1 0 0,0 0 1,5 3-1,-1-2 24,1 1-1,1-1 1,-1-1 0,0 0 0,1 0 0,0 0-1,-1-1 1,1 0 0,0-1 0,16-1 0,14-4 119,0-1 1,46-16-1,19-2-390,-98 22-94,1 1 1,-1 0-1,0 1 0,1 0 0,-1 0 0,11 1 1,-14 0-154,-1-1 0,0 1 0,1 0 0,-1 0 0,0 0 0,0 0 0,0 0 0,1 0 0,-1 1 0,0-1 0,-1 0 0,1 1 0,0 0 0,0 0 0,-1-1 0,1 1 0,-1 0 0,1 0 0,-1 0 0,2 4 0,6 14-2144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84 448,'12'-31'8427,"-11"36"-7374,3 75 2140,4 28-317,-3-68-1793,3 0 1,18 59-1,-22-88-876,0 0-1,0 0 1,1-1-1,0 0 1,1 0-1,0 0 1,1-1-1,0 0 1,0 0-1,1 0 1,0-1-1,1-1 1,16 13-1,-21-18-156,0 0 1,0 0-1,0 0 0,1 0 0,-1-1 1,0 0-1,1 0 0,-1 0 0,1 0 1,-1-1-1,1 0 0,-1 1 1,1-2-1,-1 1 0,1-1 0,-1 1 1,1-1-1,-1 0 0,0-1 0,1 1 1,-1-1-1,0 0 0,0 0 1,0 0-1,0 0 0,-1-1 0,1 0 1,3-3-1,3-3-55,0-1 1,-1 1-1,0-2 1,-1 0-1,0 0 1,-1 0-1,0-1 0,6-15 1,2-8-280,-3 0 1,16-68 0,2-78-1867,-29 173 1890,4-36-532,-5 41 533,0-1 1,0 1-1,0 0 0,0-1 0,-1 1 0,1-1 0,-1 1 1,0 0-1,-2-5 0,0 24-10628,3-8 8723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1 283 172,'14'-10'671,"1"0"-1,-1-1 1,-1 0-1,0-1 1,-1 0-1,0-1 1,-1-1-1,0 0 1,-1 0 0,-1-1-1,0 0 1,-1-1-1,-1 0 1,7-21-1,-13 32-363,0 0-1,0 0 1,0 0-1,-1 0 1,0-7-1,0 11-220,0 0-1,0 0 0,0 0 0,0 0 0,0 0 0,0 0 0,0-1 1,-1 1-1,1 0 0,0 0 0,-1 0 0,1 0 0,-1 0 1,1 0-1,-1 0 0,0 0 0,1 0 0,-1 1 0,0-1 1,0 0-1,0 0 0,1 0 0,-1 1 0,0-1 0,0 1 1,-1-2-1,0 2-28,1 0 0,0 0 0,0 0 0,0 1 0,0-1 0,-1 0 0,1 0 0,0 1 0,0-1 0,0 0 0,0 1 0,0-1 0,0 1 0,0 0 0,0-1 1,-1 2-1,0 0 82,-5 2 71,1 0 0,0 1 0,0 0-1,1 0 1,0 1 0,0 0 0,0 0 0,0 0 0,1 0-1,0 1 1,1-1 0,-1 1 0,1 0 0,-4 14 0,5-13-48,-1 0 0,2 0 1,-1 0-1,1 0 0,1 1 1,-1-1-1,1 0 0,1 0 1,0 1-1,0-1 1,0 0-1,1 0 0,4 11 1,2-4 24,1 1 1,0-1-1,1-1 0,1 1 1,0-2-1,18 17 1,-12-12 49,0 0-1,18 29 1,-28-36-271,-1 0 0,0 0-1,0 1 1,-1 0 0,-1 0 0,0 0 0,-1 1 0,0-1 0,0 1 0,-2 0-1,0-1 1,0 1 0,-1 0 0,0 0 0,-1 0 0,-1 0 0,0-1 0,-1 1 0,0 0-1,-1-1 1,-1 0 0,-10 22 0,4-15-1390,-24 35 0,18-31-2307,-1-1-4007,12-13 4931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1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85 1040,'1'-3'240,"6"-44"3294,-7 46-3414,0 0 0,0-1 0,0 1 0,0-1 0,0 1 0,0 0 0,0-1 0,0 1 0,-1 0-1,1-1 1,-1 1 0,1 0 0,-1-1 0,1 1 0,-1 0 0,0 0 0,1 0 0,-1-1 0,0 1 0,0 0 0,0 0 0,0 0 0,0 0 0,0 0 0,0 1 0,0-1 0,-1 0 0,-1 0 0,2 0 496,-5 2-50,1 0-403,-1 1 1,1 0-1,-1 0 0,1 0 1,0 0-1,0 1 0,0 0 1,0 0-1,1 0 0,-1 1 1,1 0-1,0 0 0,0 0 1,0 0-1,-6 9 0,6-6 120,-1 0-1,1 1 1,0-1-1,1 1 1,0 0 0,0 0-1,1 0 1,0 0-1,0 1 1,0 8-1,2-10-95,0 0 0,1 0 0,-1 0 0,2 0 0,-1 0 0,1-1 0,0 1 0,0 0 0,0-1 0,1 1 0,0-1 0,8 10 0,8 10 326,1-1-1,30 29 1,-29-32-111,-1 0 0,28 40 0,-42-53-395,-1 0 1,0 1-1,-1-1 0,0 1 1,0 0-1,-1 0 0,0 1 1,-1-1-1,0 0 0,-1 1 1,1 14-1,-2-2-645,-5 39 0,-7-20-2379,10-37 1466,0 0 0,-1 1 0,0-2-1,0 1 1,-5 6 0,5-7-912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29 972,'2'-5'595,"-1"3"-288,0 0 1,0 0-1,-1 1 0,1-1 0,0 0 0,0 1 1,1-1-1,-1 1 0,0-1 0,1 1 0,-1 0 1,0-1-1,5-1 1173,-6 5-1328,0-1 0,0 0-1,1 0 1,-1 0 0,1 0 0,-1 1 0,1-1 0,-1 0 0,1 0 0,-1 0 0,3 2 0,1 3 219,5 24 1592,9 42 0,1 7-95,-14-63-1524,0 0 0,1 0 1,1-1-1,1 0 0,0-1 1,0 0-1,15 18 0,-19-28-352,0 1 0,1-1 0,-1 1 0,1-1 0,0-1 0,0 1 0,0-1 0,1 0 0,-1 0 0,1 0 0,0-1 0,0 0 0,0 0 0,0 0 0,0-1 0,0 0 0,0 0 0,0 0 0,1-1 0,-1 0 0,0 0 0,9-2 0,-5 0-373,0 0 0,-1-1 0,1-1 0,-1 1 0,0-1 0,11-7 0,26-18-6067,-37 23 4251,7-5-62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533 555 264,'1'-3'1015,"1"-4"-260,-1 0 243,1 0 1,-1 0 0,0 0-1,0-1 1,-1-12 0,0 18-820,-1-1 0,1 1 1,-1 0-1,0-1 1,1 1-1,-1 0 0,0 0 1,0 0-1,-1 0 1,1 0-1,0 0 0,-1 0 1,1 0-1,-1 1 1,0-1-1,1 0 0,-1 1 1,0-1-1,0 1 1,0 0-1,0 0 0,0 0 1,-3-1-1,-25-9 622,-1 1 0,0 2 0,0 2 0,-56-6 0,28 5-163,-29-3 197,-49-8 250,136 17-1088,0 1 0,1 0 0,-1 0 0,0-1 0,1 1 0,-1 0 0,1-1 1,-1 1-1,1-1 0,-1 1 0,0 0 0,1-1 0,-1 1 0,1-1 0,0 0 0,-1 1 0,1-1 1,-1 1-1,1-1 0,0 0 0,0 1 0,-1-1 0,1 1 0,0-1 0,0 0 0,0 0 1,0 1-1,0-1 0,-1 0 0,1 1 0,1-1 0,-1 0 0,0 1 0,0-1 0,0 0 0,0 1 1,0-1-1,1 0 0,-1 1 0,0-1 0,0 0 0,1 1 0,-1-1 0,1 1 0,0-2 0,19-29-142,15-14-160,-2-2 0,42-77 0,-73 119 280,1 0 0,-1 0 0,0-1 0,0 1-1,-1-1 1,0 1 0,1-12 0,-1 15 5,-2 1 0,1 0 0,0-1 0,0 1 0,0-1 0,-1 1 0,1 0 0,0-1 0,-1 1 0,1 0 0,-1-1 0,0 1 0,0 0 0,1 0 0,-1 0 0,0 0 1,0-1-1,0 1 0,0 0 0,0 1 0,0-1 0,0 0 0,0 0 0,-1 0 0,1 1 0,0-1 0,0 0 0,-1 1 0,1-1 0,0 1 0,-1 0 0,1-1 0,-1 1 0,1 0 0,0 0 0,-3 0 0,-3 0-343,1 0 1,-1 0-1,1 1 0,-1 0 0,1 0 1,-9 3-1,9-2-823,0 0 0,0 0 1,0 1-1,0 0 1,0 0-1,-6 5 0,2 1-939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2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21 296,'19'-21'10802,"-13"57"-8125,1 63-1,-2-17-989,57 369 4900,-56-413-5966,-5-24-293,2 0 0,-1 0 0,2 0 0,6 19 0,-9-30-281,1 0 1,-1 0-1,0-1 1,1 1-1,-1-1 1,1 1-1,0-1 1,0 0-1,0 0 1,0 0-1,0 0 1,1 0-1,-1 0 1,1 0-1,-1-1 1,1 1-1,-1-1 1,1 0-1,0 0 0,0 0 1,-1 0-1,1 0 1,0-1-1,0 1 1,0-1-1,5 0 1,40-3-373,-37 2-529,0 0 0,0 0 0,0 1 1,1 0-1,19 4 0,-29-3 146,0 0 0,0-1 0,0 1 0,0 0 0,-1 0-1,1 0 1,0 0 0,0 1 0,-1-1 0,1 0 0,-1 1 0,1-1 0,-1 1 0,0-1 0,1 1-1,-1 0 1,0 0 0,1 2 0,5 15-2653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24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45 768,'7'-25'1805,"-2"5"2420,-7 36-3506,0 0 0,2 0 0,-1 0 1,4 30-1,0-4 110,3 57 1075,4 0 0,4 0 0,46 162 0,-59-258-1857,1 6 132,1 0 0,0-1-1,0 0 1,1 1 0,6 9 0,-9-15-165,1-1 1,0 0-1,0 0 1,0 0-1,0 0 1,0 0-1,0-1 1,1 1-1,-1-1 1,0 1-1,1-1 1,0 0-1,-1 0 1,1 0-1,0 0 1,-1 0-1,1-1 1,0 1-1,0-1 1,-1 0-1,6 0 1,15-1-504,-1-1-1,24-5 1,-25 3-1975,0 1 0,38-1 0,-8 8-1420,7 6 1178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3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2916 172 96,'32'-130'9518,"-30"120"-7680,4-10 681,-6 19-1979,3-7 385,-3 8-870,0 0 1,1 0-1,-1 0 0,0 0 1,0 0-1,0 0 1,0 0-1,0 0 1,0 0-1,0 0 1,0 0-1,0 0 1,0 1-1,1-1 0,-1 0 1,0 0-1,0 0 1,0 0-1,0 0 1,0 0-1,0 0 1,0 0-1,1 0 1,-1 0-1,0 0 0,0 0 1,0 0-1,0 0 1,0 0-1,0 0 1,0-1-1,1 1 1,-1 0-1,0 0 1,0 0-1,0 0 1,0 0-1,0 0 0,0 0 1,0 0-1,0 0 1,0 0-1,0 0 1,1 0-1,-1-1 1,0 1-1,0 0 1,0 0-1,0 0 0,0 0 1,0 0-1,0 0 1,0 0-1,0 0 1,0-1-1,0 1 1,0 0-1,0 0 1,0 0-1,0 0 0,0 0 1,0 0-1,0 0 1,0-1-1,0 1 1,7 31 419,-1 0-1,3 59 1,-7 71-249,-2-107-133,12 354 473,-8-317-498,-1 273 225,-3-224-133,0-70-51,9 342 325,-4-244-333,-3-65-57,2 60 34,7 144 50,-7-241-102,5 64 9,28 260 125,-28-278-125,67 614 550,-44-265-298,-26-242-212,16 321 96,9-69-77,-14-82-73,-9-158-16,-3-129 2,3 116 21,-11 59-84,3-272 52,-1 0 0,0-1 0,0 1 0,0-1 1,0 1-1,-1-1 0,0 1 0,1-1 0,-2 0 0,-3 6 0,-33 42-3,12-17 4,-13 21 19,-23 34-4,-6 38 35,46-84-48,19-34-7,0-2 0,-1 1 0,0 0 0,0-1 0,0 0 0,-1 0 0,-1-1 0,-11 12 0,-5-2 4,-1-2 0,0 0 0,0-2-1,-2-1 1,1-1 0,-36 10 0,-167 33 78,184-45-35,-257 29 240,-5-24-129,44-4-25,46 9-3,-33 1-6,170-17-69,-90-9 0,56-9-27,-130-34 0,131 24-28,46 11 9,-85-20-39,119 26-8,26 7 33,0-1-1,0 1 1,0-1 0,1 0 0,-1 0-1,-9-6 1,13 7 11,0-1 1,0 0-1,0 0 0,0-1 1,0 1-1,0 0 0,1-1 1,-1 1-1,1-1 0,-1 1 1,1-1-1,0 0 0,0 0 0,1 1 1,-1-1-1,0 0 0,0-5 1,-1-13-6,1 0 1,1 0 0,3-37-1,17-66-3,-8 52-1,-11 66 10,70-621-71,-74 174 48,-23 2 8,20 358 16,-90-806-35,52 546 27,21 96-46,12-314 1,59-254-545,-35 648 482,21-209-68,21-128 46,-37 320 93,6-260-189,-23 430 205,-11-309-343,7 277 311,-1-16 5,-4-82 641,8 153-551,1 0 0,-1-1 0,0 1 0,1-1 0,-1 1 0,1 0 0,-1-1 0,1 1 0,0 0 0,-1-1 0,1 1 0,0 0 0,0 0 0,0 0 0,0 0 0,0 0 0,0 0 0,0 0 0,0 0-1,0 0 1,1 1 0,-1-1 0,0 0 0,1 1 0,-1-1 0,0 1 0,1-1 0,-1 1 0,1 0 0,-1-1 0,2 1 0,9-2 58,0 1 0,25 0 0,-13 0 77,46-3 300,88 8 1,71 17 390,33 1 66,-9-3 373,-26-2-160,52-24-106,-174 0-720,144-22 91,-58 5-265,161-15 20,-268 38 46,-51 1-104,-27 0-91,0 1 0,0-1 0,0 1 0,-1 0-1,1 0 1,0 1 0,0 0 0,-1 0 0,1 0 0,-1 1 0,10 5 0,26 21-29,-32-18-3367,-9-8 2014,0 0 0,0 0 0,-1 0 0,0 0 1,1 0-1,-1 0 0,0-1 0,0 1 0,-3 5 0,-2 7-2660,-1 9-91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57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97 387 500,'0'0'5034,"-1"-4"-4622,-2-7-7,0 0 1,1 0-1,1 0 1,-1 0-1,2-14 1,0 23-330,0 0 1,1-1-1,-1 1 1,1 0-1,-1 0 0,1 0 1,0 0-1,0-1 1,0 1-1,0 0 1,0 0-1,0 1 1,1-1-1,-1 0 0,1 0 1,-1 1-1,1-1 1,0 0-1,-1 1 1,1 0-1,0-1 0,0 1 1,0 0-1,0 0 1,0 0-1,0 0 1,0 1-1,1-1 1,3 0-1,2-1 181,1 0 0,-1 1 0,1 0 0,0 1 0,-1 0 0,11 1 0,-17-1-190,1 0-1,-1 0 1,1 1-1,-1-1 1,1 1-1,-1-1 1,1 1 0,-1 0-1,0 0 1,1 0-1,3 3 1,-5-3-45,0 0 1,0 1 0,0-1-1,-1 0 1,1 0 0,0 0-1,-1 1 1,1-1 0,-1 0-1,1 1 1,-1-1 0,1 1 0,-1-1-1,0 0 1,0 1 0,0-1-1,0 1 1,0 1 0,0-3-18,0 1 1,-1 0-1,1-1 1,0 1 0,-1-1-1,1 1 1,0 0-1,-1-1 1,1 1-1,-1-1 1,1 1 0,-1-1-1,1 0 1,-1 1-1,1-1 1,-1 1 0,1-1-1,-1 0 1,1 1-1,-1-1 1,0 0 0,1 0-1,-1 0 1,0 1-1,1-1 1,-2 0-1,-13 2 54,11-2-57,0-1-1,0 0 1,-1 0 0,1 0-1,0 0 1,0 0 0,0-1-1,1 0 1,-1 0-1,0 0 1,1 0 0,-1 0-1,1-1 1,-1 0 0,1 0-1,-3-3 1,-5-7-1,0 0 0,-14-22 1,20 27 1,1 2 3,1 0 1,-1 0-1,1-1 0,0 1 0,-4-14 0,7 18-4,-1 0-1,1 0 1,-1 0-1,1 0 1,0 0-1,0 0 1,0 0-1,0 0 1,0 0-1,0 0 1,1 0-1,-1 0 1,1 1-1,-1-1 1,1 0-1,0 0 1,-1 0-1,1 0 1,0 1-1,0-1 1,1 1-1,-1-1 1,0 0-1,0 1 1,1 0-1,1-3 1,8-1 0,-1 0 0,1 0 0,0 1 0,0 0 0,13-2 0,-9 2-40,-14 3 24,-6 3-86,-13 6 97,13-6 0,1-4 13,-14-4-6,17 6-4,0-1 1,0 1 0,0 0 0,0-1 0,0 1 0,1 0-1,-1-1 1,0 1 0,0-1 0,0 1 0,1-1 0,-1 1-1,0-1 1,0 0 0,1 0 0,-1 1 0,1-1 0,-1 0-1,1 0 1,-1 1 0,1-1 0,-1 0 0,0-2 0,-1-2 11,2 5-7,-1 0-1,1-1 0,-1 0 1,1 1-1,-1-1 0,1 1 1,-1-1-1,1 0 0,0 1 1,-1-1-1,1 0 0,0 1 1,0-1-1,-1 0 0,1 1 0,0-1 1,0-1-1,10-4 48,-9 6-49,1-1 73,3 2-57,33 11 26,-37-11-61,0 0-4,3 3 10,-2-4 7,-16 1-5,11-1 4,0 1 0,0-1-1,-1 0 1,1-1 0,0 1 0,0 0 0,-1-1-1,1 0 1,0 0 0,0 0 0,0 0-1,0 0 1,-5-3 0,3 1-3,1 1-3,-1 0-1,1 0 0,0-1 0,0 1 0,0-1 0,-7-6 0,11 8 17,0 0-19,0 1 13,1-1-1,-1 1 1,0-1 0,0 1 0,1 0-1,-1-1 1,1 1 0,-1-1 0,0 1 0,1 0-1,-1-1 1,1 1 0,-1 0 0,1 0-1,-1-1 1,1 1 0,-1 0 0,1 0 0,-1 0-1,1-1 1,-1 1 0,1 0 0,-1 0-1,1 0 1,-1 0 0,1 0 0,-1 0 0,1 0-1,-1 0 1,1 1 0,0-1 0,-1 0-1,1 0 1,20 4 7,-20-4-3,7 3-5,0 0 0,-1 1 0,14 8 1,-19-11-3,0 0 1,0 0 0,-1 0 0,1 1-1,-1-1 1,1 1 0,-1-1 0,1 1 0,-1-1-1,0 1 1,0 0 0,0 0 0,0-1 0,0 1-1,0 0 1,-1 0 0,1 0 0,0 0-1,0 4 1,-1-4 0,-1 0 0,1 0 0,0 1-1,-1-1 1,0 0 0,1 0 0,-1 0 0,0 0-1,0 0 1,0 0 0,0 0 0,0-1-1,0 1 1,-1 0 0,1 0 0,-1-1 0,1 1-1,-1-1 1,0 0 0,-3 3 0,2-2-1,0 0 1,0-1-1,0 1 1,0-1-1,-1 1 1,1-1-1,0 0 1,-1-1-1,1 1 1,-7 0-1,8-1 13,-1-2-3,1 1-6,1 0 0,0 0 1,0 0-1,0 0 0,-1 0 0,1 0 0,0 0 0,0 0 0,0 0 0,0 0 1,1-1-1,-1 1 0,0 0 0,0 0 0,1-1 0,-1 1 0,1-1 1,-1 1-1,1 0 0,0-1 0,-1 1 0,1-1 0,0 1 0,0-1 1,0 1-1,0-1 0,1-1 0,-1 1 2,1 0 0,0 1 0,0-1 0,0 1 0,-1-1 1,2 1-1,-1-1 0,0 1 0,0-1 0,0 1 0,1 0 0,-1 0 0,1 0 0,-1-1 0,1 1 0,-1 1 1,1-1-1,0 0 0,-1 0 0,1 1 0,0-1 0,0 1 0,-1-1 0,1 1 0,0 0 0,0 0 1,0-1-1,0 1 0,-1 1 0,4-1 0,3 2 5,42 12 127,-47-13-128,-1 0-1,1 0 1,-1 0 0,1 1-1,-1-1 1,0 1-1,0-1 1,1 1 0,-1 0-1,0 0 1,-1 0-1,1 0 1,0 0 0,0 0-1,-1 0 1,3 5-1,-4-6-6,0 0 0,0 1 0,0-1 0,0 1 0,-1-1 0,1 0 0,0 1 0,0-1 0,-1 0 0,1 1 0,-1-1 0,1 0 0,-1 0 0,0 1 0,1-1 0,-1 0 0,0 0 0,0 0 0,0 0 0,-2 2 0,-19 18-43,19-20 37,0 1 0,-1 0 0,1-1 0,0 0 0,0 0 0,-1 0 0,1 0 0,0 0 0,-1-1 0,1 0 0,-1 1 0,-5-2 0,5 1 4,0-1 0,1 0-1,-1 0 1,1-1 0,-1 1 0,1-1-1,0 0 1,-1 0 0,1 0 0,0 0-1,0 0 1,0-1 0,1 1 0,-1-1-1,1 0 1,-4-4 0,-7-7 9,9 3 7,4 11-13,0 0 0,0 0 0,0-1 0,0 1 0,0 0 0,0 0 0,0 0 0,0-1 0,0 1 0,0 0-1,0 0 1,0-1 0,0 1 0,0 0 0,0 0 0,0 0 0,0-1 0,0 1 0,0 0 0,0 0 0,0 0-1,0-1 1,0 1 0,0 0 0,0 0 0,0 0 0,1-1 0,-1 1 0,0 0 0,0 0 0,0 0 0,0 0-1,0 0 1,1-1 0,-1 1 0,0 0 0,0 0 0,0 0 0,1 0 0,-1 0 0,0 0 0,0 0 0,0 0 0,1 0-1,-1 0 1,0 0 0,0-1 0,0 1 0,1 0 0,-1 0 0,0 1 0,0-1 0,1 0 0,15 7-10,-1 0 0,0 2 0,24 16 0,-32-20-4,-5-4 7,-1 0 1,1 0 0,0 0 0,-1 0-1,0 1 1,1-1 0,-1 0-1,0 1 1,0-1 0,1 1-1,0 1 1,-2-2-10,-1 2-7,1-3 21,0 1 1,0-1 0,0 0-1,0 0 1,0 0 0,0 1-1,0-1 1,0 0 0,0 0-1,0 1 1,0-1 0,0 0-1,0 0 1,-1 0 0,1 1-1,0-1 1,0 0-1,0 0 1,0 0 0,0 1-1,0-1 1,-1 0 0,1 0-1,0 0 1,0 0 0,0 1-1,-1-1 1,1 0 0,0 0-1,0 0 1,0 0 0,-1 0-1,-1 1-1,-1-1 0,1 0 0,0 0-1,-1 0 1,1 0 0,-1 0 0,1 0 0,0-1-1,-1 1 1,1-1 0,0 1 0,-1-1 0,1 0-1,0 0 1,-3-2 0,-30-25 8,12 9-5,21 18 0,1-1 0,0 1 1,-1-1-1,1 0 1,0 1-1,-1-1 1,1 0-1,0 0 0,1 0 1,-1 0-1,0 0 1,0 0-1,1 0 1,-1-2-1,1 2 1,12-7 5,-8 9-2,0 0 0,0 1-1,1-1 1,-1 1 0,0 0-1,0 0 1,0 0 0,0 0-1,0 1 1,0 0 0,6 3-1,6 3 30,-15-8-33,1 0-1,-1 1 0,0-1 1,1 0-1,-1 1 0,0 0 1,1-1-1,-1 1 0,0 0 0,0-1 1,0 1-1,0 0 0,0 0 1,0 0-1,0 0 0,0 0 1,1 2-1,-2-2 0,0 0 1,1-1-1,-1 1 0,0 0 1,0 0-1,0-1 1,0 1-1,0 0 0,0 0 1,0 0-1,0-1 1,-1 1-1,1 0 0,0-1 1,0 1-1,-1 0 0,1 0 1,0-1-1,-1 1 1,1 0-1,-1-1 0,0 2 1,-1 0-4,0 1-1,-1-1 1,1 0 0,-1 1 0,0-1 0,0-1 0,0 1 0,0 0 0,0-1 0,0 1 0,-5 1 0,-60 13-113,67-15 329,5-4-203,55-41 34,-58 44-45,-1-1 1,1 1-1,-1 0 1,1-1-1,0 1 1,-1 0-1,1-1 1,-1 1-1,1 0 1,-1 0-1,1 0 0,0 0 1,-1 0-1,1 0 1,0 0-1,-1 0 1,1 0-1,-1 0 1,1 0-1,0 0 1,-1 0-1,1 0 0,-1 1 1,1-1-1,-1 0 1,1 0-1,0 1 1,-1-1-1,1 0 1,-1 1-1,1-1 1,-1 0-1,1 1 0,-1-1 1,0 1-1,1-1 1,-1 1-1,0-1 1,1 1-1,-1-1 1,0 1-1,1-1 0,-1 1 1,0 0-1,0-1 1,0 1-1,0-1 1,0 1-1,1 0 1,-1 0-1,4 32-19,-4-30 15,0 1 0,-1-1 1,1 0-1,-1 1 0,0-1 0,1 0 0,-1 0 0,-1 0 1,1 1-1,0-1 0,-1 0 0,1 0 0,-1-1 1,0 1-1,0 0 0,0-1 0,-1 1 0,1-1 1,-1 1-1,1-1 0,-1 0 0,0 0 0,1 0 1,-1-1-1,0 1 0,0-1 0,-6 3 0,7-4-29,-2-2-22,-1-1-21,1 0 1,-1 0 0,1 0 0,0-1 0,0 1 0,0-1-1,0 0 1,1-1 0,-1 1 0,1-1 0,0 1 0,1-1-1,-1 0 1,1 0 0,-2-6 0,-14-32-2210,7 29-3723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1:5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10 419 704,'-10'3'10331,"47"-79"-8031,36-69 285,-63 126-2300,6-10 581,35-49 1,-46 72-725,1-1 0,-1 0 0,1 1 1,1 0-1,-1 1 0,1-1 0,0 1 0,0 1 0,1-1 0,-1 1 1,1 0-1,9-2 0,-13 5-81,0 0 0,1 1 0,-1-1 0,1 1 1,-1 0-1,1 0 0,-1 1 0,1-1 0,-1 1 0,0 0 0,1 0 0,-1 1 1,0-1-1,0 1 0,5 2 0,7 5 125,-1 0 0,20 16-1,-24-16-78,103 89 838,-33-25-246,-67-61-558,1-1 1,0 0-1,19 10 0,-29-18-118,0-1 0,0 0 0,0 0 0,0-1 0,0 1-1,0-1 1,0 0 0,1 0 0,-1-1 0,0 0 0,0 0 0,1 0 0,-1 0 0,0-1 0,10-2 0,18-10 58,0 0 1,55-32 0,-64 31-49,22-3-119,-44 17 54,-3 4-121,-1 0 145,1 0-1,-1 0 1,0-1 0,0 1 0,0 0 0,-1-1 0,1 0-1,-1 1 1,0-1 0,0 0 0,-6 4 0,0 3-7,-10 10-24,-9 11-173,-2-2 1,-50 40 0,76-67 188,1 1-1,-1-1 1,0 0 0,1 0 0,-1 0 0,0-1-1,0 1 1,0-1 0,0 0 0,0 0 0,-1 0 0,1-1-1,0 1 1,0-1 0,-1 0 0,1 0 0,0-1-1,0 1 1,0-1 0,-1 0 0,1 0 0,0 0 0,-4-3-1,2 1 8,1 0-1,0-1 1,0 1-1,0-1 1,0-1-1,0 1 0,1-1 1,0 1-1,0-1 1,0 0-1,1-1 1,0 1-1,0-1 1,0 1-1,-2-8 0,-51-120-207,55 132 218,1 0 1,-1-1-1,0 1 1,0 0-1,1 0 1,-1 0 0,0 0-1,0 0 1,0 0-1,0 0 1,0 0-1,-1 0 1,1 0 0,0 1-1,0-1 1,0 0-1,-1 1 1,1-1-1,0 1 1,-1-1-1,1 1 1,0 0 0,-1-1-1,-1 1 1,-40 2-58,27 0 40,-83 2-121,55-3-327,1 2 0,-51 9 1,80-9-187,0 1 0,1 1 1,0 0-1,-22 12 0,25-12-734,1 1-1,0 0 0,0 1 0,0 0 0,1 1 0,-11 12 1,-1 8-1256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3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113 177 52,'-8'-3'7368,"7"6"-7180,0 0-1,0 0 1,0 1 0,0-1 0,1 0-1,-1 0 1,1 1 0,0-1-1,0 0 1,0 0 0,0 1 0,1 3-1,11 46 1610,-5-24-1084,49 207 4177,-36-159-3122,-19-70-912,-3-6-353,-9-16-222,-12-32-223,-93-266-241,104 280 132,6 18 39,1 0 0,0 0-1,0 0 1,2-1 0,0 1 0,-1-20 0,4 32 16,0-1 0,0 1 0,0 0 1,1-1-1,-1 1 0,1 0 0,0-1 1,0 1-1,0 0 0,1 0 0,-1 0 1,1 0-1,-1 0 0,1 0 1,0 1-1,0-1 0,0 0 0,4-2 1,-2 2 18,0 0 0,1 0 1,-1 0-1,1 1 0,0 0 0,-1 0 1,1 0-1,0 1 0,0 0 1,10-2-1,4 2 98,1 0 0,0 1 0,0 1-1,0 1 1,20 5 0,-30-6-32,4 2 34,0-1 1,17 7-1,-28-8-106,-1 0 0,0 0 0,1 0 0,-1 0-1,0 0 1,0 0 0,0 0 0,0 1 0,0-1-1,0 1 1,0 0 0,0-1 0,0 1 0,-1 0-1,1 0 1,-1 0 0,1 0 0,-1 1 0,0-1 0,1 3-1,-2-3-6,1 0 0,-1 0-1,0 0 1,0 1 0,-1-1-1,1 0 1,0 0 0,-1 0-1,1 0 1,-1 0 0,0 0-1,1 0 1,-1 0 0,0 0-1,0 0 1,-1 0-1,1 0 1,0 0 0,-1-1-1,1 1 1,-1 0 0,1-1-1,-1 1 1,-2 1 0,-6 4 22,-1 0 0,1-1 0,-14 7-1,16-9-8,-93 41-295,56-30-3765,29-5-5730,13-4 6683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1 160 292,'2'-1'453,"1"-1"0,0 1-1,1 0 1,-1 0 0,0 0 0,0 1 0,0-1-1,0 1 1,7-1 0,-8 2-301,0-1-1,0 1 1,0-1 0,0 1-1,0 0 1,0 0 0,0 0-1,0 0 1,0 0 0,-1 0 0,1 1-1,0-1 1,-1 1 0,1-1-1,-1 1 1,2 2 0,21 37 2626,-23-40-1933,-3-5-665,-4-9-47,1 0 0,1 0 0,0-1 0,1 0 1,1 1-1,0-1 0,0 0 0,1-1 0,1 1 0,3-23 0,-3 35-109,0 1 0,1-1 0,-1 0-1,0 1 1,1-1 0,-1 1-1,1-1 1,-1 1 0,1-1-1,0 1 1,0 0 0,0-1-1,-1 1 1,1 0 0,1-1 0,-1 1-1,0 0 1,0 0 0,0 0-1,1 0 1,-1 0 0,0 0-1,1 0 1,-1 1 0,1-1-1,-1 0 1,1 1 0,-1-1-1,1 1 1,-1 0 0,1-1 0,-1 1-1,1 0 1,0 0 0,-1 0-1,1 0 1,0 0 0,-1 1-1,1-1 1,2 1 0,3 1 73,0 0 0,0 0 0,0 1 0,0 0 0,-1 0 0,1 1 0,-1-1 0,6 6 0,-7-6-43,-1 1-1,0-1 0,0 1 1,0 0-1,-1 0 1,1 1-1,-1-1 0,0 1 1,3 6-1,-5-9-41,0 0 1,-1 0-1,1 0 1,-1 0-1,1-1 0,-1 1 1,0 0-1,0 0 1,0 0-1,0 0 0,0 0 1,0 0-1,-1 0 1,1 0-1,0 0 0,-1 0 1,0-1-1,1 1 1,-1 0-1,0 0 1,0-1-1,0 1 0,0 0 1,0-1-1,0 1 1,-1-1-1,1 0 0,-3 3 1,-1-2 18,1 1 1,-1-1-1,0 0 0,0-1 1,0 1-1,-1-1 1,1 0-1,0 0 1,0-1-1,-1 1 0,1-1 1,-8-1-1,7 1 95,0-1 491,14-2-529,-4 3-62,0-1 0,0 1 0,0 0 0,0 0 1,1 0-1,4 2 0,-7-2 48,1 1-9,7 1 1,-7-2-12,4 1-5,-7-1-47,0 0 0,0 0 0,0 0-1,0 0 1,0 0 0,0 0 0,0 1-1,0-1 1,0 0 0,0 0-1,0 0 1,0 0 0,0 0 0,0 0-1,0 0 1,0 0 0,0 0 0,0 0-1,0 0 1,-1 1 0,1-1 0,0 0-1,0 0 1,0 0 0,0 0 0,1 0-1,-1 0 1,0 0 0,0 0 0,0 0-1,0 1 1,0-1 0,0 0 0,0 0-1,0 0 1,0 0 0,0 0 0,0 0-1,0 0 1,0 0 0,-5 2-4,3-1 0,1 0 0,-1 0 0,0-1 1,0 1-1,0-1 0,0 1 0,0-1 0,1 0 1,-4 0-1,1 0-2,0-1 1,0 0-1,0 0 0,1 0 1,-1-1-1,0 1 0,1-1 1,-1 0-1,1 0 1,0 0-1,-1 0 0,1-1 1,0 1-1,0-1 0,1 0 1,-4-3-1,4 4 3,0 0 0,1 0 0,-1 0 0,0 0-1,1-1 1,-1 1 0,1-1 0,0 1 0,0-1 0,0 1 0,0-1 0,0 0 0,0 1-1,1-1 1,-1 0 0,1 0 0,0 1 0,0-1 0,0 0 0,0 0 0,1 1-1,-1-1 1,1-3 0,0 4 4,0 1-1,0 0 1,0 0-1,0-1 1,0 1-1,0 0 1,0 0-1,1 0 0,-1 0 1,0 0-1,1 0 1,-1 0-1,0 1 1,1-1-1,-1 0 1,1 1-1,-1-1 1,1 1-1,0 0 1,-1-1-1,1 1 1,-1 0-1,1 0 0,-1 0 1,1 0-1,3 1 1,2 0 19,0 0 0,0 0 0,0 1 0,13 5 0,-12-4 16,1 1 1,-1 0-1,0 1 0,-1 0 1,1 0-1,7 8 0,-13-11-33,0 0 0,0-1-1,-1 1 1,0 0-1,1 0 1,-1 0 0,0 0-1,0 0 1,0 0-1,0 1 1,0-1 0,1 4-1,-2-4-7,0-1-1,0 1 0,0-1 1,0 1-1,0 0 1,-1-1-1,1 1 0,-1-1 1,1 1-1,-1-1 0,1 1 1,-1-1-1,0 0 1,0 1-1,1-1 0,-1 0 1,0 1-1,0-1 0,-1 0 1,1 0-1,-2 2 1,2-2-7,-1 0 1,1 0-1,-1 0 0,0 0 1,1 0-1,-1 0 1,0 0-1,0-1 1,0 1-1,1-1 1,-1 1-1,0-1 1,0 0-1,0 1 1,0-1-1,0 0 0,0 0 1,0-1-1,0 1 1,0 0-1,-2-1 1,0 0-5,1-1 1,-1 1-1,1 0 1,0-1-1,0 0 0,0 0 1,0 0-1,0 0 1,0 0-1,0-1 1,-3-3-1,5 4 8,-1 0 0,0 0 0,1 0 0,-1 0 0,1-1 0,0 1 0,0 0 0,0-1 0,0 1 0,0-1 0,0 1 0,1-1 0,-1 1 0,1-1 0,0-3 0,0 5 5,0-1 1,1 0 0,-1 1-1,0-1 1,1 0-1,0 1 1,-1-1 0,1 0-1,0 1 1,0-1-1,0 1 1,0-1 0,0 1-1,0 0 1,0-1-1,1 1 1,-1 0 0,0 0-1,1 0 1,-1 0-1,1 0 1,-1 0 0,1 0-1,2 0 1,33-14-183,-36 14 36,-5 0-1237,-4-1 740,0 0-1,0 0 0,-16 0 0,-13 5-6779,25 0 5512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1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0 334 708,'4'-10'3315,"-1"-4"326,-3 13-2886,7-6 5119,-7 7-5823,0-1 0,0 1-1,0 0 1,0 0 0,1 0 0,-1 0-1,0 0 1,0 0 0,1-1 0,-1 1-1,0 0 1,0 0 0,0 0-1,1 0 1,-1 0 0,0 0 0,0 0-1,1 0 1,-1 0 0,0 0-1,0 0 1,1 0 0,-1 0 0,0 0-1,0 1 1,0-1 0,1 0 0,-1 0-1,0 0 1,0 0 0,0 0-1,1 0 1,-1 1 0,0-1 0,0 0-1,0 0 1,1 0 0,-1 0-1,0 1 1,16 12 564,12 20-110,-25-29-438,47 62 939,-43-58-866,0-1 0,0 0 0,0-1 0,1 0-1,0 0 1,12 7 0,-18-12-121,-1-1-1,1 1 1,0 0 0,0-1 0,-1 1 0,1-1 0,0 0 0,0 1-1,0-1 1,-1 0 0,1 0 0,0 0 0,0 0 0,0-1 0,-1 1-1,1 0 1,0-1 0,2 0 0,-1-1 5,1 0 1,-1 1-1,0-1 0,0-1 1,0 1-1,0 0 0,0-1 1,3-4-1,2-3 28,0-1-1,-1 0 1,12-23 0,-1-8 19,-2 0 0,-1-2 0,9-54 0,10-30-704,-25 107 432,-2 12-2215,9 29-10080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5 111 24,'4'-10'3518,"20"-19"2939,-24 28-5914,1 0-333,0 0 0,0 0 0,0 0-1,0 0 1,0 0 0,0 0 0,0 0-1,-1 0 1,1 0 0,-1-1 0,1 1-1,0-2 1,4-6 344,1 4-420,1 0-1,-1 1 0,1-1 1,0 1-1,1 1 0,-1-1 1,0 1-1,1 0 0,0 1 1,0 0-1,0 0 0,0 1 1,0 0-1,0 0 0,0 1 1,0 0-1,0 0 0,0 1 1,0 0-1,0 0 0,0 1 1,0 0-1,0 1 0,0-1 1,11 7-1,-9-4-109,1 1-1,-1 0 1,-1 0 0,1 1-1,-1 0 1,0 1 0,-1-1-1,0 2 1,0-1-1,-1 1 1,0 1 0,0-1-1,-1 1 1,0 0 0,-1 0-1,0 1 1,5 15 0,-7-10-11,0-1 1,-1 0 0,-1 1 0,0 0-1,-1-1 1,0 1 0,-2-1 0,1 1-1,-2-1 1,0 0 0,-1 0-1,-7 17 1,8-22-14,-2-1-1,1 1 1,-1-1-1,-1 1 1,1-2 0,-2 1-1,1-1 1,-1 1-1,0-2 1,-1 1-1,0-1 1,0 0-1,-1-1 1,1 0-1,-1 0 1,-1-1 0,1 0-1,-16 5 1,11-5-100,1-1 0,-1 0 0,0-1 0,0 0 0,0-1 0,0-1 0,0 0 0,0-1 0,0-1 0,0 0 0,-25-6 0,9 0-1684,11 5-3912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71 888,'57'17'12603,"-62"-19"-11987,-37-12 670,-1 2 0,-68-10 1,-8-1-1058,49 10-2434,42 11-7354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91 332,'12'8'7882,"-21"-11"-2506,-6-3-5310,-112-20 3411,87 20-4035,-57-17 0,82 19 113,6 1-1439,1 1 0,-1-1 0,1-1 0,-12-6 0,10 2-324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04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49 624,'5'7'8196,"-19"-4"-7481,0 0-1,0-1 1,-1 0-1,1-1 1,-17-2-1,-80-8 1202,76 5-1427,-185-30-1620,132 19-6733,67 12 5523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37 279 15037,'0'0'974,"-3"1"-730,-12 3 119,11-3 89,-2-13 577,5 11-970,0 0-1,1 0 0,-1 0 1,0 0-1,0 0 1,1 0-1,-1 0 1,1 0-1,-1-1 0,1 1 1,-1 0-1,1 0 1,0-2-1,0-7 167,1 1 1,1 0-1,0-1 0,0 1 1,1 0-1,0 0 0,1 1 1,7-15-1,1 2 158,1 0 0,17-21 0,-22 33-189,-1-1 1,1 2-1,1-1 0,0 1 1,13-9-1,-20 15-146,0 0-1,1 1 1,-1 0 0,0-1-1,1 1 1,-1 0 0,1 0-1,-1 0 1,1 1 0,0-1-1,-1 0 1,1 1 0,0 0-1,-1 0 1,1 0-1,0 0 1,0 0 0,-1 0-1,1 1 1,0-1 0,-1 1-1,1 0 1,-1 0 0,1 0-1,-1 0 1,1 0 0,-1 0-1,1 1 1,1 1 0,11 11 270,0 1 0,-1 1 1,-1 0-1,13 21 1,-9-14 221,22 25 1,-24-34-380,0 0 0,0 0 1,2-2-1,-1 0 1,2-1-1,0-1 0,0 0 1,0-2-1,1 0 1,1-1-1,-1-1 1,1 0-1,0-2 0,0 0 1,1-2-1,24 1 1,1-4-403,0-2 0,74-14 1,-51-1-3255,-5-6-4719,-38 10 2202,-8 3 1825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5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54 204,'3'-6'304,"0"-2"-72,3-1-112,-2 4-112,2-4-304,-3 1 100,6-1 68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7 642 672,'0'2'6380,"0"24"-5635,-4 103 3143,1 48-534,19 21 56,-9-151-1962,2 0-1,16 53 0,-25-99-1386,0 0 0,0 1-1,1-1 1,-1 0-1,1 1 1,-1-1 0,1 0-1,-1 0 1,1 0-1,-1 0 1,1 1 0,0-1-1,0 0 1,0 0-1,0 0 1,-1 0 0,1-1-1,0 1 1,1 0-1,-1 0 1,0-1 0,0 1-1,0 0 1,0-1-1,2 1 1,1-5 380,1-6-283,0-1 1,-1 1 0,0-1 0,-1 0-1,0 0 1,-1-1 0,3-21 0,-1-90 399,-4 101-463,-11-405 684,3 209-824,7 185 23,-1-14-44,2-1 0,10-80 1,-8 115 54,1 0 0,1 1 0,0-1 0,0 1 0,1-1 0,1 1 0,0 1 0,0-1 0,1 1 0,1 0 0,0 1 0,14-14 0,-15 17-3,2 0 0,-1 0 0,1 1 0,0 1 0,0-1 1,0 2-1,1-1 0,0 1 0,0 0 0,0 1 0,0 1 1,0-1-1,1 2 0,-1-1 0,21 1 0,-12 2 13,0 0-1,0 2 1,0 0-1,0 1 1,-1 1 0,0 1-1,0 0 1,0 2-1,-1 0 1,0 1-1,0 0 1,-1 1 0,25 21-1,-36-26 18,1 0 0,-1 0-1,0 1 1,-1 0 0,1 0 0,-1 0-1,0 0 1,0 1 0,-1-1 0,0 1-1,0 0 1,-1 0 0,0 0 0,0 0 0,0 0-1,-1 1 1,0-1 0,-1 1 0,0-1-1,0 0 1,0 1 0,-1-1 0,0 1-1,0-1 1,-1 0 0,0 0 0,0 0-1,-1 0 1,0 0 0,0 0 0,-1-1-1,-8 12 1,1-2-26,-2 0 0,0-1 0,-1-1-1,0 0 1,-1-1 0,0 0 0,-1-1 0,-1-1 0,0-1-1,0 0 1,-1-1 0,-27 9 0,6-4-1592,-61 12-1,-43 0-8298,97-18 5092,1 3 1460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2:3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37 332,'0'0'320,"0"-31"-692,3 25 276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8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17 284,'-1'-16'6211,"-2"21"-3189,-1 5-3858,3-2 1237,0 1 0,0-1 0,0 1 0,1-1 0,1 1 0,-1-1-1,1 1 1,4 13 0,-3-9-34,2 7 133,0 0-1,2 0 0,0 0 0,1 0 1,1-1-1,1-1 0,17 29 0,-21-40-379,-1 0 0,2 0 0,-1-1 0,1 1 0,0-1 0,0-1 0,0 1 0,1-1-1,0 0 1,0 0 0,0-1 0,1 0 0,-1 0 0,1-1 0,0 0 0,0 0 0,0-1 0,1 0 0,-1-1 0,0 1 0,10-1-1,-14-1-71,1 0 0,-1 0 0,0-1 0,1 1-1,-1-1 1,0 0 0,1-1 0,-1 1-1,0-1 1,0 1 0,0-1 0,0 0 0,0-1-1,-1 1 1,1-1 0,6-5 0,-6 3-10,0 0 0,0-1 0,-1 1 1,0 0-1,0-1 0,0 0 0,0 0 1,-1 0-1,0 0 0,2-10 0,-1-4-151,-1-1-1,-1 1 0,0-1 0,-2 0 0,0 1 0,-5-23 0,-5 5-838,8 32-3287,27 4-6374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5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366 45 464,'2'-2'252,"0"1"200,0 0-1,-1-1 1,1 1-1,-1 0 1,0-1-1,0 1 1,1-1-1,-1 1 1,0-1-1,0 0 1,0 1-1,0-1 1,-1 0 0,1 0-1,0 0 1,0-2-1,-4 2-205,1 1-1,-1-1 1,0 1 0,0 0-1,1 0 1,-6-2 0,3 2-27,1 1 0,-1-1 1,0 1-1,0 0 0,0 0 1,0 0-1,0 1 0,0 0 1,-8 2-1,-41 16 968,29-5-911,0 0 0,1 1-1,1 2 1,1 0 0,0 1 0,2 2 0,0 0-1,-28 37 1,45-54-236,1 0 1,-1 0-1,1 1 0,0-1 1,0 1-1,0-1 0,1 1 1,0 0-1,-1-1 0,1 1 1,0 0-1,1 0 0,-1 0 1,1 0-1,-1 0 0,2 6 1,-1-8-20,1 0 1,0 1 0,0-1-1,0 0 1,0 0 0,0 0-1,0 1 1,1-1 0,-1 0-1,1-1 1,-1 1 0,1 0-1,0 0 1,0-1 0,0 1-1,0-1 1,0 1 0,0-1-1,0 0 1,0 0 0,0 0-1,1 0 1,-1 0 0,0-1-1,1 1 1,-1-1 0,4 1-1,17 3 155,41 0 0,-6-1 140,-9 3 143,0 1 0,0 3 0,-1 2 0,54 21 0,-99-32-432,78 34 696,-73-31-640,-1 0 1,1 1-1,-1 0 1,1 0-1,-2 1 1,1 0-1,9 11 1,-14-15-64,-1 0 1,1 0-1,-1 0 1,1 1-1,-1-1 1,0 0-1,0 1 1,0-1-1,0 1 1,0 0-1,0-1 1,-1 1-1,1-1 1,-1 1-1,0 0 1,0-1-1,0 1 1,0 0-1,-1 5 1,0-5-2,-1 1 1,1-1-1,-1 0 1,0 0-1,0 0 0,0 0 1,0 0-1,0 0 1,-1 0-1,1-1 1,-1 1-1,0-1 0,-3 3 1,-4 2 7,-2-1 1,1 0 0,-1 0-1,0-1 1,0 0-1,0-1 1,-14 3-1,-23 2-572,-87 6 0,74-14-3623,1-4-5396,45 1 6789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46 207 184,'-10'24'1468,"5"-12"-82,0 0 0,-21 29 4435,36-63-4443,21-36-181,-7 22-264,2 1 1,1 2 0,42-41-1,-65 70-830,-1 1 0,1-1 0,0 1 0,0 0 0,0 1 0,1-1 0,-1 1 0,0-1 0,1 1 0,0 0 0,0 1 0,-1-1 0,1 1 0,0 0 0,0 1 0,0-1 0,0 1 0,0 0 0,0 0 0,0 0 0,0 1 0,0-1 0,0 1 0,0 1 0,0-1 0,0 1 0,-1 0 0,1 0 0,0 0 0,-1 0 0,0 1 0,0 0 0,0 0 0,0 0 0,5 4 0,76 82 1416,-56-57-910,2-1-1,37 31 0,-58-54-503,1-1-1,0 0 0,0-1 0,0 0 0,1 0 1,-1-1-1,1-1 0,0 0 0,1 0 1,-1-1-1,22 2 0,-13-5-140,0 0 1,0-1-1,-1-2 0,24-4 1,82-26-1911,-51 12-1015,-56 16-961,0 0 1,25-1-1,-27 6 1047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5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9 917 1144,'0'0'1252,"0"0"-1061,-1-1 1,0 1 0,1 0 0,-1 0-1,1-1 1,-1 1 0,-2-3 1150,3 3-1150,0 0-1,-1-1 1,1 1 0,-1-2 0,32-116 5624,10-63-2426,15-60-1270,27-59 760,-83 299-2871,14-39 665,-13 38-616,-1 0-1,1 1 1,-1-1-1,1 1 1,0-1-1,0 1 1,-1-1-1,1 1 1,0 0-1,0-1 1,1 1-1,-1 0 1,0 0-1,0 0 1,1 0-1,-1 0 1,0 0-1,1 0 1,-1 0 0,3-1-1,-2 3-25,-1-1 1,0 1-1,0 0 1,0-1-1,0 1 0,0 0 1,0 0-1,-1-1 0,1 1 1,0 0-1,0 0 1,0 0-1,-1 0 0,1 0 1,-1 0-1,2 2 0,-1-2 47,6 11 117,-1-1 0,0 1 0,-1 1 0,0-1 0,6 25 0,1 0 129,-2-6-104,67 177 1261,-55-157-1065,57 96 0,-78-145-602,4 7 202,1 0-1,0-1 1,0 0-1,13 12 1,-16-18-345,-1 0 1,1 0 0,-1 0-1,1 0 1,0-1 0,0 1 0,0-1-1,4 1 1,-4-1-631,0-1 0,-1 1 0,1-1 0,0 0 0,0 0 0,0 0 0,0 0 0,-1-1 0,1 1 0,5-2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6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68 1012,'2'-2'698,"0"-1"-1,-1 0 1,1 0-1,-1 0 1,0 0 0,0 0-1,0-1 1,0 1-1,0 0 1,-1 0 0,1-1-1,-1 1 1,-1-6-1,1 8-536,-1 0-1,0 0 0,1 0 0,-1 0 1,0 0-1,0 0 0,0 0 0,0 1 1,0-1-1,0 0 0,0 1 0,0-1 1,0 0-1,0 1 0,0-1 0,0 1 1,0 0-1,-1-1 0,1 1 0,-1 0 1,-28-4 1525,23 4-1102,-12-1 178,-1 2-1,1 0 1,-1 1-1,-20 5 1,-76 23 960,88-22-1791,0 3-1,-37 17 1,28-6-2797,5 4-3892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7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42 836,'-1'-5'607,"0"2"95,0 1 1,0 0-1,0-1 1,0 1-1,0 0 1,0 0-1,-1-1 1,1 1-1,-3-3 806,4 5-1345,-1-1 0,1 0 0,0 1 0,-1-1 0,1 1 0,0-1 0,-1 1 0,1-1 0,-1 1 0,1-1 0,-1 1 0,1-1 0,-1 1 0,1-1 0,-1 1 0,1 0 0,-1-1 0,1 1 0,-1 0 1,0 0-1,1-1 0,-1 1 0,0 0 0,1 0 0,-1 0 0,0 0 0,1 0 0,-1 0 0,0 0 0,1 0 0,-1 0 0,0 0 0,0 0 0,-4 3 82,1 0 0,0 0 0,0 1 1,0-1-1,0 1 0,1 0 0,-1 0 0,1 0 0,0 1 0,0-1 0,1 1 1,-1-1-1,1 1 0,0 0 0,0 0 0,-1 6 0,-4 16 531,-9 48-1,15-68-673,-24 254 1701,22-3-662,3-184-719,2 18 329,5 0 0,25 128 1,-2-92-249,-25-113-643,0 0 1,1 0-1,0 0 0,2-1 1,0 0-1,9 14 1,-14-24-70,1-1 0,-1 1 0,1-1 0,-1 1 0,1-1 0,0 0 0,0 0 0,0-1 0,5 3 0,-7-4-136,0-1 0,0 1 1,-1 0-1,1-1 1,0 0-1,0 1 1,0-1-1,0 0 0,0 0 1,-1 0-1,3 0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20 115 652,'-2'-1'610,"0"0"0,1 0 0,-1 0 0,1 0 0,-1 0 0,1-1 0,0 1 0,-1-1 0,1 1 0,0-1-1,-2-3 920,5 3-668,7-5-248,-1 1 0,1 0 1,1 1-1,-1 0 0,1 1 0,19-7 1,67-14 1239,-76 20-1494,70-12 1280,-81 16-1408,0 0 0,0 1 0,0 0 1,0 0-1,0 1 0,0 0 0,16 4 0,-21-3-148,0 0 0,0 0 1,0 1-1,0-1 0,0 1 1,-1-1-1,1 1 0,-1 0 0,0 1 1,0-1-1,0 0 0,0 1 1,-1 0-1,0 0 0,1 0 1,-1 0-1,2 5 0,3 10 273,-1 0-1,7 33 1,-6-22-73,-2-7-120,0-3-601,14 38 1,-19-57 249,1 0 0,-1 0 0,1 0-1,0 0 1,0 0 0,-1 0 0,1 0 0,0 0 0,0 0 0,0-1 0,0 1 0,0 0 0,0-1 0,0 1 0,0-1 0,0 1 0,0-1 0,0 1 0,2-1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1 758 344,'6'-4'1223,"-1"0"-1,1-1 1,-1 0-1,0 0 1,5-7-1,-3 3 35,-1-1-1,9-16 1,-3-4 97,13-42 0,-14 39-389,52-207 2348,3-8 825,-65 244-4015,14-30 1020,-15 33-1089,1 0 1,0 0 0,0-1 0,-1 1 0,1 0-1,0 0 1,0 0 0,0 1 0,0-1 0,1 0-1,-1 0 1,0 0 0,0 1 0,0-1 0,1 1-1,-1-1 1,0 1 0,0-1 0,1 1 0,-1 0-1,0 0 1,2-1 0,-1 2-25,-1-1 1,0 0-1,0 1 1,1-1-1,-1 1 0,0-1 1,0 1-1,0-1 1,0 1-1,0 0 1,0 0-1,0-1 0,0 1 1,0 0-1,2 2 1,-1 0 45,11 10 82,0 0 0,-1 1 0,-1 1 0,0 0 1,-2 0-1,15 29 0,-5-9-1,257 386-382,-266-408-547,9 13-1538,-5-15-2738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 70 232,'-15'-15'4904,"-7"8"-3065,0 1 0,-1 1 0,-26-2-1,-75-2 1495,50 4-1690,-37 3 165,73 2-2374,-1-1 0,-43-7 1,80 8 456,-12-4-2694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29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12369,'19'-14'1061,"-17"11"-736,1 1 1,-1 0 0,1 0 0,-1 0 0,1 1 0,0-1-1,-1 1 1,1-1 0,0 1 0,0 0 0,5-1 0,4 1 3,0 0 0,0 1 0,1 0 1,-1 1-1,0 1 0,0-1 0,0 2 0,0 0 1,-1 0-1,1 1 0,-1 1 0,0 0 1,0 0-1,0 1 0,10 8 0,3 2 49,-1 1 0,-1 1 0,0 1 1,-1 0-1,26 34 0,-22-21-1,-2 1 0,-1 1 1,24 50-1,-18-22 5,-4 2 1,-1 1-1,-4 0 1,14 87-1,-25-95-461,-1-1-1,-4 1 1,-2 0-1,-7 70 1,-3-52-3682,-3 0-3386,6-42 1367,3-3 1757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31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0 256,'0'0'7325,"-1"4"-6363,1 4-154,0 1-1,1-1 1,-1 1-1,2-1 1,2 13-1,2 15 548,45 321 2706,-14-109-3108,-2 51-29,38 235 776,-73-530-1971,1 2 341,1 0 1,-1 0-1,1 1 0,5 10 0,-7-16-207,1 0 1,0 0-1,-1 1 1,1-1-1,0 0 0,0 0 1,0 0-1,0 0 0,0 0 1,0 0-1,0-1 0,3 2 1,-3-1-179,0-1 1,0 0 0,0 1 0,0-1-1,0 0 1,0 0 0,0 0 0,0 0-1,0 0 1,1 0 0,-1 0 0,0 0 0,0 0-1,0-1 1,0 1 0,0 0 0,0-1-1,1 0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31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9 156,'12'-8'9666,"-100"13"-7979,-169 18 563,253-23-2199,0 0 0,1 1 0,-1 0 0,1 0 0,0 0 0,-1 0 0,1 0 0,0 1 0,0-1 0,-1 1 0,1 0 0,0 0 0,1 0 0,-1 0 0,0 1 0,1-1 0,-1 1 0,1-1 0,0 1 0,0 0 0,0 0-1,0 0 1,0 0 0,1 0 0,-1 1 0,1-1 0,0 0 0,0 1 0,0-1 0,0 1 0,1-1 0,0 1 0,-1-1 0,2 7 0,0 17 370,1 0 0,2-1 0,1 0 0,1 1 0,1-2 0,19 47 0,81 140 2418,-105-208-2749,0 0-1,0 0 0,0-1 0,0 1 1,0-1-1,1 0 0,-1 0 0,1 0 1,0 0-1,0 0 0,0 0 0,0-1 1,1 1-1,3 1 0,-3-6 155,0-3-191,-1 0-1,0 1 1,0-1 0,-1 0-1,1 0 1,-1-1 0,0 1-1,0 0 1,-1-1 0,0 1-1,1-7 1,4-72 220,-5 46-164,2-28-192,-2 29 90,6-47 1,-5 73-617,0 1 0,1-1 0,0 1-1,0-1 1,1 1 0,1 1 0,0-1-1,11-17 1,-14 24-478,1 0-1,0 0 1,-1 1 0,1-1-1,0 1 1,0-1 0,1 1-1,3-2 1,7-3-1997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3:45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1055 176,'-8'-6'15415,"7"5"-15315,1 1 1,-1-1-1,1 0 1,-1 1-1,1-1 1,-1 0 0,1 0-1,-1 1 1,1-1-1,0 0 1,-1 0-1,1 0 1,0 0-1,0 1 1,0-1-1,0 0 1,0 0-1,0 0 1,0 0-1,0 0 1,0 0 0,0 0-1,5-29 694,-2 16-329,135-696 3792,-72 444-1153,-66 266-3078,0-1 1,0 1-1,0 0 0,0-1 0,0 1 0,0 0 1,0-1-1,0 1 0,0 0 0,0-1 0,0 1 1,0 0-1,0-1 0,0 1 0,1 0 1,-1-1-1,0 1 0,0 0 0,0 0 0,0-1 1,1 1-1,-1 0 0,0-1 0,0 1 0,1 0 1,-1 0-1,0 0 0,1-1 0,-1 1 1,0 0-1,0 0 0,1 0 0,-1 0 0,0 0 1,1 0-1,-1 0 0,0-1 0,1 1 0,7 14 248,3 28-87,198 767 3264,-142-605-3328,-62-188-856,5 19-965,-7-13-5302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1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8 141 860,'0'0'6729,"0"5"-6037,4 67 1950,3 0 1,23 94-1,-27-147-2249,-3-13-229,1 0-1,0 0 1,0 0 0,1 0 0,0 0-1,0-1 1,0 1 0,0 0 0,6 8-1,-7-14 17,-1-4-24,2-22-139,-1-1 0,-1 1 0,-1-1 0,-9-48 0,-32-109-927,38 166 831,-2-2-36,-6-28 52,11 44 79,1 0 0,-1 1 0,1-1 0,0 0 0,0 0 0,1 0 0,-1 0 0,1 0 0,1-5 0,1-3 85,-3 10-86,-1 1-1,2 0 0,-1 0 1,0-1-1,0 1 1,0 0-1,1 0 0,-1 0 1,0-1-1,1 1 0,-1 0 1,1 0-1,-1 0 1,1 0-1,0 0 0,-1 0 1,1 0-1,0 0 1,0 0-1,0 0 0,0 0 1,0 1-1,0-1 0,0 0 1,0 1-1,0-1 1,0 1-1,1-1 0,4 0 38,0 1 0,-1 0 0,1 0-1,-1 1 1,1-1 0,-1 1 0,1 1 0,-1-1-1,1 1 1,-1 0 0,0 0 0,0 0 0,9 6-1,8 6 101,33 26-1,-10-3-10,-2 2 1,-2 2-1,56 71 1,-89-103-120,-1 1 0,0 0 1,-1 1-1,0 0 0,-1 0 1,0 0-1,0 1 0,-2-1 1,6 23-1,-8-27-14,-1 0-1,0-1 1,0 1 0,0 0-1,-1 0 1,0 0-1,0 0 1,0 0 0,-1-1-1,0 1 1,-1-1-1,1 1 1,-1-1 0,-1 0-1,1 0 1,-1 0 0,0 0-1,-9 9 1,4-6 4,0-1 1,0 1-1,-1-2 0,-1 1 1,1-1-1,-1-1 0,0 0 1,-1 0-1,1-1 0,-1-1 1,-23 6-1,3-4-517,0-1 0,0-2-1,-47-1 1,60-3-333,11 0-1924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153 149 732,'13'0'7928,"-16"-1"-7788,0 0 0,1 0 0,-1 0 0,0 0 0,1 0 1,-1-1-1,1 1 0,0-1 0,-1 0 0,1 1 0,0-1 0,-4-4 0,-25-29 977,29 32-1023,-22-28 607,16 19-196,-1 1 0,-15-16 1,24 27-481,0 0 1,0 0 0,1 0 0,-1 0 0,0 0 0,0 0-1,0 0 1,0 0 0,1 0 0,-1 0 0,0 0-1,0 0 1,0 0 0,0 0 0,1 0 0,-1-1 0,0 1-1,0 0 1,0 0 0,0 0 0,0 0 0,1 0 0,-1 0-1,0-1 1,0 1 0,0 0 0,0 0 0,0 0 0,0 0-1,0-1 1,0 1 0,0 0 0,0 0 0,0 0-1,0 0 1,0-1 0,0 1 0,0 0 0,0 0 0,0 0-1,0-1 1,0 1 0,0 0 0,0 0 0,0 0 0,0 0-1,0-1 1,0 1 0,0 0 0,0 0 0,0 0-1,0 0 1,0 0 0,-1-1 0,1 1 0,0 0 0,0 0-1,0 0 1,-1 0 0,34 12 583,-2 1 0,54 32-1,-84-45-601,-1 1-1,0-1 1,1 0-1,-1 0 1,0 0-1,1 1 1,-1-1-1,0 0 1,0 0-1,1 1 1,-1-1-1,0 0 1,0 1-1,1-1 1,-1 0-1,0 1 1,0-1-1,0 0 1,0 1-1,0-1 1,1 0-1,-1 1 1,0-1-1,0 1 1,0-1-1,0 0 1,0 1-1,0-1 1,0 0-1,0 1 1,0-1-1,-1 1 1,1-1-1,0 0 1,0 1-1,0-1 1,0 0-1,0 1 1,-1-1-1,1 0 1,0 1-1,0-1 1,0 0-1,-1 1 1,1-1-1,0 0 1,-1 0-1,1 1 1,-15 9 107,5-7-98,0 0 1,-1 0-1,0-1 1,1 0-1,-1-1 1,0 0-1,-19-1 1,19 0-55,11 0 35,0 0 1,-1 0-1,1 0 1,-1 1-1,1-1 1,-1 0-1,1 0 0,-1 0 1,1 0-1,-1 0 1,1 0-1,-1 0 1,1-1-1,0 1 1,-1 0-1,1 0 0,-1 0 1,1 0-1,-1 0 1,1-1-1,0 1 1,-1 0-1,1 0 0,-1-1 1,1 1-1,0 0 1,-1-1-1,1 1 1,0 0-1,-1-1 0,1 1 1,0-1-1,0 1 1,-1 0-1,1-1 1,0 1-1,0-1 1,0 1-1,0-1 0,0 1 1,0-1-1,-1 1 1,1 0-1,0-1 1,0 1-1,0-1 0,0 1 1,1-1-1,-1 1 1,0-1-1,0 1 1,0-1-1,0 1 0,0-1 1,1 1-1,-1 0 1,0-1-1,0 1 1,1-1-1,0-1-4,0 0-1,1 0 0,-1 0 1,1 0-1,-1 1 1,1-1-1,0 0 0,-1 1 1,1-1-1,2 0 1,1 0 6,0 1 0,-1 0 0,1 0 0,0 0 1,0 0-1,0 1 0,0 0 0,0 0 0,0 1 1,-1-1-1,1 1 0,6 1 0,-7-1 8,-1 0 1,0 0-1,0 0 0,0 0 0,0 1 0,0-1 1,0 1-1,0-1 0,0 1 0,0 0 1,-1 0-1,1 1 0,-1-1 0,0 0 1,1 1-1,-1-1 0,0 1 0,0 0 0,2 5 1,-4-7-6,1 0 0,-1 0 0,0 0 0,1 0 1,-1 0-1,0 0 0,0 1 0,0-1 1,0 0-1,0 0 0,0 0 0,0 0 0,0 1 1,0-1-1,-1 0 0,1 0 0,0 0 0,-1 0 1,1 0-1,-1 0 0,1 0 0,-1 0 1,1 0-1,-2 1 0,0 0-1,0 0 0,0-1 0,0 1 0,0-1 0,0 0 0,0 1 0,0-1 0,-1 0 0,1 0 0,-5 1 0,-1 0-68,-1 0 1,0-1-1,1 0 0,-1-1 1,-13 0-1,9-1-597,0-1 0,0 0 0,0-1-1,-25-9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42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96 732,'35'-17'3422,"-28"15"-2783,-1-1 1,1 0-1,-1 0 1,0-1 0,0 1-1,0-1 1,-1-1-1,1 1 1,-1-1-1,0 0 1,8-9-1,-13 13-573,0 1 0,1 0 0,-1-1 0,0 1 0,0-1 0,1 1 0,-1-1 0,0 1 0,0-1 0,0 1 0,0-1 0,0 1 0,0-1 0,0 0 0,0 1 0,0-1 0,0 1 0,0-1 0,0 1 0,0-1 0,0 1 0,0-1 0,0 1 0,0-1 0,-1 1 0,1-1-1,0 1 1,0-1 0,-1 1 0,1-1 0,0 1 0,-1-1 0,-1 0 68,1 0-1,-1 1 0,1-1 0,-1 0 0,1 0 1,-1 1-1,1-1 0,-1 1 0,1 0 1,-4-1-1,-35 1 1106,25 3-1029,0 0 0,1 1 0,0 1 0,0 0 0,0 1 0,0 0 0,1 1 0,0 1 0,0 0-1,1 0 1,0 2 0,0-1 0,1 1 0,-11 14 0,14-15-116,1 1 0,0 0 0,1 0 0,0 0-1,1 1 1,0 0 0,0 0 0,1 0 0,1 0 0,0 1 0,0 0-1,0 14 1,2-17-52,1 0-1,0 0 0,1-1 1,0 1-1,1 0 1,-1-1-1,2 1 0,-1-1 1,1 1-1,0-1 0,1 0 1,0 0-1,0-1 1,1 1-1,0-1 0,0 0 1,9 8-1,-2-3 4,1 0 1,1-1-1,0 0 0,0-1 0,1-1 1,0 0-1,1-1 0,0-1 1,26 9-1,-21-10-9,0-1 1,1 0-1,0-2 1,0 0-1,0-2 1,0 0-1,27-3 1,-6-3-401,43-3-358,-30 10-8525,-45 1 5085,1 2 1264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1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1 872,'0'40'2920,"-1"-19"-1581,0-1 0,2 1 0,6 35 0,32 147 5688,-36-194-6652,-3-8-346,0-1 0,0 0 0,0 1 0,1-1 0,-1 0 0,0 1 0,0-1 0,0 1 0,0-1-1,0 0 1,0 1 0,0-1 0,0 1 0,0-1 0,0 0 0,0 1 0,0-1 0,0 1 0,0-1 0,0 0 0,0 1 0,0-1-1,0 1 1,-1-1 0,1 0 0,0 1 0,0-1 0,-1 0 0,1 1 0,0-1 0,0 0 0,-1 1 0,0-1 0,0 1 210,-21-63 276,7 27-387,-4-13 381,19 46-388,-4-7-274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19 227 692,'0'0'5208,"-13"-19"-417,12 17-4650,0 0 0,0-1 0,0 1 1,1-1-1,-1 1 0,1-1 0,0 1 0,-1-1 0,1 1 1,0-1-1,1 1 0,-1-1 0,0 1 0,1-1 0,-1 1 1,1-1-1,0 1 0,0-1 0,0 1 0,0 0 0,0 0 0,2-3 1,3-3 160,-1 0 0,1 0 0,0 1 0,14-12 0,-6 8-96,0 0-1,1 1 1,0 0 0,1 2-1,0 0 1,1 0 0,-1 2-1,1 0 1,0 1 0,1 0-1,-1 2 1,1 0 0,21-1-1,6 3 58,1 2-1,-1 1 1,0 2-1,46 12 1,-63-11-41,0 2 1,0 1-1,-1 1 0,34 16 1,-57-23-193,0-1 0,-1 2 1,1-1-1,-1 0 0,0 1 0,0-1 1,0 1-1,0 0 0,0 0 0,-1 0 1,1 1-1,-1-1 0,0 1 0,0-1 1,0 1-1,0-1 0,1 7 0,-2-6-7,0 0-1,-1-1 0,0 1 0,0 0 1,0 0-1,0 0 0,-1 0 0,1-1 1,-1 1-1,0 0 0,0-1 1,0 1-1,-1 0 0,1-1 0,-1 0 1,0 1-1,0-1 0,-4 5 0,-1 1 26,-1 0 0,0-1-1,0 0 1,-1-1 0,0 1-1,0-2 1,-1 1 0,0-1-1,-11 4 1,-13 5 129,-52 15 1,72-26-142,-40 10 127,-1-3 1,-81 7 0,42-7 81,41-5 239,-40 8 1179,91-14-1537,0 0-12,-17 2 59,18-1-15,-14 2 207,5-3-353,7 0-26,31-12-4271,16-4-8900,-31 13 9980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4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24,'0'0'979,"1"-18"-541,5 14-955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5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4 113 252,'0'0'11044,"-3"10"-9924,12 21-165,1 0 0,1-1-1,2-1 1,31 54 0,-35-68-720,-3-4-24,1 0-1,0 0 0,1-1 1,0 0-1,0 0 0,1-1 1,0 0-1,1-1 0,11 9 0,-19-17-196,-1 1-1,0-1 0,0 0 0,0 0 0,0 0 1,0 0-1,0 0 0,0 0 0,0 0 0,1 0 1,-1 0-1,0 0 0,0-1 0,0 1 0,0 0 1,0-1-1,0 1 0,0-1 0,0 1 0,0-1 1,0 0-1,-1 1 0,1-1 0,0 0 0,0 0 0,0 1 1,0-2-1,19-22 177,-10 5-120,-1-1 1,-1 0 0,-1 0-1,7-26 1,14-40 245,27-51 435,-39 85-438,-15 51-395,-1-13-1582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6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330 117 508,'2'-11'11636,"-5"7"-11376,-1-1 0,0 1 0,0-1 0,0 1 0,-1 0 1,1 1-1,-1-1 0,0 1 0,0 0 0,-7-3 0,-59-26 897,64 29-1029,5 2-104,-10-4 165,0 1-1,-1 0 0,1 0 0,-24-3 1,33 7-155,0-1 0,0 1 1,0 0-1,1 0 0,-1 1 1,0-1-1,0 1 0,0-1 1,0 1-1,0 0 0,0 0 1,1 0-1,-1 0 0,0 1 1,1-1-1,-1 1 0,1-1 1,0 1-1,-1 0 0,1 0 1,0 0-1,0 0 0,0 1 1,0-1-1,1 0 0,-1 1 1,-1 3-1,-3 7 112,1 1-1,0-1 1,1 1-1,0 0 1,-2 22-1,-2 76 585,8-102-664,-3 70 678,4 0 0,3 0 1,20 111-1,-19-163-546,-3-14-82,1 1 1,1-1-1,7 19 1,-9-27-97,1-1 0,0 0 0,0 0 1,0 0-1,1-1 0,0 1 0,0-1 1,0 0-1,0 0 0,0 0 0,11 6 1,-9-7-16,0 1 1,1-2-1,-1 1 1,1-1-1,0 0 1,0 0-1,0-1 1,0 0-1,0 0 1,0 0-1,0-1 1,0 0-1,12-2 1,9-3-8,0-1-1,30-10 1,-24 6 1,207-52-1812,-234 61 1028,7-2-149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4:5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76 660,'-13'-17'5070,"6"10"-3943,0 2 0,-1-1 1,1 1-1,-1 1 0,0-1 1,0 1-1,-1 0 0,-14-4 1,7 5-352,0 0 0,1 0 0,-1 2 0,-21 0 0,-20 3 686,-71 13-1,112-17-1854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28 686 608,'5'-34'976,"-2"1"-1,-1-1 1,-4-45-1,-18-100 1875,10 112-1743,7 45-180,1 0 0,1 0-1,1-1 1,4-27 0,-4 49-871,0 0-1,0 0 1,0 0-1,0 0 1,0 1-1,0-1 1,1 0-1,-1 0 0,0 0 1,1 0-1,-1 1 1,1-1-1,-1 0 1,1 0-1,-1 1 1,1-1-1,-1 0 1,1 1-1,0-1 1,-1 0-1,1 1 1,0-1-1,-1 1 1,1-1-1,0 1 1,0-1-1,0 1 1,-1 0-1,1 0 1,0-1-1,0 1 0,0 0 1,0 0-1,0 0 1,0 0-1,0 0 1,-1 0-1,1 0 1,0 0-1,0 0 1,0 0-1,0 0 1,0 1-1,0-1 1,-1 0-1,1 1 1,0-1-1,0 1 1,0-1-1,-1 0 1,2 2-1,5 2 176,-1 0 0,1 1 0,-1-1 0,9 10 0,6 11 165,0 1 0,-2 0-1,-1 2 1,16 31 0,4 6 122,-15-28-249,138 201 1781,-134-202-1640,27 32 395,-46-60-663,-1-1 0,1 0 0,0 0 0,1 0 0,14 8 0,-21-14-117,0 0-1,0 0 1,-1 0-1,1-1 1,0 1-1,0 0 1,0-1-1,0 0 1,0 1-1,0-1 1,-1 0-1,1 0 1,0 0 0,0-1-1,0 1 1,0 0-1,0-1 1,0 1-1,2-2 1,-1 1-2,1-1 0,-1 0 0,0 0 0,-1 0 0,1 0 0,0-1 0,-1 1 0,1-1 0,3-5 0,2-3 23,-1-1 1,-1 0-1,0 0 0,6-18 0,89-326-278,-82 278-12,0-7-197,-9 36-2109,23-69 1,-31 110 1211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3:46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470 20 616,'3'-3'3166,"-3"2"-2714,0 1 1,1-1-1,-1 0 0,0 1 0,0-1 1,1 1-1,-1-1 0,0 0 1,0 1-1,0-1 0,0 1 0,0-1 1,0 0-1,0 1 0,0-1 1,0 0-1,0 1 0,0-1 0,0 1 1,0-1-1,-1 0 0,1 1 1,0-1-1,-1 0 0,-9 0 4899,-10 5-5904,-307 38 10941,224-32-8425,103-9-2019,-1-1 0,1 0 0,-1 0 0,1 0 0,-1 0 0,1 0 0,-1 0 0,1 0 0,-1 0 0,1 0 0,-1 0 0,1 0 0,0-1 1,-1 1-1,1 0 0,-1 0 0,1 0 0,-1-1 0,1 1 0,0 0 0,-1 0 0,1-1 0,0 1 0,-1 0 0,1-1 0,0 1 0,-1 0 0,1-1 1,-1 0-1,7-10-6314,18-9-5617,-9 14 7609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5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14 520,'4'-13'10692,"0"30"-9984,0 0 1,-1 0 0,-1 0 0,-1 0-1,-2 27 1,2 2 118,30 510 5192,-27-467-5999,-4-29-5602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4,'-1'-10'9552,"1"9"-9312,0 0 0,0 0 1,0 0-1,0 1 1,0-1-1,1 0 0,-1 0 1,0 0-1,0 0 1,1 1-1,-1-1 0,1 0 1,-1 0-1,1 0 1,-1 1-1,1-1 1,-1 0-1,1 1 0,-1-1 1,1 1-1,0-1 1,0 0-1,-1 1 0,2-1 1,24-17 568,-18 14-382,2-2-252,0 1 0,1 1 1,0 0-1,-1 0 0,1 1 1,1 1-1,-1-1 1,0 2-1,0 0 0,1 0 1,-1 1-1,1 0 1,-1 1-1,19 4 0,0 1 35,0 1 0,-1 2 0,0 1 1,36 18-1,-49-21-134,0 1 1,0 1 0,-1 1 0,0 0-1,-1 1 1,0 1 0,23 24 0,-34-32-63,0 0 0,1 0 0,-1 1 0,-1-1 0,1 1 0,-1-1 0,0 1 0,0 0 0,0 0 0,0 0 0,-1 0 0,0 0 0,0 0 1,-1 1-1,1-1 0,-1 0 0,0 0 0,0 0 0,-1 1 0,0-1 0,0 0 0,0 0 0,0 0 0,-1 0 0,0 0 0,0 0 0,0 0 0,0-1 0,-1 1 0,0-1 1,-4 6-1,1-3 8,0 0 1,-1 0-1,0 0 0,0-1 1,0 0-1,-1-1 1,0 1-1,0-1 1,0-1-1,-1 0 0,-11 4 1,-9 2 73,-1-2 0,-35 5 0,-13 4 147,51-12-65,-8 4-396,33-8-312,12 12-1662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14 580,'1'-14'12272,"30"209"-6617,15 77-2296,-20-140-2838,-19-119-840,-2-3-4166,0-25-584,-5 14 4683,1 0 0,0 0 0,-1-1 0,1 1 0,-1 0 0,0 0 0,1-1 0,-1 1 0,0 0 0,0 0 0,1-1 1,-1 1-1,0-2 0,0-8-2169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9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568 42 1004,'41'-20'13587,"-88"6"-10520,6 10-2117,-1 1-1,1 2 1,-1 2-1,-46 8 1,43-5-531,40-4-396,-197 25-2007,190-24 1098,-19 5-637,19 0-2007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29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 1172,'5'3'11194,"-355"52"1556,300-49-11613,4-1-1818,-47 11-1,79-12-2508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29 198 164,'-6'-55'2602,"6"53"-2568,-2 0-1,1-1 1,-1 1-1,1-1 0,-1 1 0,0 0 0,0 0 0,0 0 0,0 0 0,-4-3 1468,24 13 6030,77 21-6578,-52-22-583,0-2 1,57 0 0,78-14 753,-14 1-144,-96 1-680,-39 3-224,214-19 1503,-12-13-575,-228 35-993,90-21 390,40-7 7,-97 24-211,13-2-18,53 0 0,32 10 235,105-4 172,-100 3-202,-42 2-100,-4-2-75,-35 0-71,64-6 0,-19 1 45,-89 3-169,84 0 58,-37 2-41,0-1-12,96-6-39,-117 3 5,-25 1-62,0 0 0,23-4 0,-5 0-1535,-13 4-2493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1 200,'3'16'8229,"-1"26"-7563,-1-21 503,1 28 205,2-1-1,3 0 1,24 92-1,-27-126-1171,20 50 694,-22-59-916,0-1 1,0 1 0,1-1 0,0 0-1,0 0 1,0 0 0,0 0-1,1 0 1,0-1 0,6 5 0,-9-7-100,0 0 1,0-1 0,0 1 0,0-1 0,0 0 0,0 1-1,0-1 1,0 0 0,0 1 0,0-1 0,0 0 0,1 0-1,-1 0 1,0 0 0,0 0 0,0 0 0,0 0 0,0-1-1,1 1 1,-1 0 0,0 0 0,0-1 0,0 1 0,0-1-1,0 1 1,1-2 0,1 0-779,0 0 0,-1-1 1,1 1-1,-1-1 0,0 1 0,0-1 0,4-5 1,3-9-1359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30 324,'-8'-29'9112,"5"40"-8716,1-1 0,1 1 0,0 0 0,0 1 0,1 11 0,7 64 1305,-4-58-1282,23 161 2194,58 209 0,-75-359-2317,-1-2-443,15 40 0,-19-62-464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38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15 360,'-13'-14'9368,"13"14"-9288,-5 21 1340,-2 27-137,7 60 1259,16 145 1,62 186-96,-68-403-4285,-5-21-1463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20 636,'-6'-17'3203,"5"16"-3090,1 1 1,-1 0-1,1-1 1,-1 1-1,1 0 0,-1 0 1,0 0-1,1 0 1,-1-1-1,0 1 1,1 0-1,-1 0 0,1 0 1,-1 0-1,0 0 1,1 0-1,-1 1 0,0-1 1,0 0-1,-12 7 362,0 1 0,0 0-1,1 1 1,0 0-1,0 1 1,-16 18 0,-23 19 460,-12 5-107,-119 88-363,173-134-748,7-5-264,-1 1 0,0-1 0,1 1-1,-1 0 1,1 0 0,0 0 0,0 0-1,-1 0 1,1 0 0,1 1 0,-5 4-1,5 2-1180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1136 557 876,'2'-5'101,"5"-7"7219,-4 12-6519,2 1-341,0 0-1,0 0 1,0 0-1,0 0 1,0 1-1,0 0 1,-1 0-1,1 0 1,6 5-1,46 33 2382,-31-21-1869,8 7-171,-1 0 1,-2 3-1,0 0 1,-3 2 0,0 1-1,24 37 1,-17-16-45,-2 2 1,-2 2-1,29 76 0,-52-113-624,-1 0-1,-1 0 1,0 1-1,-2 0 0,0 0 1,-2 0-1,0 0 0,-1 1 1,-1-1-1,-2 0 0,0 0 1,-8 38-1,1-27-78,-1 0 0,-1 0-1,-2-2 1,-1 1 0,-2-2-1,0 0 1,-2-1 0,-1-1-1,-2 0 1,0-2 0,-2 0-1,0-1 1,-2-2 0,0-1-1,-2 0 1,0-2 0,-57 30-1,36-26-9,0-2-1,-1-2 1,-1-2-1,-69 14 1,76-24-23,0-1 0,-1-2 0,1-2 1,-1-2-1,-69-8 0,72 2-16,-1-1 0,2-2 0,-1-1 0,-39-18 0,61 20-14,1 0 0,0-2 0,1 0 0,0-1 0,0-1 0,1-1 0,1 0 0,0-1 0,1 0 0,-17-23 0,5 0-36,2-1 0,1-1-1,2-1 1,2-1 0,1-1 0,3 0 0,1-1 0,2-1-1,2 0 1,2 0 0,-3-55 0,5 23 34,-7-136-17,12 161 21,3 1-1,10-63 1,-4 66 12,3 1 0,1 0 1,3 0-1,26-56 1,-26 70 3,1 2 0,2 0 0,1 1 0,2 1 1,0 1-1,43-41 0,-24 32 36,1 1 0,2 2 1,0 2-1,94-48 0,-106 64 58,0 2 0,1 1 0,1 2 0,0 1-1,0 1 1,1 2 0,0 1 0,64 0 0,-59 7-23,-1 2 0,1 1-1,-1 2 1,-1 1 0,1 2 0,-2 2-1,1 1 1,-2 2 0,0 1 0,0 2-1,-2 2 1,-1 0 0,0 3 0,-1 0-1,-2 2 1,0 1 0,-2 2 0,-1 0-1,-1 2 1,32 50 0,-37-47-320,-2 0 1,-1 2-1,-2 0 1,-1 0-1,-2 2 1,-1-1-1,8 59 1,-14-60-1815,-1 50 1,-5-49-2308,-8 50 1,-5-17-1310,-2-1 1722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6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43 628 44,'0'46'4798,"0"14"-1695,7 61 0,-6-113-2827,3 25 1884,0 47 1,-4-82-2115,0 0 0,-1 1 0,1-1-1,-1 0 1,1 0 0,-1 0 0,0 0-1,0 1 1,1-1 0,-3-2-1,-3-7 51,2-3 33,1 0 1,0 0-1,-1-28 0,0 0 33,-9-54 92,4-2 0,5 0-1,12-166 1,-6 246-199,1 0 0,1 0-1,0 0 1,1 0 0,1 1-1,1 0 1,0 0 0,1 0-1,1 1 1,21-30 0,-26 42-32,1 0 0,-1 1 0,1-1 0,0 1 0,0 0 0,0 0 1,0 0-1,0 1 0,0 0 0,1 0 0,-1 0 0,1 0 0,0 1 0,-1 0 1,1 1-1,0-1 0,0 1 0,0 0 0,7 1 0,-3 0-6,-1 0 1,1 0-1,-1 1 0,0 1 1,0-1-1,0 1 0,0 1 1,0 0-1,-1 0 0,1 1 0,7 6 1,-14-10-18,1 1 1,-1 0-1,0 0 1,0 0-1,0 1 1,0-1-1,-1 0 1,1 1-1,-1-1 1,1 1-1,-1-1 1,0 1 0,0 0-1,0 0 1,0-1-1,-1 1 1,1 0-1,0 4 1,-1-2-4,-1 0 0,1 0 0,-1 0 0,0 0 1,0 0-1,0 0 0,-1-1 0,0 1 0,0 0 1,-2 3-1,-5 6-21,0 0 0,0-1 0,-2 0 0,1 0 0,-21 17 0,-15 8-119,25-22 56,-33 35 0,53-51 92,0 1 0,0 0 0,1-1 0,-1 1-1,0 0 1,1-1 0,-1 1 0,0 0-1,1 0 1,-1-1 0,1 1 0,0 0 0,-1 0-1,1 0 1,0 0 0,-1 0 0,1 0-1,0 0 1,0 0 0,0 0 0,0 0 0,0 0-1,0 0 1,0 0 0,0 0 0,0-1-1,0 1 1,1 0 0,-1 0 0,0 0 0,0 0-1,1 0 1,-1 0 0,1 0 0,-1-1-1,1 1 1,-1 0 0,1 0 0,0 0 0,-1-1-1,1 1 1,0-1 0,0 1 0,-1 0-1,1-1 1,0 1 0,0-1 0,0 1 0,0-1-1,1 1 1,7 2 24,0 0 0,1 0 0,-1 0 0,13 1 1,-6-1-8,10 3-1,0 2 0,0 1 0,0 0 0,43 26 1,-58-29-19,0 1 0,-1 0 0,0 1 1,-1 0-1,1 0 0,-2 1 0,1 0 1,-1 1-1,-1 0 0,1 0 0,-2 1 1,10 19-1,-13-21-4,0 1 0,-1-1 0,0 0 0,-1 0 0,0 1 0,0-1 0,-1 1 0,0-1 0,-1 1 0,0-1 0,0 1 0,-1-1 1,0 0-1,-1 0 0,-6 16 0,1-7-1,-1-1 0,0 0 0,-1 0 0,-1-1 0,-1 0-1,-22 24 1,18-24-32,-1-1-1,0-1 1,-1 0-1,0-2 1,-31 17-1,34-22-464,1-1 0,-1 0-1,0-1 1,0 0 0,0-1 0,-1-1-1,0-1 1,-26 1 0,39-3-361,0 0-1,-1 0 1,1 0-1,0 0 1,0-1-1,-1 0 1,1 0-1,-4-1 1,-1-4-1586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791 22 904,'4'2'1121,"27"21"10642,-31-22-11662,-161-9 3311,41 1-2549,25 3-525,-273-6-930,360 11 206,1-1 0,-1-1-1,1 1 1,-1-1 0,1 0-1,0-1 1,-1 0 0,-8-3-1,10-3-1268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871 1 844,'7'12'7784,"-7"-11"-7430,-11 8 441,0-1 0,-1 0 0,0-1 0,0 0 1,-27 10-1,12-7-193,0-2 0,-31 6 0,-2-4-104,-1-4-1,1-2 0,-1-2 0,0-4 1,-68-9-1,68 1-1068,-77-24 0,132 33 397,-6-3-612,-7-1-433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5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61 752,'29'12'11845,"-29"-11"-11705,0-1 0,1 0 0,-1 1 0,0-1 1,0 1-1,0-1 0,0 0 0,1 1 0,-1-1 0,0 1 0,0-1 0,0 1 0,0-1 0,0 0 0,0 1 0,0-1 0,0 1 0,0-1 1,0 1-1,-1-1 0,1 0 0,0 1 0,0-1 0,0 1 0,0-1 0,-1 0 0,1 1 0,0-1 0,0 0 0,-1 1 0,0 0 1,-16 6 1451,-27-1-986,40-6-197,-38 2 488,0-3 0,-72-9 0,-82-26 406,-53-6-605,207 36-953,30 4-249,0 0 0,0 1 0,0 0 0,0 0 0,-24 4 1,24 1-1720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5:47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140 420 860,'6'132'6152,"-2"-52"-4591,9 94 1695,-5-77-1084,-10-48-98,1-51-2034,1 0-1,0 1 1,-1-1-1,1 1 1,-1-1-1,0 0 1,0 1-1,1 0 1,-1-1-1,0 1 1,-2-2-1,-2-5 50,-14-40 194,1 0 0,-13-67 0,19 72-239,-56-297 4,65 316-30,2 0 0,0 0 1,5-48-1,-3 61 0,1-1 0,1 1 0,0 0 0,0 0 0,1 0 0,0 0 0,1 1 0,0 0 0,1 0 0,9-12 0,-11 17-4,1 0 0,0 0 0,1 0 0,-1 1 0,1 0-1,0 0 1,0 1 0,0-1 0,0 1 0,1 1 0,-1-1 0,1 1-1,0 0 1,0 0 0,-1 1 0,1 0 0,0 0 0,0 1 0,0 0-1,10 1 1,0 1 18,1 0 0,0 1 0,0 1 1,-1 1-1,0 1 0,29 13 0,-37-15-23,-1 0 1,0 1-1,0 0 1,-1 1-1,1-1 1,-1 1-1,0 1 1,-1 0-1,7 8 1,-10-12-16,-1 0 0,-1 0 1,1 0-1,0 0 0,-1 0 1,1 0-1,-1 0 1,0 1-1,0-1 0,0 0 1,-1 1-1,1-1 0,-1 1 1,0-1-1,0 1 1,0-1-1,0 1 0,-1-1 1,1 1-1,-1-1 0,0 1 1,0-1-1,0 0 1,0 1-1,-1-1 0,1 0 1,-4 4-1,-2 2-60,-1 0 0,0 0-1,0-1 1,-1 0 0,0 0 0,-1-1 0,-14 9 0,13-10 6,1 1 1,-1 1-1,2 0 1,-1 1-1,-16 18 1,25-25 70,0 0-1,0 0 1,0 1-1,0-1 1,0 1 0,0-1-1,1 0 1,-1 1-1,1-1 1,0 1 0,-1 0-1,1-1 1,0 1-1,1-1 1,-1 1 0,0-1-1,1 1 1,-1-1-1,1 1 1,0-1 0,0 1-1,0-1 1,0 0-1,2 4 1,5 6 112,-1 0 0,2 0-1,11 12 1,-10-12-12,22 22 366,1-1 0,49 37-1,-51-44-175,131 101 1410,55 49 1361,-210-169-3118,25 19-439,-31-25 152,1 0 0,0 0 0,-1 0 0,1 0 0,0 0 0,0-1 0,0 1 0,-1-1 0,1 1 0,0-1 0,0 1-1,0-1 1,0 0 0,0 0 0,0 0 0,0 0 0,3-1 0,35-15-9421,-16 8 6697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6:28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2279 257 424,'-13'12'2803,"1"7"1509,13-14-4121,-1 1 1,2 0 0,-1-1 0,1 1 0,0-1-1,3 7 1,4 12 175,22 102 724,18 161-1,-8 132-249,-33-331-655,40 742 1074,-34-525-876,-11 225 102,-6-264-295,-21 390 119,14-472-246,-63 558 174,62-658-211,-59 494 156,52-430-152,-6-1 1,-7-1 0,-60 174-1,68-256-13,-3 0 0,-2-2-1,-3 0 1,-3-3-1,-2-1 1,-47 56 0,58-84-3,-1-2 0,-1-1 0,-2-2 0,0 0 0,-37 22 0,41-32-8,-1-1 0,-1 0-1,0-2 1,0-1 0,-2-2-1,1 0 1,-38 5 0,34-9 19,0-2 1,-1-1 0,1-2 0,0-1-1,0-1 1,-53-12 0,45 5 8,0-3 0,1-1 0,1-2 0,-61-33 0,38 11 14,3-2 0,0-3 1,3-2-1,2-2 1,-87-99-1,105 105-20,2-2 0,2-1 0,2-1 0,1-2 1,3 0-1,2-2 0,2-1 0,2-1 0,-17-69 0,-64-450 333,50-6 43,42 320-66,31-300 0,15-477 255,-7 317-207,89-119 260,-101 736-578,4 2 0,5 0 1,3 2-1,68-139 1,-67 172-19,2 1 0,3 2 0,2 2 0,3 1 0,2 3 0,2 1 0,76-65 1,50-19 50,-124 101-18,90-47 1,-107 66-38,-1 2 0,2 1 0,0 2 0,46-10-1,-53 16-3,0 1-1,1 1 0,-1 1 0,0 1 1,1 2-1,41 6 0,-23 2 4,-1 1 0,0 2 0,0 2 0,-1 1 0,-1 3 0,-1 1 0,-1 2 0,-1 2 0,-1 1 0,-1 2 0,-1 2-1,-1 0 1,-2 3 0,42 53 0,-43-44-277,-1 1-1,-3 2 0,-1 1 0,-3 1 0,-1 1 0,-3 1 0,-1 1 1,-3 1-1,-2 0 0,-2 0 0,6 77 0,-5 126-7148,-7-117 3194,3 4 1345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7:49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1 239 400,'10'-5'1254,"-7"3"-782,1 0-1,-1 0 1,0 0-1,1 0 1,-1-1-1,0 1 1,5-6 550,15-4 1525,12-9-987,1 2 0,49-20-1,-36 24-980,2 2-1,62-7 0,-18 3-165,200-22 521,-86 24-405,-168 15-427,0 1 0,-1 2 0,46 10 0,-27 0 29,-1 2 1,-1 2 0,62 29 0,-100-38-115,0 1 1,-1 1-1,0 1 0,0 0 0,-1 1 1,-1 1-1,0 1 0,-1 0 0,-1 1 1,17 21-1,-16-16-20,92 138 15,-94-134-28,-1 1 1,-1 1 0,11 36 0,-17-45 9,-2 0 0,0 1 0,0-1 0,-2 1 0,0-1 0,-3 27 0,-10 11-8,3-19-1,-3 20 8,-30 81-1,26-97 6,-2-1 0,-2-1 1,-2 0-1,-1-2 0,-37 46 0,23-38 0,-1-3-1,-3-1 1,-73 56-1,74-68 42,0-2 1,-2-2-1,-46 19 0,-139 45 134,190-77-112,0-2 0,-1-1 0,0-2 1,0-1-1,0-3 0,-1-1 1,1-1-1,-1-2 0,-43-9 0,61 8-6,1-1-1,-1-1 0,1-1 1,0 0-1,1-2 0,-1 0 1,-22-14-1,15 5 16,15 11-35,1-1 1,0 0 0,1 0 0,0-1 0,0-1 0,1 1-1,-16-20 1,1-7-6,2 0 0,2 0 0,1-2 0,2-1 0,2 0 0,-13-46 0,-15-91 37,36 144-59,2 0 0,-2-32 0,4 17 45,3 0 0,1 0-1,2-1 1,2 1 0,2 1 0,20-67 0,-20 87-128,1 0 1,2 1 0,0 0-1,16-27 1,-19 41-571,0 0 0,0 0-1,1 1 1,13-12 0,-13 14-878,0 1 0,0 0 0,1 0 0,0 1-1,19-9 1,8 2-1152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7:50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0 124,'11'13'14354,"-22"9"-14030,1-1 0,-11 33 0,18-44-1523,0 0 0,1 0-1,0 1 1,0 17 0,5-6-2018,5-2 976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07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9 748,'29'-8'19116,"-36"9"-18989,-33 8 87,17-6-78,-1 2 1,2 1-1,-1 1 0,1 0 1,-43 22-1,1 9 174,35-22-150,-52 38 0,39-21-72,26-23-30,2 1-1,-1 1 0,1 1 1,1 0-1,0 0 1,1 1-1,-11 17 1,13-14-18,1 0 0,1 0 1,1 1-1,0 0 0,-7 32 1,11-37-24,1-1 0,1 1 1,0 0-1,0 0 0,2 0 1,-1 0-1,2 0 0,0 0 1,5 17-1,-4-17-5,2-1 0,-1 1 1,2-1-1,-1 0 0,2-1 0,-1 1 0,2-1 1,-1-1-1,2 0 0,-1 0 0,1 0 0,1-1 1,20 15-1,-13-12-2,1-1 1,0-1 0,1 0 0,0-2-1,0 0 1,1-1 0,34 6-1,-5-4-2,1-2 0,52 0 0,-85-7-32,1 0-1,-1-1 1,1 0-1,-1-2 1,18-4 0,-29 5-5,-1 0 0,1 0 0,0-1-1,-1 1 1,1-1 0,-1 0 0,9-8 0,-11 9 4,-1 0 0,0-1-1,0 1 1,0-1 0,0 1 0,0-1-1,0 0 1,-1 0 0,1 0-1,-1 0 1,0 0 0,0 0 0,0 0-1,0 0 1,0-6 0,-1 5-10,0-1 0,0 0 0,-1 1 0,1-1 0,-1 1 1,0-1-1,0 1 0,-1-1 0,1 1 0,-1 0 0,0 0 0,-1-1 1,1 1-1,0 1 0,-1-1 0,-6-6 0,-5-5-154,0 1 0,-28-20 0,8 7-106,18 12 196,-1 1 0,-1 1 0,-21-13 0,30 13 265,8 11 248,20 1-180,0 2 1,0 0-1,37 8 0,12 1 616,43 1 757,-98-10-102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18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18 580,'9'-4'7883,"4"13"-6166,-12-11-1631,4-18 1332,-2 22-1294,0-1-60,1 1 1,-1 1 0,0-1 0,0 0-1,-1 1 1,1-1 0,0 1 0,-1 0-1,3 4 1,-2-5 112,8 10 63,-8-8 4,-6-2 208,-18-4-426,16 2 597,21 6-552,0-1-1,32 7 1,-4-2 94,-44-10-163,0 0-1,0 0 1,0 0 0,0 0-1,0 0 1,0 0 0,0 0-1,0 1 1,0-1 0,0 0-1,0 0 1,0 0 0,-1 0-1,1 0 1,0 0 0,0 0-1,0 0 1,0 0 0,0 0-1,0 0 1,0 0 0,0 0-1,0 0 1,0 0 0,0 0-1,0 0 1,0 0 0,0 1-1,0-1 1,0 0 0,0 0-1,0 0 1,0 0 0,0 0-1,0 0 1,0 0-1,0 0 1,0 0 0,0 0-1,0 0 1,0 0 0,0 0-1,0 0 1,1 0 0,-17 0 6,7-1-19,-1-1 1,0 0-1,1-1 0,0 0 1,-10-5-1,15 5 71,5 2-6,14 0 42,26 6 85,-39-4-166,-1-1-24,-1 0 1,0 0 0,0 0 0,0 1 0,0-1-1,0 0 1,0 0 0,0 0 0,0 0-1,0 1 1,0-1 0,0 0 0,0 0-1,0 0 1,0 0 0,0 1 0,0-1-1,0 0 1,0 0 0,0 0 0,0 0 0,0 1-1,0-1 1,0 0 0,0 0 0,0 0-1,0 0 1,-1 1 0,1-1 0,0 0-1,0 0 1,0 0 0,0 0 0,0 0 0,0 0-1,-1 0 1,1 1 0,0-1 0,0 0-1,0 0 1,0 0 0,0 0 0,-1 0-1,1 0 1,0 0 0,0 0 0,-1 1-36,0-1 0,0 1-1,0-1 1,0 1 0,0-1 0,0 1 0,0-1 0,0 0 0,0 1 0,0-1 0,0 0 0,0 0 0,0 0 0,-1 0 0,1 0 0,-2 0 0,-9-2-1141,-15-1-6050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8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66 1016,'-3'-5'16456,"20"7"-11417,99 9-1964,268-24 456,-235 3-2638,394-26 1574,-536 35-2453,49-5-610,-33 3-341,1 0-3674,-9 2-1622,0 1-3308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1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75 136 896,'13'-3'2942,"-11"3"-2058,12 0 2413,-15 3-2817,1-1-400,-1 0-1,0-1 1,1 1-1,-1-1 1,0 1-1,0-1 1,0 1-1,0-1 1,0 1-1,0-1 1,0 0-1,0 1 1,0-1-1,-1 0 0,1 0 1,-3 2-1,-28 10 937,30-12-984,1-1 0,-1 0 0,1 0 0,-1 0 0,1 0 0,-1 0 1,1 0-1,-1 0 0,1 0 0,0 0 0,-1-1 0,1 1 0,-1-1 0,1 1 0,0-1 0,-1 0 0,1 1 0,0-1 0,-1 0 0,1 0 0,0 0 0,0 0 0,0 0 0,0 0 0,0 0 0,0 0 0,0 0 0,0-1 0,1 1 0,-1 0 0,0-1 0,0-1 0,-1-1 26,0 0 1,1 0-1,0 0 0,-1 0 0,1 0 0,1-1 1,-1 1-1,1 0 0,-1-7 0,2 6 2,-1-4 52,1 0 1,1 0 0,0 0-1,0 0 1,4-12 0,-5 19-84,0 0 0,0 0 1,0 0-1,0 0 0,1 0 0,-1 0 0,0 1 1,1-1-1,-1 0 0,1 1 0,0-1 1,-1 1-1,1 0 0,0-1 0,0 1 1,0 0-1,0 0 0,0 0 0,0 0 1,0 1-1,0-1 0,1 1 0,-1-1 1,0 1-1,0 0 0,0-1 0,1 1 0,-1 0 1,4 1-1,4 1 116,0 1 0,0 0 0,0 1 0,0 0 0,-1 0 0,1 1 0,-1 0 0,0 1 1,0 0-1,-1 0 0,0 1 0,0 0 0,8 10 0,-16-17-139,0 0 0,0 0 0,0 0 0,1 1 0,-1-1 0,0 0 0,0 0 1,0 1-1,0-1 0,0 0 0,1 0 0,-1 0 0,0 1 0,0-1 0,0 0 0,0 1 0,0-1 1,0 0-1,0 0 0,0 1 0,0-1 0,0 0 0,0 0 0,0 1 0,0-1 0,0 0 0,0 0 1,-1 1-1,1-1 0,0 0 0,0 0 0,0 1 0,0-1 0,0 0 0,-1 0 0,1 0 0,0 1 1,0-1-1,-13 6 128,9-6-115,0 1 1,0-1-1,0 1 0,0-1 0,0 0 0,-7-1 0,1-1 0,3 1-14,1 0-1,-1 0 0,1-1 0,-1 0 1,1 0-1,0-1 0,-9-4 0,-5 0 140,81 5-80,0 3 0,68 9 0,-118-7-84,-10 2 11,-17 6 1,-36 7-62,-9-5-50,59-12 177,7 0-33,66 14 512,-71-15-533,1 0 0,-1 0 0,0 0-1,0 0 1,1 0 0,-1 1 0,0-1 0,0 0-1,1 0 1,-1 0 0,0 0 0,0 1-1,1-1 1,-1 0 0,0 0 0,0 1 0,0-1-1,0 0 1,1 0 0,-1 1 0,0-1-1,0 0 1,0 1 0,0-1 0,0 0 0,0 0-1,0 1 1,0-1 0,0 0 0,0 1 0,0-1-1,0 0 1,0 1 0,0-1 0,-7 13-77,-14 6-634,19-17-190,-11 6 1160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1094 324 488,'0'0'901,"2"0"-34,9 0-53,-8 0-54,5-3 612,-8 3-1312,0 0 0,1-1 0,-1 1 0,0 0 1,0 0-1,1 0 0,-1 0 0,0 0 0,0 0 0,0 0 0,1 0 0,-1 0 1,0 0-1,0-1 0,0 1 0,0 0 0,1 0 0,-1 0 0,0 0 0,0-1 1,0 1-1,0 0 0,0 0 0,1 0 0,-1-1 0,0 1 0,0 0 0,0 0 1,0 0-1,0-1 0,0 1 0,0 0 0,0 0 0,0 0 0,0-1 0,0 1 1,0 0-1,0 0 0,0-1 0,0 1 0,0 0 0,0-1 0,-4-1 116,0-1 0,0 1 0,0-1 0,0 1-1,0 1 1,0-1 0,-1 0 0,1 1 0,-8-1-1,-49-6 733,31 5-625,-262-25 1082,211 22-1122,-134-8 270,-150-15 240,360 29-735,4 0-12,0 0 0,0 0 0,0 0 0,0 0 0,0 0 0,0 0 0,0 0 1,0 0-1,0 0 0,0 0 0,0-1 0,1 1 0,-1 0 0,0-1 0,0 1 0,0-1 0,0 1 0,1-1 0,-1 1 0,0-1 0,0 1 0,1-1 0,-1 0 1,0 1-1,1-1 0,-1 0 0,1 0 0,-1 1 0,0-2 0,7-2 39,19-6 3,0 1-1,1 2 0,31-5 0,87-10 146,-128 20-167,203-22 408,25-3 142,-228 25-527,53-8 289,78-1-1,-145 11-132,-9-1-166,-209-23 160,-25-2-4354,223 25 2517,1 1-1,-1 0 1,-20 4-1,-4 4-420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5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77 584,'-9'-46'5387,"6"15"4820,3 33-10126,0-1-1,-1 1 1,1-1-1,1 1 1,-1-1-1,0 0 1,0 1 0,0-1-1,1 1 1,-1-1-1,2 3 1,0 3 103,3 76 1628,-3-30-1165,18 116 1211,42 169 1,-62-336-1922,0 1 0,1 0 0,0-1 0,0 1 0,0-1 0,0 1 0,0-1 0,0 1 0,1-1 0,-1 0 0,1 0 0,-1 0 0,1 0 0,3 4 0,-3-6-56,-1 1 1,1 0-1,-1 0 0,1-1 1,0 1-1,-1-1 0,1 0 1,-1 1-1,1-1 0,0 0 1,0 0-1,-1 0 1,1 0-1,0 0 0,-1 0 1,1-1-1,0 1 0,-1 0 1,1-1-1,-1 1 0,1-1 1,-1 0-1,1 0 0,1-1 1,5-2-1021,0-1 1,-1 0 0,0-1-1,0 1 1,-1-1 0,10-11-1,2-2-3985,-3 4 2791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38 188,'6'-37'11826,"-1"194"-7550,43 272 0,-40-376-3744,18 82 217,-25-133-856,-1 0 1,1 0-1,-1-1 1,1 1-1,0 0 1,0 0-1,0-1 0,0 1 1,0 0-1,0-1 1,0 1-1,0-1 1,1 1-1,-1-1 1,1 1-1,-1-1 1,1 0-1,-1 0 1,1 0-1,0 0 1,2 1-1,15-15-3658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6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62 368,'0'-2'389,"0"-1"0,0 1 0,0 0 0,0-1 0,-1 1 0,1-1 0,-1 1 0,0 0 0,0 0 0,1-1 0,-2 1 0,1 0 0,0 0 0,0 0 0,-1 0 0,1 0 0,-1 0 0,1 0 0,-1 1 0,-3-3 0,2 2-72,0 0 0,-1 0 0,0 0 0,1 1 0,-1 0 0,0-1 0,0 1 0,0 1 0,0-1 0,0 0 0,0 1 0,-5 0 0,-29 3 1014,0 1 0,0 2-1,1 2 1,-40 13-1,11-3-201,-116 32-1294,161-43-2603,2 2-4442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28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0 250 412,'12'7'12741,"11"-43"-11618,51-62 0,-57 80-898,0 1 0,0 1 0,2 0 0,0 1 0,22-13 0,-39 27-191,0-1 0,0 1 1,1-1-1,-1 1 0,1 0 0,-1 0 0,1 0 1,0 1-1,-1-1 0,1 1 0,0-1 0,-1 1 1,1 0-1,0 0 0,0 0 0,-1 0 1,1 0-1,0 1 0,-1-1 0,1 1 0,0 0 1,-1 0-1,1 0 0,-1 0 0,1 0 1,-1 1-1,0-1 0,1 1 0,-1-1 0,4 5 1,3 4 132,-1 0 0,0 1 0,0 0 0,-1 0 1,7 17-1,14 19 529,-23-39-585,1 0 0,1-1 0,0 0-1,0 0 1,0-1 0,1 0 0,15 10 0,-17-13-140,0 0 0,1 0 0,-1-1 1,1 0-1,0 0 0,-1 0 1,1-1-1,0 0 0,0-1 1,0 1-1,0-1 0,9-2 1,53-10-1136,93-43-9309,-157 53 10210,64-26-2652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33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0 140,'4'1'9094,"-20"41"-8237,2 0 0,1 2 0,3-1 0,-7 63 0,2 188 475,16-193-896,5 1 1,4-2-1,25 108 1,-23-155-303,2-1 0,3 0 0,2-2 0,2 0 0,2-1 0,3-1 1,46 66-1,-53-90-190,1 0 0,1-1 0,1-2 1,1 0-1,1-1 0,1-1 0,34 19 1,-22-18-516,0-1 0,2-3 0,0 0 0,74 17 0,-36-17-3246,92 8 0,-40-14 1398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8:34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0 480,'-9'16'3978,"10"-12"-3705,-1-1 0,1 0 0,0 0 0,1 0 0,-1 0 0,0 0 0,1 0 0,0 0 0,0 0 0,2 3 1,26 30 982,-26-31-1149,52 59 404,-3 4 1,-2 1 0,-4 3-1,-3 1 1,61 141-1,-76-139-304,-4 0 0,-3 1 0,-3 1 0,-4 1 0,7 101 0,-19-114-267,-2 0 0,-3 0 0,-4 0 0,-1-1 0,-4 0 0,-36 118 0,33-145-1817,-2-1-1,-39 63 0,39-71-326,-1 2 453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8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16,'0'0'216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8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97 56,'3'-10'2708,"1"-57"3542,-4 60-4802,0 6-1421,0 1 0,0 0 0,0-1 0,0 1 0,0 0 0,1-1 0,-1 1 0,0 0 0,0-1 0,0 1 0,0-1 0,0 1 0,0 0 0,0-1 0,0 1 0,0 0 0,-1-1 0,1 1 0,0 0 0,0-1 0,0 1 0,0 0 0,0-1 0,-1 1 0,1 0 0,0-1 0,0 1 0,0 0 0,-1 0 0,1-1 0,0 1 0,-1 0 0,1 0 0,0-1 0,0 1 0,-1 0 0,1 0 0,0 0 0,-1 0 0,1 0 0,-1-1 0,1 1 0,0 0 0,-1 0 0,1 0 0,0 0 0,-1 0 0,1 0 0,0 0 0,-1 0 0,1 0 0,0 0 0,-1 0 0,1 1 0,-1-1 0,-1 0 155,-8 1-81,0 0 0,0 0 1,0 1-1,0 1 1,1 0-1,-1 0 0,1 1 1,0 0-1,0 0 0,0 1 1,1 1-1,-1-1 0,1 1 1,-11 11-1,-3 4 48,1 1 0,1 0 0,-26 40 0,31-37-63,0 0 0,1 0 0,2 2 1,-10 29-1,-25 114 183,41-139-205,0 0 0,2 1 0,2 0 0,1-1 0,1 1 0,7 50 0,-3-59-31,1-1-1,1 1 0,1-2 0,1 1 1,0-1-1,2 0 0,1 0 0,0-1 1,25 33-1,-19-33-21,1-1 0,1-1 0,1 0 0,0-2 0,1 0 0,1-1 0,0-1 0,1-1 0,0-1 0,1-2 0,0 0 0,1-1 0,51 10 0,-63-17-12,0-1 1,0 0 0,0-1-1,0 0 1,0-1-1,0-1 1,-1 0 0,1-1-1,0 0 1,-1-1-1,0-1 1,13-5 0,-16 6-7,0-1 1,0 0 0,-1 0 0,1-1 0,-1 0 0,0 0 0,-1-1 0,1 0 0,-2-1 0,1 1 0,-1-1 0,0 0 0,0-1 0,-1 0 0,8-18 0,-11 22-5,0 0 0,-1-1 0,0 1 0,0-1 0,0 1 1,-1-1-1,1 1 0,-1-1 0,-1 0 0,1 1 0,-1-1 0,0 1 1,0-1-1,-1 1 0,1 0 0,-1-1 0,0 1 0,-1 0 0,1 0 1,-1 1-1,0-1 0,-1 0 0,1 1 0,-1 0 0,1-1 0,-1 2 1,0-1-1,-1 0 0,-4-2 0,-10-7-48,0 1 1,0 1-1,-1 2 0,-1-1 0,-39-10 1,-54-18-38,112 37 97,2 0 12,3-9-4,5 4 0,0 0 1,0 1-1,0 0 1,1 1-1,0-1 1,0 2-1,10-4 0,0 0 23,49-20 77,43-19-1152,-100 40 720,35-14-8024,-33 14 6356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08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41 292 848,'3'2'1274,"-1"-1"-999,0 0 0,0 1 0,-1-1 0,1 0 1,-1 1-1,0 0 0,1-1 0,-1 1 0,0 0 1,0-1-1,0 1 0,0 0 0,0 0 1,0 0-1,0 0 0,-1 0 0,1 0 0,-1 0 1,1 0-1,-1 0 0,0 0 0,0 3 0,2 36 3399,-4 72 0,-2-24-969,1 1 733,3-89-2689,0-7-443,-40-421 1335,21 230-1173,19 193-428,-1 1-1,1-1 1,1 1-1,-1-1 1,0 1 0,1-1-1,0 1 1,0-1-1,1-3 1,-1 6 194,3 4-162,285 142 941,-140-74-369,-68-33-220,-33-16 189,68 41 0,-114-62-592,-1 0-1,1 0 0,-1 0 0,1 0 1,-1 0-1,1 0 0,-1 1 0,0-1 1,0 0-1,0 1 0,0-1 0,0 1 1,0 0-1,0-1 0,0 1 0,-1 0 0,1-1 1,0 3-1,-1-2 11,0 0 1,0-1-1,0 1 0,0 0 1,-1-1-1,1 1 0,-1-1 1,1 1-1,-1-1 0,1 1 1,-1-1-1,0 1 0,0-1 1,1 0-1,-1 1 0,-2 1 1,-3 3 100,0-1 0,0 0 0,-1 0 0,1 0 0,-1-1 0,-14 7 0,-19 5 421,0-2-1,-83 18 0,-34 12-796,142-40-972,-13 5 456,18-4-4942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1 639 200,'0'0'4788,"1"-3"-4205,45-143 3136,29-210-857,-68 310-2462,8-42 1344,-12 91-1564,2 5-81,0 0 0,-1 1 0,0-1 0,-1 1-1,1 0 1,-2 0 0,1 1 0,0 10 0,6 15 132,18 50 514,4-1 1,4-1-1,72 125 0,-101-198-649,0-1 1,1 0 0,7 9-1,-12-16-138,0 1 0,0-1 0,0 0 0,0 0 0,1-1 0,-1 1 0,1 0 0,-1-1 0,1 0 0,-1 1 0,1-1-1,0 0 1,0 0 0,-1-1 0,1 1 0,6 0 0,-8-1-516,15-5-1200,-9 4-83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1 476,'0'0'3004,"1"3"-2035,5 24 125,-2 1 0,-2-1-1,0 41 1,2 14-2,23 171 1874,-18-194-2087,4 0 0,22 69 0,-25-96-519,-5-15-91,1 1-1,8 19 1,-12-34-273,-1 1 1,1-1 0,0 0-1,0 0 1,0 0-1,0 0 1,0-1 0,1 1-1,-1-1 1,1 1-1,0-1 1,0 0-1,0 0 1,0 0 0,0 0-1,6 2 1,-5-3-208,-1-1 1,1 1-1,0-1 1,-1 0-1,1 0 0,-1 0 1,1-1-1,0 0 1,-1 1-1,1-1 1,5-3-1,21-11-8063,-20 5 6180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1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11 364,'0'0'184,"1"-1"-1,-1 1 1,0-1 0,0 0-1,1 1 1,-1-1 0,0 1 0,0-1-1,1 1 1,-1-1 0,1 1-1,-1-1 1,0 1 0,1 0-1,-1-1 1,1 1 0,-1-1-1,1 1 1,-1 0 0,1 0 0,0-1-1,-1 1 1,1 0 0,-1 0-1,2-1 1,-1 2-81,-1-1 1,1 1-1,-1-1 0,1 1 1,-1-1-1,0 1 0,1 0 1,-1-1-1,1 1 0,-1 0 1,0-1-1,0 1 0,1 0 1,-1-1-1,0 1 0,0 0 1,0 0-1,0 0 0,4 49 654,-4-39-94,16 187 2668,57 273 0,-26-270-1947,-32-152-754,41 94-1,-53-136-761,0-1 0,1 0 1,0 0-1,0 0 0,0 0 0,8 8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0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774 77 292,'0'-3'250,"0"0"1,-1 0-1,1 0 0,0 0 1,-1 0-1,0 0 0,1 0 1,-1 0-1,0 1 0,-1-1 0,1 0 1,0 1-1,-1-1 0,1 1 1,-1-1-1,0 1 0,0 0 1,0 0-1,0 0 0,0 0 1,-1 0-1,1 0 0,0 0 0,-1 1 1,0-1-1,1 1 0,-1 0 1,0 0-1,1 0 0,-1 0 1,0 0-1,-4 0 0,-9-1 263,1 0 0,-1 1 0,0 1 0,-28 3 0,31-2-252,-38 4 627,-87 21 0,-47 26-1122,4-2-7589,143-41 5994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20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36 281 596,'-19'5'4849,"17"-6"-3995,0 0-767,1 0 1,0 0-1,0 0 1,0 0-1,0-1 1,0 1-1,0 0 1,0 0-1,1-1 1,-1 1-1,0 0 1,1-1 0,-1 1-1,1 0 1,-1-1-1,1 1 1,0-1-1,-1 1 1,1-1-1,0 1 1,0-1-1,0 1 1,0-1-1,0 1 1,1-1 0,-1 1-1,0-1 1,1 1-1,-1-1 1,1 1-1,-1 0 1,1-1-1,1-1 1,8-22 556,2 0 1,1 1 0,1 0-1,1 1 1,1 0 0,1 1-1,29-28 1,-45 48-580,1 0-1,-1 1 1,1-1-1,0 1 1,0-1 0,-1 1-1,1 0 1,0-1-1,0 1 1,0 0 0,1 0-1,-1 1 1,0-1-1,0 0 1,0 1 0,1-1-1,-1 1 1,0 0 0,0 0-1,1 0 1,-1 0-1,0 0 1,4 1 0,-2 1-1,-1-1 0,0 1 0,1 0 0,-1 0 0,0 0 0,0 0 0,0 1 0,0-1 0,0 1 0,-1 0 0,1 0 0,-1 0 0,0 0 0,3 4 0,26 44 588,-19-30-358,0-1 0,1-1 0,1 0 0,1 0-1,33 30 1,-39-41-305,0-1 0,0-1-1,0 1 1,1-1-1,0-1 1,0 0 0,1-1-1,-1 0 1,1 0-1,0-1 1,0 0 0,0-1-1,0 0 1,1-1-1,-1 0 1,0-1 0,1-1-1,-1 1 1,19-5-1,-11 1-705,-1-1 0,25-10 0,70-41-8815,-74 36 6857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31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15 520,'16'-14'11390,"-18"17"-11231,-28 46 474,18-32-410,1 0-1,1 1 0,0 0 1,-7 21-1,1 20 92,2 1 0,2 0 0,3 0 0,-1 91 0,21 247 421,-10-368-669,13 145 499,7-2 0,69 274 0,-42-295-124,-39-129-379,0-2 0,2 1 0,1-1 0,21 30 0,-27-44-107,1 1 0,0-1 0,0-1 0,0 0-1,0 0 1,1 0 0,0-1 0,0 0 0,1 0 0,-1-1 0,1 0 0,0-1-1,0 0 1,1 0 0,-1-1 0,11 2 0,-1-3-597,1 0-1,-1 0 1,1-2 0,-1-1-1,1 0 1,32-9 0,9-1-6480,-33 7 4880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32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29 492,'0'-2'442,"0"-1"-1,0 1 1,1 0-1,-1 0 1,1 0 0,-1 0-1,1 0 1,0 0 0,4-8 3441,0 12-3385,1 0-332,-1 1 1,1-1-1,0 1 0,-1 1 1,0-1-1,0 1 0,0 0 0,6 5 1,39 46 800,-26-28-652,18 25 261,-2 1 1,55 95-1,-74-109-408,-1 2 0,-2 0 0,-1 0 0,-3 2 1,-1-1-1,-3 2 0,6 45 0,-9-29 26,-3 0 0,-3 1 0,-2-1 0,-16 104 0,-8-29 19,-59 185 0,21-130-2651,55-167 1183,-21 68-4738,19-40 3690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5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26 464,'11'-11'2236,"-10"10"-2026,0 0 1,0 0 0,0 0-1,0 0 1,0 0-1,1 0 1,-1 0-1,0 0 1,0 0-1,1 1 1,-1-1-1,0 0 1,1 1 0,-1-1-1,1 1 1,-1-1-1,1 1 1,-1 0-1,1 0 1,1 0-1,5-1 84,-1 1-1,1 1 1,0 0-1,-1 0 1,1 0-1,-1 1 0,1 0 1,-1 1-1,0-1 1,0 2-1,0-1 1,0 1-1,-1 0 1,12 9-1,57 49 910,-44-38-925,-2 1-1,-1 1 1,29 34 0,-30-21-91,-1 0 0,32 66 0,-53-95-160,3 9 62,10 31-1,-10-26-25,4 16 33,-2 1 1,6 51-1,-11-50-70,-2 1 0,-2 0 0,-2 0 0,-2-1 0,-2 1 0,-1-1-1,-22 75 1,21-94-28,-1-1 0,-1 0 0,-1-1 0,-1 0-1,-1 0 1,-1-2 0,0 1 0,-1-2 0,-2 0 0,-22 22-1,-9-8 13,39-27-12,-1 1 0,0-1 0,-18 8 0,-2 1 26,12-7-15,-1 0 0,1-1 0,-26 5 1,19-4-15,7-4 15,0-1 1,1-1-1,-1 0 0,0-1 0,0-1 0,0 0 0,1-1 0,-1-1 0,-30-10 0,33 9 31,0-1 0,1 0 0,-1-2 0,1 1-1,1-2 1,-1 1 0,1-2 0,1 0 0,0 0 0,-17-19 0,-3-7 4,-50-78 1,56 76 36,15 22 10,2-1 1,0 1-1,0-2 0,2 1 1,0-1-1,1 0 1,-6-33-1,7 15 274,1 0 0,1 0-1,4-35 1,3 27-16,2 0 0,2 0 0,2 1 0,19-49-1,-13 48-150,2 1-1,2 1 1,1 1-1,34-46 1,-37 60-210,33-36 1,-44 53-282,1 1 0,0 0 0,0 0 1,1 1-1,0 1 0,1-1 0,13-5 0,0 7-2017,-22 5 1742,0 0 1,1 0-1,-1 1 0,0-1 1,0 1-1,1-1 1,-1 1-1,0 0 1,0 0-1,0 0 1,0 0-1,0 0 0,0 0 1,3 3-1,11 14-2196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6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73 400,'11'-5'2161,"-1"-1"-1,15-11 1,-17 11-1499,-1 1 0,0 0 0,1 1 0,0 0 0,0 0 0,16-5 0,-14 7-330,0 0-1,0 0 1,0 1-1,1 1 0,-1 0 1,0 0-1,0 1 0,1 0 1,11 4-1,0 1 228,0 1-1,41 20 1,-10 1 138,-2 3 0,-1 1 1,78 68-1,-114-88-552,17 13 206,-1 2 0,-1 1 0,40 49 0,-57-58-289,0 1 0,-1 1 0,-1 0 0,-1 0 0,-1 1 0,-1 0 0,-1 0 0,-1 1 0,3 25 0,-4-11-10,-2 0 0,-1 0 0,-2 0 0,-12 72 1,7-84-45,0 0 1,-3-1-1,0 0 1,-1 0-1,-1-1 1,-1 0-1,-1-1 1,-1-1-1,-1 0 1,-21 22-1,16-19-3,-1-1 0,-1-1 0,-42 31 0,49-42-9,-1-1 0,0 0 0,0-2 0,-1 0 0,-1 0 0,1-2 1,-26 7-1,19-8 3,-34 7-12,26-9 10,1 1-1,-1-2 0,-50-2 1,41-4-11,0-3 0,0-1 0,1-2 0,0-1 0,0-3 0,-40-19 0,55 20 5,1-1-1,0-1 1,1-1 0,1-1 0,1-1 0,0-1 0,1 0 0,-24-33 0,25 27 71,2 0 0,0-1 0,2-1 0,1 0 0,1-1 0,1 0 0,-11-46 0,20 59 5,0 0 0,2 0 0,0 0 0,0 0 0,1 0 1,1 0-1,1 0 0,0 0 0,1 1 0,0-1 0,1 1 0,1 0 0,1 0 0,0 0 0,0 0 0,1 1 0,1 0 0,0 1 0,13-15 0,-7 10-422,1 0 1,1 1-1,1 0 1,0 1-1,23-14 0,-21 17-1106,0 0 0,1 2 0,1 0 0,-1 1-1,24-6 1,1 7-2805,1 6 1295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39:5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523 11 192,'16'-11'11892,"-67"41"-11291,2 1 0,1 3-1,2 2 1,-69 68-1,9 17-2350,80-88-1909,-39 67 0,33-41 1496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7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402 0 332,'6'0'9884,"-21"9"-9200,-1-1 0,1 0 0,-28 9-1,-59 14 1069,53-17-1127,-1 0-4,18-6 509,-50 21 1,82-29-1113,0 1-1,-1-1 1,1 0-1,0 1 1,-1-1-1,1 0 1,0 1-1,0-1 0,-1 1 1,1-1-1,0 0 1,0 1-1,0-1 1,0 1-1,-1-1 1,1 1-1,0-1 0,0 1 1,0-1-1,0 0 1,0 1-1,0-1 1,0 1-1,0-1 1,0 1-1,1-1 1,-1 1-1,0-1 0,0 0 1,0 1-1,0-1 1,1 1-1,8 14 207,-2-8-164,2-1 0,-1 0 0,1-1 0,0 0 0,0 0 1,0-1-1,1 0 0,10 3 0,3 1 6,42 15 49,-43-17-89,-1 1-1,0 1 1,-1 1-1,0 0 1,0 2 0,22 15-1,-39-23-20,0 0-1,1 0 0,-1 0 1,0 1-1,-1-1 1,1 1-1,0-1 0,-1 1 1,0 0-1,0 0 1,0 0-1,0 0 0,-1 0 1,0 0-1,1 6 1,-1-7-2,-1 1 0,0-1 0,0 1 0,0-1 0,-1 1 0,0-1 0,1 0 0,-1 1 1,0-1-1,0 0 0,-1 1 0,1-1 0,-1 0 0,1 0 0,-1 0 0,0 0 0,0-1 1,0 1-1,-5 4 0,-1 1 9,-1-1 1,0 0 0,0-1-1,0 0 1,-1 0 0,0-1-1,-15 6 1,-6-1 48,-39 9 1,47-14-14,15-3-150,-1 0 1,1-1-1,0 0 0,0-1 1,0 0-1,-17-2 0,25 2 38,-1 0 0,1 0-1,-1-1 1,1 1-1,-1 0 1,1 0-1,0-1 1,-1 1-1,1-1 1,-1 1-1,1 0 1,0-1-1,-1 1 1,1-1-1,0 1 1,0 0-1,-1-1 1,1 1-1,0-1 1,0 1 0,0-1-1,-1 1 1,1-1-1,0 1 1,0-1-1,0 1 1,0-1-1,0 0 1,0 1-1,0-1 1,0 1-1,0-1 1,0 1-1,1-1 1,-1 1-1,0-1 1,0 1 0,0-1-1,1 0 1,5-14-1359,-2 9 29,0 1-1,0-1 1,0 1-1,0 0 1,1 0-1,6-4 1,1-2-704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0 736,'0'0'8734,"2"8"-7628,1 8-331,0 0 0,-1 1 0,0 20-1,-7 173 2880,9 0 0,38 265-1,-37-422-3057,5 35 451,-9-80-1095,1-1 0,0 0 0,0 0 0,0 0 0,1 0 1,0 0-1,1 0 0,6 10 0,-8-15-420,0 0 0,0 0 0,0 1 0,0-2 0,0 1 0,0 0 0,1 0 0,-1-1 0,1 1 0,-1-1 0,1 0 0,5 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15 292,'-5'-15'10024,"1"44"-6150,1-1-3829,-2 89 3704,19 213-1,-13-320-3634,0 8 9,0 0-1,1 0 0,1-1 0,1 1 0,9 25 0,-13-43-163,0 1 0,0-1-1,0 1 1,1-1-1,-1 1 1,0-1-1,0 1 1,0-1 0,1 1-1,-1-1 1,0 0-1,1 1 1,-1-1-1,1 1 1,-1-1 0,0 0-1,1 1 1,-1-1-1,1 0 1,-1 0 0,1 1-1,-1-1 1,1 0-1,-1 0 1,1 0-1,-1 1 1,1-1 0,-1 0-1,1 0 1,0-1-44,0 1 0,0 0 0,-1-1 0,1 1 0,0-1 0,-1 1 0,1-1 0,0 0 0,-1 1 1,1-1-1,-1 0 0,1 1 0,-1-1 0,0 0 0,1 0 0,0 0 0,1-4-1474,0 0-1,0 0 1,-1-1 0,2-8-1,-1-2-2553,-4-3 1246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 39 132,'25'-25'7773,"-29"23"-6490,-2 0-874,0-1 0,-1 2 0,1-1 0,-1 1 0,1 0 0,-1 0 1,0 0-1,1 1 0,-8 1 0,-67 7 1914,59-5-1807,-44 5 562,-127 19 1227,141-17-3002,-83 26 1,121-31-447,1 0 0,-18 11-1,26-14-154,1 1 0,-1 0-1,1 0 1,0 0 0,-6 8 0,2 0-1175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66 116,'-3'0'12169,"-18"8"-11890,16-5-124,0 0-1,1 1 1,0-1-1,0 1 1,0 0-1,0 1 1,0-1-1,1 0 1,0 1-1,0 0 1,-4 8-1,6-10-82,-6 10 166,0 0 0,2 0-1,-1 1 1,2 0 0,0 0 0,-3 22 0,6-31-174,1-1-1,0 1 1,0 0 0,0-1-1,0 1 1,1-1 0,0 1-1,0 0 1,0-1 0,4 9-1,-4-11-35,1 1 0,-1-1-1,1 1 1,0-1 0,0 0 0,0 0-1,0 0 1,0 0 0,1 0 0,-1 0-1,0 0 1,1-1 0,0 0 0,-1 1-1,1-1 1,0 0 0,0 0 0,4 1-1,5 0 20,0 0 0,-1-1 0,1 0 0,0-1-1,0 0 1,-1-1 0,1 0 0,0-1 0,-1-1-1,1 1 1,-1-2 0,0 0 0,19-9 0,-24 10-36,0 0 0,0 0 1,0-1-1,-1 0 0,1 0 1,-1 0-1,0-1 0,-1 0 1,1 0-1,-1 0 0,0-1 1,0 1-1,-1-1 0,1 0 1,-1 0-1,0 0 0,-1 0 1,0 0-1,0-1 0,0 1 1,-1-1-1,0 0 0,0 1 1,0-1-1,-1-9 0,-1 9-11,0 0-1,0 0 1,0 0-1,-1 1 1,0-1-1,-1 0 1,1 1-1,-1-1 0,-1 1 1,1 0-1,-1 0 1,0 1-1,0-1 1,0 1-1,-1 0 1,0 0-1,0 0 0,-1 0 1,1 1-1,-1 0 1,-12-6-1,5 3-198,0 1-1,-1 1 1,0 0 0,0 1-1,-1 0 1,1 1-1,-1 1 1,0 0 0,-19 1-1,21 1-424,1 1-1,-1 0 1,-16 4-1,22-4-942,1 1-1,0 0 1,0 1 0,-11 5-1,10 0-583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0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4 463 348,'13'21'1729,"0"0"-1,13 31 1,9 5 7585,-31-77-8044,-4-29-442,-75-351 2859,68 372-3487,4 21-136,1-1 0,0 0 1,0 0-1,0 0 1,1 0-1,1 0 0,-1 0 1,1 0-1,2-11 1,-2 18-52,1-1 0,-1 1 0,1-1 1,0 1-1,0-1 0,0 1 1,0 0-1,0 0 0,0-1 0,0 1 1,0 0-1,0 0 0,0 0 1,1 0-1,-1 0 0,0 1 0,1-1 1,-1 0-1,1 1 0,-1-1 1,1 1-1,-1-1 0,1 1 0,-1-1 1,3 1-1,1-1 4,-1 1 1,1 0-1,0 0 0,0 0 1,0 1-1,5 0 0,5 2-5,0 0-1,-1 1 0,1 1 0,-1 0 1,0 1-1,-1 0 0,0 1 0,0 1 0,0 0 1,-1 1-1,0 0 0,0 1 0,10 12 1,-20-21-15,0 1 0,-1 0 0,1 0 0,-1 0 0,0 0-1,0 0 1,0 0 0,0 0 0,0 1 0,0-1 0,0 0 0,0 0 0,-1 1 0,0-1 0,1 1 0,-1-1 0,0 0 0,0 5 0,-1-3-27,0-1 1,0 1-1,0-1 1,-1 1-1,1-1 0,-1 0 1,1 0-1,-1 0 1,0 0-1,-1 0 0,-2 4 1,-5 2-240,-1 1 0,0-1 1,0-1-1,-1 0 1,-15 8-1,-84 38-6171,68-34 264,18-8 3496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155 337 128,'2'-3'502,"-1"1"207,1 0 0,-1 0 0,1 0 0,0 0 1,-1 0-1,1 1 0,0-1 0,5-2 2042,-7 8-2152,-1 5-246,0 0 0,0-1 0,-1 1 0,0-1 0,-1 0 0,-6 15 0,7-18-206,0 0 0,-1 0-1,1 0 1,-1 0 0,0-1-1,-1 1 1,1-1-1,-1 0 1,0 0 0,0 0-1,0 0 1,-8 4 0,11-7-100,0-1 0,-1 1 1,1-1-1,0 1 1,-1-1-1,1 1 0,-1-1 1,1 0-1,0 0 1,-1 1-1,1-1 1,-1 0-1,1-1 0,-1 1 1,1 0-1,0 0 1,-1-1-1,1 1 0,-1 0 1,-1-2-1,0 1 5,1-1-1,0 0 0,-1 1 1,1-1-1,0 0 1,0 0-1,1 0 0,-1-1 1,0 1-1,-1-3 0,-3-5 87,1-1 0,0 0 0,-5-21 0,9 29-108,-6-20 103,2-1-1,0 0 1,1 0 0,2 0 0,0 0-1,2-1 1,0 1 0,7-38 0,-5 53-78,0 1 0,1-1 0,0 1 0,0 0 0,1 0 0,0 0 0,0 1 1,9-12-1,-12 17-44,1 0 0,0 0 0,0 0 0,-1 0 0,1 0 0,0 0 0,0 1 0,1-1 0,-1 1 0,0 0 0,0 0 1,1-1-1,-1 1 0,1 1 0,-1-1 0,1 0 0,-1 1 0,1-1 0,0 1 0,-1 0 0,1 0 0,-1 0 0,1 0 0,0 0 0,-1 0 1,1 1-1,-1-1 0,1 1 0,-1 0 0,1 0 0,-1 0 0,5 2 0,-1 1 3,1 0 1,0 1-1,-1 0 0,0 0 1,0 0-1,-1 1 1,1 0-1,-1 0 0,0 0 1,-1 1-1,0-1 0,0 1 1,0 0-1,-1 0 0,0 1 1,0-1-1,-1 1 1,0-1-1,0 1 0,-1 0 1,0 0-1,0 15 0,-1-15-102,0 0-1,-1 0 1,0 0-1,0 0 1,-1 0-1,0 0 1,-1 0-1,1-1 0,-2 1 1,1-1-1,-1 0 1,0 0-1,0 0 1,-1 0-1,0-1 1,0 0-1,0 0 1,-1 0-1,0-1 0,0 1 1,-1-2-1,-7 6 1,6-6-290,4-1-107,0-1 0,0 0 0,0 0 0,0 0 0,-1 0 0,-6 1 0,-11 6-6312,15-8 4660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79 354 140,'2'2'291,"0"0"0,-1 0-1,1 1 1,-1-1 0,1 0 0,-1 1 0,0-1-1,0 1 1,0-1 0,0 1 0,-1 0 0,1 3-1,4 36 2080,-4-27-1455,5 91 7044,-5-112-7466,2-68 286,-3-1-1,-4 1 1,-20-116 0,11 87-583,13 101-193,0-1 0,0 1 0,0 0-1,0 0 1,1 0 0,-1 0-1,1 0 1,-1 0 0,1 0 0,1-3-1,-1 3-6,-1 0-8,5 4-12,9 5 14,0 0 0,23 17-1,21 11-134,-56-35 116,-1 1 0,1 0 0,0 0 0,-1 0 1,1 0-1,0 0 0,-1 0 0,0 0 0,1 0 0,-1 1 1,0-1-1,1 0 0,-1 1 0,0-1 0,0 1 1,0 0-1,0-1 0,0 1 0,-1 0 0,1-1 0,0 1 1,-1 0-1,1 3 0,-1-4-21,0 1-1,0 0 1,-1-1-1,1 1 1,-1 0 0,1-1-1,-1 1 1,0-1 0,1 1-1,-1-1 1,0 1-1,0-1 1,0 1 0,0-1-1,0 0 1,0 1 0,0-1-1,-1 0 1,1 0-1,0 0 1,-1 0 0,1 0-1,-1 0 1,1-1 0,-2 2-1,-122 46-4886,68-28-1158,32-9 4031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11 244,'23'-10'7393,"-44"40"-5907,1 1 0,-25 52 0,26-40-840,2 1-1,2 1 1,2 1-1,1 0 1,3 0 0,-5 66-1,14-103-555,0 0 0,0 0 1,1 0-1,0 0 0,1-1 0,0 1 0,0 0 0,1-1 0,7 17 0,-8-21-102,1 0 0,-1 0 0,1 0 0,0 0 0,0-1-1,1 1 1,-1-1 0,1 0 0,-1 0 0,1 0 0,0 0-1,0-1 1,1 0 0,-1 1 0,0-1 0,1-1 0,-1 1 0,1-1-1,7 2 1,-3-2-234,1 0-1,-1-1 1,0 0-1,1 0 0,-1-1 1,0 0-1,0 0 1,1-1-1,12-5 0,1-2-2598,1-1 0,24-16 0,-22 14 594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2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466 121 16,'-3'-6'407,"0"0"1,0 0-1,-1 0 1,0 1-1,0 0 1,0 0-1,-1 0 1,1 0-1,-1 1 1,-1-1-1,1 1 1,0 0-1,-9-4 1,-3 0-66,-1 1 1,0 0 0,0 1 0,0 1 0,-1 1 0,0 0 0,1 2 0,-1 0-1,0 1 1,-24 2 0,24 0-1179,0 2-1,0 0 0,1 1 1,0 1-1,0 0 0,-21 10 1,19-6-472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1 631 352,'0'0'2314,"2"-2"-1192,1 0-860,-1-1 0,0 1 0,0-1 0,0 0 0,0 1 0,-1-1 0,1 0 0,-1 0 0,1 0 0,-1 0 0,0 0 0,0-1 1,-1 1-1,1 0 0,0-7 0,1-59 1679,-2 52-1500,3-227 4537,-2 250-4800,0 15 11,2-1 1,0 0-1,2 0 0,0-1 1,1 0-1,11 25 1,-14-38-131,0 0 1,0-1 0,1 0 0,0 0 0,-1 0 0,2 0 0,-1 0 0,1-1 0,-1 0-1,1 0 1,6 4 0,-6-6-32,-1 0 0,0 0 0,1 0-1,0-1 1,-1 0 0,1 0 0,0 0 0,0 0-1,-1-1 1,1 0 0,0 0 0,0 0-1,0 0 1,-1-1 0,1 0 0,7-2 0,-1-1 3,0 0 1,0-1 0,0 0-1,-1-1 1,0 0-1,0 0 1,-1-1 0,0 0-1,0-1 1,-1 0 0,1-1-1,-2 1 1,1-2 0,9-15-1,5-12 48,-2 0-1,25-64 1,-43 95-69,61-160 277,-62 162-256,-1 3-18,0 1-1,1-1 0,-1 0 0,0 0 0,0 1 0,1-1 1,-1 0-1,0 0 0,1 1 0,-1-1 0,1 0 1,-1 1-1,1-1 0,-1 0 0,1 1 0,-1-1 0,1 1 1,0-1-1,-1 1 0,1-1 0,0 1 0,-1 0 1,1-1-1,0 1 0,1-1 0,-1 5 101,4 28 41,0 15 15,3-2 0,1 1-1,21 58 1,-20-76-58,2-1 1,28 48-1,-34-66-82,0 0 0,0-1 0,1 0 0,0 0-1,1-1 1,0 1 0,0-2 0,0 1 0,1-1 0,0 0 0,15 7 0,-17-10-15,-1-1 0,1 0 0,-1 0 0,1 0 0,0-1 0,10 1 0,-14-1-14,1-2 1,-1 1 0,0 0 0,0-1-1,0 1 1,1-1 0,-1 0 0,0 0 0,0-1-1,0 1 1,0 0 0,0-1 0,-1 0-1,1 1 1,0-1 0,2-3 0,-4 4-8,0 0 1,0 0-1,1 0 1,-1-1 0,0 1-1,0 0 1,-1 0 0,1-1-1,0 1 1,0-1-1,-1 1 1,1-1 0,-1 1-1,1-1 1,-1 1-1,0-1 1,1 0 0,-1 1-1,0-1 1,0 1-1,0-1 1,0 0 0,-1 1-1,1-1 1,0 1 0,-1-1-1,1 1 1,-1-1-1,1 1 1,-1-1 0,0 1-1,1-1 1,-1 1-1,0 0 1,-2-2 0,1 0-31,-1 0 1,1 0 0,-1 0 0,0 1 0,0-1 0,0 1-1,0 0 1,-1 0 0,1 0 0,-1 0 0,1 1-1,-1-1 1,1 1 0,-6-1 0,-5 1-302,0 0 0,0 1 0,0 0 0,0 2 1,-24 4-1,5-1-639,-6 3-555,27-6-1490,-1 1-1,-25 1 0,24-4 599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8.3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44 760,'12'-4'4030,"-11"4"-3730,0-1 1,0 1-1,0-1 1,0 1-1,0 0 1,0 0-1,0-1 1,1 1-1,-1 0 1,0 0-1,0 0 1,0 0-1,0 0 1,0 0-1,0 1 1,1-1-1,-1 0 1,0 0-1,0 1 1,0-1-1,0 1 1,0-1-1,0 1 1,0 0-1,0-1 1,0 1-1,0 0 1,0 0-1,0 1-237,0-1-1,0 1 1,0-1-1,0 1 1,-1 0 0,1-1-1,-1 1 1,1 0-1,-1 3 1,4 22 1106,-3-11-627,1 0 0,1 0 0,1 0 0,10 30 0,-13-43-492,1 1 0,0 0 0,0-1-1,0 1 1,1-1 0,-1 0 0,1 1 0,0-1 0,0 0 0,0-1 0,0 1 0,0-1 0,1 1 0,-1-1 0,1 0 0,-1 0 0,1 0 0,0-1 0,0 1-1,0-1 1,0 0 0,0 0 0,0-1 0,7 1 0,-2-1 2,0 0-1,0-1 1,-1-1 0,1 1-1,0-2 1,-1 1 0,1-1-1,-1 0 1,0-1 0,0 1-1,0-2 1,-1 1-1,1-1 1,-1 0 0,8-8-1,3-3 41,0-1 0,-2-1 0,0-1 0,18-26 0,-29 37-39,0 0 1,0 1 0,-1-1 0,0-1 0,0 1 0,-1-1 0,0 1-1,2-14 1,-5 22-30,0 0-17,0 0 0,0 0 0,0 0 0,0 0 0,0-1 0,0 1 1,0 0-1,0 0 0,0 0 0,0 0 0,0 0 0,0-1 0,0 1 0,0 0 0,0 0 0,0 0 0,0 0 0,0 0 0,0-1 0,0 1 0,0 0 0,0 0 0,0 0 0,0 0 0,0 0 0,-1 0 0,1-1 0,0 1 0,0 0 0,0 0 0,0 0 0,0 0 0,0 0 0,0 0 1,-1 0-1,1 0 0,0-1 0,0 1 0,0 0 0,0 0 0,0 0 0,-1 0 0,1 0 0,0 0 0,0 0 0,0 0 0,0 0 0,0 0 0,-1 0 0,1 0 0,0 0 0,0 0 0,0 0 0,0 0 0,0 0 0,-1 0 0,1 0 0,0 1 0,0-1 0,0 0 0,0 0 0,0 0 0,0 0 1,-1 0-1,1 0 0,0 0 0,0 0 0,0 1 0,-5 3 48,1 1 1,-1 0 0,1 0 0,0 1 0,1-1 0,-1 1 0,1 0-1,0 0 1,1 0 0,-1 0 0,1 0 0,0 0 0,-1 9-1,2-11-21,1 0 0,0 0 0,-1 0 0,1 0 0,1 0-1,-1 0 1,0 0 0,1 0 0,0 0 0,2 7 0,-2-9-31,1 1 0,-1-1 1,0 0-1,1 0 1,-1 0-1,1 0 1,0 0-1,-1 0 1,1 0-1,0 0 1,0-1-1,0 1 0,1-1 1,-1 1-1,0-1 1,0 0-1,6 2 1,3 0-253,0-1 0,1 0 0,-1 0 0,1-1 0,-1 0 0,1-1 0,0-1 0,-1 1 0,1-2 0,16-4 0,18-9-3921,-39 11 2116,0 1 0,-1-1 1,12-9-1,-1-4-687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1 760,'9'30'1470,"-1"0"-1,-1 1 1,2 32 0,3 15 444,31 112 1539,-42-188-3432,0 1 0,0 0-1,0-1 1,0 1 0,1-1-1,-1 1 1,1-1-1,-1 0 1,1 0 0,0 0-1,0 1 1,0-2 0,4 4-1,-5-4-149,0-1-1,0 1 1,0-1-1,0 0 1,0 0-1,0 1 1,0-1-1,0 0 1,0 0-1,0 0 1,0 0 0,1 0-1,-1 0 1,0 0-1,0-1 1,0 1-1,0 0 1,0-1-1,0 1 1,0 0-1,0-1 1,0 1-1,0-1 1,0 0 0,-1 1-1,1-1 1,0 0-1,0 1 1,0-1-1,-1 0 1,1 0-1,0 0 1,-1 0-1,1 0 1,-1 0-1,1 0 1,-1 0-1,1-1 1,8-16-2337,-2-2 750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51 300,'0'0'4948,"-2"-1"-4117,-21-8-79,-1 0 1,0 2 0,-1 0 0,-37-4-1,30 7-1142,-1 2 0,0 1 0,-35 4-1,58-2-708,0 0-1,1 1 0,-18 6 0,4 0-294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3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15 596,'2'-1'877,"-1"1"-808,0 0 84,0 0 0,0-1 0,1 1-1,-1 0 1,0 0 0,0-1 0,0 1 0,0-1-1,0 1 1,0-1 0,0 0 0,0 1 0,0-1 0,0 0-1,0 0 1,0 1 0,0-1 0,-1 0 0,3-3 1300,-9 4-877,-1 1-415,-1 0-1,1 1 1,-1 0 0,1 0 0,0 1 0,0-1 0,0 1 0,0 1 0,1-1 0,-1 1 0,1 1 0,0-1 0,0 1 0,-7 7 0,-1 2 176,0 1 0,1 0 1,1 1-1,-18 28 1,25-35-200,0 0 0,0 0 0,1 1 0,1-1 0,0 1 0,0 0 1,1 0-1,0 0 0,-1 18 0,3-24-91,0 1 0,0-1-1,1 0 1,-1 1 0,1-1 0,0 0 0,1 0-1,-1 0 1,1 1 0,0-1 0,0-1 0,0 1-1,0 0 1,1 0 0,-1-1 0,1 0 0,0 1-1,0-1 1,0 0 0,0 0 0,1-1 0,-1 1-1,1-1 1,0 0 0,7 4 0,-1-2 13,2 0 0,-1-1 0,0 0 0,1-1 0,-1 0 0,1 0 0,0-1 0,-1-1 0,1 0 0,0-1 0,22-4 0,-11 0 21,1-1 0,-2-1 0,1-1 0,40-20 0,-53 23-55,0-1 0,0 0 0,-1-1 0,0 0 1,0 0-1,-1-1 0,0 0 0,0-1 1,-1 1-1,8-13 0,-13 17-20,1 0 1,-1 0-1,0-1 1,0 1-1,-1 0 0,1-1 1,-1 1-1,0-1 1,0 0-1,-1 1 1,1-1-1,-1 0 0,0 1 1,0-1-1,-1 0 1,1 1-1,-1-1 0,0 0 1,0 1-1,-1-1 1,1 1-1,-1 0 1,0-1-1,0 1 0,-1 0 1,1 0-1,-4-4 1,0 1-45,-1 0 0,0 0 1,-1 1-1,1-1 0,-1 2 1,-1-1-1,1 1 1,-1 0-1,0 1 0,-17-6 1,7 4-232,0 0 0,0 2 1,-1 0-1,-27-1 0,25 4-1060,0 2-1,0 0 0,0 2 0,0 0 1,-34 10-1,23-1-477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14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24 340 732,'48'22'5010,"-38"-37"-3477,-8 6-1283,-1 0 0,1 0 0,-2 0 1,1 0-1,-2-1 0,1 1 0,-1 0 1,0 0-1,-5-17 0,-1-17 317,0-8-10,3 18 122,-1-37 0,9 44-229,-4 25-425,1 0 0,-1 0 0,0 1 0,1-1 0,-1 0 0,0 0 0,1 1 0,-1-1 0,1 0 0,-1 1 1,1-1-1,-1 0 0,1 1 0,0-1 0,-1 1 0,1-1 0,0 1 0,0-1 0,-1 1 0,1-1 0,0 1 0,0 0 0,-1 0 0,1-1 1,0 1-1,0 0 0,0 0 0,0 0 0,-1 0 0,1 0 0,0 0 0,0 0 0,0 0 0,0 0 0,1 0 0,3 3 39,0-1 0,0 1 0,0 0 0,0 0 0,0 1 0,-1-1 0,1 1 0,-1 0 0,0 0 0,0 0 0,-1 1 0,1-1 0,-1 1 0,0 0 0,5 11 0,2 5 163,0 1 1,10 37-1,-18-55-207,-1 0 0,0 0 0,-1 0 0,1 0-1,-1 0 1,0 0 0,0 0 0,0 0 0,0 0-1,-1 1 1,1-1 0,-1 0 0,0-1 0,0 1-1,-1 0 1,1 0 0,-1 0 0,0-1 0,0 1-1,0-1 1,0 1 0,-1-1 0,1 0 0,-4 3-1,-5 4 27,-1 0-1,0-1 0,-1-1 0,0 0 1,-15 7-1,-13 7 71,38-20-73,0 1 0,0-1-1,0 0 1,0 1 0,0 0 0,1-1-1,-1 1 1,1 0 0,-1 0 0,1 1-1,0-1 1,1 0 0,-1 1 0,0-1-1,1 1 1,0 0 0,-1 3 0,1-1 59,0-1 0,1 1 0,0 0 0,0-1 0,0 1 0,1 0 0,0-1 0,0 1 0,0-1 0,5 10 0,-3-6 46,1-1-1,0 0 1,0 0 0,1-1-1,0 1 1,0-1-1,1 0 1,0 0 0,0-1-1,1 0 1,-1 0 0,1 0-1,1-1 1,12 7 0,-12-9-81,-1 0 1,1-1 0,-1 0 0,1 0-1,0-1 1,0 0 0,0-1 0,-1 0 0,1 0-1,0 0 1,0-1 0,0 0 0,11-3-1,2-3-751,1 0 0,-1-2-1,30-16 1,-33 12-2437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6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1913 1156,'0'0'1057,"1"-3"-69,3-9-134,1 0 1,0 0-1,0 1 1,9-12-1,6-16 196,175-421 3302,140-567 233,-252 765-2499,-82 258-1982,1 0-1,-1 0 0,1 0 0,-1 0 0,1 0 1,1 0-1,-1 0 0,0 1 0,1-1 0,0 1 0,5-6 1,-7 9 152,2 4-16,2 2-156,-1 0-1,-1 0 1,1 1-1,-1 0 1,0 0 0,0 0-1,2 10 1,10 61 442,-9-46-362,26 138 477,124 569 1602,16-143 878,-160-558-2892,20 56-248,-26-82-1391,-5-16-1502,-10-22-2066,-4 1-5437,4 13 7136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7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695 14 448,'38'-13'7920,"-35"12"-7188,12 3 604,8 5 950,-21-7-1759,9 2 634,-5 1 96,-6-2 1440,-310 35 1100,189-24-2835,119-12-952,-260 33 1339,228-30-1642,27-3-262,0 1 0,0-1-1,0 2 1,-1-1 0,-12 5-1,15-5-778,4-1-2373,-1 0-3550,2 0 4187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28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0 736 528,'0'0'1293,"0"0"11,0 0 27,0 0 40,0 0 18,0 0 13,0 0-13,0 0-38,0 0-66,0 0-91,0 0-62,6-2-48,5-2-96,0 0-1,0-1 1,0 0 0,-1 0-1,0-1 1,18-15 0,-19 13-717,-1-1 1,-1 0-1,0 0 0,0-1 1,-1 0-1,0 0 0,0-1 1,6-18-1,1-10 98,10-46-1,-14 47-148,69-318 314,-78 355-534,3-18 23,-2 15-15,-1 0 0,1 0 0,-1 0 0,1 0 0,1 0 0,-1 0 0,3-5-1,-4 9-6,0 0 0,0-1 0,0 1 0,1 0 0,-1 0 0,0-1 0,1 1 0,-1 0 0,0 0 0,1 0 0,-1 0 0,0-1 0,1 1-1,-1 0 1,0 0 0,1 0 0,-1 0 0,0 0 0,1 0 0,-1 0 0,0 0 0,1 0 0,-1 0 0,1 0 0,-1 0 0,0 0 0,1 0 0,-1 0-1,0 0 1,1 0 0,-1 1 0,0-1 0,1 0 0,-1 0 0,0 0 0,1 1 0,-1-1 0,0 0 0,0 0 0,1 1 0,-1-1-1,10 10 11,-9-10-12,14 20 27,-1 1 1,0 0-1,14 31 0,-16-28 11,44 84 181,31 59 172,84 115 1093,-117-207-1103,-52-73-389,1 2-40,-2-2-1,0-1 0,0 1 0,0-1 0,0 1 0,0-1 0,1 0 0,-1 1 0,0-1 0,1 0-1,-1 0 1,1 0 0,-1 0 0,1 0 0,-1 0 0,1-1 0,0 1 0,-1 0 0,1-1 0,3 1 0,-4-1-477,-1 0-188,1-1-1582,6-6 3515,-6 5-6413,-3 0-6755,-11-3 8676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0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3 565 32,'0'-11'1790,"0"5"763,0 9 4002,-3 302-1748,5-103-2976,-1-161-1482,43 389 3276,-41-407-3408,3 66 551,-6-88-706,0-1-9,0 0-3,-1-5-9,-6-48 5,2-1 0,2-54 0,-1 2-105,1 48 9,-14-409-384,18 339 277,29-210 1,-25 311 153,0 1 0,2-1 0,16-41 0,-19 57 17,1 0 0,1 1 0,0 0 0,0 0 1,1 1-1,0 0 0,1 0 0,0 0 0,0 1 0,1 0 1,9-6-1,-3 5 13,-1 1 1,1 1 0,0 1 0,0 0 0,1 0-1,-1 2 1,1 0 0,0 1 0,1 0 0,-1 2-1,0 0 1,1 0 0,-1 2 0,23 3 0,1 2 16,1 1 1,-2 3-1,1 1 1,59 26 0,-82-30-36,-1 1 0,-1 0 0,0 1 0,0 1 0,0 0 0,22 22 0,-31-26-8,-1-1 1,0 1-1,0 1 0,0-1 0,0 1 0,-1-1 0,0 1 0,-1 1 1,0-1-1,0 0 0,0 1 0,-1-1 0,0 1 0,0 0 0,-1 0 0,0 0 1,-1 11-1,-1-5-18,-1 1 1,-1-1-1,-1 0 1,0 1-1,0-2 1,-2 1 0,0 0-1,0-1 1,-1 0-1,-1-1 1,0 1-1,0-2 1,-2 1-1,-15 15 1,-3 0-112,-1-1 1,-2-2-1,0-1 0,-45 25 0,39-29-84,-1-1-1,-41 13 0,-15 6-107,93-36 334,1-1 5,0 0 3,0 0 9,0 0 7,0 0 2,9-1 7,175 1 306,-151 3-261,0 1 0,-1 2 0,61 18 0,-54-10-46,0 1 0,-1 2 0,-1 2 0,0 1 0,-1 2 0,-2 1 0,38 33 0,-61-46-37,-1 0 0,0 2-1,0-1 1,-1 1 0,-1 0-1,0 1 1,-1 0 0,0 0-1,-1 1 1,9 27 0,-12-30-7,-1 0 0,0 0 1,-1-1-1,0 1 0,0 0 1,-1 0-1,-1 0 0,0 0 1,0 0-1,-1 0 0,0 0 1,-1-1-1,0 1 0,-1-1 1,-8 15-1,5-11-3,-2 0 1,1-1-1,-2 0 1,0-1-1,0 0 1,-1-1-1,-1 0 0,0-1 1,0 0-1,-14 8 1,7-7 3,0-1 0,0-1 0,-1-1 0,0 0 0,0-2 0,-35 7 0,5-6-39,-1-3 0,1-2-1,0-2 1,-1-2 0,-73-14-1,115 15-228,0 0 0,0-1 0,0 0 0,0-1 0,1 0 0,-1-1 0,1 1 0,0-2 0,-11-6-1,25 4-2120,1 4-3378,13 2 1858,0 3 1186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1.5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10 116 416,'-1'-2'1115,"-7"-31"4873,11 23-3460,-3 10-2390,0 0 0,0-1 0,0 1 0,0 0 0,0 0 0,0-1 1,1 1-1,-1 0 0,0 0 0,0 0 0,0-1 0,0 1 0,1 0 1,-1 0-1,0 0 0,0 0 0,1 0 0,-1-1 0,0 1 1,0 0-1,0 0 0,1 0 0,-1 0 0,0 0 0,1 0 0,-1 0 1,0 0-1,0 0 0,1 0 0,-1 0 0,0 0 0,0 0 0,1 0 1,-1 0-1,0 0 0,0 0 0,1 0 0,-1 0 0,0 0 0,0 0 1,1 1-1,4 3 169,-1 0 0,1 0 0,-1 1 0,0 0 0,-1 0-1,1 0 1,5 11 0,91 221 3344,-59-131-2959,3 4-105,101 230 1383,-144-337-1967,1 0-1,0 0 0,0 0 0,0 0 1,1 0-1,2 3 0,-4-5-12,2-5-4,7-14 9,-2-1 1,0 0-1,-1-1 1,0 1-1,5-38 1,-4 23-3,35-151-8,28-105-17,-6 30-2744,-65 254 2884,-1 3-4003,0 4-7004,-9 18 8150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2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741 45 356,'5'-2'826,"0"-1"0,0 0 0,0 1 0,-1-2 0,1 1 0,-1 0 0,0-1 0,0 0 0,0 0 0,4-6 0,-7 9-288,-1 1-52,0 0-44,0 0-45,0 0-27,0 0-17,0 0-27,0 0-20,-6 0-21,0 0-196,3-1-50,1 1-1,-1 0 1,1 0-1,-1 0 1,1 0 0,0 0-1,-1 0 1,1 1-1,0-1 1,-3 2 0,-31 5 250,0 2 0,0 2 0,1 1 0,1 1 0,-38 22 0,37-13-119,2 2-1,0 1 0,2 2 1,-49 54-1,35-28 21,2 2-1,-36 62 1,57-81 36,2 2 1,-25 63-1,36-78-39,2 0 0,1 1 0,0-1 0,2 1 0,1 1-1,0 25 1,3-40-99,0 0 0,1 0 0,1 0 0,0 0 0,0-1 1,1 1-1,0 0 0,0-1 0,1 0 0,1 0 0,0 0 0,8 12 0,-4-10 8,0 0-1,1 0 1,0-1 0,1 0 0,0-1 0,1 0 0,23 13 0,-5-7 51,0-1 1,1-2-1,0-1 1,1-1 0,0-2-1,61 8 1,144-6 920,-22-2 977,-191-6-1725,-19-3-200,1 1-1,-1 1 0,0-1 0,1 1 1,-1 0-1,10 3 0,-14-3-84,1-1-1,-1 1 1,0-1-1,1 0 1,-1 1-1,1-1 1,-1 0-1,1 0 1,-1 0-1,1 0 1,2-1-1,11 3-274,-13-2-140,5 3 127,-6 7-4610,-9 10-5452,8-18 9465,-7 11-2495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8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1292,'0'0'220,"0"0"-1,0-1 1,1 1-1,-1-1 1,0 1 0,0-1-1,1 1 1,-1 0-1,0-1 1,0 1-1,1 0 1,-1-1-1,0 1 1,1 0 0,-1-1-1,1 1 1,-1 0-1,0 0 1,1-1-1,-1 1 1,1 0 0,-1 0-1,1 0 1,-1 0-1,1-1 1,-1 1-1,0 0 1,1 0 0,-1 0-1,2 0 1,-2 1-54,1-1 1,0 1-1,0-1 1,0 1-1,-1-1 1,1 1-1,0 0 1,-1 0-1,1-1 1,-1 1-1,1 0 1,0 0 0,-1-1-1,1 2 1,14 39 1161,-13-35-283,28 98 2704,16 49-274,-35-124-2712,1-1 1,1 0-1,18 29 0,-30-55-688,0 0-1,1 0 1,-1 0-1,0 0 1,1 0-1,-1 0 0,1 0 1,0-1-1,-1 1 1,1 0-1,0-1 0,0 0 1,0 1-1,0-1 1,0 0-1,1 0 0,-1 0 1,0 0-1,0-1 1,1 1-1,-1-1 1,0 1-1,1-1 0,2 0 1,-3-1-12,1 1 1,0-1-1,-1 0 1,1 0 0,-1-1-1,0 1 1,1 0-1,-1-1 1,0 0-1,0 1 1,0-1-1,0 0 1,0 0 0,0 0-1,0 0 1,-1-1-1,1 1 1,-1 0-1,0-1 1,2-4-1,8-16 243,-9 16-207,1 0 1,0 1-1,0-1 0,1 1 0,0 0 0,0 0 0,5-6 0,-8 11-90,0 0 0,0 1-1,0-1 1,0 1 0,0-1-1,0 1 1,0-1 0,0 1 0,0 0-1,0-1 1,1 1 0,-1 0-1,0 0 1,0 0 0,0 0 0,0 0-1,0 0 1,0 0 0,0 0-1,1 1 1,0-1 0,24 12 31,-25-12-41,33 20-7,-2 1-1,56 48 1,-64-49 6,-18-16-4,-1 1-1,0-1 1,-1 1-1,1 0 1,-1 0 0,0 0-1,6 11 1,-9-14 3,0 0 1,0 0-1,-1 0 0,1 0 1,-1 0-1,1 0 1,-1 1-1,0-1 1,0 0-1,0 0 0,0 0 1,0 0-1,0 0 1,0 0-1,-1 0 1,1 0-1,-1 0 0,0 0 1,0 0-1,1 0 1,-1 0-1,0 0 1,-1 0-1,1-1 0,0 1 1,0 0-1,-1-1 1,-1 3-1,-4 2-53,1-1-1,-1 0 1,0 0-1,-1 0 1,1-1-1,-1 0 1,0 0-1,0-1 1,-10 3-1,-12 3-1331,-38 4 0,31-6-1404,20-2 321,-6 4-8347,18-6 7877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3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1354 12 452,'113'-7'6913,"-87"5"-4841,9 0 1400,-31 2 1104,-251 24-1834,-17 1-1800,-491 44-132,574-52-1694,170-16 707,2-1-162,0 1 0,0 0 0,0 0 0,1 1 0,-1 0-1,-10 5 1,19-7 287,-1 0 0,1 0-1,0 0 1,0 0-1,0 0 1,0 0 0,0 0-1,0 0 1,0 0-1,0 1 1,0-1 0,-1 0-1,1 0 1,0 0 0,0 0-1,0 0 1,0 0-1,0 0 1,0 1 0,0-1-1,0 0 1,0 0-1,0 0 1,0 0 0,0 0-1,0 0 1,0 1 0,0-1-1,0 0 1,0 0-1,0 0 1,0 0 0,0 0-1,0 0 1,0 1-1,0-1 1,0 0 0,0 0-1,1 0 1,-1 0-1,0 0 1,0 0 0,0 0-1,0 0 1,0 0 0,0 1-1,0-1 1,0 0-1,0 0 1,1 0 0,9 6-1602,13 4-2667,-1-3 953,3 4 1022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4.1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1240 0 552,'3'1'1154,"21"1"1408,9 1 4250,-33-1-5769,0-2-1017,0 1 0,0-1 0,0 0 0,0 0 0,0 0 0,0 0 0,0 1 0,0-1 0,0 0 0,0 0 0,1 0 0,-1 1 0,0-1-1,0 0 1,-1 0 0,1 0 0,0 1 0,0-1 0,0 0 0,0 0 0,0 0 0,0 1 0,0-1 0,0 0 0,0 0 0,0 0 0,0 0 0,-1 1 0,1-1 0,0 0 0,0 0 0,0 0 0,0 0 0,0 0 0,-1 1 0,1-1 0,0 0 0,0 0-1,0 0 1,-1 0 0,1 0 0,0 0 0,0 0 0,0 0 0,-1 0 0,-195 33 4154,86-19-3301,-289 45 949,226-31-1287,-223 32-209,374-57-1217,22-3 844,0 0 1,0 0 0,0 0 0,1 0-1,-1 0 1,0 0 0,0 0 0,0 1-1,0-1 1,0 0 0,0 0 0,0 0 0,0 0-1,0 0 1,0 0 0,0 0 0,0 0-1,0 0 1,0 0 0,0 0 0,0 0-1,0 0 1,0 0 0,0 0 0,0 1-1,0-1 1,0 0 0,0 0 0,0 0-1,0 0 1,0 0 0,0 0 0,0 0-1,0 0 1,0 0 0,0 0 0,0 0 0,0 0-1,0 0 1,0 0 0,0 1 0,0-1-1,0 0 1,0 0 0,-1 0 0,1 0-1,0 0 1,36 4-5330,-13-2 2538,6 1-589,1 2 1036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4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1389 0 320,'0'0'110,"1"0"1,0 0-1,-1 1 1,1-1-1,0 0 1,-1 0-1,1 0 1,0 0-1,-1 1 1,1-1-1,-1 0 0,1 0 1,0 1-1,-1-1 1,1 1-1,-1-1 1,1 0-1,-1 1 1,1-1-1,-1 1 0,0-1 1,1 1-1,-1 0 1,0-1-1,1 1 1,-1-1-1,0 1 1,1-1-1,-1 1 0,0 0 1,0-1-1,0 1 1,0 0-1,0 1 1,-1-2 11,0 1 0,0 0 0,0 0 0,0-1 0,0 1 0,0-1 0,0 1 0,0-1 0,-1 1 0,1-1 0,0 0 0,0 1 0,-2-1 0,2 0 74,-41 11 1533,0-2-1,-44 4 1,-88 1 871,31-3-1009,-627 84 3759,740-92-5247,17-2-173,0 1 0,-1 0 1,1 1-1,-18 6 0,30-9 22,0 0-1,0 0 0,1 1 1,-1-1-1,0 0 1,1 0-1,-1 1 0,0-1 1,1 1-1,-1-1 0,0 0 1,1 1-1,-1-1 1,1 1-1,-1-1 0,1 1 1,-1 0-1,1-1 1,0 1-1,-1-1 0,1 1 1,0 0-1,-1-1 1,1 1-1,-1 1 0,2-1-79,-1-1-1,1 1 1,-1 0-1,1-1 1,-1 1-1,1-1 1,-1 1 0,1-1-1,-1 1 1,1-1-1,0 1 1,-1-1-1,1 1 1,0-1-1,0 0 1,-1 1-1,1-1 1,1 0-1,39 8-6321,-13-7 2906,0-1 1076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5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42 384,'13'-36'5832,"-8"31"-4079,-1 6 4869,-1 3-6378,1 0 1,-1 0-1,0 1 1,-1-1 0,1 1-1,-1-1 1,0 1-1,0 0 1,0 0 0,1 8-1,11 62 1519,-9-47-1412,131 676 3507,47-15-1443,-26-239-418,-9-108 405,-138-320-2233,43 114 831,-52-135-990,-1 1 0,1 0-1,-1 0 1,0 0 0,0-1-1,1 1 1,-1 0 0,-1 0-1,1 0 1,0 0 0,0-1-1,-1 1 1,1 0 0,-1 0-1,1-1 1,-1 1 0,0 0-1,-1 2 1,0-1 3,-1 0-1,1 0 0,-1 0 1,1-1-1,-1 1 1,0 0-1,0-1 1,-5 3-1,-6 3 19,-1-1 0,1-1-1,-21 7 1,29-11-20,-46 13 45,-1-2 0,0-2 0,-74 6 0,-166-5 111,225-11-132,-353 0 626,409-2-647,12 1-23,1 0-1,-1 0 1,0 0 0,0 0-1,1 0 1,-1 0 0,0 0-1,0 0 1,0-1 0,1 1-1,-1 0 1,0 0 0,0 0-1,0 0 1,1-1 0,-1 1-1,0 0 1,0 0 0,0 0 0,0-1-1,0 1 1,0 0 0,1 0-1,-1 0 1,0-1 0,0 1-1,0 0 1,0 0 0,0-1-1,0 1 1,0 0 0,0 0-1,0-1 1,0 1 0,0 0-1,0 0 1,0-1 0,0 1-1,0 0 1,0 0 0,-1-1-1,1 1 1,0 0 0,0 0-1,0 0 1,0-1 0,0 1-1,0 0 1,-1 0 0,1 0-1,0-1 1,0 1 0,0 0 0,-1 0-1,1 0 1,0 0 0,0 0-1,0-1 1,-1 1 0,1 0-1,0 0 1,0 0 0,-1 0-1,1 0 1,0 0 0,0 0-1,-1 0 1,4 0-641,19-4-280,-10 0-4799,-4-4-8163,-3-4 9969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6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843 23 456,'16'-1'1723,"-1"-1"-1,21-4 1,-21 3 154,-1 1 1,19-1-1,8-3 3496,-38 6-4770,4 1 114,-7-1-687,0 0 0,0 0 0,-1 1 0,1-1 1,0 0-1,0 0 0,0 0 0,0 0 0,0 0 0,0 0 0,0 0 1,0 0-1,0 0 0,0 0 0,0 1 0,0-1 0,0 0 0,0 0 0,0 0 1,0 0-1,0 0 0,0 0 0,0 0 0,0 0 0,0 0 0,0 1 1,0-1-1,0 0 0,0 0 0,0 0 0,0 0 0,0 0 0,0 0 1,0 0-1,0 0 0,0 0 0,0 0 0,1 0 0,-1 1 0,0-1 1,0 0-1,0 0 0,0 0 0,0 0 0,0 0 0,0 0 0,0 0 0,0 0 1,0 0-1,0 0 0,1 0 0,-1 0 0,0 0 0,0 0 0,0 0 1,0 0-1,0 0 0,0 0 0,0 0 0,-43 19 438,-2-3-1,-78 20 1,89-27-358,-204 52 359,-204 59 121,345-98-339,96-21-216,1-1-2,0 0-6,0 0 4,0 0 2,0 0 3,0 0 0,0 0-11,7-2 6,294-49 255,-186 34-233,90-15 162,-133 24-101,-31 4-51,56-12 1,-60 11-84,-36 4-48,3 1-75,2-1-200,20-4-1367,-25 5 1154,0 0-1,0-1 1,0 1-1,0-1 1,0 1-1,0-1 1,0 0-1,0 1 1,0-1-1,-1 0 1,1 1-1,0-1 1,0 0-1,0-1 1,3 1-3878,11-2 1350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39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967 29 364,'16'-27'6466,"-16"26"-5639,0 1 19,0 0-2,0 0 1,0 0-21,0 0-15,0 0-22,0 0-29,0 0-39,0 0-27,0 0-25,0 0-31,0 0-36,0 0-53,-2 3-43,2-3-507,-1 2 108,0 0 1,0 0-1,0-1 1,-1 1-1,1-1 1,-1 1-1,1-1 1,-1 0-1,1 1 1,-1-1-1,-1 1 1,1-1 246,-2-1-28,-501 33 1166,418-30-1674,-87-2-821,97-2 552,71 1 449,1 0-1,-1 1 0,1-1 1,0 1-1,-1 0 0,1 0 0,0 1 1,0 0-1,0-1 0,-6 5 0,8-5 9,0 1 1,1 0-1,-1 0 0,1 1 0,0-1 0,0 0 0,0 1 0,0-1 0,0 1 0,0 0 1,1-1-1,-1 1 0,1 0 0,0 0 0,-1 0 0,2 0 0,-1 0 0,-1 6 0,-5 42 285,-1 88 0,13 54 330,0-64-246,23 913 2341,-17-852-2058,-4-95-322,-5-51-187,5 52 168,0-12-7,-4-68-283,3 13 231,-6-28-220,0-1 10,0 0 1,0 0-17,0 0-6,0 0 10,0 0-31,0 0-11,0 0 7,0 0-3,0 0 6,0 0 3,0 0 5,0 0 9,0 0-1,0 0 28,0 0-4,0 0-4,2 0-33,-1 0 1,1 0-1,-1-1 1,1 1 0,-1 0-1,1-1 1,-1 1-1,0-1 1,1 1-1,-1-1 1,0 1-1,2-2 1,15-6 34,25-3 42,0 1 0,0 3-1,47-3 1,134 5 118,-190 5-140,15-1-5,-23 0-133,0 1-1,38 5 0,-60-5-123,1 0 0,-1 1 0,1-2-1,-1 1 1,1 0 0,-1-1-1,7-2 1,9-5-4182,-7-4-7915,-7 2 9254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0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1305 8,'0'0'1019,"0"0"-22,0 0-23,0 0-20,0 0-26,0 0-23,0 0-26,1-5-26,55-234 5500,9-132-3758,-41 106-1284,12-91 493,-34 339-1556,2-13 334,-4 29-539,0-1 0,1 1 0,-1 0 0,1 0 1,-1 0-1,1-1 0,0 1 0,-1 0 0,1 0 0,0 0 0,-1 0 0,1 0 0,0 0 0,0 0 0,0 1 0,0-1 0,0 0 1,2-1-1,-2 2 209,2 0-7,1 2-178,0-1 0,-1 0 0,1 1 0,-1 0 0,1 0 1,-1 0-1,0 0 0,1 1 0,-1-1 0,0 1 0,-1 0 0,1 0 0,0 0 0,-1 0 0,0 0 0,0 0 1,3 6-1,6 11 329,15 38 0,-23-48-316,71 196 986,-2-4-291,-11-57 481,131 220 1,-181-346-1138,15 26 302,34 43 0,-38-53-353,-19-29-185,1 0 0,-1 0 0,1-1 0,0 1 0,0-1 0,5 5 0,-8-9-232,-1-1-114,0 0-159,0 0-164,-2-4-182,0 1 468,-1-1-1,0 0 0,-1 1 1,1 0-1,-6-5 0,-23-14-6982,12 8 1216,4 2 3243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1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500 65 684,'0'0'1097,"0"-6"504,0 4 1912,0 0 3861,0 1-7095,0 0 0,0 0 0,0 1 0,0-1-1,0 0 1,0 0 0,1 0 0,-1 1 0,0-1 0,0 0 0,1 0 0,-1 1 0,1-1 0,-1 0 0,0 1 0,2-2 0,-1 1 90,-1 1-27,0 0-27,0 0-29,0 0-22,0 0-17,12-7 558,39-8 369,3-2 493,-52 16-1582,-2 1-9,0 0-11,0 0-17,0 0-10,0 0-10,0 0 3,0 0-10,0 0-1,0 0-9,-5 3 0,-60 24 47,-127 36 0,84-31-34,12-8-82,-15 5-358,102-26-447,-16 6-308,15-2-2219,6 2-4011,5-6 3403,4 6 1213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551 3 132,'130'-3'11300,"-128"3"-10510,1 0-45,7 0-61,-7 0-63,-3 0-582,0 0-1,0 0 1,1 0 0,-1 1-1,0-1 1,0 0 0,0 0-1,0 0 1,0 0 0,0 0-1,1 0 1,-1 1 0,0-1 0,0 0-1,0 0 1,0 0 0,0 0-1,0 0 1,0 1 0,0-1-1,0 0 1,0 0 0,0 0-1,0 0 1,1 1 0,-1-1-1,0 0 1,0 0 0,0 0-1,-1 0 1,1 1 0,0-1-1,0 0 1,0 0 0,0 0 0,0 1-1,0-1 1,0 0 0,0 0-1,0 0 1,0 0 0,0 0-1,0 1 1,-1-1 0,1 0-1,0 0 1,0 0 0,0 0-1,0 0 1,0 0 0,-1 0-1,1 1 1,0-1 0,-16 7 316,-1 0-1,0-1 1,0-1 0,-1-1-1,1 0 1,-29 2 0,-18 4 115,-155 23 388,106-19-713,65-7-264,-59 9-2710,107-11 1156,4-3-4595,11 2 3061,-4 0 974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654 1 348,'23'15'7495,"-23"-15"-7398,0 0-1,0 1 0,0-1 0,0 0 0,0 0 0,0 1 0,0-1 0,0 0 1,0 1-1,0-1 0,0 0 0,0 1 0,0-1 0,0 0 0,0 0 0,0 1 1,-1-1-1,1 0 0,0 1 0,0-1 0,0 0 0,0 0 0,-1 0 1,1 1-1,0-1 0,0 0 0,-1 0 0,1 0 0,0 1 0,0-1 0,-1 0 1,1 0-1,0 0 0,-1 0 0,1 0 0,-20 8 1418,-19 0 133,-182 22 2205,120-18-3031,-163 16-967,257-27-348,-8 1-1440,11 7-4291,5-7 2708,7 5 1067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9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11 928,'1'-2'189,"1"1"1,-1 0-1,0 1 1,1-1-1,-1 0 0,1 0 1,-1 0-1,1 1 0,0-1 1,-1 1-1,1 0 0,0-1 1,-1 1-1,1 0 1,0 0-1,0 0 0,-1 0 1,1 0-1,0 0 0,-1 1 1,1-1-1,0 0 0,-1 1 1,1-1-1,-1 1 1,1 0-1,0 0 0,-1-1 1,0 1-1,1 0 0,-1 0 1,1 0-1,-1 1 1,0-1-1,0 0 0,0 0 1,0 1-1,0-1 0,0 1 1,0-1-1,0 1 0,0-1 1,0 3-1,12 30 1432,-2 0-1,-1 0 1,6 40-1,0-2 60,88 296 4608,-30-176-2504,-71-181-3158,-10-10 6,-13-12 23,17 9-788,-11-4 222,-1 0 1,0 1-1,0 1 0,0 0 1,-1 1-1,-18-1 0,-93 2-984,70 3-803,54 0 1456,0-1 1,0-1-1,0 1 1,0 0-1,0-1 0,0 1 1,0-1-1,0 0 1,1 0-1,-1 0 0,0 0 1,1-1-1,-1 1 1,1-1-1,-1 1 0,-2-4 1,3 3-228,1 1 0,0-1 1,0 0-1,-1 0 0,1 0 0,0 0 1,1 0-1,-1 0 0,0 0 0,1-1 1,-1 1-1,1 0 0,0 0 0,-1-1 1,1 1-1,0 0 0,0 0 1,1-1-1,-1 1 0,0 0 0,1 0 1,0-3-1,6-16-3756,2-6 1284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2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772 1 192,'0'0'926,"0"0"-7,0 0 0,-2 2-7,-2 0-499,0 1-1,0-1 1,0 1-1,0-1 1,0 0-1,0-1 0,-1 1 1,1-1-1,-8 2 1,-48 5 2424,12-2-954,-44 9 885,-44 10-31,-212 70-404,323-86-3294,16-1-1525,8-8 2267,1 0-1,0 0 0,0 0 0,0 1 1,-1-1-1,1 0 0,0 0 0,0 1 1,0-1-1,0 0 0,0 1 1,0-1-1,0 0 0,0 0 0,-1 1 1,1-1-1,0 0 0,0 1 0,0-1 1,0 0-1,1 1 0,-1-1 0,0 0 1,0 0-1,0 1 0,0-1 0,0 1 1,3 0-3507,7 1 1132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 27 232,'3'-24'6715,"-3"24"-6640,0 0-1,0 0 0,0-1 0,0 1 0,0 0 1,0 0-1,0 0 0,0 0 0,0 0 0,0 0 1,0 0-1,0 0 0,0-1 0,0 1 1,0 0-1,0 0 0,0 0 0,0 0 0,-1 0 1,1 0-1,0 0 0,0 0 0,0 0 1,0 0-1,0 0 0,0 0 0,0-1 0,0 1 1,0 0-1,0 0 0,0 0 0,-1 0 1,1 0-1,0 0 0,0 0 0,0 0 0,0 0 1,0 0-1,0 0 0,0 0 0,0 0 1,-1 0-1,1 0 0,0 0 0,0 0 0,0 0 1,0 0-1,0 0 0,0 0 0,0 0 0,0 0 1,-8 5 747,-6 7-636,8-5 76,1 0 0,0 0-1,0 1 1,1 0 0,0 0 0,0 0-1,1 0 1,0 1 0,0-1 0,-2 16-1,-2 3 151,-29 110 811,6 1 0,7 2 0,-12 276 0,36-238-90,7-1 0,54 307 0,-43-389-605,3-1 0,5-1 0,4-1 0,4-2 0,4-1 0,64 107-1,-89-174-653,1-1 0,1 0-1,23 23 1,-21-26-3625,31 24 0,-30-33-6409,-9-6 6956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4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37 608 224,'0'83'5446,"3"41"-2300,3-56-1286,3 0 0,3 0 0,23 74-1,-34-138-1725,-1-3-92,0 0-1,0 0 1,0 0 0,0 0 0,1 0-1,-1 0 1,0 0 0,1 0 0,-1 0-1,1-1 1,-1 1 0,1 0 0,-1 0-1,1 0 1,-1 0 0,1-1-1,0 1 1,-1 0 0,1-1 0,0 1-1,0 0 1,1 0 0,-2-1 221,5-40 136,-4 31-374,1-1 0,-2 0 0,1-9-1,-8-54-263,-3 0 0,-3 1-1,-29-91 1,28 110-5,1 0-1,3 0 1,-4-71-1,14 105 210,0 1-1,1 0 0,0 0 0,2 1 0,0-1 0,1 0 0,1 1 0,0 0 0,1 0 0,1 0 0,1 1 1,0 0-1,2 0 0,12-17 0,-11 18 29,5-9 23,35-37-1,-45 55 13,0 0-1,1 1 1,-1-1-1,1 1 1,0 1-1,1-1 1,-1 1 0,1 1-1,-1-1 1,15-3-1,-17 6-5,0 1 0,0-1-1,0 1 1,0 0 0,0 0 0,0 1 0,0-1-1,0 1 1,0 0 0,0 1 0,0-1-1,0 1 1,0 0 0,-1 0 0,1 0-1,-1 1 1,1 0 0,-1-1 0,0 2 0,0-1-1,3 4 1,5 5 61,0 1 1,-1 0-1,-1 0 1,17 29-1,-19-26-37,0 0 0,-1 0 0,-1 1 0,-1-1 0,0 1 0,3 25 0,-4-13 21,-1 1-1,-2-1 1,-3 30-1,2-51-92,-2 0 1,1 0-1,-1 0 0,0 0 0,0-1 1,-1 1-1,0-1 0,-1 0 0,-8 13 1,3-7-44,-1 0 0,0-1 0,-23 21 0,27-28 127,1 0 1,0 1-1,-7 11 0,11-16 20,10 11 113,1-6-127,0-1 0,1-1 0,-1 0 0,18 4 0,20 7 91,-22-3-92,0 1 0,0 1 0,-1 2-1,-1 0 1,0 2 0,-2 1-1,0 0 1,-1 2 0,32 39 0,-46-51-59,-1 1 1,-1 0 0,1-1 0,-1 2 0,-1-1-1,0 1 1,-1-1 0,0 1 0,0 0-1,-1 0 1,-1 0 0,0 0 0,0 1-1,-1-1 1,-1 0 0,0 0 0,0 0 0,-1 1-1,0-1 1,-7 17 0,4-14-5,-1 0 0,-1 0 0,0 0 0,-1-1 0,0 0 0,-1 0 0,-1-1 0,0-1 0,0 1 0,-1-2 0,0 1 0,-1-2 0,-1 1 0,-20 11 0,-1-5 8,0-1 0,-1-2 0,-1-2 0,-40 9 0,-16 4-410,71-19-1308,13-4-8073,8-1 7354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5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27 64,'-1'-1'469,"0"0"1,1 0-1,-1-1 1,1 1-1,0 0 1,-1-1-1,1 1 1,0 0-1,0-1 1,0 1-1,0-1 1,0 1-1,0 0 0,0-1 1,0 1-1,1-3 1,0 4-334,-1 0 1,0-1-1,0 1 1,0 0 0,1 0-1,-1 0 1,0 0-1,0 0 1,0-1-1,1 1 1,-1 0-1,0 0 1,0 0-1,1 0 1,-1 0 0,0 0-1,0 0 1,1 0-1,-1 0 1,0 0-1,0 0 1,1 0-1,-1 0 1,0 0-1,0 0 1,0 0 0,1 0-1,-1 1 1,0-1-1,0 0 1,1 0-1,-1 0 1,0 0-1,0 1 1,9 6-148,1 7 687,0 1 0,0 0 0,-1 0-1,9 23 1,12 23 378,30 40 347,5-2-1,104 121 1,-131-173-944,-26-31-263,1-1 1,0 0 0,1-1-1,1 0 1,19 14-1,-32-27-182,-1 1 0,1-1 0,-1 0 0,1 0 0,0 0 0,-1 0 0,1-1-1,0 1 1,0 0 0,0-1 0,-1 1 0,1-1 0,0 1 0,0-1 0,0 0 0,0 0 0,0 0 0,0 0 0,0 0 0,0-1-1,-1 1 1,1 0 0,0-1 0,0 0 0,0 1 0,-1-1 0,1 0 0,0 0 0,-1 0 0,1 0 0,0 0 0,-1 0 0,1 0-1,-1-1 1,0 1 0,1 0 0,-1-1 0,0 1 0,0-1 0,0 0 0,1-1 0,2-6-16,0 1 1,-1-1 0,1 0-1,-2 0 1,1 0-1,-2-1 1,2-9-1,5-125-215,-7 85 116,10-60 0,-8 101-186,1 0 0,0 0 1,1 0-1,1 0 0,1 1 0,1 0 1,14-23-1,-3 5-1193,10-13-1922,-5 20-5497,-15 20 6378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6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373 125 116,'6'-9'996,"1"-1"1,0 1-1,1 0 1,9-8-1,9-12 2338,-4 3 79,-22 25-3372,1 1 0,-1-1-1,0 1 1,0-1 0,-1 1 0,1-1 0,0 0-1,0 1 1,0-1 0,0 1 0,0-1 0,-1 0-1,1 1 1,0-1 0,0 1 0,-1-1 0,1 1-1,0-1 1,-1 1 0,1 0 0,-1-1 0,1 1-1,-1-1 1,1 1 0,0 0 0,-1-1 0,0 1-1,1 0 1,-1 0 0,1-1 0,-1 1 0,1 0-1,-1 0 1,1 0 0,-1 0 0,0-1 0,1 1-1,-1 0 1,1 0 0,-1 0 0,0 0 0,1 1-1,-1-1 1,1 0 0,-1 0 0,0 0 0,-11 3 190,1 0 0,-1 0 0,1 1-1,0 0 1,1 1 0,-1 1 0,1-1 0,0 2 0,-15 11 0,0 2 162,2 1 0,-33 36 1,33-27-165,0 0 0,2 1 0,1 0 0,2 2 0,1 1 0,-24 66 1,27-55-10,2 0 0,1 1 0,3 0 1,2 1-1,-1 49 0,7-63-44,2-1 0,1 1-1,2-1 1,0 0 0,3-1 0,0 1-1,2-1 1,1-1 0,2 0-1,1 0 1,1-2 0,2 0 0,29 40-1,-31-51-76,1 0-1,0-1 0,2-1 1,-1 0-1,2-2 0,0 0 1,0-1-1,1-1 0,0 0 0,1-2 1,33 10-1,0-4 81,1-3 0,1-2-1,82 4 1,-82-12-242,-36-2-514,1 1 0,-1 1 0,40 8 0,-59-10 428,0 0 0,0 1 1,0-1-1,0 1 0,0-1 0,0 1 0,0-1 0,0 1 0,0-1 0,0 1 0,0 0 0,-1 0 0,1-1 0,0 1 0,0 0 0,-1 0 0,1 0 1,0 1-1,0 0-574,-1-1 1,0 0-1,1 0 1,-1 1 0,0-1-1,0 0 1,0 0-1,0 1 1,0-1 0,0 0-1,-1 0 1,1 1 0,0-1-1,-1 0 1,0 2-1,1-2-2066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7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0 164,'0'0'1032,"0"0"-35,0 0-26,0 0-31,0 0-40,0 0-29,0 0-39,0 0-54,0 0-46,3 3-36,54 35 2827,93 83-1,-87-60-2729,-1 3-1,77 106 1,-85-93-421,-4 3 1,-3 1-1,-3 3 1,-5 1 0,-3 2-1,40 147 1,-49-122 133,-5 2 1,-5 0-1,-5 1 1,-6 230-1,-8-285-172,-3 1-1,-3-1 1,-2 0-1,-3-1 1,-36 102 0,18-87-6,-29 82-557,53-120-2103,7-29 369,0 0 0,0-1 0,1 1-1,0 0 1,1 0 0,2 7 0,4 8-1447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8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33 484,'-3'-7'1591,"3"5"1447,0 1 3323,1 0-6182,-1 0 0,1 0 0,0 1 0,0-1-1,-1 0 1,1 1 0,0-1 0,0 1 0,0-1 0,0 1 0,-1-1 0,1 1 0,0-1 0,0 1 0,0 0 0,0-1 0,0 1 0,0 0 0,0 0 0,2 0 0,29-2 173,-12 1 147,56-5 329,0 2 0,0 4 1,76 11-1,-141-11-725,-1 1 0,1 1 0,0 0 0,0 1 0,10 4 0,-16-5-65,0 0 1,-1 0-1,0 1 0,1 0 0,-1 0 0,0 0 1,0 0-1,-1 1 0,1 0 0,-1-1 0,0 1 0,6 9 1,-2 0 65,-1 0 1,0 0 0,0 1 0,6 28-1,8 62 174,-14-63-181,64 481 717,-40-270-406,13 92 164,78 560 1231,-118-887-1752,38 204 524,-37-207-533,-2-7-44,0-1 0,0 1 0,-1 0 0,0 0 0,0-1 0,-1 1 0,1 0 0,-1 0 0,-2 11 0,1-17-4,1 0 1,-1 0-1,0 0 1,1 0-1,-1 0 1,0 0 0,0 0-1,0-1 1,0 1-1,0 0 1,0 0-1,0-1 1,0 1-1,0 0 1,0-1 0,0 1-1,0-1 1,0 1-1,-1-1 1,1 0-1,0 0 1,0 1-1,0-1 1,-1 0 0,-1 0-1,-32-1-60,-165-37-970,178 33 492,11 3-93,6 1 190,1 1 0,-1-1 0,1-1 0,0 1-1,-7-4 1,1-5-3839,10 9 3709,0 0-1,-1-1 1,1 1 0,0 0-1,0 0 1,0 0-1,0 0 1,0 0 0,0-1-1,0 1 1,0 0 0,0 0-1,1-1 1,2-10-2360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49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25 940 548,'-1'0'490,"-1"0"0,1-1 0,-1 1 0,1 0 0,0 0 0,-1-1-1,1 1 1,0-1 0,0 1 0,-1-1 0,1 0 0,0 1 0,0-1 0,0 0 0,0 0 0,-1 0 0,0-1 0,2 0-147,0 0 1,0 0 0,0-1 0,0 1 0,0 0 0,1 0-1,-1 1 1,1-1 0,-1 0 0,1 0 0,1-3 0,54-134 3379,-2 5-2075,-21 36-684,-5-1 0,18-111-1,-8 36 286,-32 150-956,-6 23-265,0-1 0,1 1 0,-1 0-1,0 0 1,1-1 0,-1 1-1,1 0 1,-1 0 0,1 0 0,0 0-1,0 0 1,-1-1 0,1 1-1,0 1 1,0-1 0,0 0-1,0 0 1,0 0 0,2-1 0,-2 2 114,3 4-22,3 3-66,0 1 0,0 0-1,-1 0 1,0 1 0,7 12 0,25 58 212,-9-19-91,74 124 553,239 315-1,-316-468-882,-17-22-668,-1 1 0,0 0 0,7 12-1,-16-20-496,0 0 0,0 0 0,0-1-1,0 1 1,-1 0 0,1 0-1,0-1 1,-1 1 0,1-1-1,-3 2 1,-2 0-1682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50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28 581 476,'0'0'991,"0"0"-29,0 0-43,-1 5-48,0 8-286,1 1-1,0-1 1,0 1 0,2-1-1,-1 1 1,6 17 0,-2-5-71,30 141 3557,109 306-1,-91-329-1635,-53-143-2229,0-1-29,0 0-27,-1-8-17,-12-58 93,-29-121-164,-23-61-416,-18-65-236,32 113 191,44 164 337,2-1 1,1 1-1,2-60 0,3 81 73,1 1 0,0 0 0,1-1 0,0 1 0,1 0 1,0 1-1,2-1 0,-1 1 0,2 0 0,-1 0 0,16-20 1,-15 25 11,0 0 1,0 0 0,1 0 0,0 1-1,0 1 1,1-1 0,0 1 0,0 1 0,1-1-1,-1 2 1,1-1 0,0 1 0,0 1-1,1 0 1,-1 0 0,16-1 0,-12 3 3,0 0 0,0 1 0,0 1 0,0 0 0,0 0 0,0 2 0,-1 0 0,1 0 0,16 7 0,19 9 41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8:51.8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3 296,'0'0'573,"0"0"-29,0 0-23,0 0-33,0 0-17,0 0-20,0 0-27,0 0-21,0 0-12,0 0-7,0 0 8,0 0 6,0 0-4,0 0-15,0 0-25,12-3 724,-1 3-868,-9 0-16,13 1 14,0 0-1,0 1 1,0 1 0,0 0 0,18 6-1,69 33 343,-10-4-232,-75-32-282,0 1 0,-1 1 0,0 0 0,-1 1 0,0 1 0,0 0 0,-1 1 0,-1 0 0,0 1 0,0 1 0,-1 0 0,-1 1 0,12 18 0,-8-8-13,-2 1 1,-1 1-1,-2 0 1,0 0-1,-1 1 1,-2 0-1,-1 1 1,4 38-1,-9-50-12,-1-1-1,0 1 0,-1 0 1,0-1-1,-2 1 0,0-1 1,0 1-1,-1-1 1,-1 0-1,-1-1 0,0 1 1,-1-1-1,-1 0 0,0-1 1,0 0-1,-15 17 0,-4-1 52,0-1-1,-2-2 0,-1-1 0,-1-2 1,-1 0-1,-1-3 0,-1 0 0,-59 24 1,51-25 75,28-11 26,-30 10 0,-8 4 533,49-21-604,-4 5 238,-43 2-192,48-8-308,-6 1-118,2 0-1671,4 0-3715,2-1 3688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8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40 320,'12'-39'7813,"-12"45"-6997,1 53 1879,10 75-1,-8-110-2250,2 0 0,1 0 0,0-1 0,2 0 0,0 0 0,15 26 0,-19-42-380,0 0 1,1-1-1,-1 0 1,1 1-1,1-2 1,-1 1-1,1-1 1,0 1-1,0-2 1,0 1-1,1-1 1,0 0-1,0 0 1,0 0 0,12 3-1,-10-5-165,0 0 1,0 0-1,0-1 0,0 0 0,1 0 1,-1-1-1,0 0 0,0-1 0,1 0 1,-1-1-1,0 0 0,16-5 0,57-27-3021,-31 12-5052,-38 19 6066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19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1 283 208,'1'-15'1012,"-2"-11"1747,1-15 6790,17 40-8784,11-4-323,-1-1 0,0-1 0,-1-2 0,0-1 1,45-23-1,-66 31-375,11-6 168,0 0-1,19-14 1,-32 20-184,1 0 0,-1-1 0,0 0 0,0 1 0,0-1 0,0 0 0,-1 0 0,1-1 0,-1 1 0,0-1 0,0 1 0,0-1 0,-1 0 0,1 1 0,-1-1 0,2-5 0,-3 8-34,0 0-1,0 0 0,0 0 0,1 0 1,-1 0-1,0 0 0,0 0 0,0 0 0,-1 0 1,1 0-1,0 0 0,0 0 0,0 0 1,-1 0-1,1 0 0,-1 0 0,1 0 0,-1 0 1,1 0-1,-1 0 0,1 0 0,-1 0 1,0 1-1,1-1 0,-1 0 0,0 1 0,-1-2 1,0 1 6,0 0 0,0 1 0,0-1 0,0 1 0,-1 0 0,1-1 0,0 1 0,0 0 0,0 0 0,0 0 1,0 1-1,-4 0 0,-3 1 47,0 1-1,0 0 1,0 0 0,1 1 0,-10 5 0,7-1 68,0 0 0,0 0 1,1 1-1,0 1 0,0 0 0,1 0 1,1 1-1,0 0 0,0 0 0,1 1 1,1 0-1,0 1 0,0-1 0,1 1 1,1 0-1,0 0 0,1 0 0,-2 15 1,5-24-99,0-1 1,0 0 0,0 1-1,0-1 1,1 0 0,-1 1-1,1-1 1,0 0 0,-1 0-1,2 0 1,-1 1-1,0-1 1,1 0 0,-1 0-1,1-1 1,0 1 0,0 0-1,2 2 1,0-2-4,-1 0 0,1 0 1,0 0-1,0-1 0,0 0 0,0 0 1,0 0-1,1 0 0,-1-1 0,1 0 1,7 2-1,6-1-32,0-1 1,0 0 0,0-2-1,0 0 1,25-5 0,3-3-1170,-1-2 0,-1-2 0,0-2 0,44-21 0,-62 22-2002,-2-1-4170,-14 7 4708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5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1 614 400,'5'-1'1048,"9"-3"-219,-1 0-1,0-1 1,0-1-1,0 0 1,0-1 0,-1 0-1,0-1 1,-1 0-1,0-1 1,17-17 0,7-9 604,54-71 1,-54 59-510,29-52 1,-49 72-574,-2-1 0,0 0 0,15-51 1,-27 74-309,0 2-4,1 0 1,-1 0 0,0 0 0,-1-1 0,1 1-1,0 0 1,-1-1 0,0 1 0,0 0 0,0 0-1,0-1 1,0 1 0,-1 0 0,1-1 0,-1 1 0,0 0-1,0 0 1,-3-6 0,3 7 71,1 2 1,-3 5 25,-1 5-10,0 0 1,1 0-1,0 0 1,0 0-1,1 1 0,0-1 1,1 1-1,0 0 0,1-1 1,1 13-1,16 116 1179,-15-127-1212,24 119 1523,54 168 1,-65-241-1154,-11-42-383,0 1 0,1-1 0,0 0 0,9 17 0,8 1-1008,-21-34 883,-1 0-6,0 0 1,0 0-3,1 2-17,-1-1 67,0-1 0,0 0-1,0 0 1,0 0 0,0 0 0,0 0-1,0 1 1,0-1 0,0 0 0,0 0-1,0 0 1,0 0 0,0 1 0,1-1-1,-1 0 1,0 0 0,0 0 0,0 0 0,0 0-1,0 0 1,0 1 0,0-1 0,0 0-1,1 0 1,-1 0 0,0 0 0,0 0-1,0 0 1,0 0 0,0 0 0,1 0-1,-1 0 1,0 0 0,0 0 0,0 0 0,0 0-1,1 0 1,-1 0 0,0 0 0,0 0-1,0 0 1,0 0 0,1 0 0,-1 0-1,0 0 1,84-1 34,-14-1 25,75 8 0,-144-6-57,0 0 0,0 0-1,0 0 1,0 0 0,0 0 0,0 1-1,0-1 1,0 0 0,0 0 0,0 1-1,-1-1 1,1 0 0,0 1-1,0-1 1,0 1 0,0-1 0,0 1-1,0 0 1,-1-1 0,1 1 0,1 1-1,-3-2 1,1 1 0,0 0 0,0-1 0,0 1-1,-1 0 1,1-1 0,0 1 0,0-1 0,-1 1-1,1-1 1,-1 1 0,1 0 0,-1-1 0,1 1-1,0-1 1,-1 0 0,0 1 0,1-1 0,-1 1-1,1-1 1,-1 0 0,0 1 0,-7 3-6,1 0-1,-1-1 1,-11 5 0,-53 8-458,-134 13 1,147-23 8,14-1 233,43-5 230,2 0 1,0 0-1,0 0 3,0 0 15,0 0 6,0 0 10,8 0 12,49-5 68,76-4 462,-130 9-556,-3 0 6,0 0-10,-5 2-1,-19 6-17,-1-2 0,-44 7 0,10-3-261,-22 4-3920,80-13 1929,1-1-2513,0 0 831,0 0 1191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14 108,'0'0'725,"15"3"1825,7 4 2312,-19-6-3987,-2 0-365,-1-1-38,0 0-40,0 0-38,0 0-32,0 0-36,0 0-34,0 0-27,0 0-24,0 0-19,0 0-15,0 0-25,0 0-10,0 0-16,0 0-6,0 0 10,3-3 9,-1 1-143,0 0 85,0 0 0,0 0 0,0 0 1,1 0-1,-1 1 0,0-1 1,1 1-1,4-2 0,-6 2 133,14-2 1359,-6 4-282,0 2-3503,-7 1-6071,-5 5 5529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8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8 278 828,'0'0'927,"0"0"11,0 0-14,0 0-21,0 0-24,0 0-33,-5 3-88,2-4 822,4-1 3462,17-21-4416,-4 4-227,1 0 0,21-19-1,-15 19-214,13-12 188,54-38 1,-76 61-292,1 0 1,-1 1 0,1 0-1,0 2 1,1-1-1,0 2 1,0 0 0,26-5-1,-35 9-55,0-1 1,-1 1-1,1 0 0,0 0 0,-1 1 0,1-1 0,-1 1 0,1 0 1,-1 0-1,1 1 0,-1-1 0,1 1 0,-1 0 0,0 0 0,0 0 1,0 1-1,0 0 0,-1-1 0,1 1 0,0 1 0,4 5 0,-4-4-9,-1 0 0,1 0-1,-1 1 1,0-1 0,-1 1-1,0 0 1,0 0 0,0 0-1,0 0 1,-1 0-1,0 0 1,0 0 0,-1 0-1,0 1 1,0 10 0,-3 2 4,-1-1 1,-1 1 0,0 0 0,-1-1-1,-1 0 1,-1-1 0,-19 32 0,4-12 5,-1-2 0,-43 46 1,-77 65 53,28-38 184,115-107-244,1-1-1,-1 1 0,0 0 0,0-1 0,1 1 1,-1 0-1,0-1 0,1 1 0,-1 0 1,1 0-1,-1-1 0,1 1 0,-1 0 0,1 0 1,0 0-1,-1 0 0,1 0 0,0 0 0,0-1 1,0 1-1,0 0 0,-1 0 0,1 0 1,0 0-1,1 2 0,-1-2-2,1 0 1,0 0-1,-1 0 0,1-1 0,0 1 1,0 0-1,0 0 0,0 0 0,0 0 1,0-1-1,0 1 0,0 0 0,0-1 1,0 1-1,0-1 0,2 1 0,5 2 44,1-1-1,-1 0 1,1-1-1,10 1 1,12-1 75,333 11 2094,-152 0-1845,-202-8-1213,-9-3-3702,-1-1-4897,0 0 6672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29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30 348,'0'0'1001,"0"0"-14,0 0-11,0 0-19,0 0-26,0 0-44,0 0-40,0 0-46,0 0-67,0 0-53,0 0-45,0 0-40,0 0-16,0 0-4,0 0-22,0 0-42,0 0-36,0 0-37,-7 0-50,-23-1-36,29 0-212,0 1 0,0-1 0,1 1 0,-1-1 0,0 1-1,0-1 1,1 1 0,-1-1 0,0 0 0,1 1 0,-1-1 0,0 0-1,1 0 1,-1 1 0,1-1 0,-1 0 0,1 0 0,0 0-1,-1 0 1,1 1 0,0-1 0,0 0 0,0 0 0,-1 0 0,1 0-1,0 0 1,0 0 0,0 0 0,0 0 0,1-1 0,11 0 146,-9 2-19,-3 0-13,4 1-5,8 5-9,-9-5-4,-2-1-193,0 0-1,-1 0 1,1 0 0,0 0 0,-1 0 0,1 0-1,-1 0 1,1 0 0,0 0 0,-1 0 0,1 1-1,0-1 1,-1 0 0,1 0 0,-1 1 0,1-1-1,0 0 1,-1 1 0,1 0 0,-5 6 465,3-5-473,-1-1-1,0 0 1,0 1-1,0-1 1,0 0-1,0-1 1,0 1 0,0 0-1,-1 0 1,1-1-1,-2 1 1,-22-2 130,-9-1 4534,35-1-4370,0 3-319,0 0-1,0-1 0,-1 1 0,1 0 0,0-1 0,0 1 1,0 0-1,0-1 0,0 1 0,0 0 0,0-1 0,0 1 1,0 0-1,0-1 0,0 1 0,0 0 0,1-1 0,-1 1 1,0 0-1,0-1 0,0 1 0,0 0 0,1-1 0,-1 1 1,0 0-1,0 0 0,0-1 0,1 1 0,-1 0 1,0 0-1,1-1 0,7-2 236,-1 0 0,1 1 0,0-1 0,0 2 0,0-1 0,1 1 0,-1 0 0,0 1 0,0 0 0,1 0 0,-1 1 1,0 0-1,0 0 0,0 1 0,0 0 0,0 1 0,0-1 0,8 6 0,-10-5 42,-6-3-285,0 0 1,0 0-1,0 0 0,0 0 1,0 0-1,0 0 0,0 0 1,0 0-1,0 0 1,0 0-1,0 0 0,0 0 1,0 1-1,1-1 0,-1 0 1,0 0-1,0 0 0,0 0 1,0 0-1,0 0 1,0 0-1,0 0 0,0 0 1,0 0-1,0 0 0,0 0 1,0 1-1,0-1 0,0 0 1,0 0-1,0 0 0,-1 0 1,1 0-1,0 0 1,0 0-1,0 0 0,0 0 1,0 0-1,0 0 0,0 0 1,0 0-1,0 1 0,0-1 1,0 0-1,0 0 0,0 0 1,0 0-1,0 0 1,0 0-1,0 0 0,-1 0 1,1 0-1,0 0 0,0 0 1,0 0-1,0 0 0,0 0 1,0 0-1,0 0 1,0 0-1,0 0 0,0 0 1,0 0-1,-1 0 0,32 23 83,-31-22-86,1-1 0,0 0 0,0 1 0,-1-1 0,1 0 0,-1 1 0,1-1 0,0 1 0,-1 0 0,1-1 0,-1 1 0,1-1 0,-1 1 0,0 0 0,1-1 0,-1 1 0,0 0 0,1-1 0,-1 1 0,0 0 0,0 0 0,0-1 0,1 1 0,-1 0 0,0 0 0,0-1 0,0 1 0,0 0 0,0 0 0,-1-1 0,1 1 0,0 0 0,0 0 0,0-1 0,-1 1 0,1 0 0,0 0 0,-1-1 0,1 1 0,0 0 0,-1-1 0,1 1 0,-1-1 0,1 1 0,-1-1 0,1 1 0,-1-1 0,0 1 0,1-1 0,-2 1 0,0 1 0,-17 20-2940,-12 8-7369,3-4 3155,18-14 2715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6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33 40,'-2'-33'13493,"-1"43"-12904,1 1 0,0-1 0,0 1 0,1 0 1,0-1-1,1 1 0,2 15 0,13 84 1635,-9-77-1828,15 83 457,5-1-1,5-1 1,4-2-1,52 108 1,-83-211-748,0 0 1,1 0-1,0 0 1,1-1-1,12 15 1,-17-21-91,0-1 1,1 1-1,-1-1 1,1 0-1,0 1 1,-1-1-1,1 0 0,0 0 1,-1 0-1,1-1 1,0 1-1,0 0 1,0-1-1,0 1 1,0-1-1,0 1 1,0-1-1,0 0 1,0 0-1,0 0 1,0 0-1,0 0 1,0-1-1,0 1 1,0-1-1,0 1 1,0-1-1,0 0 1,0 1-1,-1-1 1,1 0-1,0 0 0,0 0 1,-1-1-1,1 1 1,2-3-1,7-6 24,0-1-1,0-1 1,-1 0-1,0 0 1,-1-1-1,12-23 1,37-94 69,-44 98-83,160-497-926,-136 398-1893,-37 127 2518,7-23-3285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7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1076,'0'0'6960,"0"4"-5800,-1 3-611,1 0 0,0 0 1,1 0-1,0 0 0,0 0 0,0 0 0,1 0 0,5 11 0,27 59 2152,-29-66-2384,18 34 754,91 172 2592,-93-182-3075,1-2-1,2 0 1,1-1-1,31 29 1,-52-57-517,-1-1 0,1 0 1,0 0-1,0 0 1,0 0-1,1-1 0,-1 1 1,1-1-1,-1 0 1,1-1-1,0 1 1,-1-1-1,7 1 0,-8-1-40,1-1 0,-1 0 0,1-1 0,-1 1-1,0-1 1,1 1 0,-1-1 0,0 0 0,0 0 0,1-1-1,-1 1 1,0-1 0,0 1 0,0-1 0,-1 0-1,1 0 1,0 0 0,-1 0 0,1-1 0,1-2-1,6-6 8,-1-1-1,0 0 0,-1-1 0,-1 0 1,0 0-1,9-28 0,22-90-332,-26 83 60,2-9-209,-8 27-419,21-58-1,-26 86 803,-1 1-1,1-1 0,-1 0 1,1 1-1,0 0 0,0-1 1,0 1-1,0-1 0,0 1 1,0 0-1,0 0 0,0 0 1,0 0-1,1 0 0,-1 0 1,0 0-1,1 0 0,-1 0 1,2 0-1,-1 0 11,-1 1 1,0 0-1,0 0 0,1 0 0,-1 0 0,0 0 1,0 1-1,0-1 0,1 0 0,-1 1 0,0-1 1,0 0-1,0 1 0,0-1 0,0 1 1,0 0-1,0-1 0,0 1 0,2 1 0,1 2-31,0 0-1,-1 0 0,1 0 0,-1 1 0,0-1 0,0 1 0,-1 0 0,1-1 1,-1 1-1,2 6 0,11 42-102,-9-28 324,1 0 1,1 0-1,1-1 1,21 40-1,-26-58-114,0 0 0,0-1-1,0 1 1,0-1 0,1 0-1,0 0 1,0-1-1,0 0 1,1 1 0,0-2-1,0 1 1,0-1 0,0 0-1,0 0 1,0 0-1,1-1 1,-1 0 0,1 0-1,0-1 1,0 0-1,-1 0 1,14-1 0,11-1-550,0-2 1,49-12 0,-3 1-3625,-45 7-4482,-19 6 5903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645 405 904,'0'-10'5417,"0"8"-5190,-1 1-1,1 0 1,0 0-1,-1 0 1,1 0-1,-1 0 1,1-1 0,-1 1-1,1 0 1,-1 0-1,0 0 1,1 1-1,-1-1 1,0 0-1,0 0 1,0 0-1,0 0 1,0 1-1,0-1 1,0 0 0,0 1-1,0-1 1,0 1-1,0 0 1,0-1-1,-1 1 1,1 0-1,0-1 1,0 1-1,0 0 1,-2 0-1,-47-3 3111,39 4-2855,-50-5 1952,-113-20 0,103 12-1805,54 9-525,-7 1-192,-1-2-1,1-2 0,0 0 0,0-1 1,-30-14-1,52 20-53,-1 0 0,0 0 1,0-1-1,1 0 0,-1 1 0,1-1 0,-1 0 0,1 0 1,0 0-1,0-1 0,0 1 0,0 0 0,0-1 1,1 0-1,-1 1 0,1-1 0,-1 0 0,1 0 0,0 1 1,0-1-1,0 0 0,1 0 0,-1 0 0,1 0 0,0 0 1,-1-1-1,1 1 0,0 0 0,1 0 0,-1 0 0,1 0 1,-1 0-1,1 0 0,0 0 0,0 0 0,3-4 0,3-8-648,1 2-1,0-1 0,1 1 0,1 0 1,17-18-1,17-25-471,-43 55 1264,-1 1-1,0 0 0,0-1 0,0 1 1,1-1-1,-1 1 0,0 0 0,0-1 1,0 1-1,0-1 0,0 1 0,0-1 1,0 1-1,0-1 0,0 1 0,0-1 1,0 1-1,0 0 0,0-1 0,-1 1 1,1-1-1,0 1 0,0-1 0,0 1 1,0 0-1,-1-1 0,1 1 1,0 0-1,-1-1 0,1 1 0,0 0 1,-1-1-1,1 1 0,0 0 0,-1-1 1,1 1-1,0 0 0,-2-1 0,-18-6 71,18 7-156,-10-2-94,-1 1 0,-21 0-1,29 2-751,0-1 0,0 1 0,0 0 0,1 1 0,-1-1 0,-5 3 0,1 1-578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1044,'15'-6'3612,"-13"7"-3406,-1-1 1,1 1 0,0 0-1,-1-1 1,1 1 0,-1 0-1,1 0 1,-1 0-1,0 0 1,1 0 0,-1 0-1,0 0 1,0 1 0,1-1-1,-1 0 1,0 1-1,0-1 1,-1 1 0,1-1-1,0 1 1,0-1 0,-1 1-1,1 2 1,16 52 2213,-11-34-1528,24 75 1815,43 119 1458,-56-171-3042,3-2-1,43 71 0,-59-107-998,0-1-1,1 0 1,0 0-1,0 0 0,1 0 1,-1-1-1,1 0 1,0 0-1,1-1 1,-1 0-1,12 5 1,-14-7-209,1 0 1,1 0 0,-1-1-1,0 0 1,0 0 0,0-1 0,1 1-1,-1-1 1,0 0 0,0 0-1,1-1 1,-1 0 0,0 0-1,0 0 1,0 0 0,0-1-1,8-3 1,31-19-3918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1428,'4'16'7413,"0"28"-4585,1 2-1062,4 12 446,20 70 0,-22-106-1812,0-1 1,1 0 0,1-1-1,1 1 1,1-2 0,19 28-1,-25-41-410,1 0 0,-1 0 0,1-1 0,0 1 0,0-2 0,1 1 1,0 0-1,0-1 0,0-1 0,0 1 0,0-1 0,11 3 0,-12-4-409,0-1 0,0 0 0,0 0 0,0-1 0,-1 0 0,1 0 0,0 0 0,0 0 0,0-1 0,11-3 0,25-7-8071,-22 8 5819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0 408,'8'1'6561,"-1"16"-5344,-1 1 0,0 0 0,-1 0 0,-1 0 0,-1 0 0,2 29 0,7 36 1065,-2-35-1183,-2-6 191,2 0 0,28 76 0,-37-116-1328,-1-1-1,1 1 1,-1 0-1,1-1 1,0 1-1,0 0 1,0-1-1,0 1 1,0-1-1,0 1 1,0-1-1,1 0 1,-1 0-1,0 1 1,1-1-1,-1 0 1,1 0-1,-1 0 1,1 0-1,0-1 1,-1 1-1,1 0 1,0-1-1,-1 1 1,1-1-1,0 0 1,0 1-1,0-1 1,2 0-1,-3 0-306,1-1 1,0 1-1,0-1 0,-1 0 0,1 1 1,0-1-1,-1 0 0,1 0 0,0 0 1,-1 0-1,3-2 0,14-23-8745,-9 10 6089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158 108 288,'19'-12'1788,"0"-1"0,-1-1 0,0-1 0,23-24 0,-41 38-1731,1 1 0,-1 0 1,0 0-1,0-1 1,0 1-1,0 0 1,0-1-1,0 1 1,0 0-1,0-1 1,0 1-1,0 0 0,0-1 1,0 1-1,0 0 1,0-1-1,0 1 1,-1 0-1,1-1 1,0 1-1,0 0 1,0 0-1,0-1 0,-1 1 1,1 0-1,0-1 1,0 1-1,0 0 1,-1 0-1,1 0 1,0-1-1,0 1 1,-1 0-1,1 0 0,0 0 1,-1 0-1,1-1 1,0 1-1,-1 0 1,1 0-1,0 0 1,-1 0-1,1 0 1,-1 0-1,-1-1 59,0 1 0,0-1 0,0 1-1,0-1 1,0 1 0,-1 0 0,1 0 0,0 0 0,0 0-1,-3 1 1,-14 3 400,0 0 0,0 2 0,1 0 0,0 2 0,0 0 0,-18 11 0,27-14-252,1 1-1,-1 0 0,1 1 0,1 0 1,0 0-1,-8 9 0,12-11-134,-1-1-1,1 1 0,0 0 0,0 1 1,1-1-1,0 0 0,0 1 0,0-1 0,0 1 1,1 0-1,-1 9 0,2-11-63,0-1-1,0 1 1,0 0 0,0-1-1,1 1 1,-1 0 0,1-1-1,0 1 1,0-1 0,1 1-1,-1-1 1,1 1 0,-1-1-1,1 0 1,4 4-1,-3-2-2,1-1-1,1 0 0,-1 0 0,0-1 0,1 1 1,0-1-1,0 0 0,0 0 0,6 2 0,4 1 4,0-1 0,1-1 0,0 0-1,0-1 1,-1-1 0,21 0 0,-17-1-235,-1-2 1,1 0 0,0-1-1,0-1 1,-1 0 0,0-2-1,0 0 1,0-1-1,0-1 1,16-9 0,-21 8-502,1 0 0,-2 0 0,1-1 0,-1-1 0,13-14 1,-16 14-698,0 0 0,0-2 1,-1 1-1,-1-1 1,0 0-1,7-15 0,-1-6-1043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512 111 708,'0'-4'394,"0"0"1,0 1-1,0-1 0,-1 1 0,0-1 1,0 1-1,0-1 0,0 1 0,0-1 1,-1 1-1,0 0 0,1 0 0,-1-1 0,0 1 1,-1 1-1,1-1 0,-3-3 0,0 2-48,-1 0-1,1 0 0,0 0 0,-1 1 0,0 0 1,0 0-1,0 1 0,0 0 0,-6-2 0,-12-1 117,-1 1-1,1 1 0,-1 1 1,-25 1-1,16 2-755,-63 7 0,81-5-822,-31 11 0,35-10-294,1 1 1,1 0 0,-16 10-1,3 1-423</inkml:trace>
  <inkml:trace contextRef="#ctx0" brushRef="#br0" timeOffset="1">651 357 532,'-7'-1'7760,"-20"-3"-6108,-34 1 0,-104 21 1519,4 20-3378,109-17-2186,20-4-4018,25-13 4343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0:59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60 304,'50'-59'10012,"-54"63"-9221,-6 9-317,1 0 0,0 0 0,1 1 0,0 0 0,1 1 0,1-1 0,0 1 0,1 1 0,-4 18 0,6-21-244,1 0 0,0 1 1,1-1-1,1 1 0,0-1 0,1 1 0,0-1 0,1 1 1,0-1-1,1 0 0,8 23 0,-8-29-136,1 0 1,-1-1-1,1 1 1,0-1-1,1 1 0,-1-1 1,1 0-1,0-1 1,1 1-1,0-1 0,-1 0 1,2-1-1,9 7 1,-7-6-7,1-1 0,0 0 0,0 0-1,1-1 1,-1-1 0,1 1 0,0-2 0,18 2 0,-3-4 1,-1 0-1,1-1 1,0-2-1,-1-1 1,0-1-1,0-1 1,29-12-1,-36 12-38,-1-1 0,1-1 1,-1 0-1,22-17 0,-32 20-32,0 1 0,-1-1-1,0 0 1,0-1 0,0 1 0,0-1-1,-1-1 1,-1 1 0,1 0 0,-1-1-1,0 0 1,2-9 0,-5 14-14,0-1-1,0 1 1,0-1-1,-1 1 1,0-1-1,0 1 1,0 0-1,0-1 1,0 1-1,-1-1 1,1 1-1,-1-1 1,0 1-1,-3-6 1,2 4-10,-1 0 1,0 0-1,0 0 1,0 1 0,-1-1-1,0 1 1,0 0 0,-6-5-1,-3-1-59,-1 1 0,-1 0 0,1 0 0,-1 2 1,-18-7-1,13 7-218,-1 0 0,1 2 0,-1 0 0,-1 2 0,1 0 0,0 1 0,-1 1 1,-33 3-1,37 0-350,0 1-1,0 0 1,0 1 0,1 1 0,0 1 0,-21 10 0,36-15 155,-1 0 1,1 0-1,0 0 1,-1 0-1,1 1 1,0-1-1,0 1 1,0-1-1,0 1 1,0 0-1,0 0 1,0 0-1,0 0 1,1 0-1,-1 1 1,1-1-1,-2 4 1,2 3-1661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0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0 495 180,'11'5'926,"-4"-1"44,-1-1 1,1 0-1,0-1 1,0 0 0,0 0-1,0 0 1,10 1-1,-15-4-858,-1 1-1,0-1 1,0 0-1,1 0 1,-1 1-1,0-1 0,0 0 1,0 0-1,0 0 1,0 0-1,0 0 1,0 0-1,0 0 1,0 0-1,-1-1 1,1 1-1,0 0 1,-1 0-1,1-1 1,-1 1-1,1-2 1,0 1 142,11-31 1119,0-1 0,10-59-1,-13 51-179,17-49-1,-26 91-1176,0-1-1,0 1 1,0 0-1,1-1 1,-1 1-1,0 0 1,0 0-1,0-1 1,0 1-1,0 0 0,0-1 1,0 1-1,0 0 1,1 0-1,-1-1 1,0 1-1,0 0 1,0 0-1,1 0 1,-1-1-1,0 1 1,0 0-1,1 0 1,-1 0-1,0 0 1,0-1-1,1 1 0,-1 0 1,0 0-1,0 0 1,1 0-1,-1 0 1,0 0-1,1 0 1,-1 0-1,0 0 1,1 0-1,-1 0 1,0 0-1,0 0 1,1 0-1,-1 0 1,0 0-1,1 0 0,-1 0 1,0 0-1,0 0 1,1 1-1,-1-1 1,0 0-1,0 0 1,1 0-1,-1 0 1,0 1-1,1-1 1,9 14 350,-9-12-407,3 6 127,0-1-1,-1 1 1,0-1-1,0 1 0,2 9 1,9 24 138,-7-27-141,0-1 0,1 0 0,1-1-1,0 0 1,0 0 0,1-1 0,1 0 0,0-1-1,21 15 1,-25-20-55,0-1 0,0 0 0,1 0-1,-1-1 1,1 1 0,0-2 0,0 1-1,0-1 1,0-1 0,0 1 0,0-1-1,0-1 1,1 1 0,-1-1 0,0-1 0,0 0-1,1 0 1,-1 0 0,11-5 0,-10 3-15,0-1 1,0-1-1,-1 0 0,0 0 1,0-1-1,0 1 1,0-2-1,-1 1 1,0-1-1,-1 0 1,1-1-1,-2 1 1,1-1-1,-1 0 1,0-1-1,0 1 0,4-13 1,0-3-15,-1 0 1,0-1-1,-2 0 0,-1 0 1,3-34-1,-4-81-257,-4 123 190,1 20 66,0-1 1,0 1 0,0-1-1,1 1 1,-1-1 0,1 0 0,-1 0-1,1 0 1,0 0 0,2 2-1,-3-2 3,5 3 4,1 0 0,-1 0 0,1-1 0,0 1 0,0-1 0,1-1 0,-1 1 1,1-1-1,0-1 0,15 4 0,-14-4 29,0 1 0,0 0 0,0 0 0,0 1 0,-1 0 0,0 0 0,9 6 0,-13-6-15,1 1 0,-1-1 1,0 1-1,0 0 1,0 0-1,-1 0 0,0 0 1,0 1-1,0-1 1,-1 1-1,1 0 0,1 7 1,1 10 49,6 44 1,-6-25 5,1-2-13,-4-21-19,1 1 1,8 27-1,-11-45-56,1-1-1,-1 0 1,0 0-1,1 0 0,-1 0 1,1 0-1,0-1 0,-1 1 1,1 0-1,-1 0 1,1 0-1,0 0 0,0-1 1,0 1-1,-1 0 1,1 0-1,0-1 0,0 1 1,0-1-1,0 1 0,0-1 1,0 0-1,0 1 1,2 0-1,0-1-29,-1 0 0,1 0 0,-1-1 0,0 1 0,1 0 0,-1-1 0,1 1 0,-1-1-1,0 0 1,5-2 0,5-3-261,0-1 0,-1 0 0,14-12 0,-22 17 214,20-15-701,-1-1 0,-1-1 0,0-1 0,20-26 0,-36 38 555,1 1 0,0-1 0,0 1 0,1 0 0,0 0 0,0 0 0,17-10 0,-23 17 522,0 1-233,1 0 1,-1 0-1,0 0 1,1 0-1,-1 0 1,0 0-1,0 1 1,0-1-1,1 2 1,19 28 991,-16-22-680,1 0 0,1 0 1,12 13-1,-16-19-333,0-1 1,0 1 0,1-1-1,-1 0 1,0 0-1,1 0 1,-1 0 0,1-1-1,0 0 1,-1 1-1,1-1 1,0-1-1,0 1 1,4 0 0,2-1-164,-1 0 0,0 0 0,0-1 1,0 0-1,0-1 0,17-4 0,-2-3-2366,26-14-1,-19 9-3742,-19 8 4093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0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588 497 1196,'-1'-1'246,"1"0"0,0-1 0,-1 1 0,1 0 1,-1 0-1,0 0 0,1-1 0,-1 1 0,0 0 0,0 0 0,0 0 0,0 0 0,0 0 0,0 0 0,0 0 0,0 1 0,0-1 1,0 0-1,0 0 0,0 1 0,-1-1 0,1 1 0,0-1 0,0 1 0,-1 0 0,-2-1 0,-3-1 256,1 1-1,-1 0 1,0 0-1,-7 0 1,-39-2 1252,1-2 0,-66-15 0,30 4-794,81 15-908,-7-1 51,0 0-1,-20-8 0,31 9-102,0 1 1,1-1-1,-1 0 1,1 0 0,0-1-1,-1 1 1,1 0-1,0-1 1,0 0-1,0 1 1,0-1-1,0 0 1,0 0-1,0 0 1,1 0 0,-1-1-1,1 1 1,-1 0-1,1-1 1,-2-2-1,3 2-15,0-1 0,0 1 1,0 0-1,0 0 0,1 0 0,-1 0 0,1 0 0,0 0 0,-1 0 0,2 0 0,-1 0 0,0 0 1,0 1-1,1-1 0,2-3 0,32-42-109,-26 36 84,36-41-13,-27 33 95,-1-1 0,-1-1 0,26-42 0,-42 63-37,0-1 0,-1 0 0,1 1 0,0-1 0,0 0 0,-1 1 0,1-1-1,-1 0 1,0 0 0,1 0 0,-1 0 0,0 1 0,0-1 0,0 0 0,0 0 0,0 0 0,-1 0 0,1 0 0,-1 1 0,1-1 0,-1 0 0,1 0 0,-1 1 0,0-1 0,0 0 0,0 1-1,0-1 1,0 1 0,0-1 0,-1 1 0,1-1 0,0 1 0,-1 0 0,1 0 0,-1 0 0,1 0 0,-1 0 0,1 0 0,-1 0 0,-2 0 0,-3-2-35,0 0 1,0 1 0,0 0 0,0 0-1,-1 1 1,1 0 0,-1 0-1,-12 1 1,6 1-298,0 0 1,0 2-1,0-1 0,0 2 0,-17 6 0,23-7-480,0 0-1,1 1 0,-1 0 1,1 1-1,0-1 1,0 1-1,0 1 1,1-1-1,0 1 0,-6 8 1,-2 7-1257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0 378 724,'44'17'1189,"76"27"4812,-119-44-5862,1 1 0,0-1 0,-1 0 0,1 1 0,-1-1 0,1 0 1,0 0-1,-1 0 0,1 0 0,-1-1 0,1 1 0,0 0 0,-1 0 0,1-1 0,-1 1 0,1-1 0,-1 0 0,1 1 0,-1-1 0,1 0 1,1-2-1,-1 1 9,0 0 1,0 0-1,-1 0 1,1-1-1,-1 1 1,1 0 0,-1-1-1,0 0 1,0 1-1,0-1 1,1-4-1,0-6 195,0-1 0,-1 0 0,0 1-1,-2-17 1,-4-31 665,-15-64-1,1 8 353,19 116-1327,0 1 1,0-1-1,-1 1 0,1 0 0,0-1 1,0 1-1,0 0 0,0-1 1,0 1-1,0-1 0,0 1 1,0 0-1,0-1 0,0 1 0,0-1 1,0 1-1,0 0 0,1-1 1,-1 1-1,0 0 0,0-1 1,0 1-1,0 0 0,1-1 1,-1 1-1,0 0 0,0-1 0,1 1 1,-1 0-1,0 0 0,1-1 1,9 7 305,13 22 45,3 7 54,2-2-1,1 0 1,46 39-1,109 76 708,-56-47-96,-101-81-795,18 16 162,-42-34-372,-1 1-1,1 0 1,0 0 0,-1 1-1,1-1 1,-1 0 0,0 1-1,0-1 1,-1 1 0,3 7-1,-3-8-30,-1-1 0,0 1 0,0-1 0,0 1 0,0 0 0,-1-1 0,1 1-1,-1-1 1,1 1 0,-1-1 0,0 1 0,0-1 0,0 1 0,0-1 0,-1 0 0,1 0-1,0 1 1,-1-1 0,0 0 0,1 0 0,-1 0 0,0-1 0,0 1 0,0 0 0,0-1 0,-1 0-1,-2 2 1,-7 5-104,-1-2 1,0 1-1,-21 6 0,32-12 70,-230 68-4141,34-11-7295,124-30 8196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2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1308,'0'0'1336,"2"5"-12,4 17-35,-2 0 1,0 0-1,-1 1 1,0 29-1,0-2-190,5 40 464,38 322 3152,-45-408-4793,0 0 0,0 0 0,0-1 1,0 1-1,0 0 0,1-1 0,0 1 0,0-1 0,0 0 0,0 0 0,2 4 0,-3-6-158,1 0 0,-1 0-1,0-1 1,0 1 0,0 0 0,1 0 0,-1-1 0,0 1 0,1 0-1,-1-1 1,1 1 0,-1-1 0,1 0 0,-1 0 0,0 1 0,1-1-1,-1 0 1,1 0 0,-1 0 0,1-1 0,-1 1 0,1 0 0,-1 0-1,1-1 1,-1 1 0,1-1 0,-1 1 0,0-1 0,1 0-1,-1 1 1,2-3 0,13-7-2929,-1-2 962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3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1044,'3'-11'1068,"-3"0"0,3 2-16,1 4 949,-4-7-985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92 536,'-2'-10'1397,"-1"0"-1,0 0 0,0 0 1,-1 1-1,-1 0 1,0 0-1,-6-10 1,10 18-1331,0 1 1,1-1 0,-1 1 0,0-1-1,0 1 1,1-1 0,-1 1 0,0 0-1,0-1 1,0 1 0,0 0-1,1 0 1,-1 0 0,0 0 0,0 0-1,0 0 1,0 0 0,0 0 0,1 0-1,-1 0 1,0 0 0,0 0-1,0 1 1,0-1 0,1 0 0,-2 1-1,-21 12 703,-4 12 177,-34 40 0,36-37-592,11-12 79,-22 30 0,35-45-423,0 0 1,1 0-1,-1 1 0,0-1 0,1 0 0,-1 1 0,1-1 0,-1 0 1,1 1-1,0-1 0,-1 0 0,1 1 0,0-1 0,0 1 1,0-1-1,0 0 0,0 1 0,0-1 0,0 1 0,1-1 0,-1 0 1,1 1-1,-1-1 0,1 0 0,-1 1 0,1-1 0,0 0 1,-1 0-1,1 0 0,0 1 0,0-1 0,0 0 0,0 0 0,0 0 1,0 0-1,0-1 0,0 1 0,0 0 0,1 0 0,-1-1 0,3 2 1,6 3-37,0-1 0,1 0 0,0-1 0,15 3 0,-8-2 10,19 6-18,-14-5 4,0 2 1,0 0-1,-1 1 1,22 12-1,-39-17 25,0 0 0,0 0-1,0 0 1,0 1-1,-1-1 1,0 1 0,1 0-1,-2 1 1,1-1-1,0 1 1,-1-1-1,0 1 1,0 0 0,0 0-1,-1 1 1,1-1-1,-1 0 1,-1 1 0,1 0-1,-1-1 1,1 11-1,-2-10 0,0-1 0,0 1 0,-1-1 0,0 1 0,0-1-1,-1 1 1,0-1 0,1 0 0,-2 0 0,1 0 0,-5 7 0,-2 2-204,-1 1-1,-15 15 1,5-14-627,6-6-2054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32,'-3'4'7795,"3"19"-4937,5 44-2413,-4-50 640,6 44-33,3 0-1,2-1 1,26 80 0,-33-125-1194,0 0 0,1 0 0,1 0 0,0-1 0,17 25 0,-23-38-11,0 1 1,1-1-1,-1 1 0,1-1 0,0 0 1,-1 0-1,1 1 0,0-1 1,2 1-1,-3-2-234,1 1 0,0-1 0,-1 1 0,1-1 0,-1 0 0,1 0 0,0 1 0,-1-1 0,1 0 0,0-1 0,-1 1 0,1 0 0,-1 0 0,1-1 0,-1 1 0,1-1 0,0 1 0,-1-1 0,1 0 0,1 0 1,12-10-1739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4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0 768,'0'0'2526,"2"6"-1257,7 24 393,-2 0-1,-1 0 1,2 36-1,7 39 921,-6-54-1514,-4-21-340,1 0-1,12 33 1,-18-62-774,1 0-1,-1 0 1,1 0-1,-1 1 1,1-1-1,0 0 1,-1 0-1,1 0 1,0 0-1,0 0 1,0 0-1,-1 0 1,3 0-1,-3 0-87,0-1 0,1 0 0,-1 0 0,1 0 0,-1 0 0,1 1 0,-1-1 0,1 0 0,-1 0-1,1 0 1,-1 0 0,1 0 0,-1 0 0,1 0 0,-1 0 0,1 0 0,-1-1 0,1 1 0,-1 0 0,0 0 0,1 0 0,-1 0 0,1-1-1,1 0-321,0-1-1,-1 1 0,1-1 0,-1 0 0,0 1 0,1-1 0,-1 0 0,0 0 0,0 1 0,0-1 1,0 0-1,-1 0 0,1 0 0,0-3 0,3-14-1811</inkml:trace>
  <inkml:trace contextRef="#ctx0" brushRef="#br0" timeOffset="1">591 57 392,'3'-3'5423,"-37"6"-4083,-1 2 0,1 1 0,-41 14 0,40-11-809,-161 53 1260,68-9-7070,95-37 2483,9 2 850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43 536,'-15'-43'7877,"12"49"-7452,1 0 1,0 1-1,1-1 1,0 0-1,0 0 1,0 1-1,0 7 1,3 50 1619,-1-46-1499,2 61 844,4 0 0,3-1 0,41 151 0,-45-210-1802,-1-1 317,14 32 0,-16-43-1512,1-1 1,0 1 0,1-1 0,6 8-1,-5-8-2250,1-5 1172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5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1144,'31'6'7428,"-26"-7"-6590,62-7 2302,216-14 715,-263 21-3673,-4 1 26,0 0 0,1 0 0,-1 2 0,0 0-1,19 5 1,-32-6-169,1 0-1,-1 0 1,0 1-1,1-1 0,-1 1 1,0 0-1,0-1 1,0 2-1,-1-1 1,1 0-1,0 0 0,-1 1 1,1-1-1,-1 1 1,0 0-1,0 0 1,0 0-1,0 0 0,-1 0 1,1 0-1,-1 0 1,0 1-1,0-1 1,0 1-1,0-1 0,0 1 1,-1-1-1,0 1 1,0 6-1,-1 4 40,0-1 0,-1 1-1,-1-1 1,0 0 0,-1 0-1,0 0 1,-1 0 0,-1 0-1,-13 22 1,-4 1 78,-52 61 1,41-57-195,6-9-449,-35 51-1,56-71 147,1 0 0,0 0 0,1 0 0,0 1 0,1-1 0,0 1 0,0 0 0,1 1 0,-1 16-1,3-14-982,0-1 0,1 1 0,1 0 0,1-1 0,0 1 0,5 19 0,5 5-969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06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4956,'5'20'426,"25"112"6414,-30-128-6142,1 1 0,-1-1 0,0 1 0,0-1-1,0 1 1,-2 7 0,-4 2-1183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26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15889,'3'0'156,"16"-8"-220,-10 2-168,4 4-256,0-1-108,-4-3-92,4 3-92,-4 0-20,4 1-84,-1-1-100,-2-3-2596,-4 0 1215,3 1 805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39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39 216 668,'0'0'4528,"2"-3"-4083,17-16 294,1 2 0,0 0 0,2 1 1,-1 2-1,2 0 0,35-16 0,-18 12-415,0 2-1,1 2 0,54-11 0,-69 20-210,0 1-1,0 2 1,0 1-1,0 0 1,1 2-1,-1 1 1,0 2-1,-1 0 1,1 1-1,42 16 1,-33-7 3,-1 1 0,-1 1 0,-1 2 0,0 2 0,-1 0 0,54 49 1,-37-25 51,55 64 0,-85-85-136,0 0 0,-2 0 0,-1 2 0,-1 0 0,15 39 0,-17-33 19,-2 1 1,-1 1 0,-2-1 0,-1 1 0,-2 1-1,-1-1 1,-1 0 0,-4 39 0,-1-34-20,-11 51 1,11-75-28,-1 0 0,-1 0 0,0 0 0,-1 0 0,-1-1 0,-12 21 0,5-14-6,-1 0 0,0-1 0,-1-1 0,-1 0 0,-1-1 0,0-1 0,-1-1 0,-1-1-1,0 0 1,-1-2 0,0 0 0,-1-1 0,-1-1 0,-39 11 0,10-9 19,0-3 1,-1-1-1,-85 0 1,112-8-4,0-2-1,0 0 1,1-2 0,-1 0 0,1-2 0,0-1-1,0-1 1,1-1 0,0-1 0,1-1 0,0-1 0,-32-23-1,31 16-3,1-2 0,1 0 0,0-1 0,2-1 0,-23-34 0,4-3 18,-37-74 0,64 108 20,2 0 0,-12-42 0,18 49-46,0-1 0,1 0 0,2 0 0,0 0 0,1-1 0,3-26 0,26-122-713,-21 131-217,15-42-1,-18 67-145,0 0-1,1 1 1,0-1-1,1 1 0,0 1 1,17-21-1,4 5-977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1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128 294 200,'0'0'10570,"2"-3"-10149,35-27 644,0 1 1,53-30-1,92-41 32,-155 87-994,1 2-1,0 0 1,0 2 0,0 1-1,1 2 1,1 0 0,-1 2-1,1 1 1,-1 2 0,1 1 0,0 1-1,-1 1 1,1 2 0,30 7-1,-11 1 90,0 1 0,-1 3-1,79 37 1,-94-36-70,0 1 0,-2 2 0,-1 1 0,0 1-1,46 46 1,-37-26 81,-2 0-1,54 82 0,-70-91-133,-2 2-1,-2 0 0,-1 0 1,20 69-1,-25-64-42,-1 0-1,-3 0 0,-1 1 1,-2-1-1,-2 1 1,-2 0-1,-5 49 0,1-64-18,-1 0 0,-2 0 0,0-1 0,-2 0 0,-1 0 0,0-1 0,-2 0 0,-19 28 0,19-34-3,-2 0-1,0-1 0,-1 0 0,-1-1 1,0-1-1,-1 0 0,-1-2 0,0 0 1,-1-1-1,-22 11 0,8-8 4,0-1-1,-1-2 0,-1-1 1,0-2-1,0-2 1,-1-1-1,-43 2 0,0-4-2,0-5-1,0-2 0,1-4 1,0-4-1,-126-33 0,171 35-4,1-2-1,1-2 0,0 0 0,0-2 0,2-1 0,0-2 0,1-1 1,0-1-1,-40-39 0,47 36 0,0-2 1,1 0 0,2-1-1,1-1 1,1-1 0,1 0-1,1-1 1,2-1 0,1 0-1,1 0 1,-10-58 0,16 58 7,0 0 1,2-1-1,1 1 0,2-1 1,1 1-1,1-1 1,2 1-1,1 0 0,1 0 1,1 1-1,2 0 1,20-40-1,-12 35-96,1 1 0,2 1-1,2 1 1,0 0 0,2 2-1,2 1 1,39-33 0,-35 36-1515,1 2 1,1 1 0,1 2 0,36-17 0,-19 18-2189,-6 8 1152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39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1418 127 364,'0'0'7583,"-1"5"-7065,-1-3-438,1 1 1,-1 0-1,0 0 1,0-1-1,0 1 1,0-1-1,0 0 0,-1 1 1,1-1-1,-1 0 1,1 0-1,-1-1 1,0 1-1,1-1 1,-1 1-1,0-1 1,-4 2-1,-70 22 773,46-16-613,-125 41 350,-2-7 0,-2-7 0,-323 29 0,382-56-464,-50 2 214,189-6-303,-4 1-20,817 42 262,-500-59 217,-184 5-88,-67-2-51,-98 8-312,-14-1-1,-482 2 23,324 2-42,-339 10 7,299-6-50,35 3-82,170-9 95,3-1 3,1 0 0,0 0 0,0 1 0,-1-1-1,1-1 1,0 1 0,-1 0 0,1 0 0,0 0 0,-1-1 0,1 1 0,0-1 0,-2 0 0,2 1-26,9-3 10,27-7 5,1 2 1,43-4 0,83-2-3,-94 9 19,-46 4-4,552-39 118,-243 19 109,-328 21-227,19-5 1,-21 5 15,-8-1-7,-184-12-76,-476-18-455,641 33 472,25-1 34,13-1 28,881-40 337,-819 35-291,-16 1 38,78-16 0,-134 20-93,0 0 5,1-1-1,-1 1 1,0-1-1,1 1 0,-1-1 1,1 0-1,-1 0 1,0 0-1,0 0 0,1 0 1,-1 0-1,0-1 1,0 1-1,0-1 1,-1 1-1,4-5 0,-8 3 13,-5-1-21,0 1 0,1 0 0,-1 0-1,0 1 1,-16-3 0,-50-2-27,46 5 18,-164-12-336,-369 20 1,543-5 325,0 1 0,0 0 1,1 2-1,-1 0 0,-28 11 1,45-15 19,0 0 1,0 1 0,0-1-1,0 1 1,1-1 0,-1 1-1,0-1 1,0 1 0,1 0 0,-1-1-1,0 1 1,1 0 0,-1 0-1,1-1 1,-2 2 0,2-1 0,0-1 0,0 1 0,0-1-1,0 0 1,0 1 0,0-1 0,0 1 0,0-1 0,0 1 0,0-1 0,0 0 0,1 1 0,-1-1 0,0 1 0,0-1 0,0 0 0,0 1 0,1-1 0,-1 0 0,0 1 0,0-1 0,1 0 0,-1 1 0,1-1 0,1 2 2,0 0 0,1-1 1,-1 0-1,1 1 0,-1-1 1,1 0-1,0 0 0,4 1 0,41 6 29,0-2 0,1-2 0,89-4 0,-92-1-15,572-38 288,-602 37-295,-9 2-4,-1 0 0,0-1 0,1 0-1,-1 0 1,0 0 0,0-1 0,0 0 0,0 0 0,0-1 0,7-4-1,-16 4 13,-6 0-14,0 0 1,0 1 0,0 0 0,0 0-1,-14 0 1,-54-1-24,49 3 11,-850 19-775,861-18 761,7-1 5,-1 1 0,0 0 0,1 0 0,-1 1-1,1 0 1,-19 7 0,28-9 15,1 0 1,0 0 1,0 0-1,1 0 1,-1 0-1,0 0 1,0 0-1,0 0 1,0 1 0,0-1-1,0 0 1,0 0-1,0 0 1,0 0-1,1 0 1,-1 0-1,0 0 1,0 0 0,0 0-1,0 0 1,0 1-1,0-1 1,0 0-1,0 0 1,0 0-1,0 0 1,0 0 0,0 0-1,0 0 1,0 1-1,0-1 1,0 0-1,0 0 1,0 0-1,0 0 1,0 0 0,0 0-1,0 0 1,0 1-1,0-1 1,0 0-1,0 0 1,0 0-1,0 0 1,0 0-1,0 0 1,0 0 0,-1 0-1,1 1 1,26 3 3,0-1 0,0 0 0,48-3 0,-36-1-2,789-49 183,-811 48-177,7 0 21,1-2 0,24-5 0,-45 8-24,-2 1-3,-1 0 0,1 0 0,-1 0 0,1 0 0,0-1 0,-1 1 0,1 0 0,0 0 0,-1 0 0,1-1 0,-1 1-1,1 0 1,-1 0 0,1-1 0,-1 1 0,1-1 0,-1 1 0,1 0 0,-1-1 0,1 1 0,-1-1 0,0 1 0,1-1 0,-1 0 0,0 1 0,1-2 0,-7 0 13,-35-5-10,0 2-1,0 2 0,-70 4 0,42 0-30,-437 6-306,401-5 234,85-1 81,-223 12-202,236-12 227,1 0-1,0 0 0,0 1 0,0-1 0,0 1 0,-10 6 1,18-6 15,16 2-3,0-1-1,-1-1 1,1 0-1,0-1 1,1-1-1,19-3 0,-3 1 7,200-9 99,-2-11-1,315-69 0,-542 89-119,6 0 2,0-1 1,1 0-1,-2-1 1,1-1-1,20-10 0,-32 15-5,1 0-1,-1 0 1,1-1-1,-1 1 0,1 0 1,-1 0-1,1-1 0,-1 1 1,1-1-1,-1 1 1,1 0-1,-1-1 0,0 1 1,1-1-1,-1 1 1,0-1-1,1 1 0,-1-1 1,0 1-1,0-1 1,0 1-1,1-1 0,-1 1 1,0-2-1,0 2 1,-1-1 0,1 1 0,0-1-1,-1 1 1,1 0 0,0-1 0,-1 1 0,1-1 0,-1 1-1,1 0 1,0 0 0,-1-1 0,1 1 0,-1 0-1,1 0 1,-1-1 0,1 1 0,-1 0 0,0 0 0,-31-5 22,30 5-23,-52-1-1,-95 12 1,73-4-17,-551 43-123,579-41 199,515-51 8,-349 27-47,134-18 40,-764 86-62,-9-31-732,509-22 653,-155 0-2129,165 0 2125,-18-2-1648,19 2 1423,0 0-1,0-1 1,0 1-1,1 0 1,-1 0 0,0-1-1,0 1 1,0 0-1,1-1 1,-1 1 0,-4-5-1553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7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1 163 348,'0'0'13399,"5"-1"-13087,-1 1-246,0-1 0,1 0 0,-1 0 0,0 0-1,0-1 1,0 1 0,1-1 0,-2 0 0,5-3-1,34-21 362,2 1 0,50-21 0,-69 36-307,1 1 0,0 1 0,0 1 1,1 2-1,40-4 0,-22 8 23,-1 3 0,0 1 0,0 2 0,-1 3 0,83 24 1,-84-17 61,-1 2 0,-1 2 0,44 27 0,-9-4 48,-53-30-198,0 1 0,-2 0-1,1 2 1,-2 1 0,0 0-1,-1 2 1,-1 0 0,0 1 0,-2 0-1,19 30 1,17 32 49,22 38 21,-62-98-99,0 1-1,-2 0 0,12 45 1,-15-42-20,-2-1 0,0 1 1,-2 0-1,0 0 0,-2 0 0,-1 1 1,-1-1-1,-1 0 0,-9 35 0,7-40 1,3-12-6,0 0 1,0 0 0,-1-1-1,-6 13 1,-66 107 28,49-90 8,-1 0-1,-2-2 1,-57 54-1,-113 79 260,177-150-254,-8 4 51,0 0 0,-2-2 0,-62 29 0,84-45-69,0-1 0,0 0 0,-1 0 1,1-1-1,0-1 0,-1 0 1,0 0-1,1-1 0,-1 0 0,1-1 1,-16-3-1,9 1 6,1-1 0,-1-1 0,1 0 0,0-1 0,0-1 0,-19-12 0,16 6 26,-24-20 0,-9-7-17,-32-27 43,37 28-48,33 27-24,1 0 1,1-1-1,0 0 0,0-1 0,-10-16 0,1-3 19,-21-45 1,26 42 18,-13-44 0,24 64-25,-22-91 80,25 101-97,-10-80 49,7 61 19,1 0-1,1 0 1,1-1 0,1 1-1,2 0 1,1-1 0,9-48-1,-6 49 89,-3 13-88,0 0 1,1 0-1,0 1 0,1-1 1,1 1-1,6-13 0,8-6-342,2 0 1,1 1-1,1 2 0,30-29 0,-6 10-1479,-2 2-2313,2 2-3856,-22 21 5044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1:48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395 1 148,'0'0'1016,"-20"17"5581,-16-6-4925,15-6-1287,1 0 0,0 2 0,1 0 0,0 2-1,0 0 1,-21 14 0,25-11-345,0 1 0,0 0 0,2 1 0,0 1-1,0 0 1,2 0 0,0 2 0,0-1 0,2 1 0,-13 30 0,15-30-831,1 1 1,1 0-1,0 0 1,2 0 0,0 1-1,-1 33 1,8-10-1603,7-2 725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2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0 913 432,'3'-16'5091,"-2"1"-4768,1 0 1,0-1 0,1 1 0,1 0-1,9-23 1,34-71 168,-25 66-349,2 2 1,1 1-1,2 1 1,2 1-1,2 1 1,1 2-1,2 2 1,1 0-1,1 3 0,64-42 1,-47 40 114,1 2 0,1 2-1,1 3 1,1 3 0,2 1 0,0 4 0,107-18 0,-70 23 612,166 1 0,98 36 1303,-271-15-1565,110 14 776,-152-19-1268,15 3-344,-23 4-2936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3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7 612,'22'-6'9898,"-26"8"-9383,0-1-317,3 0-135,0-1 1,0 0-1,0 1 1,0-1-1,0 1 1,0-1-1,0 1 1,0-1 0,0 1-1,0 0 1,0 0-1,0-1 1,0 1-1,1 0 1,-1 0-1,0 0 1,0 1-1,1 0 69,0 0-1,-1 0 0,1 0 0,0 0 0,0 0 0,1-1 0,-1 1 0,0 0 1,1 0-1,0 3 0,0 0 30,6 25 632,-4-15-440,0-1 1,1 28 0,-4-37-316,0 0 1,0 0-1,-1 0 0,0 0 1,0 0-1,0 0 0,0 0 1,-1-1-1,0 1 1,0 0-1,0-1 0,-5 7 1,4-7-5,-3 5 47,0-1-1,-14 15 0,18-21-69,0 0 1,-1 0 0,1 0-1,-1-1 1,1 1 0,-1 0-1,1-1 1,-1 0 0,0 0-1,0 0 1,0 0 0,0 0-1,1 0 1,-1-1 0,-5 1-1,-5-1 5,10 0-2,0-2 2,0 1-14,2 1 3,-1-1-1,0 0 0,1 1 1,-1-1-1,1 0 0,-1 0 1,1 0-1,-1 0 0,1 0 1,0-1-1,-1 1 0,1 0 1,0-1-1,0 1 0,0 0 1,0-1-1,-1-1 0,2 1 128,0 2-122,0 0 1,0-1 0,1 1-1,-1-1 1,0 1 0,1-1 0,-1 1-1,0 0 1,1-1 0,-1 1-1,1 0 1,-1-1 0,0 1 0,1 0-1,-1 0 1,1 0 0,-1-1-1,1 1 1,-1 0 0,1 0 0,-1 0-1,1 0 1,-1 0 0,1 0-1,-1 0 1,1 0 0,-1 0 0,1 0-1,5 5 56,0 0-1,-1 0 1,0 0 0,0 1-1,0 0 1,-1 0-1,0 0 1,0 1 0,0 0-1,3 10 1,7 10 67,-14-26-118,9-58-1,-8 41 3,0 1 0,1 0 0,1 0 0,0 0 0,1 0 0,1 1 0,12-28 0,-16 41-9,0-1 0,0 1 0,0-1 0,0 0 0,0 1 0,0 0 0,1-1 0,-1 1 0,0 0-1,1 0 1,-1 0 0,1 0 0,0 0 0,-1 0 0,1 0 0,0 0 0,0 1 0,-1-1 0,1 0 0,0 1-1,0 0 1,0-1 0,-1 1 0,1 0 0,0 0 0,0 0 0,0 0 0,0 1 0,0-1 0,0 0 0,-1 1-1,1-1 1,0 1 0,0 0 0,-1-1 0,1 1 0,0 0 0,-1 0 0,3 2 0,4 2 16,0 2 1,0-1 0,-1 1-1,1 0 1,10 15-1,10 16 123,0 2 0,-3 1-1,21 46 1,-43-80-128,0 0-1,-1 0 0,0 0 1,0 0-1,-1 0 1,1 12-1,-2-18-44,1 1-1,-1-1 1,0 0-1,0 0 1,0 0-1,0 1 1,0-1-1,0 0 1,-1 0 0,1 0-1,0 1 1,0-1-1,-1 0 1,1 0-1,-1 0 1,1 0-1,-1 0 1,0 0 0,1 0-1,-1 0 1,0 0-1,0 0 1,1 0-1,-1 0 1,0 0 0,0-1-1,0 1 1,0 0-1,0-1 1,0 1-1,0-1 1,-1 1-1,1-1 1,0 1 0,0-1-1,0 0 1,0 0-1,-1 1 1,1-1-1,0 0 1,0 0-1,0 0 1,-1 0 0,1-1-1,0 1 1,0 0-1,0 0 1,-1-1-1,1 1 1,0-1-1,-2 0 1,-29-11-735,-15-5-3009,42 16 2965,1 0 1,-1 1-1,1-1 1,-1 1 0,0 0-1,0 0 1,1 0-1,-10 2 1,-8 4-1498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2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40 1488,'0'-8'1580,"-6"-1"96,-3 1 105,-4 2-13,-6 4-80,0-1-104,-9 0-128,-6 3-172,-1 0-100,-3 0-171,-6 0-205,-3 3-324,0 0-488,0-1-764,3 4-5021,0 0 1969,6 2 1295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5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1085 26 692,'11'-25'10780,"-9"25"-10484,-1 0-194,0 1 0,-1-1 0,1 1 0,0 0 0,0-1 0,-1 1 0,1 0 0,-1 0-1,1 0 1,-1-1 0,1 1 0,-1 0 0,1 0 0,-1 0 0,0 0 0,1 2 0,1 6-81,0 0 0,0 0 0,0 14 0,-2 15 266,1 49 31,-3 0 0,-19 111 0,12-154-261,-2 0 0,-1 0 0,-3-2 0,-1 1 0,-28 49 0,29-65-11,-2 0 0,0-1 0,-2-1 0,-1-1 1,0-1-1,-2-1 0,-1-1 0,-38 28 0,46-39-36,-1-1 0,0 0-1,-1-2 1,0 0 0,0-1-1,0 0 1,-1-1 0,0-2-1,0 1 1,0-2 0,0-1-1,-1 0 1,1-1 0,-20-2-1,-26-7 1,1-2 0,-101-31 0,117 29-22,-55-18-1182,61 17-5449,33 10 3951,5-1 819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2:46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518 26 456,'0'-1'244,"1"1"-1,-1-1 1,0 0-1,0 0 1,0 0-1,0 0 1,0 0-1,0 0 1,-1 0-1,1 1 1,0-1-1,0 0 1,-1 0-1,1 0 1,0 0-1,-1 1 1,1-1-1,-1 0 1,1 0-1,-1 0 1,0 1-117,1 0 1,-1 0-1,1 0 1,-1 0 0,1 1-1,-1-1 1,1 0-1,-1 0 1,1 0-1,-1 1 1,1-1 0,-1 0-1,1 1 1,-1-1-1,1 0 1,-1 1-1,1-1 1,0 0 0,-1 1-1,1-1 1,0 1-1,-1 0 1,-21 37 1557,21-36-1690,-36 87 1516,30-68-1252,-1-1 0,-1 1-1,-1-2 1,0 1 0,-2-1 0,-20 26 0,30-43-238,0 0 0,0 0 0,0 0 0,-1 0 0,1 0 1,-1-1-1,1 1 0,-1-1 0,0 0 0,1 1 0,-1-1 1,0-1-1,0 1 0,0 0 0,-4 0 0,5-1 27,-11-14 37,12 10-78,0 0 0,0 0 0,0 1 0,1-1 0,0 0 0,0 0-1,0 0 1,0 0 0,0 0 0,1 0 0,0 0 0,0 0 0,1-4 0,0-1 11,1-4 52,0 0 0,1 0 0,0 1 0,1-1 1,1 1-1,0 0 0,0 1 0,1-1 0,12-13 1,2 0 209,0-2 159,-20 26-422,0-10 157,-1 10-166,-1 1-7,0 0-1,1 0 1,-1 0 0,0 0-1,0-1 1,0 1 0,0 0 0,1 0-1,-1-1 1,0 1 0,0 0 0,0-1-1,1 1 1,-1-1 0,0 1 0,1-1-1,-2 0 1,0-1-1,0 1 1,-1-1-1,1 1 0,-1 0 0,1-1 1,-1 1-1,0 0 0,1 1 0,-1-1 1,0 0-1,0 1 0,-4-1 0,-176-25 52,175 25-40,-1 0 0,0 0 0,0 1 0,0 1 0,0-1 0,0 1 0,-13 4 0,18-4 3,0 1-1,0 0 1,0 0-1,0 0 1,0 0-1,1 0 1,-1 1-1,1 0 1,0 0-1,0 0 1,0 0-1,0 0 1,1 1-1,-1-1 1,1 1-1,0-1 1,-3 6-1,1 2 78,-1 0 0,2 1 0,-1-1 0,2 1 0,-1 0 0,2 0 0,-1 0 0,2 13 0,0 5 217,2 0 1,5 32-1,-1-30 9,2 0-1,1-1 1,1 1-1,28 58 1,-36-86-316,1-1 1,-1 1-1,0-1 1,1 1-1,5 5 1,-7-8-160,0 0 0,0-1 0,0 1 0,0 0 0,0-1 0,0 1 0,0 0 0,0-1 0,0 1 0,0-1 0,0 1 0,0-1 0,0 0 0,1 1 0,-1-1 0,0 0 0,0 0 0,0 0 0,1 0 0,-1 0 0,0 0 0,0 0-1,0-1 1,1 1 0,-1 0 0,0-1 0,0 1 0,1-1 0,22-6-7819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6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46 148,'24'-45'10759,"-24"44"-10702,4 22 303,-1 0 0,-1 0 0,0 0 0,-3 23 0,2 3-37,28 366 1865,-29-410-2177,8 38 104,-8-40-130,1 0 0,-1 1 1,0-1-1,1 1 0,-1-1 0,1 0 1,0 1-1,-1-1 0,1 0 0,0 1 1,0-1-1,-1 0 0,1 0 0,0 0 0,0 0 1,1 0-1,-1 0 0,0 0 0,0 0 1,0 0-1,3 0 0,-3-1-47,1 0 0,0 0-1,-1-1 1,1 1 0,-1-1 0,1 1-1,-1-1 1,1 0 0,-1 0 0,1 1 0,-1-1-1,1 0 1,-1 0 0,0 0 0,0-1-1,0 1 1,1 0 0,-1 0 0,1-3 0,19-27-1197,-21 30 1248,10-17-2451,-1-1 0,10-27 0,-10 22 602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6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 0 796,'0'0'3429,"-11"2"-2626,-54 7 280,-236 22 1867,80-42-1657,27 0-1417,189 11-148,-17 1-236,11 6-2886,27 8-102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7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230 102 664,'7'-4'1010,"-6"3"-882,0 1 0,0 0 1,-1-1-1,1 1 0,-1 0 0,1-1 0,0 1 1,-1-1-1,1 1 0,-1 0 0,1-1 0,-1 0 1,1 1-1,-1-1 0,1 1 0,-1-1 1,0 0-1,1 1 0,-1-1 0,1-2 976,-6 7-657,-6 5-161,1 0 0,0 1-1,0 0 1,1 0 0,0 1 0,1 1-1,-12 21 1,7-10 13,2 1 0,0 0-1,-9 38 1,14-42-99,2 0-1,0 0 0,-1 22 1,5-34-113,0 1-1,0-1 1,1 1 0,0-1 0,0 1-1,1-1 1,0 0 0,0 0 0,1 1 0,4 7-1,-5-13-54,0 1 0,0-1-1,1 0 1,-1 0 0,1 0-1,0 0 1,0-1 0,0 1-1,0-1 1,0 1 0,0-1-1,1 0 1,-1 0 0,1-1-1,-1 1 1,1-1 0,0 0-1,0 0 1,-1 0 0,1 0-1,0-1 1,0 1 0,0-1-1,0 0 1,0 0 0,6-1-1,0-1 10,-1 1 0,1-2-1,0 1 1,-1-1 0,0-1 0,1 1-1,-2-2 1,1 1 0,12-9-1,-9 3-20,-1 0 0,0 0 0,-1-1 0,0 0 0,-1-1 0,0 0 0,-1 0 0,0-1-1,-1 0 1,0 0 0,-1-1 0,-1 0 0,0 0 0,-1-1 0,0 1 0,-1-1-1,-1 0 1,0 1 0,-1-1 0,-1 0 0,0 0 0,-1 0 0,-1 0 0,0 0 0,-1 1-1,-1-1 1,-6-17 0,6 23-53,-1 0 0,1 1 0,-2-1 0,1 1 0,-1 0 1,0 1-1,-1 0 0,1 0 0,-1 0 0,-1 1 0,1 0 0,-1 0 0,0 1 0,-1 0 0,1 0 0,-1 1 0,0 0 0,0 1 0,0 0 0,-18-4 0,13 5-245,0-1-1,0 2 0,-1 0 0,1 1 0,0 0 0,-1 1 0,1 0 1,0 2-1,0-1 0,0 2 0,0 0 0,1 0 0,-21 11 0,31-14-120,1 0 0,0 1 0,0-1-1,0 1 1,0 0 0,0-1 0,0 1-1,0 0 1,0 0 0,-2 4 0,0 5-987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7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186 700 656,'7'18'991,"1"0"1,0 0-1,2-1 0,0 0 1,13 16-1,-23-33-932,0 1 0,0-1 0,0 0 0,1 1 0,-1-1 0,0 0 0,0 1 0,1-1 0,-1 0 0,0 0 1,1 1-1,-1-1 0,0 0 0,1 0 0,-1 0 0,0 1 0,1-1 0,-1 0 0,0 0 0,1 0 0,-1 0 0,1 0 0,-1 0 0,0 0 0,1 0 0,-1 0 0,0 0 0,1 0 1,-1 0-1,1 0 0,-1 0 0,0 0 0,1 0 0,-1 0 0,0-1 0,1 1 0,0 0 0,7-17 824,-1-30-300,-7 43-399,4-70 459,-3-1 0,-10-85 0,-32-149 492,29 232-772,10 65-255,1 8-58,0 1 0,1-1 0,-1 1 0,1-1 0,-1 1 0,1-1 0,0 0 0,1 1 0,-1-1 0,2-5 0,-1 9-34,0-1-1,0 0 1,0 1 0,0-1-1,0 1 1,0 0-1,0-1 1,0 1 0,0 0-1,0-1 1,0 1-1,0 0 1,0 0-1,0 0 1,1 0 0,-1 0-1,0 0 1,0 1-1,0-1 1,0 0-1,0 0 1,0 1 0,0-1-1,0 1 1,0-1-1,2 2 1,1-1-3,58 15 272,160 45 313,-206-57-565,-14-4-32,1 0-1,-1 0 1,0 0-1,0 1 1,0-1-1,0 1 1,1 0-1,-1 0 1,0 0-1,0 0 1,0 0-1,-1 0 1,1 0-1,0 0 1,0 1-1,1 1 0,-5 1-32,-17 10-189,-1 0 0,-1-2 0,0 0 0,-41 16 0,-11 6-606,13 0-1430,3 2 0,1 2 0,-76 69 0,65-43 480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8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380 421 452,'-5'15'352,"-1"-1"-1,0 0 1,-1-1 0,0 0 0,-1 0-1,-1 0 1,0-1 0,0 0-1,-1-1 1,-14 12 0,19-18-216,-1 0 1,0 0-1,0-1 1,0 0-1,0-1 1,0 1-1,-1-1 1,0 0-1,1-1 1,-1 0-1,0 0 1,0 0-1,-1-1 1,1 0-1,0 0 1,0-1-1,0 0 1,-1 0-1,1 0 1,0-1-1,0-1 1,0 1-1,-10-4 1,11 3-65,1-1 0,-1 1 0,1-1 0,-1-1 0,1 1 0,0-1 0,0 0 0,1 0 1,-1 0-1,1-1 0,0 1 0,0-1 0,-4-7 0,3 3 11,0 0-1,1-1 1,0 0 0,0 1 0,1-2-1,0 1 1,-1-14 0,1 1 27,2-1 1,0 1 0,2-1-1,1 1 1,0-1 0,8-30-1,-4 31-28,1 0 0,1 0 0,0 1 0,2 0 0,13-21 0,-19 34-45,2 1 0,-1 0 0,1 0 0,0 1 1,1 0-1,-1 0 0,1 0 0,1 1 1,-1 0-1,1 0 0,0 1 0,1 0 0,-1 0 1,1 1-1,11-4 0,-16 7-22,0 0 1,0 1-1,0-1 0,0 1 0,1 0 1,-1 0-1,0 0 0,0 0 0,0 1 1,0 0-1,0-1 0,0 2 0,0-1 1,0 0-1,0 1 0,0 0 0,0 0 1,-1 0-1,1 0 0,-1 1 0,0-1 1,1 1-1,-1 0 0,0 0 0,-1 0 1,1 0-1,-1 0 0,5 7 0,-1 0 24,-1 0 0,1 1 0,-2 0-1,0-1 1,0 1 0,-1 1 0,0-1 0,-1 0-1,2 15 1,-3-13-5,-1 0 0,0 0 1,-1 0-1,0 0 0,-1 0 0,-1 0 0,0-1 0,0 1 1,-1-1-1,-7 14 0,7-18-45,0-1 0,-1 0 0,1 0 0,-2 0 0,1 0 0,-1-1 0,0 1 0,0-1 0,-1-1 0,1 0 0,-1 0 0,-1 0 0,1 0 0,-1-1 0,1-1 0,-12 5 0,8-5-179,1-1 1,-1 1-1,0-2 0,1 0 1,-1 0-1,0-1 1,0 0-1,0 0 1,-16-4-1,20 2-1025,-1 0 1,0 0-1,0-1 0,-9-5 0,7 5-287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8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32 597 872,'22'45'5153,"-22"-49"-4592,-25-450 3617,25 432-3985,0 0 1,2 0 0,1 1 0,8-39-1,-10 58-175,-1 0-1,1 0 0,0 0 0,0 0 0,0 1 0,0-1 0,0 0 0,0 0 0,0 1 1,1-1-1,-1 0 0,0 1 0,1-1 0,0 1 0,-1 0 0,1 0 0,0-1 0,-1 1 1,4-1-1,-2 1 2,0 0 1,0 1-1,0-1 1,0 1-1,0 0 1,0 0 0,0 0-1,0 0 1,0 0-1,0 0 1,0 1-1,3 1 1,2 0 20,0 1-1,-1 0 1,1 0 0,-1 1-1,0 0 1,0 0 0,0 1-1,-1 0 1,7 6 0,-7-5-9,0 0 0,-1 0 0,1 0 0,-1 1-1,-1-1 1,6 11 0,-9-15-24,-1 0 0,1 0-1,0 1 1,0-1-1,-1 0 1,0 1-1,1-1 1,-1 1 0,0-1-1,0 0 1,0 1-1,-1-1 1,1 1-1,0-1 1,-1 0 0,0 1-1,0-1 1,1 0-1,-1 1 1,0-1-1,-1 0 1,1 0 0,0 0-1,-1 0 1,1 0-1,-3 2 1,-2 1-217,-1 1 0,0 0 0,0-1 0,-1-1 0,1 1 0,-1-1-1,0 0 1,0-1 0,0 0 0,-1 0 0,-11 2 0,11-3-139,0 0 0,0 1 0,1 0 0,-1 0 0,1 1 0,0 0 0,0 0 0,0 1 0,1 0 0,-13 11 0,9 1-1952,6 0 698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19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11061,'16'6'364,"-1"-1"-100,-2-2-48,-4 0-84,4 0-16,-4 0-24,1 0-40,-1-1-12,4 1-404,-4 3-340,-3 25-7329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3:25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16000 301 660,'0'0'4125,"-3"1"-3631,-16 1-114,0 0-1,0-1 1,0-1-1,0-1 1,-37-6-1,-5 0 27,-26 0 33,-318-19 1094,-359 0-56,-172-37-440,880 58-995,-545-47 346,-2 25-114,50 42-96,1 22 3,302-19-94,-479 17 151,214-13-123,-23-4-39,-303 24 59,267 20 120,114-11-27,-327 53-51,390-47-198,-466 80-237,569-88 152,-50 5 4,-270 48-282,113 9 76,13 40 128,304-78 282,2 7-1,-275 168 1,304-147 319,-199 171 0,-164 215 264,458-425-582,-244 268 512,24 17-124,252-311-451,-241 351 439,211-296-395,4 3-1,-53 133 1,96-203-109,0 1 0,2 0 1,1 0-1,1 1 1,2 0-1,0 0 1,1 0-1,2 0 1,1 0-1,1 0 0,8 40 1,74 214-510,-59-209 392,-2-4-24,2-1-1,50 91 0,-63-135 132,2-1 0,-1 0 0,2-1-1,1-1 1,1-1 0,0 0 0,1-1 0,1-1 0,0 0 0,38 21 0,12-2-25,2-3 0,1-4 0,1-2 0,90 18 0,188 44-68,-26-7 60,-245-62 55,198 42-64,-165-39 34,80 11-21,-21-8 15,346 37-73,-392-54 117,377 17-65,-302-14 51,-25 0 1,101 3 12,37 1 8,-137-10-2,276 1 54,22-13 72,-123 5 1,199-6-7,-18-12 51,-296 11-34,189-13 134,-63-24-196,-51 7-65,-120 17-2,117-1 90,-77 9 6,6 2-70,-70 5-9,-81 4 152,115 11 0,85 25 518,-121-12-442,116 6-31,-129-16-113,80 10 133,167 19 77,-110-29-217,-62-4-67,-75-2 1,75 6 26,-17 11 138,152 14 57,149 5 22,-283-15-132,-46-3-49,525 21-27,-527-33-44,-34 0 0,-28-6-22,71 5-9,219-18 0,87-53-85,-9-49-7,-478 108 94,271-85-107,-191 55 25,93-48 0,-77 26-33,104-70 1,-146 80 61,-1-2 0,-3-3 1,-2-3-1,-2-2 0,-3-2 1,-2-3-1,75-114 0,-58 63-35,-4-3 1,-5-3-1,53-152 0,-80 169 8,-4-1-1,-5-1 1,13-150-1,-27 129 3,-5-1 1,-21-194-1,-133-623-76,72 633 122,52 223 49,-59-127 0,43 127-15,-4 3-1,-4 2 1,-2 2-1,-97-105 1,-19 8 45,-330-263 0,367 335-1,-191-111-1,276 188-28,-1 2 1,-1 2-1,-63-18 1,-159-30-575,256 66 488,-198-40-1932,113 27-2023,-122-2 0,79 18 1636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3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341 284 548,'0'0'1898,"-1"2"-1010,0 4-323,-1-1 0,1 0 0,-1-1 0,0 1 0,0 0 0,-1 0 0,1-1 0,-1 1 0,0-1 0,-5 6 0,2-5-159,1 1 0,-1-1 0,0 0 1,-1 0-1,1-1 0,-14 7 0,14-8-283,-1 0 0,1 0 1,-1-1-1,0 0 0,1 0 0,-1-1 1,0 1-1,0-2 0,0 1 0,0-1 0,-1 0 1,1 0-1,0-1 0,0 0 0,0 0 1,1-1-1,-12-4 0,10 2-76,1 0 1,0 0-1,1-1 1,-1-1-1,1 1 0,0-1 1,0 0-1,1 0 0,0 0 1,0-1-1,0 0 1,-5-12-1,3 8-19,2-2 0,0 1 0,0 0 1,1-1-1,1 0 0,0 0 0,-1-15 0,3 19-17,1 0 0,0 0-1,0 0 1,1 0 0,0 0-1,1 0 1,0 0 0,0 1-1,1-1 1,0 1 0,0 0-1,9-14 1,-9 17-4,1 0 0,-1 0 0,1 1 0,0-1 0,1 1-1,-1 0 1,1 0 0,0 1 0,-1-1 0,2 1 0,-1 0 0,0 1 0,1-1 0,-1 1 0,1 0 0,0 0 0,-1 1 0,1-1 0,0 1 0,7 0-1,-1 1 34,0 0-1,-1 0 1,1 1-1,0 1 1,-1 0 0,1 1-1,-1 0 1,0 0-1,0 2 1,0-1-1,16 10 1,-19-10 1,0 2 1,0-1-1,0 1 1,-1 1-1,0-1 1,0 1-1,-1 0 1,0 1-1,0 0 1,0-1-1,-1 2 1,0-1-1,-1 1 1,5 12-1,-8-18-39,0 0 1,0 0-1,0 0 0,0 1 1,0-1-1,-1 0 0,0 1 1,0-1-1,1 0 0,-2 0 0,1 1 1,0-1-1,-1 0 0,0 1 1,1-1-1,-1 0 0,-1 0 1,1 0-1,0 0 0,-1 0 0,1 0 1,-1 0-1,0 0 0,0-1 1,0 1-1,0-1 0,-1 1 0,-4 3 1,3-3-31,-1-1 1,1 1-1,-1-1 1,1 0-1,-1-1 0,0 1 1,0-1-1,0 1 1,0-1-1,0-1 1,0 1-1,0-1 1,0 0-1,-1 0 0,1-1 1,0 1-1,-9-3 1,-44-11-319,56 14 333,2 1-41,1 1 54,-1 0 1,1-1 0,-1 1 0,1 0-1,0-1 1,0 1 0,0-1 0,0 1 0,0-1-1,0 0 1,2 3 0,0-1 3,1 3 13,1 0-1,0-1 1,0 0 0,1 0 0,0 0 0,0 0-1,0-1 1,0 0 0,0 0 0,1-1 0,0 0 0,-1 0-1,1-1 1,0 1 0,1-1 0,-1-1 0,0 0-1,1 0 1,-1 0 0,0-1 0,1 0 0,9-1-1,2-1-116,-1-1 0,-1-1 0,1 0 0,0-2 0,-1 0 0,0 0 0,28-17 0,-45 23 108,71-40-1567,30-23-6274,-69 39 5604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1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622 20 824,'5'-11'16194,"-15"14"-13165,-71 9-2337,16-11-603,-1-3-1,-97-15 1,162 17-91,-12-2-25,1 0 0,-1 1 0,0 1 0,-22 2 0,31-2 26,1 1 1,0-1 0,0 1-1,0 0 1,-1 1-1,1-1 1,0 0 0,0 1-1,1 0 1,-1-1-1,0 1 1,0 0-1,1 1 1,-1-1 0,1 0-1,0 1 1,0-1-1,0 1 1,0 0 0,0 0-1,0 0 1,1 0-1,-2 4 1,-8 25 97,1 0 0,-11 64 1,2 73 173,18-161-261,-29 651 748,43 5-94,37-20 386,-48-624-1007,16 102 219,-14-101-234,2 0 1,0-1 0,14 33 0,-17-48-37,0 1 0,0-1 1,1 0-1,0 0 0,-1 0 1,2 0-1,-1-1 0,1 0 0,-1 0 1,1 0-1,0 0 0,0-1 1,1 0-1,-1 0 0,1 0 0,0-1 1,0 1-1,-1-1 0,8 1 1,10 1-79,0-1 0,0-1 0,42-1 1,-38-2 13,92-10-2462,-91 7 436,-16-2-1045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1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387 91 776,'22'-90'10466,"-27"93"-9812,-7 3-355,2 2 0,-1-1 0,1 1 0,0 1 0,1 0 0,0 0 0,0 1 0,-10 15 0,-59 98 1185,78-122-1479,-34 63 379,3 2 0,3 1 0,2 1 0,-20 95 0,26-76-135,4 2 0,4-1 0,3 2 0,5-1 0,4 1 0,3-1 0,30 174 0,-20-198-30,25 74 1,-29-111-169,2-1-1,1 1 1,2-2 0,0 0 0,18 25-1,-23-40-355,0-1 0,1 1 0,0-1-1,0-1 1,1 0 0,0 0 0,0-1 0,1-1-1,0 0 1,1 0 0,0-1 0,0-1-1,0 0 1,0-1 0,1 0 0,0-1 0,-1-1-1,1 0 1,15 0 0,-1-2-536,-1-1 0,0-2 0,1 0-1,-1-2 1,0-1 0,-1-1 0,1-1 0,46-22 0,-17 1-1692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53 596,'4'-13'2770,"5"-22"2178,-9 35-4891,0 0-1,0 0 0,0-1 1,0 1-1,0 0 1,0 0-1,0 0 0,0-1 1,1 1-1,-1 0 1,0 0-1,0 0 0,0-1 1,0 1-1,1 0 1,-1 0-1,0 0 0,0 0 1,0 0-1,1-1 1,-1 1-1,0 0 0,0 0 1,1 0-1,-1 0 1,0 0-1,0 0 1,1 0-1,-1 0 0,0 0 1,0 0-1,0 0 1,1 0-1,-1 0 0,0 0 1,0 0-1,1 0 1,-1 0-1,0 0 0,0 0 1,1 0-1,-1 1 1,0-1-1,0 0 0,0 0 1,1 0-1,-1 1 1,28 28 1081,-2 1 0,30 43 0,-25-30-651,10 16-6,-2 2 0,-4 1-1,-2 1 1,33 91-1,-37-72-59,-4 1-1,25 139 0,-31-94 25,1 142 1,-18-189-351,-5 1 0,-2-2 1,-32 155-1,22-175-868,-2-1-1,-2-1 1,-4-1 0,-1-1-1,-59 96 1,-36 33-7339,65-101 5561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4:14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1 239 460,'13'-21'4812,"-4"7"-4265,1 0-1,0 0 1,1 1 0,0 1 0,1 0 0,1 0 0,0 1-1,17-11 1,-4 4-83,1 2 0,1 1 0,45-17 0,-68 29-372,1 1 0,0 0 0,0 1 0,-1-1 0,1 1 1,0 0-1,0 1 0,0-1 0,0 1 0,11 1 0,-14 0-55,1 0-1,-1 1 1,1-1 0,-1 1-1,0-1 1,1 1 0,-1 0 0,0 0-1,0 0 1,0 1 0,-1-1-1,1 1 1,0-1 0,-1 1-1,0 0 1,0 0 0,0 0 0,3 7-1,5 8 60,-2 0-1,0 1 1,9 37-1,7 65 173,-8-39-100,118 787 1257,-53 12-93,-70-739-1150,21 223 224,30-3 6,-44-293-247,3-1 1,4 0-1,39 77 1,55 79 645,-119-222-807,1-1-1,0 1 1,-1 0-1,0 0 1,1 0-1,-1 0 1,0 0-1,0 0 1,0-1-1,0 1 1,-1 0-1,1 0 1,0 0-1,-1 0 1,1 0-1,-1-1 0,0 1 1,1 0-1,-1 0 1,0-1-1,0 1 1,0-1-1,0 1 1,-1-1-1,1 1 1,0-1-1,-1 0 1,1 1-1,-1-1 1,1 0-1,-1 0 1,-2 1-1,-8 6 5,1-2-1,-2 1 1,-18 6-1,19-8-3,-27 9-29,0-2-1,-72 13 0,33-9-807,63-12-95,0-1-1,-16 0 0,27-2 204,-1-1 0,1 0 0,-1 0 0,0-1 0,1 1 0,0-1 0,-1 0 0,1 0 0,-1-1-1,1 1 1,-6-4 0,-8-10-1990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516 144 560,'4'-4'984,"0"-1"1,0 0-1,0 0 0,4-8 1,-5 8-535,0 1 0,0-1 0,0 1-1,1 0 1,-1 0 0,8-6 0,2 0 139,0 2 0,1-1-1,-1 2 1,2 0 0,-1 0-1,1 1 1,0 1 0,0 1-1,1 0 1,-1 1 0,1 0-1,29 0 1,-22 4-204,0 1 1,-1 0-1,1 2 0,-1 1 0,1 1 0,-1 1 1,-1 0-1,30 16 0,-40-18-252,44 21 856,73 47 1,2 25 130,-113-83-988,-1 1 1,0 0 0,-1 1-1,-1 1 1,14 23-1,4 13 96,-2 1 1,27 71-1,-33-58-102,-3 1 0,16 93 1,-33-139-97,17 127 130,-19-125-145,-2 1-1,0-1 1,-2 1 0,-5 25 0,-2-10-8,-1 0 1,-3 0-1,-1-1 1,-2-1-1,-2 0 1,-1-1 0,-2-1-1,-1-1 1,-2-1-1,-2-1 1,-1-1-1,-2-2 1,-50 44 0,26-30 4,-2-3 1,-97 55-1,115-77 51,-2-1-1,-45 15 1,62-27-20,-1 0 0,0-1 1,0-2-1,-1 0 0,1-1 0,-1-2 0,-44-2 0,47-1 2,0 0-1,0-2 1,-35-10-1,20 1 19,1-1-1,1-1 0,0-2 0,1-1 0,1-2 0,1-1 0,0-2 0,2-1 1,-32-33-1,40 34-34,0-1 0,1-1 0,1-1 0,1 0 1,2-2-1,1 0 0,1-1 0,1 0 0,2-1 1,0 0-1,3-1 0,0 0 0,2 0 0,-3-40 0,4-28 208,10-161 0,2 187-145,3 1 1,37-134-1,-33 164-69,1 2 1,2 0 0,2 1-1,2 1 1,1 1 0,51-64-1,-48 71-292,1 1 1,1 2-1,2 1 0,1 1 0,1 1 0,0 2 1,66-34-1,-77 46-874,1 2 1,38-12-1,-48 18-199,-1 0-1,1 0 1,0 1-1,-1 0 1,1 1-1,0 0 1,-1 1-1,13 2 1,27 12-2328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1120,'0'-1'185,"1"1"0,0 0 0,-1 0 0,1 0 1,0 0-1,-1 0 0,1 0 0,0 0 0,-1 0 0,1 0 0,0 0 0,-1 1 0,1-1 0,-1 0 0,1 0 0,0 0 1,-1 1-1,1-1 0,0 1 0,2 6 459,-1 0 0,0 0 0,0 0 0,-1 0 0,1 1 1,-2-1-1,1 10 0,-6 56 1847,0-17-1177,1 8-16,0 75 982,5-117-1852,1-1 1,0 1-1,2-1 0,8 29 1,-10-42-325,1 0 1,1-1-1,-1 1 0,1-1 1,0 0-1,1 0 1,-1-1-1,2 1 1,-1-1-1,0 0 0,1-1 1,0 1-1,1-1 1,-1 0-1,1-1 0,0 1 1,0-1-1,0-1 1,1 1-1,-1-1 0,1-1 1,14 4-1,39 4 380,1-2 0,90-1 0,125-18 106,-86 1-293,261-16 214,-115 4-169,214-13 198,-444 30-374,302-9 561,-64 22-97,-307-6-547,0-1 1,0-1 0,44-8 0,-74 7-75,-1-1 0,1 0 0,0-1 1,-1 0-1,1 0 0,-1-1 1,0 1-1,0-2 0,0 1 1,9-9-1,-6 4 0,-1 0 0,0-1 0,-1 0 1,0 0-1,12-22 0,-1-4 16,-3-2 0,-1 0 0,11-43 1,-24 75-21,36-143 32,-17 62 34,1 10 270,-13 56-1739,4-14-2732,-9 12-8569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1104,'6'2'11942,"-6"-2"-11767,5 24 3453,2 43-4078,-7-58 1675,12 85-175,3-1 0,4 0 1,5-2-1,39 99 0,-62-187-1031,35 90 710,-29-78-569,0-1 0,1 0 0,1 0-1,10 13 1,-17-25-142,-1 0 0,1 0 1,-1 0-1,1 0 0,0-1 0,0 1 0,0-1 0,0 1 0,0-1 0,0 0 0,0 0 1,0 0-1,0 0 0,1 0 0,-1 0 0,0-1 0,1 1 0,-1-1 0,5 1 1,-4-1-9,0-1 0,-1 0 0,1 1 0,0-1 1,-1 0-1,1 0 0,-1 0 0,1-1 0,-1 1 1,0-1-1,1 1 0,-1-1 0,0 0 0,3-3 1,3-5-12,0 0 0,-1-1-1,0 0 1,0 0 0,-1 0 0,5-14 0,-2-3-100,9-37 0,5-17-10,-23 81 119,0 1-1,0 0 1,0-1 0,0 1 0,0 0 0,0-1-1,0 1 1,1-1 0,-1 1 0,0 0-1,0-1 1,0 1 0,0 0 0,0-1-1,1 1 1,-1 0 0,0 0 0,0-1-1,0 1 1,1 0 0,-1 0 0,0-1 0,0 1-1,1 0 1,-1 0 0,0-1 0,1 1-1,-1 0 1,0 0 0,1 0 0,-1 0-1,0 0 1,1 0 0,-1-1 0,0 1 0,1 0-1,5 15 95,-2 32 52,-7 108 425,0-69-286,-5 354 877,11-281-2249,1-134-374,-4-25 1381,0 0 0,0 1 0,0-1-1,0 0 1,0 1 0,1-1 0,-1 1 0,0-1 0,0 0-1,0 1 1,1-1 0,-1 0 0,0 0 0,0 1 0,1-1 0,-1 0-1,0 1 1,1-1 0,-1 0 0,0 0 0,1 0 0,-1 1 0,0-1-1,1 0 1,-1 0 0,0 0 0,1 0 0,-1 0 0,1 0 0,-1 0-1,0 0 1,1 0 0,-1 0 0,1 0 0,-1 0 0,0 0 0,1 0-1,-1 0 1,0 0 0,1 0 0,-1 0 0,1 0 0,-1-1 0,0 1-1,1 0 1,-1 0 0,0 0 0,1-1 0,-1 1 0,0 0 0,0-1-1,1 1 1,-1 0 0,0 0 0,1-1 0,1-3-1211,1 0 0,-1 0 0,1-1 0,-1 1 0,0 0-1,-1-1 1,1 1 0,1-10 0,-2 9 546,3-20-2260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14 1264,'-1'-1'165,"0"-1"375,-1 1 0,1 0 0,0 0 1,-1 0-1,1 0 0,-1 0 0,1 0 0,-1 0 1,-3-1-1,4 2-409,0 0-1,0 0 1,0 0 0,0 1-1,0-1 1,0 0 0,0 1-1,0-1 1,1 0 0,-1 1-1,0-1 1,0 1 0,0 0-1,0-1 1,1 1 0,-1 0-1,0-1 1,0 1 0,0 1-1,-8 8 353,1 1-1,1 0 1,0 1-1,0-1 1,1 1 0,-6 18-1,2-8 13,2-6-16,2 1 0,0 1 0,0-1 0,2 1 0,0 0 0,1 0 1,0 21-1,2-37-409,1 1 0,1-1 0,-1 1 1,0-1-1,0 1 0,1-1 0,0 1 1,-1-1-1,1 0 0,0 0 1,0 1-1,0-1 0,1 0 0,-1 0 1,0 0-1,1 0 0,-1 0 0,4 3 1,-2-3 7,0 0-1,0-1 1,0 1 0,0 0 0,0-1 0,0 0 0,0 0 0,1 0-1,-1 0 1,1 0 0,5 0 0,7-1 70,-1 0 0,0-1 0,1-1-1,23-6 1,-37 8-147,44-8-216,-29 6-324,0-1 0,28-9 0,-26 7 112,-17 5-319,1-1 0,-1 1 0,1 0-1,-1 0 1,0 0 0,1 0 0,-1 1 0,1-1-1,-1 1 1,0-1 0,1 1 0,-1 0 0,0 0-1,4 2 1,0 3-1661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340 521 140,'-2'-7'738,"-1"-6"664,0-1 0,-1 1 0,-6-15 0,8 24-1101,-1 0 0,1-1 1,-1 1-1,0 0 0,0 0 0,0 0 0,0 1 1,-1-1-1,0 1 0,0 0 0,1 0 0,-8-4 1,2 3-33,-1 0 1,0 0-1,1 1 1,-1 0-1,0 0 1,0 1 0,-1 1-1,1 0 1,0 0-1,-1 1 1,-13 1-1,-3 2-595,1 1 0,-1 2 0,-27 8 0,52-13-166,5-5-501,13-17 303,32-31 0,11-13 377,-56 61 294,9-11 207,-1 0 0,0 0 1,-1-1-1,-1-1 0,8-17 1,-16 31-136,1-1 1,-1 0-1,0 1 0,0-1 1,0 1-1,-1-1 0,1 0 1,-1 0-1,0 1 1,0-1-1,0 0 0,-1 0 1,1 1-1,-1-1 1,0 0-1,0 1 0,0-1 1,0 1-1,-1-1 0,1 1 1,-1-1-1,0 1 1,0 0-1,0 0 0,-1 0 1,1 0-1,-1 1 1,1-1-1,-1 0 0,0 1 1,0 0-1,-5-3 0,1 1-218,0 0-1,0 0 1,0 1-1,0 1 1,0-1-1,-9-1 0,12 3-514,0 1 0,0-1 0,0 1 0,0 0 0,0 0 0,1 0 0,-1 1 0,-7 1 0,-5 3-1027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1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23 1012,'25'-22'6654,"-31"23"-5947,0 1-508,0 0 0,0 0 0,0 1-1,0 0 1,1 0 0,-1 0 0,1 1 0,-7 4-1,1 3 222,-1-1-1,2 2 1,-1-1-1,-9 16 1,17-22-290,0 0 0,0 1 1,0-1-1,1 0 0,0 1 1,0 0-1,1-1 0,-1 1 1,1 0-1,1 0 0,-1 0 1,1 0-1,0 0 0,1 8 1,1-4 5,0-1 0,0 0 0,1 0 0,1 0 0,-1-1 0,1 1 0,1-1 0,0 0 0,9 13 0,9 6 316,33 32-1,-5-5 200,-27-27-353,-13-16-99,-1 1 1,0 0 0,0 1 0,9 16-1,-17-25-173,0 1-1,0-1 0,-1 1 1,1-1-1,-1 1 0,0 0 1,0-1-1,-1 1 0,1 0 1,-1-1-1,0 1 1,-1 0-1,1 0 0,-1-1 1,1 1-1,-2 0 0,1-1 1,-3 7-1,-1 0-251,-1 0 0,0 0 0,-1-1 0,0 0 0,-1 0 0,-10 10 0,-8 9-2994,4 3-4190,15-15 5007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3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64 660,'0'0'3029,"3"-3"-2400,10-6-44,-10 7-52,-5-1-52,-2-1-291,0 0 0,0 0 0,-1 0 1,1 0-1,-1 1 0,0 0 0,0 0 0,0 0 0,0 0 0,0 1 0,-1 0 0,1 0 0,-1 1 0,0-1 0,-6 0 0,4 2-9,-1-1-1,1 2 1,-1-1-1,1 1 0,0 0 1,-1 1-1,1 0 1,0 0-1,-13 6 0,4 0 37,1 1 1,0 0-1,0 2 0,1-1 0,0 2 0,1 0 0,0 1 1,1 0-1,-13 16 0,21-21-58,-1-1 0,1 1-1,1 0 1,-1 0 0,2 1 0,-1 0 0,1-1 0,0 1 0,-2 11 0,5-17-120,-1-1 0,1 0 1,0 1-1,0-1 1,0 1-1,0-1 1,0 1-1,0-1 1,1 0-1,-1 1 1,1-1-1,0 1 1,0-1-1,-1 0 1,2 0-1,-1 0 1,0 1-1,0-1 1,1 0-1,-1 0 1,1-1-1,-1 1 1,1 0-1,0 0 0,0-1 1,0 1-1,0-1 1,0 0-1,0 1 1,0-1-1,0 0 1,1 0-1,-1 0 1,0-1-1,1 1 1,-1-1-1,0 1 1,5-1-1,5 2 51,1-1-1,-1-1 0,0 0 1,0-1-1,0 0 1,16-4-1,71-24-90,-56 15-235,-9 3-157,14-5-2137,-42 15 1544,0 0-1,-1 0 1,1 0 0,0 1-1,0 0 1,8 1 0,8 3-1394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1396,'19'-8'1788,"-3"2"-136,0 3-151,-4-5-145,-2 5-144,-4-3-128,0-2-108,-6-1-100,0 1-308,0-1-448,-3-2-724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6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0 785 524,'20'-61'10100,"-15"40"-8976,2 0 1,1 0-1,13-25 1,-2 13-457,2 2 0,2 0-1,1 2 1,1 0 0,28-24 0,-3 8 86,111-74 1,-105 84-487,1 3 0,2 2 0,1 3 0,1 2 1,1 3-1,1 3 0,127-22 0,-140 35 5,0 1-1,0 3 1,1 1 0,-1 3-1,0 3 1,0 1 0,0 2-1,-1 3 1,0 2 0,91 37-1,62 40 614,-200-88-926,1-1 1,-1 0-1,0 0 1,1 0-1,0-1 1,-1 1-1,1-1 0,-1 1 1,1-1-1,0 0 1,-1 0-1,1 0 1,0 0-1,-1-1 1,5 0-1,-4 0-332,-1 0 0,-1 0 0,1 0 0,0 0 1,0-1-1,0 1 0,0 0 0,-1-1 0,1 1 0,-1-1 0,3-3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6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93 608,'25'-31'12143,"-29"34"-11475,-5 5-239,1 0 0,0 0 0,0 1 0,1 0-1,0 0 1,-9 18 0,-33 72 1733,21-39-1045,20-41-775,7-16-250,0 0 0,0 1-1,0-1 1,-1 0 0,0 0 0,0 0-1,1 0 1,-5 4 0,5-6 274,2-7-209,8-52 231,3 1 1,30-88-1,-28 97 87,6 8 675,-17 42-959,4 6-106,0 0 1,-1 0 0,1 1 0,-2-1-1,1 1 1,-1 1 0,0-1 0,5 19 0,14 23 145,2-9 46,2-1 1,35 39-1,1 0 104,-64-80-377,0 1 0,0-1 0,0 0 0,1 0 0,-1 0 0,0 1 0,0-1 0,0 0 0,0 0 0,1 1 0,-1-1-1,0 0 1,0 0 0,0 1 0,0-1 0,0 0 0,0 1 0,0-1 0,0 0 0,0 0 0,0 1 0,0-1 0,0 0 0,0 0-1,0 1 1,0-1 0,0 0 0,0 1 0,0-1 0,0 0 0,-1 0 0,1 1 0,0-1 0,0 0 0,0 0 0,0 1 0,-1-1-1,-12 4 67,-22-6-9,30 2-37,-13-1-192,-1 1 0,0 0 1,1 2-1,-1 0 0,1 1 0,0 1 1,0 1-1,0 0 0,-21 10 0,24-8-799,1 0 0,0 1 0,1 1 0,-19 15 0,21-15-992,1 1 0,0 0 0,1 1 0,0 0 0,-10 17 0,2 3-1137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0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279 182 496,'1'-8'1164,"-1"0"0,1 0 0,0 0 0,0 0 0,1 0-1,0 0 1,1 1 0,-1-1 0,2 1 0,-1-1 0,7-8 0,-6 10-854,1 0 0,-1 0 1,1 0-1,1 1 1,-1 0-1,1 0 0,0 1 1,0 0-1,0 0 0,1 0 1,0 0-1,-1 1 0,1 0 1,0 1-1,1 0 0,-1 0 1,0 0-1,0 1 1,11-1-1,19-1 312,1 2 0,45 4 1,49 10 363,-103-9-722,-1 2 0,1 2 0,-1 0 0,28 13 1,-40-13-149,0 0 0,0 1 1,0 1-1,-1 0 1,-1 1-1,0 1 1,22 23-1,102 142 761,-108-134-688,-2 1 0,-2 1 0,35 84 0,-51-101-147,0 1 0,-2 0 0,-1 1-1,-1 0 1,-2 0 0,-1 0 0,-1 55 0,-4-50-29,-1 1 1,-2-1 0,-1 0 0,-2 0 0,-1-1 0,-2 0 0,-2 0-1,-27 53 1,14-45 38,-1-2-1,-65 72 1,-8-14 34,40-42 38,36-33-2,-2-2 1,0 0 0,-1-2-1,-59 32 1,54-37 92,0 0 0,-50 13 0,66-23-113,-1 0 1,0-1 0,0-1-1,0-1 1,0 0-1,0-1 1,-20-3-1,15-1-74,1-2 0,-1 0 0,1-1 0,1-1 0,-1-1 0,2-1 0,-26-16 0,33 18 8,0-1 1,0-1-1,2 1 1,-1-2-1,-16-20 0,-38-64 110,62 91-142,-15-27 29,1-2-1,1 1 1,2-2-1,-13-45 1,12 21 34,-15-108 1,25 98 6,3-1 1,4 0-1,13-96 1,-9 122-47,2 0 0,1 1 0,2 0 0,3 1 0,1 0 0,1 1 0,3 1 0,39-62 0,-46 83-55,1 1 0,1 0 0,0 1 0,1 1-1,1 0 1,0 1 0,1 1 0,1 0 0,0 1 0,23-10 0,-31 17-199,-1 2 0,1-1 0,0 1 0,0 1 0,0 0 0,21-2 0,-27 4-312,0 0 0,1 1-1,-1-1 1,0 1 0,1 0 0,-1 0-1,0 0 1,5 3 0,-6-3-521,0 1-1,0-1 1,-1 1 0,1 0 0,-1 0 0,1 0-1,-1 0 1,0 0 0,0 1 0,0-1 0,0 1 0,2 4-1,6 15-2979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19 665 524,'-4'-2'1019,"3"2"-570,0 0-1,0 0 0,1-1 1,-1 1-1,0 0 1,0-1-1,1 1 0,-1 0 1,0-1-1,0 1 1,1-1-1,-1 1 0,0-1 1,1 0-1,-1 1 0,1-1 1,-1 0-1,1 1 1,-1-2-1,4-9 505,0-1 0,1 1 0,0 0 0,1 0 0,0 1 0,11-16 0,2-1 453,27-30 1,-15 25-857,1 1 0,1 2 1,2 1-1,1 1 0,71-41 1,-23 25 460,151-57 0,-161 75-462,1 3 0,121-19 0,157 10 920,-263 32-1047,-1 4 0,0 3-1,0 4 1,-1 5-1,-1 2 1,-1 5 0,158 66-1,-206-72-301,0 1 0,-2 1 0,0 3 0,-2 0-1,0 2 1,-2 2 0,45 48 0,-23-14-120,-22-24 0,40 38 0,-43-49 0,-19-23 0,5-8 0,-12 4-424,0-1-1,-1 1 1,1 0 0,-1-1 0,1 1-1,-1-1 1,1 1 0,-1-1-1,0 0 1,0 0 0,2-3 0,-1 2-125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1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25 1032,'12'-25'6296,"-22"35"-2086,-27 42-989,33-46-3273,-46 67 2062,-3 4 871,-85 98-1,136-174-2795,2 0-57,-1-1 0,1 1-1,0-1 1,-1 1 0,1-1 0,-1 1 0,1-1 0,-1 0 0,1 1 0,-1-1 0,1 0-1,-1 1 1,0-1 0,1 0 0,-1 0 0,1 1 0,-2-1 0,2 0 243,1-4-26,111-234 1292,-75 167-1040,-37 70-487,4-6 138,-1 0-1,1 0 0,0 1 0,0-1 0,8-7 0,-10 12-113,-1 1-1,0 0 1,1 0 0,-1 0-1,1 0 1,0 0-1,-1 0 1,1 0 0,0 1-1,-1-1 1,1 1-1,0-1 1,0 1 0,0 0-1,0-1 1,-1 1-1,1 0 1,0 0-1,0 0 1,0 1 0,0-1-1,-1 0 1,1 1-1,0-1 1,0 1 0,3 1-1,5 4 73,0 0-1,-1 0 1,0 1-1,0 1 1,0-1 0,-1 1-1,0 1 1,13 16-1,1 1 119,174 204 1358,-180-211-1450,5 6 120,21 33-1,-41-56-239,0 0-1,0-1 1,0 1-1,0 0 1,0 0-1,0 0 1,-1 0-1,1 0 1,-1 0-1,1 0 1,-1 0-1,0 0 1,0 0-1,0 0 1,0 0-1,0 0 1,0 0-1,0 0 1,-1 0-1,0 3 1,0-3-2,-1 0 0,1 0 0,-1 1 1,1-1-1,-1-1 0,0 1 0,1 0 1,-1 0-1,0-1 0,0 1 0,-1-1 1,1 1-1,0-1 0,-3 1 1,-8 3 16,0 0 1,-1-2 0,1 1-1,-24 2 1,37-6-28,-208 14-85,106-11-1665,92-2 937,0 0-1,0 1 1,0 0 0,1 0 0,-13 5 0,1 3-4393,-1 2-3706,7-1 5141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889 167 16,'-22'-18'11332,"23"16"-11102,-1 0 0,1 1-1,0-1 1,-1 1-1,1-1 1,0 1-1,0-1 1,0 1-1,0 0 1,0-1 0,0 1-1,0 0 1,0 0-1,1 0 1,-1 0-1,0 0 1,1 0 0,2-1-1,35-18 1001,-30 16-744,28-13 239,1 3 1,1 1-1,0 1 1,44-6-1,-13 7 246,107-2 0,-96 13-456,1 4 0,-2 4 0,1 3-1,-1 4 1,-1 3 0,-1 4-1,131 55 1,-28 12 204,-153-74-608,-1 2 1,-1 1-1,-1 1 0,-1 1 1,0 2-1,-2 0 0,0 1 1,-2 1-1,33 50 0,-28-33-6,-3 1 0,-1 1 0,-2 1-1,-2 1 1,21 82 0,-32-90-71,0 0 0,-3 0 0,0 0 0,-3 0 1,-1 0-1,-2 0 0,-1 0 0,-2 0 0,-2-1 0,-23 69 0,9-48-8,-2-2-1,-3 0 0,-2-1 1,-2-2-1,-72 90 0,66-96-20,-3-3 0,-1-1 0,-2-2 0,-2-2 0,-2-1-1,-1-3 1,-1-2 0,-2-3 0,-1-1 0,-1-3-1,-2-2 1,0-3 0,-1-2 0,-1-2 0,0-3 0,-68 7-1,50-15-13,1-3 0,-1-4 0,1-2 0,0-4 0,0-3-1,1-3 1,1-4 0,0-2 0,2-4 0,0-3 0,-77-42-1,135 63 10,-47-24-95,-106-76 0,115 67 20,2-2 1,2-2-1,2-3 1,-63-82 0,89 102 47,2 0 1,1-1-1,1 0 1,-17-52 0,24 57 26,1 0 0,1 0 0,2-1 0,0 0 1,1 0-1,1 0 0,3-26 0,3 9 4,1 0-1,3 1 1,1 0 0,2 1 0,1 0-1,2 1 1,28-50 0,2 11-47,3 2 1,71-86 0,54-31-293,-137 158-110,1 0 0,2 3-1,49-30 1,-79 54 67,0 1 0,1 1-1,-1-1 1,1 1 0,0 1-1,1 0 1,-1 0 0,0 1-1,13-1 1,-17 3-278,0 0-1,-1 1 1,1-1-1,0 1 1,0 0 0,-1 0-1,10 4 1,-10-3-297,0 1 1,0-1-1,0 1 1,0 0-1,0 0 1,-1 1-1,0 0 1,7 6-1,20 27-2478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3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256 184 128,'2'-23'2487,"-1"-48"-1,-2 62-986,0 0-1,0 0 0,-1-1 1,-1 1-1,1 0 1,-1 1-1,-9-19 1763,9 30-2444,-2 1-589,0 1-1,1 0 1,0 0-1,0 0 1,0 0-1,1 1 0,-1 0 1,1 0-1,1 0 1,-1 0-1,-2 10 1,-3 15 343,-6 34 0,9-39-269,-1 8 20,-60 352 2104,-3 267 811,54-418-2379,13-190-705,6 53 0,0-3-30,5 14-2722,-4-86-2765,-4-20 3885,-1 0 0,1-1 1,0 1-1,-1 0 0,1 0 1,-1 0-1,0 0 1,0 4-1,-3 11-2070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29 952,'-1'-2'993,"-7"-23"3141,8 24-3133,-3 4-42,-8 21-48,0 0-1,2 0 0,0 1 1,-8 44-1,11-43-508,-17 59 630,-36 173 1601,56-226-3227,3-31 106,3-6-1893,20-38-1073,-6 12-1358,-7 11 3043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450 252 72,'2'-4'255,"0"0"0,-1 0-1,0 0 1,1 0 0,-1-1 0,-1 1 0,1 0 0,0-1-1,-1 1 1,0 0 0,0-1 0,-1 1 0,1-1-1,-1 1 1,0 0 0,0 0 0,0-1 0,-1 1-1,1 0 1,-1 0 0,0 0 0,0 1 0,-1-1 0,1 0-1,-1 1 1,-4-6 0,-2 0 98,1 0 1,-1 1-1,0 0 0,-1 0 0,1 1 1,-2 0-1,1 1 0,-17-8 1,-6 0 299,0 2 0,-53-14 0,72 23-961,-1 1 1,1 1-1,-23 0 1,27 1-571,0 1 0,1 1 0,-1-1 0,0 2 0,1-1 0,-11 5-1,1 2-815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0 84,'0'0'1045,"19"16"5697,-19-15-6144,-2 1-39,-7 3 15,-1 0-1,1-1 1,-1 0 0,-17 4-1,15-4-289,0 0 0,0 0-1,-17 10 1,-61 36 577,83-45-788,0 0 1,0 0-1,1 1 0,-8 7 1,12-11-35,0 1 0,0-1 0,1 1 0,-1-1 0,0 1 0,1-1 0,0 1 1,-1 0-1,1 0 0,0 0 0,0 0 0,1 0 0,-1 0 0,0 4 0,2-5-2,-1 0 0,0 1 0,1-1 0,-1 0 0,1 1 0,0-1 0,-1 0-1,1 0 1,0 0 0,1 0 0,-1 0 0,0 0 0,1 0 0,-1 0 0,1 0 0,-1 0-1,1-1 1,0 1 0,0-1 0,-1 1 0,1-1 0,0 0 0,4 2 0,5 2 35,1 0 0,0-1 0,17 5 0,-3-2 2,37 14-10,-37-13 29,0 0 0,-1 2 0,0 0 0,0 2 1,23 16-1,-46-27-85,-1 0 0,1 0-1,0 0 1,-1 0 0,1 1 0,-1-1 0,1 1 0,-1-1 0,1 1 0,-1-1 0,0 1 0,0 0 0,0 0 0,0 0 0,0-1 0,0 1 0,-1 0 0,1 0 0,-1 0 0,1 0 0,-1 0 0,0 0 0,1 1 0,-1-1 0,0 0 0,0 0 0,-1 0 0,1 0 0,0 0 0,-1 0 0,1 0 0,-1 0 0,0 0 0,-1 2 0,-1 1 6,0 0 1,-1 0-1,0 0 0,0-1 0,0 0 1,0 0-1,-1 0 0,1 0 1,-1-1-1,-9 6 0,2-4 8,1 0 0,-1 0 0,0-1-1,-1-1 1,1 0 0,0-1 0,-1 0 0,1 0-1,-25-2 1,-6-2-148,-64-12-1,102 13 93,0 0-113,-1 0-1,1 0 1,0-1 0,0 1-1,-10-6 1,1-5-2375,13 10 1877,1 1 1,-1 0 0,0-1 0,1 1-1,-1 0 1,1-1 0,0 1 0,-1-1 0,1 1-1,0-1 1,0-2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4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32 696,'5'-2'541,"0"1"-1,-1 0 1,1-1-1,-1 0 1,1 0 0,-1 0-1,0 0 1,0-1 0,0 0-1,0 0 1,5-6 2176,-12 13-2052,-12 13-181,0 1 1,1 1-1,2 0 1,0 1-1,1 0 1,-10 24-1,10-15-106,0 0-1,2 1 1,2 1-1,-5 34 0,11-55-230,0 0-1,1-1 0,0 1 1,1 0-1,0 0 1,0 0-1,1-1 0,4 13 1,-5-19-107,0 0 1,0 0-1,0-1 1,0 1-1,0 0 1,1 0-1,-1-1 1,1 1-1,0-1 1,0 0-1,0 1 1,0-1-1,0 0 1,1 0 0,-1 0-1,0 0 1,1-1-1,0 1 1,-1-1-1,1 1 1,0-1-1,0 0 1,0 0-1,-1 0 1,1-1-1,0 1 1,0-1-1,0 1 1,0-1-1,4 0 1,-3-1-8,-1 0 0,1 0 0,0 0 0,-1-1 0,1 1 0,-1-1 0,1 0 0,-1 0 0,0 0 0,0 0 0,0-1 0,0 1 0,0-1 0,0 0 0,4-6 0,0 0 28,-1 0-1,0 0 1,0-1-1,5-13 1,-6 10-10,0 0 0,-1 0-1,-1-1 1,0 1 0,-1-1 0,0 0 0,0-23 0,-2 31-63,-1 0 0,1 0 1,-1 0-1,0 0 0,0 1 0,-1-1 1,0 0-1,0 0 0,0 1 1,0-1-1,-1 1 0,0 0 0,0 0 1,-1 0-1,1 0 0,-1 1 0,0-1 1,0 1-1,-1 0 0,-4-4 0,4 6-88,1 0 0,-1 0-1,1 0 1,-1 0 0,0 1-1,1-1 1,-1 1-1,0 0 1,0 1 0,0-1-1,0 1 1,0 0 0,0 0-1,0 1 1,-7 1 0,1 0-564,0 1 0,0 0 1,1 1-1,-1 0 0,-15 9 1,-5 6-6401,25-13 4831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24 367 680,'5'5'445,"0"1"-1,0-1 1,-1 1-1,1 0 1,-1 0-1,-1 0 1,1 1-1,-1-1 1,0 1-1,0 0 1,-1 0-1,0 0 1,0 0-1,-1 0 0,0 1 1,0-1-1,0 0 1,-1 1-1,0-1 1,-1 0-1,-2 14 1,3-20-346,-1 0 1,1 1-1,-1-1 0,1 0 0,-1 0 1,1 0-1,-1 0 0,0 0 1,1 0-1,-1 0 0,0 0 0,0 0 1,0 0-1,1-1 0,-1 1 1,0 0-1,0 0 0,0-1 1,-1 1-1,1-1 0,-1 1 0,1 0-40,0-1-1,0 0 1,0 0-1,0 0 0,1 0 1,-1 0-1,0 0 1,0 0-1,0-1 0,0 1 1,0 0-1,0 0 1,1-1-1,-1 1 0,0 0 1,0-1-1,1 1 1,-1-1-1,0 1 1,0-1-1,1 1 0,-1-1 1,0 0-1,1 1 1,-1-2-1,-3-4 104,0 0-1,1 1 1,0-1-1,1-1 1,-1 1 0,1 0-1,0-1 1,1 1-1,-2-10 1,-2-63 562,4 58-547,0-25 321,6-76-1,-3 106-403,0 1 1,2-1-1,-1 1 0,2 0 1,0 0-1,1 0 0,0 0 1,14-20-1,-18 31-71,0 1 1,0 0-1,0 1 0,0-1 1,1 0-1,0 1 0,-1-1 1,1 1-1,0 0 0,0 0 0,0 0 1,0 0-1,1 1 0,-1-1 1,0 1-1,1 0 0,-1 0 1,1 0-1,-1 0 0,1 1 1,0-1-1,-1 1 0,1 0 1,0 0-1,-1 0 0,6 1 0,-4 1 1,-1-1 0,0 1-1,0-1 1,1 1 0,-1 0-1,-1 1 1,1-1 0,0 1-1,0-1 1,-1 1 0,0 0-1,1 1 1,-1-1 0,-1 0-1,1 1 1,0 0 0,-1-1-1,0 1 1,1 0-1,1 8 1,-3-9-22,0 0 0,-1 1 0,1-1-1,-1 0 1,0 0 0,0 0 0,0 0 0,0 0-1,-1 0 1,1 1 0,-1-1 0,0 0 0,0 0-1,0 0 1,0-1 0,-1 1 0,1 0 0,-3 4 0,1-4-79,1 0 1,0 1 0,-1-1 0,0 0 0,1 0 0,-1 0-1,0-1 1,-1 1 0,1-1 0,0 0 0,-1 0 0,1 0-1,-1 0 1,-4 1 0,-55 7-2187,31-6-872,0 2-3416,16-2 4183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54 429 168,'15'7'8937,"-14"-17"-6324,-4-28-2128,0 5 286,3 0-445,2-1 1,1 1 0,2 0-1,1 1 1,1-1 0,2 1-1,15-37 1,-22 65-286,0 0 1,0 0 0,0 1 0,1-1-1,-1 1 1,1-1 0,0 1-1,0 0 1,0 0 0,0 0 0,1 0-1,-1 1 1,1-1 0,7-3-1,-9 5-21,0 1-1,1-1 0,-1 1 1,1-1-1,-1 1 1,0 0-1,1-1 0,-1 1 1,1 1-1,-1-1 0,1 0 1,-1 0-1,1 1 1,-1 0-1,0-1 0,1 1 1,-1 0-1,0 0 0,0 0 1,0 1-1,0-1 1,0 0-1,0 1 0,0-1 1,0 1-1,0 0 0,2 3 1,2 2 12,-1 0 0,-1 1 1,1 0-1,-1 0 0,0 0 1,-1 0-1,0 1 0,-1-1 0,1 1 1,-2 0-1,1-1 0,-1 1 1,0 0-1,-1 9 0,0-5-6,0-1 1,-1 1-1,-1 0 1,0-1-1,-1 0 0,0 1 1,-1-1-1,0 0 1,-8 16-1,5-16-71,-1 0 1,0 0-1,0-1 1,-1 0-1,-1 0 1,1-1-1,-2-1 1,-18 15-1,20-18-512,-1-1 0,1 1-1,-1-2 1,-18 7 0,18-8-902,-1 0 0,0-1 0,1-1 0,-1 0 0,-12 0 0,16-1-539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5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164 438 836,'3'0'1074,"2"0"-850,-3 0-80,-1 1 0,0-1 0,0 0 0,0 0 0,1 0 0,-1 0 0,0 0 0,0 0 0,1 0 0,-1 0 0,0 0-1,0-1 1,1 1 0,-1 0 0,0-1 0,0 1 0,0-1 0,0 1 0,0-1 0,0 0 0,0 1 0,0-1 0,0 0 0,0 0 0,0 0 0,0 0 0,0 0-1,-1 0 1,1 0 0,0 0 0,-1 0 0,1 0 0,-1 0 0,1 0 0,0-2 0,1-23 1414,-2-50-1,0 5-538,2-10-126,2-40 835,5 91-870,-5 21-550,-4 8-293,0 1 0,1 0 1,-1-1-1,0 1 0,1 0 0,-1 0 1,1 0-1,-1-1 0,1 1 0,-1 0 1,0 0-1,1 0 0,-1 0 1,1 0-1,-1 0 0,1 0 0,-1 0 1,0 0-1,1 0 0,-1 0 0,1 0 1,-1 0-1,1 0 0,-1 0 1,1 0-1,-1 0 0,0 1 0,1-1 1,-1 0-1,1 0 0,-1 0 0,0 1 1,1-1-1,-1 0 0,0 1 0,1-1 1,-1 0-1,0 1 0,1-1 1,-1 0-1,0 1 0,1 0 0,14 14 257,16 38 295,-31-52-577,-2 0 0,-6 2-93,0 0 1,-1 0-1,1-1 1,-1 0 0,1-1-1,-1 0 1,0 0 0,-12-1-1,-23 3-831,-45 15-1902,76-14 528,0 0 1,-16 9-1,16-7 479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14 108,'1'-2'286,"0"1"-1,1 0 1,-1 0-1,1 0 1,-1 0 0,1 0-1,0 0 1,-1 0 0,1 0-1,0 0 1,-1 1-1,4-1 1,-5 1-193,0 0 0,1 0 0,-1 0 0,1 0 0,-1 0 1,1 0-1,-1 0 0,0 0 0,1 0 0,-1 1 0,1-1 0,-1 0 0,0 0 0,1 0 0,-1 1 0,0-1 0,1 0 1,-1 1-1,0-1 0,1 0 0,-1 1 0,0-1 0,0 0 0,1 1 0,-1-1 0,0 0 0,0 1 0,0-1 1,1 1-1,-1-1 0,0 1 0,0 3 121,1-1 0,-1 1 0,0-1 0,0 1 1,0-1-1,-1 1 0,1 0 0,-1-1 0,0 1 0,-2 5 1,-9 21 450,2 1 0,2 1 0,0 0 0,2 0 0,2 0 0,1 0 0,1 39 0,2-69-668,0 0 0,0 1-1,0-1 1,1 0 0,-1 1 0,1-1-1,-1 0 1,1 0 0,0 0 0,-1 1-1,1-1 1,0 0 0,1 0 0,-1 0-1,0 0 1,1 0 0,-1-1 0,1 1-1,-1 0 1,1-1 0,0 1 0,0-1-1,-1 1 1,1-1 0,0 0 0,0 0-1,1 0 1,-1 0 0,0 0 0,0-1-1,0 1 1,1 0 0,-1-1 0,0 0 0,1 1-1,-1-1 1,0 0 0,0 0 0,3-1-1,8-1-1064,0 0-1,0 0 0,0-2 0,-1 0 1,17-7-1,-4 0-1632,0 4 820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377 451 668,'0'0'2831,"2"-4"-1968,-2 3-787,1 1-1,0-1 1,-1 0 0,0 0-1,1 0 1,-1 0-1,0 0 1,1 0-1,-1 0 1,0 0-1,0 0 1,0 0-1,0 0 1,0 0-1,0 0 1,0 0-1,0 1 1,0-1 0,0 0-1,0 0 1,-1 0-1,1 0 1,0 0-1,-1 0 1,1 0-1,-1 0 1,1 0-1,-1 1 1,1-1-1,-1 0 1,0 0 0,1 1-1,-1-1 1,0 0-1,0 1 1,1-1-1,-1 0 1,0 1-1,0 0 1,-2-2-1,-22-8 543,-1 0-1,0 2 0,-1 1 0,0 1 1,-28-2-1,-19-5 34,39 9-438,28 3-171,0 1 0,0-1 0,0 0 0,0 0 0,1-1 0,-13-4 0,19 5-35,-1 1-1,0-1 1,0 1-1,0-1 0,0 1 1,1-1-1,-1 1 1,0-1-1,1 0 1,-1 0-1,1 1 1,-1-1-1,0 0 1,1 0-1,0 0 1,-1 1-1,1-1 1,-1 0-1,1 0 1,0 0-1,0 0 0,0 0 1,-1 0-1,1 0 1,0-1-1,1 0 3,-1-1 0,0 0 0,1 1 0,0-1 0,0 1 0,-1 0 0,1-1 0,1 1-1,1-4 1,3-3 19,0 1-1,1-1 0,13-12 1,25-20 62,-27 26-50,0-1 1,-1-1-1,-1-1 0,24-33 1,-38 49-45,-1-1 1,0 1 0,0 0-1,0 0 1,0-1 0,0 1-1,0-1 1,-1 1-1,1 0 1,-1-1 0,0 1-1,1-1 1,-1 1 0,0-1-1,-1 1 1,1-1-1,0 1 1,-1-1 0,1 1-1,-2-4 1,1 4-43,0 1 1,0-1-1,-1 0 0,1 1 1,0-1-1,-1 1 0,1-1 1,-1 1-1,1 0 1,-1-1-1,0 1 0,1 0 1,-1 0-1,0 0 0,0 0 1,0 1-1,0-1 0,0 0 1,0 1-1,0-1 1,0 1-1,0 0 0,0 0 1,0 0-1,-2 0 0,-35 3-1751,37-3 1413,-1 0 0,1 1 0,0 0 0,0-1 0,-1 1 1,1 0-1,0 0 0,0 0 0,0 1 0,0-1 0,0 0 0,0 1 0,1-1 0,-3 3 0,-3 7-1114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1 326 576,'13'8'988,"-11"-6"-666,1 0 0,-1 0 0,1-1 0,0 1 0,0-1-1,0 0 1,-1 0 0,6 2 0,-7-4-222,1 1 0,-1 0 0,0 0 0,0-1 0,0 1 0,0-1 0,0 1 0,0-1 0,1 1 0,-1-1 0,0 0 0,-1 1 0,1-1 0,0 0 0,0 0 0,0 0 0,0 0 0,-1 0 0,1 0 0,0 0 0,0-2 0,12-26 932,-11 23-802,12-38 963,9-57 0,-7 33 266,-16 68-1429,0-1 0,0 1 0,0-1 0,0 0 0,0 1 0,0-1 0,0 1 0,0-1 0,1 1 0,-1-1-1,0 1 1,0-1 0,1 1 0,-1-1 0,0 1 0,0 0 0,1-1 0,-1 1 0,1-1 0,-1 1 0,0 0-1,1-1 1,0 1 0,4 9 587,0 20-133,-3 33 27,-2-43-341,1 1 0,0 0 0,1-1 1,8 28-1,-10-46-161,0 0 0,0 1 1,0-1-1,1 0 0,-1 0 1,0 0-1,1 0 0,-1 0 1,1 0-1,-1 0 0,1 0 1,0 0-1,-1 0 0,1 0 1,0 0-1,0-1 0,-1 1 1,1 0-1,0 0 1,0-1-1,0 1 0,0 0 1,0-1-1,0 1 0,0-1 1,0 0-1,0 1 0,0-1 1,1 0-1,-1 1 0,0-1 1,0 0-1,0 0 0,0 0 1,0 0-1,1 0 0,-1 0 1,0 0-1,0-1 0,0 1 1,0 0-1,0-1 0,0 1 1,0-1-1,0 1 0,0-1 1,0 1-1,0-1 0,0 0 1,0 1-1,0-1 0,1-1 1,6-4 27,-1-1 0,1 0 0,-1-1 0,10-13 0,6-13 41,-2-1 0,22-49 0,-17 33 16,-20 38-43,9-18 138,-15 30-167,1 0 0,-1 0 0,1 0 0,-1 0 0,1 0 0,0 0 0,0 0-1,-1 0 1,1 0 0,0 0 0,0 0 0,0 1 0,0-1 0,0 0 0,0 1 0,0-1 0,2 0 0,-2 1-6,0 1-1,-1 0 1,1 0-1,-1 0 1,1-1-1,-1 1 1,1 0-1,-1 0 1,1 0-1,-1 0 1,0 0-1,0 0 1,1 2-1,-1-3 8,4 17 65,-1-1 0,-1 1 0,0 26-1,0-3-2,3-5 7,2 0 0,1 0-1,17 45 1,-7-22 7,-16-53-94,-1-3-29,0 1-1,0 0 1,-1 0 0,1 0-1,-1-1 1,0 1 0,1 5 0,-2-7-2,1 0 0,0 1 1,-1-1-1,1 0 1,-1-1-1,1 1 0,-1 0 1,1 0-1,-1 0 1,0 0-1,0 0 1,1 0-1,-1-1 0,0 1 1,0 0-1,0-1 1,0 1-1,0 0 0,0-1 1,0 1-1,0-1 1,0 0-1,0 1 1,-2-1-1,-16 5-1008,-1-1 1,-1-1 0,-33 1-1,41-3 32,-28 2-5270,25-3 4299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49 184,'8'-2'359,"0"1"0,0 0 1,0 1-1,0-1 0,0 2 0,1-1 0,7 2 0,-13-1-216,0 0-1,-1-1 1,1 1-1,-1 0 1,1 1-1,-1-1 1,1 0-1,-1 1 0,0-1 1,1 1-1,-1 0 1,0 0-1,0 0 1,0 0-1,-1 0 1,1 0-1,0 0 0,-1 1 1,1-1-1,-1 0 1,0 1-1,0-1 1,0 1-1,1 3 1,1 13 347,0 0 0,-1 1 1,-1-1-1,-1 1 1,0-1-1,-7 36 0,5-38-348,1-10-76,0-4-243,2-5-1578,14-29 1524,1 1-1,1 1 1,1 1-1,36-42 0,-53 69 271,0 0-1,0 0 1,-1 0-1,1 0 1,0-1-1,0 1 1,-1 0-1,1-1 1,-1 1-1,1 0 1,-1-1-1,1 1 0,-1-1 1,0 1-1,0 0 1,0-1-1,0 1 1,0-1-1,0 1 1,0-1-1,0 1 1,0 0-1,-1-1 1,1 1-1,0-1 1,-1 1-1,0 0 1,1-1-1,-1 1 1,0 0-1,1 0 1,-1-1-1,0 1 0,0 0 1,0 0-1,0 0 1,0 0-1,0 0 1,-1 0-1,1 1 1,0-1-1,0 0 1,-1 1-1,0-2 1,-8-3 80,0 1 1,1 0 0,-2 0-1,-15-3 1,-8-1-368,-63-6 1,69 13-2408,-33 1 0,39 3 1329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47 144,'78'-28'4468,"-77"28"-4425,-1 0-1,0 0 0,1 0 1,-1 0-1,0 0 0,1 0 1,-1 0-1,0-1 1,1 1-1,-1 0 0,0 0 1,1 0-1,-1 0 0,0-1 1,1 1-1,-1 0 0,0 0 1,0 0-1,1-1 0,-1 1 1,0 0-1,0-1 0,0 1 1,1 0-1,-1 0 0,0-1 1,0 1-1,0 0 0,0-1 1,0 1-1,1 0 0,-1-1 1,0 1-1,0 0 0,0-1 1,0 1-1,0 0 1,0-1-1,0 1 0,-1-1 1,-7-7 1484,2 7-1026,-3 4-336,0 0 1,0 0 0,0 1-1,1 0 1,-1 1 0,1-1 0,0 2-1,0-1 1,1 1 0,0 1-1,0-1 1,0 1 0,-7 9-1,0 3 17,0 1-1,1 0 1,1 0-1,1 1 0,1 1 1,0 0-1,2 0 1,-9 37-1,16-53-119,0 0-1,1 0 1,-1 0 0,1 0-1,0 0 1,0 0 0,1 0-1,0 0 1,0-1 0,3 10-1,-3-13-36,0 1 0,0-1 0,0 0 0,1 0 0,-1 1-1,1-1 1,-1 0 0,1 0 0,0 0 0,0-1 0,0 1-1,0 0 1,0-1 0,0 1 0,0-1 0,0 0 0,1 0-1,-1 1 1,0-2 0,1 1 0,-1 0 0,1 0 0,-1-1-1,1 1 1,0-1 0,2 0 0,4 0 17,1-1 0,-1 0 0,0 0 0,1-1 0,-1 0 0,0 0 0,0-1 0,-1-1 0,1 0 0,-1 0 0,1 0 0,-1-1 0,9-7 0,-5 3-18,0-1 0,-1 0-1,-1 0 1,0-1 0,0 0 0,-1-1 0,14-22 0,-22 32-44,0 0-1,0-1 1,0 1-1,0 0 1,0-1-1,0 1 0,-1-1 1,1 1-1,-1-1 1,0 1-1,1-1 1,-2-3-1,1 5-9,0 0 1,0 0-1,-1 0 1,1 0-1,-1 0 0,1 0 1,0 0-1,-1 0 0,0 0 1,1 1-1,-1-1 0,1 0 1,-1 0-1,0 1 1,0-1-1,1 0 0,-1 1 1,0-1-1,0 1 0,0-1 1,0 1-1,0 0 0,1-1 1,-1 1-1,0 0 1,0-1-1,0 1 0,0 0 1,0 0-1,0 0 0,0 0 1,0 0-1,-2 0 1,-46 3-2258,45-2 1609,-1 0 0,0 1 0,1-1-1,-1 1 1,1 0 0,0 0 0,0 1 0,-6 3-1,-5 5-1041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2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1 503 224,'113'18'2866,"-107"-18"-2686,0 0-1,0 0 0,-1 0 0,1-1 1,0 0-1,0-1 0,0 1 0,-1-1 1,1 0-1,-1 0 0,1-1 1,-1 0-1,0 0 0,0 0 0,0 0 1,-1-1-1,1 0 0,-1 0 0,0 0 1,0-1-1,0 1 0,4-8 1,5-7 202,-1-1 0,-1 0 0,-1 0 0,10-30 0,27-100 979,4-12 622,-51 162-1952,0-1 0,0 0 0,0 0 0,1 1 0,-1-1-1,0 0 1,0 0 0,1 1 0,-1-1 0,0 0-1,1 1 1,-1-1 0,1 0 0,-1 1 0,1-1-1,-1 1 1,1-1 0,0 0 0,-1 1 0,1 0 0,0-1-1,-1 1 1,1-1 0,0 1 0,-1 0 0,1-1-1,0 1 1,0 0 0,0 0 0,-1 0 0,1 0-1,0 0 1,0 0 0,-1 0 0,1 0 0,0 0 0,0 0-1,0 0 1,-1 0 0,1 0 0,0 1 0,0-1-1,-1 0 1,1 0 0,0 1 0,0-1 0,-1 1-1,1-1 1,0 1 0,3 3 89,0-1-1,-1 1 1,1 0 0,-1 0-1,0 0 1,0 0-1,2 5 1,-4-8-72,-2 4-24,0-1 1,0 1-1,0-1 0,-1 1 1,1-1-1,-1 0 0,-4 7 1,-2 7 24,-3 12 113,2 1 1,0 0-1,2 0 0,2 0 1,1 1-1,1 0 1,2 38-1,1-62-23,1 1 1,0-1-1,0 0 1,1 0-1,0-1 0,1 1 1,-1 0-1,6 10 1,-6-15-89,0 0 1,0 0-1,0 0 0,0-1 1,0 1-1,1-1 1,-1 1-1,1-1 1,0 0-1,-1 0 0,1 0 1,0 0-1,0-1 1,0 1-1,1-1 0,-1 1 1,0-1-1,0 0 1,1-1-1,-1 1 1,0 0-1,5-1 0,6 0 31,0 0 0,0-1-1,0-1 1,0-1-1,24-7 1,67-30-1370,-90 34 856,1-3-260,3-1-652,-7 7-4556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70 200 256,'0'0'218,"0"0"0,0-1 0,0 1 0,0 0 0,-3-4 2833,3 4-2833,0 0 0,-1 0 0,1-1 0,0 1 0,-1 0 0,1 0 0,0 0 0,0 0 0,-1 0 0,1 0 0,0 0 0,-1 0 0,1 0 0,0 0 0,-1 0 0,1 0 0,0 0-1,-1 0 1,1 0 0,0 0 0,0 0 0,-1 0 0,-1 17 2908,9 39-3244,-5-43 1331,33 238 3721,-33-235-4568,-2-22-127,-3-32-251,-2 7-229,-1 1-1,-13-42 1,-5-19-359,4 19 253,14 56 286,1 0-1,0 0 1,2-1 0,0 1 0,-1-20 0,4 32 68,0 1 1,0 0 0,0-1 0,0 1 0,1-1 0,-1 1 0,1 0 0,0-1 0,0 1-1,1 0 1,-1 0 0,0 0 0,1 0 0,0 0 0,0 0 0,0 0 0,0 1 0,0-1 0,1 1-1,-1-1 1,1 1 0,-1 0 0,1 0 0,0 0 0,0 0 0,0 1 0,0-1 0,3-1-1,3 1 30,-1 0 0,0 0 0,1 1 0,-1 0 0,1 1 0,-1-1 0,1 2 0,-1-1 0,1 1 0,9 2 0,-8-1 16,-1-1 40,0 1 0,-1 0 0,1 0 0,0 0 0,-1 1 0,0 1 0,0-1 0,0 1 0,12 8 0,-19-11-76,0-1 1,0 1 0,0 0 0,0 0-1,0 0 1,-1 0 0,1 0-1,0 0 1,0 1 0,-1-1 0,1 0-1,-1 0 1,1 0 0,-1 1-1,1-1 1,-1 0 0,0 1 0,1-1-1,-1 0 1,0 1 0,0-1-1,0 0 1,0 2 0,-1-1 3,0 0-1,0 0 1,1 0 0,-1 0 0,0-1 0,-1 1-1,1 0 1,0-1 0,0 1 0,-1-1 0,1 1-1,-1-1 1,-2 2 0,-4 3 13,0-2 1,0 1-1,-1-1 0,1 0 0,-12 3 1,-14 4-329,-2 1-2518,10-7-5870,14-4 5854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7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161 403 136,'0'232'7437,"0"308"1434,-4-494-7555,0-51-1188,-2-2-90,0-1 0,1 0-1,0 0 1,0 0 0,1-1-1,0 1 1,1-1-1,-1 0 1,-1-12 0,-18-97 135,18 89-157,-72-625-837,76 634 863,1 1 1,1-1-1,1 0 0,1 1 1,0 0-1,2 0 0,11-33 1,-13 45 17,0-1 0,1 0 0,0 1 1,0 0-1,1 0 0,0 0 0,0 0 1,1 1-1,0 0 0,0 0 0,0 0 1,1 1-1,-1 0 0,1 0 0,0 1 1,1 0-1,-1 0 0,1 1 1,0 0-1,11-3 0,-2 2 70,0 2 1,0 0-1,1 0 0,-1 2 0,0 0 0,1 1 1,-1 1-1,23 5 0,-26-4-37,-1 1 1,1 1-1,-1 0 0,-1 0 1,1 1-1,-1 1 1,0 0-1,0 1 0,-1 0 1,21 19-1,-29-24-68,1 1-1,-1 0 1,0 0-1,0 0 1,0 0 0,-1 0-1,1 1 1,-1-1-1,0 1 1,-1-1-1,1 1 1,-1 0 0,0 0-1,0 0 1,0-1-1,0 1 1,-1 6 0,-1-4-21,0 0 1,0 0-1,-1 0 1,0-1 0,0 1-1,0-1 1,-1 1-1,0-1 1,0 0 0,-1 0-1,-4 6 1,-4 2-100,1-1 1,-1 0 0,-1-1-1,-1 0 1,1-1-1,-2 0 1,1-1-1,-30 14 1,8-9-562,-70 19 1,37-14-28,39-14 491,24-5 230,1 0 0,-1 0 0,1 1 0,0-1 0,-1 1 0,-5 3 0,11-5-17,-1 1 0,1-1 0,0 0 0,0 1-1,0-1 1,-1 0 0,1 1 0,0-1 0,0 1-1,0-1 1,0 0 0,0 1 0,0-1 0,0 1-1,0-1 1,0 0 0,0 1 0,0-1 0,0 1 0,0-1-1,0 0 1,0 1 0,0-1 0,0 1 0,0-1-1,1 0 1,-1 1 0,0-1 0,0 0 0,0 1-1,1-1 1,-1 0 0,0 1 0,0-1 0,1 0-1,-1 0 1,0 1 0,1-1 0,-1 0 0,0 0-1,1 1 1,16 13 238,-16-14-194,163 123 2166,174 170 0,-329-285-2214,88 79-1036,-95-85 837,0-1-1,-1 0 1,1 0-1,0 0 1,0 0 0,-1 0-1,1-1 1,0 1-1,0 0 1,0-1-1,0 1 1,0-1 0,0 0-1,0 0 1,0 1-1,0-1 1,0-1 0,4 1-1,-3-1-617,-1 0 0,0 0 0,1 0 0,-1 0-1,0-1 1,1 1 0,-1 0 0,0-1 0,0 0 0,0 1 0,0-1-1,-1 0 1,1 0 0,1-2 0,7-10-2198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7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562 0 432,'10'3'1991,"-1"0"0,0 1 0,0 0 0,0 0 0,-1 1 0,16 11 0,-24-16-1938,0 0-1,0 0 1,0 0-1,1 0 1,-1 0-1,0 1 0,0-1 1,0 0-1,0 0 1,0 0-1,0 0 1,0 0-1,0 1 1,0-1-1,0 0 1,1 0-1,-1 0 0,0 0 1,0 1-1,0-1 1,0 0-1,0 0 1,0 0-1,0 0 1,0 1-1,0-1 0,0 0 1,-1 0-1,1 0 1,0 0-1,0 1 1,0-1-1,0 0 1,0 0-1,0 0 1,0 0-1,0 0 0,0 1 1,0-1-1,-1 0 1,1 0-1,0 0 1,0 0-1,0 0 1,0 0-1,0 0 1,-1 1-1,-11 4 690,-15 0-231,-64 2 508,-217 26-726,294-30-293,0 0 1,1 1 0,-1 0-1,1 1 1,0 1-1,-24 13 1,31-15 47,0 0 0,0 0-1,1 1 1,-1 0 0,1 0 0,0 0-1,1 1 1,-1-1 0,1 1 0,0 0 0,1 0-1,0 1 1,-1-1 0,2 1 0,-4 9 0,3 1 115,0 0 0,2 0 0,-1 0 0,2 0 0,0 0 0,2 0 0,-1 0 0,2 0 0,7 27 0,4 0 297,1-1 0,27 55 0,-29-71-156,1 0-1,1-1 0,22 29 0,-29-45-216,0-1 0,1 0 1,0 0-1,0-1 0,1 0 0,0-1 0,1 0 0,-1-1 1,1 0-1,17 7 0,14 1 299,0-1 0,1-2 0,54 7-1,18-7-3441,-57-8-2780,-1-3-4148,-55 0 7086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8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572 14 128,'0'-1'461,"0"1"0,-1-1 1,1 0-1,0 0 0,-1 0 0,1 1 0,-1-1 0,1 0 1,-1 0-1,0 1 0,1-1 0,-1 1 0,0-1 0,1 0 1,-1 1-1,0-1 0,0 1 0,1 0 0,-3-1 1,-176 27 6730,-81 9-5113,231-30-2859,-25 1-1779,50-6 1145,0 0 1,0-1-1,0 1 0,0-1 1,-8-2-1,8 0-1028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381 36 368,'55'-28'8576,"-55"28"-8524,0 0-1,0 0 0,0 0 1,0 0-1,-1 0 0,1 0 1,0 0-1,0 0 1,0 0-1,0 0 0,0 0 1,-1 0-1,1 0 1,0 0-1,0 0 0,0-1 1,0 1-1,0 0 0,0 0 1,-1 0-1,1 0 1,0 0-1,0 0 0,0-1 1,0 1-1,0 0 1,0 0-1,0 0 0,0 0 1,0-1-1,0 1 1,0 0-1,0 0 0,0 0 1,0 0-1,0 0 0,0-1 1,0 1-1,0 0 1,0 0-1,0 0 0,0 0 1,0-1-1,0 1 1,0 0-1,0 0 0,0 0 1,0 0-1,0 0 0,1-1 1,-1 1-1,0 0 1,0 0-1,0 0 0,0 0 1,0 0-1,0 0 1,0 0-1,1-1 0,-1 1 1,0 0-1,0 0 0,0 0 1,0 0-1,1 0 1,-1 0-1,0 0 0,0 0 1,0 0-1,-10-1 323,0 1 1,0 1-1,0 0 0,1 0 1,-1 0-1,-14 5 0,7 0-130,1 0 0,1 1 0,-1 0 0,1 1 0,1 1 0,0 1 0,0 0 0,0 0 0,-18 21 0,11-10-57,2 2 0,0 0 1,1 2-1,-23 43 1,30-48-92,1 1 0,1 0 0,1 1 1,1 0-1,1 0 0,1 1 0,0 0 1,-1 37-1,6-50-56,0 0 0,0 0 0,1 0 0,0 0 0,1 0 0,0 0 0,1-1 0,0 1 0,0-1 0,1 1 0,0-1-1,1 0 1,0-1 0,0 1 0,1-1 0,0 0 0,1-1 0,-1 1 0,2-1 0,-1 0 0,1-1 0,11 8 0,-8-8-14,1 0 0,0 0 0,0-2 0,1 1 0,-1-2 0,1 1 0,0-2 0,0 0 0,0 0 0,0-1 0,0-1 1,0 0-1,23-4 0,-9 0-2,0-1 1,-1-2 0,0 0-1,-1-2 1,44-21 0,-46 17-18,0 0 0,0-2 0,-2 0 0,0-1 0,-1-2 0,0 0 0,-1-1 0,-2 0 0,0-2 0,-1 0 0,-1-1 1,0 0-1,-2-1 0,-1-1 0,-1 0 0,-1-1 0,-1 0 0,5-27 0,-6 19 34,-6 20 2,0 1 0,2-1-1,-1 1 1,9-18 0,-12 29-37,1 1 0,-1 0 0,0 0 0,0-1 1,0 1-1,0 0 0,1 0 0,-1 0 0,0 0 1,0-1-1,0 1 0,0 0 0,1 0 0,-1 0 1,0 0-1,0 0 0,1-1 0,-1 1 0,0 0 1,0 0-1,1 0 0,-1 0 0,0 0 0,0 0 1,1 0-1,-1 0 0,0 0 0,0 0 0,1 0 1,-1 0-1,0 0 0,0 0 0,1 0 0,-1 1 1,0-1-1,0 0 0,0 0 0,1 0 0,-1 0 1,0 0-1,0 0 0,0 1 0,1-1 0,-1 0 1,0 0-1,0 1 0,57 47 594,109 73-1,51 4 60,9 7-227,-207-114-496,-19-17 63,1-1-1,-1 1 1,0-1-1,1 0 1,-1 1-1,0-1 1,0 1-1,0-1 1,1 1-1,-1-1 0,0 1 1,0-1-1,0 1 1,0-1-1,0 1 1,0-1-1,0 1 1,0 0-1,0-1 1,0 1-1,0-1 1,0 1-1,-1-1 1,1 1-1,0-1 1,0 1-1,0-1 1,-1 0-1,1 1 1,0-1-1,0 1 1,-1-1-1,1 1 1,-1-1-1,1 0 1,0 1-1,-1-1 1,1 0-1,-1 1 1,1-1-1,-1 0 1,1 0-1,0 0 0,-1 1 1,1-1-1,-1 0 1,0 0-1,1 0 1,-1 0-1,0 0 1,-13 4-24,-1-1 0,1-1 0,-1 0 0,0-1 0,0-1 0,-15-1 1,-93-15-311,43 4-65,-46-7-834,-30-4-5732,129 25-796,25-2 5324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18 444,'7'-11'3856,"-7"11"-3661,1-1 0,-1 1 0,0 0 0,0-1 0,0 1 0,0 0 0,0-1 0,1 1 0,-1 0 0,0-1 0,0 1 0,1 0 0,-1 0 0,0 0 0,0-1 0,1 1 1,-1 0-1,0 0 0,1 0 0,-1-1 0,0 1 0,1 0 0,-1 0 0,0 0 0,1 0 0,-1 0 0,0 0 0,1 0 0,-1 0 0,0 0 0,1 0 0,-1 0 0,0 0 0,1 0 0,-1 0 0,1 0 0,4 11 391,0 0 0,-1 0-1,0 0 1,-1 1 0,3 21 0,3 9 418,50 210 2376,25 96-16,-83-344-3320,1 0 0,-1 1 0,0-1 0,1-1-1,0 1 1,0 0 0,3 5 0,-3-7-24,0 0-1,0-1 1,0 1 0,0-1-1,0 0 1,0 1 0,0-1-1,0 0 1,0 0 0,1 0 0,-1 0-1,0-1 1,1 1 0,3 0-1,20 2 80,0-2 1,0 0-1,50-7 0,-10 2-3,-19 2-260,120-8 183,-137 7-1782,0-2 1,0-1 0,41-14 0,-45 6-7135,-16 8 6086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39:59.9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3 464,'-5'-2'1941,"2"5"2999,0 14-3893,1 1-1,0 0 0,2 0 0,0 0 1,0-1-1,5 25 0,-2-9-366,72 457 4960,-68-458-5374,30 134 1217,-36-165-1466,-1 1-1,0-1 1,1 0 0,-1 0 0,0 1-1,1-1 1,0 0 0,-1 0-1,1 0 1,0 0 0,-1 0-1,1 0 1,0 0 0,0 0-1,0 0 1,0 0 0,0 0-1,0-1 1,0 1 0,0 0 0,0-1-1,1 1 1,-1-1 0,0 1-1,0-1 1,0 1 0,1-1-1,1 0 1,2 0 31,-1 0 0,1-1 0,-1 1-1,1-1 1,-1 0 0,7-3 0,-11 4-48,81-27 535,116-31 1041,23 13-270,-196 41-1549,-8 0-1456,1 1 0,27-2 0,-40 6 1535,4 5-12376,-8-6 9335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1348,'0'0'1754,"0"-1"757,0-5-2387,0 4 3083,1 1 3565,4 12-10091,4 18-971,-5-14 1745,2 8 547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1 812,'3'24'1598,"-3"-19"-987,0 1 1,1-1 0,-1 1-1,2-1 1,-1 1-1,0-1 1,1 0-1,0 0 1,4 7-1,9 15 1909,5 10-9073,-14-24 4941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0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7 13609,'-21'7'248,"20"-6"-138,1 0 0,-1 0 0,1 0 0,-1 0 1,1 0-1,-1 0 0,1 0 0,-1 0 1,1 0-1,0 0 0,0 0 0,0 0 0,-1 1 1,1-1-1,0 0 0,0 0 0,1 0 1,-1 0-1,0 1 0,1 0 0,-1 2 878,0-2-895,0 0-1,0-1 1,0 1 0,1 0-1,-1 0 1,1-1-1,-1 1 1,1 0 0,0-1-1,0 3 1,1-2-1132,0 1 0,-1-1 0,1 0 0,0 0 0,0-1-1,0 1 1,0 0 0,0 0 0,1-1 0,4 3 0,5 1-1385</inkml:trace>
  <inkml:trace contextRef="#ctx0" brushRef="#br0" timeOffset="1">822 24 13681,'13'0'1393,"0"2"-1,-1-1 0,1 2 0,13 4 1,-1-1 1790,-23-6-2789,5 4 376,-6-4-848,0 0 0,0 0 0,-1 0 0,1 0 0,0 0 0,0 1 0,0-1 0,-1 0 0,1 1 0,0-1 0,0 1 0,-1-1 0,1 1 0,0-1 0,-1 1 0,1-1 0,-1 1 0,2 1-1,20-11-3269,33-25-9141,-32 23 9735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1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11937,'3'1'233,"0"0"-184,0 0 1,0 0-1,-1 0 1,1 1-1,-1-1 0,1 1 1,-1-1-1,0 1 1,1 0-1,-1 0 1,0 0-1,0 0 1,0 1-1,-1-1 1,1 0-1,0 1 0,-1-1 1,0 1-1,1-1 1,-1 1-1,0 0 1,-1 0-1,1-1 1,0 1-1,-1 0 0,1 0 1,-1 0-1,0 0 1,0 5-1,0-6-190,-1-1-1,1 1 1,0-1 0,0 1-1,-1-1 1,1 1-1,-1-1 1,1 1 0,-1-1-1,1 1 1,-1-1 0,0 0-1,-2 3 1,3-4 31,0 1-1,0-1 1,0 1 0,0-1 0,0 0 0,0 1 0,0-1-1,0 1 1,0-1 0,0 0 0,0 1 0,0-1 0,0 1-1,0-1 1,0 1 0,1-1 0,-1 0 0,0 1-1,0-1 1,0 0 0,1 1 0,-1-1 0,0 0 0,0 1-1,1-1 1,-1 0 0,0 0 0,1 1 0,-1-1 0,1 0-1,9 10-3667,-1-5 2170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49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1355 176 520,'10'0'10662,"5"-1"-4551,5-2-3189,14-1-3749,19-2 871,-11 1 236,79-4 253,-85 9-452,-5-1 34,0 2-1,35 5 0,125 38 510,-184-41-612,43 11 65,0 3 1,48 24-1,-98-41-77,24 11 67,-1 1 0,0 1 0,-1 2 0,30 24-1,-46-34-64,-1 0 0,0 0-1,0 0 1,0 1 0,0 0 0,-1 0-1,0 0 1,0 1 0,-1-1-1,0 1 1,0 0 0,0 0-1,-1 0 1,0 0 0,0 0 0,-1 0-1,1 11 1,-2-6 0,1-5-11,-1 0 0,0 0 0,0 0 0,-1 0-1,1 0 1,-1 0 0,-1-1 0,0 1 0,0 0 0,0 0 0,0-1 0,-1 1 0,0-1 0,-7 9 0,6-9 1,-12 15-13,0-1 1,-2-1 0,0-1-1,-29 23 1,17-19 11,-6 5-4,-1-2-1,-41 21 1,50-33 16,0-1 1,-1-1-1,0-2 0,-1-1 1,0-1-1,-58 5 1,-37-7 99,-184-15 0,152 7-72,85 3-34,42-1 16,-36 4 1,-1 0-15,-401 17-89,404-17-143,-92-10 0,134 4 52,0-1 1,-41-13 0,22 5-53,22 7-47,1-1 1,0-1 0,1 0 0,-33-19 0,46 23 193,1 0 0,-1-1 0,1 1 0,0-1 0,0 0 0,0 0 0,0 0 0,1 0 1,-1 0-1,1 0 0,0-1 0,0 1 0,1-1 0,-1 1 0,1-1 0,0 0 0,1 1 0,-1-11 0,0-5-247,1-1-1,6-39 1,-3 41 191,1 0 1,1 1 0,1-1 0,1 1 0,13-27 0,54-80-345,-57 102 446,0 0 0,2 1 0,0 1 0,2 0 0,27-21 0,-4 10 108,86-50 1,-90 61 96,1 2-1,1 2 1,1 1 0,0 3-1,82-16 1,-59 20 205,0 3 0,1 3 0,87 6 0,-29 6-120,200 7-1590,-285-16 998,186 4-8904,-143 1 6774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01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1004,'157'17'13949,"-150"-16"-13282,-1-1 0,1 1 0,-1-1 0,12-1 0,-7-1-3816,2-2-4777,4 1 5337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39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1365 213 556,'2'-3'285,"4"-5"782,1 0 0,-1 0 0,0 0-1,6-15 1,-10 20-872,-1 0-1,0 0 0,0 0 0,0 0 1,-1 0-1,1-1 0,-1 1 1,0 0-1,0 0 0,0-1 1,0 1-1,-1 0 0,1 0 0,-1-1 1,0 1-1,0 0 0,0 0 1,-2-5-1,0 3-45,0 0-1,0-1 1,-1 1-1,1 0 1,-1 0 0,0 1-1,0-1 1,-1 1-1,0 0 1,1 0 0,-1 1-1,-8-6 1,4 5-33,0 0-1,-1 0 1,1 1 0,0 0 0,-1 1 0,0 0-1,-11-1 1,-7 2 58,0 1 0,0 1 0,-1 2 0,-42 8 0,20 1 85,1 2 1,0 2 0,-76 36-1,50-14 54,-101 68 0,135-76-233,0 2 1,2 1 0,2 2-1,1 2 1,2 2 0,1 1-1,2 1 1,2 2 0,2 1-1,2 1 1,2 1 0,-33 89-1,39-79-1,2 2 0,2 0 0,3 0 0,2 1-1,3 1 1,3-1 0,4 61 0,2-78-2,1 0 0,3 0 0,1 0 0,2-1 0,1 0 0,3-1 0,1-1 0,2 0 0,2-1 0,38 59 0,-43-79-31,0 0 0,0-2 0,2 1 0,0-2 0,1 0-1,0-1 1,2 0 0,-1-2 0,1 0 0,36 15 0,-32-18-5,1 0-1,1-2 1,0-1-1,0 0 1,0-2-1,0-1 1,1-2-1,-1 0 1,30-3-1,-3-3 26,-1-2-1,75-20 1,-95 18-40,0-1 0,-1-2 0,0-1 1,-2-2-1,32-19 0,-50 27-16,0 0 1,0-1-1,-1 0 0,1-1 1,-2 0-1,0 0 0,14-20 0,-20 25-7,0 1 0,0-1 0,0 1 0,0-1 0,-1 0-1,0 1 1,1-1 0,-1 0 0,-1 0 0,1 0-1,-1 0 1,1 0 0,-1 0 0,0 0 0,-1 0-1,1 0 1,-1 0 0,0 0 0,0 0 0,0 0 0,0 0-1,0 1 1,-1-1 0,0 0 0,0 1 0,0-1-1,0 1 1,-4-4 0,0 1 1,0 0 1,0 1-1,-1-1 0,0 1 1,0 1-1,0-1 0,-1 1 1,0 1-1,1-1 0,-1 1 0,-1 1 1,1-1-1,0 1 0,-1 1 1,-8-1-1,-18-1 1,1 1 1,-45 4-1,75-2-5,-45 3 37,1 2-1,0 2 1,1 2 0,-65 21 0,110-29-21,-1-1 14,0 1-1,0 1 1,0-1-1,0 0 0,0 1 1,0-1-1,-3 4 1,6-5 32,7-2-12,28-9 25,-1-2 0,63-34 1,-15 6-2157,-56 30-1688,31-10 0,-44 18 213,-3 2 1079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73 107 472,'12'2'1531,"-12"3"1462,-1-5-2831,0 1-1,0 0 1,0 0 0,-1-1 0,1 1 0,0-1 0,0 1 0,-1-1 0,1 1 0,0-1 0,0 0 0,-1 0 0,1 1 0,-3-1 0,0-2 412,-1 0-364,1 0-1,-1 0 1,1 0-1,0-1 1,-1 0 0,1 0-1,1 0 1,-1 0-1,-5-6 1,8 8-145,0 0 1,0-1 0,0 1 0,0-1-1,0 1 1,0-1 0,0 1 0,0-1 0,1 0-1,-1 0 1,0 1 0,1-1 0,0 0-1,-1 0 1,1 1 0,0-1 0,0 0 0,0 0-1,0 0 1,0 1 0,1-1 0,-1 0-1,0 0 1,1 1 0,-1-1 0,1 0-1,0 0 1,0 1 0,-1-1 0,1 1 0,0-1-1,2-1 1,-1 0 5,1 0 0,0 1 0,-1-1 0,1 1 0,0 0 0,0 0 0,1 0-1,-1 0 1,0 1 0,1-1 0,-1 1 0,0 0 0,1 0 0,0 0 0,-1 0 0,1 1 0,0-1 0,-1 1-1,1 0 1,0 0 0,-1 0 0,7 2 0,-3-1-5,0 1-1,0-1 1,0 2-1,0-1 1,-1 1-1,1 0 1,-1 0-1,0 1 1,0 0-1,11 9 1,-16-13-62,0 1 0,0-1 1,-1 1-1,1-1 1,-1 1-1,1 0 0,0-1 1,-1 1-1,1-1 0,-1 1 1,1 0-1,-1 0 1,0-1-1,1 1 0,-1 0 1,0 0-1,1-1 0,-1 1 1,0 0-1,0 0 1,0 0-1,0-1 0,0 1 1,0 0-1,0 0 0,0 0 1,0 0-1,0-1 0,0 1 1,0 0-1,-1 0 1,1 0-1,0-1 0,-1 1 1,1 0-1,0 0 0,-1-1 1,1 1-1,-1 0 1,1-1-1,-1 1 0,1 0 1,-1-1-1,0 1 0,1-1 1,-1 1-1,0-1 1,0 1-1,1-1 0,-1 0 1,0 1-1,0-1 0,1 0 1,-2 1-1,-4 1-7,1 0 0,-1 0 0,0-1 0,1 1-1,-1-1 1,0 0 0,-8 0 0,3-1 13,-1 0 0,-20 5-1,31-5 1,-2 0 6,2 0-13,1 0 1,0 1-1,0-1 0,-1 0 0,1 0 0,0 0 0,0 0 0,0 0 0,-1 0 1,1 0-1,0 0 0,0 0 0,-1 0 0,1 0 0,0 0 0,0 0 0,-1 0 0,1-1 1,0 1-1,0 0 0,0 0 0,-1 0 0,1 0 0,0 0 0,0 0 0,0 0 1,-1-1-1,1 1 0,0 0 0,0 0 0,0 0 0,0-1 0,-1 1 0,1 0 0,0 0 1,0 0-1,0-1 0,0 1 0,0 0 0,0 0 0,0 0 0,0-1 0,0 1 0,9-11 44,-2 7-32,-1 0-1,1 0 1,0 1 0,0 0-1,9-3 1,-14 6-24,-4 0-632,0 0 559,0 0 1,-1 1 0,1-1-1,0 1 1,0-1-1,0 1 1,0 0 0,0 0-1,-3 2 1,-2 1-144,-22 3-1771,19-7-1797,5 0 851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9 397 884,'0'0'1955,"-1"-2"-1018,0 0-791,0 0 0,0 1-1,0-1 1,0 0 0,0 0-1,1 0 1,-1 0 0,1 0-1,0 0 1,-1 0 0,1 0-1,0 0 1,0 0 0,0 0-1,1 0 1,-1 0 0,0 0-1,2-3 1,14-42 1205,-10 31-1024,6-14 216,1 0 0,2 1-1,20-31 1,-26 46-254,1 0 0,1 0 0,1 1-1,0 0 1,0 1 0,1 0 0,22-14 0,-30 22-204,-1 1 1,1 1 0,0-1-1,0 1 1,0 0 0,1 0-1,-1 0 1,1 1 0,-1 0-1,1 0 1,-1 0 0,1 1-1,-1 0 1,1 0 0,-1 0-1,1 1 1,0 0 0,-1 0-1,0 0 1,1 1-1,-1-1 1,0 1 0,1 1-1,-1-1 1,-1 1 0,1 0-1,0 0 1,-1 0 0,1 0-1,4 5 1,7 9 152,0 0 0,-1 1 1,-1 0-1,-1 1 0,21 39 0,18 43 453,-32-58-308,3 0 1,1-2-1,30 39 0,-49-74-382,0 0 0,1-1-1,-1 1 1,1-1 0,0 0-1,1-1 1,-1 0-1,1 0 1,0 0 0,0 0-1,0-1 1,0-1 0,1 1-1,-1-1 1,14 2-1,4-2-695,-1-1-1,0-1 1,42-6-1,-55 5 335,2 0-1959,1 0 0,-1 0 1,26 4-1,-11 2-52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0 208,'2'1'4915,"2"10"-3149,2 9-1611,61 404 5822,142 556-494,-188-888-5013,9 35-393,-29-124-167,10 26-363,-11-29 400,0 0 0,0 1 0,0-1 1,0 1-1,1-1 0,-1 0 0,0 1 1,0-1-1,0 0 0,1 1 0,-1-1 1,0 0-1,0 0 0,1 1 0,-1-1 1,0 0-1,0 0 0,1 1 0,-1-1 1,0 0-1,1 0 0,-1 0 0,0 0 1,1 1-1,-1-1 0,1 0 0,-1 0 1,0 0-1,1 0 0,-1 0 0,0 0 1,1 0-1,-1 0 0,1 0 0,-1 0 1,0 0-1,1 0 0,-1 0 0,0 0 1,1-1-1,-1 1 0,0 0 0,1 0 0,-1 0 1,0 0-1,1-1 0,-1 1 0,0 0 1,1 0-1,-1-1 0,0 1 0,0 0 1,1-1-1,-1 1 0,0 0 0,0 0 1,0-1-1,1 1 0,-1-1 0,0 1 1,0 0-1,0-1 0,0 1 0,6-13-2628,0 0-1,4-16 0,5-19 136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51 584,'3'-26'3766,"0"1"4276,8 42-6257,-8-9-1499,0-1 0,-1 1-1,0 0 1,-1 0 0,2 10 0,1 12 213,104 532 2629,-27-130-2104,-45-254-586,53 278 553,-86-436-1051,1 6-453,2 0-1,8 26 1,-14-51 373,2 3-669,1-13-2567,0-54-5169,-1 25 5851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4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1204 206 652,'-3'-6'470,"-1"-1"-1,1 1 0,-1 0 1,0 0-1,-1 0 1,1 1-1,-1-1 1,0 1-1,-1 0 1,1 1-1,-1-1 1,0 1-1,0 0 1,0 1-1,-8-4 1,-9-4 485,-1 2-1,-47-13 1,-25 0 1049,-154-16 1,-100 19-276,214 23-3519,101-1-2178,-60 14 0,57-4 1440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1 956 1032,'0'7'1431,"1"0"-1,1 1 1,0-1 0,0 0-1,0 0 1,1 0 0,10 14 9005,-1-31-9987,-8 8-39,5-13 591,34-72-409,3 1 0,111-153 0,-105 172-528,3 3 0,4 1 0,1 3 0,116-86 1,-137 119-49,1 2 1,2 2 0,85-35 0,-92 45-2,0 3 1,1 0-1,0 3 0,1 1 1,63-3-1,-49 9 67,0 2 0,0 3 0,0 1 0,0 3 1,-1 2-1,71 26 0,-92-27-79,182 62-368,-207-71 110,1 0-1,-1 0 0,1 0 1,0 0-1,-1 0 0,1-1 1,0 0-1,-1 0 0,1 0 1,0-1-1,-1 0 0,1 1 1,6-3-1,3-5-4871,-1-2-3934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57 204 168,'3'-1'1225,"16"-9"1532,-12 1 2180,-16-3-4072,9 12-759,0 0 0,-1 0 0,1-1 0,0 1 0,0 0 0,0-1 0,0 1 0,-1 0 0,1 0 0,0-1 0,0 1 0,0 0 0,-1 0 0,1 0 0,0-1 0,0 1 0,-1 0 0,1 0 0,0 0 0,-1 0 0,1 0 1,0-1-1,0 1 0,-1 0 0,1 0 0,0 0 0,-1 0 0,1 0 0,0 0 0,-1 0 0,1 0 0,0 0 0,-1 0 0,1 0 0,0 0 0,-1 1 0,1-1 0,0 0 0,0 0 0,-1 0 0,1 0 0,0 0 0,-1 1 0,1-1 0,0 0 0,-5 12 204,1 1-1,1-1 0,1 0 1,-1 1-1,2 0 0,-1 13 1,2-6 303,0-1 1,1 0-1,7 32 0,10-135-138,-8 26-443,-7 41 181,0 0 0,1-23 0,-3 13 68,-2-14-861,1 37 534,-9-37-156,8 40 262,-1 7-32,-77 225 168,122-360-404,-37 102 192,0 1 1,2 0 0,16-37-1,-23 62 26,-1 0 0,1 0-1,-1 1 1,1-1 0,-1 0 0,1 0-1,0 0 1,0 1 0,-1-1 0,1 0 0,0 1-1,0-1 1,0 0 0,0 1 0,0-1-1,0 1 1,0 0 0,0-1 0,0 1-1,0 0 1,0-1 0,1 1 0,-1 0-10,1 0 43,1 1-6,15 11 31,-1-1 1,-1 2 0,20 18-1,9 8 48,221 192 1150,-245-214-1080,-17-14-143,0 1-1,0-1 1,0 1 0,0 0-1,0 0 1,-1 0 0,1 0-1,4 9 1,-8-12-35,1-1-1,-1 1 1,0 0 0,0-1-1,0 1 1,1-1 0,-1 1-1,0-1 1,0 1 0,0 0-1,0-1 1,0 1 0,0 0 0,0-1-1,0 1 1,0-1 0,-1 1-1,1-1 1,0 1 0,0 0-1,0-1 1,-1 1 0,1-1-1,0 1 1,-1-1 0,1 1-1,0-1 1,-1 1 0,0 0-1,0 0 6,-1 0-1,0 0 1,1-1-1,-1 1 1,0 0-1,1 0 1,-1-1-1,0 1 1,0-1 0,-1 0-1,-5 1 11,0 0 0,1-1 1,-1 0-1,-8-2 0,-54-10-276,-73-8-673,123 19-630,-32 3 0,37 0-612,1 1 0,-28 7 1,5 4-2012,4 0 1268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7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56,'-6'-54'7774,"5"60"-6428,-4 459 5991,40 4-4654,30 41-368,-63-499-2371,-2-5-80,1 0 0,0 0 1,1 0-1,0 1 0,3 9 1,-5-16 96,1 0 1,-1 1-1,0-1 1,0 0-1,0 1 1,0-1-1,1 0 1,-1 0-1,0 1 1,0-1-1,1 0 1,-1 1-1,0-1 1,1 0-1,-1 0 1,0 0-1,1 1 1,-1-1-1,0 0 1,1 0-1,-1 0 1,0 0-1,1 0 1,-1 0-1,0 1 1,1-1-1,-1 0 1,0 0-1,1 0 1,-1 0-1,1 0 1,-1-1-1,0 1 1,1 0-1,-1 0 1,0 0-1,1 0 1,-1 0-1,0 0 1,1 0-1,-1-1 1,0 1-1,1 0 1,-1 0-1,0-1 1,1 1-1,-1 0 1,0 0-1,0-1 1,1 1-1,-1-1 1,12-17-2261,-7 4-307,0 0 0,4-22 0,-6 22 1729,10-41-1868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1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26 528,'6'-3'1602,"-1"-1"1,1 1-1,-1-1 0,8-8 1932,-15 16-2881,-15 33 884,-31 46 0,-5 7-503,-29 55-293,63-114-997,-17 32-4117,36-62 4141,0-1-1,0 1 0,0-1 0,-1 0 0,1 1 0,0-1 0,0 1 1,0-1-1,0 0 0,0 1 0,0-1 0,0 1 0,0-1 1,0 0-1,0 1 0,1-1 0,-1 0 0,0 1 0,0-1 1,0 1-1,0-1 0,1 0 0,-1 1 0,0-1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8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1244 54 14413,'53'-45'1568,"-53"45"-1545,-1 0-1,1 0 0,0 0 0,0 0 0,0 0 0,-1 0 0,1 0 0,0 0 0,0 0 1,0 0-1,-1 0 0,1 0 0,0-1 0,0 1 0,0 0 0,0 0 0,-1 0 0,1 0 0,0 0 1,0-1-1,0 1 0,0 0 0,0 0 0,0 0 0,-1 0 0,1-1 0,0 1 0,0 0 0,0 0 1,0 0-1,0-1 0,0 1 0,0 0 0,0 0 0,0-1 0,0 1 0,0 0 0,0 0 1,0 0-1,0-1 0,0 1 0,0 0 0,0 0 0,0 0 0,0-1 0,1 1 0,-1 0 0,0 0 1,0 0-1,0 0 0,0-1 0,0 1 0,0 0 0,1 0 0,-25 4 620,20-3-629,-281 69 2115,64-13-1757,198-52-400,-285 73-1034,252-61-234,1 4-1,1 1 1,-73 43-1,112-56 47,0 2-1,0 0 0,1 0 0,0 2 0,-13 16 1,-10 18-1104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6:5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1038 1 13861,'9'2'660,"-31"13"-188,-3-7 68,-13 3-16,-15 1-43,-7-1-77,-12 3-84,-10 3-68,-28 6-104,4 5-220,5 3-228,13-3-284,16 1-337,9 5-323,3 2-3700,10 4 1680,6 2 1107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7 289 452,'0'0'11396,"3"0"-10856,-2 0-355,-1 0-1,1 0 1,-1 0 0,1-1 0,0 1-1,-1 0 1,1 0 0,0 0-1,-1-1 1,1 1 0,-1 0 0,1 0-1,0-1 1,-1 1 0,1 0 0,-1-1-1,1 1 1,-1-1 0,1 1 0,-1-1-1,1 1 1,-1-1 0,0 1 0,1-1-1,-1 0 1,1 0 0,8-11-10,-7 11-153,-2 0 5,0 0 1,1-1-1,-1 1 0,1 0 0,-1 0 1,1 0-1,0-1 0,-1 1 0,1 0 1,0 0-1,1-1 0,-2 2-11,1 1-1,0-1 1,-1 0-1,1 0 1,-1 0-1,1-1 1,-1 1-1,1 0 1,-1 0-1,1 0 1,-1 0-1,1 0 1,-1-1-1,1 1 1,-1 0 0,1 0-1,-1-1 1,1 1-1,-1 0 1,0-1-1,1 1 1,-1-1-1,1 1 1,-1 0-1,0-1 1,0 1-1,1-1 1,-1 0-1,-11-9 140,8 9-183,0-1 1,0 0 0,1-1-1,-1 1 1,0 0-1,-3-5 1,3 2-5,0-1-1,0 0 1,1 0-1,-1 0 1,1 0-1,1 0 1,-1 0-1,1 0 1,0-1-1,0 1 1,1 0-1,0-1 1,0 1-1,0 0 1,1-1-1,0 1 1,0 0-1,1-1 1,0 1 0,0 0-1,0 0 1,1 0-1,6-10 1,-7 12 31,0 0 0,1 0 0,0 0 0,0 1 0,0-1 0,0 1 0,1-1 0,-1 1 0,1 0 0,0 1 0,0-1 0,0 1 0,0-1 0,0 1 0,1 0 0,-1 1 0,1-1 1,-1 1-1,1 0 0,0 0 0,-1 0 0,1 1 0,0-1 0,-1 1 0,1 0 0,0 1 0,0-1 0,-1 1 0,1 0 0,0 0 0,-1 1 0,7 2 0,-3 0 42,0 0 0,0 1 0,0 1 0,0-1 0,-1 1-1,0 0 1,-1 1 0,1 0 0,-1 0 0,0 0 0,-1 1 0,0 0 0,0 0-1,0 0 1,-1 0 0,-1 1 0,1 0 0,-1 0 0,-1 0 0,0 0-1,0 0 1,-1 0 0,1 11 0,-2-18-35,0 0 1,0 0-1,0 0 1,0 0-1,0 0 1,0 0-1,-1-1 0,1 1 1,-1 0-1,1 0 1,-1 0-1,0-1 1,0 1-1,0 0 0,0 0 1,0-1-1,0 1 1,0-1-1,0 1 0,-1-1 1,1 0-1,-1 1 1,1-1-1,-1 0 1,1 0-1,-1 0 0,0 0 1,1 0-1,-1-1 1,0 1-1,0 0 1,1-1-1,-1 1 0,0-1 1,-4 1-1,3-1-10,1 0 0,-1-1-1,0 1 1,0 0 0,0-1 0,0 0-1,0 0 1,1 0 0,-1 0-1,0 0 1,1 0 0,-1-1 0,0 1-1,1-1 1,0 0 0,-1 0-1,1 0 1,0 0 0,0 0 0,0 0-1,0 0 1,-2-6 0,1 3-6,0-1 1,1 1 0,0-1-1,0 0 1,0 0-1,1 0 1,0 0 0,0 0-1,0-11 1,1 14 16,0 1 0,0 0 0,0-1 1,1 1-1,-1 0 0,1-1 0,-1 1 0,1 0 1,0 0-1,0 0 0,0-1 0,0 1 0,0 0 0,1 0 1,-1 1-1,1-1 0,-1 0 0,1 0 0,-1 1 1,1-1-1,0 1 0,0-1 0,0 1 0,0 0 1,0 0-1,0 0 0,0 0 0,4-1 0,-2 1 11,0 0-1,0 1 1,1 0-1,-1-1 1,0 2-1,0-1 1,0 0-1,0 1 0,0 0 1,0 0-1,0 0 1,0 0-1,4 2 1,-2-1-10,-1 0 0,0 0 0,0-1-1,1 0 1,9 1 0,-14-2-34,4-11-96,-5 7 79,-1 1 0,1-1 1,-1 1-1,1 0 1,-1-1-1,0 1 0,0 0 1,0-1-1,-1 1 0,-2-5 1,-5-12-171,-2-8-191,17 61 488,-4-15 17,10 30 1,-11-46-73,-12 4 315,-9 4-1336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1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24 117 240,'0'1'205,"0"-1"1,-1 1-1,1 0 1,0-1-1,0 1 1,-1 0-1,1-1 1,-1 1-1,1 0 0,0-1 1,-1 1-1,1-1 1,-1 1-1,1-1 1,-1 1-1,0-1 1,1 0-1,-1 1 0,1-1 1,-1 0-1,0 1 1,1-1-1,-1 0 1,0 0-1,1 1 1,-2-1-1,1-1 53,1 1 0,-1-1-1,0 1 1,0-1 0,1 0 0,-1 1 0,0-1 0,1 0-1,-1 1 1,1-1 0,-1 0 0,1 0 0,-1 0 0,1 0-1,-1 0 1,1 0-189,0 0-1,0 0 0,0 0 1,0 0-1,0 0 1,0 0-1,0 0 0,0 1 1,1-1-1,-1 0 1,0 0-1,0 0 0,1 0 1,-1 1-1,0-1 1,1 0-1,-1 0 1,1 0-1,-1 1 0,2-2 1,9-11 855,-9 12-852,-1 0 0,1 0 0,0 0 0,-1 0 0,1 1 0,0-1 0,-1 0 0,1 1 0,0-1 0,0 1 0,0 0 0,0-1 0,-1 1 0,1 0 0,0 0 0,0 0 0,0 0-1,0 1 1,0-1 0,0 0 0,1 2 0,8 1 157,-1 1 0,17 8 0,8 3 237,-24-13-397,-1 0-1,1 0 1,-1-1-1,1-1 1,0 0-1,-1 0 1,1-1-1,0 0 1,-1-1-1,21-6 1,1-4 18,1-1-1,30-18 1,39-15 304,-97 44-360,0 1 0,1 0 0,-1 0 0,1 0 0,-1 1 0,0 0 0,1 0 0,-1 0 0,1 1 0,-1-1 1,1 1-1,-1 1 0,6 1 0,9 5 103,0 0 0,21 13 0,-24-11-29,36 13-1,-36-18-441,0-1-1,1-1 1,26 2-1,-12-3-2767,0-2-3679,-19 0 4551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2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12 493 992,'-2'-5'426,"0"0"1,0 0-1,1 0 1,-1 0-1,1 0 0,0 0 1,1 0-1,0 0 0,-1 0 1,2-9-1,9-54 1783,-8 60-1964,4-25 733,2 1-1,22-54 1,-25 74-669,1-1 0,0 1 1,0 0-1,2 1 1,-1 0-1,2 0 0,-1 0 1,2 1-1,15-14 1,-20 21-199,0-1 1,0 1-1,1 0 1,-1 1 0,1-1-1,0 1 1,0 0-1,-1 1 1,1-1 0,0 1-1,0 1 1,1-1-1,-1 1 1,0 0 0,0 0-1,0 0 1,0 1-1,0 0 1,0 1 0,7 1-1,10 5 246,1 2 1,-1 0-1,35 22 1,-21-11 56,-21-13-320,0 0 0,1-1 0,0-1 0,0 0 1,0-1-1,1-1 0,0-1 0,0 0 0,0-1 0,0-1 1,0-1-1,0-1 0,0 0 0,0-1 0,29-8 0,28-13-1561,0-3 0,91-47 0,-132 58-2646,36-10 0,-28 13 1516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1148,'0'0'1292,"-2"3"-15,-1 1-904,0 1 1,1-1-1,0 1 0,0 0 1,0 0-1,1 0 0,0 0 0,-1 1 1,1 6-1,-2 55 1496,2-44-1302,1 141 1314,7-1 1,8 0-1,56 264 1,-59-372-1502,-2-4 9,20 59 0,-28-104-494,1 0 1,-1 0-1,1 0 1,6 8-1,-9-13 24,1 0 0,-1 0 1,1-1-1,-1 1 0,1 0 0,-1 0 0,1-1 1,0 1-1,-1 0 0,1-1 0,0 1 1,0-1-1,0 1 0,-1-1 0,1 0 0,0 1 1,0-1-1,0 0 0,0 1 0,0-1 0,0 0 1,0 0-1,0 0 0,-1 0 0,1 0 0,0 0 1,0 0-1,0 0 0,0 0 0,0 0 1,0 0-1,0-1 0,0 1 0,0 0 0,-1-1 1,1 1-1,0-1 0,0 1 0,0-1 0,1 0 1,3-5-1180,1 0 0,-1 0 0,0-1 1,0 1-1,5-10 0,-8 12 981,23-39-2198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35 16,'0'-4'585,"-1"1"0,1 0 1,-1 0-1,0 0 0,0 0 0,0 0 1,-1 0-1,-3-6 2671,1 12-2310,1-1-820,1 0 1,0 0-1,-1 0 1,1 1-1,1-1 0,-1 0 1,0 1-1,0 0 0,1-1 1,0 1-1,-1 0 0,1 0 1,0 0-1,0 0 0,1 0 1,-1 0-1,1 0 0,-1 0 1,1 0-1,0 0 0,0 4 1,18 265 3733,20-2-2375,-21-160-890,66 368 1404,-82-472-1972,7 39 31,-5-19-644,2-1 1,0 0-1,2-1 1,12 31-1,-16-45-1049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3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1047 238 12285,'-1'-7'148,"0"0"-1,-1-1 1,0 1 0,-1 0-1,1 1 1,-1-1 0,0 0-1,-1 1 1,0 0 0,0-1-1,0 1 1,-1 1 0,0-1-1,0 1 1,0 0 0,-1 0-1,1 0 1,-1 1-1,0 0 1,-8-4 0,-10-4 261,0 1 0,0 2 1,-1 0-1,-34-7 0,-16-1 187,0 3 0,-1 4 0,-132-1-1,62 17-2704,4 11-4353,97-7 2637,12-1 1162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29 404 388,'-18'15'9906,"16"-24"-9654,-1-1 0,1 1 0,0-1 1,1 1-1,1-1 0,-1 0 1,1 1-1,1-1 0,0 0 0,0 1 1,4-15-1,3-8 173,1 0 0,17-36 1,-20 52-222,1 1 0,1 0 0,0 1 0,1 0 0,1 0 0,12-15 0,-18 25-137,-1 1 0,0 0 0,1-1-1,0 1 1,-1 0 0,1 1 0,0-1-1,1 1 1,-1 0 0,0 0 0,1 0-1,-1 0 1,1 1 0,-1 0 0,1 0-1,0 0 1,0 0 0,-1 1 0,1 0-1,0 0 1,0 0 0,0 0 0,-1 1-1,1 0 1,0 0 0,5 2 0,6 3 98,-1 2 1,0-1-1,0 2 0,23 16 1,51 50 462,-4-4-57,-57-49-362,2-2 0,0-1 0,1-2 0,45 19 0,-59-30-193,-1-1-1,1 0 1,1-1 0,-1-1 0,0 0 0,1-2-1,0 0 1,-1-1 0,1 0 0,33-7 0,-22 1-411,-1-2 1,1-1-1,-2-2 1,0 0-1,44-26 1,25-27-3367,-9-8-3448,-40 31 4433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50 593 976,'-3'0'1065,"2"0"-908,0 0 0,-1 0 0,1 0 0,-1 0 0,1-1 0,0 1 0,-1-1 0,1 1 0,0-1 0,-1 1 0,1-1 0,0 0 0,0 0 0,0 1 0,0-1 0,0 0 0,0 0 0,0 0 0,0 0 0,-1-2 0,0-1 89,-1 1 0,1-1 0,1 0 0,-1 0-1,1 0 1,-1 0 0,0-4 0,0-5 317,0-1 0,1 1 0,0-26 0,3 12-109,1 1 0,2 0 1,0 0-1,1 0 0,2 0 1,1 1-1,1 0 0,1 1 0,1 0 1,1 1-1,0 1 0,2 0 1,27-30-1,-35 44-258,1-1 0,1 2 1,-1-1-1,1 1 1,1 1-1,-1-1 0,1 2 1,0-1-1,1 1 0,-1 1 1,1 0-1,0 1 0,0 0 1,0 0-1,11-1 0,-3 3 41,-1 1-1,1 0 0,-1 1 0,0 1 1,1 1-1,-1 0 0,0 1 0,25 10 1,37 17 369,29 10-2338,-94-37 249,-10-3-211,0-1 1,-1 0 0,1 1-1,-1-2 1,9 0-1,6-2-1325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44:58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120 528 908,'9'-2'8993,"-4"14"-8130,0 0 1,7 24 0,-8-22-252,0 1 1,13 25-1,-15-36-547,1 0 0,-1 0 0,1 0-1,0 0 1,0 0 0,0-1-1,1 1 1,-1-1 0,1 0 0,0 0-1,0 0 1,0-1 0,6 3-1,-2-1-128,1-1 1,-1 0-1,1-1 0,-1 0 0,1 0 0,0-1 0,0 0 0,0-1 0,0 0 0,0 0 0,-1-1 1,1 0-1,14-4 0,-13 2-276,-1 0 1,1 0-1,-1-1 1,0-1-1,0 0 1,-1 0-1,0 0 1,1-1-1,-2-1 0,1 1 1,-1-1-1,8-9 1,-11 10 38,-2 5 175,-1 0 0,0 0 1,0-1-1,0 1 0,1-1 0,-1 1 1,-1-1-1,1 0 0,0 1 0,0-1 0,-1 0 1,1 1-1,-1-1 0,1 0 0,-1 0 1,0 0-1,1-2 0,-32 4 1253,23-1-763,-1 0 0,2-1 0,-1 0 1,0 0-1,0-1 0,1 0 0,-1 0 0,1-1 0,0 0 1,-7-5-1,10 6-234,-4-1-1,0-1 1,1 0-1,0-1 0,0 0 1,0 0-1,1 0 0,0-1 0,0 0 1,1 0-1,0 0 0,0-1 1,0 0-1,1 0 0,0 0 0,1 0 1,0-1-1,0 1 0,1-1 1,0 0-1,1 1 0,-1-12 0,1-20 119,6-53-1,-2 56 124,-2-70 0,-2 103-342,1-1 0,-1 1 0,0-1 1,-1 1-1,1 0 0,-1-1 0,0 1 0,0 0 0,0 0 0,0 0 0,-1 1 0,1-1 0,-6-5 0,2 4 12,1 0 0,-1 0-1,0 0 1,0 1 0,-1 0 0,1 1-1,-14-6 1,10 5-349,0 1 0,-1 0 1,1 0-1,-1 2 0,-12-2 0,15 2-565,0 1 0,0 1 0,0-1 0,1 1 0,-1 0 0,-13 4 1,-2 6-2355,4 0 980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1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286 250 1256,'3'0'1205,"20"-3"5095,-30 0-5433,-31-22-265,1-1 0,1-2 0,-34-33 0,23 20-2138,-7-6-4052,32 32 3824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05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5 836,'0'0'110,"0"0"-1,0 0 0,0 0 1,-1-1-1,1 1 1,0 0-1,0 0 1,0-1-1,0 1 1,0 0-1,0 0 1,0 0-1,0 0 1,0-1-1,-1 1 0,1 0 1,0 0-1,0 0 1,0 0-1,0-1 1,-1 1-1,1 0 1,0 0-1,0 0 1,0 0-1,-1 0 1,1 0-1,0 0 0,0 0 1,0 0-1,-1-1 1,1 1-1,0 0 1,0 0-1,-1 0 1,1 0-1,0 0 1,0 0-1,-1 1 1,1-1-1,0 0 0,0 0 1,0 0-1,-1 0 1,-11 10 1448,-13 24-901,23-31-101,-24 40 1222,2 0 1,-25 67-1,25-54-174,20-47-1280,2-6-110,0 1 0,0 0 0,0 0 0,1-1 0,-2 8 0,3-10 109,2-5-38,32-100 767,-24 68-628,1 1 1,17-34 0,-27 67-384,0 0 0,0 1 0,0-1 0,0 1 1,0-1-1,0 1 0,0-1 0,0 1 0,1 0 0,-1 0 1,1-1-1,-1 1 0,1 0 0,-1 0 0,1 1 0,0-1 0,-1 0 1,1 0-1,0 1 0,-1-1 0,4 0 0,1 3 140,6 7-62,0 0 0,0 1 0,-1 0 1,0 1-1,10 14 0,22 20 247,24 15 438,81 55 0,-125-101-483,-23-13-219,-7-4-13,-11-5-236,-1 1 0,-1 0 0,1 2 0,-1 0 0,0 1 0,0 1 0,-1 1 1,1 1-1,0 0 0,-41 5 0,20 5-1649,-57 19-9521,59-12 7882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1 784,'0'0'1492,"-3"0"-816,0 0-519,0 0 0,1 0 0,-1 1 0,0-1 0,0 1 0,0 0 0,1 0 0,-1 0 0,1 0 0,-1 0 0,0 0 0,1 1 0,0-1 0,-1 1 0,1 0 0,0 0 0,0 0 0,0 0 0,0 0 0,0 0 0,-1 3 0,-9 10 355,-18 32 1,26-41-370,-17 33 292,1 1 0,2 0 0,-25 84 0,-13 142 365,34-88-467,7 0 0,8 1 0,8 0-1,8 0 1,63 350 0,-49-426-180,4-1 0,53 129 0,-57-177-110,2-1 0,2-2 0,2 0 0,3-2 0,63 75 0,-78-106-98,0-1 0,1 0 0,1-1 0,1-1 0,0-1 1,1-1-1,0-1 0,46 19 0,-48-25-358,0 0-1,0-1 1,0 0 0,1-2 0,0-1-1,0 0 1,0-1 0,-1-1-1,1-1 1,0-1 0,31-7 0,-20 1-841,49-21-1,34-25-491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0 224,'24'0'608,"-1"1"1,1 1-1,-1 2 1,0 0-1,25 7 1,-33-6-396,-1 1 0,1 0 0,-1 1 0,0 1 0,-1 0 0,0 1 0,0 0 0,21 21 1,-9-4 48,-1 1 0,-1 1 0,-2 1 0,-1 1 0,21 39 0,-18-21 92,-1 2 0,28 99 0,-24-34 95,-5 0 0,10 181 0,-23-105-36,-9 0 0,-7-1 0,-40 226 0,35-338-803,-4-1 0,-3-1-1,-3-1 1,-61 135-1,72-188-1287,0-1-1,-23 31 0,9-22 85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4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2759 1 352,'6'3'754,"-1"1"0,0 1 0,0-1 1,7 8-1,5 5 4496,-18-13-4832,-3 8-170,-2 0 0,1 0 0,-1 0-1,-13 18 1,2-4-20,-195 299 1190,43-69-771,-310 536 821,21 16-289,88-154-277,-140 202 556,255-468-654,170-271-604,-120 127-1,197-235-1319,9-8 451,18-14 96,19-12-511,-22 17-161,0 1 1,1 0-1,0 1 1,1 1-1,-1 1 1,1 1-1,22-2 1,7 4-959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14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4852 4092 10209,'1'1'67,"1"1"0,-1-1 0,0 0 1,0 0-1,0 0 0,0 1 0,-1-1 0,1 1 0,0-1 1,-1 1-1,1-1 0,-1 1 0,1-1 0,-1 1 1,1 2-1,-1-3 597,-4-4-250,-8-6-99,0-2 1,1 0-1,0 0 1,0-1 0,-15-24-1,11 17-135,-159-195 1276,-223-209 0,-36 8-28,-842-622 1,524 534-814,294 202-443,289 188-168,-439-312-36,552 382 41,2-3 0,1-2 1,3-2-1,2-2 0,-62-90 0,76 91-2,-53-74-223,76 113-829,4 6-5867,9 15 812,4 3 6499,8 10-2966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7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34 149 540,'-31'-129'10832,"30"128"-10431,1-1 0,0 1 0,-1 0-1,1 0 1,0-1 0,0 1 0,0 0-1,0 0 1,0 0 0,0-1 0,0 1-1,0 0 1,0 0 0,1-2 0,8 13 1451,17 42-2308,-20-41 1238,28 58-193,137 267 1334,29-16-621,-40-110-282,-157-206-1012,-2-3-6,1 1 0,-1 0 1,1-1-1,-1 1 0,1 0 1,0-1-1,-1 0 0,1 0 0,0 1 1,0-1-1,0 0 0,3 1 1,-4-3-5,1 1 0,-1 0 0,0-1 0,0 1 0,1-1 0,-1 0 0,0 1 0,0-1 0,0 0 0,0 0 0,1 0 0,-1 1 0,1-3 0,2-1-10,1-1 1,-1 0-1,0-1 0,-1 1 1,1-1-1,-1 0 1,0 1-1,0-1 1,-1-1-1,2-7 1,6-11-26,193-380-305,-1 0-3176,-183 367 2301,-3 8-1612,-7 10-3160,-9 17 2469,0 2 1069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8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1020,'0'0'1037,"0"0"-24,4 2-55,0 1-687,-1 1 1,0-1-1,0 0 0,0 1 1,0-1-1,0 1 1,-1 0-1,0 0 0,0 0 1,0 0-1,0 1 1,-1-1-1,1 0 0,0 9 1,12 41 1238,3-1 0,1-1 0,41 79 0,-35-86-945,2-1-1,2-1 1,2-2-1,2-1 1,2-2-1,1-1 1,43 35-1,-70-65-469,109 86 1238,-94-76-982,1-2 0,0 0-1,32 12 1,-52-25-321,0 0 1,1 0-1,-1-1 0,1 0 1,-1 0-1,1 0 0,0 0 1,-1-1-1,1 0 0,0 0 1,-1 0-1,1 0 0,0-1 1,-1 0-1,1 0 0,-1 0 1,1 0-1,-1-1 0,1 0 1,-1 0-1,0 0 0,0 0 1,0-1-1,0 1 0,0-1 1,-1 0-1,1-1 0,-1 1 1,0 0-1,0-1 0,0 0 1,0 1-1,-1-1 0,1-1 1,-1 1-1,0 0 0,0 0 1,-1-1-1,1 1 0,-1-1 1,1-4-1,36-266-868,-29 184 39,10-55-2011,-11 97-959,0 1-4167,-5 31 5564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359 13 324,'30'-8'5088,"-28"8"-3914,0-1-69,13-2 1266,-15 3-2285,0 0 0,0 0 0,-1 0 1,1 0-1,0 0 0,0 0 1,0 0-1,0 0 0,0 0 0,0 0 1,0 0-1,0 0 0,0 0 1,0 0-1,0 0 0,0 0 0,0 0 1,0 0-1,0 0 0,0 0 1,0 0-1,0 0 0,0 0 0,0 0 1,0 0-1,0 0 0,0 0 1,0-1-1,0 1 0,0 0 0,0 0 1,0 0-1,0 0 0,-23 1 3443,15 0-4402,-28 1 1596,-65 12-1,83-10-612,1 1 0,0 0-1,0 1 1,0 1 0,-22 13-1,32-15-80,1-1 0,-1 1-1,1 1 1,0-1 0,0 1-1,0 0 1,1 1 0,0-1 0,-8 14-1,7-7 15,0-1 0,0 1 0,2 1 0,-1-1 0,-2 17 0,1 8 177,2-1 0,2 1 0,3 51 0,1-40 227,2-1 0,22 94 0,-19-115-310,1-1 0,1 0 0,1-1 0,2 0-1,0-1 1,29 41 0,-33-55-106,1-1 1,-1 0-1,2 0 0,-1-1 1,1 0-1,0 0 0,1-1 1,0-1-1,0 0 0,0 0 0,1-1 1,0-1-1,0 0 0,0 0 1,0-1-1,26 2 0,8-2-107,0-1 1,0-3-1,58-8 0,-103 9 69,46-6-541,57-2-4229,-94 8 2102,-1 5-4367,-9-5 4652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9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522 23 148,'-1'-1'243,"0"-1"1,0 1-1,1 0 0,-1-1 0,0 1 1,0 0-1,0 0 0,-1-1 1,1 1-1,0 0 0,0 0 0,-1 0 1,1 0-1,0 1 0,-1-1 1,1 0-1,-1 1 0,1-1 0,-1 1 1,1-1-1,-1 1 0,0-1 1,1 1-1,-3 0 0,-3 0 283,0 0 0,0 0 0,0 0 0,-12 3-1,-186 26 3994,92-14-3806,43-3-1510,23-3-7111,41-7 5974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0:59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21 840,'1'-2'624,"-1"1"0,1-1 0,0 1-1,0-1 1,0 1 0,0 0 0,0-1 0,0 1 0,0 0-1,0 0 1,0 0 0,0 0 0,1 0 0,1-1 0,2 7 2706,-1 13-3344,3 18 1491,1-1 0,18 49 0,-19-63-1091,55 168 2550,94 195 0,-142-352-2722,-10-22-112,0 0 0,11 19-1,-13-26-84,1 0-1,-1 1 0,1-1 1,0-1-1,0 1 0,0 0 1,0-1-1,0 1 0,1-1 1,-1 0-1,8 3 0,3 0 8,1-1 0,-1 0 0,1 0 0,0-2 0,24 2 0,79-5-183,-103 1 110,158-19-1022,-53 4-5333,-97 10-2844,-16 5 6329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40 1180,'-3'-24'3608,"3"22"-2443,-4-12 8185,2 64-8048,3-1 1,1 1-1,3-1 1,2 0-1,18 69 0,-17-88-849,1 0 1,2-1-1,0 0 0,2-1 0,23 37 0,-34-62-597,0-1 0,0 0 0,-1 0 0,1 0 1,1 0-1,-1 0 0,0 0 0,0 0 0,1-1 1,-1 1-1,1-1 0,-1 1 0,1-1 0,0 0 0,-1 0 1,5 0-1,-33-10-14724,13 4 11809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0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8 976,'0'-8'6173,"1"10"-2768,2 23-1694,3 19-233,111 472 5968,-112-492-6989,2-1 0,1 0 0,21 42 0,-26-58-374,1-1 0,0 0 0,0 0 0,0 0 0,1-1 0,-1 0 0,1 0 1,1 0-1,-1 0 0,1-1 0,0 1 0,0-2 0,0 1 0,0-1 1,1 1-1,-1-2 0,14 5 0,0-4 76,0 0-1,0-1 1,0-2-1,29-1 1,81-16 935,-93 10-1553,0 2 0,1 1 0,58 3 0,-74 4-543,-10 1-2048,-7 3-8639,-5-7 8523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0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77 692,'13'-7'1008,"-1"0"684,-1 1 1,25-9 0,2-1 2494,4-1 753,-34 12-3703,-8 5-1119,1 0 0,-1-1 0,0 1-1,1 0 1,-1-1 0,0 1 0,1 0-1,-1 0 1,1-1 0,-1 1 0,0 0-1,1 0 1,-1 0 0,1 0 0,-1-1-1,1 1 1,-1 0 0,1 0 0,-1 0-1,1 0 1,-1 0 0,0 0 0,1 0-1,-1 0 1,1 0 0,-1 1 0,1-1 0,-1 0-1,1 0 1,-1 0 0,1 1 0,9 1 5,-1 0 1,1-1-1,0 0 0,19 0 1,-19-2-382,3 2 1160,-13-1-1015,0 0 0,0 0-1,1 0 1,-1 0 0,0 0 0,0 0 0,0 0-1,0 0 1,0 0 0,0 0 0,1 0 0,-1 0 0,0 0-1,0 0 1,0 0 0,0 0 0,0 0 0,0 0-1,0 0 1,1 0 0,-1 0 0,0 1 0,0-1 0,0 0-1,0 0 1,0 0 0,0 0 0,0 0 0,0 0-1,0 0 1,0 1 0,0-1 0,0 0 0,0 0-1,0 0 1,0 0 0,0 0 0,0 0 0,0 1 0,0-1-1,0 0 1,0 0 0,0 0 0,0 0 0,0 0-1,0 0 1,0 1 0,0-1 0,0 0 0,0 0 0,0 0-1,0 0 1,0 0 0,0 1 0,-5 2-5956,-3-1 4738,5-1 249,-7 5-1599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4 640,'0'0'116,"0"0"0,0 0-1,0 0 1,0-1 0,1 1 0,-1 0 0,0 0-1,0 0 1,0-1 0,0 1 0,0 0-1,1 0 1,-1 0 0,0 0 0,0-1 0,0 1-1,1 0 1,-1 0 0,0 0 0,0 0 0,0 0-1,1 0 1,-1 0 0,0 0 0,0 0 0,1 0-1,-1 0 1,0 0 0,0 0 0,0 0-1,1 0 1,-1 0 0,0 0 0,0 0 0,1 0-1,-1 0 1,0 0 0,0 0 0,0 0 0,1 0-1,-1 0 1,0 1 0,1-1 0,8 12 1538,4 18-198,16 109 2553,-3-13-1375,48 143 0,-45-188-1275,48 94 0,-77-174-1366,20 31 17,-6-21-504,-13-10 447,-1-1-1,1 0 1,-1 0 0,1 0-1,-1 0 1,1 0 0,-1 0-1,1 0 1,-1 0 0,1 0-1,-1 0 1,0 0 0,1 0-1,-1 0 1,1 0 0,-1 0-1,1-1 1,-1 1 0,1 0-1,-1 0 1,1 0 0,-1-1-1,0 1 1,1 0 0,-1-1-1,0 1 1,1 0 0,-1-1-1,1 0 1,3-10-1644,-4 9 864,0-1 0,0 1 0,0 0 0,-1-1-1,1 1 1,0 0 0,-1 0 0,0-1 0,0 1-1,0 0 1,-1-3 0,-7-9-1797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516 23 340,'11'-9'1550,"3"-2"494,-12 8 3696,-201 9-1795,160-2-4168,0 1 0,0 2 1,-49 15-1,39-4-1190,35-12-189,1 1 0,0 0 1,-16 13-1,9-3-162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1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0 480,'3'3'417,"0"0"0,0 0 1,0 0-1,0 0 0,-1 0 0,1 1 0,-1-1 0,0 1 1,2 4-1,-3-7-287,-1 1 0,0-1 0,0 1 0,1-1 0,-1 1 0,0-1 0,0 1 0,-1-1 0,1 0 0,0 1 0,0-1 0,-1 1 0,1-1 0,-1 1 0,1-1 0,-1 0 0,0 1 0,1-1 0,-1 0 0,0 0 0,0 1 0,0-1 0,0 0 0,0 0-1,0 0 1,0 0 0,0 0 0,-3 1 0,-4 4 224,-1-1 0,0 0 0,0 0 0,0-1-1,0-1 1,-1 1 0,-10 1 0,-70 12 927,47-12-1228,-74 13-831,102-14-918,-1 0 0,-24 11 0,25-7-590,7-2 692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2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43 360,'8'-4'878,"-7"4"-658,1-1 1,0 0-1,0 0 1,0 0-1,-1 0 0,1 0 1,0 0-1,-1 0 1,1 0-1,-1-1 0,1 1 1,-1-1-1,0 1 1,0-1-1,1 1 0,-1-1 1,0 0-1,-1 0 1,1 1-1,1-4 1,-18-3 1586,10 9-1238,-2 2-357,0 0 0,0 1-1,1 0 1,-1 0 0,1 1-1,0 0 1,0 0-1,0 1 1,1-1 0,0 1-1,-9 12 1,2 1-30,1 2 1,1 0-1,1 0 0,1 1 1,1 0-1,1 0 0,0 1 1,2 0-1,1 0 0,1 0 1,1 1-1,0-1 1,2 1-1,1-1 0,7 43 1,-4-49-110,1-1 0,0 1 0,1-1 1,1 0-1,0-1 0,1 0 0,1 0 1,0-1-1,1 0 0,1 0 1,0-1-1,1-1 0,0 0 0,1 0 1,0-1-1,1-1 0,21 12 0,-18-12-29,-1-2-1,2 0 0,-1-1 0,1-1 0,0-1 0,1 0 1,-1-2-1,1 0 0,-1-1 0,1 0 0,0-2 0,0 0 1,0-2-1,0 0 0,32-7 0,-26 2-15,-2-1-1,1-1 1,-1-1 0,0-1-1,-1-1 1,22-16-1,-30 19-9,0-2 0,-1 0-1,0 0 1,-1-2-1,0 1 1,-1-1 0,-1-1-1,0 0 1,15-29-1,-22 37-12,0 0-1,-1 0 0,0 0 0,0-1 0,0 1 1,-1-1-1,0 1 0,0-1 0,-1 1 0,0-1 1,0 1-1,0-1 0,-1 0 0,0 1 0,0-1 1,-1 1-1,0 0 0,0-1 0,0 1 0,-1 0 1,0 0-1,0 1 0,0-1 0,-1 0 0,0 1 1,0 0-1,0 0 0,-1 0 0,0 1 0,-7-6 0,-5-4-10,0 2 0,-1 0-1,-1 2 1,0 0-1,0 1 1,-1 0 0,-40-10-1,26 10-243,0 3 1,-1 0-1,0 2 0,-39 1 0,40 4-756,-1 2 0,-43 8 0,-19 11-5409,62-11 4447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2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0 946 9245,'6'8'41,"2"4"407,2 0 0,-1-1-1,2 0 1,-1 0 0,1-1-1,19 13 1,-29-23-402,1 0 1,-1 0-1,1 0 1,-1 0 0,1-1-1,-1 1 1,0 0-1,1-1 1,-1 1-1,0-1 1,1 1-1,-1-1 1,0 0-1,1 0 1,-1 0 0,0 1-1,0-1 1,0 0-1,0 0 1,1-2-1,1 0 0,-1 1-1,0-1 0,0 0 1,0 0-1,-1-1 0,1 1 1,-1 0-1,1-1 1,-1 1-1,1-6 0,4-39 250,-4 31-189,1-19 53,-2 1 1,-1 0-1,-10-66 0,-31-102 136,35 178-266,3 13-13,-2-9 15,0 0 0,2 0 0,0 0 0,1-28-1,2 44-25,0-1-1,1 1 0,-1-1 1,1 1-1,1 0 0,-1 0 1,1-1-1,0 1 0,0 0 0,0 0 1,1 1-1,0-1 0,0 0 1,0 1-1,0 0 0,1 0 1,0 0-1,-1 0 0,1 0 0,1 1 1,-1 0-1,6-4 0,0 2 4,1 0-1,-1 1 0,1 1 0,-1-1 0,1 2 1,0-1-1,0 2 0,1-1 0,-1 1 0,0 1 0,20 2 1,-5 1 5,-1 1 0,1 1 0,47 17 1,-64-19-28,-1 0 0,1 0 1,-1 1-1,0 1 0,0-1 1,0 2-1,12 9 0,-19-13 0,1-1 1,0 1-1,-1 0 0,0 0 0,1 0 0,-1 0 0,0 0 0,0 0 0,0 0 0,0 0 1,0 0-1,-1 0 0,1 0 0,-1 0 0,1 1 0,-1-1 0,0 0 0,0 0 0,0 1 1,0-1-1,0 0 0,-1 1 0,1-1 0,0 0 0,-1 0 0,0 0 0,0 0 0,1 1 1,-1-1-1,-1 0 0,1 0 0,0 0 0,0-1 0,-1 1 0,1 0 0,-2 1 0,-6 6-53,-1 0-1,1-1 1,-1 0-1,-1 0 0,1-1 1,-1-1-1,-20 9 1,21-11 61,-1 1 0,2 0 1,-1 1-1,0 0 1,1 0-1,0 1 0,1 1 1,-1-1-1,2 1 0,-9 11 1,13-16 22,1 1 1,0-1 0,0 1-1,1 0 1,-1 0 0,1 0-1,0 0 1,0 0 0,0 0-1,1 0 1,-1 1 0,1-1-1,0 0 1,0 0 0,1 6-1,1-4 13,-1 1 0,1-1 0,1 1-1,-1-1 1,1 0 0,0 0 0,1 0-1,6 9 1,3 1 66,1-1-1,0 0 1,1-1 0,1 0-1,20 12 1,-3-4 95,1-2 0,1-1 1,0-2-1,2-1 0,48 14 1,-34-16 42,0-3 1,1-1-1,78 3 0,-119-12-211,0-1 1,0 0-1,0 0 0,0-2 0,0 1 0,0-1 0,14-5 0,-20 5-18,0 0-1,-1 0 1,1-1-1,-1 1 1,0-1-1,0 0 1,0 0-1,0-1 1,0 1-1,-1-1 1,1 0-1,-1 1 1,0-2-1,0 1 0,-1 0 1,1 0-1,-1-1 1,3-7-1,0-5-12,-1 0 0,0-1 0,-1 0-1,-1 0 1,0 0 0,-2 0 0,0 0 0,-1-1-1,-5-25 1,-5-15-262,-29-85-1,17 79-315,-34-67 0,5 15-349,50 113 897,0-1 0,1 1 0,-1-1 0,1 0 0,0 1 1,-1-9-1,3 11 29,-1 1 1,0 0-1,0-1 0,0 1 1,1 0-1,-1-1 1,1 1-1,-1 0 1,1-1-1,-1 1 0,1 0 1,0 0-1,0 0 1,-1 0-1,1 0 1,0 0-1,0 0 0,0 0 1,0 0-1,0 0 1,0 0-1,1 0 1,-1 1-1,0-1 0,0 0 1,1 1-1,1-1 1,29-9-35,1 2 0,-1 1 0,36-3 1,-32 5 95,-30 4-28,0-1 18,1 1 0,-1 1 0,1-1 0,-1 1 0,0 0 0,11 2 0,-15-2-32,0 1-1,0 0 0,0 0 1,0 0-1,0 0 0,0 0 1,0 0-1,0 1 0,-1-1 1,1 0-1,0 1 0,-1 0 1,1-1-1,-1 1 0,0 0 1,1 0-1,-1 0 0,0 0 0,0 0 1,0 0-1,0 0 0,0 4 1,6 18 123,-1 0 1,-2 1-1,2 30 1,3 18 217,-2-35-100,1 0-1,2 0 0,2-1 1,28 60-1,-33-81-186,2 0-1,0-1 1,0-1-1,2 1 1,0-2 0,0 1-1,1-2 1,1 1-1,0-2 1,0 1-1,2-2 1,26 16 0,-31-21-116,0-1 1,1 0 0,0-1 0,-1 0 0,1-1-1,1 0 1,-1 0 0,0-1 0,0-1 0,0 0 0,1 0-1,-1-1 1,17-4 0,7-4-1200,0-2 0,60-26 0,-2 0-6580,-68 31 5735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3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 51 208,'19'-12'1312,"-10"6"-78,-1 1 0,2-1 0,17-6 1,-19 7-224,-8 4-972,0 1-1,0 0 1,0 0 0,0 0-1,0 0 1,0 0-1,0 0 1,0-1 0,0 1-1,0 0 1,0 0 0,0 0-1,0 0 1,0 0 0,0 0-1,0 0 1,0-1 0,0 1-1,0 0 1,-1 0-1,1 0 1,0 0 0,0 0-1,0 0 1,0 0 0,0 0-1,0-1 1,0 1 0,0 0-1,0 0 1,0 0 0,-1 0-1,1 0 1,0 0-1,0 0 1,0 0 0,0 0-1,0 0 1,0 0 0,0 0-1,-1 0 1,1 0 0,0 0-1,0 0 1,0 0 0,0 0-1,0 0 1,0 0-1,-1 0 1,1 0 0,0 0-1,0 0 1,0 0 0,0 0-1,0 0 1,0 0 0,0 0-1,0 0 1,-1 0 0,1 0-1,0 1 1,0-1-1,0 0 1,0 0 0,0 0-1,0 0 1,0 0 0,0 0-1,0 0 1,-90 18 1011,-120 29 337,183-38-1248,1 0 0,0 1 0,1 2-1,0 1 1,-44 30 0,50-28-27,0 0 0,2 2-1,0 0 1,0 1 0,2 0-1,0 2 1,1-1 0,1 2-1,-19 41 1,26-46-15,0-1 0,1 1 1,0 0-1,1 0 0,1 0 0,1 0 1,0 1-1,2-1 0,-1 1 0,2-1 0,0 1 1,1-1-1,1 0 0,0 0 0,9 25 0,-5-24-43,-1-1-1,2-1 1,0 0-1,1 0 1,1 0-1,0-1 0,0-1 1,2 0-1,0 0 1,0-1-1,1 0 1,0-1-1,1-1 0,0 0 1,1-1-1,0-1 1,1 0-1,-1-1 1,2 0-1,-1-2 0,0 0 1,25 4-1,-16-6-108,1-1-1,-1-1 1,0-2-1,0 0 1,0-2-1,0-1 1,46-12-1,-23 0-1521,-1-2 0,85-46-1,-96 46-4900,-20 13 4436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3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808 31 9853,'-2'-3'50,"-1"0"1,0 1-1,0-1 1,0 1-1,0 0 1,0 0-1,-1 0 1,1 0-1,-1 1 1,1-1-1,-1 1 1,0 0-1,0 0 1,1 0-1,-1 0 1,-5 1-1,-12-2 458,-38 3-1,40 0-409,-460 38-297,439-35-422,22-2 312,2-1-1006,1 1 0,-1 1 1,0 0-1,-17 6 1,20-4-168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0 649 116,'12'10'733,"28"25"1601,-38-33-2147,0-1 0,0 0 0,0 1 0,0-1 0,0 0 0,1 0 0,-1 0 0,0-1 0,0 1 0,1-1 0,-1 1 0,0-1 0,1 1 0,-1-1 0,0 0 0,1 0 0,3-1 0,-4 0-74,1 0 1,-1 0-1,0 0 1,0 0 0,-1-1-1,1 1 1,0-1-1,0 1 1,-1-1-1,1 1 1,0-1 0,-1 0-1,0 0 1,1 0-1,-1 0 1,0 0 0,0 0-1,0 0 1,0 0-1,-1-1 1,1-2-1,2-6 133,-1 0-1,0 0 0,0-12 0,-1 11 2,0-16 41,-1 0 0,-1 0 0,-1 0 0,-8-36 0,-32-107 323,-14-24 107,55 192-685,0-1 1,0 1-1,1 0 1,0 0-1,-1 0 1,1 0-1,0 0 1,1 0-1,-1-1 1,0 1 0,1 0-1,0 0 1,0 0-1,1-4 1,-1 6-19,1 1 0,-1-1 1,0 1-1,0-1 1,0 1-1,0-1 1,1 1-1,-1 0 1,0 0-1,0-1 0,1 1 1,-1 0-1,0 0 1,1 0-1,-1 0 1,0 1-1,0-1 1,3 1-1,25 4 133,-29-5-146,30 10 121,-1 1 1,0 1-1,41 23 1,-33-15-9,31 16 91,-1 4 0,-3 2 0,-1 3-1,106 98 1,-151-124-139,0 1 1,-1 0-1,16 26 0,-26-36-42,-1 0 1,-1 0-1,0 1 1,0 0-1,-1 0 0,0 0 1,-1 0-1,0 1 0,1 14 1,-4-18-12,-1 0 1,1 0-1,-1 0 1,-1 0-1,1 0 0,-1 0 1,-1 0-1,1 0 1,-2-1-1,1 1 1,-1-1-1,0 0 1,-9 13-1,2-7 3,1 0 0,-1-1 0,-1 0 0,0-1 0,-26 18 0,13-14 16,0-1 0,-1-1 0,0-1 0,0-2 0,-1 0 0,-1-2 0,-43 7 0,5-5-624,-1-4-1,-73-2 1,128-4 98,0 0-1,-18-4 1,28 4 94,-1 0-1,1-1 1,-1 1-1,1-1 1,0 0-1,0 0 1,-1 0-1,1 0 1,0 0-1,0 0 1,0 0 0,0-1-1,0 1 1,0-1-1,1 0 1,-1 1-1,0-1 1,1 0-1,-3-4 1,0-5-1569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8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43 268,'31'-8'5411,"0"1"0,43-4 1,-55 9-3745,50-6 1566,-30 5-1412,-2 0-312,-35 3-709,-7 2-571,-13 6-58,-1-2 0,-1 1 0,1-2 0,-1-1 0,-41 4 0,20-3-37,-251 27 438,140-17-366,-153 11-1369,293-25 392,-44 4-1135,38-1-1916,1 3-3703,13 5 305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11133,'0'0'276,"0"3"-20,0 10 44,0-10 20,-5 19 751,4-21-1368,0 0 0,0 0 0,1 0 0,-1 0 1,0 1-1,1-1 0,-1 0 0,1 0 0,-1 1 0,1-1 1,0 0-1,-1 0 0,1 1 0,0-1 0,0 0 0,0 1 0,0-1 1,0 0-1,0 1 0,1-1 0,-1 0 0,0 1 0,1-1 1,-1 0-1,0 0 0,1 1 0,0-1 0,-1 0 0,2 2 0,2 7-1301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4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10589,'69'121'5579,"-69"-120"-5286,0-1-61,0 0-123,0 0-189,3-3-260,1-3-56,4-5-84,-1 3-5086,-7 8 2185,0 0 1026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5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73 340 1016,'-2'0'1128,"-2"-1"-670,0 0 1,0 0 0,0 0 0,0-1-1,1 1 1,-1-1 0,1 0 0,-1 0-1,1 0 1,-1 0 0,1-1 0,0 1-1,0-1 1,1 0 0,-5-5 0,5 6-301,1-1 0,-1 1 1,1-1-1,0 0 1,0 1-1,0-1 0,0 0 1,1 0-1,-1 0 1,1 1-1,-1-1 0,1 0 1,0 0-1,0 0 1,0 0-1,1 0 0,-1 0 1,1 0-1,-1 1 1,1-1-1,0 0 0,0 0 1,2-3-1,5-7 30,-1 0-1,2 1 1,0 0 0,0 0-1,1 1 1,1 0 0,0 1-1,0 0 1,1 0 0,0 1-1,0 1 1,21-10 0,-3 3-16,1 2 0,0 0 0,1 3 0,50-11 0,-50 16-81,-1 1 1,1 2-1,0 1 0,0 1 1,0 2-1,0 1 0,-1 1 1,1 2-1,-1 2 0,0 0 1,-1 2-1,0 2 0,-1 0 1,0 2-1,-1 1 0,0 1 1,47 38-1,-59-40-31,0 1-1,-1 1 1,0 0 0,-1 1 0,-1 1-1,-1 0 1,0 1 0,-1 0-1,-2 1 1,0 0 0,-1 0 0,0 1-1,-2 0 1,-1 0 0,0 1-1,2 30 1,-6-23 6,0-1-1,-2 1 0,0-1 1,-3 1-1,0-1 1,-2 0-1,0 0 1,-2-1-1,-2 0 1,0 0-1,-1-1 1,-17 26-1,-22 25 50,-4-2-1,-108 115 1,151-177-400,0 0 0,0 2 1,2-1-1,-1 1 1,2 0-1,0 1 1,-9 28-1,13-31-473,1-1 1,0 0-1,1 1 0,0 20 1,2-22-526,0 0 1,1 1-1,1-1 1,0 0-1,5 18 1,11 17-1117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05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14969,'24'125'5599,"-16"-90"-3336,-6-13-2507,-2-9-3919,0-6-1053,3-3 724,10 7 1365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0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601 43 988,'36'-21'10308,"-36"21"-10253,1-1 1,-1 1 0,0 0-1,0 0 1,0-1 0,0 1-1,1 0 1,-1 0 0,0-1-1,0 1 1,0 0 0,0-1-1,0 1 1,0 0-1,0 0 1,0-1 0,0 1-1,0 0 1,0-1 0,0 1-1,0 0 1,0 0 0,0-1-1,0 1 1,0 0 0,0-1-1,-1 1 1,1 0 0,0 0-1,0-1 1,0 1 0,0 0-1,-1 0 1,1-1-1,0 1 1,0 0 0,0 0-1,-1 0 1,1-1 0,0 1-1,0 0 1,-1 0 0,1 0-1,0 0 1,0 0 0,-1 0-1,1-1 1,-13-4 784,13 5-882,-5-1 261,-1-1 0,1 2 0,-1-1 1,1 1-1,-1-1 0,0 2 0,1-1 0,-1 0 0,1 1 0,-1 0 0,1 1 0,-6 1 0,-15 7 152,1 1-1,-1 1 1,2 1 0,0 1-1,1 1 1,-35 29 0,17-7 55,0 1 1,-45 58-1,57-60-143,1 2 0,-24 43 0,43-64-172,0 0 1,1 1-1,1 0 0,0 0 0,1 0 0,2 1 0,-6 35 0,10-48-92,0 1 0,0-1 0,0 1 0,1 0 0,0-1 0,0 1 0,0-1-1,1 0 1,0 1 0,1-1 0,-1 0 0,1 0 0,0 0 0,0-1-1,1 1 1,5 6 0,-3-5-44,1-1 1,-1 0-1,1-1 0,0 0 0,0 0 0,1 0 0,-1-1 1,1 0-1,0 0 0,0-1 0,1 0 0,8 2 0,17 2-263,0-1-1,1-1 0,55-1 0,106-13-1257,-133 5 884,-6 0-162,64-3-2735,-42 8-4581,-52 1 5507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733 0 84,'-39'2'3302,"-51"7"1,-175 25 2252,0-8-4519,221-21-2744,16 1-4532,27-6 4324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1 908,'0'0'1214,"0"0"11,0 0 8,-5 4-25,-199 184 5629,12 19-4072,95-101-1367,-33 47-217,110-124-1561,20-29 305,0 1-1,-1-1 1,1 1 0,0-1 0,0 1-1,0-1 1,0 1 0,-1-1 0,1 1 0,0-1-1,0 1 1,0-1 0,0 1 0,0-1-1,0 1 1,0-1 0,0 1 0,1-1-1,-1 0 1,0 1 0,0-1 0,0 1 0,0-1-1,1 1 1,-1 0 0,1-1-253,0 1 0,0-1 0,0 0 0,1 1 0,-1-1-1,0 0 1,0 0 0,0 0 0,0 0 0,0 0 0,0 0 0,0 0 0,0 0 0,0 0 0,0-1 0,0 1 0,0 0 0,2-1 0,21-6-2871,-3 1 970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1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478 584 116,'2'0'450,"0"1"0,1-1 1,-1 1-1,0-1 0,1 0 0,-1 1 0,1-1 1,-1 0-1,0-1 0,1 1 0,-1 0 1,4-2-1,-5 2-334,-1 0 1,1-1 0,-1 1 0,1 0-1,-1 0 1,1-1 0,-1 1-1,1-1 1,-1 1 0,0 0 0,1-1-1,-1 1 1,0-1 0,1 1-1,-1-1 1,0 1 0,0-1-1,1 1 1,-1-1 0,0 1 0,0-2-1,0 1 36,0-1 1,0 1-1,0-1 0,0 1 0,0 0 0,0-1 0,-1 1 0,1 0 0,-1-1 0,1 1 0,-1 0 1,-1-3-1,-16-24 1297,-1 1 0,-40-44 0,29 36-820,-194-203 1448,179 192-2355,-62-56-4217,95 96-2304,11 6 4644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2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1 504 948,'3'0'1192,"4"-2"-748,0 0 0,0-1 1,0 1-1,0-1 1,-1-1-1,1 1 0,-1-1 1,0 0-1,0 0 1,-1-1-1,1 0 0,-1 0 1,0 0-1,0-1 1,5-6-1,10-16 1049,30-56 0,-50 84-1488,27-54 1434,37-113 0,-35 86-511,-21 67-756,-3 7 43,-2 8 457,1 41-472,-3-9-61,3 0 0,1 0 1,1-1-1,11 36 0,-6-43-11,0 1 0,1-2 0,27 39 0,57 63 498,-96-126-616,1 1-1,-1-1 0,1 1 0,-1-1 0,1 1 0,-1-1 0,1 1 0,-1-1 0,0 1 1,1 0-1,-1-1 0,0 1 0,0-1 0,1 1 0,-1 0 0,0-1 0,0 1 1,0 0-1,0-1 0,0 1 0,0 0 0,0-1 0,0 1 0,0 1 0,-1-1-4,1-1 0,-1 1 0,0-1-1,1 0 1,-1 1 0,1-1 0,-1 1-1,0-1 1,1 0 0,-1 1 0,0-1-1,0 0 1,1 0 0,-1 0 0,0 0-1,0 1 1,1-1 0,-2 0 0,-48-5-49,37 3 11,-189-12-2196,69 18-2399,82 6-2055,31-4 4585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2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1 685 468,'5'-1'400,"0"-1"0,0 0 1,1 0-1,-1 0 0,0 0 0,-1-1 0,1 0 0,0 0 1,-1 0-1,0 0 0,0-1 0,0 0 0,5-5 0,-3 1-81,-1 0-1,0 0 0,0 0 1,-1 0-1,0-1 1,0 0-1,2-10 0,1-11 153,-1-1 0,-2 0 0,1-52 0,-6 33-236,-2-1 0,-3 1-1,-2-1 1,-26-90 0,33 137-209,0 2 0,1-1 0,-1 0 0,1 1 0,-1-1-1,0 1 1,0-1 0,0 1 0,0-1 0,-1 1 0,1 0 0,-1 0 0,1-1 0,-1 1 0,0 0 0,0 0 0,-3-2 0,4 4 72,1 0-2,0 0-2,3 5 2,1 1-50,1 0 0,0 0 0,0 0 0,1-1 0,0 0 0,0 0 0,0 0 0,0-1 0,1 0-1,-1 0 1,15 5 0,33 13 444,0-2 0,2-3 0,0-3 0,67 9 0,-119-22-463,5 0 72,0 1 0,0 0 0,0 0 0,11 4 0,-18-5-51,0 0 1,0 0-1,0 1 0,0-1 0,0 0 1,0 1-1,-1-1 0,1 1 1,0-1-1,-1 1 0,1 0 1,-1 0-1,1 0 0,-1 0 0,0 0 1,0 0-1,0 0 0,0 0 1,0 0-1,-1 0 0,2 5 1,0 14 275,-1 1 1,0 0 0,-3 25 0,0-20 60,3 42-1,3-30-84,2-1 0,16 55-1,-18-77-291,2-1 0,0 1-1,0-1 1,2-1 0,0 1 0,0-1-1,2 0 1,14 17 0,-18-26-153,-1 1 1,1-1 0,0-1-1,0 1 1,1-1 0,-1 0 0,1 0-1,0-1 1,0 0 0,0 0-1,1-1 1,-1 0 0,1 0 0,-1-1-1,1 0 1,9 0 0,29-4-3408,0-10-3329,-18 1 4274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1011 0 936,'71'3'7113,"-69"-2"-6711,0-1 1,1 0 0,-1 1 0,0 0 0,0-1-1,0 1 1,0 0 0,0 0 0,0 0-1,0 1 1,0-1 0,2 2 0,-5-1-224,1-1 0,-1 0 0,0 0 0,0 0 1,0 0-1,0 0 0,0-1 0,0 1 1,0 0-1,-2 1 0,-6 3 354,-1 1 0,0-2 1,0 1-1,0-1 0,-19 4 0,-57 8 900,52-10-880,-282 32 2932,-2-22-1530,151-10-2357,154-5 10,-39 3-1482,49-3 1302,0 0 1,0 0-1,-1 0 0,1 0 0,0 0 1,0 1-1,-4 2 0,7-4 356,0 0 0,-1 0 0,1 0 1,0 0-1,-1 1 0,1-1 0,0 0 0,-3 4-3022,3-4 3022,0 0 0,0 1 0,0-1 0,0 0 0,0 0 0,0 1 0,0-1 0,0 0 1,0 1-1,0-1 0,0 0 0,0 1 0,0-1 0,0 0 0,1 0 0,-1 1 0,0-1 1,0 0-1,0 1 0,0-1 0,1 1-216,5 7-2695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135 667 1212,'26'-13'7028,"-25"2"-6529,0 0 1,-1-1-1,0 1 0,-1 0 1,0 0-1,-1 0 0,-3-12 1,2 10-224,-18-85 788,-5 1 0,-62-153 0,74 206-531,13 43-500,1-1-1,0 0 1,0 0-1,-1 1 1,1-1-1,0 0 1,0 0-1,1 0 1,-1 0 0,0 1-1,1-1 1,-1 0-1,1 0 1,-1 1-1,1-1 1,0 0-1,0 1 1,0-1 0,0 1-1,0-1 1,2-1-1,-1 1-8,0 1 1,1 0-1,0-1 0,-1 1 0,1 0 0,0 0 0,-1 1 0,1-1 1,0 0-1,0 1 0,0 0 0,-1 0 0,6 0 0,37 5 130,-12 2-94,0 2 0,-1 1 0,0 2 0,56 29 0,-85-40-76,-1 0 1,0 0-1,0 0 0,0 1 0,0-1 0,0 1 0,0-1 1,0 1-1,-1 0 0,1 0 0,-1 0 0,1 0 0,-1 0 0,1 0 1,-1 0-1,1 4 0,-1-4-12,-1 0 1,0-1-1,0 1 0,0 0 1,0 0-1,0 0 0,-1 0 1,1-1-1,0 1 0,-1 0 1,0 0-1,1-1 1,-1 1-1,0 0 0,0-1 1,0 1-1,0 0 0,0-1 1,0 0-1,0 1 0,0-1 1,-1 1-1,0 0 1,-7 6-252,-1-1 0,1 0 1,-1 0-1,-1-1 1,1 0-1,-1 0 1,-12 3-1,-83 25-7051,93-31 5289,-4 3 169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1064,'5'2'1194,"-4"-1"-1036,1 1-1,0-1 0,-1 0 1,1 0-1,0 1 1,-1-1-1,0 1 0,1-1 1,-1 1-1,0 0 1,0-1-1,0 1 1,0 0-1,0 0 0,0 0 1,0 0-1,-1 0 1,1 0-1,-1 0 0,1 0 1,-1 4-1,3 159 5322,-5-107-3883,8 66-1,-3-92-1038,2 0 0,1-1 0,2 1 0,1-2 0,14 33 0,-18-52-364,1 0 0,0 0 0,0-1 0,1 1 0,1-2 0,17 19 0,-19-23-114,1 1 0,0-1 0,0 0 0,1 0 0,0-1 0,-1 0 0,1-1 0,1 1 0,-1-1 0,17 3 0,-5-3-169,0-2 0,-1 0 1,1-1-1,0 0 1,0-2-1,0-1 1,0 0-1,-1-1 1,29-11-1,11-7-2235,94-49 0,-81 29-5338,-43 27 5243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3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0 704,'-7'24'6869,"4"-13"-6342,1-1 0,0 1 0,1 0 0,0 0 0,1 0 0,0 0 0,1-1 0,2 13 0,-1-16-344,0 0 1,1 0-1,0-1 1,1 1-1,-1-1 0,1 0 1,0 0-1,1 0 1,0 0-1,0-1 0,0 0 1,0 0-1,10 7 1,-6-7-72,0 0 0,0 0 0,1-1 0,-1 0 1,1-1-1,0 0 0,0 0 0,17 1 0,7-1-456,0-2-1,1-2 0,-1-1 0,56-10 0,-21-1-1756,10-2-4614,-51 12 4794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946 500 380,'-4'-6'487,"-1"2"-1,0-1 1,0 0 0,0 1-1,0 0 1,-1 0 0,0 1-1,1-1 1,-1 1 0,-1 1-1,1-1 1,-9-2 0,-11-2 519,-48-6 0,37 8-297,-381-50 2537,353 48-3148,65 7-98,0 0-1,0 0 1,0 0 0,0 0 0,-1 0-1,1 0 1,0 0 0,0 0-1,0 0 1,0 0 0,-1 0 0,1 0-1,0 0 1,0 0 0,0 0 0,-1 0-1,1 0 1,0 0 0,0 0 0,0 0-1,0 0 1,-1-1 0,1 1 0,0 0-1,0 0 1,0 0 0,0 0 0,0 0-1,-1 0 1,1-1 0,0 1-1,0 0 1,0 0 0,0 0 0,0 0-1,0 0 1,0-1 0,0 1 0,0 0-1,-1 0 1,1 0 0,0-1 0,0 1-1,0 0 1,0 0 0,0 0 0,0 0-1,0-1 1,0 1 0,0 0 0,0 0-1,0 0 1,1-1 0,-1 1 0,0 0-1,0 0 1,12-11-10,22-7-10,-11 8 16,6-2 35,0-1 1,-1-2 0,-1 0-1,49-38 1,-74 52-16,0-1 0,-1 1-1,1-1 1,0 0 0,-1 0 0,1 0-1,-1 0 1,1 0 0,-1 0-1,0 0 1,0 0 0,0-1 0,0 1-1,0 0 1,-1-1 0,1 1-1,-1-1 1,0 1 0,1 0 0,-1-1-1,0 1 1,0-1 0,-1 1-1,1-1 1,-1-2 0,-1 1 11,1 0-1,-1 0 1,0 1 0,0-1 0,-1 0-1,1 1 1,-1-1 0,0 1 0,0 0 0,0 0-1,0 0 1,-1 0 0,-3-3 0,-9-3 6,1 0 0,-1 0 0,-1 2 0,-26-10 0,-72-13-460,86 24 3,-1 2 0,-34-2 1,50 6-646,0 0 1,0 1-1,0 1 1,0 0-1,0 0 1,-22 8-1,21-4-603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5 844,'4'-1'809,"-1"0"0,1 0 0,0 0 0,-1 1 0,1-1-1,5 1 1,-8 0-680,0 0-1,0 0 0,0 1 0,0-1 1,-1 0-1,1 0 0,0 1 0,0-1 1,0 1-1,-1-1 0,1 1 0,0-1 1,0 1-1,-1-1 0,1 1 1,0-1-1,-1 1 0,1 0 0,-1-1 1,1 1-1,-1 0 0,1 0 0,-1-1 1,0 1-1,1 0 0,-1 0 0,0 0 1,1 0-1,-1-1 0,0 1 0,0 0 1,0 1-1,13 145 5737,1 6-3641,-2-79-1286,3-1 0,3 0 0,3-2 0,4 0 0,53 108 0,-72-168-804,0 0 0,1 0-1,0-1 1,11 13-1,-16-20-185,1-1-1,-1 1 0,1-1 0,-1 1 0,1-1 0,0 0 0,0 0 0,0-1 0,0 1 0,0 0 0,0-1 0,1 0 0,-1 0 0,1 0 0,-1 0 0,0 0 0,1-1 0,-1 1 0,1-1 0,3 0 0,-6 0-44,-1 0 0,1 0 1,0 0-1,-1 0 0,1 0 1,-1 0-1,1 0 0,0 0 1,-1-1-1,1 1 0,-1 0 1,1 0-1,0 0 0,-1-1 1,1 1-1,-1 0 0,1-1 1,-1 1-1,1 0 1,-1-1-1,1 1 0,-1-1 1,0 1-1,1-1 0,-1 1 1,1-1-1,-1 1 0,0-1 1,0 1-1,1-1 0,-1 1 1,0-1-1,0 0 0,0 1 1,1-1-1,-1 1 0,0-1 1,0 0-1,0 1 0,0-1 1,0 1-1,0-1 1,0 0-1,-1 1 0,1-1 1,0 1-1,0-1 0,0 0 1,-1 1-1,1-1 0,0 0 1,-1-1-688,-1 0 1,1 0 0,0 1 0,0-1-1,-1 0 1,1 1 0,-1-1 0,1 1-1,-1-1 1,0 1 0,0 0 0,1 0-1,-3-2 1,-6 0-2097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5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1 684,'0'0'1089,"0"0"-19,0 0-47,0 0-48,0 0-62,0 0-63,0 4-50,-1 13 136,-1 1 0,0-1 0,-1 0 0,-10 34-1,-33 68 815,3-9-290,17-42-570,4-11-3262,10-17-5728,9-27 6049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4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29 13809,'-4'-6'296,"1"1"-216,-3-1-48,6 6 28,-9-8 60,2 5 36,7 3-44,-15 0-20,15 0-32,-19 3-88,9 2-124,1 1-188,-4 2-216,-2 4-228,5-1-196,1 3-3092,6 3 1383,-4 3 913</inkml:trace>
  <inkml:trace contextRef="#ctx0" brushRef="#br0" timeOffset="1">35 244 1684,'6'14'984,"-3"-3"-4,4-2-24,-1 2-31,0-2-17,-3-1-88,0 1-88,4-4-80,-4 4-168,0-4-208,-3-5-308,3 15-388,-3-7-368,-3 3-1989,0 1 945,0 5 624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6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91 428,'0'0'859,"3"-10"2792,-6 7-3406,1 0 0,0-1 0,1 1-1,-1 0 1,1-1 0,-1 1 0,1-1 0,0 1 0,0-1 0,1 0 0,-1 1 0,1-1 0,0 0 0,0 0-1,0 1 1,0-1 0,1 0 0,-1 1 0,1-1 0,1-4 0,-1 6 55,1 6 2521,-2-2-2828,0-1 1,0 0 0,1 1 0,-1-1 0,0 0-1,0 0 1,0 1 0,0-1 0,-1 0-1,1 1 1,0-1 0,-1 0 0,1 1 0,0-1-1,-1 0 1,0 0 0,1 0 0,-1 1 0,0-1-1,1 0 1,-1 0 0,0 0 0,-2 1 0,-1 2-597,-1-1 0,1-1 0,-1 1 1,-8 3-1,12-6 469,-4 3-3332,1 0 2378,1-1 369,-5 2-945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7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0 202 296,'0'-1'98,"6"-13"3002,-2 0 0,6-23 1,-8 8-1508,-1 23-1479,-1 1 1,1-1-1,0 1 1,0 0 0,1-1-1,0 1 1,0 0-1,0 0 1,0 0-1,6-7 1,-5 6 81,-3 5-176,1 0-1,-1 1 0,0-1 0,1 0 0,-1 1 1,1-1-1,0 1 0,-1-1 0,1 1 0,-1-1 0,1 1 1,0-1-1,-1 1 0,1 0 0,0-1 0,0 1 0,-1 0 1,1-1-1,0 1 0,0 0 0,-1 0 0,1 0 0,0 0 1,0 0-1,0 0 0,-1 0 0,1 0 0,0 0 0,0 0 1,0 0-1,-1 1 0,1-1 0,0 0 0,0 0 0,-1 1 1,1-1-1,0 1 0,-1-1 0,1 0 0,0 1 0,-1-1 1,2 2-1,0-1 2,-1 1-1,1-1 1,0 1 0,-1 0 0,1-1-1,-1 1 1,1 0 0,-1 0 0,0 0-1,0 0 1,0 0 0,0 0 0,1 3-1,2 53 252,-4-57-270,0-1 0,0 0-1,0 0 1,0 1-1,0-1 1,0 0 0,0 0-1,0 1 1,0-1-1,0 0 1,0 0 0,0 1-1,-1-1 1,1 0 0,0 0-1,0 0 1,0 1-1,0-1 1,0 0 0,0 0-1,-1 0 1,1 1-1,0-1 1,0 0 0,0 0-1,-1 0 1,1 0 0,0 1-1,0-1 1,0 0-1,-1 0 1,1 0 0,0 0-1,0 0 1,-1 0-1,1 0 1,0 0 0,0 0-1,-1 0 1,1 0 0,0 0-1,0 0 1,-1 0-1,1 0 1,0 0 0,0 0-1,-1 0 1,1 0-1,0 0 1,0 0 0,-1 0-1,1 0 1,0 0 0,0-1-1,0 1 1,-1 0-1,1 0 1,0-1 0,-5-5 6,1-1 0,1 0 0,-1-1 0,1 1 0,0-1 0,-3-14 0,5 16 11,-1-2 34,-1-1 1,1 1 0,-1-1 0,-4-7 0,6 15 12,1 1 5,-1 6-18,-13 51 133,-5 60 0,17-102-458,3-20-245,3-27 98,-3 26 338,-1 4 68,0 1 1,1-1-1,-1 1 1,0-1-1,1 1 1,-1 0 0,1-1-1,-1 1 1,1-1-1,-1 1 1,1 0-1,0-1 1,0 1-1,0 0 1,1-2 0,-1 2-45,-1 1-41,0 0-65,0 0-85,0 2 108,0-1 0,0 0 0,1 1 0,-1-1 0,0 0 1,1 0-1,-1 1 0,0-1 0,1 0 0,-1 0 1,1 1-1,0-1 0,-1 0 0,1 0 0,0 0 0,1 1 1,-1-1-1261,-1-1-1335,1 0 500,4 3 679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7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23 324,'0'0'1049,"1"14"1894,0-7-847,-1-8 1588,-2-20-3378,2 20-259,1 0 0,-1 0 0,0 0 0,0 0 0,1 0 0,-1 0 0,0 0 0,1 0 0,-1 0 0,1 1 0,0-1 0,-1 0 0,1 0 0,0 0 0,-1 1 0,1-1 0,0 0 0,0 1 0,-1-1 0,1 0 0,0 1 0,0-1 0,0 1 0,0-1 0,0 1 0,0 0 0,0 0 0,0-1 0,0 1 0,1 0 0,-1 0-2,1-1 219,2 1-20,-1 0-173,0 1 0,1-1 0,-1 1 0,0-1 0,1 1 0,-1 0 0,0 1 0,0-1 0,0 0 0,0 1 0,0 0 0,0 0 1,0 0-1,0 0 0,-1 0 0,1 0 0,-1 1 0,1-1 0,-1 1 0,3 5 0,-4-7-65,-1-1 0,0 1 0,-1 0-1,1-1 1,0 1 0,0 0 0,0-1 0,0 1 0,0-1 0,-1 1-1,1-1 1,0 1 0,0 0 0,-1-1 0,1 1 0,0-1 0,-1 1-1,1-1 1,-1 0 0,1 1 0,-1-1 0,1 1 0,-1-1 0,1 0 0,-1 1-1,0-1 1,0 1 1,-1 0-1,1 0 1,-1 0-1,1-1 1,-1 1-1,1 0 1,-1-1-1,0 1 1,1-1-1,-3 0 1,-41 0 179,43 0-104,2 0 29,-10-1 114,7 2 2389,3 7-2366,0-7-3876,0-1-3941,0 0 5270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4:5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1 459 404,'4'-10'4708,"16"1"2210,1 3-3395,-4 4-2846,33-1 1,-31 2 314,490-31 3374,-369 21-3259,-139 11-1097,0 0-1,1 0 0,-1-1 0,0 1 0,0 0 1,0 0-1,0-1 0,1 1 0,-1 0 0,0-1 1,0 1-1,0-1 0,0 0 0,0 1 0,0-1 1,0 0-1,0 0 0,-1 1 0,1-1 0,0 0 0,0 0 1,-1 0-1,1 0 0,0 0 0,-1 0 0,1 0 1,-1 0-1,1 0 0,-1 0 0,0-1 0,0 1 1,1 0-1,-1 0 0,0 0 0,0 0 0,0-1 1,0 1-1,0-1 0,-1-6 18,0 0-1,-1 0 1,0 0 0,-5-13-1,0 2 5,-54-159 132,41 126-106,17 45-17,1 0 0,0 0 0,0 0 1,-2-15-1,4 21 21,4 1-29,204 52 313,-164-38-34,0 1-1,70 36 0,-106-47-247,-1 0-1,1 1 0,-1 0 0,-1 0 1,1 1-1,-1 0 0,0 0 1,0 0-1,0 1 0,-1-1 0,0 2 1,5 10-1,-8-14-7,0 0-1,-1 1 1,1-1-1,-1 1 1,0 0-1,-1-1 1,1 1-1,-1 0 1,0 0-1,0-1 1,0 1-1,-1 0 1,1 0-1,-1-1 1,0 1-1,-1-1 1,1 1-1,-1-1 1,0 1-1,0-1 1,0 0 0,-1 0-1,-5 7 1,0 0 109,-1-1 0,0-1 0,-1 1 0,0-2 0,-13 9 0,-60 36 632,29-21-292,7-5-18,30-18-396,1 1 0,-1 0 0,-14 13 0,31-23-143,0 0 0,0 0 0,-1 1 0,1-1-1,0 0 1,0 0 0,0 0 0,-1 0 0,1 0 0,0 0 0,0 0 0,0 1 0,0-1 0,0 0 0,-1 0 0,1 0 0,0 0-1,0 1 1,0-1 0,0 0 0,0 0 0,0 0 0,0 0 0,0 1 0,0-1 0,0 0 0,0 0 0,0 0 0,0 1-1,0-1 1,0 0 0,0 0 0,0 0 0,0 1 0,0-1 0,0 0 0,0 0 0,0 0 0,0 1 0,0-1 0,0 0 0,0 0-1,0 0 1,0 1 0,0-1 0,1 0 0,-1 0 0,0 0 0,0 0 0,0 0 0,0 1 0,1-1 0,-1 0 0,0 0 0,0 0-1,0 0 1,0 0 0,1 0 0,-1 0 0,0 0 0,13 2-3886,-10-1 3671,-1-1-972,0 0 0,0 1 0,0 0 0,0-1 0,0 1 0,0 0 0,-1 0-1,1 0 1,2 1 0,-4-1 1135,12 7-3838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9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25 672,'3'-15'3477,"-1"6"-82,1 8 2914,2 9-6020,-1 1 0,-1-1 0,1 1 0,-2 0 0,1 0 0,1 10 0,8 65 617,-7-38-600,51 449 1301,33 200 253,42-135 50,-71-343-1924,-58-209-344,0 0-1,-1 0 0,0 0 0,0 10 0,-1-16-80,0 1 0,0 0 0,0 0 0,-1-1 0,1 1 0,-1 0 0,0-1 0,0 1 0,-1 2 0,1 0-1319,2-4-690,-2 0-3425,1-1 3649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19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1083 29 92,'22'-18'5160,"-14"9"-2849,-7 8-1554,-1 1-48,-9 12 2259,-52 50-1775,-142 169 859,21 17-735,167-227-1187,-48 68 351,-161 211 2334,220-295-2755,1-1 0,0 1 0,-1-1-1,0 0 1,0-1 0,0 1 0,-1-1 0,1 1-1,-1-1 1,0-1 0,0 1 0,-6 2 0,5-7 68,-2-3-85,0 1 0,0-2 1,1 1-1,0-1 0,0 0 1,1-1-1,-11-13 1,-38-62 164,16 23-83,-6-2-65,-32-46-3023,76 106 2576,0-1 0,1 0 0,-1 0 0,0 1 0,1-1-1,0 0 1,-1 0 0,1 0 0,0 0 0,0 0 0,0 0 0,0 0 0,0 1 0,0-1 0,0 0 0,1 0 0,-1 0 0,1 0 0,0 0 0,-1 1 0,1-1 0,0 0 0,0 1 0,0-1 0,0 0 0,0 1 0,0-1 0,1 1 0,2-3 0,19-20-2146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1 623 256,'25'-25'8632,"-25"24"-7986,0 1-24,0 0-45,3 4-30,10 14 44,-1 0-1,-1 1 1,9 22-1,6 10 257,6 6 87,2-1 0,2-2 0,54 61 0,-82-106-825,65 68 877,-61-66-799,1 0 0,0-1 0,1 0 1,19 11-1,-29-19-164,0 0 0,0-1 0,0 1 0,0-1 0,0 0 0,0 0-1,0 0 1,0-1 0,0 1 0,1-1 0,-1 0 0,0 0 0,0 0 0,1-1 0,-1 1 0,5-3 0,-3 1-8,0 0 0,-1-1 0,1 0 0,-1 0 0,0 0 0,1-1-1,-1 0 1,-1 0 0,9-9 0,1-4-15,-1 0 0,-1-1 0,-1 0-1,-1-1 1,11-27 0,38-105-271,41-170-1,-23 65-2599,20 5-8004,-81 219 8538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1 332,'22'55'4314,"42"76"-1,-25-64-2957,3-3 1,3-2-1,3-1 0,65 64 1,-100-112-1039,0 0 1,1-1-1,1 0 0,0-2 1,0 1-1,26 12 1,-35-20-231,0-1 1,0 0 0,0 0-1,0 0 1,0-1-1,0 0 1,0 0-1,0-1 1,1 1 0,-1-1-1,0-1 1,0 1-1,1-1 1,-1 0 0,0 0-1,0-1 1,0 0-1,0 0 1,0 0-1,-1-1 1,1 0 0,9-7-1,-6 3-53,-1 0 0,0-1 0,0 0 0,-1 0 0,0-1 0,-1 0 0,0 0 0,0 0 0,-1-1 0,0 0 0,0 0 0,3-15-1,4-14-589,-3-1-1,5-39 1,-11 57 99,1-9-785,-4 22 693,1 0 0,0 1-1,4-14 1,-3 19-230,-1-1 1,1 1-1,-1 0 1,1 0 0,0 0-1,0 0 1,1 0-1,-1 0 1,1 0-1,-1 1 1,6-5-1,4-2-1225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7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1 756,'3'2'1164,"1"0"-791,-1 1 0,0 0 0,0 0 0,0 1 0,0-1 0,0 1 0,-1-1 0,1 1 0,-1 0 1,0 0-1,0 0 0,-1 0 0,1 0 0,1 7 0,3 14 1075,4 36 0,-2-10-187,8 19 37,4 28 1039,58 164 1,-77-258-2372,1-1 0,-1 0 0,1 0 0,0 0 0,0 0 0,3 4 0,-5-7-29,1 1 0,0-1 0,-1 1 0,1 0 0,-1-1-1,1 1 1,0-1 0,-1 0 0,1 1 0,0-1 0,0 0 0,-1 1 0,1-1 0,0 0 0,0 0 0,0 1 0,-1-1 0,1 0 0,0 0 0,0 0 0,0 0 0,-1 0 0,1 0 0,0 0-1,0-1 1,0 1 0,-1 0 0,1 0 0,0-1 0,0 1 0,-1 0 0,1-1 0,0 1 0,0-1 0,-1 1 0,1-1 0,-1 1 0,2-2 0,6-6-1258,0-2 1,-1 1-1,0-1 1,-1 0 0,0-1-1,7-15 1,-3-5-730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8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65 536,'9'-19'1262,"4"-9"1290,-9 10 2024,-4 20-4470,0-1 0,1 0 1,-1 0-1,1 0 0,0 0 0,-1 1 0,1-1 1,0 0-1,0 0 0,0 0 0,2 1 0,0 2 143,0 2 24,-1 1 0,0-1-1,0 1 1,-1-1 0,0 1 0,0 0-1,0-1 1,-1 9 0,2 13 478,101 523 5061,-101-545-5928,11 37-237,-12-42 206,-1 1 1,1-1 0,-1 1-1,1-1 1,0 0 0,0 1 0,0-1-1,-1 0 1,1 0 0,0 0 0,0 0-1,1 0 1,-1 0 0,0 0-1,0 0 1,0 0 0,1 0 0,-1-1-1,0 1 1,1-1 0,-1 1 0,1-1-1,-1 1 1,2-1 0,-2 0-1726,3-2-2057,12-8 684,-7 3 986</inkml:trace>
  <inkml:trace contextRef="#ctx0" brushRef="#br0" timeOffset="1">462 628 264,'1'-1'336,"0"0"-1,0-1 1,0 1-1,-1-1 1,1 1-1,-1 0 1,1-1-1,-1 1 1,0-1-1,1 1 1,-1-3-1,0 3-235,-1 0 0,1 0 0,0 0 0,-1 1 0,1-1-1,0 0 1,-1 0 0,0 1 0,1-1 0,-1 0-1,1 1 1,-1-1 0,0 0 0,1 1 0,-1-1 0,0 1-1,0-1 1,1 1 0,-1-1 0,-1 1 0,-14-8 426,-1 2 0,0 0 0,0 1 0,-1 1 0,1 0 0,-1 1 0,-20 0 0,4-1-65,-128-10-368,154 14-500,0 0 1,0 0-1,-14 4 0,16-3-438,0 0 0,1 1-1,-1 0 1,0 0 0,-7 5-1,0 2-752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8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1 483 10869,'7'2'133,"2"-1"113,0 1 0,0-1 1,1-1-1,-1 0 0,11-1 0,-16 0-192,-1 0 1,1 0-1,0 0 1,-1 0-1,0-1 1,1 0-1,-1 1 0,0-1 1,0 0-1,0-1 1,0 1-1,0 0 1,-1-1-1,1 0 1,-1 0-1,4-4 1,3-7 45,0-1 1,-1 0 0,0 0-1,-1-1 1,7-24 0,17-87 302,-24 94-290,2-7 36,18-70 1048,-27 109-1148,1-1 0,-1 1 0,1-1 0,0 1 0,-1-1 0,1 1 0,0-1 0,0 1 0,0 0 0,0 0 0,0-1 0,0 1 0,0 0 0,0 0 0,1 0 0,1-1 0,-2 1-16,0 1 0,0 0 0,0-1 0,0 1 0,0 0 0,0 0 0,0 0 0,0 0 0,0 0 0,0 0 0,0 0 0,0 0 0,0 1 0,0-1 0,0 0 0,0 1 0,0-1 0,2 1 0,3 3 85,1 1-1,-1-1 1,-1 1-1,1 0 1,7 10-1,-9-10-76,288 320 2027,-245-276-1724,40 47 152,-86-96-494,-1 1 0,1-1-1,-1 1 1,1-1 0,-1 0 0,1 1 0,-1-1 0,1 1 0,-1 0 0,0-1 0,1 1 0,-1-1 0,0 1 0,0 0 0,1-1 0,-1 1 0,0-1 0,0 1 0,0 0 0,0-1 0,0 1 0,0 0 0,0-1 0,0 1 0,0 0 0,0-1-1,0 1 1,0 0 0,0-1 0,-1 1 0,1 0 0,0-1 0,0 1 0,-1-1 0,1 1 0,0-1 0,-1 1 0,1-1 0,-1 1 0,1-1 0,-1 1 0,1-1 0,-1 1 0,1-1 0,-1 1 0,1-1 0,-1 0 0,0 0 0,1 1 0,-1-1-1,1 0 1,-1 0 0,0 1 0,0-1 0,-7 2 5,1-1-1,-1 0 0,0 0 0,-7 0 1,1-1-2,10 1-22,-202 22-1084,68 1-4267,95-15-2428,29-6 5337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1 988,'10'11'899,"0"2"0,-1-1-1,-1 1 1,14 28 0,19 62 1608,-22-50-1358,17 39 520,51 123 1132,-85-211-2974,-1-1-1,1 1 1,1-1 0,-1 1-1,0-1 1,5 5 0,-6-7-47,0 0-1,0-1 1,-1 1 0,1 0-1,0-1 1,0 1 0,0-1-1,0 0 1,0 1 0,0-1-1,0 0 1,0 1 0,0-1-1,0 0 1,0 0 0,0 0-1,0 0 1,0 0 0,-1 0-1,1 0 1,0 0 0,0 0-1,0-1 1,0 1 0,0 0-1,0-1 1,0 1 0,0 0-1,0-1 1,0 1 0,1-2-1,11-8-1699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660 123 124,'0'-1'143,"1"0"-1,-1-1 1,0 1-1,1 0 1,-1 0-1,0 0 1,0 0 0,0 0-1,0 0 1,0 0-1,0 0 1,0-1-1,-1 1 1,1 0 0,0 0-1,0 0 1,-1 0-1,1 0 1,-1 0-1,1 0 1,-1 0 0,0-1-1,-1 0 53,0 0 1,0 1-1,1-1 0,-1 0 1,-1 1-1,1-1 0,0 1 0,0 0 1,-4-2-1,-5-1 294,-1 0 1,0 1-1,-15-2 0,21 4-268,-47-9 700,-50-10-403,-166-12 1,256 32-1321,0 0 1,0 0 0,0 2 0,1-1-1,-1 1 1,-23 8 0,9 3-594</inkml:trace>
  <inkml:trace contextRef="#ctx0" brushRef="#br0" timeOffset="1">861 4 860,'16'28'1260,"-4"3"-72,-2-3-80,-4-2-116,0-1-115,1-2-117,-4 0-200,-3-6-240,0 0-308,3 0-340,-3-3-288,3-3-1765,-3 0 809,6-5 536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7:59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40 1068,'1'-2'553,"0"0"0,0 1 0,0-1 0,0 0 0,0 0 1,-1 0-1,1 1 0,-1-1 0,1 0 0,-1 0 0,0-3 0,0 4-455,0 0 1,0 1-1,-1-1 1,1 0-1,0 1 1,-1-1-1,1 0 1,-1 0-1,1 1 1,-1-1-1,1 1 1,-1-1-1,1 0 1,-1 1-1,0-1 1,1 1-1,-1 0 1,0-1-1,1 1 1,-1-1-1,0 1 0,0 0 1,1 0-1,-3-1 1,1 0 477,-3 3-37,-1 0-396,1 1 0,-1-1 0,1 2 0,0-1 0,0 0 0,0 1 1,0 0-1,1 0 0,-1 1 0,1-1 0,0 1 0,0 0 0,1 0 0,0 0 1,-1 1-1,2-1 0,-1 1 0,1 0 0,0-1 0,-2 9 0,1-3 24,0-1-1,1 1 0,0-1 0,1 1 1,0 0-1,0-1 0,1 1 0,2 11 1,0-14-86,-1 0 0,2 0 1,-1 0-1,1-1 0,0 1 0,1-1 1,-1 1-1,2-1 0,-1 0 0,1 0 1,6 6-1,6 4 98,1 0-1,0-1 1,1-2-1,1 1 1,41 20 0,36 27 368,-93-59-526,-1-1 1,0 1-1,0 0 1,1 0 0,-2 0-1,1 0 1,0 1-1,-1-1 1,1 1-1,-1-1 1,0 1-1,0 0 1,-1 0 0,1 0-1,-1 0 1,1 5-1,-1-5-5,-1 1-1,0 0 0,-1-1 0,1 1 1,-1 0-1,0 0 0,0-1 0,0 1 1,-1-1-1,0 1 0,1-1 0,-2 0 1,1 0-1,-4 6 0,-4 4-60,-1 0 0,0-1 0,-1 0 1,0 0-1,-1-2 0,-1 1 0,-14 9 0,-40 22-2092,0-6-4636,55-31 3472,3-3 1002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3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1 419 828,'20'16'11322,"-20"-16"-11099,0 0 0,0 1-1,1-1 1,-1 0 0,1 1-1,-1-1 1,0 0 0,1 1-1,-1-1 1,1 0 0,-1 0-1,0 1 1,1-1 0,-1 0-1,1 0 1,-1 0 0,1 0-1,-1 1 1,1-1 0,-1 0-1,1 0 1,-1 0 0,1 0-1,-1 0 1,1 0-1,-1 0 1,1-1 0,-1 1-1,1 0 1,-1 0 0,1 0-1,-1 0 1,1-1 0,-1 1-1,1 0 1,-1-1 0,2 0-30,-1-1 1,0 1 0,0-1 0,-1 1-1,1-1 1,0 0 0,0 1-1,-1-1 1,1 0 0,0-3 0,3-46 244,-3 10-135,1 0-1,2 1 1,2-1 0,22-75 0,-25 105-252,1 1 0,1 0 1,6-12-1,-10 20-44,0 0-1,0-1 1,1 1 0,-1 0 0,0 1-1,1-1 1,0 0 0,-1 0-1,1 1 1,0-1 0,0 1 0,0-1-1,0 1 1,0 0 0,0 0 0,0 0-1,0 0 1,1 0 0,-1 0 0,4 0-1,-1 2 1,0-1-1,0 2 0,0-1 0,-1 0 1,1 1-1,0 0 0,-1 0 0,1 0 0,-1 1 1,0 0-1,0-1 0,0 1 0,0 1 1,0-1-1,6 8 0,9 7 11,1-1-9,53 40 26,-62-50-36,-1-1 1,1 0 0,0 0 0,0-1 0,17 5 0,-21-8-12,-1-1 1,0 0-1,1 0 1,-1-1-1,1 0 1,-1 0-1,0 0 1,1-1 0,-1 0-1,7-2 1,5-2-55,0-2 0,18-8 1,-26 10 21,0 0 0,1 0 1,-1 2-1,1-1 0,0 1 0,1 1 1,17-2-1,-27 4 37,0 0 1,0 1-1,0-1 0,0 1 1,-1-1-1,1 1 1,0 0-1,-1 0 0,1 0 1,0 0-1,-1 0 0,1 0 1,-1 0-1,0 0 1,1 1-1,-1-1 0,0 1 1,2 2-1,20 34-192,-15-22 41,-4-10-69,0 1 0,0-1-1,1 0 1,0 0 0,0 0 0,1-1 0,-1 0 0,1 0 0,8 6-1,-8-8-330,-1 0-1,1-1 0,0 0 0,0 0 1,-1 0-1,2 0 0,8 0 1,-9-1-1252,0 0 0,-1-1 1,1 0-1,10-2 1,3 0-1049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0 888,'0'0'1187,"0"4"-4,1 19 211,0 0-1,-4 25 0,1 14-8,20 374 3926,27-57-1963,-44-374-3401,6 29 46,-7-33-59,0 0-1,1 0 0,-1 0 0,0 0 0,1 0 0,-1 0 1,1 0-1,-1 0 0,1 0 0,-1 0 0,1-1 1,0 1-1,-1 0 0,1 0 0,0 0 0,0-1 1,0 1-1,0 0 0,0-1 0,-1 1 0,1-1 1,0 1-1,0-1 0,0 0 0,3 1 0,-3-1-300,0-1 0,0 1-1,0-1 1,0 0 0,0 1-1,0-1 1,0 0 0,0 0-1,0 0 1,0 0 0,-1 0-1,1 0 1,0 0 0,-1 0-1,1 0 1,0 0 0,-1 0-1,1 0 1,-1 0 0,0 0-1,1-1 1,-1 0-1,2-3-351,7-15-1622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915 88 10517,'2'-2'91,"1"0"0,-1 0 0,0-1 0,0 1 0,0-1 0,0 1 0,0-1 0,0 0 0,-1 0 0,1 0 0,1-4 0,-3 6-35,0 0 0,0-1 0,0 1 0,0 0 0,0-1 0,0 1 0,-1 0 0,1 0 1,0-1-1,-1 1 0,1 0 0,-1 0 0,1 0 0,-1-1 0,1 1 0,-1 0 0,0 0 0,0 0 0,0 0 0,1 0 0,-1 0 0,0 1 1,0-1-1,0 0 0,0 0 0,0 1 0,-1-1 0,1 0 0,0 1 0,0-1 0,0 1 0,-2-1 0,-7-3 185,-1 1 0,1 0 1,-1 0-1,0 1 0,-20-2 0,-58 3 503,52 2-503,21-1-283,-316 9 1288,168 14-3038,120-14-1600,-71 26 0,93-26 493,8-1 879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0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40,'12'17'3364,"-9"-3"-2580,0-1 1,-1 0-1,-1 1 0,0 17 0,1 16 253,13 83 1160,5-2-1,65 223 0,-82-341-2126,3 9 118,15 34 1,-19-49-253,0-1 0,0 1 0,0-1 0,0 1 0,0-1 0,1 0 0,-1 0 0,1 0 0,0-1 0,0 1 0,0 0 0,0-1 1,1 0-1,-1 0 0,6 3 0,-6-5-58,-1 1 0,0-1 1,1 0-1,-1 1 0,1-1 1,-1 0-1,1-1 0,-1 1 0,0 0 1,1-1-1,-1 1 0,1-1 1,-1 0-1,0 0 0,0 0 1,1 0-1,-1 0 0,2-2 1,4-3-933,-1 1 0,0-1 0,11-11 0,12-19-1617,5-11 811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490 77 392,'31'-75'4745,"-30"74"-3879,-1 1 8,0 0 1,-2 4-2,-6 18 75,1 1-1,1 0 1,-5 40 0,-1 76 1005,10-37-798,4 0-1,5 0 0,29 151 0,-34-243-1138,8 34-70,-10-42-9,1-1 1,-1 1-1,1-1 0,0 1 0,-1-1 0,1 1 1,0-1-1,0 1 0,0-1 0,0 0 1,0 0-1,0 1 0,0-1 0,1 0 0,-1 0 1,0 0-1,1 0 0,-1 0 0,0-1 0,1 1 1,2 1-1,-3-2-12,-1 0 0,1 0 0,-1-1 0,1 1-1,-1 0 1,1 0 0,-1 0 0,1 0 0,0-1 0,-1 1 0,1 0 0,-1-1 0,0 1-1,1 0 1,-1-1 0,1 1 0,-1 0 0,1-1 0,-1 1 0,0-1 0,1 1 0,-1-1-1,0 1 1,1-1 0,-1 1 0,0-1 0,1 0 0,5-17-808,-6 16 578,2-7-366,0-1-1,-1 1 1,0-1 0,-1 1-1,0-1 1,-3-17 0,3 26 649,-1-1-1,1 0 1,-1 1-1,0 0 1,1-1 0,-1 1-1,0-1 1,0 1 0,0 0-1,0-1 1,0 1-1,0 0 1,0 0 0,-1 0-1,1 0 1,0 0 0,0 0-1,-1 0 1,1 1 0,-1-1-1,1 0 1,-1 1-1,1-1 1,-3 0 0,-4-1 122,-1 1 0,0 0 0,-12-1 0,5 1-43,-300-47 575,224 30-1870,31 8-3753,44 7 3597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10517,'6'1'129,"0"1"1,-1-1-1,1 1 1,0 0-1,0 1 1,-1-1-1,1 1 1,-1 0-1,0 0 1,0 1-1,0-1 1,-1 1-1,6 6 1,-2-1 127,-1 1 0,0 0 0,-1 0-1,1 1 1,6 18 0,2 5 218,1-1 1,2 0-1,1-1 0,1-2 0,29 34 0,-39-52-426,1-1 0,0-1 0,1 0 0,0 0 0,0-1 0,1-1 0,0 0 0,1-1 0,0 0-1,0-1 1,0-1 0,1 0 0,0-1 0,0 0 0,18 1 0,3-3-642,-1-2 0,0-2 1,67-11-1,16-1-9007,-98 13 7614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1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798 624 156,'-3'-3'321,"1"1"0,-1-1 0,0 1 0,0 0 0,-1 0 0,1 0 0,0 0 0,-1 0 0,1 1 0,-1-1 1,0 1-1,1 0 0,-1 0 0,0 0 0,-4 0 0,-12-1 659,-32 1-1,41 1-657,9 0-284,-227-5 2877,181 2-2584,0-3-1,-80-20 0,125 26-327,1-1-1,-1 1 0,0-1 0,1 0 1,0 0-1,-1 0 0,1-1 0,0 1 0,-1 0 1,1-1-1,0 0 0,0 1 0,0-1 1,1 0-1,-1 0 0,0 0 0,1 0 0,-1 0 1,1-1-1,-2-2 0,2 2-1,1 0 0,-1 0 0,1 0 0,0-1 0,-1 1 0,1 0 0,1 0 0,-1-1 0,0 1-1,1 0 1,0 0 0,-1 0 0,1 0 0,1 0 0,-1 0 0,2-4 0,13-23 14,1 0 1,27-33-1,-14 20 54,-23 33-47,13-20 99,0-1 1,29-62 0,-48 90-105,0 0 0,0 0-1,0 0 1,0 0 0,-1 0 0,1 0-1,-1 0 1,1 0 0,-1 0 0,0 0 0,-1-1-1,1 1 1,0 0 0,-1 0 0,0 0-1,1 0 1,-3-5 0,1 5 1,0 0 0,0 1 1,-1-1-1,1 0 0,0 1 0,-1-1 0,1 1 1,-1 0-1,0 0 0,0 0 0,0 0 1,0 1-1,0-1 0,0 1 0,-7-2 0,-15-4-167,0 2 0,-1 1-1,-45-3 1,0 1-1100,62 5 1034,-64-5-5974,54 8 4599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2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309 770 20,'19'15'5491,"-18"-15"-5416,-1 1-1,0-1 1,0 0 0,1 1-1,-1-1 1,0 1-1,1-1 1,-1 0 0,1 1-1,-1-1 1,1 0 0,-1 1-1,0-1 1,1 0-1,-1 0 1,1 0 0,-1 1-1,1-1 1,-1 0 0,1 0-1,-1 0 1,1 0-1,-1 0 1,1 0 0,0 0-1,-1 0 1,1 0-1,-1 0 1,1 0 0,-1 0-1,1 0 1,-1-1 0,1 1-1,-1 0 1,1 0-1,-1-1 1,0 1 0,1 0-1,-1 0 1,1-1-1,-1 1 1,0 0 0,1-1-1,-1 1 1,1-1 0,-1 1-1,0-1 1,1 0-1,1-1 56,0 0 0,-1 0-1,1-1 1,0 1 0,-1-1-1,0 1 1,1-1 0,0-4-1,0-1 3,-1 1-1,-1-1 1,1 1-1,-1-1 0,-1 1 1,0-1-1,0 1 1,-3-13-1,-22-59 277,24 73-377,-28-64 76,-75-130-1,-62-54-832,137 214 541,29 40 186,1 0 17,0 0 20,3 3 14,5 5-17,0 0 0,0-1 1,1 0-1,-1 0 0,2-1 0,-1 0 0,1-1 1,-1 0-1,2-1 0,-1 0 0,0 0 0,1-1 1,-1-1-1,1 1 0,0-2 0,0 0 0,16 0 1,3-1 5,-1-1 0,1-2 0,-1-1 1,1-1-1,40-14 0,66-29 54,-62 20-72,-70 27-14,1-1 0,-1 1 0,1 1 0,-1-1 0,1 1 0,4-1-1,-8 2-3,0-1-1,-1 0 0,1 0 0,0 1 1,-1-1-1,1 0 0,0 1 0,-1-1 0,1 1 1,-1-1-1,1 1 0,-1-1 0,1 1 1,-1-1-1,1 1 0,-1-1 0,1 1 0,-1 0 1,0-1-1,1 1 0,-1 0 0,0-1 0,0 1 1,1 1-1,4 16 50,29 257 449,8-87-158,-34-162-283,2 0-1,0-1 1,1 0-1,2-1 1,15 24-1,-23-41-42,0-1 0,0 1 0,1-1 0,-1 0 0,1-1 0,1 1 0,-1-1 0,1 0 0,0-1 0,11 6 0,-14-8-13,0 0 1,0-1-1,0 0 1,1 0-1,-1 0 1,0-1-1,1 1 1,-1-1-1,0 0 1,1 0-1,-1 0 1,1-1-1,-1 0 1,0 1 0,0-2-1,1 1 1,-1 0-1,0-1 1,0 0-1,0 0 1,4-2-1,3-4 0,-1 0-1,1-1 1,-1 0-1,0 0 0,-1-1 1,0 0-1,-1-1 1,0 0-1,-1 0 1,11-22-1,0-8 20,25-82 1,-14 36 45,-22 62 0,-5 19-34,-1 1 0,1-1 0,0 1 0,0-1 0,0 1 0,1 0 0,0 0 0,0 0 0,0 0 0,4-4 0,-6 8-30,-1 1 0,1-1 0,-1 1 0,1 0 0,-1-1 0,1 1 0,-1 0 0,1 0 0,0 0 0,-1-1 0,1 1 0,-1 0 0,1 0 0,0 0 0,-1 0 0,1 0 0,-1 0 0,1 0 0,0 0 0,-1 0 0,1 0 0,-1 0 0,1 1 0,0-1 0,-1 0 0,1 0 0,-1 1 0,1-1 0,-1 0 0,1 1 0,-1-1 0,1 0 0,0 2 0,13 14 82,-12-13-89,23 33 98,25 48 1,-3-5-20,-9-27 27,59 65 0,-35-45 13,-62-72-118,0 0-1,0 0 1,0 0 0,0 0 0,0 0-1,-1 0 1,1 0 0,0 0 0,0 0-1,0 0 1,0 0 0,0 0 0,0 0-1,0 0 1,0 0 0,0 0 0,0 0-1,0 0 1,0 0 0,0 0 0,0 0-1,0 0 1,0 0 0,0 0 0,0 0-1,-1 0 1,1 0 0,0 0 0,0 0-1,0 0 1,0 0 0,0 0 0,0 1 0,0-1-1,0 0 1,0 0 0,0 0 0,0 0-1,0 0 1,0 0 0,0 0 0,0 0-1,0 0 1,0 0 0,0 0 0,0 0-1,0 0 1,0 0 0,0 0 0,0 1-1,0-1 1,0 0 0,0 0 0,1 0-1,-1 0 1,0 0 0,0 0 0,0 0-1,0 0 1,0 0 0,0 0 0,0 0-1,0 0 1,0 0 0,0 0 0,-10-2 23,-24-11-33,0 0-40,8 4-187,-1 1 1,-1 2-1,-30-4 1,49 9-111,-1 1 0,0 0 0,1 0 0,-1 1 1,1 1-1,-1-1 0,1 1 0,-1 1 0,1 0 0,0 0 1,0 1-1,-15 8 0,-3 8-5158,20-11 3771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2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5 508,'0'-1'124,"0"1"1,1 0-1,-1-1 0,0 1 1,0 0-1,1 0 1,-1-1-1,0 1 0,1 0 1,-1 0-1,0 0 0,1-1 1,-1 1-1,0 0 0,1 0 1,-1 0-1,1 0 0,-1 0 1,0 0-1,1 0 1,-1 0-1,0 0 0,1 0 1,-1 0-1,1 0 0,-1 0 1,0 0-1,1 0 0,5 16 557,-1 1-1,-1-1 1,-1 1-1,0 0 1,0 22-1,4 25 281,35 154 1158,-29-165-1639,2-1 0,24 55 0,-35-98-496,0-1 1,0 1-1,1-1 0,0 1 0,0-2 0,10 13 1,-13-19-152,0 1 1,0 0-1,0-1 0,0 1 1,1-1-1,-1 1 1,0-1-1,1 0 1,-1 0-1,1 0 0,3 0 1,-3 0-301,0-1 0,0 0 0,0 0 0,0 0 0,0 0 0,0-1 0,0 1 0,0-1 0,-1 1 1,1-1-1,0 0 0,3-2 0,10-5-1163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0 824 388,'3'1'219,"-1"0"0,1 0 0,0 0 1,-1 0-1,1 0 0,0-1 0,0 1 0,-1-1 0,1 0 1,0 0-1,0 0 0,0 0 0,-1 0 0,5-1 0,-5 0-117,0 0 0,0 0-1,0 0 1,-1 0 0,1 0-1,0 0 1,-1 0 0,1-1-1,-1 1 1,1-1 0,-1 1-1,1-1 1,-1 1 0,0-1-1,0 0 1,0 0 0,0 1-1,0-1 1,1-4 0,5-16 368,-1-1 1,0 1 0,-2-1 0,-1-1 0,0-36-1,-11-119 814,3 112-771,-3-22 146,-2-49 1236,10 136-1823,0 1 0,0-1 0,0 0 1,0 0-1,0 0 0,0 1 0,1-1 1,-1 0-1,1 0 0,-1 0 0,1 1 0,-1-1 1,1 0-1,0 1 0,2-4 0,-2 5 244,3 4-37,18 24 173,33 57 0,4 5 13,-31-53-301,3-1 0,0-2 1,3-1-1,0-1 1,2-2-1,1-2 0,2-1 1,0-2-1,2-2 0,1-1 1,79 28-1,-104-44-84,1-1 1,0 0-1,1-1 1,-1-2-1,0 1 1,28-2-1,-39-1-59,1-1-1,-1 0 1,0 0-1,0-1 1,0 0 0,0 0-1,-1 0 1,1-1-1,-1 0 1,1-1-1,-1 1 1,0-1 0,0 0-1,-1-1 1,1 1-1,-1-1 1,0 0 0,0-1-1,7-9 1,-4 1 2,0 0 1,0-1-1,-2 0 1,0 0 0,0 0-1,-2-1 1,5-23-1,-4 8-9,-2-1 1,0-59-1,-5 59-154,0 1-1,-3 1 0,-11-47 1,10 56-939,-18-40 1,17 47-559,-1 1 0,0 0 0,-14-18 0,7 11-1735,5 3 1022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0 776,'-22'8'463,"1"0"0,1 0 0,0 2 0,0 1 0,1 0 0,0 2 0,1 0 0,1 1 0,0 1 0,0 0 0,2 1 0,0 1 0,1 0 0,-17 28 0,18-22-180,2-1 0,1 1 0,1 1 1,1 0-1,1 0 0,-7 45 0,11-53-148,2-1-1,0 1 1,1 0-1,1-1 1,0 1-1,1 0 1,0-1-1,2 1 1,0-1-1,0 0 1,14 28-1,-14-34-77,1 0 0,1-1 0,0 0 0,0 0 0,0 0 0,1-1 1,0 0-1,0 0 0,1-1 0,0 0 0,0 0 0,10 4 0,-6-4-2,0-1 1,0 0-1,1-1 1,0-1-1,-1 0 1,1 0-1,1-1 1,14 0-1,2-2 4,0-2-1,-1-1 1,1-1-1,-1-1 1,0-2-1,0-1 1,34-14 0,-27 7-3,-1-2 0,0-1 0,58-40 1,-73 43-31,-1 0 0,-1-1 0,0-1 0,-1 0 0,-1-1 0,-1-1 0,17-27 0,-27 36-3,1 0-1,-1 0 1,-1 0 0,0-1-1,0 0 1,-1 0 0,0 0-1,-1 0 1,0 0 0,-1 0 0,0-1-1,-1 1 1,-1-12 0,-1 14 8,0 0-1,0 1 1,0-1 0,-1 1 0,-1-1 0,1 1 0,-1 0 0,-1 0 0,1 1 0,-1-1 0,-1 1 0,1 0 0,-1 0 0,0 1-1,-1 0 1,-13-11 0,6 8 25,0 0 1,-1 0-1,0 1 0,0 1 0,0 1 0,-1 0 1,-29-6-1,20 7 34,0 2 1,0 0-1,0 2 1,-42 3-1,14 5-106,0 1 0,0 4 0,1 1 0,-63 26 0,78-25-438,-38 21 1,22-2-1770,46-27 939,0 0 0,1 0 0,0 0 0,-9 12 0,7-3-719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120 114 32,'1'-3'406,"0"1"-1,0 0 1,1 0 0,-1-1-1,-1 1 1,1-1 0,0 1-1,-1-1 1,1 1 0,-1-1 0,0 0-1,1 1 1,-1-1 0,-1 0-1,1 1 1,0-1 0,-1 1-1,-1-6 1,2 7 185,-3 1-34,-1 0-399,0 1 0,0 0 1,0 0-1,1 0 0,-1 0 0,0 1 0,0-1 0,1 1 0,-1 0 0,1 0 1,-1 1-1,1-1 0,0 1 0,0-1 0,0 1 0,0 0 0,1 0 0,-1 0 1,1 0-1,0 1 0,0-1 0,0 1 0,-3 7 0,3-7-61,0 0 0,1 0 0,-1 0 0,1 0 0,0 0 0,0 1 0,1-1 0,-1 0 0,1 1 0,0-1-1,0 1 1,0-1 0,1 0 0,-1 1 0,1-1 0,0 0 0,1 0 0,-1 0 0,1 0 0,-1 0 0,1 0 0,5 7 0,-2-6-8,0-1 0,0 1 0,1 0 0,0-1 0,0 0 0,0-1 0,0 1 0,1-1 0,-1-1 0,1 1 0,0-1 0,0 0 0,0 0 0,0-1 0,0 0 0,0-1 0,0 1 0,0-1 0,8-1 0,1 0 18,0-1-1,0 0 0,0-1 0,0-1 1,0 0-1,-1-1 0,21-10 1,-26 9-49,0 1 0,-1-1 0,0-1 0,0 0 0,0 0 1,-1 0-1,0-1 0,11-16 0,-16 21-37,-1 0 0,1-1 0,-1 0 0,0 0 0,0 1 0,0-1 0,0 0 0,-1-1 0,0 1 0,0 0 0,0 0 0,0-1 0,-1 1 0,1 0 0,-1-1 0,0 1 0,0 0 0,-1-1 0,0 1 0,1 0 0,-1 0 0,-1-1 0,1 1 0,-4-8 0,2 9-13,0-1-1,0 0 0,0 1 0,0 0 1,-1 0-1,0 0 0,1 0 0,-1 0 1,0 1-1,-1-1 0,1 1 0,0 0 1,-1 0-1,1 1 0,-1 0 1,1-1-1,-10 0 0,-2 0-116,-1 0 1,0 1-1,-30 3 0,16-1-665,0 2-1,0 1 1,0 2-1,-57 18 0,82-22-287,1 0 1,-1 1-1,1-1 0,-1 1 0,1 1 0,0-1 0,-6 6 1,9-3-1064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124 607 104,'9'19'1513,"-1"1"-1,12 40 1,-13-37 701,18 41 0,-25-62-2111,1-1 0,-1 0 1,1 0-1,-1 0 0,1 0 0,0 0 0,-1 0 0,1 0 0,0 0 1,0 0-1,0 0 0,0-1 0,1 2 0,-1-2-65,-1 0-1,0 0 1,0 0-1,1 0 1,-1 0-1,0 0 1,0 0 0,1 0-1,-1 0 1,0-1-1,0 1 1,1 0-1,-1 0 1,0 0-1,0 0 1,0-1 0,1 1-1,-1 0 1,0 0-1,0-1 1,0 1-1,0 0 1,1 0-1,-1-1 1,0 1 0,0 0-1,0 0 1,0-1-1,0 1 1,0 0-1,0 0 1,0-1-1,0 1 1,0-1 0,1-4 129,-1 0 0,0 0 0,0 0 0,0 0 0,-2-9 0,-28-110 623,-47-126 0,4 13-702,58 187-30,14 46-48,-10-45 67,11 47-71,-1 0 0,1 0 0,0 0 0,0 0 0,0 0 0,0 0 0,0 0 0,0 0 0,1 0 0,-1 0 0,1 0-1,-1 0 1,1 1 0,0-1 0,-1 0 0,1 0 0,0 0 0,0 1 0,1-1 0,-1 0 0,2-1 0,-2 2-2,1 1 0,-1-1 0,0 1 0,1-1 0,-1 1 0,0-1 0,1 1 0,-1 0 0,0 0 0,1 0 0,-1 0 0,1 0 0,-1 0 0,0 0 0,1 0 0,-1 1 0,0-1 0,1 0 0,-1 1 0,0-1 0,3 2 0,30 18 72,-30-17-63,17 13 100,0 0-1,0 2 1,-2 1 0,-1 0-1,28 37 1,-43-53-105,0 1 0,-1 0-1,1 0 1,-1 0 0,0 1-1,0-1 1,-1 0 0,1 1-1,-1-1 1,0 1 0,0-1 0,-1 1-1,1 0 1,-1-1 0,0 1-1,0 0 1,0 0 0,-1-1-1,0 1 1,-2 7 0,1-6-109,-1-1-1,0 1 1,0-1 0,0 0 0,-1 0 0,0 0-1,0-1 1,0 1 0,0-1 0,-1 0 0,0 0-1,0 0 1,0-1 0,0 0 0,-9 4 0,-21 10-1066,-26 14-6291,42-20 5468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4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6 596,'17'-5'3268,"-15"4"-2308,-2 1-72,0 0-71,0 3-57,0-1-640,0 0-1,0 0 1,0 0-1,0 0 0,0 0 1,0 0-1,-1 0 1,1 0-1,-1 0 0,0 0 1,1 0-1,-1 0 1,0 0-1,-2 2 0,-20 30 1009,6-12-509,1 4-169,0 2 1,2 0-1,1 0 0,1 2 1,1-1-1,2 1 0,1 1 1,1 0-1,2 0 0,1 0 1,1 60-1,3-58-175,2 0 1,2-1 0,1 1-1,1-1 1,2-1 0,13 36-1,-17-57-197,1 0 0,1 0-1,-1 0 1,1-1-1,1 1 1,0-1 0,0-1-1,1 0 1,11 10-1,-12-13-50,0 0-1,0 0 0,0-1 1,1 0-1,-1-1 0,1 0 0,0 0 1,0 0-1,1-1 0,-1 0 1,0-1-1,1 0 0,15 0 0,9-2-158,-1-2-1,0-1 0,1-1 1,44-15-1,124-51-2916,-164 57 1897,-13 3-158,21-6-5936,-32 14 5134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5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537 97 696,'-5'-5'454,"-1"1"0,0 0-1,-1 0 1,1 1 0,-1-1 0,0 2 0,1-1 0,-11-2-1,-63-10 1501,38 8-1083,-120-17 1198,49 8-2394,72 15-2546,22 2 325,6-1 1134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5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0 691 120,'3'1'458,"1"0"0,-1-1 0,0 1 0,1 0 0,-1-1 0,0 0 0,1 0-1,4 0 1,-7 0-363,0-1-1,0 1 1,0 0-1,0-1 1,0 1-1,1-1 1,-1 0-1,0 1 0,0-1 1,0 0-1,0 0 1,-1 1-1,1-1 1,0 0-1,0 0 1,0 0-1,-1 0 0,1 0 1,0 0-1,-1 0 1,1 0-1,-1-1 1,0 1-1,1 0 1,-1 0-1,0 0 1,1-3-1,5-43 924,-2-1 0,-2 1 0,-6-74 0,2 66-559,-2-8-74,2-100 731,10 131-805,-8 31-293,1 0 1,-1 0 0,1 0-1,-1 0 1,1 0-1,-1 0 1,1 0 0,0 0-1,-1 0 1,1 0-1,0 0 1,0 1-1,0-1 1,0 0 0,-1 0-1,1 1 1,0-1-1,0 1 1,0-1-1,1 1 1,-1-1 0,0 1-1,0 0 1,0-1-1,1 1 1,-1 0-3,1 1-1,-1 0 1,0-1 0,0 1-1,0 0 1,1 0 0,-1-1-1,0 1 1,0 0 0,0 0-1,0 0 1,-1 0 0,1 0-1,1 3 1,0-2 21,8 10 71,-1 0-1,-1 1 1,0 0 0,-1 0-1,9 21 1,16 31 292,-17-41-256,11 18 305,61 78-1,-78-110-388,0-1 0,0 1 0,1-1 0,0-1 1,1 0-1,-1 0 0,2-1 0,-1 0 0,1-1 0,0-1 0,0 0 0,21 6 0,-26-9-36,1-1 0,-1 0 0,1-1 0,-1 0 0,1 0 0,-1 0 0,1-1 1,0 0-1,-1 0 0,0-1 0,1 0 0,12-6 0,-11 4-10,0-1 0,0-1 0,-1 0 0,1 0 0,-1 0 0,-1-1 0,1 0 0,9-13 0,-3 1-17,-2 0 0,0 0 1,-1-1-1,0-1 0,-2 0 0,-1-1 1,10-36-1,7-63-57,4-16-15,-29 137 75,0 0 1,0-1 0,0 1-1,0 0 1,0-1-1,0 1 1,0 0 0,0 0-1,0-1 1,0 1 0,0 0-1,0 0 1,1-1 0,-1 1-1,0 0 1,0 0 0,0-1-1,0 1 1,1 0 0,-1 0-1,0 0 1,0 0 0,0-1-1,1 1 1,-1 0 0,0 0-1,0 0 1,1 0-1,-1 0 1,0 0 0,0-1-1,1 1 1,-1 0 0,0 0-1,1 0 1,8 8 11,6 23 16,-13-29-22,24 55 89,52 81 0,-60-112-22,1 0 0,1-2 0,1 0 0,47 41 0,-38-40 3,-15-11-27,1-1 0,0 0 0,1-1 0,1-1 0,24 12 0,-43-23-95,-11-4-42,-1 0 0,0 1 0,-14-2 0,-22 3-699,-55 4 0,29 9-1872,57-7 172,1 1 0,-21 9 0,16-3 319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0 568,'3'3'1159,"2"4"-740,1-1 0,-1 1 0,0-1 0,-1 2 0,0-1 0,0 0 0,0 1 0,4 14 0,18 74 1773,-22-80-1889,18 71 2126,62 161 0,-80-239-2304,1 1 1,0-1 0,0 0 0,0-1 0,14 16 0,-18-23-204,0 0 1,0 1-1,0-1 0,0 0 0,0 0 0,1 0 1,-1 0-1,0 0 0,1-1 0,-1 1 0,1 0 1,-1-1-1,1 1 0,-1-1 0,1 1 1,-1-1-1,1 0 0,-1 1 0,1-1 0,0 0 1,-1 0-1,1 0 0,-1 0 0,1-1 0,0 1 1,-1 0-1,1-1 0,-1 1 0,1-1 0,-1 1 1,1-1-1,-1 0 0,1 0 0,-1 0 0,0 1 1,0-1-1,1 0 0,-1-1 0,0 1 1,0 0-1,0 0 0,0 0 0,0-1 0,1-1 1,20-32-5319,-13 13 3706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758 57 804,'-1'-1'169,"1"0"-1,-1 0 0,1 0 1,-1 0-1,1 0 1,-1 0-1,1 0 1,-1 0-1,0 0 1,0 0-1,1 1 1,-1-1-1,0 0 1,0 1-1,0-1 1,0 1-1,0-1 0,0 1 1,0-1-1,0 1 1,0-1-1,0 1 1,0 0-1,0 0 1,-1-1-1,-35-6 766,32 7-497,-127-9 2055,43 5-1464,-308-15-1273,383 19-1696,-1 1 0,-23 4-1,29-2 504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6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6 796,'5'-2'569,"-1"1"0,1 0 0,0 1 0,0-1 0,0 1 0,0 0 0,0 0 0,7 1 0,-10 0 31,-2 1-24,-1 7-315,-1 0 0,0-1 0,0 1 0,-1-1 0,0 1 0,-1-1 0,0 0 0,-6 9 0,-6 15 216,6-9-263,1 0 1,2 0-1,0 1 1,1 0 0,2 0-1,0 0 1,2 1-1,0-1 1,4 41-1,0-45-115,0-1 0,2 1 0,0-1 0,2 0 0,0-1 0,0 1-1,2-1 1,1 0 0,0-1 0,1 0 0,1 0 0,18 22 0,-18-27-53,0 0 0,1-1 1,0 0-1,1 0 0,0-2 0,0 0 0,1 0 1,0-1-1,1-1 0,0 0 0,0-1 0,0-1 1,1 0-1,0-1 0,0-1 0,0 0 0,0-1 1,0-1-1,1 0 0,-1-2 0,0 0 1,1 0-1,-1-2 0,0 0 0,20-6 0,-14 1-15,0 0 0,-1-2 0,0 0 0,-1-1 0,0-2 0,-1 0 0,0 0 0,22-23 0,-32 27-19,0-1 0,-1 1 0,0-2 0,-1 1 0,0-1 0,0 0 0,6-16-1,-10 19-5,0 0 0,-1-1-1,0 1 1,0 0 0,-1-1-1,0 1 1,0-1 0,-1 0-1,0 1 1,-1-1 0,-3-15-1,2 16-1,0 0-1,0 0 0,-1 1 0,-1-1 0,1 1 1,-1 0-1,0-1 0,-1 2 0,0-1 0,-11-12 1,6 10 3,0 0 0,-1 1 0,0 0 0,0 0 0,0 1 0,-14-5 0,-9-2-28,0 1-1,-1 2 1,-68-12 0,32 10-276,-73-5-1,116 17-772,-51 5 0,60-1-652,1 0-1,0 1 1,-30 10-1,22-2-205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0 707 264,'3'5'451,"0"0"0,0 0 0,1 0 0,-1-1-1,1 0 1,0 1 0,0-1 0,1-1 0,-1 1 0,5 3 0,-7-7 301,-1-4-71,2-20-224,-1 1 0,-1-1 1,-1 0-1,0 1 0,-7-37 0,0-11 51,5 40-338,-5-152 738,8 148-705,1-1 0,1 0 1,10-37-1,-11 62-137,1 1 1,0 0-1,1-1 0,0 1 1,8-12-1,-11 19-52,1 1 0,-1-1-1,1 1 1,0 0 0,0-1 0,0 1-1,0 0 1,0 0 0,0 1 0,0-1-1,1 0 1,-1 1 0,1-1 0,-1 1-1,1 0 1,0 0 0,-1 0 0,1 0 0,0 0-1,0 1 1,0-1 0,0 1 0,-1 0-1,5 0 1,1 1 10,1 0 0,-1 0 0,0 1 0,0 1 0,-1-1 0,1 1 0,0 0 0,-1 1 0,0 0 0,0 0 0,0 1 0,10 8 0,-14-10-18,1 0-1,-1 0 1,0 1 0,0-1 0,-1 1 0,1-1-1,-1 1 1,0 0 0,0 0 0,0 0 0,0 0-1,-1 0 1,0 1 0,0-1 0,0 0 0,0 1-1,-1-1 1,1 1 0,-1-1 0,0 1 0,0-1-1,-1 0 1,0 1 0,-1 5 0,-4 7 0,-2 0 0,0 0 0,-1 0 0,0-2 0,-2 1 0,0-1 0,-20 22 0,15-19 10,2 0 0,0 2 0,1-1-1,-13 26 1,22-34 44,-1 1-1,2-1 1,-1 0-1,2 1 1,0 0-1,0 0 1,1-1-1,0 1 1,1 0-1,0 0 1,1 0-1,1 0 1,0 0-1,0-1 1,6 17-1,-4-19 15,0 0 1,0 1-1,1-1 0,0-1 1,0 1-1,1-1 0,1 0 1,-1 0-1,1-1 0,0 0 1,1 0-1,0 0 0,0-1 1,0 0-1,1-1 0,0 0 1,0 0-1,13 4 0,-3-3-96,-1-1-1,1 0 1,0-2-1,0 0 1,0-1-1,1-1 1,-1 0-1,0-2 1,0 0-1,1-1 1,-1-2-1,0 1 1,31-12-1,-44 12-485,-1 1 0,1-1 0,-1 0 0,10-8 0,-2 0-6938,-12 10 5582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72 540,'10'-8'653,"0"0"0,1 1-1,0 0 1,1 1 0,-1 0 0,1 1-1,0 1 1,1-1 0,-1 2 0,1 0-1,-1 0 1,15 0 0,-2 1-315,0 1 0,1 1-1,-1 1 1,0 1 0,32 8 0,-24-3-64,1 1 0,-1 3-1,-1 0 1,0 2 0,0 1-1,40 26 1,-58-31-188,0 0 0,-1 2 0,0-1 0,-1 2 0,0-1 0,-1 2 0,0-1 0,-1 2 0,0-1 0,-1 2 0,0-1 0,-2 1 0,0 0 0,0 1 0,4 17 0,-8-22-56,-1-1 1,-1 0-1,1 1 0,-2-1 0,0 1 0,0 0 1,-1-1-1,0 1 0,-1-1 0,0 0 0,0 1 0,-1-1 1,-1 0-1,0 0 0,0-1 0,-1 1 0,0-1 0,0 0 1,-1 0-1,-8 8 0,-13 13-168,-1 0-1,-1-2 1,-64 46-1,30-24-927,57-45 748,1 0 0,0 0-1,0 1 1,-7 9 0,8-9-451,1 0 1,-1 0-1,1 1 0,1-1 0,-1 1 1,1-1-1,0 1 0,-1 10 1,2 9-974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1:08:07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1 228,'11'57'5114,"-7"-42"-991,0 0 0,-2 0 1,2 20-1,2-8 1890,-6-27-6064,1 1-1,-1-1 1,0 1 0,1-1-1,-1 1 1,1-1 0,-1 1-1,1-1 1,-1 1 0,1-1-1,-1 0 1,1 1 0,-1-1-1,1 0 1,-1 1 0,1-1-1,-1 0 1,1 0 0,0 1-1,-1-1 1,1 0 0,0 0-1,-1 0 1,1 0 0,0 0-1,-1 0 1,1 0 0,-1 0-1,1 0 1,0 0 0,-1-1-1,1 1 1,0 0 0,-1 0-1,2-1 1,19-7-3604,-21 7 3501,41-22-11691,-11 6 8132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0 266 364,'10'-2'984,"0"-1"-1,-1-1 1,1 1 0,-1-1-1,0-1 1,0 0 0,-1 0-1,9-7 1,-1-1 137,-1-1 0,-1 0 1,14-18-1,-24 26-685,1 0 0,0 1 0,1 0 0,-1 0 0,1 0 0,12-8 0,-17 13-376,0 0 1,0-1-1,0 1 0,0 0 1,0 0-1,1 0 0,-1 0 0,0 0 1,0 0-1,0 0 0,0 0 1,0 0-1,0 0 0,0 1 0,0-1 1,1 0-1,-1 1 0,0-1 1,0 1-1,0-1 0,-1 1 0,1-1 1,0 1-1,0 0 0,0 0 0,1 0 1,19 27 447,-13-17-213,-4-6-217,0 1 1,1-1-1,0 0 0,0 0 0,0-1 1,1 1-1,-1-1 0,1 0 1,0-1-1,0 1 0,1-1 0,-1-1 1,1 1-1,-1-1 0,1 0 1,0 0-1,0-1 0,0 0 0,0 0 1,0-1-1,0 0 0,0 0 1,0 0-1,0-1 0,0 0 0,12-4 1,18-7 77,-1-2 0,-1-1 1,-1-2-1,54-34 1,20-11 190,-97 57-304,1-2 74,1 1-1,0 0 0,24-6 0,-33 11-83,0 0 0,0 0 0,0 1 0,0 0 0,0 0 0,0 0 0,0 0 0,0 1 0,0-1 1,0 1-1,0 0 0,-1 0 0,1 1 0,0-1 0,-1 1 0,1 0 0,6 4 0,8 8 304,25 25 0,-32-28-207,0 0 0,1-1 0,0 0 1,1-1-1,0 0 0,15 6 0,-14-9-66,0-1-1,0-1 0,1 0 1,-1-1-1,1-1 0,0 0 1,0-1-1,0 0 1,28-4-1,5-3-1845,79-22 0,-88 18-450,-25 5 43,10-1-7379,-15 6 6627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7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1 68,'0'0'1934,"-1"4"-1026,-2 3-508,0 1-1,0-1 1,0 0-1,-1 0 1,-1 0-1,1-1 1,-7 8-1,-45 46 1440,20-23-1035,-177 186 2629,198-210-3499,12-11-227,-1 1 1,1-1-1,1 1 0,-1 0 0,0 0 0,-3 4 0,5-6-1650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7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343 280 600,'0'0'2334,"-6"-2"-1222,-12-4-272,0-2 0,1 0-1,0-1 1,-24-17-1,-65-56 1225,96 74-2192,-53-49 621,36 24-2136,9-1-3402,17 27 3612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8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375 17 516,'9'-17'5004,"-10"20"-2351,-20 28-1284,-13 12-459,-19 24-154,-2-2-1,-108 97 1,131-135-1794,12-9-3442,16-13 2030,4-2 743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7:58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573 362 468,'0'0'2152,"-41"-5"-1064,19-1-28,-6-3-47,-4-5-73,-2-3-80,-10-5-92,0-7-100,-7-2-148,1-8-208,3-1-276,6 6-384,-6-3-448,12 3-2176,7 12 1007,0-1 669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0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34 204,'16'-6'537,"0"0"0,0 0 1,1 2-1,0 0 0,0 1 0,0 1 0,0 0 1,25 1-1,-16 3 56,0 1 1,0 1 0,0 1-1,47 16 1,-2 8 619,-1 3-1,115 72 1,-179-100-1126,44 27 357,-1 2 0,-2 2 0,49 47 1,-83-70-396,-1 1 0,-1 0 0,0 1 0,-1 1 0,0-1 1,-2 1-1,1 1 0,-2 0 0,0 0 0,-1 0 1,0 1-1,-2 0 0,0 0 0,-1 0 0,0 0 0,-1 24 1,-2-20-29,-1-1 0,-1 1 0,-1 0 0,-1-1 0,-1 1 0,-1-1 0,-1 0 0,0-1 0,-1 0 1,-2 0-1,1-1 0,-2 0 0,-1 0 0,0-1 0,-1-1 0,-1 0 0,0-1 0,-27 22 0,25-24-21,0-1-1,-1-1 0,0-1 0,-1 0 0,0-1 1,-1-1-1,0 0 0,0-2 0,-1 0 1,1-1-1,-1-1 0,0-1 0,0-1 0,-1 0 1,1-2-1,-29-2 0,12-3-89,0 0 0,1-3 0,0-1-1,0-2 1,1-1 0,-60-30 0,68 27-76,0-1 1,0-1-1,2-2 1,0 0-1,2-2 0,0 0 1,1-2-1,-26-34 0,33 37 46,1-1 0,0-1-1,1 0 1,2-1-1,-16-43 1,23 55 134,2-1 1,-1 1 0,1-1 0,1 0 0,0 0 0,1 0-1,0 0 1,1 1 0,0-1 0,0 0 0,2 0-1,-1 1 1,2-1 0,7-18 0,1 4 73,2 1-1,0 0 1,2 1 0,0 0 0,2 2 0,1 0 0,41-37-1,-41 43-331,0 1-1,1 1 0,41-22 0,-44 28-545,0 1 0,0 0 0,1 2 1,0 0-1,29-4 0,-15 6-1623,-4 5 732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9 248,'0'0'644,"-3"-3"-576,0-3-612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04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2946 174 1040,'28'11'5593,"-16"-3"581,-6-4 1369,-43-25-7244,-1 3 1,-1 0-1,0 3 0,-1 1 1,-56-11-1,-125-11-670,-2 9-1,-442 5 1,577 26 247,0 3 1,0 5 0,1 4-1,1 3 1,-124 45-1,73-8 86,2 6 0,3 5-1,-187 130 1,232-134 81,-39 25-77,118-84-1038,6-4 356,11-12-63,-4 7 315,1 0 0,-1 0 0,13-7-1,14-16-1613,-31 27 1916,15-11-889,-12 10 1139,-1 0 0,0 0 0,1-1 0,-1 0 0,4-5 0,17-14 109,165-96 348,-142 92-366,2 2-1,58-19 0,-20 17 321,0 3 0,1 4-1,151-13 1,274 27 1631,-113 45-648,-310-29-1131,291 46 859,-296-44-988,-27-3-37,0 2 0,-2 2 1,0 3-1,83 37 0,-100-34-79,62 20 0,-80-38-346,-21-2 224,1 0 1,-1 0-1,1 0 1,-1 0-1,0 0 0,1-1 1,-1 1-1,1 0 1,-1 0-1,0-1 1,1 1-1,-1 0 1,0 0-1,1-1 1,-1 1-1,0 0 1,0-1-1,1 1 1,-1 0-1,0-1 0,0 1 1,1-1-1,-1 1 1,0-1-1,0-2-62,0 0 1,0 0-1,0 0 0,0 0 0,-1 0 0,1 0 0,-1 0 1,-2-4-1,-1-8 13,1 4-34,-1-1 0,0 1 0,-1 0-1,0 1 1,-1-1 0,0 1 0,-1 0 0,0 0-1,0 1 1,-1 0 0,-1 0 0,-10-8-1,-2-1-52,-2 1-1,1 1 1,-2 1-1,-31-14 0,11 10 14,-1 1 0,-1 2 0,-1 3-1,0 1 1,0 3 0,-1 1-1,0 3 1,-58 1 0,35 5 16,0 4 0,0 2 0,1 4 0,-136 38 0,77-2-29,-146 73 1,34-13 72,186-85 46,-7 2-233,-63 35-1,119-56-22,0 0 0,0 0 0,0-1 0,0 0 0,0 0 0,-1 0 0,1-1 0,-8 1 0,13-2 220,1 0 0,-1 0 0,1 0 0,-1 0 0,1 0 0,0 0 0,-1 0 0,1 0 0,-1-1 0,1 1 0,-1 0 0,1 0 0,-1 0 0,1-1 0,0 1 0,-1 0 0,1-1 0,0 1 0,-1 0 0,1-1-1,0 1 1,-1 0 0,1-1 0,0 1 0,-1-1 0,1 1 0,0 0 0,0-1 0,0 1 0,0-1 0,-1 1 0,1-1 0,0 1 0,0-1 0,0 1 0,0-1 0,0 1 0,0-1 0,0 1 0,0-2 0,6-17-6106,-3 13 4415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0 900,'-30'45'2132,"3"1"-1,-42 97 1,38-75-1225,-41 85-540,71-151-471,0-1 1,0 1-1,0-1 1,1 1-1,-1 0 1,1 0-1,-1-1 1,1 1-1,0 0 1,-1 0-1,1 0 1,0 2-1,1-3-189,-1 0-1,0 0 1,1 1 0,-1-1 0,1 0-1,-1 0 1,1 0 0,-1-1-1,1 1 1,0 0 0,-1 0 0,1 0-1,1 1 1,5 4-828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0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327 300 904,'-6'-11'1116,"-3"0"-12,-1-6-36,-5 0-20,-7-6 33,3-2-85,-6-1-152,-1 1-56,-2 2-100,0-5-84,3 8-188,0-2-216,0 2-316,6 8-416,0 1-2940,6 5 1179,1 4 781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346 0 804,'-3'3'834,"-19"20"1554,-31 39-1,6-6-765,-33 38 189,-35 36-1326,97-107-2304,11-7-2605,7-7 2956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53 281 244,'0'0'2035,"2"-3"-1036,13-17 2343,1 1-1,18-18 1,-12 14-1175,43-34 233,-56 49-2199,-2 2-47,0-1 0,-1 1 1,0-1-1,0 0 0,-1 0 0,0-1 1,0 1-1,7-17 0,-11 23-137,-1 0 1,1 0-1,-1 0 0,0 0 1,0 0-1,0 0 0,0 0 1,1 0-1,-1 0 0,0 0 0,0 0 1,-1 0-1,1 0 0,0 0 1,0 0-1,0 0 0,-1 0 1,1 0-1,-1 0 0,1 1 1,0-1-1,-1 0 0,0 0 0,1 0 1,-1 0-1,1 1 0,-1-1 1,0 0-1,0 1 0,1-1 1,-1 0-1,0 1 0,0-1 1,0 1-1,-1-1 0,-1 0 19,0 0 0,0 0 0,1 1 0,-1 0 0,0-1 0,0 1 0,0 0 0,1 0 0,-1 1 0,-4 0 1,-3 2 36,0 0 0,1 0 1,-1 1-1,1 0 0,0 1 1,0 0-1,1 1 0,-1 0 1,1 0-1,1 1 0,-10 8 1,4 0 163,-1 1 0,2 0 0,0 0 1,-14 29-1,20-34-53,0 1 0,2 0 0,-1 0 0,2 1 0,-1-1 0,2 1 1,0 0-1,0 0 0,1 0 0,1 0 0,0 0 0,1 0 0,0 0 1,1-1-1,4 16 0,-4-18-65,2 0 0,-1 0 0,1-1 0,1 0 0,-1 0 0,2 0 0,-1 0 0,1-1 0,0 0 0,1 0 0,0-1 0,0 1 0,1-1 0,0-1 0,0 0 0,1 0 0,-1-1 0,1 1 0,15 5 0,-9-6-92,1 0 0,-1-1 0,1-1 0,28 3 1,64-4-2963,-66-2-252,-39 0 2023,1-1-1,-1 2 1,0-1-1,1 0 0,-1 1 1,0-1-1,0 1 1,1 0-1,5 2 1,4 10-2511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1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522 544 308,'0'0'849,"-1"-4"12,1 1-653,-1 0 1,0 1 0,0-1-1,-1 0 1,1 0 0,-1 1-1,1-1 1,-1 1 0,0-1-1,0 1 1,-4-4-1,-33-27 1437,5 4-594,-165-188 2289,66 69-4551,120 135-443,-1 0 0,-24-18 0,8 11 78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270 226 888,'1'-3'1130,"3"-8"-210,0 0 0,1-1 0,1 2 0,-1-1 1,2 1-1,0-1 0,0 2 0,1-1 0,0 1 1,9-8-1,-2 5-277,1 1 1,0 1-1,0 1 1,34-14-1,-31 15-391,-1 2-1,1 0 0,0 1 1,0 1-1,0 1 0,0 1 1,1 0-1,-1 1 0,1 1 0,34 5 1,-30 0-48,0 1 1,0 0-1,-1 2 0,1 1 1,-2 1-1,1 0 0,35 24 1,-21-7-15,-1 1 0,-2 2 0,0 2 1,-3 0-1,0 2 0,-2 2 0,-2 0 0,41 74 1,-54-84-106,-2 1-1,-1 1 1,-1 0 0,-1 0 0,-2 1 0,-1 0 0,-1 1 0,-1-1 0,-2 1 0,-1 0-1,-1-1 1,-7 46 0,4-47 1,-3-1 0,0 0 1,-1 0-1,-2 0 0,-1-1 0,-1 0 0,-1-1 0,-1-1 0,-1 1 0,-1-2 0,-2 0 0,0-1 0,-30 29 1,30-36-52,0-1 0,-1 0 0,-1-2 0,0 0 0,-1-1 0,0-1 0,0 0 0,-1-2 1,0-1-1,-1 0 0,0-2 0,0 0 0,0-2 0,-1 0 0,1-1 0,0-2 1,-1 0-1,0-1 0,1-1 0,0-2 0,0 0 0,0-1 0,0-1 0,-38-17 1,25 6-31,1-1 0,0-3 1,2 0-1,-31-27 1,11 3-70,-65-75 1,89 89 7,2-1 1,2-2 0,1 0 0,-25-50-1,37 62 29,1-1 0,1-1 0,1 0 0,2 0 0,0 0-1,1-1 1,1 0 0,0-36 0,5 40 6,1-1-1,1 0 1,1 1 0,1 0 0,1 0-1,1 0 1,0 1 0,2 0 0,0 0 0,2 1-1,0 1 1,0-1 0,2 2 0,25-28-1,-16 21-894,2 1-1,0 1 1,46-31-1,-43 35-2133,2 2 1,0 0-1,45-16 0,-40 20 231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15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1 573 1588,'3'0'1613,"4"-1"-758,0 0-1,0-1 1,0 1 0,0-1-1,0-1 1,0 1 0,-1-1 0,1 0-1,-1-1 1,1 1 0,-1-1-1,-1-1 1,9-7 0,50-56 2356,-34 35-2173,1 1 0,68-54 1,-45 50-531,2 2 0,1 3 0,112-44 0,-85 46-64,0 4-1,116-20 1,-108 31-180,0 4 1,1 4 0,0 4-1,-1 4 1,99 15 0,-54 5-47,-2 6 0,-1 5 0,-1 7 0,196 86 0,-64 7 245,-102-48-184,-161-84-248,-3-3-30,1 0 0,-1-1 0,0 1 0,1 0 0,-1-1 0,0 1 0,0 0 0,0 0 0,-1 0 0,1 0 0,-1 0 0,1 0 0,-1 0 0,1 0 0,-5-2 0,-33-27 9,28 24-8,-47-32 14,-1 2 0,-94-41 0,-140-32 1,210 87-69,-1 3 0,-1 5 0,-102-7 0,72 17-120,-217 19 1,-80 36-235,132-14-29,-80-5-700,237-22 686,72-7 279,-21 3 518,169-26-210,-20 3 14,84-8-1,12 15 80,215 13 0,173 43 4,-386-24-24,-2 7-1,314 93 1,-473-117-194,2 1 6,0 0 1,0 1-1,0 1 0,23 13 0,-39-20-21,1 1-1,-1-1 0,1 0 1,-1 0-1,1 0 1,-1 1-1,1-1 0,-1 0 1,1 1-1,-1-1 1,0 1-1,1-1 1,-1 0-1,1 1 0,-1-1 1,0 1-1,0-1 1,1 1-1,-1-1 0,0 1 1,0-1-1,1 1 1,-1-1-1,0 1 1,0-1-1,0 1 0,0 0 1,0-1-1,0 1 1,0-1-1,0 1 0,0-1 1,0 2-1,-1-1 1,0-1 0,0 1 0,0 0 0,0-1 0,0 1 0,0 0 0,0-1 0,-1 1 0,1-1 0,0 0 0,0 1 0,0-1-1,-1 0 1,0 0 0,-50 3 21,-179-32 3,62 4-20,-333-2-8,360 30-27,-225 33 0,228-12-21,0 6 1,-215 77 0,315-92 22,0 2 0,1 2 0,-57 37 0,76-45-162,19-11 182,0 0 0,-1 0 0,1 0 0,0 0 0,0 0 0,0 0-1,0 0 1,0 0 0,0 0 0,-1 0 0,1 0 0,0 0 0,0 0 0,0 0 0,0 0 0,0 0 0,0 0 0,0-1 0,0 1 0,0 0 0,0 0 0,-1 0 0,1 0 0,0 0 0,0 0 0,0 0 0,0 0 0,0-1 0,0 1 0,0 0 0,0 0 0,0 0 0,0 0 0,0 0 0,0 0 0,0 0 0,0-1 0,0 1 0,0 0 0,0 0 0,0 0 0,0 0 0,0 0 0,0 0 0,0-1-1,0 1 1,0 0 0,0 0 0,1 0 0,-1 0 0,0 0 0,0 0 0,0 0 0,0 0 0,0 0 0,0-1 0,0 1 0,0 0 0,0 0 0,0 0 0,1 0 0,-1 0 0,0 0 0,0 0 0,0 0 0,0 0 0,27-33-1138,-12 15 757,1-3-159,-5 4 164,1 1 0,0 0 0,1 2-1,1-1 1,0 1 0,17-12 0,-28 24 165,0 1 0,0-1-1,0 1 1,0 0 0,0 0 0,1 0-1,-1 0 1,0 1 0,1-1-1,4 1 1,13 4-3794,-19-3 3262,-1-1 1,1 1-1,-1 0 1,1 0-1,-1 0 1,1 0 0,-1 0-1,0 1 1,1-1-1,0 2 1,5 6-1853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2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1 430 1120,'73'-83'3333,"-3"-3"0,75-123-1,-142 205-3198,19-27 900,-21 29-930,0 1 0,0 0 1,0-1-1,0 1 0,1 0 0,-1 0 0,1 0 1,-1 0-1,1 0 0,-1 0 0,1 0 0,-1 1 1,1-1-1,0 0 0,-1 1 0,5-1 0,-3 4 456,5 15-52,0 0 0,-2 0 0,0 1 0,-1-1-1,5 39 1,-2-12 36,6 18 103,3 0 0,47 112 0,-61-168-775,1 0 1,-1 0 0,1 0-1,1 0 1,0-1 0,0 1-1,0-1 1,0 0 0,1-1 0,0 0-1,0 0 1,11 7 0,-9-7-880,1-1 0,0 0 0,0-1 0,0 0 0,0 0 1,12 1-1,17 3-2888,2-2 1184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3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6 301 388,'-2'-6'393,"1"1"0,0-1 0,0 0 0,1 0 0,0 0 0,0 0 0,0 0 0,1 0 0,0 1 1,0-1-1,0 0 0,1 0 0,-1 1 0,2-1 0,-1 1 0,4-6 0,6-13 383,1 2 0,21-26 0,-28 39-476,2-3 183,1 1 1,1 0-1,15-13 1,-20 19-260,0 1 0,0 0 0,1 1 0,-1-1 1,1 1-1,0 0 0,0 1 0,0-1 0,11-2 0,-15 5-167,-1 0-1,1-1 1,0 1-1,-1 0 1,1 0-1,0 0 1,-1 0-1,1 0 1,-1 1-1,1-1 1,0 0-1,-1 1 0,1-1 1,-1 1-1,1-1 1,-1 1-1,1 0 1,-1 0-1,1 0 1,-1 0-1,2 1 1,-1 1 5,0-1 1,0 0-1,-1 1 1,1-1-1,-1 1 1,0 0 0,1-1-1,-1 1 1,0 0-1,-1 0 1,2 3-1,-1 6 116,1 0 0,-2 1 0,0-1 0,-2 20 0,-5 15 343,-3 0-1,-19 56 1,-12 59 740,39-151-1120,0 0 0,1 0 0,1 0 0,0 0 0,0 0-1,1 0 1,1 0 0,3 15 0,-4-22-89,1 0 0,-1 0 0,1 0-1,0 0 1,0 0 0,1 0 0,-1-1 0,1 1-1,-1-1 1,1 0 0,0 0 0,0 0 0,1 0 0,-1 0-1,0 0 1,1-1 0,0 0 0,0 0 0,0 0-1,0 0 1,0-1 0,0 1 0,7 1 0,4-1 34,0 0 1,-1-1 0,1-1 0,0 0-1,17-2 1,74-17 57,-74 13-194,10-3-184,-24 4-286,0 1-1,1 1 0,22 0 1,-41 2 382,1 1 1,0 0 0,0 0-1,0 0 1,0 0 0,-1 0-1,1 0 1,0 0 0,0 1 0,0-1-1,-1 0 1,1 0 0,0 1-1,0-1 1,-1 0 0,1 1-1,0-1 1,0 1 0,-1-1-1,1 1 1,0-1 0,-1 1 0,1 0-1,-1-1 1,1 1 0,-1-1-1,1 1 1,-1 0 0,0 0-1,1-1 1,-1 1 0,0 0 0,1 0-1,-1 0 1,0-1 0,0 1-1,0 0 1,0 0 0,0 1-1,0 1-655,0 1 0,-1-1 0,0 1-1,0 0 1,0-1 0,0 1 0,0-1 0,-3 5-1,-16 29-1991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6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685 272 728,'0'0'2782,"0"0"-2717,0 0 1,0 0-1,0 0 1,-1 0-1,1-1 1,0 1-1,0 0 1,0 0-1,0 0 1,-1 0-1,1 0 1,0 0-1,0 0 1,0 0-1,0 0 1,-1 0-1,1-1 1,0 1 0,0 0-1,0 0 1,0 0-1,0 0 1,-1 0-1,1-1 1,0 1-1,0 0 1,0 0-1,0 0 1,0 0-1,0-1 1,0 1-1,0 0 1,0 0-1,0 0 1,0-1-1,0 1 1,0 0-1,0 0 1,0 0-1,0 0 1,0-1-1,0 1 1,0 0 0,0 0-1,0 0 1,0-1-1,0 1 1,0 0-1,0 0 1,1 0-1,-1 0 1,0-1-1,0 1 1,0 0-1,0 0 1,0 0-1,0 0 1,1 0-1,30-20 2812,66-31 0,-82 45-2542,1 0 0,-1 1 1,1 1-1,0 0 0,1 1 0,-1 1 1,21 0-1,-18 2-197,0 1 0,0 1 0,0 0 0,0 1 1,0 2-1,-1 0 0,1 0 0,-1 2 0,0 0 0,-1 1 1,0 1-1,0 1 0,-1 0 0,0 1 0,-1 1 0,17 16 1,6 12 127,-2 2 1,-2 1 0,-2 2 0,44 82 0,-41-64 10,-3 3 0,-3 0 0,-3 2 0,26 107 0,-35-96-3,-3 1 0,-4 0 1,-4 0-1,-3 1 1,-3 0-1,-16 108 0,9-144-173,-2 0 0,-3-1 0,-1-1 0,-2 0 0,-2-1 0,-2 0 0,-1-2-1,-2 0 1,-2-2 0,-2 0 0,-1-2 0,-63 65 0,49-62 58,-2-1 0,-1-2-1,-51 31 1,68-50-52,-1-1-1,-1-2 0,0-1 1,-1-1-1,-1-1 1,-59 12-1,61-19-23,1 0 0,-1-2 0,-1-2 1,1 0-1,0-2 0,0-1 0,-34-8 0,43 6-45,0-1-1,0-1 1,1 0-1,0-2 1,1 0-1,0-1 0,0-1 1,1 0-1,0-2 1,-28-26-1,22 13 15,1 0 0,1-1 0,-23-40 0,-43-94 155,72 132-155,-17-37 109,3-1-1,3-2 1,3-1-1,4 0 1,2-2-1,-12-118 1,12 10 633,7-213 0,12 342-485,2 1 0,3 0 0,24-92 0,-22 111-194,2 1 0,2 0 0,0 0 0,2 1 0,1 1 0,2 1 0,26-33 1,-14 25-84,3 1 1,1 1-1,1 2 0,1 2 1,2 1-1,1 1 1,1 3-1,1 1 1,1 2-1,1 2 1,1 2-1,51-13 1,-67 24-308,-1 1 1,1 1 0,0 2 0,0 1-1,1 1 1,-1 1 0,0 2 0,0 1 0,0 1-1,-1 1 1,0 1 0,0 2 0,36 16-1,-32-10-826,-2 1-1,0 1 0,0 1 0,35 32 0,-37-26-1307,-1 1 0,-1 2 0,-1 0 0,20 31 0,19 40-1514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9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1 992,'0'0'2264,"0"6"-1172,-5 97 2519,10 109-1,-1-121-2136,9 90 1448,-13-177-2882,0 0 1,1-1 0,0 1 0,0-1-1,0 1 1,0-1 0,0 1-1,1-1 1,2 5 0,-3-8-59,-1 1 0,0 0 1,1-1-1,-1 1 1,1-1-1,-1 1 1,1-1-1,0 1 0,-1-1 1,1 1-1,-1-1 1,1 0-1,0 1 1,-1-1-1,1 0 0,0 1 1,0-1-1,-1 0 1,1 0-1,0 0 0,0 0 1,-1 0-1,1 0 1,0 0-1,0 0 1,-1 0-1,1 0 0,0 0 1,-1 0-1,1 0 1,0-1-1,0 1 1,-1 0-1,1-1 0,0 1 1,-1 0-1,1-1 1,0 1-1,-1-1 1,1 1-1,-1-1 0,1 1 1,-1-1-1,1 1 1,-1-1-1,1 1 0,-1-1 1,0 0-1,1 0 1,20-29-2002,5-16-5654,-16 28 5588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2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555 121 712,'1'-1'239,"0"0"-1,0 0 1,0-1-1,0 1 1,-1-1-1,1 1 1,0-1-1,0 0 1,-1 1-1,1-1 1,-1 1-1,1-3 1,-2 3-136,1 1 0,0-1 0,-1 0 0,1 0 0,0 1 0,-1-1 0,1 0 0,-1 1 0,1-1 0,-1 1 0,0-1 1,1 1-1,-1-1 0,1 1 0,-1-1 0,0 1 0,0 0 0,1-1 0,-1 1 0,0 0 0,1-1 0,-1 1 0,0 0 0,0 0 0,0 0 0,1 0 0,-1 0 0,0 0 0,0 0 1,0 0-1,0 0 0,-92-8 3865,16 2-1911,-82-17 0,89 9-1622,-63-15-2574,126 25 1715,2 1-1733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0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24 1012,'10'-23'5993,"-15"27"-5350,-6 9-294,1 0 0,0 1 0,1 0 0,0 1 0,1 0 0,1 0 0,-7 19 0,-32 120 1105,39-123-1198,0 0 1,2 0-1,-1 34 0,5-56-202,1 0-1,1 0 1,-1 0-1,1 0 0,0 0 1,1 0-1,0 0 1,1-1-1,0 1 0,0-1 1,1 1-1,0-1 1,0 0-1,1 0 1,7 9-1,-8-14-31,0 1-1,0-1 1,0 0 0,1 0-1,-1 0 1,1 0 0,0-1 0,0 0-1,0 0 1,0 0 0,0-1-1,0 0 1,0 0 0,0 0 0,1 0-1,-1-1 1,0 0 0,1 0-1,-1 0 1,0-1 0,0 0-1,8-2 1,3-1 15,0 0 0,-1-2 0,1 0 0,-1 0 0,28-18 0,-31 16 3,0-1 0,0-1 0,-1 0 0,0 0 0,0-1 0,-2-1-1,1 1 1,-1-1 0,-1-1 0,0 0 0,-1 0 0,6-15 0,-10 20-16,0 0-1,-1 0 0,0 0 1,0-1-1,-1 1 0,0 0 1,-1-1-1,1 1 0,-2-1 1,0-8-1,-1 11-11,1-1 1,-1 1-1,0 0 0,0 0 1,-1-1-1,0 1 1,0 1-1,0-1 0,-1 0 1,0 1-1,0 0 0,0 0 1,-10-9-1,4 7 6,1 0-1,-1 1 1,0 0 0,-1 0-1,1 1 1,-1 1 0,0 0-1,-1 0 1,1 1 0,0 1-1,-1-1 1,0 2 0,-17-1-1,-10 2-380,0 1-1,-66 11 0,24 5-1561,47-7-3215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0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3 751 360,'41'175'6520,"-34"-160"-3375,-7-32-817,-1 6-2604,-15-221 3244,0 39-1878,16 185-1045,-2-36 259,2 1 1,1-1-1,15-84 1,-13 117-244,0 0 0,0-1 0,1 1-1,0 1 1,1-1 0,0 1 0,1-1 0,0 2 0,1-1 0,0 1 0,0 0 0,1 0-1,0 1 1,1 0 0,0 0 0,0 1 0,0 0 0,1 1 0,20-10 0,-18 10 14,1 2 1,-1 0 0,0 0-1,1 1 1,13-1 0,-21 3-48,-1 0 1,0 1-1,1 0 1,-1 0-1,1 0 0,-1 1 1,0-1-1,1 1 1,-1 0-1,0 0 1,0 1-1,0-1 1,0 1-1,0 0 1,0 0-1,0 0 1,0 0-1,4 5 0,-7-6-17,1 1-1,-1-1 1,0 0-1,0 1 0,0-1 1,0 0-1,0 1 0,-1-1 1,1 1-1,0 0 0,-1-1 1,1 1-1,-1 0 0,1-1 1,-1 1-1,0 0 1,0-1-1,0 1 0,0 0 1,0 2-1,-1-1 4,0 0 0,0 0-1,0 0 1,0 0 0,0-1 0,-1 1 0,1 0 0,-1-1 0,0 1-1,-3 3 1,-3 2-15,0-1-1,0 0 1,-1 0 0,1 0-1,-14 6 1,-126 57-2981,45-33-6297,65-25 6512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4:55:16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139 107 140,'71'-106'11285,"-120"163"-5593,-51 50-4511,74-80-521,15-17-673,9-9-106,0 0 1,1 1-1,-1-1 0,0 1 1,1-1-1,-1 1 1,1 0-1,-1-1 0,1 1 1,0 0-1,0 0 0,0 0 1,0 0-1,0 0 0,0 0 1,0 4-1,2-5-60,0-1 1,0 1-1,0-1 0,0 1 0,0-1 0,0 0 0,0 1 0,0-1 1,1 0-1,-1 0 0,2 0 0,38-2-8562,-25 2 6572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1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351 387 684,'3'5'344,"1"0"1,-1 0-1,0 0 0,0 1 0,0-1 1,-1 1-1,0 0 0,0 0 0,0-1 1,-1 1-1,0 0 0,0 1 0,0-1 0,-1 10 1,0-11-170,-1 0 0,1 0-1,-1 0 1,1 0 0,-2 0 0,1-1 0,0 1 0,-1 0 0,0-1 0,0 1 0,0-1 0,-1 0-1,1 0 1,-1 0 0,0 0 0,0 0 0,-1 0 0,-5 4 0,2-3-36,1 0-1,-1 0 1,0-1 0,0 0-1,-1-1 1,1 0 0,-1 0 0,0 0-1,0-1 1,0 0 0,0-1-1,0 0 1,0 0 0,0 0 0,0-1-1,0-1 1,0 1 0,-12-3-1,11 1-55,0 0-1,0-1 0,0 1 0,1-2 0,-1 1 1,1-1-1,0 0 0,0-1 0,0 0 0,1 0 0,0-1 1,0 0-1,0 0 0,1 0 0,0-1 0,-8-10 1,8 7-24,0 0 1,1 0 0,0 0 0,1-1-1,0 0 1,0 0 0,1 0 0,0 0 0,1 0-1,1-1 1,0 1 0,0-21 0,3 9 7,0 1 0,1 0-1,2 0 1,0 1 0,1-1 0,1 1 0,10-20 0,-11 28-23,1 0 0,0 0 0,0 1 1,2 0-1,-1 1 0,2-1 0,-1 2 0,1-1 0,1 2 0,0-1 0,21-13 0,-27 20-19,0 1 0,0-1 0,0 1 0,0 0 0,0 0-1,1 1 1,-1 0 0,0 0 0,1 0 0,-1 0 0,1 1 0,-1 0-1,1 0 1,10 2 0,-9 0 9,-1 0 0,1 0 0,0 1 0,-1 0 0,1 0-1,-1 0 1,0 1 0,0 0 0,0 0 0,7 7 0,-3-1 30,-1 0 1,0 0-1,0 1 1,-1 1-1,-1-1 1,0 1-1,0 0 0,-1 1 1,-1 0-1,0 0 1,4 16-1,-5-11 16,-1 1-1,-1 0 1,0 0-1,-1 0 1,-1 0 0,-1 0-1,-1 0 1,-1 0-1,-8 31 1,8-39-220,0 0 0,-2-1 0,1 0 0,-1 0 0,0 0 0,-1-1 0,0 1 0,-1-1 0,0-1 0,0 0 0,-1 0 0,0 0 0,-1-1 0,1 0 0,-1 0 0,0-1 0,-1 0 0,-10 4 0,-1-4-2086,-1-5-3810,21-1 5695,-9 0-1848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1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0 679 692,'11'10'1182,"-2"1"0,1 0 0,-2 0 0,13 20 0,-13-18-243,1 1 815,0-1 1,1 0-1,17 18 1,-26-31-881,5-100 1890,-21-150-1100,-3-121-926,22 311-557,-4 57-164,1-1-1,-1 1 0,1 0 1,0 0-1,0 0 1,0 0-1,0 0 0,1 0 1,-1 0-1,1 0 1,0 0-1,-1 1 1,1-1-1,1 1 0,-1-1 1,3-2-1,-3 4-7,-1 1 1,1-1-1,-1 1 0,1-1 0,-1 1 0,1 0 1,-1 0-1,1 0 0,-1-1 0,1 1 1,-1 1-1,1-1 0,0 0 0,-1 0 0,1 1 1,-1-1-1,1 0 0,-1 1 0,3 1 0,27 17 54,-13-3-5,32 34 0,-43-42-70,0 1 0,0 0 0,-1 0 0,0 1 0,-1 0 0,6 15 0,-10-22-42,0 0 1,0 0-1,0 0 0,0 1 0,-1-1 1,0 0-1,0 0 0,0 1 1,0-1-1,0 0 0,-1 1 0,1-1 1,-1 0-1,0 0 0,0 0 1,0 0-1,0 0 0,-1 0 0,1 0 1,-1 0-1,0 0 0,0 0 1,0-1-1,-2 4 0,-6 3-458,0-1 0,0 0 0,-1 0-1,-20 11 1,1 0-774,-48 33-8205,59-37 7102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1212,'1'-1'233,"0"1"1,0-1-1,1 0 0,-1 0 1,0 1-1,1-1 0,-1 1 1,0-1-1,1 1 0,-1 0 0,1-1 1,-1 1-1,1 0 0,-1 0 1,1 0-1,1 0 0,-2 1-111,-1-1 1,1 0-1,0 1 0,-1-1 0,1 1 0,-1-1 1,1 0-1,0 1 0,-1-1 0,1 1 0,-1 0 1,1-1-1,-1 1 0,0-1 0,1 1 0,-1 0 0,0-1 1,1 1-1,-1 0 0,0 0 0,0-1 0,1 2 1,0 4 283,-1 0 0,0 0 0,0 0 0,0-1 0,-1 1 1,-1 10-1,-8 41 1876,-3 84 0,12-109-1748,2 1 1,1-1-1,2 0 0,8 38 0,-10-61-450,0-1 0,1 1 0,0-1 0,1 0-1,0 0 1,0 0 0,1-1 0,-1 1 0,13 12 0,-14-16-166,1-1 1,-1 0-1,1 0 0,0 0 0,0 0 1,1-1-1,-1 0 0,0 0 1,1 0-1,0 0 0,-1-1 1,1 1-1,0-1 0,0 0 1,-1-1-1,1 1 0,0-1 1,0 0-1,9-1 0,27-9-1824,-26 3-2422,28-15 1,-21 8 1916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421 185 780,'-2'-6'498,"-1"-1"1,0 0-1,-1 1 0,0 0 1,0-1-1,0 2 0,0-1 0,-1 0 1,0 1-1,-1 0 0,1 0 1,-12-8-1,-3 0 287,0 1-1,-37-17 1,34 19-482,0 1 0,-48-12 0,58 18-830,0 1 0,-21 0 1,24 2-721,-1 1 0,1 0 0,-20 4 0,10 1-174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1 465 740,'13'0'1116,"-8"0"-480,0 0 0,-1 0 0,1 0 0,0 0 0,8-3 0,-11 2-455,0 0 0,0 0-1,0 0 1,0 0-1,0 0 1,0-1 0,-1 1-1,1-1 1,0 1-1,-1-1 1,1 1 0,-1-1-1,0 0 1,1 0 0,1-4-1,5-9 723,-1-1 1,-1 0-1,0-1 1,6-31-1,6-73 1080,-4 23-691,-11 72-932,4-20 257,-7 44-564,0 1-1,1-1 1,0 0 0,-1 0 0,1 0-1,0 1 1,0-1 0,0 0 0,0 1-1,0-1 1,0 0 0,0 1 0,1 0-1,-1-1 1,0 1 0,1 0 0,-1 0-1,3-2 1,-3 3 171,3 5-11,10 13-15,-1 0-1,-1 2 1,-1-1 0,12 29 0,-15-28-16,2-1 1,0 1-1,1-2 1,1 0 0,1 0-1,19 20 1,-27-33-132,0 0 1,1 0-1,-1-1 1,1 0 0,0 0-1,0-1 1,1 0-1,-1 0 1,1 0 0,0-1-1,7 2 1,-8-3-28,-1 0 1,0-1 0,1 0-1,-1 0 1,1 0 0,-1-1 0,0 1-1,1-1 1,-1-1 0,0 1-1,0-1 1,0 0 0,0 0-1,9-5 1,-2-1 3,0 0 1,-1-1-1,0 0 0,0 0 1,12-15-1,39-58 62,-43 56-62,48-86 122,-67 111-143,1 0 0,-1 0 0,1 0 0,-1 0 0,1 0 0,0 0 0,0 0 1,0 0-1,-1 0 0,1 0 0,0 1 0,0-1 0,0 0 0,0 1 0,0-1 0,0 1 0,0-1 0,2 0 0,-2 1-1,-1 1-1,1-1 0,-1 0 1,1 0-1,-1 1 1,1-1-1,-1 0 1,1 1-1,-1-1 1,1 0-1,-1 1 0,1-1 1,-1 1-1,0-1 1,1 0-1,-1 1 1,0-1-1,1 1 0,-1-1 1,0 1-1,0 0 1,1-1-1,-1 1 1,0-1-1,0 2 0,2 6 31,0 1 0,-1-1 0,1 14-1,-2-20-38,1 30 87,3 0 0,0-1 0,2 0 0,1 0 0,2 0 0,1-1 0,1 0 1,16 30-1,-21-51-45,0 0 0,0 0 0,0-1 1,1 0-1,1 0 0,14 13 0,-19-19-40,0 1 0,0-1 0,1 0-1,-1 0 1,0 0 0,1 0 0,-1-1-1,1 1 1,-1-1 0,1 0 0,0 0-1,0 0 1,0 0 0,-1-1 0,1 0-1,0 1 1,0-1 0,0-1 0,0 1-1,0-1 1,6-1 0,-9 2-12,0 0 0,0 0 1,0-1-1,0 1 0,0 0 1,0-1-1,-1 1 0,1-1 1,0 1-1,0-1 0,0 1 0,0-1 1,-1 0-1,1 1 0,0-1 1,-1 0-1,1 1 0,0-1 1,-1 0-1,1 0 0,-1 0 0,1 0 1,-1 0-1,0 1 0,1-1 1,-1 0-1,0 0 0,0 0 1,1 0-1,-1 0 0,0 0 0,0 0 1,0 0-1,0 0 0,0 0 1,-1 0-1,1 0 0,0 0 1,0 0-1,-1 0 0,1 0 0,0 0 1,-1 0-1,1 0 0,-2-1 1,0-1-63,0 1 1,0-1 0,0 0 0,-1 1 0,1-1 0,-1 1 0,0 0-1,0 0 1,0 0 0,0 0 0,-6-2 0,-1 1-315,0 0 1,-1 1-1,1 0 1,-1 1-1,1 0 0,-1 0 1,-15 2-1,-77 13-6680,70-8 1866,8-1 2679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3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7 332,'6'-2'512,"0"1"-1,0-1 1,1 1 0,-1 1-1,1-1 1,-1 1 0,1 0-1,11 2 1,-14-1-218,0 1 0,0-1 0,-1 1-1,1-1 1,0 1 0,0 1 0,-1-1 0,0 0 0,1 1 0,-1-1-1,0 1 1,0 0 0,0 0 0,4 7 0,6 10 513,-2 1 0,0 0 0,-2 1 1,0 0-1,-1 1 0,7 33 0,12 35-59,-23-82-500,-1-7-1863,7-24-8933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374 327 1012,'1'-1'206,"1"0"1,-1 1-1,0-1 1,0 0-1,0 0 0,1 0 1,-1 0-1,0 0 0,0 0 1,0 0-1,-1 0 0,1 0 1,0 0-1,0-1 0,-1 1 1,1 0-1,0-1 0,-1 1 1,1 0-1,-1-1 0,0 1 1,1-3-1,-1 3-94,-1 0 0,1-1-1,-1 1 1,1 0 0,-1 0-1,1 0 1,-1 0 0,0 0 0,1-1-1,-1 1 1,0 0 0,0 1-1,0-1 1,0 0 0,0 0 0,0 0-1,0 0 1,0 1 0,0-1 0,0 0-1,0 1 1,-1-1 0,1 1-1,0 0 1,-3-1 0,-25-8 312,0 2 0,0 1 1,-1 2-1,-56-2 0,59 6-2046,-1 1-1,1 2 1,-27 6-1,24-1 81</inkml:trace>
  <inkml:trace contextRef="#ctx0" brushRef="#br0" timeOffset="1">616 16 704,'10'-5'1083,"-8"4"-745,0 0 1,0-1 0,0 1 0,0 0 0,0 0-1,0 1 1,1-1 0,-1 0 0,0 1 0,1-1-1,-1 1 1,0 0 0,1 0 0,-1 0 0,0 0 0,1 0-1,-1 1 1,0-1 0,3 1 0,-4-1-323,-1 0 0,0 0 0,0 1 0,0-1 0,0 0 0,0 0 0,0 0 0,0 0 0,0 0 0,0 0 0,1 0 0,-1 0 0,0 0 0,0 0 0,0 0 0,0 0 0,0 0 0,0 0 0,0 1 0,0-1 0,0 0 0,0 0 0,0 0 0,0 0 0,0 0 0,0 0 0,0 0-1,0 0 1,0 0 0,0 1 0,0-1 0,0 0 0,0 0 0,0 0 0,0 0 0,0 0 0,0 0 0,0 0 0,0 0 0,0 0 0,0 1 0,0-1 0,0 0 0,0 0 0,0 0 0,0 0 0,0 0 0,0 0 0,0 0 0,0 0 0,0 0 0,-1 0 0,1 0 0,0 1 0,0-1 0,0 0 0,-15 34 768,1 0 0,2 2 0,1-1 0,2 2 1,1-1-1,2 1 0,2 0 0,1 71 0,4-98-642,0 0 1,0 1-1,1-1 1,1 0-1,0 0 1,0-1-1,1 1 1,0-1-1,1 1 1,0-1-1,12 16 1,-13-20-74,1 1 0,1-1 0,-1 0 1,1 0-1,0-1 0,0 0 1,0 0-1,0 0 0,1-1 0,0 0 1,-1 0-1,1 0 0,0-1 1,0 0-1,1-1 0,-1 1 0,10-1 1,-7 0-13,0-2 0,-1 1 1,1-1-1,0-1 0,-1 1 1,1-2-1,-1 1 0,1-1 1,-1-1-1,13-6 0,-10 3-8,-1 0 1,1-1-1,-1 0 0,-1-1 0,1 0 0,-1 0 1,11-15-1,-13 13-40,0 0 1,0 0-1,-1-1 0,-1 0 1,0-1-1,0 1 0,4-18 1,-7 20-40,-1 1 0,0-1 1,-1 0-1,0 0 1,0 0-1,-1 0 1,0 0-1,-1 1 0,0-1 1,-4-13-1,4 17-57,-1 0 1,0 1-1,-1-1 0,1 1 0,-1-1 0,0 1 0,0 0 1,-1 0-1,1 1 0,-1-1 0,0 1 0,-1 0 1,1 0-1,-1 0 0,1 0 0,-1 1 0,0 0 0,-1 0 1,1 0-1,0 1 0,-1-1 0,1 1 0,-1 1 1,-6-2-1,2 1-496,0 0 0,0 1 1,0 0-1,-1 1 0,-17 2 0,16 0-985,0 0 0,1 0-1,-1 2 1,-17 6 0,-3 6-857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5:48:34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0 512 508,'20'5'559,"-10"-2"-16,0 0-1,0-1 1,0 0-1,0-1 1,12 0-1,-19-1-377,0 0 0,0-1 0,0 1 0,0-1-1,0 0 1,0 0 0,0 0 0,0 0-1,-1 0 1,1-1 0,0 1 0,-1-1-1,1 0 1,-1 0 0,0 0 0,1 0-1,-1 0 1,0 0 0,0-1 0,-1 1 0,1-1-1,1-2 1,4-7 224,-1-1-1,-1 0 0,0 0 1,-1-1-1,0 0 1,-1 1-1,2-18 1,2-104 1378,-5 65-925,-1 48-559,-2 12-39,1 0 0,1-1 0,0 1 0,0 0 0,1-1 0,1 1 0,-1 0 0,2 0 0,7-16 0,-10 24-182,0 0 0,0 1 0,1-1 0,-1 1 0,0-1 1,1 1-1,-1-1 0,1 1 0,-1 0 0,1 0 1,0 0-1,-1 0 0,1 0 0,0 0 0,0 1 1,0-1-1,0 0 0,0 1 0,0 0 0,0-1 0,0 1 1,0 0-1,0 0 0,2 0 0,4 1 146,0 1 0,0-1 0,0 1-1,13 6 1,1-1 192,-16-6-297,0 0 0,0 1 1,0 0-1,0 0 0,-1 1 0,1 0 0,-1 0 0,0 0 1,0 1-1,7 5 0,-11-8-86,0 1 1,-1-1-1,1 0 0,-1 0 1,1 1-1,-1-1 0,1 0 1,-1 1-1,0-1 0,0 0 1,0 1-1,0-1 0,0 0 1,0 1-1,0-1 0,0 0 1,-1 1-1,1-1 0,0 0 1,-1 1-1,1-1 0,-1 0 1,0 1-1,-20 34 175,13-23-137,-16 29 58,2 2 1,2 1-1,2 0 0,-12 49 1,20-57 108,2 1 0,2-1 0,1 1 0,2 1 1,3 65-1,1-94-94,0-1 0,1 1 1,0 0-1,0 0 0,1-1 0,0 1 1,7 13-1,-7-19-74,-1 0 1,1 0-1,0 0 1,0 0-1,0 0 1,0 0-1,1-1 0,-1 1 1,1-1-1,0 0 1,0 0-1,0-1 1,1 1-1,-1-1 1,0 0-1,1 0 1,5 1-1,5 1 51,0-1 0,1-1 1,-1-1-1,1 0 0,-1-1 0,24-3 0,93-21-200,-22 3-2494,-90 23-715,-19-2 2951,0 0-1,-1 0 1,1 0 0,-1 0-1,1 1 1,0-1-1,-1 0 1,1 0 0,-1 1-1,1-1 1,-1 0-1,1 1 1,-1-1 0,1 1-1,-1-1 1,0 1 0,1-1-1,-1 1 1,1-1-1,-1 1 1,0-1 0,0 1-1,1-1 1,-1 1-1,0-1 1,0 1 0,1-1-1,-1 2 1,-2 11-3147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2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857 72 384,'9'-6'840,"0"1"0,0-1 0,-1 0-1,0-1 1,9-9 0,4-8 1854,-20 23-2227,-1 1 4,0 0 7,0 0 3,0 0-1,0 0-12,-3 0-365,0 1-1,0-1 1,1 1-1,-1 0 0,0 0 1,1 0-1,-1 0 1,-4 3-1,-9 3 306,-78 32 1127,-107 61-1,147-68-1235,2 1-1,1 3 1,2 2 0,-53 53 0,64-53-114,2 2 0,2 1 0,2 1 0,1 2 1,-29 57-1,50-81-84,1 0 1,1 1-1,1-1 1,0 2-1,2-1 1,0 1-1,2-1 1,-2 26-1,5-34-48,0-1-1,0 1 1,2-1 0,-1 1-1,2-1 1,-1 0-1,2 0 1,0 0-1,0-1 1,1 1 0,0-1-1,1 0 1,0 0-1,1-1 1,14 17-1,-6-11 0,1-1-1,1-1 0,0 0 0,1-1 0,1-1 0,-1-1 0,23 9 0,-1-3 28,0-1 0,70 16 1,-38-17-46,0-3 0,119 4 1,-83-15-601,125-15 0,-195 10-514,-1-2 0,-1-1-1,1-2 1,47-19 0,-81 27 338,-1 0 0,1 0-1,0 0 1,-1-1 0,1 1-1,-1-1 1,0 0 0,1 0-1,3-4 1,-2-2-1596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0:41: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849 1 996,'-5'0'1427,"-221"29"8004,68-8-6894,-140 11 51,269-29-3027,8-1 2,-35 8-1,49-9-599,1 1 0,0 0-1,1 1 1,-1-1-1,-9 7 1,6-1-2175,7-2 975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7547-042F-470A-B6C9-1B8B7946E1C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26BF-DB90-4182-BF7C-0E5071690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1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DCB6-210A-4E97-84CF-43D061FE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A5734-345F-4AE7-BB5B-16320B4D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56252-1020-4DF7-A719-8D9E301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5229E-C340-44D0-BDE3-1887D8C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21C85-8384-4B2F-BBC4-8BBE4C4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6CFF-B686-4EFC-B072-E360E83C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C43A4A-63D7-456D-8A7D-ACAD8F71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778FD-514F-4218-9F89-04A3C552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3EC96-EA43-4100-91DC-00DD647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D4282-D031-4BCC-9254-893A639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B3255A-F176-4CBD-AE59-F3627E9B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BCB783-AD88-4D8D-B83A-F2C5EBFD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2C6B6-D3E5-4249-8193-CB89AC04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8874A-E62F-4618-9F5A-A6DE6F9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BE611-49E5-4ED1-9C77-C793758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A5C7-17DA-4EF2-9EEA-5CFCBBD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8279E-010A-458E-BB95-14872746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6EC3A-8911-4BE7-8DFA-CA477685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A6BAB-1FA9-4D79-831A-4F35B5A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DCBB6-1BF8-4572-B111-033501A9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6865-56AE-4678-BDE5-6C10085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BE83F-7149-4894-A8DF-0BBB6D95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33ACD-7382-44D9-B19C-E2A45E4F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65E55-A9D6-4435-BE42-7805FD8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93ABA-DDE2-46F4-AF82-DD930EE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DF32-954E-4B24-B867-1F2F6318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E7551-B41E-4CB9-BF1E-AAA2F2DF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4CB8C4-3334-4EF1-9412-BBB38DD8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ECE91-B824-4B0A-9C27-DEFBD7D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4DAB16-ABFA-4714-8D40-8BD9E317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3A64D-54C6-4EA7-AC3C-98E64CCD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22C9A-5254-4EF7-A798-70E0F38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09515-88A5-41CE-9116-C0BE2A06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DAB26-D6F2-4C8E-B683-AAB2168B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09648E-1A75-4D0D-8257-21768C76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917B7A-F946-416B-BA39-98276D5C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4765DA-3F65-466D-A413-3445864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D01109-D3DE-49F8-B044-50A7B5A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99A0A4-E784-4F2C-B411-964B240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2D387-1A56-4E27-96CD-2F45380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D5283-D82C-4B9A-A858-07F8AA1D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87A17-30CA-4EBF-BC85-4B612C5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B3E9A3-4C6E-40E7-BD1B-94EB5936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FAA024-5F56-4E35-8912-2F14F38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1BE447-6AAB-4B18-B3EE-10E4503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63089D-6AEA-4AFE-B336-C061C77C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CC92D-1FF7-4090-9180-2D19168A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78CAB-3756-4396-8539-6A2E6F18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3E471B-047D-4078-B406-A80AD504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383F3-4BB3-40DB-80CF-B9D1135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4F9EDE-D287-40E8-B313-8787739F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D8A5B-5F34-449E-AEFB-C7656FF4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E52C7-2818-4BBA-B25F-355263CE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59105B-5260-4F67-9151-09FF6B31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BC45B-E288-419C-87F2-0FC7BC61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A5859-F6DF-426E-970A-127209FD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5E372-3107-4235-BF45-282AEA5C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A73F5-C8F0-47FF-BA9E-CA733A5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54564-BDCB-4E82-88E5-7BA5E7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D1B15-284C-47B7-B830-ED0445BE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621CA-0C86-4A6E-82D1-BEA46BB76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3A5B-97E5-4ACA-814F-493F50E3EDD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5A688-631E-49CC-8BFA-7CA36AFD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06ECA-A2AF-4CC6-BBE2-7D9CF7F19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C9BB-A8F8-48A5-9A83-68110D09D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2.xml"/><Relationship Id="rId13" Type="http://schemas.openxmlformats.org/officeDocument/2006/relationships/image" Target="../media/image454.png"/><Relationship Id="rId3" Type="http://schemas.openxmlformats.org/officeDocument/2006/relationships/image" Target="../media/image449.png"/><Relationship Id="rId7" Type="http://schemas.openxmlformats.org/officeDocument/2006/relationships/image" Target="../media/image451.png"/><Relationship Id="rId12" Type="http://schemas.openxmlformats.org/officeDocument/2006/relationships/customXml" Target="../ink/ink454.xml"/><Relationship Id="rId17" Type="http://schemas.openxmlformats.org/officeDocument/2006/relationships/image" Target="../media/image456.png"/><Relationship Id="rId2" Type="http://schemas.openxmlformats.org/officeDocument/2006/relationships/customXml" Target="../ink/ink449.xml"/><Relationship Id="rId16" Type="http://schemas.openxmlformats.org/officeDocument/2006/relationships/customXml" Target="../ink/ink4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1.xml"/><Relationship Id="rId11" Type="http://schemas.openxmlformats.org/officeDocument/2006/relationships/image" Target="../media/image453.png"/><Relationship Id="rId5" Type="http://schemas.openxmlformats.org/officeDocument/2006/relationships/image" Target="../media/image450.png"/><Relationship Id="rId15" Type="http://schemas.openxmlformats.org/officeDocument/2006/relationships/image" Target="../media/image455.png"/><Relationship Id="rId10" Type="http://schemas.openxmlformats.org/officeDocument/2006/relationships/customXml" Target="../ink/ink453.xml"/><Relationship Id="rId4" Type="http://schemas.openxmlformats.org/officeDocument/2006/relationships/customXml" Target="../ink/ink450.xml"/><Relationship Id="rId9" Type="http://schemas.openxmlformats.org/officeDocument/2006/relationships/image" Target="../media/image452.png"/><Relationship Id="rId14" Type="http://schemas.openxmlformats.org/officeDocument/2006/relationships/customXml" Target="../ink/ink4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customXml" Target="../ink/ink462.xml"/><Relationship Id="rId18" Type="http://schemas.openxmlformats.org/officeDocument/2006/relationships/image" Target="../media/image465.png"/><Relationship Id="rId3" Type="http://schemas.openxmlformats.org/officeDocument/2006/relationships/customXml" Target="../ink/ink457.xml"/><Relationship Id="rId7" Type="http://schemas.openxmlformats.org/officeDocument/2006/relationships/customXml" Target="../ink/ink459.xml"/><Relationship Id="rId12" Type="http://schemas.openxmlformats.org/officeDocument/2006/relationships/image" Target="../media/image462.png"/><Relationship Id="rId17" Type="http://schemas.openxmlformats.org/officeDocument/2006/relationships/customXml" Target="../ink/ink464.xml"/><Relationship Id="rId2" Type="http://schemas.openxmlformats.org/officeDocument/2006/relationships/image" Target="../media/image457.jpeg"/><Relationship Id="rId16" Type="http://schemas.openxmlformats.org/officeDocument/2006/relationships/image" Target="../media/image4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9.png"/><Relationship Id="rId11" Type="http://schemas.openxmlformats.org/officeDocument/2006/relationships/customXml" Target="../ink/ink461.xml"/><Relationship Id="rId5" Type="http://schemas.openxmlformats.org/officeDocument/2006/relationships/customXml" Target="../ink/ink458.xml"/><Relationship Id="rId15" Type="http://schemas.openxmlformats.org/officeDocument/2006/relationships/customXml" Target="../ink/ink463.xml"/><Relationship Id="rId10" Type="http://schemas.openxmlformats.org/officeDocument/2006/relationships/image" Target="../media/image461.png"/><Relationship Id="rId4" Type="http://schemas.openxmlformats.org/officeDocument/2006/relationships/image" Target="../media/image458.png"/><Relationship Id="rId9" Type="http://schemas.openxmlformats.org/officeDocument/2006/relationships/customXml" Target="../ink/ink460.xml"/><Relationship Id="rId14" Type="http://schemas.openxmlformats.org/officeDocument/2006/relationships/image" Target="../media/image46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8.xml"/><Relationship Id="rId13" Type="http://schemas.openxmlformats.org/officeDocument/2006/relationships/image" Target="../media/image471.png"/><Relationship Id="rId3" Type="http://schemas.openxmlformats.org/officeDocument/2006/relationships/image" Target="../media/image466.png"/><Relationship Id="rId7" Type="http://schemas.openxmlformats.org/officeDocument/2006/relationships/image" Target="../media/image468.png"/><Relationship Id="rId12" Type="http://schemas.openxmlformats.org/officeDocument/2006/relationships/customXml" Target="../ink/ink470.xml"/><Relationship Id="rId17" Type="http://schemas.openxmlformats.org/officeDocument/2006/relationships/image" Target="../media/image473.png"/><Relationship Id="rId2" Type="http://schemas.openxmlformats.org/officeDocument/2006/relationships/customXml" Target="../ink/ink465.xml"/><Relationship Id="rId16" Type="http://schemas.openxmlformats.org/officeDocument/2006/relationships/customXml" Target="../ink/ink4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7.xml"/><Relationship Id="rId11" Type="http://schemas.openxmlformats.org/officeDocument/2006/relationships/image" Target="../media/image470.png"/><Relationship Id="rId5" Type="http://schemas.openxmlformats.org/officeDocument/2006/relationships/image" Target="../media/image467.png"/><Relationship Id="rId15" Type="http://schemas.openxmlformats.org/officeDocument/2006/relationships/image" Target="../media/image472.png"/><Relationship Id="rId10" Type="http://schemas.openxmlformats.org/officeDocument/2006/relationships/customXml" Target="../ink/ink469.xml"/><Relationship Id="rId4" Type="http://schemas.openxmlformats.org/officeDocument/2006/relationships/customXml" Target="../ink/ink466.xml"/><Relationship Id="rId9" Type="http://schemas.openxmlformats.org/officeDocument/2006/relationships/image" Target="../media/image469.png"/><Relationship Id="rId14" Type="http://schemas.openxmlformats.org/officeDocument/2006/relationships/customXml" Target="../ink/ink47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6.xml"/><Relationship Id="rId3" Type="http://schemas.openxmlformats.org/officeDocument/2006/relationships/image" Target="../media/image474.png"/><Relationship Id="rId7" Type="http://schemas.openxmlformats.org/officeDocument/2006/relationships/image" Target="../media/image476.png"/><Relationship Id="rId2" Type="http://schemas.openxmlformats.org/officeDocument/2006/relationships/customXml" Target="../ink/ink4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5.xml"/><Relationship Id="rId11" Type="http://schemas.openxmlformats.org/officeDocument/2006/relationships/image" Target="../media/image478.png"/><Relationship Id="rId5" Type="http://schemas.openxmlformats.org/officeDocument/2006/relationships/image" Target="../media/image475.png"/><Relationship Id="rId10" Type="http://schemas.openxmlformats.org/officeDocument/2006/relationships/customXml" Target="../ink/ink477.xml"/><Relationship Id="rId4" Type="http://schemas.openxmlformats.org/officeDocument/2006/relationships/customXml" Target="../ink/ink474.xml"/><Relationship Id="rId9" Type="http://schemas.openxmlformats.org/officeDocument/2006/relationships/image" Target="../media/image47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1.xml"/><Relationship Id="rId13" Type="http://schemas.openxmlformats.org/officeDocument/2006/relationships/image" Target="../media/image485.png"/><Relationship Id="rId18" Type="http://schemas.openxmlformats.org/officeDocument/2006/relationships/customXml" Target="../ink/ink486.xml"/><Relationship Id="rId3" Type="http://schemas.openxmlformats.org/officeDocument/2006/relationships/image" Target="../media/image480.png"/><Relationship Id="rId7" Type="http://schemas.openxmlformats.org/officeDocument/2006/relationships/image" Target="../media/image482.png"/><Relationship Id="rId12" Type="http://schemas.openxmlformats.org/officeDocument/2006/relationships/customXml" Target="../ink/ink483.xml"/><Relationship Id="rId17" Type="http://schemas.openxmlformats.org/officeDocument/2006/relationships/image" Target="../media/image487.png"/><Relationship Id="rId2" Type="http://schemas.openxmlformats.org/officeDocument/2006/relationships/customXml" Target="../ink/ink478.xml"/><Relationship Id="rId16" Type="http://schemas.openxmlformats.org/officeDocument/2006/relationships/customXml" Target="../ink/ink48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0.xml"/><Relationship Id="rId11" Type="http://schemas.openxmlformats.org/officeDocument/2006/relationships/image" Target="../media/image484.png"/><Relationship Id="rId5" Type="http://schemas.openxmlformats.org/officeDocument/2006/relationships/image" Target="../media/image481.png"/><Relationship Id="rId15" Type="http://schemas.openxmlformats.org/officeDocument/2006/relationships/image" Target="../media/image486.png"/><Relationship Id="rId10" Type="http://schemas.openxmlformats.org/officeDocument/2006/relationships/customXml" Target="../ink/ink482.xml"/><Relationship Id="rId19" Type="http://schemas.openxmlformats.org/officeDocument/2006/relationships/image" Target="../media/image488.png"/><Relationship Id="rId4" Type="http://schemas.openxmlformats.org/officeDocument/2006/relationships/customXml" Target="../ink/ink479.xml"/><Relationship Id="rId9" Type="http://schemas.openxmlformats.org/officeDocument/2006/relationships/image" Target="../media/image483.png"/><Relationship Id="rId14" Type="http://schemas.openxmlformats.org/officeDocument/2006/relationships/customXml" Target="../ink/ink4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6.png"/><Relationship Id="rId21" Type="http://schemas.openxmlformats.org/officeDocument/2006/relationships/image" Target="../media/image498.png"/><Relationship Id="rId42" Type="http://schemas.openxmlformats.org/officeDocument/2006/relationships/customXml" Target="../ink/ink507.xml"/><Relationship Id="rId63" Type="http://schemas.openxmlformats.org/officeDocument/2006/relationships/image" Target="../media/image519.png"/><Relationship Id="rId84" Type="http://schemas.openxmlformats.org/officeDocument/2006/relationships/customXml" Target="../ink/ink528.xml"/><Relationship Id="rId138" Type="http://schemas.openxmlformats.org/officeDocument/2006/relationships/customXml" Target="../ink/ink555.xml"/><Relationship Id="rId159" Type="http://schemas.openxmlformats.org/officeDocument/2006/relationships/image" Target="../media/image567.png"/><Relationship Id="rId170" Type="http://schemas.openxmlformats.org/officeDocument/2006/relationships/customXml" Target="../ink/ink571.xml"/><Relationship Id="rId191" Type="http://schemas.openxmlformats.org/officeDocument/2006/relationships/image" Target="../media/image583.png"/><Relationship Id="rId205" Type="http://schemas.openxmlformats.org/officeDocument/2006/relationships/image" Target="../media/image590.png"/><Relationship Id="rId226" Type="http://schemas.openxmlformats.org/officeDocument/2006/relationships/customXml" Target="../ink/ink599.xml"/><Relationship Id="rId247" Type="http://schemas.openxmlformats.org/officeDocument/2006/relationships/image" Target="../media/image611.png"/><Relationship Id="rId107" Type="http://schemas.openxmlformats.org/officeDocument/2006/relationships/image" Target="../media/image541.png"/><Relationship Id="rId268" Type="http://schemas.openxmlformats.org/officeDocument/2006/relationships/customXml" Target="../ink/ink620.xml"/><Relationship Id="rId11" Type="http://schemas.openxmlformats.org/officeDocument/2006/relationships/image" Target="../media/image493.png"/><Relationship Id="rId32" Type="http://schemas.openxmlformats.org/officeDocument/2006/relationships/customXml" Target="../ink/ink502.xml"/><Relationship Id="rId53" Type="http://schemas.openxmlformats.org/officeDocument/2006/relationships/image" Target="../media/image514.png"/><Relationship Id="rId74" Type="http://schemas.openxmlformats.org/officeDocument/2006/relationships/customXml" Target="../ink/ink523.xml"/><Relationship Id="rId128" Type="http://schemas.openxmlformats.org/officeDocument/2006/relationships/customXml" Target="../ink/ink550.xml"/><Relationship Id="rId149" Type="http://schemas.openxmlformats.org/officeDocument/2006/relationships/image" Target="../media/image562.png"/><Relationship Id="rId5" Type="http://schemas.openxmlformats.org/officeDocument/2006/relationships/image" Target="../media/image490.png"/><Relationship Id="rId95" Type="http://schemas.openxmlformats.org/officeDocument/2006/relationships/image" Target="../media/image535.png"/><Relationship Id="rId160" Type="http://schemas.openxmlformats.org/officeDocument/2006/relationships/customXml" Target="../ink/ink566.xml"/><Relationship Id="rId181" Type="http://schemas.openxmlformats.org/officeDocument/2006/relationships/image" Target="../media/image578.png"/><Relationship Id="rId216" Type="http://schemas.openxmlformats.org/officeDocument/2006/relationships/customXml" Target="../ink/ink594.xml"/><Relationship Id="rId237" Type="http://schemas.openxmlformats.org/officeDocument/2006/relationships/image" Target="../media/image606.png"/><Relationship Id="rId258" Type="http://schemas.openxmlformats.org/officeDocument/2006/relationships/customXml" Target="../ink/ink615.xml"/><Relationship Id="rId279" Type="http://schemas.openxmlformats.org/officeDocument/2006/relationships/image" Target="../media/image627.png"/><Relationship Id="rId22" Type="http://schemas.openxmlformats.org/officeDocument/2006/relationships/customXml" Target="../ink/ink497.xml"/><Relationship Id="rId43" Type="http://schemas.openxmlformats.org/officeDocument/2006/relationships/image" Target="../media/image509.png"/><Relationship Id="rId64" Type="http://schemas.openxmlformats.org/officeDocument/2006/relationships/customXml" Target="../ink/ink518.xml"/><Relationship Id="rId118" Type="http://schemas.openxmlformats.org/officeDocument/2006/relationships/customXml" Target="../ink/ink545.xml"/><Relationship Id="rId139" Type="http://schemas.openxmlformats.org/officeDocument/2006/relationships/image" Target="../media/image557.png"/><Relationship Id="rId85" Type="http://schemas.openxmlformats.org/officeDocument/2006/relationships/image" Target="../media/image530.png"/><Relationship Id="rId150" Type="http://schemas.openxmlformats.org/officeDocument/2006/relationships/customXml" Target="../ink/ink561.xml"/><Relationship Id="rId171" Type="http://schemas.openxmlformats.org/officeDocument/2006/relationships/image" Target="../media/image573.png"/><Relationship Id="rId192" Type="http://schemas.openxmlformats.org/officeDocument/2006/relationships/customXml" Target="../ink/ink582.xml"/><Relationship Id="rId206" Type="http://schemas.openxmlformats.org/officeDocument/2006/relationships/customXml" Target="../ink/ink589.xml"/><Relationship Id="rId227" Type="http://schemas.openxmlformats.org/officeDocument/2006/relationships/image" Target="../media/image601.png"/><Relationship Id="rId248" Type="http://schemas.openxmlformats.org/officeDocument/2006/relationships/customXml" Target="../ink/ink610.xml"/><Relationship Id="rId269" Type="http://schemas.openxmlformats.org/officeDocument/2006/relationships/image" Target="../media/image622.png"/><Relationship Id="rId12" Type="http://schemas.openxmlformats.org/officeDocument/2006/relationships/customXml" Target="../ink/ink492.xml"/><Relationship Id="rId33" Type="http://schemas.openxmlformats.org/officeDocument/2006/relationships/image" Target="../media/image504.png"/><Relationship Id="rId108" Type="http://schemas.openxmlformats.org/officeDocument/2006/relationships/customXml" Target="../ink/ink540.xml"/><Relationship Id="rId129" Type="http://schemas.openxmlformats.org/officeDocument/2006/relationships/image" Target="../media/image552.png"/><Relationship Id="rId54" Type="http://schemas.openxmlformats.org/officeDocument/2006/relationships/customXml" Target="../ink/ink513.xml"/><Relationship Id="rId75" Type="http://schemas.openxmlformats.org/officeDocument/2006/relationships/image" Target="../media/image525.png"/><Relationship Id="rId96" Type="http://schemas.openxmlformats.org/officeDocument/2006/relationships/customXml" Target="../ink/ink534.xml"/><Relationship Id="rId140" Type="http://schemas.openxmlformats.org/officeDocument/2006/relationships/customXml" Target="../ink/ink556.xml"/><Relationship Id="rId161" Type="http://schemas.openxmlformats.org/officeDocument/2006/relationships/image" Target="../media/image568.png"/><Relationship Id="rId182" Type="http://schemas.openxmlformats.org/officeDocument/2006/relationships/customXml" Target="../ink/ink577.xml"/><Relationship Id="rId217" Type="http://schemas.openxmlformats.org/officeDocument/2006/relationships/image" Target="../media/image596.png"/><Relationship Id="rId6" Type="http://schemas.openxmlformats.org/officeDocument/2006/relationships/customXml" Target="../ink/ink489.xml"/><Relationship Id="rId238" Type="http://schemas.openxmlformats.org/officeDocument/2006/relationships/customXml" Target="../ink/ink605.xml"/><Relationship Id="rId259" Type="http://schemas.openxmlformats.org/officeDocument/2006/relationships/image" Target="../media/image617.png"/><Relationship Id="rId23" Type="http://schemas.openxmlformats.org/officeDocument/2006/relationships/image" Target="../media/image499.png"/><Relationship Id="rId119" Type="http://schemas.openxmlformats.org/officeDocument/2006/relationships/image" Target="../media/image547.png"/><Relationship Id="rId270" Type="http://schemas.openxmlformats.org/officeDocument/2006/relationships/customXml" Target="../ink/ink621.xml"/><Relationship Id="rId44" Type="http://schemas.openxmlformats.org/officeDocument/2006/relationships/customXml" Target="../ink/ink508.xml"/><Relationship Id="rId65" Type="http://schemas.openxmlformats.org/officeDocument/2006/relationships/image" Target="../media/image520.png"/><Relationship Id="rId86" Type="http://schemas.openxmlformats.org/officeDocument/2006/relationships/customXml" Target="../ink/ink529.xml"/><Relationship Id="rId130" Type="http://schemas.openxmlformats.org/officeDocument/2006/relationships/customXml" Target="../ink/ink551.xml"/><Relationship Id="rId151" Type="http://schemas.openxmlformats.org/officeDocument/2006/relationships/image" Target="../media/image563.png"/><Relationship Id="rId172" Type="http://schemas.openxmlformats.org/officeDocument/2006/relationships/customXml" Target="../ink/ink572.xml"/><Relationship Id="rId193" Type="http://schemas.openxmlformats.org/officeDocument/2006/relationships/image" Target="../media/image584.png"/><Relationship Id="rId202" Type="http://schemas.openxmlformats.org/officeDocument/2006/relationships/customXml" Target="../ink/ink587.xml"/><Relationship Id="rId207" Type="http://schemas.openxmlformats.org/officeDocument/2006/relationships/image" Target="../media/image591.png"/><Relationship Id="rId223" Type="http://schemas.openxmlformats.org/officeDocument/2006/relationships/image" Target="../media/image599.png"/><Relationship Id="rId228" Type="http://schemas.openxmlformats.org/officeDocument/2006/relationships/customXml" Target="../ink/ink600.xml"/><Relationship Id="rId244" Type="http://schemas.openxmlformats.org/officeDocument/2006/relationships/customXml" Target="../ink/ink608.xml"/><Relationship Id="rId249" Type="http://schemas.openxmlformats.org/officeDocument/2006/relationships/image" Target="../media/image612.png"/><Relationship Id="rId13" Type="http://schemas.openxmlformats.org/officeDocument/2006/relationships/image" Target="../media/image494.png"/><Relationship Id="rId18" Type="http://schemas.openxmlformats.org/officeDocument/2006/relationships/customXml" Target="../ink/ink495.xml"/><Relationship Id="rId39" Type="http://schemas.openxmlformats.org/officeDocument/2006/relationships/image" Target="../media/image507.png"/><Relationship Id="rId109" Type="http://schemas.openxmlformats.org/officeDocument/2006/relationships/image" Target="../media/image542.png"/><Relationship Id="rId260" Type="http://schemas.openxmlformats.org/officeDocument/2006/relationships/customXml" Target="../ink/ink616.xml"/><Relationship Id="rId265" Type="http://schemas.openxmlformats.org/officeDocument/2006/relationships/image" Target="../media/image620.png"/><Relationship Id="rId34" Type="http://schemas.openxmlformats.org/officeDocument/2006/relationships/customXml" Target="../ink/ink503.xml"/><Relationship Id="rId50" Type="http://schemas.openxmlformats.org/officeDocument/2006/relationships/customXml" Target="../ink/ink511.xml"/><Relationship Id="rId55" Type="http://schemas.openxmlformats.org/officeDocument/2006/relationships/image" Target="../media/image515.png"/><Relationship Id="rId76" Type="http://schemas.openxmlformats.org/officeDocument/2006/relationships/customXml" Target="../ink/ink524.xml"/><Relationship Id="rId97" Type="http://schemas.openxmlformats.org/officeDocument/2006/relationships/image" Target="../media/image536.png"/><Relationship Id="rId104" Type="http://schemas.openxmlformats.org/officeDocument/2006/relationships/customXml" Target="../ink/ink538.xml"/><Relationship Id="rId120" Type="http://schemas.openxmlformats.org/officeDocument/2006/relationships/customXml" Target="../ink/ink546.xml"/><Relationship Id="rId125" Type="http://schemas.openxmlformats.org/officeDocument/2006/relationships/image" Target="../media/image550.png"/><Relationship Id="rId141" Type="http://schemas.openxmlformats.org/officeDocument/2006/relationships/image" Target="../media/image558.png"/><Relationship Id="rId146" Type="http://schemas.openxmlformats.org/officeDocument/2006/relationships/customXml" Target="../ink/ink559.xml"/><Relationship Id="rId167" Type="http://schemas.openxmlformats.org/officeDocument/2006/relationships/image" Target="../media/image571.png"/><Relationship Id="rId188" Type="http://schemas.openxmlformats.org/officeDocument/2006/relationships/customXml" Target="../ink/ink580.xml"/><Relationship Id="rId7" Type="http://schemas.openxmlformats.org/officeDocument/2006/relationships/image" Target="../media/image491.png"/><Relationship Id="rId71" Type="http://schemas.openxmlformats.org/officeDocument/2006/relationships/image" Target="../media/image523.png"/><Relationship Id="rId92" Type="http://schemas.openxmlformats.org/officeDocument/2006/relationships/customXml" Target="../ink/ink532.xml"/><Relationship Id="rId162" Type="http://schemas.openxmlformats.org/officeDocument/2006/relationships/customXml" Target="../ink/ink567.xml"/><Relationship Id="rId183" Type="http://schemas.openxmlformats.org/officeDocument/2006/relationships/image" Target="../media/image579.png"/><Relationship Id="rId213" Type="http://schemas.openxmlformats.org/officeDocument/2006/relationships/image" Target="../media/image594.png"/><Relationship Id="rId218" Type="http://schemas.openxmlformats.org/officeDocument/2006/relationships/customXml" Target="../ink/ink595.xml"/><Relationship Id="rId234" Type="http://schemas.openxmlformats.org/officeDocument/2006/relationships/customXml" Target="../ink/ink603.xml"/><Relationship Id="rId239" Type="http://schemas.openxmlformats.org/officeDocument/2006/relationships/image" Target="../media/image607.png"/><Relationship Id="rId2" Type="http://schemas.openxmlformats.org/officeDocument/2006/relationships/customXml" Target="../ink/ink487.xml"/><Relationship Id="rId29" Type="http://schemas.openxmlformats.org/officeDocument/2006/relationships/image" Target="../media/image502.png"/><Relationship Id="rId250" Type="http://schemas.openxmlformats.org/officeDocument/2006/relationships/customXml" Target="../ink/ink611.xml"/><Relationship Id="rId255" Type="http://schemas.openxmlformats.org/officeDocument/2006/relationships/image" Target="../media/image615.png"/><Relationship Id="rId271" Type="http://schemas.openxmlformats.org/officeDocument/2006/relationships/image" Target="../media/image623.png"/><Relationship Id="rId276" Type="http://schemas.openxmlformats.org/officeDocument/2006/relationships/customXml" Target="../ink/ink624.xml"/><Relationship Id="rId24" Type="http://schemas.openxmlformats.org/officeDocument/2006/relationships/customXml" Target="../ink/ink498.xml"/><Relationship Id="rId40" Type="http://schemas.openxmlformats.org/officeDocument/2006/relationships/customXml" Target="../ink/ink506.xml"/><Relationship Id="rId45" Type="http://schemas.openxmlformats.org/officeDocument/2006/relationships/image" Target="../media/image510.png"/><Relationship Id="rId66" Type="http://schemas.openxmlformats.org/officeDocument/2006/relationships/customXml" Target="../ink/ink519.xml"/><Relationship Id="rId87" Type="http://schemas.openxmlformats.org/officeDocument/2006/relationships/image" Target="../media/image531.png"/><Relationship Id="rId110" Type="http://schemas.openxmlformats.org/officeDocument/2006/relationships/customXml" Target="../ink/ink541.xml"/><Relationship Id="rId115" Type="http://schemas.openxmlformats.org/officeDocument/2006/relationships/image" Target="../media/image545.png"/><Relationship Id="rId131" Type="http://schemas.openxmlformats.org/officeDocument/2006/relationships/image" Target="../media/image553.png"/><Relationship Id="rId136" Type="http://schemas.openxmlformats.org/officeDocument/2006/relationships/customXml" Target="../ink/ink554.xml"/><Relationship Id="rId157" Type="http://schemas.openxmlformats.org/officeDocument/2006/relationships/image" Target="../media/image566.png"/><Relationship Id="rId178" Type="http://schemas.openxmlformats.org/officeDocument/2006/relationships/customXml" Target="../ink/ink575.xml"/><Relationship Id="rId61" Type="http://schemas.openxmlformats.org/officeDocument/2006/relationships/image" Target="../media/image518.png"/><Relationship Id="rId82" Type="http://schemas.openxmlformats.org/officeDocument/2006/relationships/customXml" Target="../ink/ink527.xml"/><Relationship Id="rId152" Type="http://schemas.openxmlformats.org/officeDocument/2006/relationships/customXml" Target="../ink/ink562.xml"/><Relationship Id="rId173" Type="http://schemas.openxmlformats.org/officeDocument/2006/relationships/image" Target="../media/image574.png"/><Relationship Id="rId194" Type="http://schemas.openxmlformats.org/officeDocument/2006/relationships/customXml" Target="../ink/ink583.xml"/><Relationship Id="rId199" Type="http://schemas.openxmlformats.org/officeDocument/2006/relationships/image" Target="../media/image587.png"/><Relationship Id="rId203" Type="http://schemas.openxmlformats.org/officeDocument/2006/relationships/image" Target="../media/image589.png"/><Relationship Id="rId208" Type="http://schemas.openxmlformats.org/officeDocument/2006/relationships/customXml" Target="../ink/ink590.xml"/><Relationship Id="rId229" Type="http://schemas.openxmlformats.org/officeDocument/2006/relationships/image" Target="../media/image602.png"/><Relationship Id="rId19" Type="http://schemas.openxmlformats.org/officeDocument/2006/relationships/image" Target="../media/image497.png"/><Relationship Id="rId224" Type="http://schemas.openxmlformats.org/officeDocument/2006/relationships/customXml" Target="../ink/ink598.xml"/><Relationship Id="rId240" Type="http://schemas.openxmlformats.org/officeDocument/2006/relationships/customXml" Target="../ink/ink606.xml"/><Relationship Id="rId245" Type="http://schemas.openxmlformats.org/officeDocument/2006/relationships/image" Target="../media/image610.png"/><Relationship Id="rId261" Type="http://schemas.openxmlformats.org/officeDocument/2006/relationships/image" Target="../media/image618.png"/><Relationship Id="rId266" Type="http://schemas.openxmlformats.org/officeDocument/2006/relationships/customXml" Target="../ink/ink619.xml"/><Relationship Id="rId14" Type="http://schemas.openxmlformats.org/officeDocument/2006/relationships/customXml" Target="../ink/ink493.xml"/><Relationship Id="rId30" Type="http://schemas.openxmlformats.org/officeDocument/2006/relationships/customXml" Target="../ink/ink501.xml"/><Relationship Id="rId35" Type="http://schemas.openxmlformats.org/officeDocument/2006/relationships/image" Target="../media/image505.png"/><Relationship Id="rId56" Type="http://schemas.openxmlformats.org/officeDocument/2006/relationships/customXml" Target="../ink/ink514.xml"/><Relationship Id="rId77" Type="http://schemas.openxmlformats.org/officeDocument/2006/relationships/image" Target="../media/image526.png"/><Relationship Id="rId100" Type="http://schemas.openxmlformats.org/officeDocument/2006/relationships/customXml" Target="../ink/ink536.xml"/><Relationship Id="rId105" Type="http://schemas.openxmlformats.org/officeDocument/2006/relationships/image" Target="../media/image540.png"/><Relationship Id="rId126" Type="http://schemas.openxmlformats.org/officeDocument/2006/relationships/customXml" Target="../ink/ink549.xml"/><Relationship Id="rId147" Type="http://schemas.openxmlformats.org/officeDocument/2006/relationships/image" Target="../media/image561.png"/><Relationship Id="rId168" Type="http://schemas.openxmlformats.org/officeDocument/2006/relationships/customXml" Target="../ink/ink570.xml"/><Relationship Id="rId8" Type="http://schemas.openxmlformats.org/officeDocument/2006/relationships/customXml" Target="../ink/ink490.xml"/><Relationship Id="rId51" Type="http://schemas.openxmlformats.org/officeDocument/2006/relationships/image" Target="../media/image513.png"/><Relationship Id="rId72" Type="http://schemas.openxmlformats.org/officeDocument/2006/relationships/customXml" Target="../ink/ink522.xml"/><Relationship Id="rId93" Type="http://schemas.openxmlformats.org/officeDocument/2006/relationships/image" Target="../media/image534.png"/><Relationship Id="rId98" Type="http://schemas.openxmlformats.org/officeDocument/2006/relationships/customXml" Target="../ink/ink535.xml"/><Relationship Id="rId121" Type="http://schemas.openxmlformats.org/officeDocument/2006/relationships/image" Target="../media/image548.png"/><Relationship Id="rId142" Type="http://schemas.openxmlformats.org/officeDocument/2006/relationships/customXml" Target="../ink/ink557.xml"/><Relationship Id="rId163" Type="http://schemas.openxmlformats.org/officeDocument/2006/relationships/image" Target="../media/image569.png"/><Relationship Id="rId184" Type="http://schemas.openxmlformats.org/officeDocument/2006/relationships/customXml" Target="../ink/ink578.xml"/><Relationship Id="rId189" Type="http://schemas.openxmlformats.org/officeDocument/2006/relationships/image" Target="../media/image582.png"/><Relationship Id="rId219" Type="http://schemas.openxmlformats.org/officeDocument/2006/relationships/image" Target="../media/image597.png"/><Relationship Id="rId3" Type="http://schemas.openxmlformats.org/officeDocument/2006/relationships/image" Target="../media/image489.png"/><Relationship Id="rId214" Type="http://schemas.openxmlformats.org/officeDocument/2006/relationships/customXml" Target="../ink/ink593.xml"/><Relationship Id="rId230" Type="http://schemas.openxmlformats.org/officeDocument/2006/relationships/customXml" Target="../ink/ink601.xml"/><Relationship Id="rId235" Type="http://schemas.openxmlformats.org/officeDocument/2006/relationships/image" Target="../media/image605.png"/><Relationship Id="rId251" Type="http://schemas.openxmlformats.org/officeDocument/2006/relationships/image" Target="../media/image613.png"/><Relationship Id="rId256" Type="http://schemas.openxmlformats.org/officeDocument/2006/relationships/customXml" Target="../ink/ink614.xml"/><Relationship Id="rId277" Type="http://schemas.openxmlformats.org/officeDocument/2006/relationships/image" Target="../media/image626.png"/><Relationship Id="rId25" Type="http://schemas.openxmlformats.org/officeDocument/2006/relationships/image" Target="../media/image500.png"/><Relationship Id="rId46" Type="http://schemas.openxmlformats.org/officeDocument/2006/relationships/customXml" Target="../ink/ink509.xml"/><Relationship Id="rId67" Type="http://schemas.openxmlformats.org/officeDocument/2006/relationships/image" Target="../media/image521.png"/><Relationship Id="rId116" Type="http://schemas.openxmlformats.org/officeDocument/2006/relationships/customXml" Target="../ink/ink544.xml"/><Relationship Id="rId137" Type="http://schemas.openxmlformats.org/officeDocument/2006/relationships/image" Target="../media/image556.png"/><Relationship Id="rId158" Type="http://schemas.openxmlformats.org/officeDocument/2006/relationships/customXml" Target="../ink/ink565.xml"/><Relationship Id="rId272" Type="http://schemas.openxmlformats.org/officeDocument/2006/relationships/customXml" Target="../ink/ink622.xml"/><Relationship Id="rId20" Type="http://schemas.openxmlformats.org/officeDocument/2006/relationships/customXml" Target="../ink/ink496.xml"/><Relationship Id="rId41" Type="http://schemas.openxmlformats.org/officeDocument/2006/relationships/image" Target="../media/image508.png"/><Relationship Id="rId62" Type="http://schemas.openxmlformats.org/officeDocument/2006/relationships/customXml" Target="../ink/ink517.xml"/><Relationship Id="rId83" Type="http://schemas.openxmlformats.org/officeDocument/2006/relationships/image" Target="../media/image529.png"/><Relationship Id="rId88" Type="http://schemas.openxmlformats.org/officeDocument/2006/relationships/customXml" Target="../ink/ink530.xml"/><Relationship Id="rId111" Type="http://schemas.openxmlformats.org/officeDocument/2006/relationships/image" Target="../media/image543.png"/><Relationship Id="rId132" Type="http://schemas.openxmlformats.org/officeDocument/2006/relationships/customXml" Target="../ink/ink552.xml"/><Relationship Id="rId153" Type="http://schemas.openxmlformats.org/officeDocument/2006/relationships/image" Target="../media/image564.png"/><Relationship Id="rId174" Type="http://schemas.openxmlformats.org/officeDocument/2006/relationships/customXml" Target="../ink/ink573.xml"/><Relationship Id="rId179" Type="http://schemas.openxmlformats.org/officeDocument/2006/relationships/image" Target="../media/image577.png"/><Relationship Id="rId195" Type="http://schemas.openxmlformats.org/officeDocument/2006/relationships/image" Target="../media/image585.png"/><Relationship Id="rId209" Type="http://schemas.openxmlformats.org/officeDocument/2006/relationships/image" Target="../media/image592.png"/><Relationship Id="rId190" Type="http://schemas.openxmlformats.org/officeDocument/2006/relationships/customXml" Target="../ink/ink581.xml"/><Relationship Id="rId204" Type="http://schemas.openxmlformats.org/officeDocument/2006/relationships/customXml" Target="../ink/ink588.xml"/><Relationship Id="rId220" Type="http://schemas.openxmlformats.org/officeDocument/2006/relationships/customXml" Target="../ink/ink596.xml"/><Relationship Id="rId225" Type="http://schemas.openxmlformats.org/officeDocument/2006/relationships/image" Target="../media/image600.png"/><Relationship Id="rId241" Type="http://schemas.openxmlformats.org/officeDocument/2006/relationships/image" Target="../media/image608.png"/><Relationship Id="rId246" Type="http://schemas.openxmlformats.org/officeDocument/2006/relationships/customXml" Target="../ink/ink609.xml"/><Relationship Id="rId267" Type="http://schemas.openxmlformats.org/officeDocument/2006/relationships/image" Target="../media/image621.png"/><Relationship Id="rId15" Type="http://schemas.openxmlformats.org/officeDocument/2006/relationships/image" Target="../media/image495.png"/><Relationship Id="rId36" Type="http://schemas.openxmlformats.org/officeDocument/2006/relationships/customXml" Target="../ink/ink504.xml"/><Relationship Id="rId57" Type="http://schemas.openxmlformats.org/officeDocument/2006/relationships/image" Target="../media/image516.png"/><Relationship Id="rId106" Type="http://schemas.openxmlformats.org/officeDocument/2006/relationships/customXml" Target="../ink/ink539.xml"/><Relationship Id="rId127" Type="http://schemas.openxmlformats.org/officeDocument/2006/relationships/image" Target="../media/image551.png"/><Relationship Id="rId262" Type="http://schemas.openxmlformats.org/officeDocument/2006/relationships/customXml" Target="../ink/ink617.xml"/><Relationship Id="rId10" Type="http://schemas.openxmlformats.org/officeDocument/2006/relationships/customXml" Target="../ink/ink491.xml"/><Relationship Id="rId31" Type="http://schemas.openxmlformats.org/officeDocument/2006/relationships/image" Target="../media/image503.png"/><Relationship Id="rId52" Type="http://schemas.openxmlformats.org/officeDocument/2006/relationships/customXml" Target="../ink/ink512.xml"/><Relationship Id="rId73" Type="http://schemas.openxmlformats.org/officeDocument/2006/relationships/image" Target="../media/image524.png"/><Relationship Id="rId78" Type="http://schemas.openxmlformats.org/officeDocument/2006/relationships/customXml" Target="../ink/ink525.xml"/><Relationship Id="rId94" Type="http://schemas.openxmlformats.org/officeDocument/2006/relationships/customXml" Target="../ink/ink533.xml"/><Relationship Id="rId99" Type="http://schemas.openxmlformats.org/officeDocument/2006/relationships/image" Target="../media/image537.png"/><Relationship Id="rId101" Type="http://schemas.openxmlformats.org/officeDocument/2006/relationships/image" Target="../media/image538.png"/><Relationship Id="rId122" Type="http://schemas.openxmlformats.org/officeDocument/2006/relationships/customXml" Target="../ink/ink547.xml"/><Relationship Id="rId143" Type="http://schemas.openxmlformats.org/officeDocument/2006/relationships/image" Target="../media/image559.png"/><Relationship Id="rId148" Type="http://schemas.openxmlformats.org/officeDocument/2006/relationships/customXml" Target="../ink/ink560.xml"/><Relationship Id="rId164" Type="http://schemas.openxmlformats.org/officeDocument/2006/relationships/customXml" Target="../ink/ink568.xml"/><Relationship Id="rId169" Type="http://schemas.openxmlformats.org/officeDocument/2006/relationships/image" Target="../media/image572.png"/><Relationship Id="rId185" Type="http://schemas.openxmlformats.org/officeDocument/2006/relationships/image" Target="../media/image580.png"/><Relationship Id="rId4" Type="http://schemas.openxmlformats.org/officeDocument/2006/relationships/customXml" Target="../ink/ink488.xml"/><Relationship Id="rId9" Type="http://schemas.openxmlformats.org/officeDocument/2006/relationships/image" Target="../media/image492.png"/><Relationship Id="rId180" Type="http://schemas.openxmlformats.org/officeDocument/2006/relationships/customXml" Target="../ink/ink576.xml"/><Relationship Id="rId210" Type="http://schemas.openxmlformats.org/officeDocument/2006/relationships/customXml" Target="../ink/ink591.xml"/><Relationship Id="rId215" Type="http://schemas.openxmlformats.org/officeDocument/2006/relationships/image" Target="../media/image595.png"/><Relationship Id="rId236" Type="http://schemas.openxmlformats.org/officeDocument/2006/relationships/customXml" Target="../ink/ink604.xml"/><Relationship Id="rId257" Type="http://schemas.openxmlformats.org/officeDocument/2006/relationships/image" Target="../media/image616.png"/><Relationship Id="rId278" Type="http://schemas.openxmlformats.org/officeDocument/2006/relationships/customXml" Target="../ink/ink625.xml"/><Relationship Id="rId26" Type="http://schemas.openxmlformats.org/officeDocument/2006/relationships/customXml" Target="../ink/ink499.xml"/><Relationship Id="rId231" Type="http://schemas.openxmlformats.org/officeDocument/2006/relationships/image" Target="../media/image603.png"/><Relationship Id="rId252" Type="http://schemas.openxmlformats.org/officeDocument/2006/relationships/customXml" Target="../ink/ink612.xml"/><Relationship Id="rId273" Type="http://schemas.openxmlformats.org/officeDocument/2006/relationships/image" Target="../media/image624.png"/><Relationship Id="rId47" Type="http://schemas.openxmlformats.org/officeDocument/2006/relationships/image" Target="../media/image511.png"/><Relationship Id="rId68" Type="http://schemas.openxmlformats.org/officeDocument/2006/relationships/customXml" Target="../ink/ink520.xml"/><Relationship Id="rId89" Type="http://schemas.openxmlformats.org/officeDocument/2006/relationships/image" Target="../media/image532.png"/><Relationship Id="rId112" Type="http://schemas.openxmlformats.org/officeDocument/2006/relationships/customXml" Target="../ink/ink542.xml"/><Relationship Id="rId133" Type="http://schemas.openxmlformats.org/officeDocument/2006/relationships/image" Target="../media/image554.png"/><Relationship Id="rId154" Type="http://schemas.openxmlformats.org/officeDocument/2006/relationships/customXml" Target="../ink/ink563.xml"/><Relationship Id="rId175" Type="http://schemas.openxmlformats.org/officeDocument/2006/relationships/image" Target="../media/image575.png"/><Relationship Id="rId196" Type="http://schemas.openxmlformats.org/officeDocument/2006/relationships/customXml" Target="../ink/ink584.xml"/><Relationship Id="rId200" Type="http://schemas.openxmlformats.org/officeDocument/2006/relationships/customXml" Target="../ink/ink586.xml"/><Relationship Id="rId16" Type="http://schemas.openxmlformats.org/officeDocument/2006/relationships/customXml" Target="../ink/ink494.xml"/><Relationship Id="rId221" Type="http://schemas.openxmlformats.org/officeDocument/2006/relationships/image" Target="../media/image598.png"/><Relationship Id="rId242" Type="http://schemas.openxmlformats.org/officeDocument/2006/relationships/customXml" Target="../ink/ink607.xml"/><Relationship Id="rId263" Type="http://schemas.openxmlformats.org/officeDocument/2006/relationships/image" Target="../media/image619.png"/><Relationship Id="rId37" Type="http://schemas.openxmlformats.org/officeDocument/2006/relationships/image" Target="../media/image506.png"/><Relationship Id="rId58" Type="http://schemas.openxmlformats.org/officeDocument/2006/relationships/customXml" Target="../ink/ink515.xml"/><Relationship Id="rId79" Type="http://schemas.openxmlformats.org/officeDocument/2006/relationships/image" Target="../media/image527.png"/><Relationship Id="rId102" Type="http://schemas.openxmlformats.org/officeDocument/2006/relationships/customXml" Target="../ink/ink537.xml"/><Relationship Id="rId123" Type="http://schemas.openxmlformats.org/officeDocument/2006/relationships/image" Target="../media/image549.png"/><Relationship Id="rId144" Type="http://schemas.openxmlformats.org/officeDocument/2006/relationships/customXml" Target="../ink/ink558.xml"/><Relationship Id="rId90" Type="http://schemas.openxmlformats.org/officeDocument/2006/relationships/customXml" Target="../ink/ink531.xml"/><Relationship Id="rId165" Type="http://schemas.openxmlformats.org/officeDocument/2006/relationships/image" Target="../media/image570.png"/><Relationship Id="rId186" Type="http://schemas.openxmlformats.org/officeDocument/2006/relationships/customXml" Target="../ink/ink579.xml"/><Relationship Id="rId211" Type="http://schemas.openxmlformats.org/officeDocument/2006/relationships/image" Target="../media/image593.png"/><Relationship Id="rId232" Type="http://schemas.openxmlformats.org/officeDocument/2006/relationships/customXml" Target="../ink/ink602.xml"/><Relationship Id="rId253" Type="http://schemas.openxmlformats.org/officeDocument/2006/relationships/image" Target="../media/image614.png"/><Relationship Id="rId274" Type="http://schemas.openxmlformats.org/officeDocument/2006/relationships/customXml" Target="../ink/ink623.xml"/><Relationship Id="rId27" Type="http://schemas.openxmlformats.org/officeDocument/2006/relationships/image" Target="../media/image501.png"/><Relationship Id="rId48" Type="http://schemas.openxmlformats.org/officeDocument/2006/relationships/customXml" Target="../ink/ink510.xml"/><Relationship Id="rId69" Type="http://schemas.openxmlformats.org/officeDocument/2006/relationships/image" Target="../media/image522.png"/><Relationship Id="rId113" Type="http://schemas.openxmlformats.org/officeDocument/2006/relationships/image" Target="../media/image544.png"/><Relationship Id="rId134" Type="http://schemas.openxmlformats.org/officeDocument/2006/relationships/customXml" Target="../ink/ink553.xml"/><Relationship Id="rId80" Type="http://schemas.openxmlformats.org/officeDocument/2006/relationships/customXml" Target="../ink/ink526.xml"/><Relationship Id="rId155" Type="http://schemas.openxmlformats.org/officeDocument/2006/relationships/image" Target="../media/image565.png"/><Relationship Id="rId176" Type="http://schemas.openxmlformats.org/officeDocument/2006/relationships/customXml" Target="../ink/ink574.xml"/><Relationship Id="rId197" Type="http://schemas.openxmlformats.org/officeDocument/2006/relationships/image" Target="../media/image586.png"/><Relationship Id="rId201" Type="http://schemas.openxmlformats.org/officeDocument/2006/relationships/image" Target="../media/image588.png"/><Relationship Id="rId222" Type="http://schemas.openxmlformats.org/officeDocument/2006/relationships/customXml" Target="../ink/ink597.xml"/><Relationship Id="rId243" Type="http://schemas.openxmlformats.org/officeDocument/2006/relationships/image" Target="../media/image609.png"/><Relationship Id="rId264" Type="http://schemas.openxmlformats.org/officeDocument/2006/relationships/customXml" Target="../ink/ink618.xml"/><Relationship Id="rId17" Type="http://schemas.openxmlformats.org/officeDocument/2006/relationships/image" Target="../media/image496.png"/><Relationship Id="rId38" Type="http://schemas.openxmlformats.org/officeDocument/2006/relationships/customXml" Target="../ink/ink505.xml"/><Relationship Id="rId59" Type="http://schemas.openxmlformats.org/officeDocument/2006/relationships/image" Target="../media/image517.png"/><Relationship Id="rId103" Type="http://schemas.openxmlformats.org/officeDocument/2006/relationships/image" Target="../media/image539.png"/><Relationship Id="rId124" Type="http://schemas.openxmlformats.org/officeDocument/2006/relationships/customXml" Target="../ink/ink548.xml"/><Relationship Id="rId70" Type="http://schemas.openxmlformats.org/officeDocument/2006/relationships/customXml" Target="../ink/ink521.xml"/><Relationship Id="rId91" Type="http://schemas.openxmlformats.org/officeDocument/2006/relationships/image" Target="../media/image533.png"/><Relationship Id="rId145" Type="http://schemas.openxmlformats.org/officeDocument/2006/relationships/image" Target="../media/image560.png"/><Relationship Id="rId166" Type="http://schemas.openxmlformats.org/officeDocument/2006/relationships/customXml" Target="../ink/ink569.xml"/><Relationship Id="rId187" Type="http://schemas.openxmlformats.org/officeDocument/2006/relationships/image" Target="../media/image58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92.xml"/><Relationship Id="rId233" Type="http://schemas.openxmlformats.org/officeDocument/2006/relationships/image" Target="../media/image604.png"/><Relationship Id="rId254" Type="http://schemas.openxmlformats.org/officeDocument/2006/relationships/customXml" Target="../ink/ink613.xml"/><Relationship Id="rId28" Type="http://schemas.openxmlformats.org/officeDocument/2006/relationships/customXml" Target="../ink/ink500.xml"/><Relationship Id="rId49" Type="http://schemas.openxmlformats.org/officeDocument/2006/relationships/image" Target="../media/image512.png"/><Relationship Id="rId114" Type="http://schemas.openxmlformats.org/officeDocument/2006/relationships/customXml" Target="../ink/ink543.xml"/><Relationship Id="rId275" Type="http://schemas.openxmlformats.org/officeDocument/2006/relationships/image" Target="../media/image625.png"/><Relationship Id="rId60" Type="http://schemas.openxmlformats.org/officeDocument/2006/relationships/customXml" Target="../ink/ink516.xml"/><Relationship Id="rId81" Type="http://schemas.openxmlformats.org/officeDocument/2006/relationships/image" Target="../media/image528.png"/><Relationship Id="rId135" Type="http://schemas.openxmlformats.org/officeDocument/2006/relationships/image" Target="../media/image555.png"/><Relationship Id="rId156" Type="http://schemas.openxmlformats.org/officeDocument/2006/relationships/customXml" Target="../ink/ink564.xml"/><Relationship Id="rId177" Type="http://schemas.openxmlformats.org/officeDocument/2006/relationships/image" Target="../media/image576.png"/><Relationship Id="rId198" Type="http://schemas.openxmlformats.org/officeDocument/2006/relationships/customXml" Target="../ink/ink58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0.png"/><Relationship Id="rId117" Type="http://schemas.openxmlformats.org/officeDocument/2006/relationships/customXml" Target="../ink/ink683.xml"/><Relationship Id="rId21" Type="http://schemas.openxmlformats.org/officeDocument/2006/relationships/customXml" Target="../ink/ink635.xml"/><Relationship Id="rId42" Type="http://schemas.openxmlformats.org/officeDocument/2006/relationships/image" Target="../media/image2310.png"/><Relationship Id="rId47" Type="http://schemas.openxmlformats.org/officeDocument/2006/relationships/customXml" Target="../ink/ink648.xml"/><Relationship Id="rId63" Type="http://schemas.openxmlformats.org/officeDocument/2006/relationships/customXml" Target="../ink/ink656.xml"/><Relationship Id="rId68" Type="http://schemas.openxmlformats.org/officeDocument/2006/relationships/image" Target="../media/image3610.png"/><Relationship Id="rId84" Type="http://schemas.openxmlformats.org/officeDocument/2006/relationships/image" Target="../media/image4410.png"/><Relationship Id="rId89" Type="http://schemas.openxmlformats.org/officeDocument/2006/relationships/customXml" Target="../ink/ink669.xml"/><Relationship Id="rId112" Type="http://schemas.openxmlformats.org/officeDocument/2006/relationships/image" Target="../media/image631.png"/><Relationship Id="rId133" Type="http://schemas.openxmlformats.org/officeDocument/2006/relationships/customXml" Target="../ink/ink691.xml"/><Relationship Id="rId138" Type="http://schemas.openxmlformats.org/officeDocument/2006/relationships/image" Target="../media/image644.png"/><Relationship Id="rId16" Type="http://schemas.openxmlformats.org/officeDocument/2006/relationships/image" Target="../media/image1042.png"/><Relationship Id="rId107" Type="http://schemas.openxmlformats.org/officeDocument/2006/relationships/customXml" Target="../ink/ink678.xml"/><Relationship Id="rId11" Type="http://schemas.openxmlformats.org/officeDocument/2006/relationships/customXml" Target="../ink/ink630.xml"/><Relationship Id="rId32" Type="http://schemas.openxmlformats.org/officeDocument/2006/relationships/image" Target="../media/image1811.png"/><Relationship Id="rId37" Type="http://schemas.openxmlformats.org/officeDocument/2006/relationships/customXml" Target="../ink/ink643.xml"/><Relationship Id="rId53" Type="http://schemas.openxmlformats.org/officeDocument/2006/relationships/customXml" Target="../ink/ink651.xml"/><Relationship Id="rId58" Type="http://schemas.openxmlformats.org/officeDocument/2006/relationships/image" Target="../media/image3110.png"/><Relationship Id="rId74" Type="http://schemas.openxmlformats.org/officeDocument/2006/relationships/image" Target="../media/image3910.png"/><Relationship Id="rId79" Type="http://schemas.openxmlformats.org/officeDocument/2006/relationships/customXml" Target="../ink/ink664.xml"/><Relationship Id="rId102" Type="http://schemas.openxmlformats.org/officeDocument/2006/relationships/image" Target="../media/image5310.png"/><Relationship Id="rId123" Type="http://schemas.openxmlformats.org/officeDocument/2006/relationships/customXml" Target="../ink/ink686.xml"/><Relationship Id="rId128" Type="http://schemas.openxmlformats.org/officeDocument/2006/relationships/image" Target="../media/image639.png"/><Relationship Id="rId5" Type="http://schemas.openxmlformats.org/officeDocument/2006/relationships/customXml" Target="../ink/ink627.xml"/><Relationship Id="rId90" Type="http://schemas.openxmlformats.org/officeDocument/2006/relationships/image" Target="../media/image479.png"/><Relationship Id="rId95" Type="http://schemas.openxmlformats.org/officeDocument/2006/relationships/customXml" Target="../ink/ink672.xml"/><Relationship Id="rId22" Type="http://schemas.openxmlformats.org/officeDocument/2006/relationships/image" Target="../media/image1310.png"/><Relationship Id="rId27" Type="http://schemas.openxmlformats.org/officeDocument/2006/relationships/customXml" Target="../ink/ink638.xml"/><Relationship Id="rId43" Type="http://schemas.openxmlformats.org/officeDocument/2006/relationships/customXml" Target="../ink/ink646.xml"/><Relationship Id="rId48" Type="http://schemas.openxmlformats.org/officeDocument/2006/relationships/image" Target="../media/image2610.png"/><Relationship Id="rId64" Type="http://schemas.openxmlformats.org/officeDocument/2006/relationships/image" Target="../media/image3410.png"/><Relationship Id="rId69" Type="http://schemas.openxmlformats.org/officeDocument/2006/relationships/customXml" Target="../ink/ink659.xml"/><Relationship Id="rId113" Type="http://schemas.openxmlformats.org/officeDocument/2006/relationships/customXml" Target="../ink/ink681.xml"/><Relationship Id="rId118" Type="http://schemas.openxmlformats.org/officeDocument/2006/relationships/image" Target="../media/image634.png"/><Relationship Id="rId134" Type="http://schemas.openxmlformats.org/officeDocument/2006/relationships/image" Target="../media/image642.png"/><Relationship Id="rId139" Type="http://schemas.openxmlformats.org/officeDocument/2006/relationships/customXml" Target="../ink/ink694.xml"/><Relationship Id="rId8" Type="http://schemas.openxmlformats.org/officeDocument/2006/relationships/image" Target="../media/image6100.png"/><Relationship Id="rId51" Type="http://schemas.openxmlformats.org/officeDocument/2006/relationships/customXml" Target="../ink/ink650.xml"/><Relationship Id="rId72" Type="http://schemas.openxmlformats.org/officeDocument/2006/relationships/image" Target="../media/image3810.png"/><Relationship Id="rId80" Type="http://schemas.openxmlformats.org/officeDocument/2006/relationships/image" Target="../media/image4210.png"/><Relationship Id="rId85" Type="http://schemas.openxmlformats.org/officeDocument/2006/relationships/customXml" Target="../ink/ink667.xml"/><Relationship Id="rId93" Type="http://schemas.openxmlformats.org/officeDocument/2006/relationships/customXml" Target="../ink/ink671.xml"/><Relationship Id="rId98" Type="http://schemas.openxmlformats.org/officeDocument/2006/relationships/image" Target="../media/image5110.png"/><Relationship Id="rId121" Type="http://schemas.openxmlformats.org/officeDocument/2006/relationships/customXml" Target="../ink/ink685.xml"/><Relationship Id="rId142" Type="http://schemas.openxmlformats.org/officeDocument/2006/relationships/image" Target="../media/image646.png"/><Relationship Id="rId3" Type="http://schemas.openxmlformats.org/officeDocument/2006/relationships/customXml" Target="../ink/ink626.xml"/><Relationship Id="rId12" Type="http://schemas.openxmlformats.org/officeDocument/2006/relationships/image" Target="../media/image8100.png"/><Relationship Id="rId17" Type="http://schemas.openxmlformats.org/officeDocument/2006/relationships/customXml" Target="../ink/ink633.xml"/><Relationship Id="rId25" Type="http://schemas.openxmlformats.org/officeDocument/2006/relationships/customXml" Target="../ink/ink637.xml"/><Relationship Id="rId33" Type="http://schemas.openxmlformats.org/officeDocument/2006/relationships/customXml" Target="../ink/ink641.xml"/><Relationship Id="rId38" Type="http://schemas.openxmlformats.org/officeDocument/2006/relationships/image" Target="../media/image2110.png"/><Relationship Id="rId46" Type="http://schemas.openxmlformats.org/officeDocument/2006/relationships/image" Target="../media/image2510.png"/><Relationship Id="rId59" Type="http://schemas.openxmlformats.org/officeDocument/2006/relationships/customXml" Target="../ink/ink654.xml"/><Relationship Id="rId67" Type="http://schemas.openxmlformats.org/officeDocument/2006/relationships/customXml" Target="../ink/ink658.xml"/><Relationship Id="rId103" Type="http://schemas.openxmlformats.org/officeDocument/2006/relationships/customXml" Target="../ink/ink676.xml"/><Relationship Id="rId108" Type="http://schemas.openxmlformats.org/officeDocument/2006/relationships/image" Target="../media/image629.png"/><Relationship Id="rId116" Type="http://schemas.openxmlformats.org/officeDocument/2006/relationships/image" Target="../media/image633.png"/><Relationship Id="rId124" Type="http://schemas.openxmlformats.org/officeDocument/2006/relationships/image" Target="../media/image637.png"/><Relationship Id="rId129" Type="http://schemas.openxmlformats.org/officeDocument/2006/relationships/customXml" Target="../ink/ink689.xml"/><Relationship Id="rId137" Type="http://schemas.openxmlformats.org/officeDocument/2006/relationships/customXml" Target="../ink/ink693.xml"/><Relationship Id="rId20" Type="http://schemas.openxmlformats.org/officeDocument/2006/relationships/image" Target="../media/image1210.png"/><Relationship Id="rId41" Type="http://schemas.openxmlformats.org/officeDocument/2006/relationships/customXml" Target="../ink/ink645.xml"/><Relationship Id="rId54" Type="http://schemas.openxmlformats.org/officeDocument/2006/relationships/image" Target="../media/image2910.png"/><Relationship Id="rId62" Type="http://schemas.openxmlformats.org/officeDocument/2006/relationships/image" Target="../media/image3310.png"/><Relationship Id="rId70" Type="http://schemas.openxmlformats.org/officeDocument/2006/relationships/image" Target="../media/image3710.png"/><Relationship Id="rId75" Type="http://schemas.openxmlformats.org/officeDocument/2006/relationships/customXml" Target="../ink/ink662.xml"/><Relationship Id="rId83" Type="http://schemas.openxmlformats.org/officeDocument/2006/relationships/customXml" Target="../ink/ink666.xml"/><Relationship Id="rId88" Type="http://schemas.openxmlformats.org/officeDocument/2006/relationships/image" Target="../media/image4610.png"/><Relationship Id="rId91" Type="http://schemas.openxmlformats.org/officeDocument/2006/relationships/customXml" Target="../ink/ink670.xml"/><Relationship Id="rId96" Type="http://schemas.openxmlformats.org/officeDocument/2006/relationships/image" Target="../media/image5010.png"/><Relationship Id="rId111" Type="http://schemas.openxmlformats.org/officeDocument/2006/relationships/customXml" Target="../ink/ink680.xml"/><Relationship Id="rId132" Type="http://schemas.openxmlformats.org/officeDocument/2006/relationships/image" Target="../media/image641.png"/><Relationship Id="rId140" Type="http://schemas.openxmlformats.org/officeDocument/2006/relationships/image" Target="../media/image6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0.png"/><Relationship Id="rId15" Type="http://schemas.openxmlformats.org/officeDocument/2006/relationships/customXml" Target="../ink/ink632.xml"/><Relationship Id="rId23" Type="http://schemas.openxmlformats.org/officeDocument/2006/relationships/customXml" Target="../ink/ink636.xml"/><Relationship Id="rId28" Type="http://schemas.openxmlformats.org/officeDocument/2006/relationships/image" Target="../media/image1611.png"/><Relationship Id="rId36" Type="http://schemas.openxmlformats.org/officeDocument/2006/relationships/image" Target="../media/image2011.png"/><Relationship Id="rId49" Type="http://schemas.openxmlformats.org/officeDocument/2006/relationships/customXml" Target="../ink/ink649.xml"/><Relationship Id="rId57" Type="http://schemas.openxmlformats.org/officeDocument/2006/relationships/customXml" Target="../ink/ink653.xml"/><Relationship Id="rId106" Type="http://schemas.openxmlformats.org/officeDocument/2006/relationships/image" Target="../media/image5510.png"/><Relationship Id="rId114" Type="http://schemas.openxmlformats.org/officeDocument/2006/relationships/image" Target="../media/image632.png"/><Relationship Id="rId119" Type="http://schemas.openxmlformats.org/officeDocument/2006/relationships/customXml" Target="../ink/ink684.xml"/><Relationship Id="rId127" Type="http://schemas.openxmlformats.org/officeDocument/2006/relationships/customXml" Target="../ink/ink688.xml"/><Relationship Id="rId10" Type="http://schemas.openxmlformats.org/officeDocument/2006/relationships/image" Target="../media/image7100.png"/><Relationship Id="rId31" Type="http://schemas.openxmlformats.org/officeDocument/2006/relationships/customXml" Target="../ink/ink640.xml"/><Relationship Id="rId44" Type="http://schemas.openxmlformats.org/officeDocument/2006/relationships/image" Target="../media/image2410.png"/><Relationship Id="rId52" Type="http://schemas.openxmlformats.org/officeDocument/2006/relationships/image" Target="../media/image2810.png"/><Relationship Id="rId60" Type="http://schemas.openxmlformats.org/officeDocument/2006/relationships/image" Target="../media/image3210.png"/><Relationship Id="rId65" Type="http://schemas.openxmlformats.org/officeDocument/2006/relationships/customXml" Target="../ink/ink657.xml"/><Relationship Id="rId73" Type="http://schemas.openxmlformats.org/officeDocument/2006/relationships/customXml" Target="../ink/ink661.xml"/><Relationship Id="rId78" Type="http://schemas.openxmlformats.org/officeDocument/2006/relationships/image" Target="../media/image4110.png"/><Relationship Id="rId81" Type="http://schemas.openxmlformats.org/officeDocument/2006/relationships/customXml" Target="../ink/ink665.xml"/><Relationship Id="rId86" Type="http://schemas.openxmlformats.org/officeDocument/2006/relationships/image" Target="../media/image4510.png"/><Relationship Id="rId94" Type="http://schemas.openxmlformats.org/officeDocument/2006/relationships/image" Target="../media/image4910.png"/><Relationship Id="rId99" Type="http://schemas.openxmlformats.org/officeDocument/2006/relationships/customXml" Target="../ink/ink674.xml"/><Relationship Id="rId101" Type="http://schemas.openxmlformats.org/officeDocument/2006/relationships/customXml" Target="../ink/ink675.xml"/><Relationship Id="rId122" Type="http://schemas.openxmlformats.org/officeDocument/2006/relationships/image" Target="../media/image636.png"/><Relationship Id="rId130" Type="http://schemas.openxmlformats.org/officeDocument/2006/relationships/image" Target="../media/image640.png"/><Relationship Id="rId135" Type="http://schemas.openxmlformats.org/officeDocument/2006/relationships/customXml" Target="../ink/ink692.xml"/><Relationship Id="rId4" Type="http://schemas.openxmlformats.org/officeDocument/2006/relationships/image" Target="../media/image457.png"/><Relationship Id="rId9" Type="http://schemas.openxmlformats.org/officeDocument/2006/relationships/customXml" Target="../ink/ink629.xml"/><Relationship Id="rId13" Type="http://schemas.openxmlformats.org/officeDocument/2006/relationships/customXml" Target="../ink/ink631.xml"/><Relationship Id="rId18" Type="http://schemas.openxmlformats.org/officeDocument/2006/relationships/image" Target="../media/image1110.png"/><Relationship Id="rId39" Type="http://schemas.openxmlformats.org/officeDocument/2006/relationships/customXml" Target="../ink/ink644.xml"/><Relationship Id="rId109" Type="http://schemas.openxmlformats.org/officeDocument/2006/relationships/customXml" Target="../ink/ink679.xml"/><Relationship Id="rId34" Type="http://schemas.openxmlformats.org/officeDocument/2006/relationships/image" Target="../media/image1911.png"/><Relationship Id="rId50" Type="http://schemas.openxmlformats.org/officeDocument/2006/relationships/image" Target="../media/image2710.png"/><Relationship Id="rId55" Type="http://schemas.openxmlformats.org/officeDocument/2006/relationships/customXml" Target="../ink/ink652.xml"/><Relationship Id="rId76" Type="http://schemas.openxmlformats.org/officeDocument/2006/relationships/image" Target="../media/image4010.png"/><Relationship Id="rId97" Type="http://schemas.openxmlformats.org/officeDocument/2006/relationships/customXml" Target="../ink/ink673.xml"/><Relationship Id="rId104" Type="http://schemas.openxmlformats.org/officeDocument/2006/relationships/image" Target="../media/image5410.png"/><Relationship Id="rId120" Type="http://schemas.openxmlformats.org/officeDocument/2006/relationships/image" Target="../media/image635.png"/><Relationship Id="rId125" Type="http://schemas.openxmlformats.org/officeDocument/2006/relationships/customXml" Target="../ink/ink687.xml"/><Relationship Id="rId141" Type="http://schemas.openxmlformats.org/officeDocument/2006/relationships/customXml" Target="../ink/ink695.xml"/><Relationship Id="rId7" Type="http://schemas.openxmlformats.org/officeDocument/2006/relationships/customXml" Target="../ink/ink628.xml"/><Relationship Id="rId71" Type="http://schemas.openxmlformats.org/officeDocument/2006/relationships/customXml" Target="../ink/ink660.xml"/><Relationship Id="rId92" Type="http://schemas.openxmlformats.org/officeDocument/2006/relationships/image" Target="../media/image4810.png"/><Relationship Id="rId2" Type="http://schemas.openxmlformats.org/officeDocument/2006/relationships/image" Target="../media/image628.png"/><Relationship Id="rId29" Type="http://schemas.openxmlformats.org/officeDocument/2006/relationships/customXml" Target="../ink/ink639.xml"/><Relationship Id="rId24" Type="http://schemas.openxmlformats.org/officeDocument/2006/relationships/image" Target="../media/image1410.png"/><Relationship Id="rId40" Type="http://schemas.openxmlformats.org/officeDocument/2006/relationships/image" Target="../media/image2210.png"/><Relationship Id="rId45" Type="http://schemas.openxmlformats.org/officeDocument/2006/relationships/customXml" Target="../ink/ink647.xml"/><Relationship Id="rId66" Type="http://schemas.openxmlformats.org/officeDocument/2006/relationships/image" Target="../media/image3510.png"/><Relationship Id="rId87" Type="http://schemas.openxmlformats.org/officeDocument/2006/relationships/customXml" Target="../ink/ink668.xml"/><Relationship Id="rId110" Type="http://schemas.openxmlformats.org/officeDocument/2006/relationships/image" Target="../media/image630.png"/><Relationship Id="rId115" Type="http://schemas.openxmlformats.org/officeDocument/2006/relationships/customXml" Target="../ink/ink682.xml"/><Relationship Id="rId131" Type="http://schemas.openxmlformats.org/officeDocument/2006/relationships/customXml" Target="../ink/ink690.xml"/><Relationship Id="rId136" Type="http://schemas.openxmlformats.org/officeDocument/2006/relationships/image" Target="../media/image643.png"/><Relationship Id="rId61" Type="http://schemas.openxmlformats.org/officeDocument/2006/relationships/customXml" Target="../ink/ink655.xml"/><Relationship Id="rId82" Type="http://schemas.openxmlformats.org/officeDocument/2006/relationships/image" Target="../media/image4310.png"/><Relationship Id="rId19" Type="http://schemas.openxmlformats.org/officeDocument/2006/relationships/customXml" Target="../ink/ink634.xml"/><Relationship Id="rId14" Type="http://schemas.openxmlformats.org/officeDocument/2006/relationships/image" Target="../media/image9100.png"/><Relationship Id="rId30" Type="http://schemas.openxmlformats.org/officeDocument/2006/relationships/image" Target="../media/image1711.png"/><Relationship Id="rId35" Type="http://schemas.openxmlformats.org/officeDocument/2006/relationships/customXml" Target="../ink/ink642.xml"/><Relationship Id="rId56" Type="http://schemas.openxmlformats.org/officeDocument/2006/relationships/image" Target="../media/image3010.png"/><Relationship Id="rId77" Type="http://schemas.openxmlformats.org/officeDocument/2006/relationships/customXml" Target="../ink/ink663.xml"/><Relationship Id="rId100" Type="http://schemas.openxmlformats.org/officeDocument/2006/relationships/image" Target="../media/image5210.png"/><Relationship Id="rId105" Type="http://schemas.openxmlformats.org/officeDocument/2006/relationships/customXml" Target="../ink/ink677.xml"/><Relationship Id="rId126" Type="http://schemas.openxmlformats.org/officeDocument/2006/relationships/image" Target="../media/image6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9.xml"/><Relationship Id="rId3" Type="http://schemas.openxmlformats.org/officeDocument/2006/relationships/image" Target="../media/image647.png"/><Relationship Id="rId7" Type="http://schemas.openxmlformats.org/officeDocument/2006/relationships/image" Target="../media/image649.png"/><Relationship Id="rId2" Type="http://schemas.openxmlformats.org/officeDocument/2006/relationships/customXml" Target="../ink/ink6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8.xml"/><Relationship Id="rId5" Type="http://schemas.openxmlformats.org/officeDocument/2006/relationships/image" Target="../media/image648.png"/><Relationship Id="rId4" Type="http://schemas.openxmlformats.org/officeDocument/2006/relationships/customXml" Target="../ink/ink697.xml"/><Relationship Id="rId9" Type="http://schemas.openxmlformats.org/officeDocument/2006/relationships/image" Target="../media/image65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5.xml"/><Relationship Id="rId18" Type="http://schemas.openxmlformats.org/officeDocument/2006/relationships/image" Target="../media/image659.png"/><Relationship Id="rId26" Type="http://schemas.openxmlformats.org/officeDocument/2006/relationships/image" Target="../media/image663.png"/><Relationship Id="rId39" Type="http://schemas.openxmlformats.org/officeDocument/2006/relationships/customXml" Target="../ink/ink718.xml"/><Relationship Id="rId21" Type="http://schemas.openxmlformats.org/officeDocument/2006/relationships/customXml" Target="../ink/ink709.xml"/><Relationship Id="rId34" Type="http://schemas.openxmlformats.org/officeDocument/2006/relationships/image" Target="../media/image667.png"/><Relationship Id="rId42" Type="http://schemas.openxmlformats.org/officeDocument/2006/relationships/image" Target="../media/image671.png"/><Relationship Id="rId47" Type="http://schemas.openxmlformats.org/officeDocument/2006/relationships/customXml" Target="../ink/ink722.xml"/><Relationship Id="rId50" Type="http://schemas.openxmlformats.org/officeDocument/2006/relationships/image" Target="../media/image675.png"/><Relationship Id="rId55" Type="http://schemas.openxmlformats.org/officeDocument/2006/relationships/customXml" Target="../ink/ink726.xml"/><Relationship Id="rId63" Type="http://schemas.openxmlformats.org/officeDocument/2006/relationships/customXml" Target="../ink/ink730.xml"/><Relationship Id="rId68" Type="http://schemas.openxmlformats.org/officeDocument/2006/relationships/image" Target="../media/image684.png"/><Relationship Id="rId7" Type="http://schemas.openxmlformats.org/officeDocument/2006/relationships/customXml" Target="../ink/ink702.xml"/><Relationship Id="rId71" Type="http://schemas.openxmlformats.org/officeDocument/2006/relationships/customXml" Target="../ink/ink734.xml"/><Relationship Id="rId2" Type="http://schemas.openxmlformats.org/officeDocument/2006/relationships/image" Target="../media/image651.png"/><Relationship Id="rId16" Type="http://schemas.openxmlformats.org/officeDocument/2006/relationships/image" Target="../media/image658.png"/><Relationship Id="rId29" Type="http://schemas.openxmlformats.org/officeDocument/2006/relationships/customXml" Target="../ink/ink7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3.png"/><Relationship Id="rId11" Type="http://schemas.openxmlformats.org/officeDocument/2006/relationships/customXml" Target="../ink/ink704.xml"/><Relationship Id="rId24" Type="http://schemas.openxmlformats.org/officeDocument/2006/relationships/image" Target="../media/image662.png"/><Relationship Id="rId32" Type="http://schemas.openxmlformats.org/officeDocument/2006/relationships/image" Target="../media/image666.png"/><Relationship Id="rId37" Type="http://schemas.openxmlformats.org/officeDocument/2006/relationships/customXml" Target="../ink/ink717.xml"/><Relationship Id="rId40" Type="http://schemas.openxmlformats.org/officeDocument/2006/relationships/image" Target="../media/image670.png"/><Relationship Id="rId45" Type="http://schemas.openxmlformats.org/officeDocument/2006/relationships/customXml" Target="../ink/ink721.xml"/><Relationship Id="rId53" Type="http://schemas.openxmlformats.org/officeDocument/2006/relationships/customXml" Target="../ink/ink725.xml"/><Relationship Id="rId58" Type="http://schemas.openxmlformats.org/officeDocument/2006/relationships/image" Target="../media/image679.png"/><Relationship Id="rId66" Type="http://schemas.openxmlformats.org/officeDocument/2006/relationships/image" Target="../media/image683.png"/><Relationship Id="rId5" Type="http://schemas.openxmlformats.org/officeDocument/2006/relationships/customXml" Target="../ink/ink701.xml"/><Relationship Id="rId15" Type="http://schemas.openxmlformats.org/officeDocument/2006/relationships/customXml" Target="../ink/ink706.xml"/><Relationship Id="rId23" Type="http://schemas.openxmlformats.org/officeDocument/2006/relationships/customXml" Target="../ink/ink710.xml"/><Relationship Id="rId28" Type="http://schemas.openxmlformats.org/officeDocument/2006/relationships/image" Target="../media/image664.png"/><Relationship Id="rId36" Type="http://schemas.openxmlformats.org/officeDocument/2006/relationships/image" Target="../media/image668.png"/><Relationship Id="rId49" Type="http://schemas.openxmlformats.org/officeDocument/2006/relationships/customXml" Target="../ink/ink723.xml"/><Relationship Id="rId57" Type="http://schemas.openxmlformats.org/officeDocument/2006/relationships/customXml" Target="../ink/ink727.xml"/><Relationship Id="rId61" Type="http://schemas.openxmlformats.org/officeDocument/2006/relationships/customXml" Target="../ink/ink729.xml"/><Relationship Id="rId10" Type="http://schemas.openxmlformats.org/officeDocument/2006/relationships/image" Target="../media/image655.png"/><Relationship Id="rId19" Type="http://schemas.openxmlformats.org/officeDocument/2006/relationships/customXml" Target="../ink/ink708.xml"/><Relationship Id="rId31" Type="http://schemas.openxmlformats.org/officeDocument/2006/relationships/customXml" Target="../ink/ink714.xml"/><Relationship Id="rId44" Type="http://schemas.openxmlformats.org/officeDocument/2006/relationships/image" Target="../media/image672.png"/><Relationship Id="rId52" Type="http://schemas.openxmlformats.org/officeDocument/2006/relationships/image" Target="../media/image676.png"/><Relationship Id="rId60" Type="http://schemas.openxmlformats.org/officeDocument/2006/relationships/image" Target="../media/image680.png"/><Relationship Id="rId65" Type="http://schemas.openxmlformats.org/officeDocument/2006/relationships/customXml" Target="../ink/ink731.xml"/><Relationship Id="rId4" Type="http://schemas.openxmlformats.org/officeDocument/2006/relationships/image" Target="../media/image652.png"/><Relationship Id="rId9" Type="http://schemas.openxmlformats.org/officeDocument/2006/relationships/customXml" Target="../ink/ink703.xml"/><Relationship Id="rId14" Type="http://schemas.openxmlformats.org/officeDocument/2006/relationships/image" Target="../media/image657.png"/><Relationship Id="rId22" Type="http://schemas.openxmlformats.org/officeDocument/2006/relationships/image" Target="../media/image661.png"/><Relationship Id="rId27" Type="http://schemas.openxmlformats.org/officeDocument/2006/relationships/customXml" Target="../ink/ink712.xml"/><Relationship Id="rId30" Type="http://schemas.openxmlformats.org/officeDocument/2006/relationships/image" Target="../media/image665.png"/><Relationship Id="rId35" Type="http://schemas.openxmlformats.org/officeDocument/2006/relationships/customXml" Target="../ink/ink716.xml"/><Relationship Id="rId43" Type="http://schemas.openxmlformats.org/officeDocument/2006/relationships/customXml" Target="../ink/ink720.xml"/><Relationship Id="rId48" Type="http://schemas.openxmlformats.org/officeDocument/2006/relationships/image" Target="../media/image674.png"/><Relationship Id="rId56" Type="http://schemas.openxmlformats.org/officeDocument/2006/relationships/image" Target="../media/image678.png"/><Relationship Id="rId64" Type="http://schemas.openxmlformats.org/officeDocument/2006/relationships/image" Target="../media/image682.png"/><Relationship Id="rId69" Type="http://schemas.openxmlformats.org/officeDocument/2006/relationships/customXml" Target="../ink/ink733.xml"/><Relationship Id="rId8" Type="http://schemas.openxmlformats.org/officeDocument/2006/relationships/image" Target="../media/image654.png"/><Relationship Id="rId51" Type="http://schemas.openxmlformats.org/officeDocument/2006/relationships/customXml" Target="../ink/ink724.xml"/><Relationship Id="rId72" Type="http://schemas.openxmlformats.org/officeDocument/2006/relationships/image" Target="../media/image686.png"/><Relationship Id="rId3" Type="http://schemas.openxmlformats.org/officeDocument/2006/relationships/customXml" Target="../ink/ink700.xml"/><Relationship Id="rId12" Type="http://schemas.openxmlformats.org/officeDocument/2006/relationships/image" Target="../media/image656.png"/><Relationship Id="rId17" Type="http://schemas.openxmlformats.org/officeDocument/2006/relationships/customXml" Target="../ink/ink707.xml"/><Relationship Id="rId25" Type="http://schemas.openxmlformats.org/officeDocument/2006/relationships/customXml" Target="../ink/ink711.xml"/><Relationship Id="rId33" Type="http://schemas.openxmlformats.org/officeDocument/2006/relationships/customXml" Target="../ink/ink715.xml"/><Relationship Id="rId38" Type="http://schemas.openxmlformats.org/officeDocument/2006/relationships/image" Target="../media/image669.png"/><Relationship Id="rId46" Type="http://schemas.openxmlformats.org/officeDocument/2006/relationships/image" Target="../media/image673.png"/><Relationship Id="rId59" Type="http://schemas.openxmlformats.org/officeDocument/2006/relationships/customXml" Target="../ink/ink728.xml"/><Relationship Id="rId67" Type="http://schemas.openxmlformats.org/officeDocument/2006/relationships/customXml" Target="../ink/ink732.xml"/><Relationship Id="rId20" Type="http://schemas.openxmlformats.org/officeDocument/2006/relationships/image" Target="../media/image660.png"/><Relationship Id="rId41" Type="http://schemas.openxmlformats.org/officeDocument/2006/relationships/customXml" Target="../ink/ink719.xml"/><Relationship Id="rId54" Type="http://schemas.openxmlformats.org/officeDocument/2006/relationships/image" Target="../media/image677.png"/><Relationship Id="rId62" Type="http://schemas.openxmlformats.org/officeDocument/2006/relationships/image" Target="../media/image681.png"/><Relationship Id="rId70" Type="http://schemas.openxmlformats.org/officeDocument/2006/relationships/image" Target="../media/image6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5.xml"/><Relationship Id="rId2" Type="http://schemas.openxmlformats.org/officeDocument/2006/relationships/image" Target="../media/image6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8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4.png"/><Relationship Id="rId18" Type="http://schemas.openxmlformats.org/officeDocument/2006/relationships/customXml" Target="../ink/ink744.xml"/><Relationship Id="rId26" Type="http://schemas.openxmlformats.org/officeDocument/2006/relationships/customXml" Target="../ink/ink748.xml"/><Relationship Id="rId39" Type="http://schemas.openxmlformats.org/officeDocument/2006/relationships/image" Target="../media/image707.png"/><Relationship Id="rId21" Type="http://schemas.openxmlformats.org/officeDocument/2006/relationships/image" Target="../media/image698.png"/><Relationship Id="rId34" Type="http://schemas.openxmlformats.org/officeDocument/2006/relationships/customXml" Target="../ink/ink752.xml"/><Relationship Id="rId42" Type="http://schemas.openxmlformats.org/officeDocument/2006/relationships/customXml" Target="../ink/ink756.xml"/><Relationship Id="rId47" Type="http://schemas.openxmlformats.org/officeDocument/2006/relationships/image" Target="../media/image711.png"/><Relationship Id="rId50" Type="http://schemas.openxmlformats.org/officeDocument/2006/relationships/customXml" Target="../ink/ink760.xml"/><Relationship Id="rId55" Type="http://schemas.openxmlformats.org/officeDocument/2006/relationships/image" Target="../media/image715.png"/><Relationship Id="rId63" Type="http://schemas.openxmlformats.org/officeDocument/2006/relationships/image" Target="../media/image719.png"/><Relationship Id="rId68" Type="http://schemas.openxmlformats.org/officeDocument/2006/relationships/customXml" Target="../ink/ink769.xml"/><Relationship Id="rId76" Type="http://schemas.openxmlformats.org/officeDocument/2006/relationships/customXml" Target="../ink/ink773.xml"/><Relationship Id="rId7" Type="http://schemas.openxmlformats.org/officeDocument/2006/relationships/image" Target="../media/image691.png"/><Relationship Id="rId71" Type="http://schemas.openxmlformats.org/officeDocument/2006/relationships/image" Target="../media/image723.png"/><Relationship Id="rId2" Type="http://schemas.openxmlformats.org/officeDocument/2006/relationships/customXml" Target="../ink/ink736.xml"/><Relationship Id="rId16" Type="http://schemas.openxmlformats.org/officeDocument/2006/relationships/customXml" Target="../ink/ink743.xml"/><Relationship Id="rId29" Type="http://schemas.openxmlformats.org/officeDocument/2006/relationships/image" Target="../media/image702.png"/><Relationship Id="rId11" Type="http://schemas.openxmlformats.org/officeDocument/2006/relationships/image" Target="../media/image693.png"/><Relationship Id="rId24" Type="http://schemas.openxmlformats.org/officeDocument/2006/relationships/customXml" Target="../ink/ink747.xml"/><Relationship Id="rId32" Type="http://schemas.openxmlformats.org/officeDocument/2006/relationships/customXml" Target="../ink/ink751.xml"/><Relationship Id="rId37" Type="http://schemas.openxmlformats.org/officeDocument/2006/relationships/image" Target="../media/image706.png"/><Relationship Id="rId40" Type="http://schemas.openxmlformats.org/officeDocument/2006/relationships/customXml" Target="../ink/ink755.xml"/><Relationship Id="rId45" Type="http://schemas.openxmlformats.org/officeDocument/2006/relationships/image" Target="../media/image710.png"/><Relationship Id="rId53" Type="http://schemas.openxmlformats.org/officeDocument/2006/relationships/image" Target="../media/image714.png"/><Relationship Id="rId58" Type="http://schemas.openxmlformats.org/officeDocument/2006/relationships/customXml" Target="../ink/ink764.xml"/><Relationship Id="rId66" Type="http://schemas.openxmlformats.org/officeDocument/2006/relationships/customXml" Target="../ink/ink768.xml"/><Relationship Id="rId74" Type="http://schemas.openxmlformats.org/officeDocument/2006/relationships/customXml" Target="../ink/ink772.xml"/><Relationship Id="rId5" Type="http://schemas.openxmlformats.org/officeDocument/2006/relationships/image" Target="../media/image690.png"/><Relationship Id="rId15" Type="http://schemas.openxmlformats.org/officeDocument/2006/relationships/image" Target="../media/image695.png"/><Relationship Id="rId23" Type="http://schemas.openxmlformats.org/officeDocument/2006/relationships/image" Target="../media/image699.png"/><Relationship Id="rId28" Type="http://schemas.openxmlformats.org/officeDocument/2006/relationships/customXml" Target="../ink/ink749.xml"/><Relationship Id="rId36" Type="http://schemas.openxmlformats.org/officeDocument/2006/relationships/customXml" Target="../ink/ink753.xml"/><Relationship Id="rId49" Type="http://schemas.openxmlformats.org/officeDocument/2006/relationships/image" Target="../media/image712.png"/><Relationship Id="rId57" Type="http://schemas.openxmlformats.org/officeDocument/2006/relationships/image" Target="../media/image716.png"/><Relationship Id="rId61" Type="http://schemas.openxmlformats.org/officeDocument/2006/relationships/image" Target="../media/image718.png"/><Relationship Id="rId10" Type="http://schemas.openxmlformats.org/officeDocument/2006/relationships/customXml" Target="../ink/ink740.xml"/><Relationship Id="rId19" Type="http://schemas.openxmlformats.org/officeDocument/2006/relationships/image" Target="../media/image697.png"/><Relationship Id="rId31" Type="http://schemas.openxmlformats.org/officeDocument/2006/relationships/image" Target="../media/image703.png"/><Relationship Id="rId44" Type="http://schemas.openxmlformats.org/officeDocument/2006/relationships/customXml" Target="../ink/ink757.xml"/><Relationship Id="rId52" Type="http://schemas.openxmlformats.org/officeDocument/2006/relationships/customXml" Target="../ink/ink761.xml"/><Relationship Id="rId60" Type="http://schemas.openxmlformats.org/officeDocument/2006/relationships/customXml" Target="../ink/ink765.xml"/><Relationship Id="rId65" Type="http://schemas.openxmlformats.org/officeDocument/2006/relationships/image" Target="../media/image720.png"/><Relationship Id="rId73" Type="http://schemas.openxmlformats.org/officeDocument/2006/relationships/image" Target="../media/image724.png"/><Relationship Id="rId4" Type="http://schemas.openxmlformats.org/officeDocument/2006/relationships/customXml" Target="../ink/ink737.xml"/><Relationship Id="rId9" Type="http://schemas.openxmlformats.org/officeDocument/2006/relationships/image" Target="../media/image692.png"/><Relationship Id="rId14" Type="http://schemas.openxmlformats.org/officeDocument/2006/relationships/customXml" Target="../ink/ink742.xml"/><Relationship Id="rId22" Type="http://schemas.openxmlformats.org/officeDocument/2006/relationships/customXml" Target="../ink/ink746.xml"/><Relationship Id="rId27" Type="http://schemas.openxmlformats.org/officeDocument/2006/relationships/image" Target="../media/image701.png"/><Relationship Id="rId30" Type="http://schemas.openxmlformats.org/officeDocument/2006/relationships/customXml" Target="../ink/ink750.xml"/><Relationship Id="rId35" Type="http://schemas.openxmlformats.org/officeDocument/2006/relationships/image" Target="../media/image705.png"/><Relationship Id="rId43" Type="http://schemas.openxmlformats.org/officeDocument/2006/relationships/image" Target="../media/image709.png"/><Relationship Id="rId48" Type="http://schemas.openxmlformats.org/officeDocument/2006/relationships/customXml" Target="../ink/ink759.xml"/><Relationship Id="rId56" Type="http://schemas.openxmlformats.org/officeDocument/2006/relationships/customXml" Target="../ink/ink763.xml"/><Relationship Id="rId64" Type="http://schemas.openxmlformats.org/officeDocument/2006/relationships/customXml" Target="../ink/ink767.xml"/><Relationship Id="rId69" Type="http://schemas.openxmlformats.org/officeDocument/2006/relationships/image" Target="../media/image722.png"/><Relationship Id="rId77" Type="http://schemas.openxmlformats.org/officeDocument/2006/relationships/image" Target="../media/image726.png"/><Relationship Id="rId8" Type="http://schemas.openxmlformats.org/officeDocument/2006/relationships/customXml" Target="../ink/ink739.xml"/><Relationship Id="rId51" Type="http://schemas.openxmlformats.org/officeDocument/2006/relationships/image" Target="../media/image713.png"/><Relationship Id="rId72" Type="http://schemas.openxmlformats.org/officeDocument/2006/relationships/customXml" Target="../ink/ink771.xml"/><Relationship Id="rId3" Type="http://schemas.openxmlformats.org/officeDocument/2006/relationships/image" Target="../media/image689.png"/><Relationship Id="rId12" Type="http://schemas.openxmlformats.org/officeDocument/2006/relationships/customXml" Target="../ink/ink741.xml"/><Relationship Id="rId17" Type="http://schemas.openxmlformats.org/officeDocument/2006/relationships/image" Target="../media/image696.png"/><Relationship Id="rId25" Type="http://schemas.openxmlformats.org/officeDocument/2006/relationships/image" Target="../media/image700.png"/><Relationship Id="rId33" Type="http://schemas.openxmlformats.org/officeDocument/2006/relationships/image" Target="../media/image704.png"/><Relationship Id="rId38" Type="http://schemas.openxmlformats.org/officeDocument/2006/relationships/customXml" Target="../ink/ink754.xml"/><Relationship Id="rId46" Type="http://schemas.openxmlformats.org/officeDocument/2006/relationships/customXml" Target="../ink/ink758.xml"/><Relationship Id="rId59" Type="http://schemas.openxmlformats.org/officeDocument/2006/relationships/image" Target="../media/image717.png"/><Relationship Id="rId67" Type="http://schemas.openxmlformats.org/officeDocument/2006/relationships/image" Target="../media/image721.png"/><Relationship Id="rId20" Type="http://schemas.openxmlformats.org/officeDocument/2006/relationships/customXml" Target="../ink/ink745.xml"/><Relationship Id="rId41" Type="http://schemas.openxmlformats.org/officeDocument/2006/relationships/image" Target="../media/image708.png"/><Relationship Id="rId54" Type="http://schemas.openxmlformats.org/officeDocument/2006/relationships/customXml" Target="../ink/ink762.xml"/><Relationship Id="rId62" Type="http://schemas.openxmlformats.org/officeDocument/2006/relationships/customXml" Target="../ink/ink766.xml"/><Relationship Id="rId70" Type="http://schemas.openxmlformats.org/officeDocument/2006/relationships/customXml" Target="../ink/ink770.xml"/><Relationship Id="rId75" Type="http://schemas.openxmlformats.org/officeDocument/2006/relationships/image" Target="../media/image7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8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4.png"/><Relationship Id="rId21" Type="http://schemas.openxmlformats.org/officeDocument/2006/relationships/image" Target="../media/image6710.png"/><Relationship Id="rId42" Type="http://schemas.openxmlformats.org/officeDocument/2006/relationships/customXml" Target="../ink/ink794.xml"/><Relationship Id="rId47" Type="http://schemas.openxmlformats.org/officeDocument/2006/relationships/image" Target="../media/image8010.png"/><Relationship Id="rId63" Type="http://schemas.openxmlformats.org/officeDocument/2006/relationships/image" Target="../media/image727.png"/><Relationship Id="rId68" Type="http://schemas.openxmlformats.org/officeDocument/2006/relationships/customXml" Target="../ink/ink807.xml"/><Relationship Id="rId84" Type="http://schemas.openxmlformats.org/officeDocument/2006/relationships/customXml" Target="../ink/ink815.xml"/><Relationship Id="rId89" Type="http://schemas.openxmlformats.org/officeDocument/2006/relationships/image" Target="../media/image740.png"/><Relationship Id="rId112" Type="http://schemas.openxmlformats.org/officeDocument/2006/relationships/customXml" Target="../ink/ink829.xml"/><Relationship Id="rId133" Type="http://schemas.openxmlformats.org/officeDocument/2006/relationships/image" Target="../media/image762.png"/><Relationship Id="rId138" Type="http://schemas.openxmlformats.org/officeDocument/2006/relationships/customXml" Target="../ink/ink842.xml"/><Relationship Id="rId154" Type="http://schemas.openxmlformats.org/officeDocument/2006/relationships/customXml" Target="../ink/ink850.xml"/><Relationship Id="rId159" Type="http://schemas.openxmlformats.org/officeDocument/2006/relationships/image" Target="../media/image775.png"/><Relationship Id="rId175" Type="http://schemas.openxmlformats.org/officeDocument/2006/relationships/image" Target="../media/image783.png"/><Relationship Id="rId170" Type="http://schemas.openxmlformats.org/officeDocument/2006/relationships/customXml" Target="../ink/ink858.xml"/><Relationship Id="rId191" Type="http://schemas.openxmlformats.org/officeDocument/2006/relationships/image" Target="../media/image791.png"/><Relationship Id="rId16" Type="http://schemas.openxmlformats.org/officeDocument/2006/relationships/customXml" Target="../ink/ink781.xml"/><Relationship Id="rId107" Type="http://schemas.openxmlformats.org/officeDocument/2006/relationships/image" Target="../media/image749.png"/><Relationship Id="rId11" Type="http://schemas.openxmlformats.org/officeDocument/2006/relationships/image" Target="../media/image6210.png"/><Relationship Id="rId32" Type="http://schemas.openxmlformats.org/officeDocument/2006/relationships/customXml" Target="../ink/ink789.xml"/><Relationship Id="rId37" Type="http://schemas.openxmlformats.org/officeDocument/2006/relationships/image" Target="../media/image7510.png"/><Relationship Id="rId53" Type="http://schemas.openxmlformats.org/officeDocument/2006/relationships/image" Target="../media/image8310.png"/><Relationship Id="rId58" Type="http://schemas.openxmlformats.org/officeDocument/2006/relationships/customXml" Target="../ink/ink802.xml"/><Relationship Id="rId74" Type="http://schemas.openxmlformats.org/officeDocument/2006/relationships/customXml" Target="../ink/ink810.xml"/><Relationship Id="rId79" Type="http://schemas.openxmlformats.org/officeDocument/2006/relationships/image" Target="../media/image735.png"/><Relationship Id="rId102" Type="http://schemas.openxmlformats.org/officeDocument/2006/relationships/customXml" Target="../ink/ink824.xml"/><Relationship Id="rId123" Type="http://schemas.openxmlformats.org/officeDocument/2006/relationships/image" Target="../media/image757.png"/><Relationship Id="rId128" Type="http://schemas.openxmlformats.org/officeDocument/2006/relationships/customXml" Target="../ink/ink837.xml"/><Relationship Id="rId144" Type="http://schemas.openxmlformats.org/officeDocument/2006/relationships/customXml" Target="../ink/ink845.xml"/><Relationship Id="rId149" Type="http://schemas.openxmlformats.org/officeDocument/2006/relationships/image" Target="../media/image770.png"/><Relationship Id="rId5" Type="http://schemas.openxmlformats.org/officeDocument/2006/relationships/image" Target="../media/image5910.png"/><Relationship Id="rId90" Type="http://schemas.openxmlformats.org/officeDocument/2006/relationships/customXml" Target="../ink/ink818.xml"/><Relationship Id="rId95" Type="http://schemas.openxmlformats.org/officeDocument/2006/relationships/image" Target="../media/image743.png"/><Relationship Id="rId160" Type="http://schemas.openxmlformats.org/officeDocument/2006/relationships/customXml" Target="../ink/ink853.xml"/><Relationship Id="rId165" Type="http://schemas.openxmlformats.org/officeDocument/2006/relationships/image" Target="../media/image778.png"/><Relationship Id="rId181" Type="http://schemas.openxmlformats.org/officeDocument/2006/relationships/image" Target="../media/image786.png"/><Relationship Id="rId186" Type="http://schemas.openxmlformats.org/officeDocument/2006/relationships/customXml" Target="../ink/ink866.xml"/><Relationship Id="rId22" Type="http://schemas.openxmlformats.org/officeDocument/2006/relationships/customXml" Target="../ink/ink784.xml"/><Relationship Id="rId27" Type="http://schemas.openxmlformats.org/officeDocument/2006/relationships/image" Target="../media/image7010.png"/><Relationship Id="rId43" Type="http://schemas.openxmlformats.org/officeDocument/2006/relationships/image" Target="../media/image7810.png"/><Relationship Id="rId48" Type="http://schemas.openxmlformats.org/officeDocument/2006/relationships/customXml" Target="../ink/ink797.xml"/><Relationship Id="rId64" Type="http://schemas.openxmlformats.org/officeDocument/2006/relationships/customXml" Target="../ink/ink805.xml"/><Relationship Id="rId69" Type="http://schemas.openxmlformats.org/officeDocument/2006/relationships/image" Target="../media/image730.png"/><Relationship Id="rId113" Type="http://schemas.openxmlformats.org/officeDocument/2006/relationships/image" Target="../media/image752.png"/><Relationship Id="rId118" Type="http://schemas.openxmlformats.org/officeDocument/2006/relationships/customXml" Target="../ink/ink832.xml"/><Relationship Id="rId134" Type="http://schemas.openxmlformats.org/officeDocument/2006/relationships/customXml" Target="../ink/ink840.xml"/><Relationship Id="rId139" Type="http://schemas.openxmlformats.org/officeDocument/2006/relationships/image" Target="../media/image765.png"/><Relationship Id="rId80" Type="http://schemas.openxmlformats.org/officeDocument/2006/relationships/customXml" Target="../ink/ink813.xml"/><Relationship Id="rId85" Type="http://schemas.openxmlformats.org/officeDocument/2006/relationships/image" Target="../media/image738.png"/><Relationship Id="rId150" Type="http://schemas.openxmlformats.org/officeDocument/2006/relationships/customXml" Target="../ink/ink848.xml"/><Relationship Id="rId155" Type="http://schemas.openxmlformats.org/officeDocument/2006/relationships/image" Target="../media/image773.png"/><Relationship Id="rId171" Type="http://schemas.openxmlformats.org/officeDocument/2006/relationships/image" Target="../media/image781.png"/><Relationship Id="rId176" Type="http://schemas.openxmlformats.org/officeDocument/2006/relationships/customXml" Target="../ink/ink861.xml"/><Relationship Id="rId192" Type="http://schemas.openxmlformats.org/officeDocument/2006/relationships/customXml" Target="../ink/ink869.xml"/><Relationship Id="rId12" Type="http://schemas.openxmlformats.org/officeDocument/2006/relationships/customXml" Target="../ink/ink779.xml"/><Relationship Id="rId17" Type="http://schemas.openxmlformats.org/officeDocument/2006/relationships/image" Target="../media/image6510.png"/><Relationship Id="rId33" Type="http://schemas.openxmlformats.org/officeDocument/2006/relationships/image" Target="../media/image7310.png"/><Relationship Id="rId38" Type="http://schemas.openxmlformats.org/officeDocument/2006/relationships/customXml" Target="../ink/ink792.xml"/><Relationship Id="rId59" Type="http://schemas.openxmlformats.org/officeDocument/2006/relationships/image" Target="../media/image8610.png"/><Relationship Id="rId103" Type="http://schemas.openxmlformats.org/officeDocument/2006/relationships/image" Target="../media/image747.png"/><Relationship Id="rId108" Type="http://schemas.openxmlformats.org/officeDocument/2006/relationships/customXml" Target="../ink/ink827.xml"/><Relationship Id="rId124" Type="http://schemas.openxmlformats.org/officeDocument/2006/relationships/customXml" Target="../ink/ink835.xml"/><Relationship Id="rId129" Type="http://schemas.openxmlformats.org/officeDocument/2006/relationships/image" Target="../media/image760.png"/><Relationship Id="rId54" Type="http://schemas.openxmlformats.org/officeDocument/2006/relationships/customXml" Target="../ink/ink800.xml"/><Relationship Id="rId70" Type="http://schemas.openxmlformats.org/officeDocument/2006/relationships/customXml" Target="../ink/ink808.xml"/><Relationship Id="rId75" Type="http://schemas.openxmlformats.org/officeDocument/2006/relationships/image" Target="../media/image733.png"/><Relationship Id="rId91" Type="http://schemas.openxmlformats.org/officeDocument/2006/relationships/image" Target="../media/image741.png"/><Relationship Id="rId96" Type="http://schemas.openxmlformats.org/officeDocument/2006/relationships/customXml" Target="../ink/ink821.xml"/><Relationship Id="rId140" Type="http://schemas.openxmlformats.org/officeDocument/2006/relationships/customXml" Target="../ink/ink843.xml"/><Relationship Id="rId145" Type="http://schemas.openxmlformats.org/officeDocument/2006/relationships/image" Target="../media/image768.png"/><Relationship Id="rId161" Type="http://schemas.openxmlformats.org/officeDocument/2006/relationships/image" Target="../media/image776.png"/><Relationship Id="rId166" Type="http://schemas.openxmlformats.org/officeDocument/2006/relationships/customXml" Target="../ink/ink856.xml"/><Relationship Id="rId182" Type="http://schemas.openxmlformats.org/officeDocument/2006/relationships/customXml" Target="../ink/ink864.xml"/><Relationship Id="rId187" Type="http://schemas.openxmlformats.org/officeDocument/2006/relationships/image" Target="../media/image78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76.xml"/><Relationship Id="rId23" Type="http://schemas.openxmlformats.org/officeDocument/2006/relationships/image" Target="../media/image6811.png"/><Relationship Id="rId28" Type="http://schemas.openxmlformats.org/officeDocument/2006/relationships/customXml" Target="../ink/ink787.xml"/><Relationship Id="rId49" Type="http://schemas.openxmlformats.org/officeDocument/2006/relationships/image" Target="../media/image8110.png"/><Relationship Id="rId114" Type="http://schemas.openxmlformats.org/officeDocument/2006/relationships/customXml" Target="../ink/ink830.xml"/><Relationship Id="rId119" Type="http://schemas.openxmlformats.org/officeDocument/2006/relationships/image" Target="../media/image755.png"/><Relationship Id="rId44" Type="http://schemas.openxmlformats.org/officeDocument/2006/relationships/customXml" Target="../ink/ink795.xml"/><Relationship Id="rId60" Type="http://schemas.openxmlformats.org/officeDocument/2006/relationships/customXml" Target="../ink/ink803.xml"/><Relationship Id="rId65" Type="http://schemas.openxmlformats.org/officeDocument/2006/relationships/image" Target="../media/image728.png"/><Relationship Id="rId81" Type="http://schemas.openxmlformats.org/officeDocument/2006/relationships/image" Target="../media/image736.png"/><Relationship Id="rId86" Type="http://schemas.openxmlformats.org/officeDocument/2006/relationships/customXml" Target="../ink/ink816.xml"/><Relationship Id="rId130" Type="http://schemas.openxmlformats.org/officeDocument/2006/relationships/customXml" Target="../ink/ink838.xml"/><Relationship Id="rId135" Type="http://schemas.openxmlformats.org/officeDocument/2006/relationships/image" Target="../media/image763.png"/><Relationship Id="rId151" Type="http://schemas.openxmlformats.org/officeDocument/2006/relationships/image" Target="../media/image771.png"/><Relationship Id="rId156" Type="http://schemas.openxmlformats.org/officeDocument/2006/relationships/customXml" Target="../ink/ink851.xml"/><Relationship Id="rId177" Type="http://schemas.openxmlformats.org/officeDocument/2006/relationships/image" Target="../media/image784.png"/><Relationship Id="rId172" Type="http://schemas.openxmlformats.org/officeDocument/2006/relationships/customXml" Target="../ink/ink859.xml"/><Relationship Id="rId193" Type="http://schemas.openxmlformats.org/officeDocument/2006/relationships/image" Target="../media/image792.png"/><Relationship Id="rId13" Type="http://schemas.openxmlformats.org/officeDocument/2006/relationships/image" Target="../media/image6310.png"/><Relationship Id="rId18" Type="http://schemas.openxmlformats.org/officeDocument/2006/relationships/customXml" Target="../ink/ink782.xml"/><Relationship Id="rId39" Type="http://schemas.openxmlformats.org/officeDocument/2006/relationships/image" Target="../media/image7610.png"/><Relationship Id="rId109" Type="http://schemas.openxmlformats.org/officeDocument/2006/relationships/image" Target="../media/image750.png"/><Relationship Id="rId34" Type="http://schemas.openxmlformats.org/officeDocument/2006/relationships/customXml" Target="../ink/ink790.xml"/><Relationship Id="rId50" Type="http://schemas.openxmlformats.org/officeDocument/2006/relationships/customXml" Target="../ink/ink798.xml"/><Relationship Id="rId55" Type="http://schemas.openxmlformats.org/officeDocument/2006/relationships/image" Target="../media/image8410.png"/><Relationship Id="rId76" Type="http://schemas.openxmlformats.org/officeDocument/2006/relationships/customXml" Target="../ink/ink811.xml"/><Relationship Id="rId97" Type="http://schemas.openxmlformats.org/officeDocument/2006/relationships/image" Target="../media/image744.png"/><Relationship Id="rId104" Type="http://schemas.openxmlformats.org/officeDocument/2006/relationships/customXml" Target="../ink/ink825.xml"/><Relationship Id="rId120" Type="http://schemas.openxmlformats.org/officeDocument/2006/relationships/customXml" Target="../ink/ink833.xml"/><Relationship Id="rId125" Type="http://schemas.openxmlformats.org/officeDocument/2006/relationships/image" Target="../media/image758.png"/><Relationship Id="rId141" Type="http://schemas.openxmlformats.org/officeDocument/2006/relationships/image" Target="../media/image766.png"/><Relationship Id="rId146" Type="http://schemas.openxmlformats.org/officeDocument/2006/relationships/customXml" Target="../ink/ink846.xml"/><Relationship Id="rId167" Type="http://schemas.openxmlformats.org/officeDocument/2006/relationships/image" Target="../media/image779.png"/><Relationship Id="rId188" Type="http://schemas.openxmlformats.org/officeDocument/2006/relationships/customXml" Target="../ink/ink867.xml"/><Relationship Id="rId7" Type="http://schemas.openxmlformats.org/officeDocument/2006/relationships/image" Target="../media/image6010.png"/><Relationship Id="rId71" Type="http://schemas.openxmlformats.org/officeDocument/2006/relationships/image" Target="../media/image731.png"/><Relationship Id="rId92" Type="http://schemas.openxmlformats.org/officeDocument/2006/relationships/customXml" Target="../ink/ink819.xml"/><Relationship Id="rId162" Type="http://schemas.openxmlformats.org/officeDocument/2006/relationships/customXml" Target="../ink/ink854.xml"/><Relationship Id="rId183" Type="http://schemas.openxmlformats.org/officeDocument/2006/relationships/image" Target="../media/image787.png"/><Relationship Id="rId2" Type="http://schemas.openxmlformats.org/officeDocument/2006/relationships/customXml" Target="../ink/ink774.xml"/><Relationship Id="rId29" Type="http://schemas.openxmlformats.org/officeDocument/2006/relationships/image" Target="../media/image7110.png"/><Relationship Id="rId24" Type="http://schemas.openxmlformats.org/officeDocument/2006/relationships/customXml" Target="../ink/ink785.xml"/><Relationship Id="rId40" Type="http://schemas.openxmlformats.org/officeDocument/2006/relationships/customXml" Target="../ink/ink793.xml"/><Relationship Id="rId45" Type="http://schemas.openxmlformats.org/officeDocument/2006/relationships/image" Target="../media/image7910.png"/><Relationship Id="rId66" Type="http://schemas.openxmlformats.org/officeDocument/2006/relationships/customXml" Target="../ink/ink806.xml"/><Relationship Id="rId87" Type="http://schemas.openxmlformats.org/officeDocument/2006/relationships/image" Target="../media/image739.png"/><Relationship Id="rId110" Type="http://schemas.openxmlformats.org/officeDocument/2006/relationships/customXml" Target="../ink/ink828.xml"/><Relationship Id="rId115" Type="http://schemas.openxmlformats.org/officeDocument/2006/relationships/image" Target="../media/image753.png"/><Relationship Id="rId131" Type="http://schemas.openxmlformats.org/officeDocument/2006/relationships/image" Target="../media/image761.png"/><Relationship Id="rId136" Type="http://schemas.openxmlformats.org/officeDocument/2006/relationships/customXml" Target="../ink/ink841.xml"/><Relationship Id="rId157" Type="http://schemas.openxmlformats.org/officeDocument/2006/relationships/image" Target="../media/image774.png"/><Relationship Id="rId178" Type="http://schemas.openxmlformats.org/officeDocument/2006/relationships/customXml" Target="../ink/ink862.xml"/><Relationship Id="rId61" Type="http://schemas.openxmlformats.org/officeDocument/2006/relationships/image" Target="../media/image8710.png"/><Relationship Id="rId82" Type="http://schemas.openxmlformats.org/officeDocument/2006/relationships/customXml" Target="../ink/ink814.xml"/><Relationship Id="rId152" Type="http://schemas.openxmlformats.org/officeDocument/2006/relationships/customXml" Target="../ink/ink849.xml"/><Relationship Id="rId173" Type="http://schemas.openxmlformats.org/officeDocument/2006/relationships/image" Target="../media/image782.png"/><Relationship Id="rId19" Type="http://schemas.openxmlformats.org/officeDocument/2006/relationships/image" Target="../media/image6610.png"/><Relationship Id="rId14" Type="http://schemas.openxmlformats.org/officeDocument/2006/relationships/customXml" Target="../ink/ink780.xml"/><Relationship Id="rId30" Type="http://schemas.openxmlformats.org/officeDocument/2006/relationships/customXml" Target="../ink/ink788.xml"/><Relationship Id="rId35" Type="http://schemas.openxmlformats.org/officeDocument/2006/relationships/image" Target="../media/image7410.png"/><Relationship Id="rId56" Type="http://schemas.openxmlformats.org/officeDocument/2006/relationships/customXml" Target="../ink/ink801.xml"/><Relationship Id="rId77" Type="http://schemas.openxmlformats.org/officeDocument/2006/relationships/image" Target="../media/image734.png"/><Relationship Id="rId100" Type="http://schemas.openxmlformats.org/officeDocument/2006/relationships/customXml" Target="../ink/ink823.xml"/><Relationship Id="rId105" Type="http://schemas.openxmlformats.org/officeDocument/2006/relationships/image" Target="../media/image748.png"/><Relationship Id="rId126" Type="http://schemas.openxmlformats.org/officeDocument/2006/relationships/customXml" Target="../ink/ink836.xml"/><Relationship Id="rId147" Type="http://schemas.openxmlformats.org/officeDocument/2006/relationships/image" Target="../media/image769.png"/><Relationship Id="rId168" Type="http://schemas.openxmlformats.org/officeDocument/2006/relationships/customXml" Target="../ink/ink857.xml"/><Relationship Id="rId8" Type="http://schemas.openxmlformats.org/officeDocument/2006/relationships/customXml" Target="../ink/ink777.xml"/><Relationship Id="rId51" Type="http://schemas.openxmlformats.org/officeDocument/2006/relationships/image" Target="../media/image8210.png"/><Relationship Id="rId72" Type="http://schemas.openxmlformats.org/officeDocument/2006/relationships/customXml" Target="../ink/ink809.xml"/><Relationship Id="rId93" Type="http://schemas.openxmlformats.org/officeDocument/2006/relationships/image" Target="../media/image742.png"/><Relationship Id="rId98" Type="http://schemas.openxmlformats.org/officeDocument/2006/relationships/customXml" Target="../ink/ink822.xml"/><Relationship Id="rId121" Type="http://schemas.openxmlformats.org/officeDocument/2006/relationships/image" Target="../media/image756.png"/><Relationship Id="rId142" Type="http://schemas.openxmlformats.org/officeDocument/2006/relationships/customXml" Target="../ink/ink844.xml"/><Relationship Id="rId163" Type="http://schemas.openxmlformats.org/officeDocument/2006/relationships/image" Target="../media/image777.png"/><Relationship Id="rId184" Type="http://schemas.openxmlformats.org/officeDocument/2006/relationships/customXml" Target="../ink/ink865.xml"/><Relationship Id="rId189" Type="http://schemas.openxmlformats.org/officeDocument/2006/relationships/image" Target="../media/image790.png"/><Relationship Id="rId3" Type="http://schemas.openxmlformats.org/officeDocument/2006/relationships/image" Target="../media/image5810.png"/><Relationship Id="rId25" Type="http://schemas.openxmlformats.org/officeDocument/2006/relationships/image" Target="../media/image6911.png"/><Relationship Id="rId46" Type="http://schemas.openxmlformats.org/officeDocument/2006/relationships/customXml" Target="../ink/ink796.xml"/><Relationship Id="rId67" Type="http://schemas.openxmlformats.org/officeDocument/2006/relationships/image" Target="../media/image729.png"/><Relationship Id="rId116" Type="http://schemas.openxmlformats.org/officeDocument/2006/relationships/customXml" Target="../ink/ink831.xml"/><Relationship Id="rId137" Type="http://schemas.openxmlformats.org/officeDocument/2006/relationships/image" Target="../media/image764.png"/><Relationship Id="rId158" Type="http://schemas.openxmlformats.org/officeDocument/2006/relationships/customXml" Target="../ink/ink852.xml"/><Relationship Id="rId20" Type="http://schemas.openxmlformats.org/officeDocument/2006/relationships/customXml" Target="../ink/ink783.xml"/><Relationship Id="rId41" Type="http://schemas.openxmlformats.org/officeDocument/2006/relationships/image" Target="../media/image7710.png"/><Relationship Id="rId62" Type="http://schemas.openxmlformats.org/officeDocument/2006/relationships/customXml" Target="../ink/ink804.xml"/><Relationship Id="rId83" Type="http://schemas.openxmlformats.org/officeDocument/2006/relationships/image" Target="../media/image737.png"/><Relationship Id="rId88" Type="http://schemas.openxmlformats.org/officeDocument/2006/relationships/customXml" Target="../ink/ink817.xml"/><Relationship Id="rId111" Type="http://schemas.openxmlformats.org/officeDocument/2006/relationships/image" Target="../media/image751.png"/><Relationship Id="rId132" Type="http://schemas.openxmlformats.org/officeDocument/2006/relationships/customXml" Target="../ink/ink839.xml"/><Relationship Id="rId153" Type="http://schemas.openxmlformats.org/officeDocument/2006/relationships/image" Target="../media/image772.png"/><Relationship Id="rId174" Type="http://schemas.openxmlformats.org/officeDocument/2006/relationships/customXml" Target="../ink/ink860.xml"/><Relationship Id="rId179" Type="http://schemas.openxmlformats.org/officeDocument/2006/relationships/image" Target="../media/image785.png"/><Relationship Id="rId190" Type="http://schemas.openxmlformats.org/officeDocument/2006/relationships/customXml" Target="../ink/ink868.xml"/><Relationship Id="rId15" Type="http://schemas.openxmlformats.org/officeDocument/2006/relationships/image" Target="../media/image6410.png"/><Relationship Id="rId36" Type="http://schemas.openxmlformats.org/officeDocument/2006/relationships/customXml" Target="../ink/ink791.xml"/><Relationship Id="rId57" Type="http://schemas.openxmlformats.org/officeDocument/2006/relationships/image" Target="../media/image8510.png"/><Relationship Id="rId106" Type="http://schemas.openxmlformats.org/officeDocument/2006/relationships/customXml" Target="../ink/ink826.xml"/><Relationship Id="rId127" Type="http://schemas.openxmlformats.org/officeDocument/2006/relationships/image" Target="../media/image759.png"/><Relationship Id="rId10" Type="http://schemas.openxmlformats.org/officeDocument/2006/relationships/customXml" Target="../ink/ink778.xml"/><Relationship Id="rId31" Type="http://schemas.openxmlformats.org/officeDocument/2006/relationships/image" Target="../media/image7210.png"/><Relationship Id="rId52" Type="http://schemas.openxmlformats.org/officeDocument/2006/relationships/customXml" Target="../ink/ink799.xml"/><Relationship Id="rId73" Type="http://schemas.openxmlformats.org/officeDocument/2006/relationships/image" Target="../media/image732.png"/><Relationship Id="rId78" Type="http://schemas.openxmlformats.org/officeDocument/2006/relationships/customXml" Target="../ink/ink812.xml"/><Relationship Id="rId94" Type="http://schemas.openxmlformats.org/officeDocument/2006/relationships/customXml" Target="../ink/ink820.xml"/><Relationship Id="rId99" Type="http://schemas.openxmlformats.org/officeDocument/2006/relationships/image" Target="../media/image745.png"/><Relationship Id="rId101" Type="http://schemas.openxmlformats.org/officeDocument/2006/relationships/image" Target="../media/image746.png"/><Relationship Id="rId122" Type="http://schemas.openxmlformats.org/officeDocument/2006/relationships/customXml" Target="../ink/ink834.xml"/><Relationship Id="rId143" Type="http://schemas.openxmlformats.org/officeDocument/2006/relationships/image" Target="../media/image767.png"/><Relationship Id="rId148" Type="http://schemas.openxmlformats.org/officeDocument/2006/relationships/customXml" Target="../ink/ink847.xml"/><Relationship Id="rId164" Type="http://schemas.openxmlformats.org/officeDocument/2006/relationships/customXml" Target="../ink/ink855.xml"/><Relationship Id="rId169" Type="http://schemas.openxmlformats.org/officeDocument/2006/relationships/image" Target="../media/image780.png"/><Relationship Id="rId185" Type="http://schemas.openxmlformats.org/officeDocument/2006/relationships/image" Target="../media/image788.png"/><Relationship Id="rId4" Type="http://schemas.openxmlformats.org/officeDocument/2006/relationships/customXml" Target="../ink/ink775.xml"/><Relationship Id="rId9" Type="http://schemas.openxmlformats.org/officeDocument/2006/relationships/image" Target="../media/image6110.png"/><Relationship Id="rId180" Type="http://schemas.openxmlformats.org/officeDocument/2006/relationships/customXml" Target="../ink/ink863.xml"/><Relationship Id="rId26" Type="http://schemas.openxmlformats.org/officeDocument/2006/relationships/customXml" Target="../ink/ink786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10.png"/><Relationship Id="rId18" Type="http://schemas.openxmlformats.org/officeDocument/2006/relationships/customXml" Target="../ink/ink878.xml"/><Relationship Id="rId26" Type="http://schemas.openxmlformats.org/officeDocument/2006/relationships/customXml" Target="../ink/ink882.xml"/><Relationship Id="rId39" Type="http://schemas.openxmlformats.org/officeDocument/2006/relationships/image" Target="../media/image800.png"/><Relationship Id="rId21" Type="http://schemas.openxmlformats.org/officeDocument/2006/relationships/image" Target="../media/image9710.png"/><Relationship Id="rId34" Type="http://schemas.openxmlformats.org/officeDocument/2006/relationships/customXml" Target="../ink/ink886.xml"/><Relationship Id="rId42" Type="http://schemas.openxmlformats.org/officeDocument/2006/relationships/customXml" Target="../ink/ink890.xml"/><Relationship Id="rId47" Type="http://schemas.openxmlformats.org/officeDocument/2006/relationships/image" Target="../media/image804.png"/><Relationship Id="rId50" Type="http://schemas.openxmlformats.org/officeDocument/2006/relationships/customXml" Target="../ink/ink894.xml"/><Relationship Id="rId55" Type="http://schemas.openxmlformats.org/officeDocument/2006/relationships/image" Target="../media/image808.png"/><Relationship Id="rId63" Type="http://schemas.openxmlformats.org/officeDocument/2006/relationships/image" Target="../media/image812.png"/><Relationship Id="rId68" Type="http://schemas.openxmlformats.org/officeDocument/2006/relationships/customXml" Target="../ink/ink903.xml"/><Relationship Id="rId7" Type="http://schemas.openxmlformats.org/officeDocument/2006/relationships/image" Target="../media/image9010.png"/><Relationship Id="rId71" Type="http://schemas.openxmlformats.org/officeDocument/2006/relationships/image" Target="../media/image816.png"/><Relationship Id="rId2" Type="http://schemas.openxmlformats.org/officeDocument/2006/relationships/customXml" Target="../ink/ink870.xml"/><Relationship Id="rId16" Type="http://schemas.openxmlformats.org/officeDocument/2006/relationships/customXml" Target="../ink/ink877.xml"/><Relationship Id="rId29" Type="http://schemas.openxmlformats.org/officeDocument/2006/relationships/image" Target="../media/image7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2.xml"/><Relationship Id="rId11" Type="http://schemas.openxmlformats.org/officeDocument/2006/relationships/image" Target="../media/image9210.png"/><Relationship Id="rId24" Type="http://schemas.openxmlformats.org/officeDocument/2006/relationships/customXml" Target="../ink/ink881.xml"/><Relationship Id="rId32" Type="http://schemas.openxmlformats.org/officeDocument/2006/relationships/customXml" Target="../ink/ink885.xml"/><Relationship Id="rId37" Type="http://schemas.openxmlformats.org/officeDocument/2006/relationships/image" Target="../media/image799.png"/><Relationship Id="rId40" Type="http://schemas.openxmlformats.org/officeDocument/2006/relationships/customXml" Target="../ink/ink889.xml"/><Relationship Id="rId45" Type="http://schemas.openxmlformats.org/officeDocument/2006/relationships/image" Target="../media/image803.png"/><Relationship Id="rId53" Type="http://schemas.openxmlformats.org/officeDocument/2006/relationships/image" Target="../media/image807.png"/><Relationship Id="rId58" Type="http://schemas.openxmlformats.org/officeDocument/2006/relationships/customXml" Target="../ink/ink898.xml"/><Relationship Id="rId66" Type="http://schemas.openxmlformats.org/officeDocument/2006/relationships/customXml" Target="../ink/ink902.xml"/><Relationship Id="rId5" Type="http://schemas.openxmlformats.org/officeDocument/2006/relationships/image" Target="../media/image8910.png"/><Relationship Id="rId15" Type="http://schemas.openxmlformats.org/officeDocument/2006/relationships/image" Target="../media/image9410.png"/><Relationship Id="rId23" Type="http://schemas.openxmlformats.org/officeDocument/2006/relationships/image" Target="../media/image9810.png"/><Relationship Id="rId28" Type="http://schemas.openxmlformats.org/officeDocument/2006/relationships/customXml" Target="../ink/ink883.xml"/><Relationship Id="rId36" Type="http://schemas.openxmlformats.org/officeDocument/2006/relationships/customXml" Target="../ink/ink887.xml"/><Relationship Id="rId49" Type="http://schemas.openxmlformats.org/officeDocument/2006/relationships/image" Target="../media/image805.png"/><Relationship Id="rId57" Type="http://schemas.openxmlformats.org/officeDocument/2006/relationships/image" Target="../media/image809.png"/><Relationship Id="rId61" Type="http://schemas.openxmlformats.org/officeDocument/2006/relationships/image" Target="../media/image811.png"/><Relationship Id="rId10" Type="http://schemas.openxmlformats.org/officeDocument/2006/relationships/customXml" Target="../ink/ink874.xml"/><Relationship Id="rId19" Type="http://schemas.openxmlformats.org/officeDocument/2006/relationships/image" Target="../media/image9610.png"/><Relationship Id="rId31" Type="http://schemas.openxmlformats.org/officeDocument/2006/relationships/image" Target="../media/image796.png"/><Relationship Id="rId44" Type="http://schemas.openxmlformats.org/officeDocument/2006/relationships/customXml" Target="../ink/ink891.xml"/><Relationship Id="rId52" Type="http://schemas.openxmlformats.org/officeDocument/2006/relationships/customXml" Target="../ink/ink895.xml"/><Relationship Id="rId60" Type="http://schemas.openxmlformats.org/officeDocument/2006/relationships/customXml" Target="../ink/ink899.xml"/><Relationship Id="rId65" Type="http://schemas.openxmlformats.org/officeDocument/2006/relationships/image" Target="../media/image813.png"/><Relationship Id="rId4" Type="http://schemas.openxmlformats.org/officeDocument/2006/relationships/customXml" Target="../ink/ink871.xml"/><Relationship Id="rId9" Type="http://schemas.openxmlformats.org/officeDocument/2006/relationships/image" Target="../media/image9110.png"/><Relationship Id="rId14" Type="http://schemas.openxmlformats.org/officeDocument/2006/relationships/customXml" Target="../ink/ink876.xml"/><Relationship Id="rId22" Type="http://schemas.openxmlformats.org/officeDocument/2006/relationships/customXml" Target="../ink/ink880.xml"/><Relationship Id="rId27" Type="http://schemas.openxmlformats.org/officeDocument/2006/relationships/image" Target="../media/image794.png"/><Relationship Id="rId30" Type="http://schemas.openxmlformats.org/officeDocument/2006/relationships/customXml" Target="../ink/ink884.xml"/><Relationship Id="rId35" Type="http://schemas.openxmlformats.org/officeDocument/2006/relationships/image" Target="../media/image798.png"/><Relationship Id="rId43" Type="http://schemas.openxmlformats.org/officeDocument/2006/relationships/image" Target="../media/image802.png"/><Relationship Id="rId48" Type="http://schemas.openxmlformats.org/officeDocument/2006/relationships/customXml" Target="../ink/ink893.xml"/><Relationship Id="rId56" Type="http://schemas.openxmlformats.org/officeDocument/2006/relationships/customXml" Target="../ink/ink897.xml"/><Relationship Id="rId64" Type="http://schemas.openxmlformats.org/officeDocument/2006/relationships/customXml" Target="../ink/ink901.xml"/><Relationship Id="rId69" Type="http://schemas.openxmlformats.org/officeDocument/2006/relationships/image" Target="../media/image815.png"/><Relationship Id="rId8" Type="http://schemas.openxmlformats.org/officeDocument/2006/relationships/customXml" Target="../ink/ink873.xml"/><Relationship Id="rId51" Type="http://schemas.openxmlformats.org/officeDocument/2006/relationships/image" Target="../media/image806.png"/><Relationship Id="rId3" Type="http://schemas.openxmlformats.org/officeDocument/2006/relationships/image" Target="../media/image8810.png"/><Relationship Id="rId12" Type="http://schemas.openxmlformats.org/officeDocument/2006/relationships/customXml" Target="../ink/ink875.xml"/><Relationship Id="rId17" Type="http://schemas.openxmlformats.org/officeDocument/2006/relationships/image" Target="../media/image9510.png"/><Relationship Id="rId25" Type="http://schemas.openxmlformats.org/officeDocument/2006/relationships/image" Target="../media/image793.png"/><Relationship Id="rId33" Type="http://schemas.openxmlformats.org/officeDocument/2006/relationships/image" Target="../media/image797.png"/><Relationship Id="rId38" Type="http://schemas.openxmlformats.org/officeDocument/2006/relationships/customXml" Target="../ink/ink888.xml"/><Relationship Id="rId46" Type="http://schemas.openxmlformats.org/officeDocument/2006/relationships/customXml" Target="../ink/ink892.xml"/><Relationship Id="rId59" Type="http://schemas.openxmlformats.org/officeDocument/2006/relationships/image" Target="../media/image810.png"/><Relationship Id="rId67" Type="http://schemas.openxmlformats.org/officeDocument/2006/relationships/image" Target="../media/image814.png"/><Relationship Id="rId20" Type="http://schemas.openxmlformats.org/officeDocument/2006/relationships/customXml" Target="../ink/ink879.xml"/><Relationship Id="rId41" Type="http://schemas.openxmlformats.org/officeDocument/2006/relationships/image" Target="../media/image801.png"/><Relationship Id="rId54" Type="http://schemas.openxmlformats.org/officeDocument/2006/relationships/customXml" Target="../ink/ink896.xml"/><Relationship Id="rId62" Type="http://schemas.openxmlformats.org/officeDocument/2006/relationships/customXml" Target="../ink/ink900.xml"/><Relationship Id="rId70" Type="http://schemas.openxmlformats.org/officeDocument/2006/relationships/customXml" Target="../ink/ink90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00.png"/><Relationship Id="rId117" Type="http://schemas.openxmlformats.org/officeDocument/2006/relationships/customXml" Target="../ink/ink962.xml"/><Relationship Id="rId21" Type="http://schemas.openxmlformats.org/officeDocument/2006/relationships/customXml" Target="../ink/ink914.xml"/><Relationship Id="rId42" Type="http://schemas.openxmlformats.org/officeDocument/2006/relationships/image" Target="../media/image1380.png"/><Relationship Id="rId47" Type="http://schemas.openxmlformats.org/officeDocument/2006/relationships/customXml" Target="../ink/ink927.xml"/><Relationship Id="rId63" Type="http://schemas.openxmlformats.org/officeDocument/2006/relationships/customXml" Target="../ink/ink935.xml"/><Relationship Id="rId68" Type="http://schemas.openxmlformats.org/officeDocument/2006/relationships/image" Target="../media/image1511.png"/><Relationship Id="rId84" Type="http://schemas.openxmlformats.org/officeDocument/2006/relationships/image" Target="../media/image1591.png"/><Relationship Id="rId89" Type="http://schemas.openxmlformats.org/officeDocument/2006/relationships/customXml" Target="../ink/ink948.xml"/><Relationship Id="rId112" Type="http://schemas.openxmlformats.org/officeDocument/2006/relationships/image" Target="../media/image1731.png"/><Relationship Id="rId133" Type="http://schemas.openxmlformats.org/officeDocument/2006/relationships/customXml" Target="../ink/ink970.xml"/><Relationship Id="rId138" Type="http://schemas.openxmlformats.org/officeDocument/2006/relationships/image" Target="../media/image820.png"/><Relationship Id="rId154" Type="http://schemas.openxmlformats.org/officeDocument/2006/relationships/image" Target="../media/image828.png"/><Relationship Id="rId159" Type="http://schemas.openxmlformats.org/officeDocument/2006/relationships/customXml" Target="../ink/ink983.xml"/><Relationship Id="rId175" Type="http://schemas.openxmlformats.org/officeDocument/2006/relationships/customXml" Target="../ink/ink991.xml"/><Relationship Id="rId170" Type="http://schemas.openxmlformats.org/officeDocument/2006/relationships/image" Target="../media/image836.png"/><Relationship Id="rId16" Type="http://schemas.openxmlformats.org/officeDocument/2006/relationships/image" Target="../media/image1250.png"/><Relationship Id="rId107" Type="http://schemas.openxmlformats.org/officeDocument/2006/relationships/customXml" Target="../ink/ink957.xml"/><Relationship Id="rId11" Type="http://schemas.openxmlformats.org/officeDocument/2006/relationships/customXml" Target="../ink/ink909.xml"/><Relationship Id="rId32" Type="http://schemas.openxmlformats.org/officeDocument/2006/relationships/image" Target="../media/image1330.png"/><Relationship Id="rId37" Type="http://schemas.openxmlformats.org/officeDocument/2006/relationships/customXml" Target="../ink/ink922.xml"/><Relationship Id="rId53" Type="http://schemas.openxmlformats.org/officeDocument/2006/relationships/customXml" Target="../ink/ink930.xml"/><Relationship Id="rId58" Type="http://schemas.openxmlformats.org/officeDocument/2006/relationships/image" Target="../media/image1460.png"/><Relationship Id="rId74" Type="http://schemas.openxmlformats.org/officeDocument/2006/relationships/image" Target="../media/image1540.png"/><Relationship Id="rId79" Type="http://schemas.openxmlformats.org/officeDocument/2006/relationships/customXml" Target="../ink/ink943.xml"/><Relationship Id="rId102" Type="http://schemas.openxmlformats.org/officeDocument/2006/relationships/image" Target="../media/image1681.png"/><Relationship Id="rId123" Type="http://schemas.openxmlformats.org/officeDocument/2006/relationships/customXml" Target="../ink/ink965.xml"/><Relationship Id="rId128" Type="http://schemas.openxmlformats.org/officeDocument/2006/relationships/image" Target="../media/image1812.png"/><Relationship Id="rId144" Type="http://schemas.openxmlformats.org/officeDocument/2006/relationships/image" Target="../media/image823.png"/><Relationship Id="rId149" Type="http://schemas.openxmlformats.org/officeDocument/2006/relationships/customXml" Target="../ink/ink978.xml"/><Relationship Id="rId5" Type="http://schemas.openxmlformats.org/officeDocument/2006/relationships/customXml" Target="../ink/ink906.xml"/><Relationship Id="rId90" Type="http://schemas.openxmlformats.org/officeDocument/2006/relationships/image" Target="../media/image1621.png"/><Relationship Id="rId95" Type="http://schemas.openxmlformats.org/officeDocument/2006/relationships/customXml" Target="../ink/ink951.xml"/><Relationship Id="rId160" Type="http://schemas.openxmlformats.org/officeDocument/2006/relationships/image" Target="../media/image831.png"/><Relationship Id="rId165" Type="http://schemas.openxmlformats.org/officeDocument/2006/relationships/customXml" Target="../ink/ink986.xml"/><Relationship Id="rId181" Type="http://schemas.openxmlformats.org/officeDocument/2006/relationships/customXml" Target="../ink/ink994.xml"/><Relationship Id="rId186" Type="http://schemas.openxmlformats.org/officeDocument/2006/relationships/image" Target="../media/image844.png"/><Relationship Id="rId22" Type="http://schemas.openxmlformats.org/officeDocument/2006/relationships/image" Target="../media/image1280.png"/><Relationship Id="rId27" Type="http://schemas.openxmlformats.org/officeDocument/2006/relationships/customXml" Target="../ink/ink917.xml"/><Relationship Id="rId43" Type="http://schemas.openxmlformats.org/officeDocument/2006/relationships/customXml" Target="../ink/ink925.xml"/><Relationship Id="rId48" Type="http://schemas.openxmlformats.org/officeDocument/2006/relationships/image" Target="../media/image1411.png"/><Relationship Id="rId64" Type="http://schemas.openxmlformats.org/officeDocument/2006/relationships/image" Target="../media/image1490.png"/><Relationship Id="rId69" Type="http://schemas.openxmlformats.org/officeDocument/2006/relationships/customXml" Target="../ink/ink938.xml"/><Relationship Id="rId113" Type="http://schemas.openxmlformats.org/officeDocument/2006/relationships/customXml" Target="../ink/ink960.xml"/><Relationship Id="rId118" Type="http://schemas.openxmlformats.org/officeDocument/2006/relationships/image" Target="../media/image1761.png"/><Relationship Id="rId134" Type="http://schemas.openxmlformats.org/officeDocument/2006/relationships/image" Target="../media/image818.png"/><Relationship Id="rId139" Type="http://schemas.openxmlformats.org/officeDocument/2006/relationships/customXml" Target="../ink/ink973.xml"/><Relationship Id="rId80" Type="http://schemas.openxmlformats.org/officeDocument/2006/relationships/image" Target="../media/image1571.png"/><Relationship Id="rId85" Type="http://schemas.openxmlformats.org/officeDocument/2006/relationships/customXml" Target="../ink/ink946.xml"/><Relationship Id="rId150" Type="http://schemas.openxmlformats.org/officeDocument/2006/relationships/image" Target="../media/image826.png"/><Relationship Id="rId155" Type="http://schemas.openxmlformats.org/officeDocument/2006/relationships/customXml" Target="../ink/ink981.xml"/><Relationship Id="rId171" Type="http://schemas.openxmlformats.org/officeDocument/2006/relationships/customXml" Target="../ink/ink989.xml"/><Relationship Id="rId176" Type="http://schemas.openxmlformats.org/officeDocument/2006/relationships/image" Target="../media/image839.png"/><Relationship Id="rId12" Type="http://schemas.openxmlformats.org/officeDocument/2006/relationships/image" Target="../media/image1230.png"/><Relationship Id="rId17" Type="http://schemas.openxmlformats.org/officeDocument/2006/relationships/customXml" Target="../ink/ink912.xml"/><Relationship Id="rId33" Type="http://schemas.openxmlformats.org/officeDocument/2006/relationships/customXml" Target="../ink/ink920.xml"/><Relationship Id="rId38" Type="http://schemas.openxmlformats.org/officeDocument/2006/relationships/image" Target="../media/image1360.png"/><Relationship Id="rId59" Type="http://schemas.openxmlformats.org/officeDocument/2006/relationships/customXml" Target="../ink/ink933.xml"/><Relationship Id="rId103" Type="http://schemas.openxmlformats.org/officeDocument/2006/relationships/customXml" Target="../ink/ink955.xml"/><Relationship Id="rId108" Type="http://schemas.openxmlformats.org/officeDocument/2006/relationships/image" Target="../media/image1712.png"/><Relationship Id="rId124" Type="http://schemas.openxmlformats.org/officeDocument/2006/relationships/image" Target="../media/image1791.png"/><Relationship Id="rId129" Type="http://schemas.openxmlformats.org/officeDocument/2006/relationships/customXml" Target="../ink/ink968.xml"/><Relationship Id="rId54" Type="http://schemas.openxmlformats.org/officeDocument/2006/relationships/image" Target="../media/image1440.png"/><Relationship Id="rId70" Type="http://schemas.openxmlformats.org/officeDocument/2006/relationships/image" Target="../media/image1520.png"/><Relationship Id="rId75" Type="http://schemas.openxmlformats.org/officeDocument/2006/relationships/customXml" Target="../ink/ink941.xml"/><Relationship Id="rId91" Type="http://schemas.openxmlformats.org/officeDocument/2006/relationships/customXml" Target="../ink/ink949.xml"/><Relationship Id="rId96" Type="http://schemas.openxmlformats.org/officeDocument/2006/relationships/image" Target="../media/image1651.png"/><Relationship Id="rId140" Type="http://schemas.openxmlformats.org/officeDocument/2006/relationships/image" Target="../media/image821.png"/><Relationship Id="rId145" Type="http://schemas.openxmlformats.org/officeDocument/2006/relationships/customXml" Target="../ink/ink976.xml"/><Relationship Id="rId161" Type="http://schemas.openxmlformats.org/officeDocument/2006/relationships/customXml" Target="../ink/ink984.xml"/><Relationship Id="rId166" Type="http://schemas.openxmlformats.org/officeDocument/2006/relationships/image" Target="../media/image834.png"/><Relationship Id="rId182" Type="http://schemas.openxmlformats.org/officeDocument/2006/relationships/image" Target="../media/image842.png"/><Relationship Id="rId187" Type="http://schemas.openxmlformats.org/officeDocument/2006/relationships/customXml" Target="../ink/ink9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0.png"/><Relationship Id="rId23" Type="http://schemas.openxmlformats.org/officeDocument/2006/relationships/customXml" Target="../ink/ink915.xml"/><Relationship Id="rId28" Type="http://schemas.openxmlformats.org/officeDocument/2006/relationships/image" Target="../media/image1311.png"/><Relationship Id="rId49" Type="http://schemas.openxmlformats.org/officeDocument/2006/relationships/customXml" Target="../ink/ink928.xml"/><Relationship Id="rId114" Type="http://schemas.openxmlformats.org/officeDocument/2006/relationships/image" Target="../media/image1741.png"/><Relationship Id="rId119" Type="http://schemas.openxmlformats.org/officeDocument/2006/relationships/customXml" Target="../ink/ink963.xml"/><Relationship Id="rId44" Type="http://schemas.openxmlformats.org/officeDocument/2006/relationships/image" Target="../media/image1390.png"/><Relationship Id="rId60" Type="http://schemas.openxmlformats.org/officeDocument/2006/relationships/image" Target="../media/image1470.png"/><Relationship Id="rId65" Type="http://schemas.openxmlformats.org/officeDocument/2006/relationships/customXml" Target="../ink/ink936.xml"/><Relationship Id="rId81" Type="http://schemas.openxmlformats.org/officeDocument/2006/relationships/customXml" Target="../ink/ink944.xml"/><Relationship Id="rId86" Type="http://schemas.openxmlformats.org/officeDocument/2006/relationships/image" Target="../media/image1601.png"/><Relationship Id="rId130" Type="http://schemas.openxmlformats.org/officeDocument/2006/relationships/image" Target="../media/image1821.png"/><Relationship Id="rId135" Type="http://schemas.openxmlformats.org/officeDocument/2006/relationships/customXml" Target="../ink/ink971.xml"/><Relationship Id="rId151" Type="http://schemas.openxmlformats.org/officeDocument/2006/relationships/customXml" Target="../ink/ink979.xml"/><Relationship Id="rId156" Type="http://schemas.openxmlformats.org/officeDocument/2006/relationships/image" Target="../media/image829.png"/><Relationship Id="rId177" Type="http://schemas.openxmlformats.org/officeDocument/2006/relationships/customXml" Target="../ink/ink992.xml"/><Relationship Id="rId172" Type="http://schemas.openxmlformats.org/officeDocument/2006/relationships/image" Target="../media/image837.png"/><Relationship Id="rId13" Type="http://schemas.openxmlformats.org/officeDocument/2006/relationships/customXml" Target="../ink/ink910.xml"/><Relationship Id="rId18" Type="http://schemas.openxmlformats.org/officeDocument/2006/relationships/image" Target="../media/image1260.png"/><Relationship Id="rId39" Type="http://schemas.openxmlformats.org/officeDocument/2006/relationships/customXml" Target="../ink/ink923.xml"/><Relationship Id="rId109" Type="http://schemas.openxmlformats.org/officeDocument/2006/relationships/customXml" Target="../ink/ink958.xml"/><Relationship Id="rId34" Type="http://schemas.openxmlformats.org/officeDocument/2006/relationships/image" Target="../media/image1340.png"/><Relationship Id="rId50" Type="http://schemas.openxmlformats.org/officeDocument/2006/relationships/image" Target="../media/image1420.png"/><Relationship Id="rId55" Type="http://schemas.openxmlformats.org/officeDocument/2006/relationships/customXml" Target="../ink/ink931.xml"/><Relationship Id="rId76" Type="http://schemas.openxmlformats.org/officeDocument/2006/relationships/image" Target="../media/image1550.png"/><Relationship Id="rId97" Type="http://schemas.openxmlformats.org/officeDocument/2006/relationships/customXml" Target="../ink/ink952.xml"/><Relationship Id="rId104" Type="http://schemas.openxmlformats.org/officeDocument/2006/relationships/image" Target="../media/image1691.png"/><Relationship Id="rId120" Type="http://schemas.openxmlformats.org/officeDocument/2006/relationships/image" Target="../media/image1771.png"/><Relationship Id="rId125" Type="http://schemas.openxmlformats.org/officeDocument/2006/relationships/customXml" Target="../ink/ink966.xml"/><Relationship Id="rId141" Type="http://schemas.openxmlformats.org/officeDocument/2006/relationships/customXml" Target="../ink/ink974.xml"/><Relationship Id="rId146" Type="http://schemas.openxmlformats.org/officeDocument/2006/relationships/image" Target="../media/image824.png"/><Relationship Id="rId167" Type="http://schemas.openxmlformats.org/officeDocument/2006/relationships/customXml" Target="../ink/ink987.xml"/><Relationship Id="rId188" Type="http://schemas.openxmlformats.org/officeDocument/2006/relationships/image" Target="../media/image845.png"/><Relationship Id="rId7" Type="http://schemas.openxmlformats.org/officeDocument/2006/relationships/customXml" Target="../ink/ink907.xml"/><Relationship Id="rId71" Type="http://schemas.openxmlformats.org/officeDocument/2006/relationships/customXml" Target="../ink/ink939.xml"/><Relationship Id="rId92" Type="http://schemas.openxmlformats.org/officeDocument/2006/relationships/image" Target="../media/image1631.png"/><Relationship Id="rId162" Type="http://schemas.openxmlformats.org/officeDocument/2006/relationships/image" Target="../media/image832.png"/><Relationship Id="rId183" Type="http://schemas.openxmlformats.org/officeDocument/2006/relationships/customXml" Target="../ink/ink995.xml"/><Relationship Id="rId2" Type="http://schemas.openxmlformats.org/officeDocument/2006/relationships/image" Target="../media/image817.png"/><Relationship Id="rId29" Type="http://schemas.openxmlformats.org/officeDocument/2006/relationships/customXml" Target="../ink/ink918.xml"/><Relationship Id="rId24" Type="http://schemas.openxmlformats.org/officeDocument/2006/relationships/image" Target="../media/image1290.png"/><Relationship Id="rId40" Type="http://schemas.openxmlformats.org/officeDocument/2006/relationships/image" Target="../media/image1370.png"/><Relationship Id="rId45" Type="http://schemas.openxmlformats.org/officeDocument/2006/relationships/customXml" Target="../ink/ink926.xml"/><Relationship Id="rId66" Type="http://schemas.openxmlformats.org/officeDocument/2006/relationships/image" Target="../media/image1500.png"/><Relationship Id="rId87" Type="http://schemas.openxmlformats.org/officeDocument/2006/relationships/customXml" Target="../ink/ink947.xml"/><Relationship Id="rId110" Type="http://schemas.openxmlformats.org/officeDocument/2006/relationships/image" Target="../media/image1720.png"/><Relationship Id="rId115" Type="http://schemas.openxmlformats.org/officeDocument/2006/relationships/customXml" Target="../ink/ink961.xml"/><Relationship Id="rId131" Type="http://schemas.openxmlformats.org/officeDocument/2006/relationships/customXml" Target="../ink/ink969.xml"/><Relationship Id="rId136" Type="http://schemas.openxmlformats.org/officeDocument/2006/relationships/image" Target="../media/image819.png"/><Relationship Id="rId157" Type="http://schemas.openxmlformats.org/officeDocument/2006/relationships/customXml" Target="../ink/ink982.xml"/><Relationship Id="rId178" Type="http://schemas.openxmlformats.org/officeDocument/2006/relationships/image" Target="../media/image840.png"/><Relationship Id="rId61" Type="http://schemas.openxmlformats.org/officeDocument/2006/relationships/customXml" Target="../ink/ink934.xml"/><Relationship Id="rId82" Type="http://schemas.openxmlformats.org/officeDocument/2006/relationships/image" Target="../media/image1581.png"/><Relationship Id="rId152" Type="http://schemas.openxmlformats.org/officeDocument/2006/relationships/image" Target="../media/image827.png"/><Relationship Id="rId173" Type="http://schemas.openxmlformats.org/officeDocument/2006/relationships/customXml" Target="../ink/ink990.xml"/><Relationship Id="rId19" Type="http://schemas.openxmlformats.org/officeDocument/2006/relationships/customXml" Target="../ink/ink913.xml"/><Relationship Id="rId14" Type="http://schemas.openxmlformats.org/officeDocument/2006/relationships/image" Target="../media/image1240.png"/><Relationship Id="rId30" Type="http://schemas.openxmlformats.org/officeDocument/2006/relationships/image" Target="../media/image1320.png"/><Relationship Id="rId35" Type="http://schemas.openxmlformats.org/officeDocument/2006/relationships/customXml" Target="../ink/ink921.xml"/><Relationship Id="rId56" Type="http://schemas.openxmlformats.org/officeDocument/2006/relationships/image" Target="../media/image1450.png"/><Relationship Id="rId77" Type="http://schemas.openxmlformats.org/officeDocument/2006/relationships/customXml" Target="../ink/ink942.xml"/><Relationship Id="rId100" Type="http://schemas.openxmlformats.org/officeDocument/2006/relationships/image" Target="../media/image1671.png"/><Relationship Id="rId105" Type="http://schemas.openxmlformats.org/officeDocument/2006/relationships/customXml" Target="../ink/ink956.xml"/><Relationship Id="rId126" Type="http://schemas.openxmlformats.org/officeDocument/2006/relationships/image" Target="../media/image1801.png"/><Relationship Id="rId147" Type="http://schemas.openxmlformats.org/officeDocument/2006/relationships/customXml" Target="../ink/ink977.xml"/><Relationship Id="rId168" Type="http://schemas.openxmlformats.org/officeDocument/2006/relationships/image" Target="../media/image835.png"/><Relationship Id="rId8" Type="http://schemas.openxmlformats.org/officeDocument/2006/relationships/image" Target="../media/image1211.png"/><Relationship Id="rId51" Type="http://schemas.openxmlformats.org/officeDocument/2006/relationships/customXml" Target="../ink/ink929.xml"/><Relationship Id="rId72" Type="http://schemas.openxmlformats.org/officeDocument/2006/relationships/image" Target="../media/image1530.png"/><Relationship Id="rId93" Type="http://schemas.openxmlformats.org/officeDocument/2006/relationships/customXml" Target="../ink/ink950.xml"/><Relationship Id="rId98" Type="http://schemas.openxmlformats.org/officeDocument/2006/relationships/image" Target="../media/image1661.png"/><Relationship Id="rId121" Type="http://schemas.openxmlformats.org/officeDocument/2006/relationships/customXml" Target="../ink/ink964.xml"/><Relationship Id="rId142" Type="http://schemas.openxmlformats.org/officeDocument/2006/relationships/image" Target="../media/image822.png"/><Relationship Id="rId163" Type="http://schemas.openxmlformats.org/officeDocument/2006/relationships/customXml" Target="../ink/ink985.xml"/><Relationship Id="rId184" Type="http://schemas.openxmlformats.org/officeDocument/2006/relationships/image" Target="../media/image843.png"/><Relationship Id="rId3" Type="http://schemas.openxmlformats.org/officeDocument/2006/relationships/customXml" Target="../ink/ink905.xml"/><Relationship Id="rId25" Type="http://schemas.openxmlformats.org/officeDocument/2006/relationships/customXml" Target="../ink/ink916.xml"/><Relationship Id="rId46" Type="http://schemas.openxmlformats.org/officeDocument/2006/relationships/image" Target="../media/image1400.png"/><Relationship Id="rId67" Type="http://schemas.openxmlformats.org/officeDocument/2006/relationships/customXml" Target="../ink/ink937.xml"/><Relationship Id="rId116" Type="http://schemas.openxmlformats.org/officeDocument/2006/relationships/image" Target="../media/image1751.png"/><Relationship Id="rId137" Type="http://schemas.openxmlformats.org/officeDocument/2006/relationships/customXml" Target="../ink/ink972.xml"/><Relationship Id="rId158" Type="http://schemas.openxmlformats.org/officeDocument/2006/relationships/image" Target="../media/image830.png"/><Relationship Id="rId20" Type="http://schemas.openxmlformats.org/officeDocument/2006/relationships/image" Target="../media/image1270.png"/><Relationship Id="rId41" Type="http://schemas.openxmlformats.org/officeDocument/2006/relationships/customXml" Target="../ink/ink924.xml"/><Relationship Id="rId62" Type="http://schemas.openxmlformats.org/officeDocument/2006/relationships/image" Target="../media/image1480.png"/><Relationship Id="rId83" Type="http://schemas.openxmlformats.org/officeDocument/2006/relationships/customXml" Target="../ink/ink945.xml"/><Relationship Id="rId88" Type="http://schemas.openxmlformats.org/officeDocument/2006/relationships/image" Target="../media/image1612.png"/><Relationship Id="rId111" Type="http://schemas.openxmlformats.org/officeDocument/2006/relationships/customXml" Target="../ink/ink959.xml"/><Relationship Id="rId132" Type="http://schemas.openxmlformats.org/officeDocument/2006/relationships/image" Target="../media/image1831.png"/><Relationship Id="rId153" Type="http://schemas.openxmlformats.org/officeDocument/2006/relationships/customXml" Target="../ink/ink980.xml"/><Relationship Id="rId174" Type="http://schemas.openxmlformats.org/officeDocument/2006/relationships/image" Target="../media/image838.png"/><Relationship Id="rId179" Type="http://schemas.openxmlformats.org/officeDocument/2006/relationships/customXml" Target="../ink/ink993.xml"/><Relationship Id="rId15" Type="http://schemas.openxmlformats.org/officeDocument/2006/relationships/customXml" Target="../ink/ink911.xml"/><Relationship Id="rId36" Type="http://schemas.openxmlformats.org/officeDocument/2006/relationships/image" Target="../media/image1350.png"/><Relationship Id="rId57" Type="http://schemas.openxmlformats.org/officeDocument/2006/relationships/customXml" Target="../ink/ink932.xml"/><Relationship Id="rId106" Type="http://schemas.openxmlformats.org/officeDocument/2006/relationships/image" Target="../media/image1701.png"/><Relationship Id="rId127" Type="http://schemas.openxmlformats.org/officeDocument/2006/relationships/customXml" Target="../ink/ink967.xml"/><Relationship Id="rId10" Type="http://schemas.openxmlformats.org/officeDocument/2006/relationships/image" Target="../media/image1220.png"/><Relationship Id="rId31" Type="http://schemas.openxmlformats.org/officeDocument/2006/relationships/customXml" Target="../ink/ink919.xml"/><Relationship Id="rId52" Type="http://schemas.openxmlformats.org/officeDocument/2006/relationships/image" Target="../media/image1430.png"/><Relationship Id="rId73" Type="http://schemas.openxmlformats.org/officeDocument/2006/relationships/customXml" Target="../ink/ink940.xml"/><Relationship Id="rId78" Type="http://schemas.openxmlformats.org/officeDocument/2006/relationships/image" Target="../media/image1560.png"/><Relationship Id="rId94" Type="http://schemas.openxmlformats.org/officeDocument/2006/relationships/image" Target="../media/image1641.png"/><Relationship Id="rId99" Type="http://schemas.openxmlformats.org/officeDocument/2006/relationships/customXml" Target="../ink/ink953.xml"/><Relationship Id="rId101" Type="http://schemas.openxmlformats.org/officeDocument/2006/relationships/customXml" Target="../ink/ink954.xml"/><Relationship Id="rId122" Type="http://schemas.openxmlformats.org/officeDocument/2006/relationships/image" Target="../media/image1781.png"/><Relationship Id="rId143" Type="http://schemas.openxmlformats.org/officeDocument/2006/relationships/customXml" Target="../ink/ink975.xml"/><Relationship Id="rId148" Type="http://schemas.openxmlformats.org/officeDocument/2006/relationships/image" Target="../media/image825.png"/><Relationship Id="rId164" Type="http://schemas.openxmlformats.org/officeDocument/2006/relationships/image" Target="../media/image833.png"/><Relationship Id="rId169" Type="http://schemas.openxmlformats.org/officeDocument/2006/relationships/customXml" Target="../ink/ink988.xml"/><Relationship Id="rId185" Type="http://schemas.openxmlformats.org/officeDocument/2006/relationships/customXml" Target="../ink/ink996.xml"/><Relationship Id="rId4" Type="http://schemas.openxmlformats.org/officeDocument/2006/relationships/image" Target="../media/image1190.png"/><Relationship Id="rId9" Type="http://schemas.openxmlformats.org/officeDocument/2006/relationships/customXml" Target="../ink/ink908.xml"/><Relationship Id="rId180" Type="http://schemas.openxmlformats.org/officeDocument/2006/relationships/image" Target="../media/image841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0.png"/><Relationship Id="rId21" Type="http://schemas.openxmlformats.org/officeDocument/2006/relationships/customXml" Target="../ink/ink1007.xml"/><Relationship Id="rId42" Type="http://schemas.openxmlformats.org/officeDocument/2006/relationships/image" Target="../media/image1891.png"/><Relationship Id="rId47" Type="http://schemas.openxmlformats.org/officeDocument/2006/relationships/customXml" Target="../ink/ink1020.xml"/><Relationship Id="rId63" Type="http://schemas.openxmlformats.org/officeDocument/2006/relationships/customXml" Target="../ink/ink1028.xml"/><Relationship Id="rId68" Type="http://schemas.openxmlformats.org/officeDocument/2006/relationships/image" Target="../media/image848.png"/><Relationship Id="rId84" Type="http://schemas.openxmlformats.org/officeDocument/2006/relationships/image" Target="../media/image856.png"/><Relationship Id="rId89" Type="http://schemas.openxmlformats.org/officeDocument/2006/relationships/customXml" Target="../ink/ink1041.xml"/><Relationship Id="rId7" Type="http://schemas.openxmlformats.org/officeDocument/2006/relationships/customXml" Target="../ink/ink1000.xml"/><Relationship Id="rId71" Type="http://schemas.openxmlformats.org/officeDocument/2006/relationships/customXml" Target="../ink/ink1032.xml"/><Relationship Id="rId92" Type="http://schemas.openxmlformats.org/officeDocument/2006/relationships/image" Target="../media/image860.png"/><Relationship Id="rId2" Type="http://schemas.openxmlformats.org/officeDocument/2006/relationships/image" Target="../media/image846.png"/><Relationship Id="rId16" Type="http://schemas.openxmlformats.org/officeDocument/2006/relationships/image" Target="../media/image1630.png"/><Relationship Id="rId29" Type="http://schemas.openxmlformats.org/officeDocument/2006/relationships/customXml" Target="../ink/ink1011.xml"/><Relationship Id="rId11" Type="http://schemas.openxmlformats.org/officeDocument/2006/relationships/customXml" Target="../ink/ink1002.xml"/><Relationship Id="rId24" Type="http://schemas.openxmlformats.org/officeDocument/2006/relationships/image" Target="../media/image1670.png"/><Relationship Id="rId32" Type="http://schemas.openxmlformats.org/officeDocument/2006/relationships/image" Target="../media/image1710.png"/><Relationship Id="rId37" Type="http://schemas.openxmlformats.org/officeDocument/2006/relationships/customXml" Target="../ink/ink1015.xml"/><Relationship Id="rId40" Type="http://schemas.openxmlformats.org/officeDocument/2006/relationships/image" Target="../media/image1881.png"/><Relationship Id="rId45" Type="http://schemas.openxmlformats.org/officeDocument/2006/relationships/customXml" Target="../ink/ink1019.xml"/><Relationship Id="rId53" Type="http://schemas.openxmlformats.org/officeDocument/2006/relationships/customXml" Target="../ink/ink1023.xml"/><Relationship Id="rId58" Type="http://schemas.openxmlformats.org/officeDocument/2006/relationships/image" Target="../media/image1971.png"/><Relationship Id="rId66" Type="http://schemas.openxmlformats.org/officeDocument/2006/relationships/image" Target="../media/image847.png"/><Relationship Id="rId74" Type="http://schemas.openxmlformats.org/officeDocument/2006/relationships/image" Target="../media/image851.png"/><Relationship Id="rId79" Type="http://schemas.openxmlformats.org/officeDocument/2006/relationships/customXml" Target="../ink/ink1036.xml"/><Relationship Id="rId87" Type="http://schemas.openxmlformats.org/officeDocument/2006/relationships/customXml" Target="../ink/ink1040.xml"/><Relationship Id="rId102" Type="http://schemas.openxmlformats.org/officeDocument/2006/relationships/image" Target="../media/image865.png"/><Relationship Id="rId5" Type="http://schemas.openxmlformats.org/officeDocument/2006/relationships/customXml" Target="../ink/ink999.xml"/><Relationship Id="rId61" Type="http://schemas.openxmlformats.org/officeDocument/2006/relationships/customXml" Target="../ink/ink1027.xml"/><Relationship Id="rId82" Type="http://schemas.openxmlformats.org/officeDocument/2006/relationships/image" Target="../media/image855.png"/><Relationship Id="rId90" Type="http://schemas.openxmlformats.org/officeDocument/2006/relationships/image" Target="../media/image859.png"/><Relationship Id="rId95" Type="http://schemas.openxmlformats.org/officeDocument/2006/relationships/customXml" Target="../ink/ink1044.xml"/><Relationship Id="rId19" Type="http://schemas.openxmlformats.org/officeDocument/2006/relationships/customXml" Target="../ink/ink1006.xml"/><Relationship Id="rId14" Type="http://schemas.openxmlformats.org/officeDocument/2006/relationships/image" Target="../media/image1620.png"/><Relationship Id="rId22" Type="http://schemas.openxmlformats.org/officeDocument/2006/relationships/image" Target="../media/image1660.png"/><Relationship Id="rId27" Type="http://schemas.openxmlformats.org/officeDocument/2006/relationships/customXml" Target="../ink/ink1010.xml"/><Relationship Id="rId30" Type="http://schemas.openxmlformats.org/officeDocument/2006/relationships/image" Target="../media/image1700.png"/><Relationship Id="rId35" Type="http://schemas.openxmlformats.org/officeDocument/2006/relationships/customXml" Target="../ink/ink1014.xml"/><Relationship Id="rId43" Type="http://schemas.openxmlformats.org/officeDocument/2006/relationships/customXml" Target="../ink/ink1018.xml"/><Relationship Id="rId48" Type="http://schemas.openxmlformats.org/officeDocument/2006/relationships/image" Target="../media/image1921.png"/><Relationship Id="rId56" Type="http://schemas.openxmlformats.org/officeDocument/2006/relationships/image" Target="../media/image1961.png"/><Relationship Id="rId64" Type="http://schemas.openxmlformats.org/officeDocument/2006/relationships/image" Target="../media/image2001.png"/><Relationship Id="rId69" Type="http://schemas.openxmlformats.org/officeDocument/2006/relationships/customXml" Target="../ink/ink1031.xml"/><Relationship Id="rId77" Type="http://schemas.openxmlformats.org/officeDocument/2006/relationships/customXml" Target="../ink/ink1035.xml"/><Relationship Id="rId100" Type="http://schemas.openxmlformats.org/officeDocument/2006/relationships/image" Target="../media/image864.png"/><Relationship Id="rId105" Type="http://schemas.openxmlformats.org/officeDocument/2006/relationships/customXml" Target="../ink/ink1049.xml"/><Relationship Id="rId8" Type="http://schemas.openxmlformats.org/officeDocument/2006/relationships/image" Target="../media/image1590.png"/><Relationship Id="rId51" Type="http://schemas.openxmlformats.org/officeDocument/2006/relationships/customXml" Target="../ink/ink1022.xml"/><Relationship Id="rId72" Type="http://schemas.openxmlformats.org/officeDocument/2006/relationships/image" Target="../media/image850.png"/><Relationship Id="rId80" Type="http://schemas.openxmlformats.org/officeDocument/2006/relationships/image" Target="../media/image854.png"/><Relationship Id="rId85" Type="http://schemas.openxmlformats.org/officeDocument/2006/relationships/customXml" Target="../ink/ink1039.xml"/><Relationship Id="rId93" Type="http://schemas.openxmlformats.org/officeDocument/2006/relationships/customXml" Target="../ink/ink1043.xml"/><Relationship Id="rId98" Type="http://schemas.openxmlformats.org/officeDocument/2006/relationships/image" Target="../media/image863.png"/><Relationship Id="rId3" Type="http://schemas.openxmlformats.org/officeDocument/2006/relationships/customXml" Target="../ink/ink998.xml"/><Relationship Id="rId12" Type="http://schemas.openxmlformats.org/officeDocument/2006/relationships/image" Target="../media/image1610.png"/><Relationship Id="rId17" Type="http://schemas.openxmlformats.org/officeDocument/2006/relationships/customXml" Target="../ink/ink1005.xml"/><Relationship Id="rId25" Type="http://schemas.openxmlformats.org/officeDocument/2006/relationships/customXml" Target="../ink/ink1009.xml"/><Relationship Id="rId33" Type="http://schemas.openxmlformats.org/officeDocument/2006/relationships/customXml" Target="../ink/ink1013.xml"/><Relationship Id="rId38" Type="http://schemas.openxmlformats.org/officeDocument/2006/relationships/image" Target="../media/image1871.png"/><Relationship Id="rId46" Type="http://schemas.openxmlformats.org/officeDocument/2006/relationships/image" Target="../media/image1912.png"/><Relationship Id="rId59" Type="http://schemas.openxmlformats.org/officeDocument/2006/relationships/customXml" Target="../ink/ink1026.xml"/><Relationship Id="rId67" Type="http://schemas.openxmlformats.org/officeDocument/2006/relationships/customXml" Target="../ink/ink1030.xml"/><Relationship Id="rId103" Type="http://schemas.openxmlformats.org/officeDocument/2006/relationships/customXml" Target="../ink/ink1048.xml"/><Relationship Id="rId20" Type="http://schemas.openxmlformats.org/officeDocument/2006/relationships/image" Target="../media/image1650.png"/><Relationship Id="rId41" Type="http://schemas.openxmlformats.org/officeDocument/2006/relationships/customXml" Target="../ink/ink1017.xml"/><Relationship Id="rId54" Type="http://schemas.openxmlformats.org/officeDocument/2006/relationships/image" Target="../media/image1951.png"/><Relationship Id="rId62" Type="http://schemas.openxmlformats.org/officeDocument/2006/relationships/image" Target="../media/image1991.png"/><Relationship Id="rId70" Type="http://schemas.openxmlformats.org/officeDocument/2006/relationships/image" Target="../media/image849.png"/><Relationship Id="rId75" Type="http://schemas.openxmlformats.org/officeDocument/2006/relationships/customXml" Target="../ink/ink1034.xml"/><Relationship Id="rId83" Type="http://schemas.openxmlformats.org/officeDocument/2006/relationships/customXml" Target="../ink/ink1038.xml"/><Relationship Id="rId88" Type="http://schemas.openxmlformats.org/officeDocument/2006/relationships/image" Target="../media/image858.png"/><Relationship Id="rId91" Type="http://schemas.openxmlformats.org/officeDocument/2006/relationships/customXml" Target="../ink/ink1042.xml"/><Relationship Id="rId96" Type="http://schemas.openxmlformats.org/officeDocument/2006/relationships/image" Target="../media/image8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0.png"/><Relationship Id="rId15" Type="http://schemas.openxmlformats.org/officeDocument/2006/relationships/customXml" Target="../ink/ink1004.xml"/><Relationship Id="rId23" Type="http://schemas.openxmlformats.org/officeDocument/2006/relationships/customXml" Target="../ink/ink1008.xml"/><Relationship Id="rId28" Type="http://schemas.openxmlformats.org/officeDocument/2006/relationships/image" Target="../media/image1690.png"/><Relationship Id="rId36" Type="http://schemas.openxmlformats.org/officeDocument/2006/relationships/image" Target="../media/image1861.png"/><Relationship Id="rId49" Type="http://schemas.openxmlformats.org/officeDocument/2006/relationships/customXml" Target="../ink/ink1021.xml"/><Relationship Id="rId57" Type="http://schemas.openxmlformats.org/officeDocument/2006/relationships/customXml" Target="../ink/ink1025.xml"/><Relationship Id="rId106" Type="http://schemas.openxmlformats.org/officeDocument/2006/relationships/image" Target="../media/image867.png"/><Relationship Id="rId10" Type="http://schemas.openxmlformats.org/officeDocument/2006/relationships/image" Target="../media/image1600.png"/><Relationship Id="rId31" Type="http://schemas.openxmlformats.org/officeDocument/2006/relationships/customXml" Target="../ink/ink1012.xml"/><Relationship Id="rId44" Type="http://schemas.openxmlformats.org/officeDocument/2006/relationships/image" Target="../media/image1901.png"/><Relationship Id="rId52" Type="http://schemas.openxmlformats.org/officeDocument/2006/relationships/image" Target="../media/image1941.png"/><Relationship Id="rId60" Type="http://schemas.openxmlformats.org/officeDocument/2006/relationships/image" Target="../media/image1981.png"/><Relationship Id="rId65" Type="http://schemas.openxmlformats.org/officeDocument/2006/relationships/customXml" Target="../ink/ink1029.xml"/><Relationship Id="rId73" Type="http://schemas.openxmlformats.org/officeDocument/2006/relationships/customXml" Target="../ink/ink1033.xml"/><Relationship Id="rId78" Type="http://schemas.openxmlformats.org/officeDocument/2006/relationships/image" Target="../media/image853.png"/><Relationship Id="rId81" Type="http://schemas.openxmlformats.org/officeDocument/2006/relationships/customXml" Target="../ink/ink1037.xml"/><Relationship Id="rId86" Type="http://schemas.openxmlformats.org/officeDocument/2006/relationships/image" Target="../media/image857.png"/><Relationship Id="rId94" Type="http://schemas.openxmlformats.org/officeDocument/2006/relationships/image" Target="../media/image861.png"/><Relationship Id="rId99" Type="http://schemas.openxmlformats.org/officeDocument/2006/relationships/customXml" Target="../ink/ink1046.xml"/><Relationship Id="rId101" Type="http://schemas.openxmlformats.org/officeDocument/2006/relationships/customXml" Target="../ink/ink1047.xml"/><Relationship Id="rId4" Type="http://schemas.openxmlformats.org/officeDocument/2006/relationships/image" Target="../media/image1570.png"/><Relationship Id="rId9" Type="http://schemas.openxmlformats.org/officeDocument/2006/relationships/customXml" Target="../ink/ink1001.xml"/><Relationship Id="rId13" Type="http://schemas.openxmlformats.org/officeDocument/2006/relationships/customXml" Target="../ink/ink1003.xml"/><Relationship Id="rId18" Type="http://schemas.openxmlformats.org/officeDocument/2006/relationships/image" Target="../media/image1640.png"/><Relationship Id="rId39" Type="http://schemas.openxmlformats.org/officeDocument/2006/relationships/customXml" Target="../ink/ink1016.xml"/><Relationship Id="rId34" Type="http://schemas.openxmlformats.org/officeDocument/2006/relationships/image" Target="../media/image1851.png"/><Relationship Id="rId50" Type="http://schemas.openxmlformats.org/officeDocument/2006/relationships/image" Target="../media/image1931.png"/><Relationship Id="rId55" Type="http://schemas.openxmlformats.org/officeDocument/2006/relationships/customXml" Target="../ink/ink1024.xml"/><Relationship Id="rId76" Type="http://schemas.openxmlformats.org/officeDocument/2006/relationships/image" Target="../media/image852.png"/><Relationship Id="rId97" Type="http://schemas.openxmlformats.org/officeDocument/2006/relationships/customXml" Target="../ink/ink1045.xml"/><Relationship Id="rId104" Type="http://schemas.openxmlformats.org/officeDocument/2006/relationships/image" Target="../media/image86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6" Type="http://schemas.openxmlformats.org/officeDocument/2006/relationships/customXml" Target="../ink/ink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23" Type="http://schemas.openxmlformats.org/officeDocument/2006/relationships/image" Target="../media/image62.png"/><Relationship Id="rId128" Type="http://schemas.openxmlformats.org/officeDocument/2006/relationships/customXml" Target="../ink/ink65.xml"/><Relationship Id="rId5" Type="http://schemas.openxmlformats.org/officeDocument/2006/relationships/image" Target="../media/image3.png"/><Relationship Id="rId90" Type="http://schemas.openxmlformats.org/officeDocument/2006/relationships/customXml" Target="../ink/ink46.xml"/><Relationship Id="rId95" Type="http://schemas.openxmlformats.org/officeDocument/2006/relationships/image" Target="../media/image48.png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105" Type="http://schemas.openxmlformats.org/officeDocument/2006/relationships/image" Target="../media/image53.png"/><Relationship Id="rId113" Type="http://schemas.openxmlformats.org/officeDocument/2006/relationships/image" Target="../media/image57.png"/><Relationship Id="rId118" Type="http://schemas.openxmlformats.org/officeDocument/2006/relationships/customXml" Target="../ink/ink60.xml"/><Relationship Id="rId126" Type="http://schemas.openxmlformats.org/officeDocument/2006/relationships/customXml" Target="../ink/ink64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5.xml"/><Relationship Id="rId116" Type="http://schemas.openxmlformats.org/officeDocument/2006/relationships/customXml" Target="../ink/ink59.xml"/><Relationship Id="rId124" Type="http://schemas.openxmlformats.org/officeDocument/2006/relationships/customXml" Target="../ink/ink63.xml"/><Relationship Id="rId129" Type="http://schemas.openxmlformats.org/officeDocument/2006/relationships/image" Target="../media/image65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91" Type="http://schemas.openxmlformats.org/officeDocument/2006/relationships/image" Target="../media/image46.png"/><Relationship Id="rId96" Type="http://schemas.openxmlformats.org/officeDocument/2006/relationships/customXml" Target="../ink/ink49.xml"/><Relationship Id="rId11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4.xml"/><Relationship Id="rId114" Type="http://schemas.openxmlformats.org/officeDocument/2006/relationships/customXml" Target="../ink/ink58.xml"/><Relationship Id="rId119" Type="http://schemas.openxmlformats.org/officeDocument/2006/relationships/image" Target="../media/image60.png"/><Relationship Id="rId127" Type="http://schemas.openxmlformats.org/officeDocument/2006/relationships/image" Target="../media/image64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81" Type="http://schemas.openxmlformats.org/officeDocument/2006/relationships/image" Target="../media/image41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30" Type="http://schemas.openxmlformats.org/officeDocument/2006/relationships/customXml" Target="../ink/ink66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1.xml"/><Relationship Id="rId21" Type="http://schemas.openxmlformats.org/officeDocument/2006/relationships/customXml" Target="../ink/ink1058.xml"/><Relationship Id="rId42" Type="http://schemas.openxmlformats.org/officeDocument/2006/relationships/image" Target="../media/image6900.png"/><Relationship Id="rId84" Type="http://schemas.openxmlformats.org/officeDocument/2006/relationships/image" Target="../media/image1830.png"/><Relationship Id="rId138" Type="http://schemas.openxmlformats.org/officeDocument/2006/relationships/image" Target="../media/image2101.png"/><Relationship Id="rId159" Type="http://schemas.openxmlformats.org/officeDocument/2006/relationships/customXml" Target="../ink/ink1122.xml"/><Relationship Id="rId170" Type="http://schemas.openxmlformats.org/officeDocument/2006/relationships/image" Target="../media/image2260.png"/><Relationship Id="rId191" Type="http://schemas.openxmlformats.org/officeDocument/2006/relationships/customXml" Target="../ink/ink1138.xml"/><Relationship Id="rId205" Type="http://schemas.openxmlformats.org/officeDocument/2006/relationships/customXml" Target="../ink/ink1145.xml"/><Relationship Id="rId226" Type="http://schemas.openxmlformats.org/officeDocument/2006/relationships/image" Target="../media/image869.png"/><Relationship Id="rId107" Type="http://schemas.openxmlformats.org/officeDocument/2006/relationships/customXml" Target="../ink/ink1096.xml"/><Relationship Id="rId11" Type="http://schemas.openxmlformats.org/officeDocument/2006/relationships/customXml" Target="../ink/ink1053.xml"/><Relationship Id="rId32" Type="http://schemas.openxmlformats.org/officeDocument/2006/relationships/image" Target="../media/image6850.png"/><Relationship Id="rId53" Type="http://schemas.openxmlformats.org/officeDocument/2006/relationships/customXml" Target="../ink/ink1074.xml"/><Relationship Id="rId74" Type="http://schemas.openxmlformats.org/officeDocument/2006/relationships/image" Target="../media/image1780.png"/><Relationship Id="rId128" Type="http://schemas.openxmlformats.org/officeDocument/2006/relationships/image" Target="../media/image2050.png"/><Relationship Id="rId149" Type="http://schemas.openxmlformats.org/officeDocument/2006/relationships/customXml" Target="../ink/ink1117.xml"/><Relationship Id="rId90" Type="http://schemas.openxmlformats.org/officeDocument/2006/relationships/image" Target="../media/image1860.png"/><Relationship Id="rId95" Type="http://schemas.openxmlformats.org/officeDocument/2006/relationships/customXml" Target="../ink/ink1090.xml"/><Relationship Id="rId160" Type="http://schemas.openxmlformats.org/officeDocument/2006/relationships/image" Target="../media/image2211.png"/><Relationship Id="rId165" Type="http://schemas.openxmlformats.org/officeDocument/2006/relationships/customXml" Target="../ink/ink1125.xml"/><Relationship Id="rId181" Type="http://schemas.openxmlformats.org/officeDocument/2006/relationships/customXml" Target="../ink/ink1133.xml"/><Relationship Id="rId186" Type="http://schemas.openxmlformats.org/officeDocument/2006/relationships/image" Target="../media/image2340.png"/><Relationship Id="rId216" Type="http://schemas.openxmlformats.org/officeDocument/2006/relationships/image" Target="../media/image2490.png"/><Relationship Id="rId211" Type="http://schemas.openxmlformats.org/officeDocument/2006/relationships/customXml" Target="../ink/ink1148.xml"/><Relationship Id="rId232" Type="http://schemas.openxmlformats.org/officeDocument/2006/relationships/image" Target="../media/image872.png"/><Relationship Id="rId22" Type="http://schemas.openxmlformats.org/officeDocument/2006/relationships/image" Target="../media/image6800.png"/><Relationship Id="rId27" Type="http://schemas.openxmlformats.org/officeDocument/2006/relationships/customXml" Target="../ink/ink1061.xml"/><Relationship Id="rId43" Type="http://schemas.openxmlformats.org/officeDocument/2006/relationships/customXml" Target="../ink/ink1069.xml"/><Relationship Id="rId48" Type="http://schemas.openxmlformats.org/officeDocument/2006/relationships/image" Target="../media/image6930.png"/><Relationship Id="rId64" Type="http://schemas.openxmlformats.org/officeDocument/2006/relationships/image" Target="../media/image1730.png"/><Relationship Id="rId69" Type="http://schemas.openxmlformats.org/officeDocument/2006/relationships/customXml" Target="../ink/ink1077.xml"/><Relationship Id="rId113" Type="http://schemas.openxmlformats.org/officeDocument/2006/relationships/customXml" Target="../ink/ink1099.xml"/><Relationship Id="rId118" Type="http://schemas.openxmlformats.org/officeDocument/2006/relationships/image" Target="../media/image2000.png"/><Relationship Id="rId134" Type="http://schemas.openxmlformats.org/officeDocument/2006/relationships/image" Target="../media/image2080.png"/><Relationship Id="rId139" Type="http://schemas.openxmlformats.org/officeDocument/2006/relationships/customXml" Target="../ink/ink1112.xml"/><Relationship Id="rId80" Type="http://schemas.openxmlformats.org/officeDocument/2006/relationships/image" Target="../media/image1810.png"/><Relationship Id="rId85" Type="http://schemas.openxmlformats.org/officeDocument/2006/relationships/customXml" Target="../ink/ink1085.xml"/><Relationship Id="rId150" Type="http://schemas.openxmlformats.org/officeDocument/2006/relationships/image" Target="../media/image2160.png"/><Relationship Id="rId155" Type="http://schemas.openxmlformats.org/officeDocument/2006/relationships/customXml" Target="../ink/ink1120.xml"/><Relationship Id="rId171" Type="http://schemas.openxmlformats.org/officeDocument/2006/relationships/customXml" Target="../ink/ink1128.xml"/><Relationship Id="rId176" Type="http://schemas.openxmlformats.org/officeDocument/2006/relationships/image" Target="../media/image2290.png"/><Relationship Id="rId192" Type="http://schemas.openxmlformats.org/officeDocument/2006/relationships/image" Target="../media/image2370.png"/><Relationship Id="rId197" Type="http://schemas.openxmlformats.org/officeDocument/2006/relationships/customXml" Target="../ink/ink1141.xml"/><Relationship Id="rId206" Type="http://schemas.openxmlformats.org/officeDocument/2006/relationships/image" Target="../media/image2440.png"/><Relationship Id="rId227" Type="http://schemas.openxmlformats.org/officeDocument/2006/relationships/customXml" Target="../ink/ink1156.xml"/><Relationship Id="rId201" Type="http://schemas.openxmlformats.org/officeDocument/2006/relationships/customXml" Target="../ink/ink1143.xml"/><Relationship Id="rId222" Type="http://schemas.openxmlformats.org/officeDocument/2006/relationships/image" Target="../media/image2520.png"/><Relationship Id="rId12" Type="http://schemas.openxmlformats.org/officeDocument/2006/relationships/image" Target="../media/image6750.png"/><Relationship Id="rId17" Type="http://schemas.openxmlformats.org/officeDocument/2006/relationships/customXml" Target="../ink/ink1056.xml"/><Relationship Id="rId33" Type="http://schemas.openxmlformats.org/officeDocument/2006/relationships/customXml" Target="../ink/ink1064.xml"/><Relationship Id="rId38" Type="http://schemas.openxmlformats.org/officeDocument/2006/relationships/image" Target="../media/image6880.png"/><Relationship Id="rId103" Type="http://schemas.openxmlformats.org/officeDocument/2006/relationships/customXml" Target="../ink/ink1094.xml"/><Relationship Id="rId108" Type="http://schemas.openxmlformats.org/officeDocument/2006/relationships/image" Target="../media/image1950.png"/><Relationship Id="rId124" Type="http://schemas.openxmlformats.org/officeDocument/2006/relationships/image" Target="../media/image2030.png"/><Relationship Id="rId129" Type="http://schemas.openxmlformats.org/officeDocument/2006/relationships/customXml" Target="../ink/ink1107.xml"/><Relationship Id="rId70" Type="http://schemas.openxmlformats.org/officeDocument/2006/relationships/image" Target="../media/image1760.png"/><Relationship Id="rId75" Type="http://schemas.openxmlformats.org/officeDocument/2006/relationships/customXml" Target="../ink/ink1080.xml"/><Relationship Id="rId91" Type="http://schemas.openxmlformats.org/officeDocument/2006/relationships/customXml" Target="../ink/ink1088.xml"/><Relationship Id="rId96" Type="http://schemas.openxmlformats.org/officeDocument/2006/relationships/image" Target="../media/image1890.png"/><Relationship Id="rId140" Type="http://schemas.openxmlformats.org/officeDocument/2006/relationships/image" Target="../media/image2111.png"/><Relationship Id="rId145" Type="http://schemas.openxmlformats.org/officeDocument/2006/relationships/customXml" Target="../ink/ink1115.xml"/><Relationship Id="rId161" Type="http://schemas.openxmlformats.org/officeDocument/2006/relationships/customXml" Target="../ink/ink1123.xml"/><Relationship Id="rId166" Type="http://schemas.openxmlformats.org/officeDocument/2006/relationships/image" Target="../media/image2240.png"/><Relationship Id="rId182" Type="http://schemas.openxmlformats.org/officeDocument/2006/relationships/image" Target="../media/image2320.png"/><Relationship Id="rId187" Type="http://schemas.openxmlformats.org/officeDocument/2006/relationships/customXml" Target="../ink/ink1136.xml"/><Relationship Id="rId217" Type="http://schemas.openxmlformats.org/officeDocument/2006/relationships/customXml" Target="../ink/ink11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20.png"/><Relationship Id="rId212" Type="http://schemas.openxmlformats.org/officeDocument/2006/relationships/image" Target="../media/image2470.png"/><Relationship Id="rId23" Type="http://schemas.openxmlformats.org/officeDocument/2006/relationships/customXml" Target="../ink/ink1059.xml"/><Relationship Id="rId28" Type="http://schemas.openxmlformats.org/officeDocument/2006/relationships/image" Target="../media/image6830.png"/><Relationship Id="rId49" Type="http://schemas.openxmlformats.org/officeDocument/2006/relationships/customXml" Target="../ink/ink1072.xml"/><Relationship Id="rId114" Type="http://schemas.openxmlformats.org/officeDocument/2006/relationships/image" Target="../media/image1980.png"/><Relationship Id="rId119" Type="http://schemas.openxmlformats.org/officeDocument/2006/relationships/customXml" Target="../ink/ink1102.xml"/><Relationship Id="rId44" Type="http://schemas.openxmlformats.org/officeDocument/2006/relationships/image" Target="../media/image6910.png"/><Relationship Id="rId65" Type="http://schemas.openxmlformats.org/officeDocument/2006/relationships/customXml" Target="../ink/ink1075.xml"/><Relationship Id="rId81" Type="http://schemas.openxmlformats.org/officeDocument/2006/relationships/customXml" Target="../ink/ink1083.xml"/><Relationship Id="rId86" Type="http://schemas.openxmlformats.org/officeDocument/2006/relationships/image" Target="../media/image1840.png"/><Relationship Id="rId130" Type="http://schemas.openxmlformats.org/officeDocument/2006/relationships/image" Target="../media/image2060.png"/><Relationship Id="rId135" Type="http://schemas.openxmlformats.org/officeDocument/2006/relationships/customXml" Target="../ink/ink1110.xml"/><Relationship Id="rId151" Type="http://schemas.openxmlformats.org/officeDocument/2006/relationships/customXml" Target="../ink/ink1118.xml"/><Relationship Id="rId156" Type="http://schemas.openxmlformats.org/officeDocument/2006/relationships/image" Target="../media/image2190.png"/><Relationship Id="rId177" Type="http://schemas.openxmlformats.org/officeDocument/2006/relationships/customXml" Target="../ink/ink1131.xml"/><Relationship Id="rId198" Type="http://schemas.openxmlformats.org/officeDocument/2006/relationships/image" Target="../media/image2400.png"/><Relationship Id="rId172" Type="http://schemas.openxmlformats.org/officeDocument/2006/relationships/image" Target="../media/image2270.png"/><Relationship Id="rId193" Type="http://schemas.openxmlformats.org/officeDocument/2006/relationships/customXml" Target="../ink/ink1139.xml"/><Relationship Id="rId202" Type="http://schemas.openxmlformats.org/officeDocument/2006/relationships/image" Target="../media/image2420.png"/><Relationship Id="rId207" Type="http://schemas.openxmlformats.org/officeDocument/2006/relationships/customXml" Target="../ink/ink1146.xml"/><Relationship Id="rId223" Type="http://schemas.openxmlformats.org/officeDocument/2006/relationships/customXml" Target="../ink/ink1154.xml"/><Relationship Id="rId228" Type="http://schemas.openxmlformats.org/officeDocument/2006/relationships/image" Target="../media/image870.png"/><Relationship Id="rId13" Type="http://schemas.openxmlformats.org/officeDocument/2006/relationships/customXml" Target="../ink/ink1054.xml"/><Relationship Id="rId18" Type="http://schemas.openxmlformats.org/officeDocument/2006/relationships/image" Target="../media/image6780.png"/><Relationship Id="rId39" Type="http://schemas.openxmlformats.org/officeDocument/2006/relationships/customXml" Target="../ink/ink1067.xml"/><Relationship Id="rId109" Type="http://schemas.openxmlformats.org/officeDocument/2006/relationships/customXml" Target="../ink/ink1097.xml"/><Relationship Id="rId34" Type="http://schemas.openxmlformats.org/officeDocument/2006/relationships/image" Target="../media/image6860.png"/><Relationship Id="rId50" Type="http://schemas.openxmlformats.org/officeDocument/2006/relationships/image" Target="../media/image6940.png"/><Relationship Id="rId76" Type="http://schemas.openxmlformats.org/officeDocument/2006/relationships/image" Target="../media/image1790.png"/><Relationship Id="rId97" Type="http://schemas.openxmlformats.org/officeDocument/2006/relationships/customXml" Target="../ink/ink1091.xml"/><Relationship Id="rId104" Type="http://schemas.openxmlformats.org/officeDocument/2006/relationships/image" Target="../media/image1930.png"/><Relationship Id="rId120" Type="http://schemas.openxmlformats.org/officeDocument/2006/relationships/image" Target="../media/image2010.png"/><Relationship Id="rId125" Type="http://schemas.openxmlformats.org/officeDocument/2006/relationships/customXml" Target="../ink/ink1105.xml"/><Relationship Id="rId141" Type="http://schemas.openxmlformats.org/officeDocument/2006/relationships/customXml" Target="../ink/ink1113.xml"/><Relationship Id="rId146" Type="http://schemas.openxmlformats.org/officeDocument/2006/relationships/image" Target="../media/image2140.png"/><Relationship Id="rId167" Type="http://schemas.openxmlformats.org/officeDocument/2006/relationships/customXml" Target="../ink/ink1126.xml"/><Relationship Id="rId188" Type="http://schemas.openxmlformats.org/officeDocument/2006/relationships/image" Target="../media/image2350.png"/><Relationship Id="rId7" Type="http://schemas.openxmlformats.org/officeDocument/2006/relationships/customXml" Target="../ink/ink1051.xml"/><Relationship Id="rId71" Type="http://schemas.openxmlformats.org/officeDocument/2006/relationships/customXml" Target="../ink/ink1078.xml"/><Relationship Id="rId92" Type="http://schemas.openxmlformats.org/officeDocument/2006/relationships/image" Target="../media/image1870.png"/><Relationship Id="rId162" Type="http://schemas.openxmlformats.org/officeDocument/2006/relationships/image" Target="../media/image2220.png"/><Relationship Id="rId183" Type="http://schemas.openxmlformats.org/officeDocument/2006/relationships/customXml" Target="../ink/ink1134.xml"/><Relationship Id="rId213" Type="http://schemas.openxmlformats.org/officeDocument/2006/relationships/customXml" Target="../ink/ink1149.xml"/><Relationship Id="rId218" Type="http://schemas.openxmlformats.org/officeDocument/2006/relationships/image" Target="../media/image2500.png"/><Relationship Id="rId2" Type="http://schemas.openxmlformats.org/officeDocument/2006/relationships/image" Target="../media/image868.png"/><Relationship Id="rId29" Type="http://schemas.openxmlformats.org/officeDocument/2006/relationships/customXml" Target="../ink/ink1062.xml"/><Relationship Id="rId24" Type="http://schemas.openxmlformats.org/officeDocument/2006/relationships/image" Target="../media/image6810.png"/><Relationship Id="rId40" Type="http://schemas.openxmlformats.org/officeDocument/2006/relationships/image" Target="../media/image6890.png"/><Relationship Id="rId45" Type="http://schemas.openxmlformats.org/officeDocument/2006/relationships/customXml" Target="../ink/ink1070.xml"/><Relationship Id="rId66" Type="http://schemas.openxmlformats.org/officeDocument/2006/relationships/image" Target="../media/image1740.png"/><Relationship Id="rId87" Type="http://schemas.openxmlformats.org/officeDocument/2006/relationships/customXml" Target="../ink/ink1086.xml"/><Relationship Id="rId110" Type="http://schemas.openxmlformats.org/officeDocument/2006/relationships/image" Target="../media/image1960.png"/><Relationship Id="rId115" Type="http://schemas.openxmlformats.org/officeDocument/2006/relationships/customXml" Target="../ink/ink1100.xml"/><Relationship Id="rId131" Type="http://schemas.openxmlformats.org/officeDocument/2006/relationships/customXml" Target="../ink/ink1108.xml"/><Relationship Id="rId136" Type="http://schemas.openxmlformats.org/officeDocument/2006/relationships/image" Target="../media/image2090.png"/><Relationship Id="rId157" Type="http://schemas.openxmlformats.org/officeDocument/2006/relationships/customXml" Target="../ink/ink1121.xml"/><Relationship Id="rId178" Type="http://schemas.openxmlformats.org/officeDocument/2006/relationships/image" Target="../media/image2300.png"/><Relationship Id="rId82" Type="http://schemas.openxmlformats.org/officeDocument/2006/relationships/image" Target="../media/image1820.png"/><Relationship Id="rId152" Type="http://schemas.openxmlformats.org/officeDocument/2006/relationships/image" Target="../media/image2170.png"/><Relationship Id="rId173" Type="http://schemas.openxmlformats.org/officeDocument/2006/relationships/customXml" Target="../ink/ink1129.xml"/><Relationship Id="rId194" Type="http://schemas.openxmlformats.org/officeDocument/2006/relationships/image" Target="../media/image2380.png"/><Relationship Id="rId199" Type="http://schemas.openxmlformats.org/officeDocument/2006/relationships/customXml" Target="../ink/ink1142.xml"/><Relationship Id="rId203" Type="http://schemas.openxmlformats.org/officeDocument/2006/relationships/customXml" Target="../ink/ink1144.xml"/><Relationship Id="rId208" Type="http://schemas.openxmlformats.org/officeDocument/2006/relationships/image" Target="../media/image2450.png"/><Relationship Id="rId229" Type="http://schemas.openxmlformats.org/officeDocument/2006/relationships/customXml" Target="../ink/ink1157.xml"/><Relationship Id="rId19" Type="http://schemas.openxmlformats.org/officeDocument/2006/relationships/customXml" Target="../ink/ink1057.xml"/><Relationship Id="rId224" Type="http://schemas.openxmlformats.org/officeDocument/2006/relationships/image" Target="../media/image2530.png"/><Relationship Id="rId14" Type="http://schemas.openxmlformats.org/officeDocument/2006/relationships/image" Target="../media/image6760.png"/><Relationship Id="rId30" Type="http://schemas.openxmlformats.org/officeDocument/2006/relationships/image" Target="../media/image6840.png"/><Relationship Id="rId35" Type="http://schemas.openxmlformats.org/officeDocument/2006/relationships/customXml" Target="../ink/ink1065.xml"/><Relationship Id="rId77" Type="http://schemas.openxmlformats.org/officeDocument/2006/relationships/customXml" Target="../ink/ink1081.xml"/><Relationship Id="rId100" Type="http://schemas.openxmlformats.org/officeDocument/2006/relationships/image" Target="../media/image1910.png"/><Relationship Id="rId105" Type="http://schemas.openxmlformats.org/officeDocument/2006/relationships/customXml" Target="../ink/ink1095.xml"/><Relationship Id="rId126" Type="http://schemas.openxmlformats.org/officeDocument/2006/relationships/image" Target="../media/image2040.png"/><Relationship Id="rId147" Type="http://schemas.openxmlformats.org/officeDocument/2006/relationships/customXml" Target="../ink/ink1116.xml"/><Relationship Id="rId168" Type="http://schemas.openxmlformats.org/officeDocument/2006/relationships/image" Target="../media/image2250.png"/><Relationship Id="rId8" Type="http://schemas.openxmlformats.org/officeDocument/2006/relationships/image" Target="../media/image6730.png"/><Relationship Id="rId51" Type="http://schemas.openxmlformats.org/officeDocument/2006/relationships/customXml" Target="../ink/ink1073.xml"/><Relationship Id="rId72" Type="http://schemas.openxmlformats.org/officeDocument/2006/relationships/image" Target="../media/image1770.png"/><Relationship Id="rId93" Type="http://schemas.openxmlformats.org/officeDocument/2006/relationships/customXml" Target="../ink/ink1089.xml"/><Relationship Id="rId98" Type="http://schemas.openxmlformats.org/officeDocument/2006/relationships/image" Target="../media/image1900.png"/><Relationship Id="rId121" Type="http://schemas.openxmlformats.org/officeDocument/2006/relationships/customXml" Target="../ink/ink1103.xml"/><Relationship Id="rId142" Type="http://schemas.openxmlformats.org/officeDocument/2006/relationships/image" Target="../media/image2120.png"/><Relationship Id="rId163" Type="http://schemas.openxmlformats.org/officeDocument/2006/relationships/customXml" Target="../ink/ink1124.xml"/><Relationship Id="rId184" Type="http://schemas.openxmlformats.org/officeDocument/2006/relationships/image" Target="../media/image2330.png"/><Relationship Id="rId189" Type="http://schemas.openxmlformats.org/officeDocument/2006/relationships/customXml" Target="../ink/ink1137.xml"/><Relationship Id="rId219" Type="http://schemas.openxmlformats.org/officeDocument/2006/relationships/customXml" Target="../ink/ink1152.xml"/><Relationship Id="rId3" Type="http://schemas.openxmlformats.org/officeDocument/2006/relationships/customXml" Target="../ink/ink1050.xml"/><Relationship Id="rId214" Type="http://schemas.openxmlformats.org/officeDocument/2006/relationships/image" Target="../media/image2480.png"/><Relationship Id="rId230" Type="http://schemas.openxmlformats.org/officeDocument/2006/relationships/image" Target="../media/image871.png"/><Relationship Id="rId25" Type="http://schemas.openxmlformats.org/officeDocument/2006/relationships/customXml" Target="../ink/ink1060.xml"/><Relationship Id="rId46" Type="http://schemas.openxmlformats.org/officeDocument/2006/relationships/image" Target="../media/image6920.png"/><Relationship Id="rId67" Type="http://schemas.openxmlformats.org/officeDocument/2006/relationships/customXml" Target="../ink/ink1076.xml"/><Relationship Id="rId116" Type="http://schemas.openxmlformats.org/officeDocument/2006/relationships/image" Target="../media/image1990.png"/><Relationship Id="rId137" Type="http://schemas.openxmlformats.org/officeDocument/2006/relationships/customXml" Target="../ink/ink1111.xml"/><Relationship Id="rId158" Type="http://schemas.openxmlformats.org/officeDocument/2006/relationships/image" Target="../media/image2200.png"/><Relationship Id="rId20" Type="http://schemas.openxmlformats.org/officeDocument/2006/relationships/image" Target="../media/image6790.png"/><Relationship Id="rId41" Type="http://schemas.openxmlformats.org/officeDocument/2006/relationships/customXml" Target="../ink/ink1068.xml"/><Relationship Id="rId83" Type="http://schemas.openxmlformats.org/officeDocument/2006/relationships/customXml" Target="../ink/ink1084.xml"/><Relationship Id="rId88" Type="http://schemas.openxmlformats.org/officeDocument/2006/relationships/image" Target="../media/image1850.png"/><Relationship Id="rId111" Type="http://schemas.openxmlformats.org/officeDocument/2006/relationships/customXml" Target="../ink/ink1098.xml"/><Relationship Id="rId132" Type="http://schemas.openxmlformats.org/officeDocument/2006/relationships/image" Target="../media/image2070.png"/><Relationship Id="rId153" Type="http://schemas.openxmlformats.org/officeDocument/2006/relationships/customXml" Target="../ink/ink1119.xml"/><Relationship Id="rId174" Type="http://schemas.openxmlformats.org/officeDocument/2006/relationships/image" Target="../media/image2280.png"/><Relationship Id="rId179" Type="http://schemas.openxmlformats.org/officeDocument/2006/relationships/customXml" Target="../ink/ink1132.xml"/><Relationship Id="rId195" Type="http://schemas.openxmlformats.org/officeDocument/2006/relationships/customXml" Target="../ink/ink1140.xml"/><Relationship Id="rId209" Type="http://schemas.openxmlformats.org/officeDocument/2006/relationships/customXml" Target="../ink/ink1147.xml"/><Relationship Id="rId190" Type="http://schemas.openxmlformats.org/officeDocument/2006/relationships/image" Target="../media/image2360.png"/><Relationship Id="rId204" Type="http://schemas.openxmlformats.org/officeDocument/2006/relationships/image" Target="../media/image2430.png"/><Relationship Id="rId220" Type="http://schemas.openxmlformats.org/officeDocument/2006/relationships/image" Target="../media/image2511.png"/><Relationship Id="rId225" Type="http://schemas.openxmlformats.org/officeDocument/2006/relationships/customXml" Target="../ink/ink1155.xml"/><Relationship Id="rId15" Type="http://schemas.openxmlformats.org/officeDocument/2006/relationships/customXml" Target="../ink/ink1055.xml"/><Relationship Id="rId36" Type="http://schemas.openxmlformats.org/officeDocument/2006/relationships/image" Target="../media/image6870.png"/><Relationship Id="rId106" Type="http://schemas.openxmlformats.org/officeDocument/2006/relationships/image" Target="../media/image1940.png"/><Relationship Id="rId127" Type="http://schemas.openxmlformats.org/officeDocument/2006/relationships/customXml" Target="../ink/ink1106.xml"/><Relationship Id="rId10" Type="http://schemas.openxmlformats.org/officeDocument/2006/relationships/image" Target="../media/image6740.png"/><Relationship Id="rId31" Type="http://schemas.openxmlformats.org/officeDocument/2006/relationships/customXml" Target="../ink/ink1063.xml"/><Relationship Id="rId52" Type="http://schemas.openxmlformats.org/officeDocument/2006/relationships/image" Target="../media/image6950.png"/><Relationship Id="rId73" Type="http://schemas.openxmlformats.org/officeDocument/2006/relationships/customXml" Target="../ink/ink1079.xml"/><Relationship Id="rId78" Type="http://schemas.openxmlformats.org/officeDocument/2006/relationships/image" Target="../media/image1800.png"/><Relationship Id="rId94" Type="http://schemas.openxmlformats.org/officeDocument/2006/relationships/image" Target="../media/image1880.png"/><Relationship Id="rId99" Type="http://schemas.openxmlformats.org/officeDocument/2006/relationships/customXml" Target="../ink/ink1092.xml"/><Relationship Id="rId101" Type="http://schemas.openxmlformats.org/officeDocument/2006/relationships/customXml" Target="../ink/ink1093.xml"/><Relationship Id="rId122" Type="http://schemas.openxmlformats.org/officeDocument/2006/relationships/image" Target="../media/image2020.png"/><Relationship Id="rId143" Type="http://schemas.openxmlformats.org/officeDocument/2006/relationships/customXml" Target="../ink/ink1114.xml"/><Relationship Id="rId148" Type="http://schemas.openxmlformats.org/officeDocument/2006/relationships/image" Target="../media/image2150.png"/><Relationship Id="rId164" Type="http://schemas.openxmlformats.org/officeDocument/2006/relationships/image" Target="../media/image2230.png"/><Relationship Id="rId169" Type="http://schemas.openxmlformats.org/officeDocument/2006/relationships/customXml" Target="../ink/ink1127.xml"/><Relationship Id="rId185" Type="http://schemas.openxmlformats.org/officeDocument/2006/relationships/customXml" Target="../ink/ink1135.xml"/><Relationship Id="rId9" Type="http://schemas.openxmlformats.org/officeDocument/2006/relationships/customXml" Target="../ink/ink1052.xml"/><Relationship Id="rId180" Type="http://schemas.openxmlformats.org/officeDocument/2006/relationships/image" Target="../media/image2311.png"/><Relationship Id="rId210" Type="http://schemas.openxmlformats.org/officeDocument/2006/relationships/image" Target="../media/image2460.png"/><Relationship Id="rId215" Type="http://schemas.openxmlformats.org/officeDocument/2006/relationships/customXml" Target="../ink/ink1150.xml"/><Relationship Id="rId26" Type="http://schemas.openxmlformats.org/officeDocument/2006/relationships/image" Target="../media/image6820.png"/><Relationship Id="rId231" Type="http://schemas.openxmlformats.org/officeDocument/2006/relationships/customXml" Target="../ink/ink1158.xml"/><Relationship Id="rId47" Type="http://schemas.openxmlformats.org/officeDocument/2006/relationships/customXml" Target="../ink/ink1071.xml"/><Relationship Id="rId68" Type="http://schemas.openxmlformats.org/officeDocument/2006/relationships/image" Target="../media/image1750.png"/><Relationship Id="rId89" Type="http://schemas.openxmlformats.org/officeDocument/2006/relationships/customXml" Target="../ink/ink1087.xml"/><Relationship Id="rId112" Type="http://schemas.openxmlformats.org/officeDocument/2006/relationships/image" Target="../media/image1970.png"/><Relationship Id="rId133" Type="http://schemas.openxmlformats.org/officeDocument/2006/relationships/customXml" Target="../ink/ink1109.xml"/><Relationship Id="rId154" Type="http://schemas.openxmlformats.org/officeDocument/2006/relationships/image" Target="../media/image2180.png"/><Relationship Id="rId175" Type="http://schemas.openxmlformats.org/officeDocument/2006/relationships/customXml" Target="../ink/ink1130.xml"/><Relationship Id="rId196" Type="http://schemas.openxmlformats.org/officeDocument/2006/relationships/image" Target="../media/image2390.png"/><Relationship Id="rId200" Type="http://schemas.openxmlformats.org/officeDocument/2006/relationships/image" Target="../media/image2411.png"/><Relationship Id="rId16" Type="http://schemas.openxmlformats.org/officeDocument/2006/relationships/image" Target="../media/image6770.png"/><Relationship Id="rId221" Type="http://schemas.openxmlformats.org/officeDocument/2006/relationships/customXml" Target="../ink/ink1153.xml"/><Relationship Id="rId37" Type="http://schemas.openxmlformats.org/officeDocument/2006/relationships/customXml" Target="../ink/ink1066.xml"/><Relationship Id="rId79" Type="http://schemas.openxmlformats.org/officeDocument/2006/relationships/customXml" Target="../ink/ink1082.xml"/><Relationship Id="rId102" Type="http://schemas.openxmlformats.org/officeDocument/2006/relationships/image" Target="../media/image1920.png"/><Relationship Id="rId123" Type="http://schemas.openxmlformats.org/officeDocument/2006/relationships/customXml" Target="../ink/ink1104.xml"/><Relationship Id="rId144" Type="http://schemas.openxmlformats.org/officeDocument/2006/relationships/image" Target="../media/image21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u.ca/~swartz/conditions1.htm#:~:text=Examples%208.2%20%2D%20The%20first%20is,%2C%20for%20being%20a%20male.%22&amp;text=%22Winning%20a%20lottery%20is%20a,%2C%20for%20having%20a%20ticket.%22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64.xml"/><Relationship Id="rId18" Type="http://schemas.openxmlformats.org/officeDocument/2006/relationships/image" Target="../media/image1100.png"/><Relationship Id="rId26" Type="http://schemas.openxmlformats.org/officeDocument/2006/relationships/image" Target="../media/image876.png"/><Relationship Id="rId39" Type="http://schemas.openxmlformats.org/officeDocument/2006/relationships/customXml" Target="../ink/ink1177.xml"/><Relationship Id="rId3" Type="http://schemas.openxmlformats.org/officeDocument/2006/relationships/customXml" Target="../ink/ink1159.xml"/><Relationship Id="rId21" Type="http://schemas.openxmlformats.org/officeDocument/2006/relationships/customXml" Target="../ink/ink1168.xml"/><Relationship Id="rId34" Type="http://schemas.openxmlformats.org/officeDocument/2006/relationships/image" Target="../media/image880.png"/><Relationship Id="rId42" Type="http://schemas.openxmlformats.org/officeDocument/2006/relationships/image" Target="../media/image884.png"/><Relationship Id="rId47" Type="http://schemas.openxmlformats.org/officeDocument/2006/relationships/customXml" Target="../ink/ink1181.xml"/><Relationship Id="rId50" Type="http://schemas.openxmlformats.org/officeDocument/2006/relationships/image" Target="../media/image888.png"/><Relationship Id="rId7" Type="http://schemas.openxmlformats.org/officeDocument/2006/relationships/customXml" Target="../ink/ink1161.xml"/><Relationship Id="rId12" Type="http://schemas.openxmlformats.org/officeDocument/2006/relationships/image" Target="../media/image1070.png"/><Relationship Id="rId17" Type="http://schemas.openxmlformats.org/officeDocument/2006/relationships/customXml" Target="../ink/ink1166.xml"/><Relationship Id="rId25" Type="http://schemas.openxmlformats.org/officeDocument/2006/relationships/customXml" Target="../ink/ink1170.xml"/><Relationship Id="rId33" Type="http://schemas.openxmlformats.org/officeDocument/2006/relationships/customXml" Target="../ink/ink1174.xml"/><Relationship Id="rId38" Type="http://schemas.openxmlformats.org/officeDocument/2006/relationships/image" Target="../media/image882.png"/><Relationship Id="rId46" Type="http://schemas.openxmlformats.org/officeDocument/2006/relationships/image" Target="../media/image886.png"/><Relationship Id="rId2" Type="http://schemas.openxmlformats.org/officeDocument/2006/relationships/image" Target="../media/image873.png"/><Relationship Id="rId16" Type="http://schemas.openxmlformats.org/officeDocument/2006/relationships/image" Target="../media/image1090.png"/><Relationship Id="rId20" Type="http://schemas.openxmlformats.org/officeDocument/2006/relationships/image" Target="../media/image1111.png"/><Relationship Id="rId29" Type="http://schemas.openxmlformats.org/officeDocument/2006/relationships/customXml" Target="../ink/ink1172.xml"/><Relationship Id="rId41" Type="http://schemas.openxmlformats.org/officeDocument/2006/relationships/customXml" Target="../ink/ink11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3.png"/><Relationship Id="rId11" Type="http://schemas.openxmlformats.org/officeDocument/2006/relationships/customXml" Target="../ink/ink1163.xml"/><Relationship Id="rId24" Type="http://schemas.openxmlformats.org/officeDocument/2006/relationships/image" Target="../media/image875.png"/><Relationship Id="rId32" Type="http://schemas.openxmlformats.org/officeDocument/2006/relationships/image" Target="../media/image879.png"/><Relationship Id="rId37" Type="http://schemas.openxmlformats.org/officeDocument/2006/relationships/customXml" Target="../ink/ink1176.xml"/><Relationship Id="rId40" Type="http://schemas.openxmlformats.org/officeDocument/2006/relationships/image" Target="../media/image883.png"/><Relationship Id="rId45" Type="http://schemas.openxmlformats.org/officeDocument/2006/relationships/customXml" Target="../ink/ink1180.xml"/><Relationship Id="rId5" Type="http://schemas.openxmlformats.org/officeDocument/2006/relationships/customXml" Target="../ink/ink1160.xml"/><Relationship Id="rId15" Type="http://schemas.openxmlformats.org/officeDocument/2006/relationships/customXml" Target="../ink/ink1165.xml"/><Relationship Id="rId23" Type="http://schemas.openxmlformats.org/officeDocument/2006/relationships/customXml" Target="../ink/ink1169.xml"/><Relationship Id="rId28" Type="http://schemas.openxmlformats.org/officeDocument/2006/relationships/image" Target="../media/image877.png"/><Relationship Id="rId36" Type="http://schemas.openxmlformats.org/officeDocument/2006/relationships/image" Target="../media/image881.png"/><Relationship Id="rId49" Type="http://schemas.openxmlformats.org/officeDocument/2006/relationships/customXml" Target="../ink/ink1182.xml"/><Relationship Id="rId10" Type="http://schemas.openxmlformats.org/officeDocument/2006/relationships/image" Target="../media/image1060.png"/><Relationship Id="rId19" Type="http://schemas.openxmlformats.org/officeDocument/2006/relationships/customXml" Target="../ink/ink1167.xml"/><Relationship Id="rId31" Type="http://schemas.openxmlformats.org/officeDocument/2006/relationships/customXml" Target="../ink/ink1173.xml"/><Relationship Id="rId44" Type="http://schemas.openxmlformats.org/officeDocument/2006/relationships/image" Target="../media/image885.png"/><Relationship Id="rId52" Type="http://schemas.openxmlformats.org/officeDocument/2006/relationships/image" Target="../media/image889.png"/><Relationship Id="rId4" Type="http://schemas.openxmlformats.org/officeDocument/2006/relationships/image" Target="../media/image10310.png"/><Relationship Id="rId9" Type="http://schemas.openxmlformats.org/officeDocument/2006/relationships/customXml" Target="../ink/ink1162.xml"/><Relationship Id="rId14" Type="http://schemas.openxmlformats.org/officeDocument/2006/relationships/image" Target="../media/image1080.png"/><Relationship Id="rId22" Type="http://schemas.openxmlformats.org/officeDocument/2006/relationships/image" Target="../media/image874.png"/><Relationship Id="rId27" Type="http://schemas.openxmlformats.org/officeDocument/2006/relationships/customXml" Target="../ink/ink1171.xml"/><Relationship Id="rId30" Type="http://schemas.openxmlformats.org/officeDocument/2006/relationships/image" Target="../media/image878.png"/><Relationship Id="rId35" Type="http://schemas.openxmlformats.org/officeDocument/2006/relationships/customXml" Target="../ink/ink1175.xml"/><Relationship Id="rId43" Type="http://schemas.openxmlformats.org/officeDocument/2006/relationships/customXml" Target="../ink/ink1179.xml"/><Relationship Id="rId48" Type="http://schemas.openxmlformats.org/officeDocument/2006/relationships/image" Target="../media/image887.png"/><Relationship Id="rId8" Type="http://schemas.openxmlformats.org/officeDocument/2006/relationships/image" Target="../media/image1050.png"/><Relationship Id="rId51" Type="http://schemas.openxmlformats.org/officeDocument/2006/relationships/customXml" Target="../ink/ink118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89.xml"/><Relationship Id="rId18" Type="http://schemas.openxmlformats.org/officeDocument/2006/relationships/image" Target="../media/image898.png"/><Relationship Id="rId26" Type="http://schemas.openxmlformats.org/officeDocument/2006/relationships/image" Target="../media/image902.png"/><Relationship Id="rId39" Type="http://schemas.openxmlformats.org/officeDocument/2006/relationships/customXml" Target="../ink/ink1202.xml"/><Relationship Id="rId21" Type="http://schemas.openxmlformats.org/officeDocument/2006/relationships/customXml" Target="../ink/ink1193.xml"/><Relationship Id="rId34" Type="http://schemas.openxmlformats.org/officeDocument/2006/relationships/image" Target="../media/image906.png"/><Relationship Id="rId42" Type="http://schemas.openxmlformats.org/officeDocument/2006/relationships/image" Target="../media/image910.png"/><Relationship Id="rId47" Type="http://schemas.openxmlformats.org/officeDocument/2006/relationships/customXml" Target="../ink/ink1206.xml"/><Relationship Id="rId50" Type="http://schemas.openxmlformats.org/officeDocument/2006/relationships/image" Target="../media/image914.png"/><Relationship Id="rId55" Type="http://schemas.openxmlformats.org/officeDocument/2006/relationships/customXml" Target="../ink/ink1210.xml"/><Relationship Id="rId63" Type="http://schemas.openxmlformats.org/officeDocument/2006/relationships/customXml" Target="../ink/ink1214.xml"/><Relationship Id="rId68" Type="http://schemas.openxmlformats.org/officeDocument/2006/relationships/image" Target="../media/image923.png"/><Relationship Id="rId76" Type="http://schemas.openxmlformats.org/officeDocument/2006/relationships/image" Target="../media/image927.png"/><Relationship Id="rId84" Type="http://schemas.openxmlformats.org/officeDocument/2006/relationships/image" Target="../media/image931.png"/><Relationship Id="rId7" Type="http://schemas.openxmlformats.org/officeDocument/2006/relationships/customXml" Target="../ink/ink1186.xml"/><Relationship Id="rId71" Type="http://schemas.openxmlformats.org/officeDocument/2006/relationships/customXml" Target="../ink/ink1218.xml"/><Relationship Id="rId2" Type="http://schemas.openxmlformats.org/officeDocument/2006/relationships/image" Target="../media/image890.png"/><Relationship Id="rId16" Type="http://schemas.openxmlformats.org/officeDocument/2006/relationships/image" Target="../media/image897.png"/><Relationship Id="rId29" Type="http://schemas.openxmlformats.org/officeDocument/2006/relationships/customXml" Target="../ink/ink1197.xml"/><Relationship Id="rId11" Type="http://schemas.openxmlformats.org/officeDocument/2006/relationships/customXml" Target="../ink/ink1188.xml"/><Relationship Id="rId24" Type="http://schemas.openxmlformats.org/officeDocument/2006/relationships/image" Target="../media/image901.png"/><Relationship Id="rId32" Type="http://schemas.openxmlformats.org/officeDocument/2006/relationships/image" Target="../media/image905.png"/><Relationship Id="rId37" Type="http://schemas.openxmlformats.org/officeDocument/2006/relationships/customXml" Target="../ink/ink1201.xml"/><Relationship Id="rId40" Type="http://schemas.openxmlformats.org/officeDocument/2006/relationships/image" Target="../media/image909.png"/><Relationship Id="rId45" Type="http://schemas.openxmlformats.org/officeDocument/2006/relationships/customXml" Target="../ink/ink1205.xml"/><Relationship Id="rId53" Type="http://schemas.openxmlformats.org/officeDocument/2006/relationships/customXml" Target="../ink/ink1209.xml"/><Relationship Id="rId58" Type="http://schemas.openxmlformats.org/officeDocument/2006/relationships/image" Target="../media/image918.png"/><Relationship Id="rId66" Type="http://schemas.openxmlformats.org/officeDocument/2006/relationships/image" Target="../media/image922.png"/><Relationship Id="rId74" Type="http://schemas.openxmlformats.org/officeDocument/2006/relationships/image" Target="../media/image926.png"/><Relationship Id="rId79" Type="http://schemas.openxmlformats.org/officeDocument/2006/relationships/customXml" Target="../ink/ink1222.xml"/><Relationship Id="rId5" Type="http://schemas.openxmlformats.org/officeDocument/2006/relationships/customXml" Target="../ink/ink1185.xml"/><Relationship Id="rId61" Type="http://schemas.openxmlformats.org/officeDocument/2006/relationships/customXml" Target="../ink/ink1213.xml"/><Relationship Id="rId82" Type="http://schemas.openxmlformats.org/officeDocument/2006/relationships/image" Target="../media/image930.png"/><Relationship Id="rId10" Type="http://schemas.openxmlformats.org/officeDocument/2006/relationships/image" Target="../media/image894.png"/><Relationship Id="rId19" Type="http://schemas.openxmlformats.org/officeDocument/2006/relationships/customXml" Target="../ink/ink1192.xml"/><Relationship Id="rId31" Type="http://schemas.openxmlformats.org/officeDocument/2006/relationships/customXml" Target="../ink/ink1198.xml"/><Relationship Id="rId44" Type="http://schemas.openxmlformats.org/officeDocument/2006/relationships/image" Target="../media/image911.png"/><Relationship Id="rId52" Type="http://schemas.openxmlformats.org/officeDocument/2006/relationships/image" Target="../media/image915.png"/><Relationship Id="rId60" Type="http://schemas.openxmlformats.org/officeDocument/2006/relationships/image" Target="../media/image919.png"/><Relationship Id="rId65" Type="http://schemas.openxmlformats.org/officeDocument/2006/relationships/customXml" Target="../ink/ink1215.xml"/><Relationship Id="rId73" Type="http://schemas.openxmlformats.org/officeDocument/2006/relationships/customXml" Target="../ink/ink1219.xml"/><Relationship Id="rId78" Type="http://schemas.openxmlformats.org/officeDocument/2006/relationships/image" Target="../media/image928.png"/><Relationship Id="rId81" Type="http://schemas.openxmlformats.org/officeDocument/2006/relationships/customXml" Target="../ink/ink1223.xml"/><Relationship Id="rId4" Type="http://schemas.openxmlformats.org/officeDocument/2006/relationships/image" Target="../media/image891.png"/><Relationship Id="rId9" Type="http://schemas.openxmlformats.org/officeDocument/2006/relationships/customXml" Target="../ink/ink1187.xml"/><Relationship Id="rId14" Type="http://schemas.openxmlformats.org/officeDocument/2006/relationships/image" Target="../media/image896.png"/><Relationship Id="rId22" Type="http://schemas.openxmlformats.org/officeDocument/2006/relationships/image" Target="../media/image900.png"/><Relationship Id="rId27" Type="http://schemas.openxmlformats.org/officeDocument/2006/relationships/customXml" Target="../ink/ink1196.xml"/><Relationship Id="rId30" Type="http://schemas.openxmlformats.org/officeDocument/2006/relationships/image" Target="../media/image904.png"/><Relationship Id="rId35" Type="http://schemas.openxmlformats.org/officeDocument/2006/relationships/customXml" Target="../ink/ink1200.xml"/><Relationship Id="rId43" Type="http://schemas.openxmlformats.org/officeDocument/2006/relationships/customXml" Target="../ink/ink1204.xml"/><Relationship Id="rId48" Type="http://schemas.openxmlformats.org/officeDocument/2006/relationships/image" Target="../media/image913.png"/><Relationship Id="rId56" Type="http://schemas.openxmlformats.org/officeDocument/2006/relationships/image" Target="../media/image917.png"/><Relationship Id="rId64" Type="http://schemas.openxmlformats.org/officeDocument/2006/relationships/image" Target="../media/image921.png"/><Relationship Id="rId69" Type="http://schemas.openxmlformats.org/officeDocument/2006/relationships/customXml" Target="../ink/ink1217.xml"/><Relationship Id="rId77" Type="http://schemas.openxmlformats.org/officeDocument/2006/relationships/customXml" Target="../ink/ink1221.xml"/><Relationship Id="rId8" Type="http://schemas.openxmlformats.org/officeDocument/2006/relationships/image" Target="../media/image893.png"/><Relationship Id="rId51" Type="http://schemas.openxmlformats.org/officeDocument/2006/relationships/customXml" Target="../ink/ink1208.xml"/><Relationship Id="rId72" Type="http://schemas.openxmlformats.org/officeDocument/2006/relationships/image" Target="../media/image925.png"/><Relationship Id="rId80" Type="http://schemas.openxmlformats.org/officeDocument/2006/relationships/image" Target="../media/image929.png"/><Relationship Id="rId3" Type="http://schemas.openxmlformats.org/officeDocument/2006/relationships/customXml" Target="../ink/ink1184.xml"/><Relationship Id="rId12" Type="http://schemas.openxmlformats.org/officeDocument/2006/relationships/image" Target="../media/image895.png"/><Relationship Id="rId17" Type="http://schemas.openxmlformats.org/officeDocument/2006/relationships/customXml" Target="../ink/ink1191.xml"/><Relationship Id="rId25" Type="http://schemas.openxmlformats.org/officeDocument/2006/relationships/customXml" Target="../ink/ink1195.xml"/><Relationship Id="rId33" Type="http://schemas.openxmlformats.org/officeDocument/2006/relationships/customXml" Target="../ink/ink1199.xml"/><Relationship Id="rId38" Type="http://schemas.openxmlformats.org/officeDocument/2006/relationships/image" Target="../media/image908.png"/><Relationship Id="rId46" Type="http://schemas.openxmlformats.org/officeDocument/2006/relationships/image" Target="../media/image912.png"/><Relationship Id="rId59" Type="http://schemas.openxmlformats.org/officeDocument/2006/relationships/customXml" Target="../ink/ink1212.xml"/><Relationship Id="rId67" Type="http://schemas.openxmlformats.org/officeDocument/2006/relationships/customXml" Target="../ink/ink1216.xml"/><Relationship Id="rId20" Type="http://schemas.openxmlformats.org/officeDocument/2006/relationships/image" Target="../media/image899.png"/><Relationship Id="rId41" Type="http://schemas.openxmlformats.org/officeDocument/2006/relationships/customXml" Target="../ink/ink1203.xml"/><Relationship Id="rId54" Type="http://schemas.openxmlformats.org/officeDocument/2006/relationships/image" Target="../media/image916.png"/><Relationship Id="rId62" Type="http://schemas.openxmlformats.org/officeDocument/2006/relationships/image" Target="../media/image920.png"/><Relationship Id="rId70" Type="http://schemas.openxmlformats.org/officeDocument/2006/relationships/image" Target="../media/image924.png"/><Relationship Id="rId75" Type="http://schemas.openxmlformats.org/officeDocument/2006/relationships/customXml" Target="../ink/ink1220.xml"/><Relationship Id="rId83" Type="http://schemas.openxmlformats.org/officeDocument/2006/relationships/customXml" Target="../ink/ink12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2.png"/><Relationship Id="rId15" Type="http://schemas.openxmlformats.org/officeDocument/2006/relationships/customXml" Target="../ink/ink1190.xml"/><Relationship Id="rId23" Type="http://schemas.openxmlformats.org/officeDocument/2006/relationships/customXml" Target="../ink/ink1194.xml"/><Relationship Id="rId28" Type="http://schemas.openxmlformats.org/officeDocument/2006/relationships/image" Target="../media/image903.png"/><Relationship Id="rId36" Type="http://schemas.openxmlformats.org/officeDocument/2006/relationships/image" Target="../media/image907.png"/><Relationship Id="rId49" Type="http://schemas.openxmlformats.org/officeDocument/2006/relationships/customXml" Target="../ink/ink1207.xml"/><Relationship Id="rId57" Type="http://schemas.openxmlformats.org/officeDocument/2006/relationships/customXml" Target="../ink/ink1211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7.png"/><Relationship Id="rId18" Type="http://schemas.openxmlformats.org/officeDocument/2006/relationships/customXml" Target="../ink/ink1233.xml"/><Relationship Id="rId26" Type="http://schemas.openxmlformats.org/officeDocument/2006/relationships/customXml" Target="../ink/ink1237.xml"/><Relationship Id="rId39" Type="http://schemas.openxmlformats.org/officeDocument/2006/relationships/image" Target="../media/image950.png"/><Relationship Id="rId21" Type="http://schemas.openxmlformats.org/officeDocument/2006/relationships/image" Target="../media/image941.png"/><Relationship Id="rId34" Type="http://schemas.openxmlformats.org/officeDocument/2006/relationships/customXml" Target="../ink/ink1241.xml"/><Relationship Id="rId42" Type="http://schemas.openxmlformats.org/officeDocument/2006/relationships/customXml" Target="../ink/ink1245.xml"/><Relationship Id="rId47" Type="http://schemas.openxmlformats.org/officeDocument/2006/relationships/image" Target="../media/image954.png"/><Relationship Id="rId50" Type="http://schemas.openxmlformats.org/officeDocument/2006/relationships/customXml" Target="../ink/ink1249.xml"/><Relationship Id="rId55" Type="http://schemas.openxmlformats.org/officeDocument/2006/relationships/image" Target="../media/image958.png"/><Relationship Id="rId63" Type="http://schemas.openxmlformats.org/officeDocument/2006/relationships/image" Target="../media/image962.png"/><Relationship Id="rId68" Type="http://schemas.openxmlformats.org/officeDocument/2006/relationships/customXml" Target="../ink/ink1258.xml"/><Relationship Id="rId7" Type="http://schemas.openxmlformats.org/officeDocument/2006/relationships/image" Target="../media/image934.png"/><Relationship Id="rId2" Type="http://schemas.openxmlformats.org/officeDocument/2006/relationships/customXml" Target="../ink/ink1225.xml"/><Relationship Id="rId16" Type="http://schemas.openxmlformats.org/officeDocument/2006/relationships/customXml" Target="../ink/ink1232.xml"/><Relationship Id="rId29" Type="http://schemas.openxmlformats.org/officeDocument/2006/relationships/image" Target="../media/image9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27.xml"/><Relationship Id="rId11" Type="http://schemas.openxmlformats.org/officeDocument/2006/relationships/image" Target="../media/image936.png"/><Relationship Id="rId24" Type="http://schemas.openxmlformats.org/officeDocument/2006/relationships/customXml" Target="../ink/ink1236.xml"/><Relationship Id="rId32" Type="http://schemas.openxmlformats.org/officeDocument/2006/relationships/customXml" Target="../ink/ink1240.xml"/><Relationship Id="rId37" Type="http://schemas.openxmlformats.org/officeDocument/2006/relationships/image" Target="../media/image949.png"/><Relationship Id="rId40" Type="http://schemas.openxmlformats.org/officeDocument/2006/relationships/customXml" Target="../ink/ink1244.xml"/><Relationship Id="rId45" Type="http://schemas.openxmlformats.org/officeDocument/2006/relationships/image" Target="../media/image953.png"/><Relationship Id="rId53" Type="http://schemas.openxmlformats.org/officeDocument/2006/relationships/image" Target="../media/image957.png"/><Relationship Id="rId58" Type="http://schemas.openxmlformats.org/officeDocument/2006/relationships/customXml" Target="../ink/ink1253.xml"/><Relationship Id="rId66" Type="http://schemas.openxmlformats.org/officeDocument/2006/relationships/customXml" Target="../ink/ink1257.xml"/><Relationship Id="rId5" Type="http://schemas.openxmlformats.org/officeDocument/2006/relationships/image" Target="../media/image933.png"/><Relationship Id="rId15" Type="http://schemas.openxmlformats.org/officeDocument/2006/relationships/image" Target="../media/image938.png"/><Relationship Id="rId23" Type="http://schemas.openxmlformats.org/officeDocument/2006/relationships/image" Target="../media/image942.png"/><Relationship Id="rId28" Type="http://schemas.openxmlformats.org/officeDocument/2006/relationships/customXml" Target="../ink/ink1238.xml"/><Relationship Id="rId36" Type="http://schemas.openxmlformats.org/officeDocument/2006/relationships/customXml" Target="../ink/ink1242.xml"/><Relationship Id="rId49" Type="http://schemas.openxmlformats.org/officeDocument/2006/relationships/image" Target="../media/image955.png"/><Relationship Id="rId57" Type="http://schemas.openxmlformats.org/officeDocument/2006/relationships/image" Target="../media/image959.png"/><Relationship Id="rId61" Type="http://schemas.openxmlformats.org/officeDocument/2006/relationships/image" Target="../media/image961.png"/><Relationship Id="rId10" Type="http://schemas.openxmlformats.org/officeDocument/2006/relationships/customXml" Target="../ink/ink1229.xml"/><Relationship Id="rId19" Type="http://schemas.openxmlformats.org/officeDocument/2006/relationships/image" Target="../media/image940.png"/><Relationship Id="rId31" Type="http://schemas.openxmlformats.org/officeDocument/2006/relationships/image" Target="../media/image946.png"/><Relationship Id="rId44" Type="http://schemas.openxmlformats.org/officeDocument/2006/relationships/customXml" Target="../ink/ink1246.xml"/><Relationship Id="rId52" Type="http://schemas.openxmlformats.org/officeDocument/2006/relationships/customXml" Target="../ink/ink1250.xml"/><Relationship Id="rId60" Type="http://schemas.openxmlformats.org/officeDocument/2006/relationships/customXml" Target="../ink/ink1254.xml"/><Relationship Id="rId65" Type="http://schemas.openxmlformats.org/officeDocument/2006/relationships/image" Target="../media/image963.png"/><Relationship Id="rId4" Type="http://schemas.openxmlformats.org/officeDocument/2006/relationships/customXml" Target="../ink/ink1226.xml"/><Relationship Id="rId9" Type="http://schemas.openxmlformats.org/officeDocument/2006/relationships/image" Target="../media/image935.png"/><Relationship Id="rId14" Type="http://schemas.openxmlformats.org/officeDocument/2006/relationships/customXml" Target="../ink/ink1231.xml"/><Relationship Id="rId22" Type="http://schemas.openxmlformats.org/officeDocument/2006/relationships/customXml" Target="../ink/ink1235.xml"/><Relationship Id="rId27" Type="http://schemas.openxmlformats.org/officeDocument/2006/relationships/image" Target="../media/image944.png"/><Relationship Id="rId30" Type="http://schemas.openxmlformats.org/officeDocument/2006/relationships/customXml" Target="../ink/ink1239.xml"/><Relationship Id="rId35" Type="http://schemas.openxmlformats.org/officeDocument/2006/relationships/image" Target="../media/image948.png"/><Relationship Id="rId43" Type="http://schemas.openxmlformats.org/officeDocument/2006/relationships/image" Target="../media/image952.png"/><Relationship Id="rId48" Type="http://schemas.openxmlformats.org/officeDocument/2006/relationships/customXml" Target="../ink/ink1248.xml"/><Relationship Id="rId56" Type="http://schemas.openxmlformats.org/officeDocument/2006/relationships/customXml" Target="../ink/ink1252.xml"/><Relationship Id="rId64" Type="http://schemas.openxmlformats.org/officeDocument/2006/relationships/customXml" Target="../ink/ink1256.xml"/><Relationship Id="rId69" Type="http://schemas.openxmlformats.org/officeDocument/2006/relationships/image" Target="../media/image965.png"/><Relationship Id="rId8" Type="http://schemas.openxmlformats.org/officeDocument/2006/relationships/customXml" Target="../ink/ink1228.xml"/><Relationship Id="rId51" Type="http://schemas.openxmlformats.org/officeDocument/2006/relationships/image" Target="../media/image956.png"/><Relationship Id="rId3" Type="http://schemas.openxmlformats.org/officeDocument/2006/relationships/image" Target="../media/image932.png"/><Relationship Id="rId12" Type="http://schemas.openxmlformats.org/officeDocument/2006/relationships/customXml" Target="../ink/ink1230.xml"/><Relationship Id="rId17" Type="http://schemas.openxmlformats.org/officeDocument/2006/relationships/image" Target="../media/image939.png"/><Relationship Id="rId25" Type="http://schemas.openxmlformats.org/officeDocument/2006/relationships/image" Target="../media/image943.png"/><Relationship Id="rId33" Type="http://schemas.openxmlformats.org/officeDocument/2006/relationships/image" Target="../media/image947.png"/><Relationship Id="rId38" Type="http://schemas.openxmlformats.org/officeDocument/2006/relationships/customXml" Target="../ink/ink1243.xml"/><Relationship Id="rId46" Type="http://schemas.openxmlformats.org/officeDocument/2006/relationships/customXml" Target="../ink/ink1247.xml"/><Relationship Id="rId59" Type="http://schemas.openxmlformats.org/officeDocument/2006/relationships/image" Target="../media/image960.png"/><Relationship Id="rId67" Type="http://schemas.openxmlformats.org/officeDocument/2006/relationships/image" Target="../media/image964.png"/><Relationship Id="rId20" Type="http://schemas.openxmlformats.org/officeDocument/2006/relationships/customXml" Target="../ink/ink1234.xml"/><Relationship Id="rId41" Type="http://schemas.openxmlformats.org/officeDocument/2006/relationships/image" Target="../media/image951.png"/><Relationship Id="rId54" Type="http://schemas.openxmlformats.org/officeDocument/2006/relationships/customXml" Target="../ink/ink1251.xml"/><Relationship Id="rId62" Type="http://schemas.openxmlformats.org/officeDocument/2006/relationships/customXml" Target="../ink/ink125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0.png"/><Relationship Id="rId18" Type="http://schemas.openxmlformats.org/officeDocument/2006/relationships/customXml" Target="../ink/ink1267.xml"/><Relationship Id="rId26" Type="http://schemas.openxmlformats.org/officeDocument/2006/relationships/customXml" Target="../ink/ink1271.xml"/><Relationship Id="rId39" Type="http://schemas.openxmlformats.org/officeDocument/2006/relationships/image" Target="../media/image983.png"/><Relationship Id="rId21" Type="http://schemas.openxmlformats.org/officeDocument/2006/relationships/image" Target="../media/image974.png"/><Relationship Id="rId34" Type="http://schemas.openxmlformats.org/officeDocument/2006/relationships/customXml" Target="../ink/ink1275.xml"/><Relationship Id="rId42" Type="http://schemas.openxmlformats.org/officeDocument/2006/relationships/customXml" Target="../ink/ink1279.xml"/><Relationship Id="rId47" Type="http://schemas.openxmlformats.org/officeDocument/2006/relationships/image" Target="../media/image987.png"/><Relationship Id="rId50" Type="http://schemas.openxmlformats.org/officeDocument/2006/relationships/customXml" Target="../ink/ink1283.xml"/><Relationship Id="rId55" Type="http://schemas.openxmlformats.org/officeDocument/2006/relationships/image" Target="../media/image991.png"/><Relationship Id="rId63" Type="http://schemas.openxmlformats.org/officeDocument/2006/relationships/image" Target="../media/image995.png"/><Relationship Id="rId68" Type="http://schemas.openxmlformats.org/officeDocument/2006/relationships/customXml" Target="../ink/ink1292.xml"/><Relationship Id="rId76" Type="http://schemas.openxmlformats.org/officeDocument/2006/relationships/customXml" Target="../ink/ink1296.xml"/><Relationship Id="rId84" Type="http://schemas.openxmlformats.org/officeDocument/2006/relationships/customXml" Target="../ink/ink1300.xml"/><Relationship Id="rId89" Type="http://schemas.openxmlformats.org/officeDocument/2006/relationships/image" Target="../media/image1008.png"/><Relationship Id="rId7" Type="http://schemas.openxmlformats.org/officeDocument/2006/relationships/image" Target="../media/image967.png"/><Relationship Id="rId71" Type="http://schemas.openxmlformats.org/officeDocument/2006/relationships/image" Target="../media/image999.png"/><Relationship Id="rId2" Type="http://schemas.openxmlformats.org/officeDocument/2006/relationships/customXml" Target="../ink/ink1259.xml"/><Relationship Id="rId16" Type="http://schemas.openxmlformats.org/officeDocument/2006/relationships/customXml" Target="../ink/ink1266.xml"/><Relationship Id="rId29" Type="http://schemas.openxmlformats.org/officeDocument/2006/relationships/image" Target="../media/image978.png"/><Relationship Id="rId11" Type="http://schemas.openxmlformats.org/officeDocument/2006/relationships/image" Target="../media/image969.png"/><Relationship Id="rId24" Type="http://schemas.openxmlformats.org/officeDocument/2006/relationships/customXml" Target="../ink/ink1270.xml"/><Relationship Id="rId32" Type="http://schemas.openxmlformats.org/officeDocument/2006/relationships/customXml" Target="../ink/ink1274.xml"/><Relationship Id="rId37" Type="http://schemas.openxmlformats.org/officeDocument/2006/relationships/image" Target="../media/image982.png"/><Relationship Id="rId40" Type="http://schemas.openxmlformats.org/officeDocument/2006/relationships/customXml" Target="../ink/ink1278.xml"/><Relationship Id="rId45" Type="http://schemas.openxmlformats.org/officeDocument/2006/relationships/image" Target="../media/image986.png"/><Relationship Id="rId53" Type="http://schemas.openxmlformats.org/officeDocument/2006/relationships/image" Target="../media/image990.png"/><Relationship Id="rId58" Type="http://schemas.openxmlformats.org/officeDocument/2006/relationships/customXml" Target="../ink/ink1287.xml"/><Relationship Id="rId66" Type="http://schemas.openxmlformats.org/officeDocument/2006/relationships/customXml" Target="../ink/ink1291.xml"/><Relationship Id="rId74" Type="http://schemas.openxmlformats.org/officeDocument/2006/relationships/customXml" Target="../ink/ink1295.xml"/><Relationship Id="rId79" Type="http://schemas.openxmlformats.org/officeDocument/2006/relationships/image" Target="../media/image1003.png"/><Relationship Id="rId87" Type="http://schemas.openxmlformats.org/officeDocument/2006/relationships/image" Target="../media/image1007.png"/><Relationship Id="rId5" Type="http://schemas.openxmlformats.org/officeDocument/2006/relationships/image" Target="../media/image966.png"/><Relationship Id="rId61" Type="http://schemas.openxmlformats.org/officeDocument/2006/relationships/image" Target="../media/image994.png"/><Relationship Id="rId82" Type="http://schemas.openxmlformats.org/officeDocument/2006/relationships/customXml" Target="../ink/ink1299.xml"/><Relationship Id="rId90" Type="http://schemas.openxmlformats.org/officeDocument/2006/relationships/customXml" Target="../ink/ink1303.xml"/><Relationship Id="rId19" Type="http://schemas.openxmlformats.org/officeDocument/2006/relationships/image" Target="../media/image973.png"/><Relationship Id="rId14" Type="http://schemas.openxmlformats.org/officeDocument/2006/relationships/customXml" Target="../ink/ink1265.xml"/><Relationship Id="rId22" Type="http://schemas.openxmlformats.org/officeDocument/2006/relationships/customXml" Target="../ink/ink1269.xml"/><Relationship Id="rId27" Type="http://schemas.openxmlformats.org/officeDocument/2006/relationships/image" Target="../media/image977.png"/><Relationship Id="rId30" Type="http://schemas.openxmlformats.org/officeDocument/2006/relationships/customXml" Target="../ink/ink1273.xml"/><Relationship Id="rId35" Type="http://schemas.openxmlformats.org/officeDocument/2006/relationships/image" Target="../media/image981.png"/><Relationship Id="rId43" Type="http://schemas.openxmlformats.org/officeDocument/2006/relationships/image" Target="../media/image985.png"/><Relationship Id="rId48" Type="http://schemas.openxmlformats.org/officeDocument/2006/relationships/customXml" Target="../ink/ink1282.xml"/><Relationship Id="rId56" Type="http://schemas.openxmlformats.org/officeDocument/2006/relationships/customXml" Target="../ink/ink1286.xml"/><Relationship Id="rId64" Type="http://schemas.openxmlformats.org/officeDocument/2006/relationships/customXml" Target="../ink/ink1290.xml"/><Relationship Id="rId69" Type="http://schemas.openxmlformats.org/officeDocument/2006/relationships/image" Target="../media/image998.png"/><Relationship Id="rId77" Type="http://schemas.openxmlformats.org/officeDocument/2006/relationships/image" Target="../media/image1002.png"/><Relationship Id="rId8" Type="http://schemas.openxmlformats.org/officeDocument/2006/relationships/customXml" Target="../ink/ink1262.xml"/><Relationship Id="rId51" Type="http://schemas.openxmlformats.org/officeDocument/2006/relationships/image" Target="../media/image989.png"/><Relationship Id="rId72" Type="http://schemas.openxmlformats.org/officeDocument/2006/relationships/customXml" Target="../ink/ink1294.xml"/><Relationship Id="rId80" Type="http://schemas.openxmlformats.org/officeDocument/2006/relationships/customXml" Target="../ink/ink1298.xml"/><Relationship Id="rId85" Type="http://schemas.openxmlformats.org/officeDocument/2006/relationships/image" Target="../media/image1006.png"/><Relationship Id="rId3" Type="http://schemas.openxmlformats.org/officeDocument/2006/relationships/image" Target="../media/image2100.png"/><Relationship Id="rId12" Type="http://schemas.openxmlformats.org/officeDocument/2006/relationships/customXml" Target="../ink/ink1264.xml"/><Relationship Id="rId17" Type="http://schemas.openxmlformats.org/officeDocument/2006/relationships/image" Target="../media/image972.png"/><Relationship Id="rId25" Type="http://schemas.openxmlformats.org/officeDocument/2006/relationships/image" Target="../media/image976.png"/><Relationship Id="rId33" Type="http://schemas.openxmlformats.org/officeDocument/2006/relationships/image" Target="../media/image980.png"/><Relationship Id="rId38" Type="http://schemas.openxmlformats.org/officeDocument/2006/relationships/customXml" Target="../ink/ink1277.xml"/><Relationship Id="rId46" Type="http://schemas.openxmlformats.org/officeDocument/2006/relationships/customXml" Target="../ink/ink1281.xml"/><Relationship Id="rId59" Type="http://schemas.openxmlformats.org/officeDocument/2006/relationships/image" Target="../media/image993.png"/><Relationship Id="rId67" Type="http://schemas.openxmlformats.org/officeDocument/2006/relationships/image" Target="../media/image997.png"/><Relationship Id="rId20" Type="http://schemas.openxmlformats.org/officeDocument/2006/relationships/customXml" Target="../ink/ink1268.xml"/><Relationship Id="rId41" Type="http://schemas.openxmlformats.org/officeDocument/2006/relationships/image" Target="../media/image984.png"/><Relationship Id="rId54" Type="http://schemas.openxmlformats.org/officeDocument/2006/relationships/customXml" Target="../ink/ink1285.xml"/><Relationship Id="rId62" Type="http://schemas.openxmlformats.org/officeDocument/2006/relationships/customXml" Target="../ink/ink1289.xml"/><Relationship Id="rId70" Type="http://schemas.openxmlformats.org/officeDocument/2006/relationships/customXml" Target="../ink/ink1293.xml"/><Relationship Id="rId75" Type="http://schemas.openxmlformats.org/officeDocument/2006/relationships/image" Target="../media/image1001.png"/><Relationship Id="rId83" Type="http://schemas.openxmlformats.org/officeDocument/2006/relationships/image" Target="../media/image1005.png"/><Relationship Id="rId88" Type="http://schemas.openxmlformats.org/officeDocument/2006/relationships/customXml" Target="../ink/ink1302.xml"/><Relationship Id="rId91" Type="http://schemas.openxmlformats.org/officeDocument/2006/relationships/image" Target="../media/image10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1.xml"/><Relationship Id="rId15" Type="http://schemas.openxmlformats.org/officeDocument/2006/relationships/image" Target="../media/image971.png"/><Relationship Id="rId23" Type="http://schemas.openxmlformats.org/officeDocument/2006/relationships/image" Target="../media/image975.png"/><Relationship Id="rId28" Type="http://schemas.openxmlformats.org/officeDocument/2006/relationships/customXml" Target="../ink/ink1272.xml"/><Relationship Id="rId36" Type="http://schemas.openxmlformats.org/officeDocument/2006/relationships/customXml" Target="../ink/ink1276.xml"/><Relationship Id="rId49" Type="http://schemas.openxmlformats.org/officeDocument/2006/relationships/image" Target="../media/image988.png"/><Relationship Id="rId57" Type="http://schemas.openxmlformats.org/officeDocument/2006/relationships/image" Target="../media/image992.png"/><Relationship Id="rId10" Type="http://schemas.openxmlformats.org/officeDocument/2006/relationships/customXml" Target="../ink/ink1263.xml"/><Relationship Id="rId31" Type="http://schemas.openxmlformats.org/officeDocument/2006/relationships/image" Target="../media/image979.png"/><Relationship Id="rId44" Type="http://schemas.openxmlformats.org/officeDocument/2006/relationships/customXml" Target="../ink/ink1280.xml"/><Relationship Id="rId52" Type="http://schemas.openxmlformats.org/officeDocument/2006/relationships/customXml" Target="../ink/ink1284.xml"/><Relationship Id="rId60" Type="http://schemas.openxmlformats.org/officeDocument/2006/relationships/customXml" Target="../ink/ink1288.xml"/><Relationship Id="rId65" Type="http://schemas.openxmlformats.org/officeDocument/2006/relationships/image" Target="../media/image996.png"/><Relationship Id="rId73" Type="http://schemas.openxmlformats.org/officeDocument/2006/relationships/image" Target="../media/image1000.png"/><Relationship Id="rId78" Type="http://schemas.openxmlformats.org/officeDocument/2006/relationships/customXml" Target="../ink/ink1297.xml"/><Relationship Id="rId81" Type="http://schemas.openxmlformats.org/officeDocument/2006/relationships/image" Target="../media/image1004.png"/><Relationship Id="rId86" Type="http://schemas.openxmlformats.org/officeDocument/2006/relationships/customXml" Target="../ink/ink1301.xml"/><Relationship Id="rId4" Type="http://schemas.openxmlformats.org/officeDocument/2006/relationships/customXml" Target="../ink/ink1260.xml"/><Relationship Id="rId9" Type="http://schemas.openxmlformats.org/officeDocument/2006/relationships/image" Target="../media/image968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5.png"/><Relationship Id="rId18" Type="http://schemas.openxmlformats.org/officeDocument/2006/relationships/customXml" Target="../ink/ink1312.xml"/><Relationship Id="rId26" Type="http://schemas.openxmlformats.org/officeDocument/2006/relationships/customXml" Target="../ink/ink1316.xml"/><Relationship Id="rId39" Type="http://schemas.openxmlformats.org/officeDocument/2006/relationships/image" Target="../media/image1028.png"/><Relationship Id="rId21" Type="http://schemas.openxmlformats.org/officeDocument/2006/relationships/image" Target="../media/image1019.png"/><Relationship Id="rId34" Type="http://schemas.openxmlformats.org/officeDocument/2006/relationships/customXml" Target="../ink/ink1320.xml"/><Relationship Id="rId42" Type="http://schemas.openxmlformats.org/officeDocument/2006/relationships/customXml" Target="../ink/ink1324.xml"/><Relationship Id="rId47" Type="http://schemas.openxmlformats.org/officeDocument/2006/relationships/image" Target="../media/image1032.png"/><Relationship Id="rId50" Type="http://schemas.openxmlformats.org/officeDocument/2006/relationships/customXml" Target="../ink/ink1328.xml"/><Relationship Id="rId55" Type="http://schemas.openxmlformats.org/officeDocument/2006/relationships/image" Target="../media/image1036.png"/><Relationship Id="rId63" Type="http://schemas.openxmlformats.org/officeDocument/2006/relationships/image" Target="../media/image1040.png"/><Relationship Id="rId7" Type="http://schemas.openxmlformats.org/officeDocument/2006/relationships/image" Target="../media/image1012.png"/><Relationship Id="rId2" Type="http://schemas.openxmlformats.org/officeDocument/2006/relationships/customXml" Target="../ink/ink1304.xml"/><Relationship Id="rId16" Type="http://schemas.openxmlformats.org/officeDocument/2006/relationships/customXml" Target="../ink/ink1311.xml"/><Relationship Id="rId20" Type="http://schemas.openxmlformats.org/officeDocument/2006/relationships/customXml" Target="../ink/ink1313.xml"/><Relationship Id="rId29" Type="http://schemas.openxmlformats.org/officeDocument/2006/relationships/image" Target="../media/image1023.png"/><Relationship Id="rId41" Type="http://schemas.openxmlformats.org/officeDocument/2006/relationships/image" Target="../media/image1029.png"/><Relationship Id="rId54" Type="http://schemas.openxmlformats.org/officeDocument/2006/relationships/customXml" Target="../ink/ink1330.xml"/><Relationship Id="rId62" Type="http://schemas.openxmlformats.org/officeDocument/2006/relationships/customXml" Target="../ink/ink13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6.xml"/><Relationship Id="rId11" Type="http://schemas.openxmlformats.org/officeDocument/2006/relationships/image" Target="../media/image1014.png"/><Relationship Id="rId24" Type="http://schemas.openxmlformats.org/officeDocument/2006/relationships/customXml" Target="../ink/ink1315.xml"/><Relationship Id="rId32" Type="http://schemas.openxmlformats.org/officeDocument/2006/relationships/customXml" Target="../ink/ink1319.xml"/><Relationship Id="rId37" Type="http://schemas.openxmlformats.org/officeDocument/2006/relationships/image" Target="../media/image1027.png"/><Relationship Id="rId40" Type="http://schemas.openxmlformats.org/officeDocument/2006/relationships/customXml" Target="../ink/ink1323.xml"/><Relationship Id="rId45" Type="http://schemas.openxmlformats.org/officeDocument/2006/relationships/image" Target="../media/image1031.png"/><Relationship Id="rId53" Type="http://schemas.openxmlformats.org/officeDocument/2006/relationships/image" Target="../media/image1035.png"/><Relationship Id="rId58" Type="http://schemas.openxmlformats.org/officeDocument/2006/relationships/customXml" Target="../ink/ink1332.xml"/><Relationship Id="rId5" Type="http://schemas.openxmlformats.org/officeDocument/2006/relationships/image" Target="../media/image1011.png"/><Relationship Id="rId15" Type="http://schemas.openxmlformats.org/officeDocument/2006/relationships/image" Target="../media/image1016.png"/><Relationship Id="rId23" Type="http://schemas.openxmlformats.org/officeDocument/2006/relationships/image" Target="../media/image1020.png"/><Relationship Id="rId28" Type="http://schemas.openxmlformats.org/officeDocument/2006/relationships/customXml" Target="../ink/ink1317.xml"/><Relationship Id="rId36" Type="http://schemas.openxmlformats.org/officeDocument/2006/relationships/customXml" Target="../ink/ink1321.xml"/><Relationship Id="rId49" Type="http://schemas.openxmlformats.org/officeDocument/2006/relationships/image" Target="../media/image1033.png"/><Relationship Id="rId57" Type="http://schemas.openxmlformats.org/officeDocument/2006/relationships/image" Target="../media/image1037.png"/><Relationship Id="rId61" Type="http://schemas.openxmlformats.org/officeDocument/2006/relationships/image" Target="../media/image1039.png"/><Relationship Id="rId10" Type="http://schemas.openxmlformats.org/officeDocument/2006/relationships/customXml" Target="../ink/ink1308.xml"/><Relationship Id="rId19" Type="http://schemas.openxmlformats.org/officeDocument/2006/relationships/image" Target="../media/image1018.png"/><Relationship Id="rId31" Type="http://schemas.openxmlformats.org/officeDocument/2006/relationships/image" Target="../media/image1024.png"/><Relationship Id="rId44" Type="http://schemas.openxmlformats.org/officeDocument/2006/relationships/customXml" Target="../ink/ink1325.xml"/><Relationship Id="rId52" Type="http://schemas.openxmlformats.org/officeDocument/2006/relationships/customXml" Target="../ink/ink1329.xml"/><Relationship Id="rId60" Type="http://schemas.openxmlformats.org/officeDocument/2006/relationships/customXml" Target="../ink/ink1333.xml"/><Relationship Id="rId65" Type="http://schemas.openxmlformats.org/officeDocument/2006/relationships/image" Target="../media/image1041.png"/><Relationship Id="rId4" Type="http://schemas.openxmlformats.org/officeDocument/2006/relationships/customXml" Target="../ink/ink1305.xml"/><Relationship Id="rId9" Type="http://schemas.openxmlformats.org/officeDocument/2006/relationships/image" Target="../media/image1013.png"/><Relationship Id="rId14" Type="http://schemas.openxmlformats.org/officeDocument/2006/relationships/customXml" Target="../ink/ink1310.xml"/><Relationship Id="rId22" Type="http://schemas.openxmlformats.org/officeDocument/2006/relationships/customXml" Target="../ink/ink1314.xml"/><Relationship Id="rId27" Type="http://schemas.openxmlformats.org/officeDocument/2006/relationships/image" Target="../media/image1022.png"/><Relationship Id="rId30" Type="http://schemas.openxmlformats.org/officeDocument/2006/relationships/customXml" Target="../ink/ink1318.xml"/><Relationship Id="rId35" Type="http://schemas.openxmlformats.org/officeDocument/2006/relationships/image" Target="../media/image1026.png"/><Relationship Id="rId43" Type="http://schemas.openxmlformats.org/officeDocument/2006/relationships/image" Target="../media/image1030.png"/><Relationship Id="rId48" Type="http://schemas.openxmlformats.org/officeDocument/2006/relationships/customXml" Target="../ink/ink1327.xml"/><Relationship Id="rId56" Type="http://schemas.openxmlformats.org/officeDocument/2006/relationships/customXml" Target="../ink/ink1331.xml"/><Relationship Id="rId64" Type="http://schemas.openxmlformats.org/officeDocument/2006/relationships/customXml" Target="../ink/ink1335.xml"/><Relationship Id="rId8" Type="http://schemas.openxmlformats.org/officeDocument/2006/relationships/customXml" Target="../ink/ink1307.xml"/><Relationship Id="rId51" Type="http://schemas.openxmlformats.org/officeDocument/2006/relationships/image" Target="../media/image1034.png"/><Relationship Id="rId3" Type="http://schemas.openxmlformats.org/officeDocument/2006/relationships/image" Target="../media/image1010.png"/><Relationship Id="rId12" Type="http://schemas.openxmlformats.org/officeDocument/2006/relationships/customXml" Target="../ink/ink1309.xml"/><Relationship Id="rId17" Type="http://schemas.openxmlformats.org/officeDocument/2006/relationships/image" Target="../media/image1017.png"/><Relationship Id="rId25" Type="http://schemas.openxmlformats.org/officeDocument/2006/relationships/image" Target="../media/image1021.png"/><Relationship Id="rId33" Type="http://schemas.openxmlformats.org/officeDocument/2006/relationships/image" Target="../media/image1025.png"/><Relationship Id="rId38" Type="http://schemas.openxmlformats.org/officeDocument/2006/relationships/customXml" Target="../ink/ink1322.xml"/><Relationship Id="rId46" Type="http://schemas.openxmlformats.org/officeDocument/2006/relationships/customXml" Target="../ink/ink1326.xml"/><Relationship Id="rId59" Type="http://schemas.openxmlformats.org/officeDocument/2006/relationships/image" Target="../media/image103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87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6" Type="http://schemas.openxmlformats.org/officeDocument/2006/relationships/customXml" Target="../ink/ink74.xml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4.png"/><Relationship Id="rId40" Type="http://schemas.openxmlformats.org/officeDocument/2006/relationships/customXml" Target="../ink/ink86.xml"/><Relationship Id="rId45" Type="http://schemas.openxmlformats.org/officeDocument/2006/relationships/image" Target="../media/image88.png"/><Relationship Id="rId53" Type="http://schemas.openxmlformats.org/officeDocument/2006/relationships/image" Target="../media/image92.png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74" Type="http://schemas.openxmlformats.org/officeDocument/2006/relationships/customXml" Target="../ink/ink103.xml"/><Relationship Id="rId79" Type="http://schemas.openxmlformats.org/officeDocument/2006/relationships/image" Target="../media/image105.png"/><Relationship Id="rId87" Type="http://schemas.openxmlformats.org/officeDocument/2006/relationships/image" Target="../media/image109.png"/><Relationship Id="rId102" Type="http://schemas.openxmlformats.org/officeDocument/2006/relationships/customXml" Target="../ink/ink117.xml"/><Relationship Id="rId110" Type="http://schemas.openxmlformats.org/officeDocument/2006/relationships/customXml" Target="../ink/ink121.xml"/><Relationship Id="rId115" Type="http://schemas.openxmlformats.org/officeDocument/2006/relationships/image" Target="../media/image123.png"/><Relationship Id="rId5" Type="http://schemas.openxmlformats.org/officeDocument/2006/relationships/image" Target="../media/image68.png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90" Type="http://schemas.openxmlformats.org/officeDocument/2006/relationships/customXml" Target="../ink/ink111.xml"/><Relationship Id="rId95" Type="http://schemas.openxmlformats.org/officeDocument/2006/relationships/image" Target="../media/image113.png"/><Relationship Id="rId19" Type="http://schemas.openxmlformats.org/officeDocument/2006/relationships/image" Target="../media/image75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79.png"/><Relationship Id="rId30" Type="http://schemas.openxmlformats.org/officeDocument/2006/relationships/customXml" Target="../ink/ink81.xml"/><Relationship Id="rId35" Type="http://schemas.openxmlformats.org/officeDocument/2006/relationships/image" Target="../media/image83.png"/><Relationship Id="rId43" Type="http://schemas.openxmlformats.org/officeDocument/2006/relationships/image" Target="../media/image87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100.png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105" Type="http://schemas.openxmlformats.org/officeDocument/2006/relationships/image" Target="../media/image118.png"/><Relationship Id="rId113" Type="http://schemas.openxmlformats.org/officeDocument/2006/relationships/image" Target="../media/image122.png"/><Relationship Id="rId8" Type="http://schemas.openxmlformats.org/officeDocument/2006/relationships/customXml" Target="../ink/ink70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80" Type="http://schemas.openxmlformats.org/officeDocument/2006/relationships/customXml" Target="../ink/ink106.xml"/><Relationship Id="rId85" Type="http://schemas.openxmlformats.org/officeDocument/2006/relationships/image" Target="../media/image108.png"/><Relationship Id="rId93" Type="http://schemas.openxmlformats.org/officeDocument/2006/relationships/image" Target="../media/image112.png"/><Relationship Id="rId98" Type="http://schemas.openxmlformats.org/officeDocument/2006/relationships/customXml" Target="../ink/ink115.xml"/><Relationship Id="rId3" Type="http://schemas.openxmlformats.org/officeDocument/2006/relationships/image" Target="../media/image67.png"/><Relationship Id="rId12" Type="http://schemas.openxmlformats.org/officeDocument/2006/relationships/customXml" Target="../ink/ink72.xm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103" Type="http://schemas.openxmlformats.org/officeDocument/2006/relationships/image" Target="../media/image117.png"/><Relationship Id="rId108" Type="http://schemas.openxmlformats.org/officeDocument/2006/relationships/customXml" Target="../ink/ink120.xml"/><Relationship Id="rId116" Type="http://schemas.openxmlformats.org/officeDocument/2006/relationships/customXml" Target="../ink/ink124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103.png"/><Relationship Id="rId83" Type="http://schemas.openxmlformats.org/officeDocument/2006/relationships/image" Target="../media/image107.png"/><Relationship Id="rId88" Type="http://schemas.openxmlformats.org/officeDocument/2006/relationships/customXml" Target="../ink/ink110.xml"/><Relationship Id="rId91" Type="http://schemas.openxmlformats.org/officeDocument/2006/relationships/image" Target="../media/image111.png"/><Relationship Id="rId96" Type="http://schemas.openxmlformats.org/officeDocument/2006/relationships/customXml" Target="../ink/ink114.xml"/><Relationship Id="rId111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6" Type="http://schemas.openxmlformats.org/officeDocument/2006/relationships/customXml" Target="../ink/ink119.xml"/><Relationship Id="rId114" Type="http://schemas.openxmlformats.org/officeDocument/2006/relationships/customXml" Target="../ink/ink123.xml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78" Type="http://schemas.openxmlformats.org/officeDocument/2006/relationships/customXml" Target="../ink/ink105.xml"/><Relationship Id="rId81" Type="http://schemas.openxmlformats.org/officeDocument/2006/relationships/image" Target="../media/image106.png"/><Relationship Id="rId86" Type="http://schemas.openxmlformats.org/officeDocument/2006/relationships/customXml" Target="../ink/ink109.xml"/><Relationship Id="rId94" Type="http://schemas.openxmlformats.org/officeDocument/2006/relationships/customXml" Target="../ink/ink113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4" Type="http://schemas.openxmlformats.org/officeDocument/2006/relationships/customXml" Target="../ink/ink68.xml"/><Relationship Id="rId9" Type="http://schemas.openxmlformats.org/officeDocument/2006/relationships/image" Target="../media/image70.png"/><Relationship Id="rId13" Type="http://schemas.openxmlformats.org/officeDocument/2006/relationships/image" Target="../media/image72.png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109" Type="http://schemas.openxmlformats.org/officeDocument/2006/relationships/image" Target="../media/image120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3.png"/><Relationship Id="rId76" Type="http://schemas.openxmlformats.org/officeDocument/2006/relationships/customXml" Target="../ink/ink104.xml"/><Relationship Id="rId97" Type="http://schemas.openxmlformats.org/officeDocument/2006/relationships/image" Target="../media/image114.png"/><Relationship Id="rId104" Type="http://schemas.openxmlformats.org/officeDocument/2006/relationships/customXml" Target="../ink/ink118.xml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117" Type="http://schemas.openxmlformats.org/officeDocument/2006/relationships/image" Target="../media/image182.png"/><Relationship Id="rId21" Type="http://schemas.openxmlformats.org/officeDocument/2006/relationships/image" Target="../media/image134.png"/><Relationship Id="rId42" Type="http://schemas.openxmlformats.org/officeDocument/2006/relationships/customXml" Target="../ink/ink145.xml"/><Relationship Id="rId47" Type="http://schemas.openxmlformats.org/officeDocument/2006/relationships/image" Target="../media/image147.png"/><Relationship Id="rId63" Type="http://schemas.openxmlformats.org/officeDocument/2006/relationships/image" Target="../media/image155.png"/><Relationship Id="rId68" Type="http://schemas.openxmlformats.org/officeDocument/2006/relationships/customXml" Target="../ink/ink158.xml"/><Relationship Id="rId84" Type="http://schemas.openxmlformats.org/officeDocument/2006/relationships/customXml" Target="../ink/ink166.xml"/><Relationship Id="rId89" Type="http://schemas.openxmlformats.org/officeDocument/2006/relationships/image" Target="../media/image168.png"/><Relationship Id="rId112" Type="http://schemas.openxmlformats.org/officeDocument/2006/relationships/customXml" Target="../ink/ink180.xml"/><Relationship Id="rId133" Type="http://schemas.openxmlformats.org/officeDocument/2006/relationships/image" Target="../media/image190.png"/><Relationship Id="rId138" Type="http://schemas.openxmlformats.org/officeDocument/2006/relationships/customXml" Target="../ink/ink193.xml"/><Relationship Id="rId16" Type="http://schemas.openxmlformats.org/officeDocument/2006/relationships/customXml" Target="../ink/ink132.xml"/><Relationship Id="rId107" Type="http://schemas.openxmlformats.org/officeDocument/2006/relationships/image" Target="../media/image177.png"/><Relationship Id="rId11" Type="http://schemas.openxmlformats.org/officeDocument/2006/relationships/image" Target="../media/image129.png"/><Relationship Id="rId32" Type="http://schemas.openxmlformats.org/officeDocument/2006/relationships/customXml" Target="../ink/ink140.xml"/><Relationship Id="rId37" Type="http://schemas.openxmlformats.org/officeDocument/2006/relationships/image" Target="../media/image142.png"/><Relationship Id="rId53" Type="http://schemas.openxmlformats.org/officeDocument/2006/relationships/image" Target="../media/image150.png"/><Relationship Id="rId58" Type="http://schemas.openxmlformats.org/officeDocument/2006/relationships/customXml" Target="../ink/ink153.xml"/><Relationship Id="rId74" Type="http://schemas.openxmlformats.org/officeDocument/2006/relationships/customXml" Target="../ink/ink161.xml"/><Relationship Id="rId79" Type="http://schemas.openxmlformats.org/officeDocument/2006/relationships/image" Target="../media/image163.png"/><Relationship Id="rId102" Type="http://schemas.openxmlformats.org/officeDocument/2006/relationships/customXml" Target="../ink/ink175.xml"/><Relationship Id="rId123" Type="http://schemas.openxmlformats.org/officeDocument/2006/relationships/image" Target="../media/image185.png"/><Relationship Id="rId128" Type="http://schemas.openxmlformats.org/officeDocument/2006/relationships/customXml" Target="../ink/ink188.xml"/><Relationship Id="rId5" Type="http://schemas.openxmlformats.org/officeDocument/2006/relationships/image" Target="../media/image126.png"/><Relationship Id="rId90" Type="http://schemas.openxmlformats.org/officeDocument/2006/relationships/customXml" Target="../ink/ink169.xml"/><Relationship Id="rId95" Type="http://schemas.openxmlformats.org/officeDocument/2006/relationships/image" Target="../media/image171.png"/><Relationship Id="rId22" Type="http://schemas.openxmlformats.org/officeDocument/2006/relationships/customXml" Target="../ink/ink135.xml"/><Relationship Id="rId27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customXml" Target="../ink/ink148.xml"/><Relationship Id="rId64" Type="http://schemas.openxmlformats.org/officeDocument/2006/relationships/customXml" Target="../ink/ink156.xml"/><Relationship Id="rId69" Type="http://schemas.openxmlformats.org/officeDocument/2006/relationships/image" Target="../media/image158.png"/><Relationship Id="rId113" Type="http://schemas.openxmlformats.org/officeDocument/2006/relationships/image" Target="../media/image180.png"/><Relationship Id="rId118" Type="http://schemas.openxmlformats.org/officeDocument/2006/relationships/customXml" Target="../ink/ink183.xml"/><Relationship Id="rId134" Type="http://schemas.openxmlformats.org/officeDocument/2006/relationships/customXml" Target="../ink/ink191.xml"/><Relationship Id="rId139" Type="http://schemas.openxmlformats.org/officeDocument/2006/relationships/image" Target="../media/image193.png"/><Relationship Id="rId8" Type="http://schemas.openxmlformats.org/officeDocument/2006/relationships/customXml" Target="../ink/ink128.xml"/><Relationship Id="rId51" Type="http://schemas.openxmlformats.org/officeDocument/2006/relationships/image" Target="../media/image149.png"/><Relationship Id="rId72" Type="http://schemas.openxmlformats.org/officeDocument/2006/relationships/customXml" Target="../ink/ink160.xml"/><Relationship Id="rId80" Type="http://schemas.openxmlformats.org/officeDocument/2006/relationships/customXml" Target="../ink/ink164.xml"/><Relationship Id="rId85" Type="http://schemas.openxmlformats.org/officeDocument/2006/relationships/image" Target="../media/image166.png"/><Relationship Id="rId93" Type="http://schemas.openxmlformats.org/officeDocument/2006/relationships/image" Target="../media/image170.png"/><Relationship Id="rId98" Type="http://schemas.openxmlformats.org/officeDocument/2006/relationships/customXml" Target="../ink/ink173.xml"/><Relationship Id="rId121" Type="http://schemas.openxmlformats.org/officeDocument/2006/relationships/image" Target="../media/image184.png"/><Relationship Id="rId3" Type="http://schemas.openxmlformats.org/officeDocument/2006/relationships/image" Target="../media/image125.png"/><Relationship Id="rId12" Type="http://schemas.openxmlformats.org/officeDocument/2006/relationships/customXml" Target="../ink/ink130.xml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38" Type="http://schemas.openxmlformats.org/officeDocument/2006/relationships/customXml" Target="../ink/ink143.xml"/><Relationship Id="rId46" Type="http://schemas.openxmlformats.org/officeDocument/2006/relationships/customXml" Target="../ink/ink147.xml"/><Relationship Id="rId59" Type="http://schemas.openxmlformats.org/officeDocument/2006/relationships/image" Target="../media/image153.png"/><Relationship Id="rId67" Type="http://schemas.openxmlformats.org/officeDocument/2006/relationships/image" Target="../media/image157.png"/><Relationship Id="rId103" Type="http://schemas.openxmlformats.org/officeDocument/2006/relationships/image" Target="../media/image175.png"/><Relationship Id="rId108" Type="http://schemas.openxmlformats.org/officeDocument/2006/relationships/customXml" Target="../ink/ink178.xml"/><Relationship Id="rId116" Type="http://schemas.openxmlformats.org/officeDocument/2006/relationships/customXml" Target="../ink/ink182.xml"/><Relationship Id="rId124" Type="http://schemas.openxmlformats.org/officeDocument/2006/relationships/customXml" Target="../ink/ink186.xml"/><Relationship Id="rId129" Type="http://schemas.openxmlformats.org/officeDocument/2006/relationships/image" Target="../media/image188.png"/><Relationship Id="rId137" Type="http://schemas.openxmlformats.org/officeDocument/2006/relationships/image" Target="../media/image192.png"/><Relationship Id="rId20" Type="http://schemas.openxmlformats.org/officeDocument/2006/relationships/customXml" Target="../ink/ink134.xml"/><Relationship Id="rId41" Type="http://schemas.openxmlformats.org/officeDocument/2006/relationships/image" Target="../media/image144.png"/><Relationship Id="rId54" Type="http://schemas.openxmlformats.org/officeDocument/2006/relationships/customXml" Target="../ink/ink151.xml"/><Relationship Id="rId62" Type="http://schemas.openxmlformats.org/officeDocument/2006/relationships/customXml" Target="../ink/ink155.xml"/><Relationship Id="rId70" Type="http://schemas.openxmlformats.org/officeDocument/2006/relationships/customXml" Target="../ink/ink159.xml"/><Relationship Id="rId75" Type="http://schemas.openxmlformats.org/officeDocument/2006/relationships/image" Target="../media/image161.png"/><Relationship Id="rId83" Type="http://schemas.openxmlformats.org/officeDocument/2006/relationships/image" Target="../media/image165.png"/><Relationship Id="rId88" Type="http://schemas.openxmlformats.org/officeDocument/2006/relationships/customXml" Target="../ink/ink168.xml"/><Relationship Id="rId91" Type="http://schemas.openxmlformats.org/officeDocument/2006/relationships/image" Target="../media/image169.png"/><Relationship Id="rId96" Type="http://schemas.openxmlformats.org/officeDocument/2006/relationships/customXml" Target="../ink/ink172.xml"/><Relationship Id="rId111" Type="http://schemas.openxmlformats.org/officeDocument/2006/relationships/image" Target="../media/image179.png"/><Relationship Id="rId132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6" Type="http://schemas.openxmlformats.org/officeDocument/2006/relationships/customXml" Target="../ink/ink177.xml"/><Relationship Id="rId114" Type="http://schemas.openxmlformats.org/officeDocument/2006/relationships/customXml" Target="../ink/ink181.xml"/><Relationship Id="rId119" Type="http://schemas.openxmlformats.org/officeDocument/2006/relationships/image" Target="../media/image183.png"/><Relationship Id="rId127" Type="http://schemas.openxmlformats.org/officeDocument/2006/relationships/image" Target="../media/image187.png"/><Relationship Id="rId10" Type="http://schemas.openxmlformats.org/officeDocument/2006/relationships/customXml" Target="../ink/ink129.xml"/><Relationship Id="rId31" Type="http://schemas.openxmlformats.org/officeDocument/2006/relationships/image" Target="../media/image139.png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60" Type="http://schemas.openxmlformats.org/officeDocument/2006/relationships/customXml" Target="../ink/ink154.xml"/><Relationship Id="rId65" Type="http://schemas.openxmlformats.org/officeDocument/2006/relationships/image" Target="../media/image156.png"/><Relationship Id="rId73" Type="http://schemas.openxmlformats.org/officeDocument/2006/relationships/image" Target="../media/image160.png"/><Relationship Id="rId78" Type="http://schemas.openxmlformats.org/officeDocument/2006/relationships/customXml" Target="../ink/ink163.xml"/><Relationship Id="rId81" Type="http://schemas.openxmlformats.org/officeDocument/2006/relationships/image" Target="../media/image164.png"/><Relationship Id="rId86" Type="http://schemas.openxmlformats.org/officeDocument/2006/relationships/customXml" Target="../ink/ink167.xml"/><Relationship Id="rId94" Type="http://schemas.openxmlformats.org/officeDocument/2006/relationships/customXml" Target="../ink/ink171.xml"/><Relationship Id="rId99" Type="http://schemas.openxmlformats.org/officeDocument/2006/relationships/image" Target="../media/image173.png"/><Relationship Id="rId101" Type="http://schemas.openxmlformats.org/officeDocument/2006/relationships/image" Target="../media/image174.png"/><Relationship Id="rId122" Type="http://schemas.openxmlformats.org/officeDocument/2006/relationships/customXml" Target="../ink/ink185.xml"/><Relationship Id="rId130" Type="http://schemas.openxmlformats.org/officeDocument/2006/relationships/customXml" Target="../ink/ink189.xml"/><Relationship Id="rId135" Type="http://schemas.openxmlformats.org/officeDocument/2006/relationships/image" Target="../media/image191.png"/><Relationship Id="rId4" Type="http://schemas.openxmlformats.org/officeDocument/2006/relationships/customXml" Target="../ink/ink126.xml"/><Relationship Id="rId9" Type="http://schemas.openxmlformats.org/officeDocument/2006/relationships/image" Target="../media/image128.png"/><Relationship Id="rId13" Type="http://schemas.openxmlformats.org/officeDocument/2006/relationships/image" Target="../media/image130.png"/><Relationship Id="rId18" Type="http://schemas.openxmlformats.org/officeDocument/2006/relationships/customXml" Target="../ink/ink133.xml"/><Relationship Id="rId39" Type="http://schemas.openxmlformats.org/officeDocument/2006/relationships/image" Target="../media/image143.png"/><Relationship Id="rId109" Type="http://schemas.openxmlformats.org/officeDocument/2006/relationships/image" Target="../media/image178.png"/><Relationship Id="rId34" Type="http://schemas.openxmlformats.org/officeDocument/2006/relationships/customXml" Target="../ink/ink141.xml"/><Relationship Id="rId50" Type="http://schemas.openxmlformats.org/officeDocument/2006/relationships/customXml" Target="../ink/ink149.xml"/><Relationship Id="rId55" Type="http://schemas.openxmlformats.org/officeDocument/2006/relationships/image" Target="../media/image151.png"/><Relationship Id="rId76" Type="http://schemas.openxmlformats.org/officeDocument/2006/relationships/customXml" Target="../ink/ink162.xml"/><Relationship Id="rId97" Type="http://schemas.openxmlformats.org/officeDocument/2006/relationships/image" Target="../media/image172.png"/><Relationship Id="rId104" Type="http://schemas.openxmlformats.org/officeDocument/2006/relationships/customXml" Target="../ink/ink176.xml"/><Relationship Id="rId120" Type="http://schemas.openxmlformats.org/officeDocument/2006/relationships/customXml" Target="../ink/ink184.xml"/><Relationship Id="rId125" Type="http://schemas.openxmlformats.org/officeDocument/2006/relationships/image" Target="../media/image186.png"/><Relationship Id="rId7" Type="http://schemas.openxmlformats.org/officeDocument/2006/relationships/image" Target="../media/image127.png"/><Relationship Id="rId71" Type="http://schemas.openxmlformats.org/officeDocument/2006/relationships/image" Target="../media/image159.png"/><Relationship Id="rId92" Type="http://schemas.openxmlformats.org/officeDocument/2006/relationships/customXml" Target="../ink/ink170.xml"/><Relationship Id="rId2" Type="http://schemas.openxmlformats.org/officeDocument/2006/relationships/customXml" Target="../ink/ink125.xml"/><Relationship Id="rId29" Type="http://schemas.openxmlformats.org/officeDocument/2006/relationships/image" Target="../media/image138.png"/><Relationship Id="rId24" Type="http://schemas.openxmlformats.org/officeDocument/2006/relationships/customXml" Target="../ink/ink136.xml"/><Relationship Id="rId40" Type="http://schemas.openxmlformats.org/officeDocument/2006/relationships/customXml" Target="../ink/ink144.xml"/><Relationship Id="rId45" Type="http://schemas.openxmlformats.org/officeDocument/2006/relationships/image" Target="../media/image146.png"/><Relationship Id="rId66" Type="http://schemas.openxmlformats.org/officeDocument/2006/relationships/customXml" Target="../ink/ink157.xml"/><Relationship Id="rId87" Type="http://schemas.openxmlformats.org/officeDocument/2006/relationships/image" Target="../media/image167.png"/><Relationship Id="rId110" Type="http://schemas.openxmlformats.org/officeDocument/2006/relationships/customXml" Target="../ink/ink179.xml"/><Relationship Id="rId115" Type="http://schemas.openxmlformats.org/officeDocument/2006/relationships/image" Target="../media/image181.png"/><Relationship Id="rId131" Type="http://schemas.openxmlformats.org/officeDocument/2006/relationships/image" Target="../media/image189.png"/><Relationship Id="rId136" Type="http://schemas.openxmlformats.org/officeDocument/2006/relationships/customXml" Target="../ink/ink192.xml"/><Relationship Id="rId61" Type="http://schemas.openxmlformats.org/officeDocument/2006/relationships/image" Target="../media/image154.png"/><Relationship Id="rId82" Type="http://schemas.openxmlformats.org/officeDocument/2006/relationships/customXml" Target="../ink/ink165.xml"/><Relationship Id="rId19" Type="http://schemas.openxmlformats.org/officeDocument/2006/relationships/image" Target="../media/image133.png"/><Relationship Id="rId14" Type="http://schemas.openxmlformats.org/officeDocument/2006/relationships/customXml" Target="../ink/ink131.xml"/><Relationship Id="rId30" Type="http://schemas.openxmlformats.org/officeDocument/2006/relationships/customXml" Target="../ink/ink139.xml"/><Relationship Id="rId35" Type="http://schemas.openxmlformats.org/officeDocument/2006/relationships/image" Target="../media/image141.png"/><Relationship Id="rId56" Type="http://schemas.openxmlformats.org/officeDocument/2006/relationships/customXml" Target="../ink/ink152.xml"/><Relationship Id="rId77" Type="http://schemas.openxmlformats.org/officeDocument/2006/relationships/image" Target="../media/image162.png"/><Relationship Id="rId100" Type="http://schemas.openxmlformats.org/officeDocument/2006/relationships/customXml" Target="../ink/ink174.xml"/><Relationship Id="rId105" Type="http://schemas.openxmlformats.org/officeDocument/2006/relationships/image" Target="../media/image176.png"/><Relationship Id="rId126" Type="http://schemas.openxmlformats.org/officeDocument/2006/relationships/customXml" Target="../ink/ink18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9" Type="http://schemas.openxmlformats.org/officeDocument/2006/relationships/image" Target="../media/image212.png"/><Relationship Id="rId21" Type="http://schemas.openxmlformats.org/officeDocument/2006/relationships/image" Target="../media/image203.png"/><Relationship Id="rId34" Type="http://schemas.openxmlformats.org/officeDocument/2006/relationships/customXml" Target="../ink/ink210.xml"/><Relationship Id="rId42" Type="http://schemas.openxmlformats.org/officeDocument/2006/relationships/customXml" Target="../ink/ink214.xml"/><Relationship Id="rId47" Type="http://schemas.openxmlformats.org/officeDocument/2006/relationships/image" Target="../media/image216.png"/><Relationship Id="rId50" Type="http://schemas.openxmlformats.org/officeDocument/2006/relationships/customXml" Target="../ink/ink218.xml"/><Relationship Id="rId55" Type="http://schemas.openxmlformats.org/officeDocument/2006/relationships/image" Target="../media/image220.png"/><Relationship Id="rId63" Type="http://schemas.openxmlformats.org/officeDocument/2006/relationships/image" Target="../media/image224.png"/><Relationship Id="rId68" Type="http://schemas.openxmlformats.org/officeDocument/2006/relationships/customXml" Target="../ink/ink227.xml"/><Relationship Id="rId76" Type="http://schemas.openxmlformats.org/officeDocument/2006/relationships/customXml" Target="../ink/ink231.xml"/><Relationship Id="rId7" Type="http://schemas.openxmlformats.org/officeDocument/2006/relationships/image" Target="../media/image196.png"/><Relationship Id="rId71" Type="http://schemas.openxmlformats.org/officeDocument/2006/relationships/image" Target="../media/image228.png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9" Type="http://schemas.openxmlformats.org/officeDocument/2006/relationships/image" Target="../media/image207.png"/><Relationship Id="rId11" Type="http://schemas.openxmlformats.org/officeDocument/2006/relationships/image" Target="../media/image198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211.png"/><Relationship Id="rId40" Type="http://schemas.openxmlformats.org/officeDocument/2006/relationships/customXml" Target="../ink/ink213.xml"/><Relationship Id="rId45" Type="http://schemas.openxmlformats.org/officeDocument/2006/relationships/image" Target="../media/image215.png"/><Relationship Id="rId53" Type="http://schemas.openxmlformats.org/officeDocument/2006/relationships/image" Target="../media/image219.png"/><Relationship Id="rId58" Type="http://schemas.openxmlformats.org/officeDocument/2006/relationships/customXml" Target="../ink/ink222.xml"/><Relationship Id="rId66" Type="http://schemas.openxmlformats.org/officeDocument/2006/relationships/customXml" Target="../ink/ink226.xml"/><Relationship Id="rId74" Type="http://schemas.openxmlformats.org/officeDocument/2006/relationships/customXml" Target="../ink/ink230.xml"/><Relationship Id="rId5" Type="http://schemas.openxmlformats.org/officeDocument/2006/relationships/image" Target="../media/image195.png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17.png"/><Relationship Id="rId57" Type="http://schemas.openxmlformats.org/officeDocument/2006/relationships/image" Target="../media/image221.png"/><Relationship Id="rId61" Type="http://schemas.openxmlformats.org/officeDocument/2006/relationships/image" Target="../media/image223.png"/><Relationship Id="rId10" Type="http://schemas.openxmlformats.org/officeDocument/2006/relationships/customXml" Target="../ink/ink198.xml"/><Relationship Id="rId19" Type="http://schemas.openxmlformats.org/officeDocument/2006/relationships/image" Target="../media/image202.png"/><Relationship Id="rId31" Type="http://schemas.openxmlformats.org/officeDocument/2006/relationships/image" Target="../media/image208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customXml" Target="../ink/ink223.xml"/><Relationship Id="rId65" Type="http://schemas.openxmlformats.org/officeDocument/2006/relationships/image" Target="../media/image225.png"/><Relationship Id="rId73" Type="http://schemas.openxmlformats.org/officeDocument/2006/relationships/image" Target="../media/image229.png"/><Relationship Id="rId4" Type="http://schemas.openxmlformats.org/officeDocument/2006/relationships/customXml" Target="../ink/ink195.xml"/><Relationship Id="rId9" Type="http://schemas.openxmlformats.org/officeDocument/2006/relationships/image" Target="../media/image197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206.png"/><Relationship Id="rId30" Type="http://schemas.openxmlformats.org/officeDocument/2006/relationships/customXml" Target="../ink/ink208.xml"/><Relationship Id="rId35" Type="http://schemas.openxmlformats.org/officeDocument/2006/relationships/image" Target="../media/image210.png"/><Relationship Id="rId43" Type="http://schemas.openxmlformats.org/officeDocument/2006/relationships/image" Target="../media/image214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customXml" Target="../ink/ink225.xml"/><Relationship Id="rId69" Type="http://schemas.openxmlformats.org/officeDocument/2006/relationships/image" Target="../media/image227.png"/><Relationship Id="rId77" Type="http://schemas.openxmlformats.org/officeDocument/2006/relationships/image" Target="../media/image231.png"/><Relationship Id="rId8" Type="http://schemas.openxmlformats.org/officeDocument/2006/relationships/customXml" Target="../ink/ink197.xml"/><Relationship Id="rId51" Type="http://schemas.openxmlformats.org/officeDocument/2006/relationships/image" Target="../media/image218.png"/><Relationship Id="rId72" Type="http://schemas.openxmlformats.org/officeDocument/2006/relationships/customXml" Target="../ink/ink229.xml"/><Relationship Id="rId3" Type="http://schemas.openxmlformats.org/officeDocument/2006/relationships/image" Target="../media/image194.png"/><Relationship Id="rId12" Type="http://schemas.openxmlformats.org/officeDocument/2006/relationships/customXml" Target="../ink/ink199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image" Target="../media/image222.png"/><Relationship Id="rId67" Type="http://schemas.openxmlformats.org/officeDocument/2006/relationships/image" Target="../media/image226.png"/><Relationship Id="rId20" Type="http://schemas.openxmlformats.org/officeDocument/2006/relationships/customXml" Target="../ink/ink203.xml"/><Relationship Id="rId41" Type="http://schemas.openxmlformats.org/officeDocument/2006/relationships/image" Target="../media/image213.png"/><Relationship Id="rId54" Type="http://schemas.openxmlformats.org/officeDocument/2006/relationships/customXml" Target="../ink/ink220.xml"/><Relationship Id="rId62" Type="http://schemas.openxmlformats.org/officeDocument/2006/relationships/customXml" Target="../ink/ink224.xml"/><Relationship Id="rId70" Type="http://schemas.openxmlformats.org/officeDocument/2006/relationships/customXml" Target="../ink/ink228.xml"/><Relationship Id="rId75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4.xml"/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2.xml"/><Relationship Id="rId47" Type="http://schemas.openxmlformats.org/officeDocument/2006/relationships/image" Target="../media/image254.png"/><Relationship Id="rId63" Type="http://schemas.openxmlformats.org/officeDocument/2006/relationships/image" Target="../media/image262.png"/><Relationship Id="rId68" Type="http://schemas.openxmlformats.org/officeDocument/2006/relationships/customXml" Target="../ink/ink265.xml"/><Relationship Id="rId84" Type="http://schemas.openxmlformats.org/officeDocument/2006/relationships/customXml" Target="../ink/ink273.xml"/><Relationship Id="rId89" Type="http://schemas.openxmlformats.org/officeDocument/2006/relationships/image" Target="../media/image275.png"/><Relationship Id="rId112" Type="http://schemas.openxmlformats.org/officeDocument/2006/relationships/customXml" Target="../ink/ink287.xml"/><Relationship Id="rId133" Type="http://schemas.openxmlformats.org/officeDocument/2006/relationships/image" Target="../media/image297.png"/><Relationship Id="rId138" Type="http://schemas.openxmlformats.org/officeDocument/2006/relationships/customXml" Target="../ink/ink300.xml"/><Relationship Id="rId16" Type="http://schemas.openxmlformats.org/officeDocument/2006/relationships/customXml" Target="../ink/ink239.xml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7.xml"/><Relationship Id="rId37" Type="http://schemas.openxmlformats.org/officeDocument/2006/relationships/image" Target="../media/image249.png"/><Relationship Id="rId53" Type="http://schemas.openxmlformats.org/officeDocument/2006/relationships/image" Target="../media/image257.png"/><Relationship Id="rId58" Type="http://schemas.openxmlformats.org/officeDocument/2006/relationships/customXml" Target="../ink/ink260.xml"/><Relationship Id="rId74" Type="http://schemas.openxmlformats.org/officeDocument/2006/relationships/customXml" Target="../ink/ink268.xml"/><Relationship Id="rId79" Type="http://schemas.openxmlformats.org/officeDocument/2006/relationships/image" Target="../media/image270.png"/><Relationship Id="rId102" Type="http://schemas.openxmlformats.org/officeDocument/2006/relationships/customXml" Target="../ink/ink282.xml"/><Relationship Id="rId123" Type="http://schemas.openxmlformats.org/officeDocument/2006/relationships/image" Target="../media/image292.png"/><Relationship Id="rId128" Type="http://schemas.openxmlformats.org/officeDocument/2006/relationships/customXml" Target="../ink/ink295.xml"/><Relationship Id="rId144" Type="http://schemas.openxmlformats.org/officeDocument/2006/relationships/customXml" Target="../ink/ink303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0" Type="http://schemas.openxmlformats.org/officeDocument/2006/relationships/customXml" Target="../ink/ink276.xml"/><Relationship Id="rId95" Type="http://schemas.openxmlformats.org/officeDocument/2006/relationships/image" Target="../media/image278.png"/><Relationship Id="rId22" Type="http://schemas.openxmlformats.org/officeDocument/2006/relationships/customXml" Target="../ink/ink242.xml"/><Relationship Id="rId27" Type="http://schemas.openxmlformats.org/officeDocument/2006/relationships/image" Target="../media/image244.png"/><Relationship Id="rId43" Type="http://schemas.openxmlformats.org/officeDocument/2006/relationships/image" Target="../media/image252.png"/><Relationship Id="rId48" Type="http://schemas.openxmlformats.org/officeDocument/2006/relationships/customXml" Target="../ink/ink255.xml"/><Relationship Id="rId64" Type="http://schemas.openxmlformats.org/officeDocument/2006/relationships/customXml" Target="../ink/ink263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18" Type="http://schemas.openxmlformats.org/officeDocument/2006/relationships/customXml" Target="../ink/ink290.xml"/><Relationship Id="rId134" Type="http://schemas.openxmlformats.org/officeDocument/2006/relationships/customXml" Target="../ink/ink298.xml"/><Relationship Id="rId139" Type="http://schemas.openxmlformats.org/officeDocument/2006/relationships/image" Target="../media/image300.png"/><Relationship Id="rId80" Type="http://schemas.openxmlformats.org/officeDocument/2006/relationships/customXml" Target="../ink/ink271.xml"/><Relationship Id="rId85" Type="http://schemas.openxmlformats.org/officeDocument/2006/relationships/image" Target="../media/image273.png"/><Relationship Id="rId150" Type="http://schemas.openxmlformats.org/officeDocument/2006/relationships/customXml" Target="../ink/ink306.xml"/><Relationship Id="rId12" Type="http://schemas.openxmlformats.org/officeDocument/2006/relationships/customXml" Target="../ink/ink237.xml"/><Relationship Id="rId17" Type="http://schemas.openxmlformats.org/officeDocument/2006/relationships/image" Target="../media/image239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38" Type="http://schemas.openxmlformats.org/officeDocument/2006/relationships/customXml" Target="../ink/ink250.xml"/><Relationship Id="rId46" Type="http://schemas.openxmlformats.org/officeDocument/2006/relationships/customXml" Target="../ink/ink254.xml"/><Relationship Id="rId59" Type="http://schemas.openxmlformats.org/officeDocument/2006/relationships/image" Target="../media/image260.png"/><Relationship Id="rId67" Type="http://schemas.openxmlformats.org/officeDocument/2006/relationships/image" Target="../media/image264.png"/><Relationship Id="rId103" Type="http://schemas.openxmlformats.org/officeDocument/2006/relationships/image" Target="../media/image282.png"/><Relationship Id="rId108" Type="http://schemas.openxmlformats.org/officeDocument/2006/relationships/customXml" Target="../ink/ink285.xml"/><Relationship Id="rId116" Type="http://schemas.openxmlformats.org/officeDocument/2006/relationships/customXml" Target="../ink/ink289.xml"/><Relationship Id="rId124" Type="http://schemas.openxmlformats.org/officeDocument/2006/relationships/customXml" Target="../ink/ink293.xml"/><Relationship Id="rId129" Type="http://schemas.openxmlformats.org/officeDocument/2006/relationships/image" Target="../media/image295.png"/><Relationship Id="rId137" Type="http://schemas.openxmlformats.org/officeDocument/2006/relationships/image" Target="../media/image299.png"/><Relationship Id="rId20" Type="http://schemas.openxmlformats.org/officeDocument/2006/relationships/customXml" Target="../ink/ink241.xml"/><Relationship Id="rId41" Type="http://schemas.openxmlformats.org/officeDocument/2006/relationships/image" Target="../media/image251.png"/><Relationship Id="rId54" Type="http://schemas.openxmlformats.org/officeDocument/2006/relationships/customXml" Target="../ink/ink258.xml"/><Relationship Id="rId62" Type="http://schemas.openxmlformats.org/officeDocument/2006/relationships/customXml" Target="../ink/ink262.xml"/><Relationship Id="rId70" Type="http://schemas.openxmlformats.org/officeDocument/2006/relationships/customXml" Target="../ink/ink266.xml"/><Relationship Id="rId75" Type="http://schemas.openxmlformats.org/officeDocument/2006/relationships/image" Target="../media/image268.png"/><Relationship Id="rId83" Type="http://schemas.openxmlformats.org/officeDocument/2006/relationships/image" Target="../media/image272.png"/><Relationship Id="rId88" Type="http://schemas.openxmlformats.org/officeDocument/2006/relationships/customXml" Target="../ink/ink275.xml"/><Relationship Id="rId91" Type="http://schemas.openxmlformats.org/officeDocument/2006/relationships/image" Target="../media/image276.png"/><Relationship Id="rId96" Type="http://schemas.openxmlformats.org/officeDocument/2006/relationships/customXml" Target="../ink/ink279.xml"/><Relationship Id="rId111" Type="http://schemas.openxmlformats.org/officeDocument/2006/relationships/image" Target="../media/image286.png"/><Relationship Id="rId132" Type="http://schemas.openxmlformats.org/officeDocument/2006/relationships/customXml" Target="../ink/ink297.xml"/><Relationship Id="rId140" Type="http://schemas.openxmlformats.org/officeDocument/2006/relationships/customXml" Target="../ink/ink301.xml"/><Relationship Id="rId145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5" Type="http://schemas.openxmlformats.org/officeDocument/2006/relationships/image" Target="../media/image238.png"/><Relationship Id="rId23" Type="http://schemas.openxmlformats.org/officeDocument/2006/relationships/image" Target="../media/image242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image" Target="../media/image255.png"/><Relationship Id="rId57" Type="http://schemas.openxmlformats.org/officeDocument/2006/relationships/image" Target="../media/image259.png"/><Relationship Id="rId106" Type="http://schemas.openxmlformats.org/officeDocument/2006/relationships/customXml" Target="../ink/ink284.xml"/><Relationship Id="rId114" Type="http://schemas.openxmlformats.org/officeDocument/2006/relationships/customXml" Target="../ink/ink288.xml"/><Relationship Id="rId119" Type="http://schemas.openxmlformats.org/officeDocument/2006/relationships/image" Target="../media/image290.png"/><Relationship Id="rId127" Type="http://schemas.openxmlformats.org/officeDocument/2006/relationships/image" Target="../media/image294.png"/><Relationship Id="rId10" Type="http://schemas.openxmlformats.org/officeDocument/2006/relationships/customXml" Target="../ink/ink236.xml"/><Relationship Id="rId31" Type="http://schemas.openxmlformats.org/officeDocument/2006/relationships/image" Target="../media/image246.png"/><Relationship Id="rId44" Type="http://schemas.openxmlformats.org/officeDocument/2006/relationships/customXml" Target="../ink/ink253.xml"/><Relationship Id="rId52" Type="http://schemas.openxmlformats.org/officeDocument/2006/relationships/customXml" Target="../ink/ink257.xml"/><Relationship Id="rId60" Type="http://schemas.openxmlformats.org/officeDocument/2006/relationships/customXml" Target="../ink/ink261.xml"/><Relationship Id="rId65" Type="http://schemas.openxmlformats.org/officeDocument/2006/relationships/image" Target="../media/image263.png"/><Relationship Id="rId73" Type="http://schemas.openxmlformats.org/officeDocument/2006/relationships/image" Target="../media/image267.png"/><Relationship Id="rId78" Type="http://schemas.openxmlformats.org/officeDocument/2006/relationships/customXml" Target="../ink/ink270.xml"/><Relationship Id="rId81" Type="http://schemas.openxmlformats.org/officeDocument/2006/relationships/image" Target="../media/image271.png"/><Relationship Id="rId86" Type="http://schemas.openxmlformats.org/officeDocument/2006/relationships/customXml" Target="../ink/ink274.xml"/><Relationship Id="rId94" Type="http://schemas.openxmlformats.org/officeDocument/2006/relationships/customXml" Target="../ink/ink278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2.xml"/><Relationship Id="rId130" Type="http://schemas.openxmlformats.org/officeDocument/2006/relationships/customXml" Target="../ink/ink296.xml"/><Relationship Id="rId135" Type="http://schemas.openxmlformats.org/officeDocument/2006/relationships/image" Target="../media/image298.png"/><Relationship Id="rId143" Type="http://schemas.openxmlformats.org/officeDocument/2006/relationships/image" Target="../media/image302.png"/><Relationship Id="rId148" Type="http://schemas.openxmlformats.org/officeDocument/2006/relationships/customXml" Target="../ink/ink305.xml"/><Relationship Id="rId151" Type="http://schemas.openxmlformats.org/officeDocument/2006/relationships/image" Target="../media/image306.png"/><Relationship Id="rId4" Type="http://schemas.openxmlformats.org/officeDocument/2006/relationships/customXml" Target="../ink/ink233.xml"/><Relationship Id="rId9" Type="http://schemas.openxmlformats.org/officeDocument/2006/relationships/image" Target="../media/image235.png"/><Relationship Id="rId13" Type="http://schemas.openxmlformats.org/officeDocument/2006/relationships/image" Target="../media/image237.png"/><Relationship Id="rId18" Type="http://schemas.openxmlformats.org/officeDocument/2006/relationships/customXml" Target="../ink/ink240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8.xml"/><Relationship Id="rId50" Type="http://schemas.openxmlformats.org/officeDocument/2006/relationships/customXml" Target="../ink/ink256.xml"/><Relationship Id="rId55" Type="http://schemas.openxmlformats.org/officeDocument/2006/relationships/image" Target="../media/image258.png"/><Relationship Id="rId76" Type="http://schemas.openxmlformats.org/officeDocument/2006/relationships/customXml" Target="../ink/ink269.xml"/><Relationship Id="rId97" Type="http://schemas.openxmlformats.org/officeDocument/2006/relationships/image" Target="../media/image279.png"/><Relationship Id="rId104" Type="http://schemas.openxmlformats.org/officeDocument/2006/relationships/customXml" Target="../ink/ink283.xml"/><Relationship Id="rId120" Type="http://schemas.openxmlformats.org/officeDocument/2006/relationships/customXml" Target="../ink/ink291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4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7.xml"/><Relationship Id="rId2" Type="http://schemas.openxmlformats.org/officeDocument/2006/relationships/customXml" Target="../ink/ink232.xml"/><Relationship Id="rId29" Type="http://schemas.openxmlformats.org/officeDocument/2006/relationships/image" Target="../media/image245.png"/><Relationship Id="rId24" Type="http://schemas.openxmlformats.org/officeDocument/2006/relationships/customXml" Target="../ink/ink243.xml"/><Relationship Id="rId40" Type="http://schemas.openxmlformats.org/officeDocument/2006/relationships/customXml" Target="../ink/ink251.xml"/><Relationship Id="rId45" Type="http://schemas.openxmlformats.org/officeDocument/2006/relationships/image" Target="../media/image253.png"/><Relationship Id="rId66" Type="http://schemas.openxmlformats.org/officeDocument/2006/relationships/customXml" Target="../ink/ink264.xml"/><Relationship Id="rId87" Type="http://schemas.openxmlformats.org/officeDocument/2006/relationships/image" Target="../media/image274.png"/><Relationship Id="rId110" Type="http://schemas.openxmlformats.org/officeDocument/2006/relationships/customXml" Target="../ink/ink286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299.xml"/><Relationship Id="rId61" Type="http://schemas.openxmlformats.org/officeDocument/2006/relationships/image" Target="../media/image261.png"/><Relationship Id="rId82" Type="http://schemas.openxmlformats.org/officeDocument/2006/relationships/customXml" Target="../ink/ink272.xml"/><Relationship Id="rId19" Type="http://schemas.openxmlformats.org/officeDocument/2006/relationships/image" Target="../media/image240.png"/><Relationship Id="rId14" Type="http://schemas.openxmlformats.org/officeDocument/2006/relationships/customXml" Target="../ink/ink238.xml"/><Relationship Id="rId30" Type="http://schemas.openxmlformats.org/officeDocument/2006/relationships/customXml" Target="../ink/ink246.xml"/><Relationship Id="rId35" Type="http://schemas.openxmlformats.org/officeDocument/2006/relationships/image" Target="../media/image248.png"/><Relationship Id="rId56" Type="http://schemas.openxmlformats.org/officeDocument/2006/relationships/customXml" Target="../ink/ink259.xml"/><Relationship Id="rId77" Type="http://schemas.openxmlformats.org/officeDocument/2006/relationships/image" Target="../media/image269.png"/><Relationship Id="rId100" Type="http://schemas.openxmlformats.org/officeDocument/2006/relationships/customXml" Target="../ink/ink281.xml"/><Relationship Id="rId105" Type="http://schemas.openxmlformats.org/officeDocument/2006/relationships/image" Target="../media/image283.png"/><Relationship Id="rId126" Type="http://schemas.openxmlformats.org/officeDocument/2006/relationships/customXml" Target="../ink/ink294.xml"/><Relationship Id="rId147" Type="http://schemas.openxmlformats.org/officeDocument/2006/relationships/image" Target="../media/image304.png"/><Relationship Id="rId8" Type="http://schemas.openxmlformats.org/officeDocument/2006/relationships/customXml" Target="../ink/ink235.xml"/><Relationship Id="rId51" Type="http://schemas.openxmlformats.org/officeDocument/2006/relationships/image" Target="../media/image256.png"/><Relationship Id="rId72" Type="http://schemas.openxmlformats.org/officeDocument/2006/relationships/customXml" Target="../ink/ink267.xml"/><Relationship Id="rId93" Type="http://schemas.openxmlformats.org/officeDocument/2006/relationships/image" Target="../media/image277.png"/><Relationship Id="rId98" Type="http://schemas.openxmlformats.org/officeDocument/2006/relationships/customXml" Target="../ink/ink280.xml"/><Relationship Id="rId121" Type="http://schemas.openxmlformats.org/officeDocument/2006/relationships/image" Target="../media/image291.png"/><Relationship Id="rId142" Type="http://schemas.openxmlformats.org/officeDocument/2006/relationships/customXml" Target="../ink/ink302.xml"/><Relationship Id="rId3" Type="http://schemas.openxmlformats.org/officeDocument/2006/relationships/image" Target="../media/image2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117" Type="http://schemas.openxmlformats.org/officeDocument/2006/relationships/image" Target="../media/image364.png"/><Relationship Id="rId21" Type="http://schemas.openxmlformats.org/officeDocument/2006/relationships/image" Target="../media/image316.png"/><Relationship Id="rId42" Type="http://schemas.openxmlformats.org/officeDocument/2006/relationships/customXml" Target="../ink/ink327.xml"/><Relationship Id="rId47" Type="http://schemas.openxmlformats.org/officeDocument/2006/relationships/image" Target="../media/image329.png"/><Relationship Id="rId63" Type="http://schemas.openxmlformats.org/officeDocument/2006/relationships/image" Target="../media/image337.png"/><Relationship Id="rId68" Type="http://schemas.openxmlformats.org/officeDocument/2006/relationships/customXml" Target="../ink/ink340.xml"/><Relationship Id="rId84" Type="http://schemas.openxmlformats.org/officeDocument/2006/relationships/customXml" Target="../ink/ink348.xml"/><Relationship Id="rId89" Type="http://schemas.openxmlformats.org/officeDocument/2006/relationships/image" Target="../media/image350.png"/><Relationship Id="rId112" Type="http://schemas.openxmlformats.org/officeDocument/2006/relationships/customXml" Target="../ink/ink362.xml"/><Relationship Id="rId133" Type="http://schemas.openxmlformats.org/officeDocument/2006/relationships/image" Target="../media/image372.png"/><Relationship Id="rId16" Type="http://schemas.openxmlformats.org/officeDocument/2006/relationships/customXml" Target="../ink/ink314.xml"/><Relationship Id="rId107" Type="http://schemas.openxmlformats.org/officeDocument/2006/relationships/image" Target="../media/image359.png"/><Relationship Id="rId11" Type="http://schemas.openxmlformats.org/officeDocument/2006/relationships/image" Target="../media/image311.png"/><Relationship Id="rId32" Type="http://schemas.openxmlformats.org/officeDocument/2006/relationships/customXml" Target="../ink/ink322.xml"/><Relationship Id="rId37" Type="http://schemas.openxmlformats.org/officeDocument/2006/relationships/image" Target="../media/image324.png"/><Relationship Id="rId53" Type="http://schemas.openxmlformats.org/officeDocument/2006/relationships/image" Target="../media/image332.png"/><Relationship Id="rId58" Type="http://schemas.openxmlformats.org/officeDocument/2006/relationships/customXml" Target="../ink/ink335.xml"/><Relationship Id="rId74" Type="http://schemas.openxmlformats.org/officeDocument/2006/relationships/customXml" Target="../ink/ink343.xml"/><Relationship Id="rId79" Type="http://schemas.openxmlformats.org/officeDocument/2006/relationships/image" Target="../media/image345.png"/><Relationship Id="rId102" Type="http://schemas.openxmlformats.org/officeDocument/2006/relationships/customXml" Target="../ink/ink357.xml"/><Relationship Id="rId123" Type="http://schemas.openxmlformats.org/officeDocument/2006/relationships/image" Target="../media/image367.png"/><Relationship Id="rId128" Type="http://schemas.openxmlformats.org/officeDocument/2006/relationships/customXml" Target="../ink/ink370.xml"/><Relationship Id="rId5" Type="http://schemas.openxmlformats.org/officeDocument/2006/relationships/image" Target="../media/image308.png"/><Relationship Id="rId90" Type="http://schemas.openxmlformats.org/officeDocument/2006/relationships/customXml" Target="../ink/ink351.xml"/><Relationship Id="rId95" Type="http://schemas.openxmlformats.org/officeDocument/2006/relationships/image" Target="../media/image353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319.png"/><Relationship Id="rId30" Type="http://schemas.openxmlformats.org/officeDocument/2006/relationships/customXml" Target="../ink/ink321.xml"/><Relationship Id="rId35" Type="http://schemas.openxmlformats.org/officeDocument/2006/relationships/image" Target="../media/image323.png"/><Relationship Id="rId43" Type="http://schemas.openxmlformats.org/officeDocument/2006/relationships/image" Target="../media/image327.png"/><Relationship Id="rId48" Type="http://schemas.openxmlformats.org/officeDocument/2006/relationships/customXml" Target="../ink/ink330.xml"/><Relationship Id="rId56" Type="http://schemas.openxmlformats.org/officeDocument/2006/relationships/customXml" Target="../ink/ink334.xml"/><Relationship Id="rId64" Type="http://schemas.openxmlformats.org/officeDocument/2006/relationships/customXml" Target="../ink/ink338.xml"/><Relationship Id="rId69" Type="http://schemas.openxmlformats.org/officeDocument/2006/relationships/image" Target="../media/image340.png"/><Relationship Id="rId77" Type="http://schemas.openxmlformats.org/officeDocument/2006/relationships/image" Target="../media/image344.png"/><Relationship Id="rId100" Type="http://schemas.openxmlformats.org/officeDocument/2006/relationships/customXml" Target="../ink/ink356.xml"/><Relationship Id="rId105" Type="http://schemas.openxmlformats.org/officeDocument/2006/relationships/image" Target="../media/image358.png"/><Relationship Id="rId113" Type="http://schemas.openxmlformats.org/officeDocument/2006/relationships/image" Target="../media/image362.png"/><Relationship Id="rId118" Type="http://schemas.openxmlformats.org/officeDocument/2006/relationships/customXml" Target="../ink/ink365.xml"/><Relationship Id="rId126" Type="http://schemas.openxmlformats.org/officeDocument/2006/relationships/customXml" Target="../ink/ink369.xml"/><Relationship Id="rId134" Type="http://schemas.openxmlformats.org/officeDocument/2006/relationships/customXml" Target="../ink/ink373.xml"/><Relationship Id="rId8" Type="http://schemas.openxmlformats.org/officeDocument/2006/relationships/customXml" Target="../ink/ink310.xml"/><Relationship Id="rId51" Type="http://schemas.openxmlformats.org/officeDocument/2006/relationships/image" Target="../media/image331.png"/><Relationship Id="rId72" Type="http://schemas.openxmlformats.org/officeDocument/2006/relationships/customXml" Target="../ink/ink342.xml"/><Relationship Id="rId80" Type="http://schemas.openxmlformats.org/officeDocument/2006/relationships/customXml" Target="../ink/ink346.xml"/><Relationship Id="rId85" Type="http://schemas.openxmlformats.org/officeDocument/2006/relationships/image" Target="../media/image348.png"/><Relationship Id="rId93" Type="http://schemas.openxmlformats.org/officeDocument/2006/relationships/image" Target="../media/image352.png"/><Relationship Id="rId98" Type="http://schemas.openxmlformats.org/officeDocument/2006/relationships/customXml" Target="../ink/ink355.xml"/><Relationship Id="rId121" Type="http://schemas.openxmlformats.org/officeDocument/2006/relationships/image" Target="../media/image366.png"/><Relationship Id="rId3" Type="http://schemas.openxmlformats.org/officeDocument/2006/relationships/image" Target="../media/image307.png"/><Relationship Id="rId12" Type="http://schemas.openxmlformats.org/officeDocument/2006/relationships/customXml" Target="../ink/ink312.xml"/><Relationship Id="rId17" Type="http://schemas.openxmlformats.org/officeDocument/2006/relationships/image" Target="../media/image314.png"/><Relationship Id="rId25" Type="http://schemas.openxmlformats.org/officeDocument/2006/relationships/image" Target="../media/image318.png"/><Relationship Id="rId33" Type="http://schemas.openxmlformats.org/officeDocument/2006/relationships/image" Target="../media/image322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image" Target="../media/image335.png"/><Relationship Id="rId67" Type="http://schemas.openxmlformats.org/officeDocument/2006/relationships/image" Target="../media/image339.png"/><Relationship Id="rId103" Type="http://schemas.openxmlformats.org/officeDocument/2006/relationships/image" Target="../media/image357.png"/><Relationship Id="rId108" Type="http://schemas.openxmlformats.org/officeDocument/2006/relationships/customXml" Target="../ink/ink360.xml"/><Relationship Id="rId116" Type="http://schemas.openxmlformats.org/officeDocument/2006/relationships/customXml" Target="../ink/ink364.xml"/><Relationship Id="rId124" Type="http://schemas.openxmlformats.org/officeDocument/2006/relationships/customXml" Target="../ink/ink368.xml"/><Relationship Id="rId129" Type="http://schemas.openxmlformats.org/officeDocument/2006/relationships/image" Target="../media/image370.png"/><Relationship Id="rId20" Type="http://schemas.openxmlformats.org/officeDocument/2006/relationships/customXml" Target="../ink/ink316.xml"/><Relationship Id="rId41" Type="http://schemas.openxmlformats.org/officeDocument/2006/relationships/image" Target="../media/image326.png"/><Relationship Id="rId54" Type="http://schemas.openxmlformats.org/officeDocument/2006/relationships/customXml" Target="../ink/ink333.xml"/><Relationship Id="rId62" Type="http://schemas.openxmlformats.org/officeDocument/2006/relationships/customXml" Target="../ink/ink337.xml"/><Relationship Id="rId70" Type="http://schemas.openxmlformats.org/officeDocument/2006/relationships/customXml" Target="../ink/ink341.xml"/><Relationship Id="rId75" Type="http://schemas.openxmlformats.org/officeDocument/2006/relationships/image" Target="../media/image343.png"/><Relationship Id="rId83" Type="http://schemas.openxmlformats.org/officeDocument/2006/relationships/image" Target="../media/image347.png"/><Relationship Id="rId88" Type="http://schemas.openxmlformats.org/officeDocument/2006/relationships/customXml" Target="../ink/ink350.xml"/><Relationship Id="rId91" Type="http://schemas.openxmlformats.org/officeDocument/2006/relationships/image" Target="../media/image351.png"/><Relationship Id="rId96" Type="http://schemas.openxmlformats.org/officeDocument/2006/relationships/customXml" Target="../ink/ink354.xml"/><Relationship Id="rId111" Type="http://schemas.openxmlformats.org/officeDocument/2006/relationships/image" Target="../media/image361.png"/><Relationship Id="rId132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313.png"/><Relationship Id="rId23" Type="http://schemas.openxmlformats.org/officeDocument/2006/relationships/image" Target="../media/image317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image" Target="../media/image330.png"/><Relationship Id="rId57" Type="http://schemas.openxmlformats.org/officeDocument/2006/relationships/image" Target="../media/image334.png"/><Relationship Id="rId106" Type="http://schemas.openxmlformats.org/officeDocument/2006/relationships/customXml" Target="../ink/ink359.xml"/><Relationship Id="rId114" Type="http://schemas.openxmlformats.org/officeDocument/2006/relationships/customXml" Target="../ink/ink363.xml"/><Relationship Id="rId119" Type="http://schemas.openxmlformats.org/officeDocument/2006/relationships/image" Target="../media/image365.png"/><Relationship Id="rId127" Type="http://schemas.openxmlformats.org/officeDocument/2006/relationships/image" Target="../media/image369.png"/><Relationship Id="rId10" Type="http://schemas.openxmlformats.org/officeDocument/2006/relationships/customXml" Target="../ink/ink311.xml"/><Relationship Id="rId31" Type="http://schemas.openxmlformats.org/officeDocument/2006/relationships/image" Target="../media/image321.png"/><Relationship Id="rId44" Type="http://schemas.openxmlformats.org/officeDocument/2006/relationships/customXml" Target="../ink/ink328.xml"/><Relationship Id="rId52" Type="http://schemas.openxmlformats.org/officeDocument/2006/relationships/customXml" Target="../ink/ink332.xml"/><Relationship Id="rId60" Type="http://schemas.openxmlformats.org/officeDocument/2006/relationships/customXml" Target="../ink/ink336.xml"/><Relationship Id="rId65" Type="http://schemas.openxmlformats.org/officeDocument/2006/relationships/image" Target="../media/image338.png"/><Relationship Id="rId73" Type="http://schemas.openxmlformats.org/officeDocument/2006/relationships/image" Target="../media/image342.png"/><Relationship Id="rId78" Type="http://schemas.openxmlformats.org/officeDocument/2006/relationships/customXml" Target="../ink/ink345.xml"/><Relationship Id="rId81" Type="http://schemas.openxmlformats.org/officeDocument/2006/relationships/image" Target="../media/image346.png"/><Relationship Id="rId86" Type="http://schemas.openxmlformats.org/officeDocument/2006/relationships/customXml" Target="../ink/ink349.xml"/><Relationship Id="rId94" Type="http://schemas.openxmlformats.org/officeDocument/2006/relationships/customXml" Target="../ink/ink353.xml"/><Relationship Id="rId99" Type="http://schemas.openxmlformats.org/officeDocument/2006/relationships/image" Target="../media/image355.png"/><Relationship Id="rId101" Type="http://schemas.openxmlformats.org/officeDocument/2006/relationships/image" Target="../media/image356.png"/><Relationship Id="rId122" Type="http://schemas.openxmlformats.org/officeDocument/2006/relationships/customXml" Target="../ink/ink367.xml"/><Relationship Id="rId130" Type="http://schemas.openxmlformats.org/officeDocument/2006/relationships/customXml" Target="../ink/ink371.xml"/><Relationship Id="rId135" Type="http://schemas.openxmlformats.org/officeDocument/2006/relationships/image" Target="../media/image373.png"/><Relationship Id="rId4" Type="http://schemas.openxmlformats.org/officeDocument/2006/relationships/customXml" Target="../ink/ink308.xml"/><Relationship Id="rId9" Type="http://schemas.openxmlformats.org/officeDocument/2006/relationships/image" Target="../media/image310.png"/><Relationship Id="rId13" Type="http://schemas.openxmlformats.org/officeDocument/2006/relationships/image" Target="../media/image312.png"/><Relationship Id="rId18" Type="http://schemas.openxmlformats.org/officeDocument/2006/relationships/customXml" Target="../ink/ink315.xml"/><Relationship Id="rId39" Type="http://schemas.openxmlformats.org/officeDocument/2006/relationships/image" Target="../media/image325.png"/><Relationship Id="rId109" Type="http://schemas.openxmlformats.org/officeDocument/2006/relationships/image" Target="../media/image360.png"/><Relationship Id="rId34" Type="http://schemas.openxmlformats.org/officeDocument/2006/relationships/customXml" Target="../ink/ink323.xml"/><Relationship Id="rId50" Type="http://schemas.openxmlformats.org/officeDocument/2006/relationships/customXml" Target="../ink/ink331.xml"/><Relationship Id="rId55" Type="http://schemas.openxmlformats.org/officeDocument/2006/relationships/image" Target="../media/image333.png"/><Relationship Id="rId76" Type="http://schemas.openxmlformats.org/officeDocument/2006/relationships/customXml" Target="../ink/ink344.xml"/><Relationship Id="rId97" Type="http://schemas.openxmlformats.org/officeDocument/2006/relationships/image" Target="../media/image354.png"/><Relationship Id="rId104" Type="http://schemas.openxmlformats.org/officeDocument/2006/relationships/customXml" Target="../ink/ink358.xml"/><Relationship Id="rId120" Type="http://schemas.openxmlformats.org/officeDocument/2006/relationships/customXml" Target="../ink/ink366.xml"/><Relationship Id="rId125" Type="http://schemas.openxmlformats.org/officeDocument/2006/relationships/image" Target="../media/image368.png"/><Relationship Id="rId7" Type="http://schemas.openxmlformats.org/officeDocument/2006/relationships/image" Target="../media/image309.png"/><Relationship Id="rId71" Type="http://schemas.openxmlformats.org/officeDocument/2006/relationships/image" Target="../media/image341.png"/><Relationship Id="rId92" Type="http://schemas.openxmlformats.org/officeDocument/2006/relationships/customXml" Target="../ink/ink352.xml"/><Relationship Id="rId2" Type="http://schemas.openxmlformats.org/officeDocument/2006/relationships/customXml" Target="../ink/ink307.xml"/><Relationship Id="rId29" Type="http://schemas.openxmlformats.org/officeDocument/2006/relationships/image" Target="../media/image320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328.png"/><Relationship Id="rId66" Type="http://schemas.openxmlformats.org/officeDocument/2006/relationships/customXml" Target="../ink/ink339.xml"/><Relationship Id="rId87" Type="http://schemas.openxmlformats.org/officeDocument/2006/relationships/image" Target="../media/image349.png"/><Relationship Id="rId110" Type="http://schemas.openxmlformats.org/officeDocument/2006/relationships/customXml" Target="../ink/ink361.xml"/><Relationship Id="rId115" Type="http://schemas.openxmlformats.org/officeDocument/2006/relationships/image" Target="../media/image363.png"/><Relationship Id="rId131" Type="http://schemas.openxmlformats.org/officeDocument/2006/relationships/image" Target="../media/image371.png"/><Relationship Id="rId61" Type="http://schemas.openxmlformats.org/officeDocument/2006/relationships/image" Target="../media/image336.png"/><Relationship Id="rId82" Type="http://schemas.openxmlformats.org/officeDocument/2006/relationships/customXml" Target="../ink/ink347.xml"/><Relationship Id="rId19" Type="http://schemas.openxmlformats.org/officeDocument/2006/relationships/image" Target="../media/image31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6.xml"/><Relationship Id="rId117" Type="http://schemas.openxmlformats.org/officeDocument/2006/relationships/image" Target="../media/image431.png"/><Relationship Id="rId21" Type="http://schemas.openxmlformats.org/officeDocument/2006/relationships/image" Target="../media/image383.png"/><Relationship Id="rId42" Type="http://schemas.openxmlformats.org/officeDocument/2006/relationships/customXml" Target="../ink/ink394.xml"/><Relationship Id="rId47" Type="http://schemas.openxmlformats.org/officeDocument/2006/relationships/image" Target="../media/image396.png"/><Relationship Id="rId63" Type="http://schemas.openxmlformats.org/officeDocument/2006/relationships/image" Target="../media/image404.png"/><Relationship Id="rId68" Type="http://schemas.openxmlformats.org/officeDocument/2006/relationships/customXml" Target="../ink/ink407.xml"/><Relationship Id="rId84" Type="http://schemas.openxmlformats.org/officeDocument/2006/relationships/customXml" Target="../ink/ink415.xml"/><Relationship Id="rId89" Type="http://schemas.openxmlformats.org/officeDocument/2006/relationships/image" Target="../media/image417.png"/><Relationship Id="rId112" Type="http://schemas.openxmlformats.org/officeDocument/2006/relationships/customXml" Target="../ink/ink429.xml"/><Relationship Id="rId133" Type="http://schemas.openxmlformats.org/officeDocument/2006/relationships/image" Target="../media/image439.png"/><Relationship Id="rId138" Type="http://schemas.openxmlformats.org/officeDocument/2006/relationships/customXml" Target="../ink/ink442.xml"/><Relationship Id="rId16" Type="http://schemas.openxmlformats.org/officeDocument/2006/relationships/customXml" Target="../ink/ink381.xml"/><Relationship Id="rId107" Type="http://schemas.openxmlformats.org/officeDocument/2006/relationships/image" Target="../media/image426.png"/><Relationship Id="rId11" Type="http://schemas.openxmlformats.org/officeDocument/2006/relationships/image" Target="../media/image378.png"/><Relationship Id="rId32" Type="http://schemas.openxmlformats.org/officeDocument/2006/relationships/customXml" Target="../ink/ink389.xml"/><Relationship Id="rId37" Type="http://schemas.openxmlformats.org/officeDocument/2006/relationships/image" Target="../media/image391.png"/><Relationship Id="rId53" Type="http://schemas.openxmlformats.org/officeDocument/2006/relationships/image" Target="../media/image399.png"/><Relationship Id="rId58" Type="http://schemas.openxmlformats.org/officeDocument/2006/relationships/customXml" Target="../ink/ink402.xml"/><Relationship Id="rId74" Type="http://schemas.openxmlformats.org/officeDocument/2006/relationships/customXml" Target="../ink/ink410.xml"/><Relationship Id="rId79" Type="http://schemas.openxmlformats.org/officeDocument/2006/relationships/image" Target="../media/image412.png"/><Relationship Id="rId102" Type="http://schemas.openxmlformats.org/officeDocument/2006/relationships/customXml" Target="../ink/ink424.xml"/><Relationship Id="rId123" Type="http://schemas.openxmlformats.org/officeDocument/2006/relationships/image" Target="../media/image434.png"/><Relationship Id="rId128" Type="http://schemas.openxmlformats.org/officeDocument/2006/relationships/customXml" Target="../ink/ink437.xml"/><Relationship Id="rId144" Type="http://schemas.openxmlformats.org/officeDocument/2006/relationships/customXml" Target="../ink/ink445.xml"/><Relationship Id="rId149" Type="http://schemas.openxmlformats.org/officeDocument/2006/relationships/image" Target="../media/image447.png"/><Relationship Id="rId5" Type="http://schemas.openxmlformats.org/officeDocument/2006/relationships/image" Target="../media/image375.png"/><Relationship Id="rId90" Type="http://schemas.openxmlformats.org/officeDocument/2006/relationships/customXml" Target="../ink/ink418.xml"/><Relationship Id="rId95" Type="http://schemas.openxmlformats.org/officeDocument/2006/relationships/image" Target="../media/image420.png"/><Relationship Id="rId22" Type="http://schemas.openxmlformats.org/officeDocument/2006/relationships/customXml" Target="../ink/ink384.xml"/><Relationship Id="rId27" Type="http://schemas.openxmlformats.org/officeDocument/2006/relationships/image" Target="../media/image386.png"/><Relationship Id="rId43" Type="http://schemas.openxmlformats.org/officeDocument/2006/relationships/image" Target="../media/image394.png"/><Relationship Id="rId48" Type="http://schemas.openxmlformats.org/officeDocument/2006/relationships/customXml" Target="../ink/ink397.xml"/><Relationship Id="rId64" Type="http://schemas.openxmlformats.org/officeDocument/2006/relationships/customXml" Target="../ink/ink405.xml"/><Relationship Id="rId69" Type="http://schemas.openxmlformats.org/officeDocument/2006/relationships/image" Target="../media/image407.png"/><Relationship Id="rId113" Type="http://schemas.openxmlformats.org/officeDocument/2006/relationships/image" Target="../media/image429.png"/><Relationship Id="rId118" Type="http://schemas.openxmlformats.org/officeDocument/2006/relationships/customXml" Target="../ink/ink432.xml"/><Relationship Id="rId134" Type="http://schemas.openxmlformats.org/officeDocument/2006/relationships/customXml" Target="../ink/ink440.xml"/><Relationship Id="rId139" Type="http://schemas.openxmlformats.org/officeDocument/2006/relationships/image" Target="../media/image442.png"/><Relationship Id="rId80" Type="http://schemas.openxmlformats.org/officeDocument/2006/relationships/customXml" Target="../ink/ink413.xml"/><Relationship Id="rId85" Type="http://schemas.openxmlformats.org/officeDocument/2006/relationships/image" Target="../media/image415.png"/><Relationship Id="rId150" Type="http://schemas.openxmlformats.org/officeDocument/2006/relationships/customXml" Target="../ink/ink448.xml"/><Relationship Id="rId12" Type="http://schemas.openxmlformats.org/officeDocument/2006/relationships/customXml" Target="../ink/ink379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38" Type="http://schemas.openxmlformats.org/officeDocument/2006/relationships/customXml" Target="../ink/ink392.xml"/><Relationship Id="rId46" Type="http://schemas.openxmlformats.org/officeDocument/2006/relationships/customXml" Target="../ink/ink396.xml"/><Relationship Id="rId59" Type="http://schemas.openxmlformats.org/officeDocument/2006/relationships/image" Target="../media/image402.png"/><Relationship Id="rId67" Type="http://schemas.openxmlformats.org/officeDocument/2006/relationships/image" Target="../media/image406.png"/><Relationship Id="rId103" Type="http://schemas.openxmlformats.org/officeDocument/2006/relationships/image" Target="../media/image424.png"/><Relationship Id="rId108" Type="http://schemas.openxmlformats.org/officeDocument/2006/relationships/customXml" Target="../ink/ink427.xml"/><Relationship Id="rId116" Type="http://schemas.openxmlformats.org/officeDocument/2006/relationships/customXml" Target="../ink/ink431.xml"/><Relationship Id="rId124" Type="http://schemas.openxmlformats.org/officeDocument/2006/relationships/customXml" Target="../ink/ink435.xml"/><Relationship Id="rId129" Type="http://schemas.openxmlformats.org/officeDocument/2006/relationships/image" Target="../media/image437.png"/><Relationship Id="rId137" Type="http://schemas.openxmlformats.org/officeDocument/2006/relationships/image" Target="../media/image441.png"/><Relationship Id="rId20" Type="http://schemas.openxmlformats.org/officeDocument/2006/relationships/customXml" Target="../ink/ink383.xml"/><Relationship Id="rId41" Type="http://schemas.openxmlformats.org/officeDocument/2006/relationships/image" Target="../media/image393.png"/><Relationship Id="rId54" Type="http://schemas.openxmlformats.org/officeDocument/2006/relationships/customXml" Target="../ink/ink400.xml"/><Relationship Id="rId62" Type="http://schemas.openxmlformats.org/officeDocument/2006/relationships/customXml" Target="../ink/ink404.xml"/><Relationship Id="rId70" Type="http://schemas.openxmlformats.org/officeDocument/2006/relationships/customXml" Target="../ink/ink408.xml"/><Relationship Id="rId75" Type="http://schemas.openxmlformats.org/officeDocument/2006/relationships/image" Target="../media/image410.png"/><Relationship Id="rId83" Type="http://schemas.openxmlformats.org/officeDocument/2006/relationships/image" Target="../media/image414.png"/><Relationship Id="rId88" Type="http://schemas.openxmlformats.org/officeDocument/2006/relationships/customXml" Target="../ink/ink417.xml"/><Relationship Id="rId91" Type="http://schemas.openxmlformats.org/officeDocument/2006/relationships/image" Target="../media/image418.png"/><Relationship Id="rId96" Type="http://schemas.openxmlformats.org/officeDocument/2006/relationships/customXml" Target="../ink/ink421.xml"/><Relationship Id="rId111" Type="http://schemas.openxmlformats.org/officeDocument/2006/relationships/image" Target="../media/image428.png"/><Relationship Id="rId132" Type="http://schemas.openxmlformats.org/officeDocument/2006/relationships/customXml" Target="../ink/ink439.xml"/><Relationship Id="rId140" Type="http://schemas.openxmlformats.org/officeDocument/2006/relationships/customXml" Target="../ink/ink443.xml"/><Relationship Id="rId145" Type="http://schemas.openxmlformats.org/officeDocument/2006/relationships/image" Target="../media/image4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49" Type="http://schemas.openxmlformats.org/officeDocument/2006/relationships/image" Target="../media/image397.png"/><Relationship Id="rId57" Type="http://schemas.openxmlformats.org/officeDocument/2006/relationships/image" Target="../media/image401.png"/><Relationship Id="rId106" Type="http://schemas.openxmlformats.org/officeDocument/2006/relationships/customXml" Target="../ink/ink426.xml"/><Relationship Id="rId114" Type="http://schemas.openxmlformats.org/officeDocument/2006/relationships/customXml" Target="../ink/ink430.xml"/><Relationship Id="rId119" Type="http://schemas.openxmlformats.org/officeDocument/2006/relationships/image" Target="../media/image432.png"/><Relationship Id="rId127" Type="http://schemas.openxmlformats.org/officeDocument/2006/relationships/image" Target="../media/image436.png"/><Relationship Id="rId10" Type="http://schemas.openxmlformats.org/officeDocument/2006/relationships/customXml" Target="../ink/ink378.xml"/><Relationship Id="rId31" Type="http://schemas.openxmlformats.org/officeDocument/2006/relationships/image" Target="../media/image388.png"/><Relationship Id="rId44" Type="http://schemas.openxmlformats.org/officeDocument/2006/relationships/customXml" Target="../ink/ink395.xml"/><Relationship Id="rId52" Type="http://schemas.openxmlformats.org/officeDocument/2006/relationships/customXml" Target="../ink/ink399.xml"/><Relationship Id="rId60" Type="http://schemas.openxmlformats.org/officeDocument/2006/relationships/customXml" Target="../ink/ink403.xml"/><Relationship Id="rId65" Type="http://schemas.openxmlformats.org/officeDocument/2006/relationships/image" Target="../media/image405.png"/><Relationship Id="rId73" Type="http://schemas.openxmlformats.org/officeDocument/2006/relationships/image" Target="../media/image409.png"/><Relationship Id="rId78" Type="http://schemas.openxmlformats.org/officeDocument/2006/relationships/customXml" Target="../ink/ink412.xml"/><Relationship Id="rId81" Type="http://schemas.openxmlformats.org/officeDocument/2006/relationships/image" Target="../media/image413.png"/><Relationship Id="rId86" Type="http://schemas.openxmlformats.org/officeDocument/2006/relationships/customXml" Target="../ink/ink416.xml"/><Relationship Id="rId94" Type="http://schemas.openxmlformats.org/officeDocument/2006/relationships/customXml" Target="../ink/ink420.xml"/><Relationship Id="rId99" Type="http://schemas.openxmlformats.org/officeDocument/2006/relationships/image" Target="../media/image422.png"/><Relationship Id="rId101" Type="http://schemas.openxmlformats.org/officeDocument/2006/relationships/image" Target="../media/image423.png"/><Relationship Id="rId122" Type="http://schemas.openxmlformats.org/officeDocument/2006/relationships/customXml" Target="../ink/ink434.xml"/><Relationship Id="rId130" Type="http://schemas.openxmlformats.org/officeDocument/2006/relationships/customXml" Target="../ink/ink438.xml"/><Relationship Id="rId135" Type="http://schemas.openxmlformats.org/officeDocument/2006/relationships/image" Target="../media/image440.png"/><Relationship Id="rId143" Type="http://schemas.openxmlformats.org/officeDocument/2006/relationships/image" Target="../media/image444.png"/><Relationship Id="rId148" Type="http://schemas.openxmlformats.org/officeDocument/2006/relationships/customXml" Target="../ink/ink447.xml"/><Relationship Id="rId151" Type="http://schemas.openxmlformats.org/officeDocument/2006/relationships/image" Target="../media/image448.png"/><Relationship Id="rId4" Type="http://schemas.openxmlformats.org/officeDocument/2006/relationships/customXml" Target="../ink/ink375.xml"/><Relationship Id="rId9" Type="http://schemas.openxmlformats.org/officeDocument/2006/relationships/image" Target="../media/image377.png"/><Relationship Id="rId13" Type="http://schemas.openxmlformats.org/officeDocument/2006/relationships/image" Target="../media/image379.png"/><Relationship Id="rId18" Type="http://schemas.openxmlformats.org/officeDocument/2006/relationships/customXml" Target="../ink/ink382.xml"/><Relationship Id="rId39" Type="http://schemas.openxmlformats.org/officeDocument/2006/relationships/image" Target="../media/image392.png"/><Relationship Id="rId109" Type="http://schemas.openxmlformats.org/officeDocument/2006/relationships/image" Target="../media/image427.png"/><Relationship Id="rId34" Type="http://schemas.openxmlformats.org/officeDocument/2006/relationships/customXml" Target="../ink/ink390.xml"/><Relationship Id="rId50" Type="http://schemas.openxmlformats.org/officeDocument/2006/relationships/customXml" Target="../ink/ink398.xml"/><Relationship Id="rId55" Type="http://schemas.openxmlformats.org/officeDocument/2006/relationships/image" Target="../media/image400.png"/><Relationship Id="rId76" Type="http://schemas.openxmlformats.org/officeDocument/2006/relationships/customXml" Target="../ink/ink411.xml"/><Relationship Id="rId97" Type="http://schemas.openxmlformats.org/officeDocument/2006/relationships/image" Target="../media/image421.png"/><Relationship Id="rId104" Type="http://schemas.openxmlformats.org/officeDocument/2006/relationships/customXml" Target="../ink/ink425.xml"/><Relationship Id="rId120" Type="http://schemas.openxmlformats.org/officeDocument/2006/relationships/customXml" Target="../ink/ink433.xml"/><Relationship Id="rId125" Type="http://schemas.openxmlformats.org/officeDocument/2006/relationships/image" Target="../media/image435.png"/><Relationship Id="rId141" Type="http://schemas.openxmlformats.org/officeDocument/2006/relationships/image" Target="../media/image443.png"/><Relationship Id="rId146" Type="http://schemas.openxmlformats.org/officeDocument/2006/relationships/customXml" Target="../ink/ink446.xml"/><Relationship Id="rId7" Type="http://schemas.openxmlformats.org/officeDocument/2006/relationships/image" Target="../media/image376.png"/><Relationship Id="rId71" Type="http://schemas.openxmlformats.org/officeDocument/2006/relationships/image" Target="../media/image408.png"/><Relationship Id="rId92" Type="http://schemas.openxmlformats.org/officeDocument/2006/relationships/customXml" Target="../ink/ink419.xml"/><Relationship Id="rId2" Type="http://schemas.openxmlformats.org/officeDocument/2006/relationships/customXml" Target="../ink/ink374.xml"/><Relationship Id="rId29" Type="http://schemas.openxmlformats.org/officeDocument/2006/relationships/image" Target="../media/image387.png"/><Relationship Id="rId24" Type="http://schemas.openxmlformats.org/officeDocument/2006/relationships/customXml" Target="../ink/ink385.xml"/><Relationship Id="rId40" Type="http://schemas.openxmlformats.org/officeDocument/2006/relationships/customXml" Target="../ink/ink393.xml"/><Relationship Id="rId45" Type="http://schemas.openxmlformats.org/officeDocument/2006/relationships/image" Target="../media/image395.png"/><Relationship Id="rId66" Type="http://schemas.openxmlformats.org/officeDocument/2006/relationships/customXml" Target="../ink/ink406.xml"/><Relationship Id="rId87" Type="http://schemas.openxmlformats.org/officeDocument/2006/relationships/image" Target="../media/image416.png"/><Relationship Id="rId110" Type="http://schemas.openxmlformats.org/officeDocument/2006/relationships/customXml" Target="../ink/ink428.xml"/><Relationship Id="rId115" Type="http://schemas.openxmlformats.org/officeDocument/2006/relationships/image" Target="../media/image430.png"/><Relationship Id="rId131" Type="http://schemas.openxmlformats.org/officeDocument/2006/relationships/image" Target="../media/image438.png"/><Relationship Id="rId136" Type="http://schemas.openxmlformats.org/officeDocument/2006/relationships/customXml" Target="../ink/ink441.xml"/><Relationship Id="rId61" Type="http://schemas.openxmlformats.org/officeDocument/2006/relationships/image" Target="../media/image403.png"/><Relationship Id="rId82" Type="http://schemas.openxmlformats.org/officeDocument/2006/relationships/customXml" Target="../ink/ink414.xml"/><Relationship Id="rId19" Type="http://schemas.openxmlformats.org/officeDocument/2006/relationships/image" Target="../media/image382.png"/><Relationship Id="rId14" Type="http://schemas.openxmlformats.org/officeDocument/2006/relationships/customXml" Target="../ink/ink380.xml"/><Relationship Id="rId30" Type="http://schemas.openxmlformats.org/officeDocument/2006/relationships/customXml" Target="../ink/ink388.xml"/><Relationship Id="rId35" Type="http://schemas.openxmlformats.org/officeDocument/2006/relationships/image" Target="../media/image390.png"/><Relationship Id="rId56" Type="http://schemas.openxmlformats.org/officeDocument/2006/relationships/customXml" Target="../ink/ink401.xml"/><Relationship Id="rId77" Type="http://schemas.openxmlformats.org/officeDocument/2006/relationships/image" Target="../media/image411.png"/><Relationship Id="rId100" Type="http://schemas.openxmlformats.org/officeDocument/2006/relationships/customXml" Target="../ink/ink423.xml"/><Relationship Id="rId105" Type="http://schemas.openxmlformats.org/officeDocument/2006/relationships/image" Target="../media/image425.png"/><Relationship Id="rId126" Type="http://schemas.openxmlformats.org/officeDocument/2006/relationships/customXml" Target="../ink/ink436.xml"/><Relationship Id="rId147" Type="http://schemas.openxmlformats.org/officeDocument/2006/relationships/image" Target="../media/image446.png"/><Relationship Id="rId8" Type="http://schemas.openxmlformats.org/officeDocument/2006/relationships/customXml" Target="../ink/ink377.xml"/><Relationship Id="rId51" Type="http://schemas.openxmlformats.org/officeDocument/2006/relationships/image" Target="../media/image398.png"/><Relationship Id="rId72" Type="http://schemas.openxmlformats.org/officeDocument/2006/relationships/customXml" Target="../ink/ink409.xml"/><Relationship Id="rId93" Type="http://schemas.openxmlformats.org/officeDocument/2006/relationships/image" Target="../media/image419.png"/><Relationship Id="rId98" Type="http://schemas.openxmlformats.org/officeDocument/2006/relationships/customXml" Target="../ink/ink422.xml"/><Relationship Id="rId121" Type="http://schemas.openxmlformats.org/officeDocument/2006/relationships/image" Target="../media/image433.png"/><Relationship Id="rId142" Type="http://schemas.openxmlformats.org/officeDocument/2006/relationships/customXml" Target="../ink/ink444.xml"/><Relationship Id="rId3" Type="http://schemas.openxmlformats.org/officeDocument/2006/relationships/image" Target="../media/image3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Propositional Logic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F5A1C28-5F2F-4F20-8B35-7C388E10BDED}"/>
                  </a:ext>
                </a:extLst>
              </p14:cNvPr>
              <p14:cNvContentPartPr/>
              <p14:nvPr/>
            </p14:nvContentPartPr>
            <p14:xfrm>
              <a:off x="3344912" y="2214798"/>
              <a:ext cx="65880" cy="666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F5A1C28-5F2F-4F20-8B35-7C388E10BD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912" y="2206158"/>
                <a:ext cx="83520" cy="8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EED41-0C67-407A-AE71-68CDD6943098}"/>
              </a:ext>
            </a:extLst>
          </p:cNvPr>
          <p:cNvSpPr txBox="1"/>
          <p:nvPr/>
        </p:nvSpPr>
        <p:spPr>
          <a:xfrm>
            <a:off x="1538925" y="1696927"/>
            <a:ext cx="930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 philosophy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Stoics = influential and powerful school of thought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KEY concepts: </a:t>
            </a:r>
            <a:r>
              <a:rPr lang="en-GB" sz="24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ataraxia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and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virtues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KEY Proponents: Zeno,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Crisippus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Epictetus, Cato, Seneca, Marcus Aurelio (yes, the Emperor!)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DC6C9-8DB3-4BD2-B50A-0558E3C6D04D}"/>
              </a:ext>
            </a:extLst>
          </p:cNvPr>
          <p:cNvSpPr txBox="1"/>
          <p:nvPr/>
        </p:nvSpPr>
        <p:spPr>
          <a:xfrm>
            <a:off x="454844" y="63675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Antecedents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2329AFB-2823-4E67-B1D8-16ADA167FEE5}"/>
              </a:ext>
            </a:extLst>
          </p:cNvPr>
          <p:cNvGrpSpPr/>
          <p:nvPr/>
        </p:nvGrpSpPr>
        <p:grpSpPr>
          <a:xfrm>
            <a:off x="3783752" y="2879358"/>
            <a:ext cx="1461960" cy="309240"/>
            <a:chOff x="3783752" y="2879358"/>
            <a:chExt cx="146196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3BBC696-DCEA-4265-BA08-0776CF881223}"/>
                    </a:ext>
                  </a:extLst>
                </p14:cNvPr>
                <p14:cNvContentPartPr/>
                <p14:nvPr/>
              </p14:nvContentPartPr>
              <p14:xfrm>
                <a:off x="3783752" y="3007878"/>
                <a:ext cx="355320" cy="18072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3BBC696-DCEA-4265-BA08-0776CF881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74752" y="2998878"/>
                  <a:ext cx="372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4C9E9462-08DF-41C4-8808-7E87561E024E}"/>
                    </a:ext>
                  </a:extLst>
                </p14:cNvPr>
                <p14:cNvContentPartPr/>
                <p14:nvPr/>
              </p14:nvContentPartPr>
              <p14:xfrm>
                <a:off x="4146992" y="3006798"/>
                <a:ext cx="366840" cy="1400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4C9E9462-08DF-41C4-8808-7E87561E02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7992" y="2997798"/>
                  <a:ext cx="384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83B525E-CB0D-41B6-9786-A6D4E89F9AD9}"/>
                    </a:ext>
                  </a:extLst>
                </p14:cNvPr>
                <p14:cNvContentPartPr/>
                <p14:nvPr/>
              </p14:nvContentPartPr>
              <p14:xfrm>
                <a:off x="4509872" y="3017238"/>
                <a:ext cx="148680" cy="1270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83B525E-CB0D-41B6-9786-A6D4E89F9A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1232" y="3008238"/>
                  <a:ext cx="16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0C1DE8F-169D-4244-A370-A3A61CE3B9E4}"/>
                    </a:ext>
                  </a:extLst>
                </p14:cNvPr>
                <p14:cNvContentPartPr/>
                <p14:nvPr/>
              </p14:nvContentPartPr>
              <p14:xfrm>
                <a:off x="4678712" y="3055398"/>
                <a:ext cx="167760" cy="918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0C1DE8F-169D-4244-A370-A3A61CE3B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712" y="3046398"/>
                  <a:ext cx="185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0032AE4-43A9-4956-8148-C0AD0B773DFA}"/>
                    </a:ext>
                  </a:extLst>
                </p14:cNvPr>
                <p14:cNvContentPartPr/>
                <p14:nvPr/>
              </p14:nvContentPartPr>
              <p14:xfrm>
                <a:off x="4868072" y="3053958"/>
                <a:ext cx="116280" cy="723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0032AE4-43A9-4956-8148-C0AD0B773D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9432" y="3044958"/>
                  <a:ext cx="133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8409F8A-73E6-4B0F-AC82-8D7D97ABBB4B}"/>
                    </a:ext>
                  </a:extLst>
                </p14:cNvPr>
                <p14:cNvContentPartPr/>
                <p14:nvPr/>
              </p14:nvContentPartPr>
              <p14:xfrm>
                <a:off x="4794992" y="2968638"/>
                <a:ext cx="212040" cy="81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8409F8A-73E6-4B0F-AC82-8D7D97ABBB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6352" y="2959638"/>
                  <a:ext cx="229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1A65CD0-48C6-4A08-8941-3A9CFF9B1584}"/>
                    </a:ext>
                  </a:extLst>
                </p14:cNvPr>
                <p14:cNvContentPartPr/>
                <p14:nvPr/>
              </p14:nvContentPartPr>
              <p14:xfrm>
                <a:off x="5027192" y="2897718"/>
                <a:ext cx="55080" cy="1807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1A65CD0-48C6-4A08-8941-3A9CFF9B15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8192" y="2888718"/>
                  <a:ext cx="72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77C3783-0352-458C-8E4D-1A99CDE76531}"/>
                    </a:ext>
                  </a:extLst>
                </p14:cNvPr>
                <p14:cNvContentPartPr/>
                <p14:nvPr/>
              </p14:nvContentPartPr>
              <p14:xfrm>
                <a:off x="5165072" y="2879358"/>
                <a:ext cx="80640" cy="237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77C3783-0352-458C-8E4D-1A99CDE765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6072" y="2870358"/>
                  <a:ext cx="9828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2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0A5FF-242A-4067-B2FB-6D2AB7CFFE1C}"/>
              </a:ext>
            </a:extLst>
          </p:cNvPr>
          <p:cNvSpPr txBox="1"/>
          <p:nvPr/>
        </p:nvSpPr>
        <p:spPr>
          <a:xfrm>
            <a:off x="1395168" y="1178350"/>
            <a:ext cx="514703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STOIC – someone who remain calm under difficult situations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Yet, the Stoic is not a passive individual –quite the opposite. Person set on a path of self improvement guided by 4 basic virtues: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Wisdom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Temperance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Justice 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Courage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Stoicism inspired Mandela during his time in prison!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26" name="Picture 2" descr="Mandela Day: It's worth remembering just how funny Madiba really was">
            <a:extLst>
              <a:ext uri="{FF2B5EF4-FFF2-40B4-BE49-F238E27FC236}">
                <a16:creationId xmlns:a16="http://schemas.microsoft.com/office/drawing/2014/main" id="{527BBE0C-75E0-4904-A98B-2DEDBAB8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20" y="2007713"/>
            <a:ext cx="3977482" cy="28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1540BF7-DE28-4D71-B80A-9CAD140D3A89}"/>
              </a:ext>
            </a:extLst>
          </p:cNvPr>
          <p:cNvGrpSpPr/>
          <p:nvPr/>
        </p:nvGrpSpPr>
        <p:grpSpPr>
          <a:xfrm>
            <a:off x="3384152" y="5370918"/>
            <a:ext cx="1491120" cy="490320"/>
            <a:chOff x="3384152" y="5370918"/>
            <a:chExt cx="149112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FCB9151-CC3C-456A-A4F0-376CE1B992DE}"/>
                    </a:ext>
                  </a:extLst>
                </p14:cNvPr>
                <p14:cNvContentPartPr/>
                <p14:nvPr/>
              </p14:nvContentPartPr>
              <p14:xfrm>
                <a:off x="3384152" y="5468838"/>
                <a:ext cx="28800" cy="39240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FCB9151-CC3C-456A-A4F0-376CE1B992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5152" y="5460198"/>
                  <a:ext cx="46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9DE9B0C-C7A4-4C30-943C-EFD19749D3D6}"/>
                    </a:ext>
                  </a:extLst>
                </p14:cNvPr>
                <p14:cNvContentPartPr/>
                <p14:nvPr/>
              </p14:nvContentPartPr>
              <p14:xfrm>
                <a:off x="3496472" y="5449398"/>
                <a:ext cx="209520" cy="3718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9DE9B0C-C7A4-4C30-943C-EFD19749D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87472" y="5440758"/>
                  <a:ext cx="2271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5D6C594-89D0-4044-8385-1FC39F8A5EE8}"/>
                    </a:ext>
                  </a:extLst>
                </p14:cNvPr>
                <p14:cNvContentPartPr/>
                <p14:nvPr/>
              </p14:nvContentPartPr>
              <p14:xfrm>
                <a:off x="3785912" y="5466678"/>
                <a:ext cx="166680" cy="2696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5D6C594-89D0-4044-8385-1FC39F8A5E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6912" y="5458038"/>
                  <a:ext cx="184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7A910A8-8278-46EF-AA3A-04EF53C4CA9C}"/>
                    </a:ext>
                  </a:extLst>
                </p14:cNvPr>
                <p14:cNvContentPartPr/>
                <p14:nvPr/>
              </p14:nvContentPartPr>
              <p14:xfrm>
                <a:off x="3998672" y="5468838"/>
                <a:ext cx="71640" cy="2516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7A910A8-8278-46EF-AA3A-04EF53C4CA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9672" y="5459838"/>
                  <a:ext cx="89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2632555-BCF0-4492-8FB1-B4F946F57848}"/>
                    </a:ext>
                  </a:extLst>
                </p14:cNvPr>
                <p14:cNvContentPartPr/>
                <p14:nvPr/>
              </p14:nvContentPartPr>
              <p14:xfrm>
                <a:off x="4141232" y="5470278"/>
                <a:ext cx="137520" cy="239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2632555-BCF0-4492-8FB1-B4F946F578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2232" y="5461278"/>
                  <a:ext cx="15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513DBEC-C39D-43E8-AB1E-4480E23A677C}"/>
                    </a:ext>
                  </a:extLst>
                </p14:cNvPr>
                <p14:cNvContentPartPr/>
                <p14:nvPr/>
              </p14:nvContentPartPr>
              <p14:xfrm>
                <a:off x="4278032" y="5471718"/>
                <a:ext cx="162000" cy="257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513DBEC-C39D-43E8-AB1E-4480E23A67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9392" y="5463078"/>
                  <a:ext cx="179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BC71F9B-F32B-47A5-8D45-2B282F6473F1}"/>
                    </a:ext>
                  </a:extLst>
                </p14:cNvPr>
                <p14:cNvContentPartPr/>
                <p14:nvPr/>
              </p14:nvContentPartPr>
              <p14:xfrm>
                <a:off x="4453352" y="5472798"/>
                <a:ext cx="163440" cy="234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BC71F9B-F32B-47A5-8D45-2B282F6473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4712" y="5464158"/>
                  <a:ext cx="181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5807344-A703-4A91-B743-E265C7CBD4D4}"/>
                    </a:ext>
                  </a:extLst>
                </p14:cNvPr>
                <p14:cNvContentPartPr/>
                <p14:nvPr/>
              </p14:nvContentPartPr>
              <p14:xfrm>
                <a:off x="4732352" y="5370918"/>
                <a:ext cx="142920" cy="3200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5807344-A703-4A91-B743-E265C7CBD4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3712" y="5362278"/>
                  <a:ext cx="160560" cy="33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806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E146B-A31C-456F-9891-A2529C71A6CD}"/>
              </a:ext>
            </a:extLst>
          </p:cNvPr>
          <p:cNvSpPr txBox="1"/>
          <p:nvPr/>
        </p:nvSpPr>
        <p:spPr>
          <a:xfrm>
            <a:off x="2877532" y="130476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STOICS: Important Contributions to Logic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Crisippus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/ Aristotle rivalry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Difference: Stoic logic was based on the analysis of propositions rather than terms</a:t>
            </a:r>
          </a:p>
        </p:txBody>
      </p:sp>
    </p:spTree>
    <p:extLst>
      <p:ext uri="{BB962C8B-B14F-4D97-AF65-F5344CB8AC3E}">
        <p14:creationId xmlns:p14="http://schemas.microsoft.com/office/powerpoint/2010/main" val="425928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1AF72-D916-443D-86C5-7236B66AF227}"/>
              </a:ext>
            </a:extLst>
          </p:cNvPr>
          <p:cNvSpPr txBox="1"/>
          <p:nvPr/>
        </p:nvSpPr>
        <p:spPr>
          <a:xfrm>
            <a:off x="2151667" y="1512158"/>
            <a:ext cx="80575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Fundamental Logical notion (atomic) for the Stoics was not that of term but rather that of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</a:t>
            </a:r>
          </a:p>
          <a:p>
            <a:endParaRPr lang="en-GB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Assertible: 4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features</a:t>
            </a:r>
            <a:endParaRPr lang="en-GB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Sound uttered; </a:t>
            </a: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actual things to which the sound referred; </a:t>
            </a:r>
          </a:p>
          <a:p>
            <a:pPr marL="457200" indent="-457200">
              <a:buAutoNum type="alphaLcPeriod"/>
            </a:pP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Lekton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sayable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was conveyed by the language; </a:t>
            </a:r>
          </a:p>
          <a:p>
            <a:pPr marL="457200" indent="-457200">
              <a:buAutoNum type="alphaL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It possesses a truth value at any point in time</a:t>
            </a: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4FC02C1-432E-4DC6-B847-F8FE22EB471F}"/>
              </a:ext>
            </a:extLst>
          </p:cNvPr>
          <p:cNvGrpSpPr/>
          <p:nvPr/>
        </p:nvGrpSpPr>
        <p:grpSpPr>
          <a:xfrm>
            <a:off x="7154792" y="2427918"/>
            <a:ext cx="1700640" cy="289440"/>
            <a:chOff x="7154792" y="2427918"/>
            <a:chExt cx="170064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DCDE87BE-5277-48E3-90C3-322E589F12AB}"/>
                    </a:ext>
                  </a:extLst>
                </p14:cNvPr>
                <p14:cNvContentPartPr/>
                <p14:nvPr/>
              </p14:nvContentPartPr>
              <p14:xfrm>
                <a:off x="7154792" y="2427918"/>
                <a:ext cx="188280" cy="2606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DCDE87BE-5277-48E3-90C3-322E589F12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5792" y="2419278"/>
                  <a:ext cx="205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4923138-84C1-4EF3-A1EC-ED7F408FFDC0}"/>
                    </a:ext>
                  </a:extLst>
                </p14:cNvPr>
                <p14:cNvContentPartPr/>
                <p14:nvPr/>
              </p14:nvContentPartPr>
              <p14:xfrm>
                <a:off x="7179632" y="2614038"/>
                <a:ext cx="172440" cy="442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4923138-84C1-4EF3-A1EC-ED7F408FF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70992" y="2605038"/>
                  <a:ext cx="190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22630B5-1572-4D90-AD33-F3808A8540E6}"/>
                    </a:ext>
                  </a:extLst>
                </p14:cNvPr>
                <p14:cNvContentPartPr/>
                <p14:nvPr/>
              </p14:nvContentPartPr>
              <p14:xfrm>
                <a:off x="7406792" y="2534838"/>
                <a:ext cx="120600" cy="1825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22630B5-1572-4D90-AD33-F3808A8540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7792" y="2525838"/>
                  <a:ext cx="138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6EF428B-4F76-405A-AD79-1D5D3F546C65}"/>
                    </a:ext>
                  </a:extLst>
                </p14:cNvPr>
                <p14:cNvContentPartPr/>
                <p14:nvPr/>
              </p14:nvContentPartPr>
              <p14:xfrm>
                <a:off x="7547192" y="2517198"/>
                <a:ext cx="67680" cy="1501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6EF428B-4F76-405A-AD79-1D5D3F546C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8552" y="2508558"/>
                  <a:ext cx="85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8611872-D533-4081-B06B-29D0565CFD78}"/>
                    </a:ext>
                  </a:extLst>
                </p14:cNvPr>
                <p14:cNvContentPartPr/>
                <p14:nvPr/>
              </p14:nvContentPartPr>
              <p14:xfrm>
                <a:off x="7703432" y="2528718"/>
                <a:ext cx="124920" cy="1299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8611872-D533-4081-B06B-29D0565CF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432" y="2519718"/>
                  <a:ext cx="142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B9D6390-77AA-4F6C-A3EB-04B192D4E90D}"/>
                    </a:ext>
                  </a:extLst>
                </p14:cNvPr>
                <p14:cNvContentPartPr/>
                <p14:nvPr/>
              </p14:nvContentPartPr>
              <p14:xfrm>
                <a:off x="7836992" y="2467518"/>
                <a:ext cx="560520" cy="2080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B9D6390-77AA-4F6C-A3EB-04B192D4E9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27992" y="2458518"/>
                  <a:ext cx="578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3F79F6F-288E-4EC6-8C57-B3424AEE8D5B}"/>
                    </a:ext>
                  </a:extLst>
                </p14:cNvPr>
                <p14:cNvContentPartPr/>
                <p14:nvPr/>
              </p14:nvContentPartPr>
              <p14:xfrm>
                <a:off x="8293832" y="2471118"/>
                <a:ext cx="350280" cy="2048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3F79F6F-288E-4EC6-8C57-B3424AEE8D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5192" y="2462118"/>
                  <a:ext cx="367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892C5AB-963F-4E5F-A0F6-4FE183A04B66}"/>
                    </a:ext>
                  </a:extLst>
                </p14:cNvPr>
                <p14:cNvContentPartPr/>
                <p14:nvPr/>
              </p14:nvContentPartPr>
              <p14:xfrm>
                <a:off x="8639072" y="2531238"/>
                <a:ext cx="216360" cy="1670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892C5AB-963F-4E5F-A0F6-4FE183A04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30072" y="2522238"/>
                  <a:ext cx="23400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845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F4312-7475-43FE-968D-573AB1FF8D44}"/>
              </a:ext>
            </a:extLst>
          </p:cNvPr>
          <p:cNvSpPr txBox="1"/>
          <p:nvPr/>
        </p:nvSpPr>
        <p:spPr>
          <a:xfrm>
            <a:off x="2935664" y="701453"/>
            <a:ext cx="60944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Atomic Units (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Assertibles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: ‘it is night’) can be enriched and expanded via connectives (as in propositional logic as we shall see)</a:t>
            </a:r>
            <a:b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</a:b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Stoics: 3 connectives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Conditional (if)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Conjunctive (and)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Disjunctive (or)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Propositional Logic we have 5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Stoic logic was largely forgotten (only rediscovered in modern times)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5569C3-7E48-4AEF-831E-CB6B5CDF0C7B}"/>
                  </a:ext>
                </a:extLst>
              </p14:cNvPr>
              <p14:cNvContentPartPr/>
              <p14:nvPr/>
            </p14:nvContentPartPr>
            <p14:xfrm>
              <a:off x="6470432" y="635838"/>
              <a:ext cx="158400" cy="5770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5569C3-7E48-4AEF-831E-CB6B5CDF0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792" y="627198"/>
                <a:ext cx="1760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B78346F-4364-4C20-9CC8-3F369131DFDA}"/>
                  </a:ext>
                </a:extLst>
              </p14:cNvPr>
              <p14:cNvContentPartPr/>
              <p14:nvPr/>
            </p14:nvContentPartPr>
            <p14:xfrm>
              <a:off x="7738352" y="555558"/>
              <a:ext cx="267480" cy="5868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B78346F-4364-4C20-9CC8-3F369131D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9712" y="546558"/>
                <a:ext cx="28512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44EEFC-3381-4177-AC0A-836614959A65}"/>
              </a:ext>
            </a:extLst>
          </p:cNvPr>
          <p:cNvGrpSpPr/>
          <p:nvPr/>
        </p:nvGrpSpPr>
        <p:grpSpPr>
          <a:xfrm>
            <a:off x="4443272" y="2885118"/>
            <a:ext cx="1177200" cy="1439640"/>
            <a:chOff x="4443272" y="2885118"/>
            <a:chExt cx="1177200" cy="14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BBD6483-F506-4B50-8DF1-786D7434E16B}"/>
                    </a:ext>
                  </a:extLst>
                </p14:cNvPr>
                <p14:cNvContentPartPr/>
                <p14:nvPr/>
              </p14:nvContentPartPr>
              <p14:xfrm>
                <a:off x="4564592" y="2885118"/>
                <a:ext cx="553680" cy="5353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BBD6483-F506-4B50-8DF1-786D7434E1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5952" y="2876118"/>
                  <a:ext cx="5713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DB4297F-4EC2-4376-A572-1C9FB7CF8305}"/>
                    </a:ext>
                  </a:extLst>
                </p14:cNvPr>
                <p14:cNvContentPartPr/>
                <p14:nvPr/>
              </p14:nvContentPartPr>
              <p14:xfrm>
                <a:off x="4719392" y="3166998"/>
                <a:ext cx="901080" cy="7876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DB4297F-4EC2-4376-A572-1C9FB7CF83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0392" y="3157998"/>
                  <a:ext cx="9187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D4A59E0-452C-4AAF-B5E9-B96293D25EE5}"/>
                    </a:ext>
                  </a:extLst>
                </p14:cNvPr>
                <p14:cNvContentPartPr/>
                <p14:nvPr/>
              </p14:nvContentPartPr>
              <p14:xfrm>
                <a:off x="4443272" y="3636078"/>
                <a:ext cx="688680" cy="6886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D4A59E0-452C-4AAF-B5E9-B96293D25E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4272" y="3627438"/>
                  <a:ext cx="706320" cy="70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983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76532-5CF1-4C3E-BE68-5CC7A1773206}"/>
              </a:ext>
            </a:extLst>
          </p:cNvPr>
          <p:cNvSpPr txBox="1"/>
          <p:nvPr/>
        </p:nvSpPr>
        <p:spPr>
          <a:xfrm>
            <a:off x="709368" y="81457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 : Leibniz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CF46B-1885-4E11-9057-2E0C8C88574C}"/>
              </a:ext>
            </a:extLst>
          </p:cNvPr>
          <p:cNvSpPr txBox="1"/>
          <p:nvPr/>
        </p:nvSpPr>
        <p:spPr>
          <a:xfrm>
            <a:off x="1404595" y="2024103"/>
            <a:ext cx="49647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Gottfried Wilhelm Leibniz =  philosopher and polymath </a:t>
            </a:r>
          </a:p>
          <a:p>
            <a:pPr algn="l"/>
            <a:endParaRPr lang="en-GB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Contributions to physics, engineering, philosophy, mathematics, theology, history, law, politics, and philology..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also discovered the binary number system and created the first calculator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pload.wikimedia.org/wikipedia/commons/3/3b/Got...">
            <a:extLst>
              <a:ext uri="{FF2B5EF4-FFF2-40B4-BE49-F238E27FC236}">
                <a16:creationId xmlns:a16="http://schemas.microsoft.com/office/drawing/2014/main" id="{A1BBD435-EC51-4CAA-9F13-3E912B64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3" y="1964235"/>
            <a:ext cx="2857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4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FC272-3592-4ACA-9275-E6636A919F32}"/>
              </a:ext>
            </a:extLst>
          </p:cNvPr>
          <p:cNvSpPr txBox="1"/>
          <p:nvPr/>
        </p:nvSpPr>
        <p:spPr>
          <a:xfrm>
            <a:off x="3065283" y="1979629"/>
            <a:ext cx="60614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Leibniz was born in Leipzig to prominent parents. </a:t>
            </a:r>
          </a:p>
          <a:p>
            <a:pPr algn="l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Age 12 = fluent in Latin and Greek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Age 13 =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he was deep into the works of Aristotle and scholastic philosophy, 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Age 14 =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entered the University of Leipzig,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Age 19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Offered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professorship.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6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7AB82-C215-4748-B65F-7E434B17C92B}"/>
              </a:ext>
            </a:extLst>
          </p:cNvPr>
          <p:cNvSpPr txBox="1"/>
          <p:nvPr/>
        </p:nvSpPr>
        <p:spPr>
          <a:xfrm>
            <a:off x="2458432" y="1485170"/>
            <a:ext cx="78356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Leibniz loved a luxurious life… </a:t>
            </a:r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However, at age 18 he lost his huge inheritance , tricked by his uncle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satisfy his expensive taste he decided to attach himself to rich people, who would pay for his lectures and intellectual company. 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 he worked for the Duke Hannover, then worked for Peter the Great (he is the founder of the Russian Academy of Sciences) and even for Catherine the Great</a:t>
            </a:r>
          </a:p>
        </p:txBody>
      </p:sp>
    </p:spTree>
    <p:extLst>
      <p:ext uri="{BB962C8B-B14F-4D97-AF65-F5344CB8AC3E}">
        <p14:creationId xmlns:p14="http://schemas.microsoft.com/office/powerpoint/2010/main" val="246305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EB5798-354E-4F39-9D35-E75962170FCB}"/>
              </a:ext>
            </a:extLst>
          </p:cNvPr>
          <p:cNvSpPr txBox="1"/>
          <p:nvPr/>
        </p:nvSpPr>
        <p:spPr>
          <a:xfrm>
            <a:off x="2246330" y="1847654"/>
            <a:ext cx="79628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Proposition!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proposition refers to the meaning of a claim. So, an argument may have many propositions which are labelled by different letters or numbers (1,2, 3, etc)</a:t>
            </a: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Propositional Logic more natural tool for studying validity and truth of proposition  than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Categorical Logic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CF829-8F47-4CA3-939C-32C502132710}"/>
              </a:ext>
            </a:extLst>
          </p:cNvPr>
          <p:cNvSpPr txBox="1"/>
          <p:nvPr/>
        </p:nvSpPr>
        <p:spPr>
          <a:xfrm>
            <a:off x="407710" y="5789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129623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866EC0-7379-403C-9726-A99916DDB963}"/>
              </a:ext>
            </a:extLst>
          </p:cNvPr>
          <p:cNvSpPr txBox="1"/>
          <p:nvPr/>
        </p:nvSpPr>
        <p:spPr>
          <a:xfrm>
            <a:off x="1809946" y="861709"/>
            <a:ext cx="77653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 Prof Farina is a clown and Prof Farina likes little kids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symbolise this?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Prof Farina is a clown (proposition 1)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Prof Farina likes little kids (proposition 2)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(connective, logical operator)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need to introduce all possible connectives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6B55B47-91FA-4CBC-B230-72F74B6997E0}"/>
                  </a:ext>
                </a:extLst>
              </p14:cNvPr>
              <p14:cNvContentPartPr/>
              <p14:nvPr/>
            </p14:nvContentPartPr>
            <p14:xfrm>
              <a:off x="3471632" y="901518"/>
              <a:ext cx="251640" cy="5061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6B55B47-91FA-4CBC-B230-72F74B699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632" y="892878"/>
                <a:ext cx="269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3E943DE-9DF3-4880-A153-B48060D8023D}"/>
                  </a:ext>
                </a:extLst>
              </p14:cNvPr>
              <p14:cNvContentPartPr/>
              <p14:nvPr/>
            </p14:nvContentPartPr>
            <p14:xfrm>
              <a:off x="6153632" y="880998"/>
              <a:ext cx="246960" cy="4759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3E943DE-9DF3-4880-A153-B48060D80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4992" y="872358"/>
                <a:ext cx="2646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19E07CB-86F0-4B75-A547-9B05497BE85E}"/>
                  </a:ext>
                </a:extLst>
              </p14:cNvPr>
              <p14:cNvContentPartPr/>
              <p14:nvPr/>
            </p14:nvContentPartPr>
            <p14:xfrm>
              <a:off x="7059392" y="796758"/>
              <a:ext cx="170280" cy="5641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19E07CB-86F0-4B75-A547-9B05497BE8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0392" y="787758"/>
                <a:ext cx="187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D3A8CBB-2629-42EB-8A26-62B9DD065159}"/>
                  </a:ext>
                </a:extLst>
              </p14:cNvPr>
              <p14:cNvContentPartPr/>
              <p14:nvPr/>
            </p14:nvContentPartPr>
            <p14:xfrm>
              <a:off x="3113072" y="1326318"/>
              <a:ext cx="173160" cy="4888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D3A8CBB-2629-42EB-8A26-62B9DD0651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072" y="1317318"/>
                <a:ext cx="1908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FF0F2B2-4EBC-4D62-A573-80D33A4203C2}"/>
                  </a:ext>
                </a:extLst>
              </p14:cNvPr>
              <p14:cNvContentPartPr/>
              <p14:nvPr/>
            </p14:nvContentPartPr>
            <p14:xfrm>
              <a:off x="6427592" y="690558"/>
              <a:ext cx="768960" cy="776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FF0F2B2-4EBC-4D62-A573-80D33A4203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1592" y="618558"/>
                <a:ext cx="8406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AB7DCB5-FF38-4270-AF5C-CA51805B5C70}"/>
                  </a:ext>
                </a:extLst>
              </p14:cNvPr>
              <p14:cNvContentPartPr/>
              <p14:nvPr/>
            </p14:nvContentPartPr>
            <p14:xfrm>
              <a:off x="4684472" y="475998"/>
              <a:ext cx="348480" cy="2736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AB7DCB5-FF38-4270-AF5C-CA51805B5C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5832" y="466998"/>
                <a:ext cx="36612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44A6220-E357-4A34-A123-80826FBE04AE}"/>
              </a:ext>
            </a:extLst>
          </p:cNvPr>
          <p:cNvGrpSpPr/>
          <p:nvPr/>
        </p:nvGrpSpPr>
        <p:grpSpPr>
          <a:xfrm>
            <a:off x="8787032" y="412638"/>
            <a:ext cx="577440" cy="250560"/>
            <a:chOff x="8787032" y="412638"/>
            <a:chExt cx="5774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6093673-FB2E-4D7F-9EAE-1BDECB5DBB3E}"/>
                    </a:ext>
                  </a:extLst>
                </p14:cNvPr>
                <p14:cNvContentPartPr/>
                <p14:nvPr/>
              </p14:nvContentPartPr>
              <p14:xfrm>
                <a:off x="8787032" y="412638"/>
                <a:ext cx="359280" cy="2505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6093673-FB2E-4D7F-9EAE-1BDECB5DB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8032" y="403638"/>
                  <a:ext cx="376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4843D72-9C9A-4A78-AEDA-1981D47036B9}"/>
                    </a:ext>
                  </a:extLst>
                </p14:cNvPr>
                <p14:cNvContentPartPr/>
                <p14:nvPr/>
              </p14:nvContentPartPr>
              <p14:xfrm>
                <a:off x="9049472" y="545118"/>
                <a:ext cx="315000" cy="1123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4843D72-9C9A-4A78-AEDA-1981D47036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40832" y="536478"/>
                  <a:ext cx="33264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02C5473-4084-4C7A-8B9A-B03AE96D3930}"/>
                  </a:ext>
                </a:extLst>
              </p14:cNvPr>
              <p14:cNvContentPartPr/>
              <p14:nvPr/>
            </p14:nvContentPartPr>
            <p14:xfrm>
              <a:off x="6765632" y="475998"/>
              <a:ext cx="18360" cy="349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02C5473-4084-4C7A-8B9A-B03AE96D39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6632" y="467358"/>
                <a:ext cx="3600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47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988831-5A6A-40C3-A10B-27B34EA6CBDC}"/>
              </a:ext>
            </a:extLst>
          </p:cNvPr>
          <p:cNvSpPr txBox="1"/>
          <p:nvPr/>
        </p:nvSpPr>
        <p:spPr>
          <a:xfrm>
            <a:off x="2582944" y="1351508"/>
            <a:ext cx="74071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TODAY’S PLAN 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Propositional Logic 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Historical Antecedents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Modern Development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Basic Unit of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 (Logical Operators)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How to Individuate the Top Level Operator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Well formed propositions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Translating propositions into propositional logic</a:t>
            </a:r>
          </a:p>
          <a:p>
            <a:pPr marL="285750" indent="-28575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74579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540EA-18CB-435D-BDD0-24BEBA95E23C}"/>
              </a:ext>
            </a:extLst>
          </p:cNvPr>
          <p:cNvSpPr txBox="1"/>
          <p:nvPr/>
        </p:nvSpPr>
        <p:spPr>
          <a:xfrm>
            <a:off x="1592424" y="1285915"/>
            <a:ext cx="82774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DIFFERENT LOGICAL OPERATORS?*</a:t>
            </a: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>
              <a:latin typeface="GillSansStd-Light"/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0CB76-9D9A-411C-BAF2-422A2CF493E4}"/>
              </a:ext>
            </a:extLst>
          </p:cNvPr>
          <p:cNvSpPr txBox="1"/>
          <p:nvPr/>
        </p:nvSpPr>
        <p:spPr>
          <a:xfrm>
            <a:off x="973318" y="44693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CONNECTIVES</a:t>
            </a:r>
            <a:endParaRPr lang="en-GB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F217947-38A4-4C6E-9364-C46031655F53}"/>
              </a:ext>
            </a:extLst>
          </p:cNvPr>
          <p:cNvGrpSpPr/>
          <p:nvPr/>
        </p:nvGrpSpPr>
        <p:grpSpPr>
          <a:xfrm>
            <a:off x="9446192" y="236238"/>
            <a:ext cx="462600" cy="706680"/>
            <a:chOff x="9446192" y="236238"/>
            <a:chExt cx="46260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066210B-16C0-4C30-9F18-C1E2D9C19A13}"/>
                    </a:ext>
                  </a:extLst>
                </p14:cNvPr>
                <p14:cNvContentPartPr/>
                <p14:nvPr/>
              </p14:nvContentPartPr>
              <p14:xfrm>
                <a:off x="9446192" y="251358"/>
                <a:ext cx="462600" cy="69156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066210B-16C0-4C30-9F18-C1E2D9C19A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37552" y="242358"/>
                  <a:ext cx="4802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964F2E7-A827-4058-8E10-9F0A86441511}"/>
                    </a:ext>
                  </a:extLst>
                </p14:cNvPr>
                <p14:cNvContentPartPr/>
                <p14:nvPr/>
              </p14:nvContentPartPr>
              <p14:xfrm>
                <a:off x="9599192" y="236238"/>
                <a:ext cx="178560" cy="514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964F2E7-A827-4058-8E10-9F0A86441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0552" y="227598"/>
                  <a:ext cx="1962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85715DE-C622-443B-9658-6B049E0CB4CD}"/>
              </a:ext>
            </a:extLst>
          </p:cNvPr>
          <p:cNvGrpSpPr/>
          <p:nvPr/>
        </p:nvGrpSpPr>
        <p:grpSpPr>
          <a:xfrm>
            <a:off x="507752" y="1983678"/>
            <a:ext cx="2198160" cy="383040"/>
            <a:chOff x="507752" y="1983678"/>
            <a:chExt cx="219816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9D486F1-6C90-471E-8BA8-8B8FB888D0CC}"/>
                    </a:ext>
                  </a:extLst>
                </p14:cNvPr>
                <p14:cNvContentPartPr/>
                <p14:nvPr/>
              </p14:nvContentPartPr>
              <p14:xfrm>
                <a:off x="507752" y="1983678"/>
                <a:ext cx="154080" cy="3607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9D486F1-6C90-471E-8BA8-8B8FB888D0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752" y="1975038"/>
                  <a:ext cx="171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D43FE1-C482-486A-BBDD-37B630941A14}"/>
                    </a:ext>
                  </a:extLst>
                </p14:cNvPr>
                <p14:cNvContentPartPr/>
                <p14:nvPr/>
              </p14:nvContentPartPr>
              <p14:xfrm>
                <a:off x="795032" y="2354478"/>
                <a:ext cx="28800" cy="43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D43FE1-C482-486A-BBDD-37B630941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92" y="2345478"/>
                  <a:ext cx="4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1F8D4E7-2848-4EC7-A36F-948DD9E38B8D}"/>
                    </a:ext>
                  </a:extLst>
                </p14:cNvPr>
                <p14:cNvContentPartPr/>
                <p14:nvPr/>
              </p14:nvContentPartPr>
              <p14:xfrm>
                <a:off x="978272" y="2016798"/>
                <a:ext cx="275400" cy="3225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1F8D4E7-2848-4EC7-A36F-948DD9E38B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9632" y="2008158"/>
                  <a:ext cx="29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F39C6B1-346D-4ED7-A83C-E874B548EF72}"/>
                    </a:ext>
                  </a:extLst>
                </p14:cNvPr>
                <p14:cNvContentPartPr/>
                <p14:nvPr/>
              </p14:nvContentPartPr>
              <p14:xfrm>
                <a:off x="1275992" y="2153958"/>
                <a:ext cx="200520" cy="1803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F39C6B1-346D-4ED7-A83C-E874B548EF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6992" y="2144958"/>
                  <a:ext cx="218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7996312-0DC1-4080-941E-1EC18E02F5F0}"/>
                    </a:ext>
                  </a:extLst>
                </p14:cNvPr>
                <p14:cNvContentPartPr/>
                <p14:nvPr/>
              </p14:nvContentPartPr>
              <p14:xfrm>
                <a:off x="1202192" y="2035878"/>
                <a:ext cx="218520" cy="1926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7996312-0DC1-4080-941E-1EC18E02F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3552" y="2026878"/>
                  <a:ext cx="236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4818861-F0DE-453C-8F1B-A65303A6D3AD}"/>
                    </a:ext>
                  </a:extLst>
                </p14:cNvPr>
                <p14:cNvContentPartPr/>
                <p14:nvPr/>
              </p14:nvContentPartPr>
              <p14:xfrm>
                <a:off x="1469312" y="2076558"/>
                <a:ext cx="174960" cy="2847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4818861-F0DE-453C-8F1B-A65303A6D3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0312" y="2067918"/>
                  <a:ext cx="192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F35432A-EDAD-4696-B811-12A3FA86D793}"/>
                    </a:ext>
                  </a:extLst>
                </p14:cNvPr>
                <p14:cNvContentPartPr/>
                <p14:nvPr/>
              </p14:nvContentPartPr>
              <p14:xfrm>
                <a:off x="1692152" y="2167998"/>
                <a:ext cx="178200" cy="190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F35432A-EDAD-4696-B811-12A3FA86D7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3152" y="2159358"/>
                  <a:ext cx="195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1716927-3C50-4DC3-8DE6-A0B84A21EC5A}"/>
                    </a:ext>
                  </a:extLst>
                </p14:cNvPr>
                <p14:cNvContentPartPr/>
                <p14:nvPr/>
              </p14:nvContentPartPr>
              <p14:xfrm>
                <a:off x="1901312" y="2173758"/>
                <a:ext cx="50040" cy="1929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1716927-3C50-4DC3-8DE6-A0B84A21EC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2672" y="2165118"/>
                  <a:ext cx="67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C3FF7CC-7942-4DED-A545-2B1CCDF5B935}"/>
                    </a:ext>
                  </a:extLst>
                </p14:cNvPr>
                <p14:cNvContentPartPr/>
                <p14:nvPr/>
              </p14:nvContentPartPr>
              <p14:xfrm>
                <a:off x="1801952" y="2131278"/>
                <a:ext cx="300240" cy="2210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C3FF7CC-7942-4DED-A545-2B1CCDF5B9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2952" y="2122638"/>
                  <a:ext cx="317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6E369A5-4068-4CC2-B106-2C0787D89EA5}"/>
                    </a:ext>
                  </a:extLst>
                </p14:cNvPr>
                <p14:cNvContentPartPr/>
                <p14:nvPr/>
              </p14:nvContentPartPr>
              <p14:xfrm>
                <a:off x="2148632" y="2137758"/>
                <a:ext cx="185400" cy="2077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6E369A5-4068-4CC2-B106-2C0787D89E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9992" y="2128758"/>
                  <a:ext cx="203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BB26D6E-97F1-4BCC-9B91-C13F81F844C9}"/>
                    </a:ext>
                  </a:extLst>
                </p14:cNvPr>
                <p14:cNvContentPartPr/>
                <p14:nvPr/>
              </p14:nvContentPartPr>
              <p14:xfrm>
                <a:off x="2366432" y="2072238"/>
                <a:ext cx="339480" cy="2732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BB26D6E-97F1-4BCC-9B91-C13F81F84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7432" y="2063598"/>
                  <a:ext cx="3571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A45177-11EA-4991-B7A7-BB9F03D391D9}"/>
              </a:ext>
            </a:extLst>
          </p:cNvPr>
          <p:cNvGrpSpPr/>
          <p:nvPr/>
        </p:nvGrpSpPr>
        <p:grpSpPr>
          <a:xfrm>
            <a:off x="2890232" y="1884678"/>
            <a:ext cx="715680" cy="604080"/>
            <a:chOff x="2890232" y="1884678"/>
            <a:chExt cx="71568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6DE612F-EA41-4703-AC7B-B384E1EE0F9F}"/>
                    </a:ext>
                  </a:extLst>
                </p14:cNvPr>
                <p14:cNvContentPartPr/>
                <p14:nvPr/>
              </p14:nvContentPartPr>
              <p14:xfrm>
                <a:off x="3008672" y="2119038"/>
                <a:ext cx="443880" cy="1393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6DE612F-EA41-4703-AC7B-B384E1EE0F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0032" y="2110038"/>
                  <a:ext cx="46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B6971FF-8EA4-4A19-9D0F-B321925C81B6}"/>
                    </a:ext>
                  </a:extLst>
                </p14:cNvPr>
                <p14:cNvContentPartPr/>
                <p14:nvPr/>
              </p14:nvContentPartPr>
              <p14:xfrm>
                <a:off x="2890232" y="1971438"/>
                <a:ext cx="160920" cy="5173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B6971FF-8EA4-4A19-9D0F-B321925C81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1232" y="1962798"/>
                  <a:ext cx="178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C50E3C5-26D6-405E-BBD4-EB88094351B0}"/>
                    </a:ext>
                  </a:extLst>
                </p14:cNvPr>
                <p14:cNvContentPartPr/>
                <p14:nvPr/>
              </p14:nvContentPartPr>
              <p14:xfrm>
                <a:off x="3448952" y="1884678"/>
                <a:ext cx="156960" cy="568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C50E3C5-26D6-405E-BBD4-EB88094351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39952" y="1876038"/>
                  <a:ext cx="17460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8585384-F887-4EE0-B9FE-DCCF93BD72E0}"/>
                  </a:ext>
                </a:extLst>
              </p14:cNvPr>
              <p14:cNvContentPartPr/>
              <p14:nvPr/>
            </p14:nvContentPartPr>
            <p14:xfrm>
              <a:off x="4049432" y="2058558"/>
              <a:ext cx="33480" cy="212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8585384-F887-4EE0-B9FE-DCCF93BD72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40792" y="2049558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71CA5EE-813D-4001-A1E4-72989223573F}"/>
                  </a:ext>
                </a:extLst>
              </p14:cNvPr>
              <p14:cNvContentPartPr/>
              <p14:nvPr/>
            </p14:nvContentPartPr>
            <p14:xfrm>
              <a:off x="4097312" y="2263758"/>
              <a:ext cx="4320" cy="237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71CA5EE-813D-4001-A1E4-7298922357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8672" y="2255118"/>
                <a:ext cx="219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126E18A-BB60-4BD1-B211-0EF52283CC6D}"/>
              </a:ext>
            </a:extLst>
          </p:cNvPr>
          <p:cNvGrpSpPr/>
          <p:nvPr/>
        </p:nvGrpSpPr>
        <p:grpSpPr>
          <a:xfrm>
            <a:off x="4689872" y="1976838"/>
            <a:ext cx="1569240" cy="482040"/>
            <a:chOff x="4689872" y="1976838"/>
            <a:chExt cx="156924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B1FF029-8352-462D-843A-C7400E1387F0}"/>
                    </a:ext>
                  </a:extLst>
                </p14:cNvPr>
                <p14:cNvContentPartPr/>
                <p14:nvPr/>
              </p14:nvContentPartPr>
              <p14:xfrm>
                <a:off x="4689872" y="1976838"/>
                <a:ext cx="228960" cy="216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B1FF029-8352-462D-843A-C7400E1387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0872" y="1968198"/>
                  <a:ext cx="246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0E5A19F-F536-4AE0-825F-D90F4DCEB048}"/>
                    </a:ext>
                  </a:extLst>
                </p14:cNvPr>
                <p14:cNvContentPartPr/>
                <p14:nvPr/>
              </p14:nvContentPartPr>
              <p14:xfrm>
                <a:off x="4955552" y="2035878"/>
                <a:ext cx="125640" cy="1339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0E5A19F-F536-4AE0-825F-D90F4DCEB0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6912" y="2026878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CBCA8D9-B659-4F15-8183-E3B6FE4C64C4}"/>
                    </a:ext>
                  </a:extLst>
                </p14:cNvPr>
                <p14:cNvContentPartPr/>
                <p14:nvPr/>
              </p14:nvContentPartPr>
              <p14:xfrm>
                <a:off x="5187752" y="2279238"/>
                <a:ext cx="53640" cy="1796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CBCA8D9-B659-4F15-8183-E3B6FE4C64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8752" y="2270238"/>
                  <a:ext cx="71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3EDC026-C4E5-4132-AFE0-C158F9B81CAC}"/>
                    </a:ext>
                  </a:extLst>
                </p14:cNvPr>
                <p14:cNvContentPartPr/>
                <p14:nvPr/>
              </p14:nvContentPartPr>
              <p14:xfrm>
                <a:off x="5392232" y="2057478"/>
                <a:ext cx="172080" cy="202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3EDC026-C4E5-4132-AFE0-C158F9B81C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83592" y="2048478"/>
                  <a:ext cx="189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0B89B22-D2CD-4B8F-8FF0-05C0949CAAF3}"/>
                    </a:ext>
                  </a:extLst>
                </p14:cNvPr>
                <p14:cNvContentPartPr/>
                <p14:nvPr/>
              </p14:nvContentPartPr>
              <p14:xfrm>
                <a:off x="5641352" y="2034078"/>
                <a:ext cx="124200" cy="1663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0B89B22-D2CD-4B8F-8FF0-05C0949CAA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2712" y="2025078"/>
                  <a:ext cx="14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D5FE452-709D-46AE-976F-6C22E086FEB4}"/>
                    </a:ext>
                  </a:extLst>
                </p14:cNvPr>
                <p14:cNvContentPartPr/>
                <p14:nvPr/>
              </p14:nvContentPartPr>
              <p14:xfrm>
                <a:off x="5867432" y="1992678"/>
                <a:ext cx="41040" cy="2008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D5FE452-709D-46AE-976F-6C22E086FE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58792" y="1984038"/>
                  <a:ext cx="58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F06D80C-B634-40AD-9E02-89A4C10002C7}"/>
                    </a:ext>
                  </a:extLst>
                </p14:cNvPr>
                <p14:cNvContentPartPr/>
                <p14:nvPr/>
              </p14:nvContentPartPr>
              <p14:xfrm>
                <a:off x="5805152" y="1979718"/>
                <a:ext cx="453960" cy="4352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F06D80C-B634-40AD-9E02-89A4C10002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6512" y="1971078"/>
                  <a:ext cx="47160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122E979-7885-46D9-B506-7E25F6715B1F}"/>
              </a:ext>
            </a:extLst>
          </p:cNvPr>
          <p:cNvGrpSpPr/>
          <p:nvPr/>
        </p:nvGrpSpPr>
        <p:grpSpPr>
          <a:xfrm>
            <a:off x="6580592" y="1739598"/>
            <a:ext cx="4505400" cy="681120"/>
            <a:chOff x="6580592" y="1739598"/>
            <a:chExt cx="450540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27037A3-9B39-491B-92DA-19866E07DA42}"/>
                    </a:ext>
                  </a:extLst>
                </p14:cNvPr>
                <p14:cNvContentPartPr/>
                <p14:nvPr/>
              </p14:nvContentPartPr>
              <p14:xfrm>
                <a:off x="6580592" y="2125518"/>
                <a:ext cx="299160" cy="507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27037A3-9B39-491B-92DA-19866E07DA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1592" y="2116878"/>
                  <a:ext cx="316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25CACD0-93A2-4D6B-9EA7-2380894A53E3}"/>
                    </a:ext>
                  </a:extLst>
                </p14:cNvPr>
                <p14:cNvContentPartPr/>
                <p14:nvPr/>
              </p14:nvContentPartPr>
              <p14:xfrm>
                <a:off x="6839072" y="2044878"/>
                <a:ext cx="261720" cy="1807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25CACD0-93A2-4D6B-9EA7-2380894A53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0432" y="2036238"/>
                  <a:ext cx="279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EBF6960-6FAA-4FA2-9179-76FE8CA0FBC3}"/>
                    </a:ext>
                  </a:extLst>
                </p14:cNvPr>
                <p14:cNvContentPartPr/>
                <p14:nvPr/>
              </p14:nvContentPartPr>
              <p14:xfrm>
                <a:off x="7343432" y="1869198"/>
                <a:ext cx="104040" cy="2988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EBF6960-6FAA-4FA2-9179-76FE8CA0FB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4432" y="1860558"/>
                  <a:ext cx="121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023E32E-2CA8-4789-90F4-450E4C654A0C}"/>
                    </a:ext>
                  </a:extLst>
                </p14:cNvPr>
                <p14:cNvContentPartPr/>
                <p14:nvPr/>
              </p14:nvContentPartPr>
              <p14:xfrm>
                <a:off x="7496792" y="1838958"/>
                <a:ext cx="365760" cy="5112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023E32E-2CA8-4789-90F4-450E4C654A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7792" y="1830318"/>
                  <a:ext cx="383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33BA8D86-BE0F-4C5C-A75A-F8AD913FA1FB}"/>
                    </a:ext>
                  </a:extLst>
                </p14:cNvPr>
                <p14:cNvContentPartPr/>
                <p14:nvPr/>
              </p14:nvContentPartPr>
              <p14:xfrm>
                <a:off x="8001872" y="1907358"/>
                <a:ext cx="43560" cy="27000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33BA8D86-BE0F-4C5C-A75A-F8AD913FA1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2872" y="1898718"/>
                  <a:ext cx="61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F56B6F9-0C43-4648-A30B-4E23B880EF49}"/>
                    </a:ext>
                  </a:extLst>
                </p14:cNvPr>
                <p14:cNvContentPartPr/>
                <p14:nvPr/>
              </p14:nvContentPartPr>
              <p14:xfrm>
                <a:off x="7961192" y="1951638"/>
                <a:ext cx="130680" cy="518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F56B6F9-0C43-4648-A30B-4E23B880EF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2552" y="1942638"/>
                  <a:ext cx="148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BB975F6-246A-4899-84E4-69DC67D08429}"/>
                    </a:ext>
                  </a:extLst>
                </p14:cNvPr>
                <p14:cNvContentPartPr/>
                <p14:nvPr/>
              </p14:nvContentPartPr>
              <p14:xfrm>
                <a:off x="7972712" y="2069358"/>
                <a:ext cx="35640" cy="360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BB975F6-246A-4899-84E4-69DC67D084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3712" y="2060358"/>
                  <a:ext cx="53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DE004B1-5F5E-46AC-8C58-C040A65386F3}"/>
                    </a:ext>
                  </a:extLst>
                </p14:cNvPr>
                <p14:cNvContentPartPr/>
                <p14:nvPr/>
              </p14:nvContentPartPr>
              <p14:xfrm>
                <a:off x="8034992" y="1997358"/>
                <a:ext cx="1061280" cy="1998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DE004B1-5F5E-46AC-8C58-C040A65386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5992" y="1988358"/>
                  <a:ext cx="1078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A4FBA5B-CD03-45FA-94EF-1C8EFF2DBD0C}"/>
                    </a:ext>
                  </a:extLst>
                </p14:cNvPr>
                <p14:cNvContentPartPr/>
                <p14:nvPr/>
              </p14:nvContentPartPr>
              <p14:xfrm>
                <a:off x="8971352" y="1948038"/>
                <a:ext cx="46800" cy="165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A4FBA5B-CD03-45FA-94EF-1C8EFF2DBD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62712" y="1939398"/>
                  <a:ext cx="64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332BFBE3-F777-45BE-A2CF-D6BA6D9037DF}"/>
                    </a:ext>
                  </a:extLst>
                </p14:cNvPr>
                <p14:cNvContentPartPr/>
                <p14:nvPr/>
              </p14:nvContentPartPr>
              <p14:xfrm>
                <a:off x="9456632" y="1942638"/>
                <a:ext cx="115920" cy="1695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332BFBE3-F777-45BE-A2CF-D6BA6D9037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47992" y="1933638"/>
                  <a:ext cx="133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868A6518-07A7-41CD-B7A1-FFDE483CB540}"/>
                    </a:ext>
                  </a:extLst>
                </p14:cNvPr>
                <p14:cNvContentPartPr/>
                <p14:nvPr/>
              </p14:nvContentPartPr>
              <p14:xfrm>
                <a:off x="9825632" y="1944078"/>
                <a:ext cx="496800" cy="1033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868A6518-07A7-41CD-B7A1-FFDE483CB5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6632" y="1935438"/>
                  <a:ext cx="514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DAC5337-C4B3-4826-88BB-9FD1B52F5E54}"/>
                    </a:ext>
                  </a:extLst>
                </p14:cNvPr>
                <p14:cNvContentPartPr/>
                <p14:nvPr/>
              </p14:nvContentPartPr>
              <p14:xfrm>
                <a:off x="10383272" y="1739598"/>
                <a:ext cx="194760" cy="2649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DAC5337-C4B3-4826-88BB-9FD1B52F5E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74272" y="1730598"/>
                  <a:ext cx="212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30C5DC9-0CD5-4851-B80D-3CC4F969D9E7}"/>
                    </a:ext>
                  </a:extLst>
                </p14:cNvPr>
                <p14:cNvContentPartPr/>
                <p14:nvPr/>
              </p14:nvContentPartPr>
              <p14:xfrm>
                <a:off x="10794752" y="1819878"/>
                <a:ext cx="291240" cy="1094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30C5DC9-0CD5-4851-B80D-3CC4F969D9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85752" y="1810878"/>
                  <a:ext cx="30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3E1AEC4-D55B-4F0F-9CD0-0C6831C34F1D}"/>
                    </a:ext>
                  </a:extLst>
                </p14:cNvPr>
                <p14:cNvContentPartPr/>
                <p14:nvPr/>
              </p14:nvContentPartPr>
              <p14:xfrm>
                <a:off x="9370952" y="2243598"/>
                <a:ext cx="559080" cy="1684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3E1AEC4-D55B-4F0F-9CD0-0C6831C34F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61952" y="2234598"/>
                  <a:ext cx="576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78C529C-4B4F-42C5-83C8-4542CB7976CA}"/>
                    </a:ext>
                  </a:extLst>
                </p14:cNvPr>
                <p14:cNvContentPartPr/>
                <p14:nvPr/>
              </p14:nvContentPartPr>
              <p14:xfrm>
                <a:off x="9936152" y="2235678"/>
                <a:ext cx="176040" cy="17784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78C529C-4B4F-42C5-83C8-4542CB7976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7152" y="2227038"/>
                  <a:ext cx="193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4F1A718-8818-45E3-AA4B-8949EC45B5B8}"/>
                    </a:ext>
                  </a:extLst>
                </p14:cNvPr>
                <p14:cNvContentPartPr/>
                <p14:nvPr/>
              </p14:nvContentPartPr>
              <p14:xfrm>
                <a:off x="10141352" y="2281758"/>
                <a:ext cx="814680" cy="1389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4F1A718-8818-45E3-AA4B-8949EC45B5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32712" y="2273118"/>
                  <a:ext cx="83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C454977-4227-4F5A-9E92-6C5F29994C18}"/>
                    </a:ext>
                  </a:extLst>
                </p14:cNvPr>
                <p14:cNvContentPartPr/>
                <p14:nvPr/>
              </p14:nvContentPartPr>
              <p14:xfrm>
                <a:off x="10441952" y="2173038"/>
                <a:ext cx="87480" cy="226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C454977-4227-4F5A-9E92-6C5F29994C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3312" y="2164398"/>
                  <a:ext cx="1051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82843AE2-E8F8-422C-A5D4-CEB0DE4142F2}"/>
              </a:ext>
            </a:extLst>
          </p:cNvPr>
          <p:cNvGrpSpPr/>
          <p:nvPr/>
        </p:nvGrpSpPr>
        <p:grpSpPr>
          <a:xfrm>
            <a:off x="396512" y="2724918"/>
            <a:ext cx="3579840" cy="696240"/>
            <a:chOff x="396512" y="2724918"/>
            <a:chExt cx="357984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286CE385-526C-4D2A-9ADC-6ECCBF2D349F}"/>
                    </a:ext>
                  </a:extLst>
                </p14:cNvPr>
                <p14:cNvContentPartPr/>
                <p14:nvPr/>
              </p14:nvContentPartPr>
              <p14:xfrm>
                <a:off x="396512" y="2934798"/>
                <a:ext cx="239040" cy="363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286CE385-526C-4D2A-9ADC-6ECCBF2D34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872" y="2925798"/>
                  <a:ext cx="256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78C4D61C-94E6-42FF-85E2-A2F73B57BE99}"/>
                    </a:ext>
                  </a:extLst>
                </p14:cNvPr>
                <p14:cNvContentPartPr/>
                <p14:nvPr/>
              </p14:nvContentPartPr>
              <p14:xfrm>
                <a:off x="792872" y="3290118"/>
                <a:ext cx="73800" cy="115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78C4D61C-94E6-42FF-85E2-A2F73B57BE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872" y="3281118"/>
                  <a:ext cx="91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DD7B16D-9123-43EC-9E9B-F5E49AD4EE63}"/>
                    </a:ext>
                  </a:extLst>
                </p14:cNvPr>
                <p14:cNvContentPartPr/>
                <p14:nvPr/>
              </p14:nvContentPartPr>
              <p14:xfrm>
                <a:off x="1031552" y="2934078"/>
                <a:ext cx="370080" cy="28620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DD7B16D-9123-43EC-9E9B-F5E49AD4EE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2912" y="2925438"/>
                  <a:ext cx="387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02920A4-E2CF-4E70-85C1-1D0087351B3B}"/>
                    </a:ext>
                  </a:extLst>
                </p14:cNvPr>
                <p14:cNvContentPartPr/>
                <p14:nvPr/>
              </p14:nvContentPartPr>
              <p14:xfrm>
                <a:off x="1428632" y="2972238"/>
                <a:ext cx="405360" cy="4489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02920A4-E2CF-4E70-85C1-1D0087351B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19632" y="2963598"/>
                  <a:ext cx="423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952F01B-FF75-4AB2-A725-251D86092148}"/>
                    </a:ext>
                  </a:extLst>
                </p14:cNvPr>
                <p14:cNvContentPartPr/>
                <p14:nvPr/>
              </p14:nvContentPartPr>
              <p14:xfrm>
                <a:off x="1826072" y="3024438"/>
                <a:ext cx="168840" cy="1854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952F01B-FF75-4AB2-A725-251D860921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17432" y="3015438"/>
                  <a:ext cx="186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2D01F01-9132-4682-85CC-B9B9962F43AA}"/>
                    </a:ext>
                  </a:extLst>
                </p14:cNvPr>
                <p14:cNvContentPartPr/>
                <p14:nvPr/>
              </p14:nvContentPartPr>
              <p14:xfrm>
                <a:off x="2100392" y="3001038"/>
                <a:ext cx="210240" cy="1857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2D01F01-9132-4682-85CC-B9B9962F43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1752" y="2992038"/>
                  <a:ext cx="227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8E35DC4-F452-41BC-A13F-ADD667035676}"/>
                    </a:ext>
                  </a:extLst>
                </p14:cNvPr>
                <p14:cNvContentPartPr/>
                <p14:nvPr/>
              </p14:nvContentPartPr>
              <p14:xfrm>
                <a:off x="2394512" y="2905638"/>
                <a:ext cx="255960" cy="2340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8E35DC4-F452-41BC-A13F-ADD6670356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5872" y="2896998"/>
                  <a:ext cx="273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022C258-187F-4A1D-976E-2F3166E104C4}"/>
                    </a:ext>
                  </a:extLst>
                </p14:cNvPr>
                <p14:cNvContentPartPr/>
                <p14:nvPr/>
              </p14:nvContentPartPr>
              <p14:xfrm>
                <a:off x="2556512" y="2958198"/>
                <a:ext cx="150840" cy="1980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022C258-187F-4A1D-976E-2F3166E104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7512" y="2949198"/>
                  <a:ext cx="168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6F8EF60D-3696-4E7B-9698-87C5CC855B87}"/>
                    </a:ext>
                  </a:extLst>
                </p14:cNvPr>
                <p14:cNvContentPartPr/>
                <p14:nvPr/>
              </p14:nvContentPartPr>
              <p14:xfrm>
                <a:off x="2686472" y="2927598"/>
                <a:ext cx="321120" cy="2080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6F8EF60D-3696-4E7B-9698-87C5CC855B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7472" y="2918598"/>
                  <a:ext cx="338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471FEBE-E8B3-4F76-9139-DAC46F7D5B9D}"/>
                    </a:ext>
                  </a:extLst>
                </p14:cNvPr>
                <p14:cNvContentPartPr/>
                <p14:nvPr/>
              </p14:nvContentPartPr>
              <p14:xfrm>
                <a:off x="3002192" y="2932998"/>
                <a:ext cx="292320" cy="21528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471FEBE-E8B3-4F76-9139-DAC46F7D5B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93192" y="2923998"/>
                  <a:ext cx="309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3C9FAA-006D-42E6-A7FC-216BA68C5856}"/>
                    </a:ext>
                  </a:extLst>
                </p14:cNvPr>
                <p14:cNvContentPartPr/>
                <p14:nvPr/>
              </p14:nvContentPartPr>
              <p14:xfrm>
                <a:off x="3420872" y="2724918"/>
                <a:ext cx="102960" cy="58284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3C9FAA-006D-42E6-A7FC-216BA68C58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12232" y="2716278"/>
                  <a:ext cx="120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90101F93-022A-4DD5-AD2F-97EF08059B84}"/>
                    </a:ext>
                  </a:extLst>
                </p14:cNvPr>
                <p14:cNvContentPartPr/>
                <p14:nvPr/>
              </p14:nvContentPartPr>
              <p14:xfrm>
                <a:off x="3631832" y="2935878"/>
                <a:ext cx="98640" cy="968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90101F93-022A-4DD5-AD2F-97EF08059B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23192" y="2926878"/>
                  <a:ext cx="11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3B6A137-DD7D-4F99-BD18-FC349359B1FE}"/>
                    </a:ext>
                  </a:extLst>
                </p14:cNvPr>
                <p14:cNvContentPartPr/>
                <p14:nvPr/>
              </p14:nvContentPartPr>
              <p14:xfrm>
                <a:off x="3783752" y="2732118"/>
                <a:ext cx="192600" cy="4770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3B6A137-DD7D-4F99-BD18-FC349359B1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4752" y="2723478"/>
                  <a:ext cx="2102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FFE38F8-1CF6-4DD6-AE43-C71966FA6818}"/>
              </a:ext>
            </a:extLst>
          </p:cNvPr>
          <p:cNvGrpSpPr/>
          <p:nvPr/>
        </p:nvGrpSpPr>
        <p:grpSpPr>
          <a:xfrm>
            <a:off x="4207832" y="2852358"/>
            <a:ext cx="37800" cy="155160"/>
            <a:chOff x="4207832" y="2852358"/>
            <a:chExt cx="378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C3E4CBDD-066C-4189-8608-01D308E7D70A}"/>
                    </a:ext>
                  </a:extLst>
                </p14:cNvPr>
                <p14:cNvContentPartPr/>
                <p14:nvPr/>
              </p14:nvContentPartPr>
              <p14:xfrm>
                <a:off x="4207832" y="2852358"/>
                <a:ext cx="8280" cy="270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C3E4CBDD-066C-4189-8608-01D308E7D7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9192" y="2843358"/>
                  <a:ext cx="25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F265BBB-0F2C-48B0-9F47-5DED5EC88773}"/>
                    </a:ext>
                  </a:extLst>
                </p14:cNvPr>
                <p14:cNvContentPartPr/>
                <p14:nvPr/>
              </p14:nvContentPartPr>
              <p14:xfrm>
                <a:off x="4231592" y="2958198"/>
                <a:ext cx="14040" cy="493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F265BBB-0F2C-48B0-9F47-5DED5EC887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22952" y="2949198"/>
                  <a:ext cx="316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FF5E6F4C-A72A-498D-A7B3-F8F3B6755DB8}"/>
              </a:ext>
            </a:extLst>
          </p:cNvPr>
          <p:cNvGrpSpPr/>
          <p:nvPr/>
        </p:nvGrpSpPr>
        <p:grpSpPr>
          <a:xfrm>
            <a:off x="4744232" y="2651118"/>
            <a:ext cx="1825560" cy="770040"/>
            <a:chOff x="4744232" y="2651118"/>
            <a:chExt cx="182556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1D7EBA38-3626-4456-AB8A-D009D2ED53AE}"/>
                    </a:ext>
                  </a:extLst>
                </p14:cNvPr>
                <p14:cNvContentPartPr/>
                <p14:nvPr/>
              </p14:nvContentPartPr>
              <p14:xfrm>
                <a:off x="4744232" y="2651118"/>
                <a:ext cx="193680" cy="3520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1D7EBA38-3626-4456-AB8A-D009D2ED53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35232" y="2642118"/>
                  <a:ext cx="211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7AAA4BC5-6EF5-425C-A809-3198571029B9}"/>
                    </a:ext>
                  </a:extLst>
                </p14:cNvPr>
                <p14:cNvContentPartPr/>
                <p14:nvPr/>
              </p14:nvContentPartPr>
              <p14:xfrm>
                <a:off x="4780232" y="2842998"/>
                <a:ext cx="106560" cy="655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7AAA4BC5-6EF5-425C-A809-3198571029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1592" y="2834358"/>
                  <a:ext cx="124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154E7217-B3A6-44DA-84FA-312791745FD5}"/>
                    </a:ext>
                  </a:extLst>
                </p14:cNvPr>
                <p14:cNvContentPartPr/>
                <p14:nvPr/>
              </p14:nvContentPartPr>
              <p14:xfrm>
                <a:off x="5006672" y="2781438"/>
                <a:ext cx="220680" cy="1310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154E7217-B3A6-44DA-84FA-312791745F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97672" y="2772798"/>
                  <a:ext cx="238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0D22051-F39D-425D-BBBB-3AB6C76EC562}"/>
                    </a:ext>
                  </a:extLst>
                </p14:cNvPr>
                <p14:cNvContentPartPr/>
                <p14:nvPr/>
              </p14:nvContentPartPr>
              <p14:xfrm>
                <a:off x="5248592" y="2691798"/>
                <a:ext cx="190440" cy="2167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0D22051-F39D-425D-BBBB-3AB6C76EC5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39952" y="2683158"/>
                  <a:ext cx="208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DBF5EDF-190F-49F3-B9F2-9613AD3C4E18}"/>
                    </a:ext>
                  </a:extLst>
                </p14:cNvPr>
                <p14:cNvContentPartPr/>
                <p14:nvPr/>
              </p14:nvContentPartPr>
              <p14:xfrm>
                <a:off x="5570072" y="2918598"/>
                <a:ext cx="35280" cy="1663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DBF5EDF-190F-49F3-B9F2-9613AD3C4E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1072" y="2909598"/>
                  <a:ext cx="52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4CF9BE6B-8D93-4654-9641-3D5D92D9595B}"/>
                    </a:ext>
                  </a:extLst>
                </p14:cNvPr>
                <p14:cNvContentPartPr/>
                <p14:nvPr/>
              </p14:nvContentPartPr>
              <p14:xfrm>
                <a:off x="5822072" y="2789358"/>
                <a:ext cx="197280" cy="2700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4CF9BE6B-8D93-4654-9641-3D5D92D959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13072" y="2780358"/>
                  <a:ext cx="214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1DB99B2-2363-4EDD-80A4-994C5AE4C0F0}"/>
                    </a:ext>
                  </a:extLst>
                </p14:cNvPr>
                <p14:cNvContentPartPr/>
                <p14:nvPr/>
              </p14:nvContentPartPr>
              <p14:xfrm>
                <a:off x="5865992" y="2899518"/>
                <a:ext cx="76680" cy="194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1DB99B2-2363-4EDD-80A4-994C5AE4C0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7352" y="2890518"/>
                  <a:ext cx="94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9A7ED2D-1BA9-4BC3-B9C4-898A0E7C9164}"/>
                    </a:ext>
                  </a:extLst>
                </p14:cNvPr>
                <p14:cNvContentPartPr/>
                <p14:nvPr/>
              </p14:nvContentPartPr>
              <p14:xfrm>
                <a:off x="6096032" y="2812398"/>
                <a:ext cx="151920" cy="1508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9A7ED2D-1BA9-4BC3-B9C4-898A0E7C91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87032" y="2803758"/>
                  <a:ext cx="16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464D3936-72A4-48A8-B4D9-1C871CBCA566}"/>
                    </a:ext>
                  </a:extLst>
                </p14:cNvPr>
                <p14:cNvContentPartPr/>
                <p14:nvPr/>
              </p14:nvContentPartPr>
              <p14:xfrm>
                <a:off x="6297272" y="2749758"/>
                <a:ext cx="69120" cy="1922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464D3936-72A4-48A8-B4D9-1C871CBCA5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88272" y="2741118"/>
                  <a:ext cx="86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6BE237C-10CB-4889-ADBE-2FE1D2BF833C}"/>
                    </a:ext>
                  </a:extLst>
                </p14:cNvPr>
                <p14:cNvContentPartPr/>
                <p14:nvPr/>
              </p14:nvContentPartPr>
              <p14:xfrm>
                <a:off x="6453152" y="2757318"/>
                <a:ext cx="116640" cy="1134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6BE237C-10CB-4889-ADBE-2FE1D2BF83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4152" y="2748318"/>
                  <a:ext cx="13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49BE310-8DE7-44B1-9730-1158FA172598}"/>
                    </a:ext>
                  </a:extLst>
                </p14:cNvPr>
                <p14:cNvContentPartPr/>
                <p14:nvPr/>
              </p14:nvContentPartPr>
              <p14:xfrm>
                <a:off x="5134472" y="3168078"/>
                <a:ext cx="376560" cy="25308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49BE310-8DE7-44B1-9730-1158FA1725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5472" y="3159078"/>
                  <a:ext cx="394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CD447753-28DB-4070-86C7-2DF203364D9C}"/>
                    </a:ext>
                  </a:extLst>
                </p14:cNvPr>
                <p14:cNvContentPartPr/>
                <p14:nvPr/>
              </p14:nvContentPartPr>
              <p14:xfrm>
                <a:off x="5547392" y="3178878"/>
                <a:ext cx="348480" cy="1796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CD447753-28DB-4070-86C7-2DF203364D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8392" y="3169878"/>
                  <a:ext cx="366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C86206-9EA4-4A0C-A870-AE8145A0D48A}"/>
                    </a:ext>
                  </a:extLst>
                </p14:cNvPr>
                <p14:cNvContentPartPr/>
                <p14:nvPr/>
              </p14:nvContentPartPr>
              <p14:xfrm>
                <a:off x="5889032" y="3200478"/>
                <a:ext cx="462600" cy="1404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C86206-9EA4-4A0C-A870-AE8145A0D4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80392" y="3191478"/>
                  <a:ext cx="480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667EB590-ED03-474A-B1BB-7A0C74950131}"/>
                    </a:ext>
                  </a:extLst>
                </p14:cNvPr>
                <p14:cNvContentPartPr/>
                <p14:nvPr/>
              </p14:nvContentPartPr>
              <p14:xfrm>
                <a:off x="6233912" y="3227838"/>
                <a:ext cx="128160" cy="3384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667EB590-ED03-474A-B1BB-7A0C749501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25272" y="3219198"/>
                  <a:ext cx="145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99180D2-C5A7-4803-B724-F1657EEFF6AE}"/>
                    </a:ext>
                  </a:extLst>
                </p14:cNvPr>
                <p14:cNvContentPartPr/>
                <p14:nvPr/>
              </p14:nvContentPartPr>
              <p14:xfrm>
                <a:off x="6345872" y="3202638"/>
                <a:ext cx="194760" cy="17136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99180D2-C5A7-4803-B724-F1657EEFF6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7232" y="3193638"/>
                  <a:ext cx="2124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1E5F4EE4-D84D-40AF-9FAB-198AAA19FAE4}"/>
              </a:ext>
            </a:extLst>
          </p:cNvPr>
          <p:cNvGrpSpPr/>
          <p:nvPr/>
        </p:nvGrpSpPr>
        <p:grpSpPr>
          <a:xfrm>
            <a:off x="264392" y="3956478"/>
            <a:ext cx="377280" cy="380520"/>
            <a:chOff x="264392" y="3956478"/>
            <a:chExt cx="37728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82F344E-E2D6-495D-90C2-3304AEC04CCF}"/>
                    </a:ext>
                  </a:extLst>
                </p14:cNvPr>
                <p14:cNvContentPartPr/>
                <p14:nvPr/>
              </p14:nvContentPartPr>
              <p14:xfrm>
                <a:off x="264392" y="3956478"/>
                <a:ext cx="133560" cy="38052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82F344E-E2D6-495D-90C2-3304AEC04C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5752" y="3947478"/>
                  <a:ext cx="151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A2317EF-45C7-46F6-8031-B777F4030B8F}"/>
                    </a:ext>
                  </a:extLst>
                </p14:cNvPr>
                <p14:cNvContentPartPr/>
                <p14:nvPr/>
              </p14:nvContentPartPr>
              <p14:xfrm>
                <a:off x="594872" y="4300998"/>
                <a:ext cx="46800" cy="176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A2317EF-45C7-46F6-8031-B777F4030B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872" y="4292358"/>
                  <a:ext cx="644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96267E3A-6565-4366-A72D-E978A097BACA}"/>
              </a:ext>
            </a:extLst>
          </p:cNvPr>
          <p:cNvGrpSpPr/>
          <p:nvPr/>
        </p:nvGrpSpPr>
        <p:grpSpPr>
          <a:xfrm>
            <a:off x="966752" y="3754158"/>
            <a:ext cx="2260440" cy="592560"/>
            <a:chOff x="966752" y="3754158"/>
            <a:chExt cx="226044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53F710BF-48D4-4220-BF5B-01A7DAAD5B7D}"/>
                    </a:ext>
                  </a:extLst>
                </p14:cNvPr>
                <p14:cNvContentPartPr/>
                <p14:nvPr/>
              </p14:nvContentPartPr>
              <p14:xfrm>
                <a:off x="1027952" y="4215318"/>
                <a:ext cx="37800" cy="3708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53F710BF-48D4-4220-BF5B-01A7DAAD5B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9312" y="4206678"/>
                  <a:ext cx="55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8113675-DE41-4755-A8D2-D0473180D675}"/>
                    </a:ext>
                  </a:extLst>
                </p14:cNvPr>
                <p14:cNvContentPartPr/>
                <p14:nvPr/>
              </p14:nvContentPartPr>
              <p14:xfrm>
                <a:off x="966752" y="3879438"/>
                <a:ext cx="284760" cy="3438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8113675-DE41-4755-A8D2-D0473180D6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7752" y="3870798"/>
                  <a:ext cx="302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17FC19E8-2BBA-4EA1-A7EE-A62C3E5320CE}"/>
                    </a:ext>
                  </a:extLst>
                </p14:cNvPr>
                <p14:cNvContentPartPr/>
                <p14:nvPr/>
              </p14:nvContentPartPr>
              <p14:xfrm>
                <a:off x="1361672" y="3910398"/>
                <a:ext cx="128160" cy="2628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17FC19E8-2BBA-4EA1-A7EE-A62C3E5320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53032" y="3901398"/>
                  <a:ext cx="145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F096BBC9-7E87-4DDB-B701-4DB9486E6D51}"/>
                    </a:ext>
                  </a:extLst>
                </p14:cNvPr>
                <p14:cNvContentPartPr/>
                <p14:nvPr/>
              </p14:nvContentPartPr>
              <p14:xfrm>
                <a:off x="1521152" y="3995358"/>
                <a:ext cx="127080" cy="3513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F096BBC9-7E87-4DDB-B701-4DB9486E6D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12512" y="3986718"/>
                  <a:ext cx="144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8614FA17-92DD-46EE-80C7-8E80ADBBE476}"/>
                    </a:ext>
                  </a:extLst>
                </p14:cNvPr>
                <p14:cNvContentPartPr/>
                <p14:nvPr/>
              </p14:nvContentPartPr>
              <p14:xfrm>
                <a:off x="1682432" y="3938478"/>
                <a:ext cx="159840" cy="18720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8614FA17-92DD-46EE-80C7-8E80ADBBE4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73432" y="3929838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8FE03F1D-6328-49C3-9562-F68D44C56945}"/>
                    </a:ext>
                  </a:extLst>
                </p14:cNvPr>
                <p14:cNvContentPartPr/>
                <p14:nvPr/>
              </p14:nvContentPartPr>
              <p14:xfrm>
                <a:off x="1856312" y="3902838"/>
                <a:ext cx="295920" cy="24480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8FE03F1D-6328-49C3-9562-F68D44C569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47312" y="3893838"/>
                  <a:ext cx="313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DD5211A-F9F9-4174-9AFE-F01AA0A45C0F}"/>
                    </a:ext>
                  </a:extLst>
                </p14:cNvPr>
                <p14:cNvContentPartPr/>
                <p14:nvPr/>
              </p14:nvContentPartPr>
              <p14:xfrm>
                <a:off x="2138912" y="3882678"/>
                <a:ext cx="333000" cy="23652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DD5211A-F9F9-4174-9AFE-F01AA0A45C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29912" y="3874038"/>
                  <a:ext cx="350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F94A392A-E5B2-4519-A9B1-7607377E4566}"/>
                    </a:ext>
                  </a:extLst>
                </p14:cNvPr>
                <p14:cNvContentPartPr/>
                <p14:nvPr/>
              </p14:nvContentPartPr>
              <p14:xfrm>
                <a:off x="2391272" y="3894918"/>
                <a:ext cx="245880" cy="1573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F94A392A-E5B2-4519-A9B1-7607377E45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82272" y="3885918"/>
                  <a:ext cx="26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66C4D92-E6E4-42C7-8D07-22795A51B793}"/>
                    </a:ext>
                  </a:extLst>
                </p14:cNvPr>
                <p14:cNvContentPartPr/>
                <p14:nvPr/>
              </p14:nvContentPartPr>
              <p14:xfrm>
                <a:off x="2678552" y="3884118"/>
                <a:ext cx="158760" cy="1400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66C4D92-E6E4-42C7-8D07-22795A51B7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9552" y="3875118"/>
                  <a:ext cx="176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D7EFA41A-8936-45BD-8EAE-186E6FF374F0}"/>
                    </a:ext>
                  </a:extLst>
                </p14:cNvPr>
                <p14:cNvContentPartPr/>
                <p14:nvPr/>
              </p14:nvContentPartPr>
              <p14:xfrm>
                <a:off x="2767832" y="3754158"/>
                <a:ext cx="459360" cy="26604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D7EFA41A-8936-45BD-8EAE-186E6FF374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59192" y="3745518"/>
                  <a:ext cx="4770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7FD986C1-DA1E-4E66-9067-E8DE2B5E712D}"/>
              </a:ext>
            </a:extLst>
          </p:cNvPr>
          <p:cNvGrpSpPr/>
          <p:nvPr/>
        </p:nvGrpSpPr>
        <p:grpSpPr>
          <a:xfrm>
            <a:off x="3441752" y="3490638"/>
            <a:ext cx="732240" cy="631800"/>
            <a:chOff x="3441752" y="3490638"/>
            <a:chExt cx="73224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ADE64441-ADFE-479F-8864-0B458B7F20AB}"/>
                    </a:ext>
                  </a:extLst>
                </p14:cNvPr>
                <p14:cNvContentPartPr/>
                <p14:nvPr/>
              </p14:nvContentPartPr>
              <p14:xfrm>
                <a:off x="3441752" y="3519078"/>
                <a:ext cx="123840" cy="60336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ADE64441-ADFE-479F-8864-0B458B7F20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33112" y="3510078"/>
                  <a:ext cx="1414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54F6D7B-C7E1-4D12-979F-D60C4A6C9B29}"/>
                    </a:ext>
                  </a:extLst>
                </p14:cNvPr>
                <p14:cNvContentPartPr/>
                <p14:nvPr/>
              </p14:nvContentPartPr>
              <p14:xfrm>
                <a:off x="3691952" y="3688998"/>
                <a:ext cx="192600" cy="2286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54F6D7B-C7E1-4D12-979F-D60C4A6C9B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83312" y="3680358"/>
                  <a:ext cx="210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A34FAB4-1FF1-4863-97EA-823EE8AE34B7}"/>
                    </a:ext>
                  </a:extLst>
                </p14:cNvPr>
                <p14:cNvContentPartPr/>
                <p14:nvPr/>
              </p14:nvContentPartPr>
              <p14:xfrm>
                <a:off x="4027112" y="3490638"/>
                <a:ext cx="146880" cy="5511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A34FAB4-1FF1-4863-97EA-823EE8AE34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8112" y="3481998"/>
                  <a:ext cx="16452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5B155F44-B976-41F4-90BC-E3BE2681B87F}"/>
              </a:ext>
            </a:extLst>
          </p:cNvPr>
          <p:cNvGrpSpPr/>
          <p:nvPr/>
        </p:nvGrpSpPr>
        <p:grpSpPr>
          <a:xfrm>
            <a:off x="5619032" y="3665958"/>
            <a:ext cx="617040" cy="359640"/>
            <a:chOff x="5619032" y="3665958"/>
            <a:chExt cx="61704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4E32E58E-E02E-4BB0-A3C2-A78B49B3B7B5}"/>
                    </a:ext>
                  </a:extLst>
                </p14:cNvPr>
                <p14:cNvContentPartPr/>
                <p14:nvPr/>
              </p14:nvContentPartPr>
              <p14:xfrm>
                <a:off x="5619032" y="3712038"/>
                <a:ext cx="193320" cy="21636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4E32E58E-E02E-4BB0-A3C2-A78B49B3B7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10032" y="3703038"/>
                  <a:ext cx="210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B07B283-17CE-404C-86AB-8A99DF10AF63}"/>
                    </a:ext>
                  </a:extLst>
                </p14:cNvPr>
                <p14:cNvContentPartPr/>
                <p14:nvPr/>
              </p14:nvContentPartPr>
              <p14:xfrm>
                <a:off x="5795072" y="3665958"/>
                <a:ext cx="244800" cy="20592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B07B283-17CE-404C-86AB-8A99DF10AF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86072" y="3656958"/>
                  <a:ext cx="262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2B4895BB-7722-4801-AB03-E092509A0CB8}"/>
                    </a:ext>
                  </a:extLst>
                </p14:cNvPr>
                <p14:cNvContentPartPr/>
                <p14:nvPr/>
              </p14:nvContentPartPr>
              <p14:xfrm>
                <a:off x="6192512" y="3859278"/>
                <a:ext cx="43560" cy="16632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2B4895BB-7722-4801-AB03-E092509A0C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83512" y="3850278"/>
                  <a:ext cx="612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11F4B5-6887-44A1-BC33-57DBC1A740D6}"/>
              </a:ext>
            </a:extLst>
          </p:cNvPr>
          <p:cNvGrpSpPr/>
          <p:nvPr/>
        </p:nvGrpSpPr>
        <p:grpSpPr>
          <a:xfrm>
            <a:off x="6463592" y="3603318"/>
            <a:ext cx="703080" cy="281520"/>
            <a:chOff x="6463592" y="3603318"/>
            <a:chExt cx="7030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5027908-C7AD-4042-A0BD-00FDA832F7B1}"/>
                    </a:ext>
                  </a:extLst>
                </p14:cNvPr>
                <p14:cNvContentPartPr/>
                <p14:nvPr/>
              </p14:nvContentPartPr>
              <p14:xfrm>
                <a:off x="6463592" y="3603318"/>
                <a:ext cx="140400" cy="28152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5027908-C7AD-4042-A0BD-00FDA832F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4592" y="3594678"/>
                  <a:ext cx="158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C8F95D3-B9E5-4C64-8F85-C07EEAE907B0}"/>
                    </a:ext>
                  </a:extLst>
                </p14:cNvPr>
                <p14:cNvContentPartPr/>
                <p14:nvPr/>
              </p14:nvContentPartPr>
              <p14:xfrm>
                <a:off x="6693272" y="3692238"/>
                <a:ext cx="221040" cy="15408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C8F95D3-B9E5-4C64-8F85-C07EEAE907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84272" y="3683238"/>
                  <a:ext cx="238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F9EF2BDC-01B4-4072-B8F9-9EE421CD6738}"/>
                    </a:ext>
                  </a:extLst>
                </p14:cNvPr>
                <p14:cNvContentPartPr/>
                <p14:nvPr/>
              </p14:nvContentPartPr>
              <p14:xfrm>
                <a:off x="6946712" y="3617718"/>
                <a:ext cx="219960" cy="2282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F9EF2BDC-01B4-4072-B8F9-9EE421CD673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37712" y="3609078"/>
                  <a:ext cx="2376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0F091108-2429-4CCA-B399-0C56D7F66F4E}"/>
              </a:ext>
            </a:extLst>
          </p:cNvPr>
          <p:cNvGrpSpPr/>
          <p:nvPr/>
        </p:nvGrpSpPr>
        <p:grpSpPr>
          <a:xfrm>
            <a:off x="199952" y="4889238"/>
            <a:ext cx="432720" cy="370080"/>
            <a:chOff x="199952" y="4889238"/>
            <a:chExt cx="43272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FDAB3172-6E69-43A7-9CAE-CE7C3316778D}"/>
                    </a:ext>
                  </a:extLst>
                </p14:cNvPr>
                <p14:cNvContentPartPr/>
                <p14:nvPr/>
              </p14:nvContentPartPr>
              <p14:xfrm>
                <a:off x="199952" y="4889238"/>
                <a:ext cx="219960" cy="37008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FDAB3172-6E69-43A7-9CAE-CE7C331677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1312" y="4880598"/>
                  <a:ext cx="237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B303F10-C959-4CA8-85E6-0FF6046A7040}"/>
                    </a:ext>
                  </a:extLst>
                </p14:cNvPr>
                <p14:cNvContentPartPr/>
                <p14:nvPr/>
              </p14:nvContentPartPr>
              <p14:xfrm>
                <a:off x="580112" y="5207118"/>
                <a:ext cx="52560" cy="1368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B303F10-C959-4CA8-85E6-0FF6046A70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1472" y="5198118"/>
                  <a:ext cx="70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2188EEF5-CA6E-49FA-94EC-B1CA70347B27}"/>
              </a:ext>
            </a:extLst>
          </p:cNvPr>
          <p:cNvGrpSpPr/>
          <p:nvPr/>
        </p:nvGrpSpPr>
        <p:grpSpPr>
          <a:xfrm>
            <a:off x="922832" y="4500438"/>
            <a:ext cx="2496960" cy="582840"/>
            <a:chOff x="922832" y="4500438"/>
            <a:chExt cx="249696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30D82398-E7D7-4AEB-A3EB-FCED71855832}"/>
                    </a:ext>
                  </a:extLst>
                </p14:cNvPr>
                <p14:cNvContentPartPr/>
                <p14:nvPr/>
              </p14:nvContentPartPr>
              <p14:xfrm>
                <a:off x="922832" y="4740918"/>
                <a:ext cx="30960" cy="3423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30D82398-E7D7-4AEB-A3EB-FCED718558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3832" y="4731918"/>
                  <a:ext cx="48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65C3EA0E-F7D7-459A-A2DB-9B29220BA987}"/>
                    </a:ext>
                  </a:extLst>
                </p14:cNvPr>
                <p14:cNvContentPartPr/>
                <p14:nvPr/>
              </p14:nvContentPartPr>
              <p14:xfrm>
                <a:off x="1041632" y="4721838"/>
                <a:ext cx="254880" cy="33516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65C3EA0E-F7D7-459A-A2DB-9B29220BA9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2992" y="4712838"/>
                  <a:ext cx="27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3C15F57-E9FC-4DDF-BA8D-37AAA0514ACA}"/>
                    </a:ext>
                  </a:extLst>
                </p14:cNvPr>
                <p14:cNvContentPartPr/>
                <p14:nvPr/>
              </p14:nvContentPartPr>
              <p14:xfrm>
                <a:off x="1377512" y="4728318"/>
                <a:ext cx="191160" cy="29592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3C15F57-E9FC-4DDF-BA8D-37AAA0514A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68872" y="4719318"/>
                  <a:ext cx="208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FC7397B-683B-4DD4-BE51-1B820AA78B8C}"/>
                    </a:ext>
                  </a:extLst>
                </p14:cNvPr>
                <p14:cNvContentPartPr/>
                <p14:nvPr/>
              </p14:nvContentPartPr>
              <p14:xfrm>
                <a:off x="1549592" y="4736598"/>
                <a:ext cx="248040" cy="20268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FC7397B-683B-4DD4-BE51-1B820AA78B8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40592" y="4727598"/>
                  <a:ext cx="265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0269C18-C4DB-4E55-AF9E-DB891B4DB4FD}"/>
                    </a:ext>
                  </a:extLst>
                </p14:cNvPr>
                <p14:cNvContentPartPr/>
                <p14:nvPr/>
              </p14:nvContentPartPr>
              <p14:xfrm>
                <a:off x="1805912" y="4762158"/>
                <a:ext cx="52920" cy="18072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0269C18-C4DB-4E55-AF9E-DB891B4DB4F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97272" y="4753158"/>
                  <a:ext cx="70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4F99BBA-9BD1-46AD-BC94-6EF442F2726B}"/>
                    </a:ext>
                  </a:extLst>
                </p14:cNvPr>
                <p14:cNvContentPartPr/>
                <p14:nvPr/>
              </p14:nvContentPartPr>
              <p14:xfrm>
                <a:off x="1910672" y="4729398"/>
                <a:ext cx="307800" cy="21060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4F99BBA-9BD1-46AD-BC94-6EF442F272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02032" y="4720758"/>
                  <a:ext cx="325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BFC03FD7-826C-4961-BE2E-F8940838DF3B}"/>
                    </a:ext>
                  </a:extLst>
                </p14:cNvPr>
                <p14:cNvContentPartPr/>
                <p14:nvPr/>
              </p14:nvContentPartPr>
              <p14:xfrm>
                <a:off x="2281472" y="4708878"/>
                <a:ext cx="219960" cy="20412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BFC03FD7-826C-4961-BE2E-F8940838DF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72832" y="4700238"/>
                  <a:ext cx="237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F80D9B3-521A-48BF-8126-EED96F1CD3E6}"/>
                    </a:ext>
                  </a:extLst>
                </p14:cNvPr>
                <p14:cNvContentPartPr/>
                <p14:nvPr/>
              </p14:nvContentPartPr>
              <p14:xfrm>
                <a:off x="2490632" y="4639038"/>
                <a:ext cx="113400" cy="23004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F80D9B3-521A-48BF-8126-EED96F1CD3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81992" y="4630038"/>
                  <a:ext cx="131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48019AF-F909-4EE3-B206-1CEFE1876586}"/>
                    </a:ext>
                  </a:extLst>
                </p14:cNvPr>
                <p14:cNvContentPartPr/>
                <p14:nvPr/>
              </p14:nvContentPartPr>
              <p14:xfrm>
                <a:off x="2717072" y="4658478"/>
                <a:ext cx="211680" cy="16668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48019AF-F909-4EE3-B206-1CEFE18765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08072" y="4649478"/>
                  <a:ext cx="22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CFD0F1A-99CE-47C3-8C26-755931FF2C2A}"/>
                    </a:ext>
                  </a:extLst>
                </p14:cNvPr>
                <p14:cNvContentPartPr/>
                <p14:nvPr/>
              </p14:nvContentPartPr>
              <p14:xfrm>
                <a:off x="2862872" y="4500438"/>
                <a:ext cx="556920" cy="2847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CFD0F1A-99CE-47C3-8C26-755931FF2C2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54232" y="4491798"/>
                  <a:ext cx="5745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3E17CDF3-748C-48AF-93B2-A71D0EFC3F91}"/>
              </a:ext>
            </a:extLst>
          </p:cNvPr>
          <p:cNvGrpSpPr/>
          <p:nvPr/>
        </p:nvGrpSpPr>
        <p:grpSpPr>
          <a:xfrm>
            <a:off x="3650552" y="4227198"/>
            <a:ext cx="761400" cy="513720"/>
            <a:chOff x="3650552" y="4227198"/>
            <a:chExt cx="76140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73B12BA-DAB2-4B60-A503-2B6D070E2570}"/>
                    </a:ext>
                  </a:extLst>
                </p14:cNvPr>
                <p14:cNvContentPartPr/>
                <p14:nvPr/>
              </p14:nvContentPartPr>
              <p14:xfrm>
                <a:off x="3650552" y="4249158"/>
                <a:ext cx="136800" cy="49176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73B12BA-DAB2-4B60-A503-2B6D070E25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41912" y="4240518"/>
                  <a:ext cx="1544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16F74195-164C-4A05-99EB-C16353787FB0}"/>
                    </a:ext>
                  </a:extLst>
                </p14:cNvPr>
                <p14:cNvContentPartPr/>
                <p14:nvPr/>
              </p14:nvContentPartPr>
              <p14:xfrm>
                <a:off x="3932432" y="4383798"/>
                <a:ext cx="181800" cy="25992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16F74195-164C-4A05-99EB-C16353787F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23432" y="4375158"/>
                  <a:ext cx="199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2D9BEA8-CBDC-46A4-B2BC-AD8831E597AD}"/>
                    </a:ext>
                  </a:extLst>
                </p14:cNvPr>
                <p14:cNvContentPartPr/>
                <p14:nvPr/>
              </p14:nvContentPartPr>
              <p14:xfrm>
                <a:off x="4118552" y="4227198"/>
                <a:ext cx="293400" cy="42624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2D9BEA8-CBDC-46A4-B2BC-AD8831E597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09912" y="4218558"/>
                  <a:ext cx="31104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53AE19D1-7690-45B2-89EE-38C5B0253758}"/>
              </a:ext>
            </a:extLst>
          </p:cNvPr>
          <p:cNvGrpSpPr/>
          <p:nvPr/>
        </p:nvGrpSpPr>
        <p:grpSpPr>
          <a:xfrm>
            <a:off x="5518232" y="4122798"/>
            <a:ext cx="2226960" cy="655200"/>
            <a:chOff x="5518232" y="4122798"/>
            <a:chExt cx="222696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570A50B-EBC2-45E0-9B92-E96C8452AD3D}"/>
                    </a:ext>
                  </a:extLst>
                </p14:cNvPr>
                <p14:cNvContentPartPr/>
                <p14:nvPr/>
              </p14:nvContentPartPr>
              <p14:xfrm>
                <a:off x="5518232" y="4284798"/>
                <a:ext cx="44280" cy="20304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570A50B-EBC2-45E0-9B92-E96C8452AD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9232" y="4275798"/>
                  <a:ext cx="61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5DE243F5-6F6C-417F-82A5-026589072ACD}"/>
                    </a:ext>
                  </a:extLst>
                </p14:cNvPr>
                <p14:cNvContentPartPr/>
                <p14:nvPr/>
              </p14:nvContentPartPr>
              <p14:xfrm>
                <a:off x="5580872" y="4122798"/>
                <a:ext cx="109080" cy="6552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5DE243F5-6F6C-417F-82A5-026589072A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2232" y="4114158"/>
                  <a:ext cx="1267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41C0A54-A1F0-48C8-8212-ED18BED37617}"/>
                    </a:ext>
                  </a:extLst>
                </p14:cNvPr>
                <p14:cNvContentPartPr/>
                <p14:nvPr/>
              </p14:nvContentPartPr>
              <p14:xfrm>
                <a:off x="5829992" y="4359678"/>
                <a:ext cx="113400" cy="1476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41C0A54-A1F0-48C8-8212-ED18BED376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21352" y="4351038"/>
                  <a:ext cx="13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99C7853A-20C5-4CB9-B7AA-E7B88643E92B}"/>
                    </a:ext>
                  </a:extLst>
                </p14:cNvPr>
                <p14:cNvContentPartPr/>
                <p14:nvPr/>
              </p14:nvContentPartPr>
              <p14:xfrm>
                <a:off x="5970392" y="4251678"/>
                <a:ext cx="156600" cy="11772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99C7853A-20C5-4CB9-B7AA-E7B88643E9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61392" y="4243038"/>
                  <a:ext cx="174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680349C0-F6CD-4B95-BE49-1EDC017774AD}"/>
                    </a:ext>
                  </a:extLst>
                </p14:cNvPr>
                <p14:cNvContentPartPr/>
                <p14:nvPr/>
              </p14:nvContentPartPr>
              <p14:xfrm>
                <a:off x="6287912" y="4155558"/>
                <a:ext cx="33480" cy="26208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680349C0-F6CD-4B95-BE49-1EDC017774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79272" y="4146558"/>
                  <a:ext cx="51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C260EC1C-1D30-4523-91DC-F5E51E7D924D}"/>
                    </a:ext>
                  </a:extLst>
                </p14:cNvPr>
                <p14:cNvContentPartPr/>
                <p14:nvPr/>
              </p14:nvContentPartPr>
              <p14:xfrm>
                <a:off x="6240752" y="4356078"/>
                <a:ext cx="93600" cy="3096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C260EC1C-1D30-4523-91DC-F5E51E7D92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31752" y="4347078"/>
                  <a:ext cx="11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547C3AD-F28C-493F-8C96-E8CFFDD4D8F7}"/>
                    </a:ext>
                  </a:extLst>
                </p14:cNvPr>
                <p14:cNvContentPartPr/>
                <p14:nvPr/>
              </p14:nvContentPartPr>
              <p14:xfrm>
                <a:off x="6399152" y="4169238"/>
                <a:ext cx="775080" cy="26640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547C3AD-F28C-493F-8C96-E8CFFDD4D8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90152" y="4160238"/>
                  <a:ext cx="792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57CF3F28-0A05-449B-AC6B-98F93940482A}"/>
                    </a:ext>
                  </a:extLst>
                </p14:cNvPr>
                <p14:cNvContentPartPr/>
                <p14:nvPr/>
              </p14:nvContentPartPr>
              <p14:xfrm>
                <a:off x="7356752" y="4200198"/>
                <a:ext cx="388440" cy="13176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57CF3F28-0A05-449B-AC6B-98F9394048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47752" y="4191558"/>
                  <a:ext cx="4060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AB246452-2B59-4474-AA65-C53137BA5735}"/>
              </a:ext>
            </a:extLst>
          </p:cNvPr>
          <p:cNvGrpSpPr/>
          <p:nvPr/>
        </p:nvGrpSpPr>
        <p:grpSpPr>
          <a:xfrm>
            <a:off x="176192" y="5752878"/>
            <a:ext cx="447480" cy="412560"/>
            <a:chOff x="176192" y="5752878"/>
            <a:chExt cx="44748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99C81FF4-9A7C-4F01-872E-516013EFDEEC}"/>
                    </a:ext>
                  </a:extLst>
                </p14:cNvPr>
                <p14:cNvContentPartPr/>
                <p14:nvPr/>
              </p14:nvContentPartPr>
              <p14:xfrm>
                <a:off x="254312" y="5752878"/>
                <a:ext cx="166320" cy="4125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99C81FF4-9A7C-4F01-872E-516013EFDE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5672" y="5743878"/>
                  <a:ext cx="183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2A7F8430-D545-4C71-B3FF-FA09350FB0CF}"/>
                    </a:ext>
                  </a:extLst>
                </p14:cNvPr>
                <p14:cNvContentPartPr/>
                <p14:nvPr/>
              </p14:nvContentPartPr>
              <p14:xfrm>
                <a:off x="176192" y="5773038"/>
                <a:ext cx="245880" cy="5940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2A7F8430-D545-4C71-B3FF-FA09350FB0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7552" y="5764398"/>
                  <a:ext cx="263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D78AC9E2-801D-4A7B-919B-63B2D2EA20B1}"/>
                    </a:ext>
                  </a:extLst>
                </p14:cNvPr>
                <p14:cNvContentPartPr/>
                <p14:nvPr/>
              </p14:nvContentPartPr>
              <p14:xfrm>
                <a:off x="584792" y="6092718"/>
                <a:ext cx="38880" cy="936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D78AC9E2-801D-4A7B-919B-63B2D2EA20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5792" y="6084078"/>
                  <a:ext cx="565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EB88C5-FB06-4AAA-8E27-875E4087E157}"/>
              </a:ext>
            </a:extLst>
          </p:cNvPr>
          <p:cNvGrpSpPr/>
          <p:nvPr/>
        </p:nvGrpSpPr>
        <p:grpSpPr>
          <a:xfrm>
            <a:off x="775952" y="5284518"/>
            <a:ext cx="2567520" cy="639720"/>
            <a:chOff x="775952" y="5284518"/>
            <a:chExt cx="256752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B21F1FB-42BA-41E0-93B0-E793373C18A4}"/>
                    </a:ext>
                  </a:extLst>
                </p14:cNvPr>
                <p14:cNvContentPartPr/>
                <p14:nvPr/>
              </p14:nvContentPartPr>
              <p14:xfrm>
                <a:off x="815552" y="5626518"/>
                <a:ext cx="182520" cy="29772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B21F1FB-42BA-41E0-93B0-E793373C18A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6552" y="5617878"/>
                  <a:ext cx="200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27CA63B0-0775-4712-85BE-2E116286A01C}"/>
                    </a:ext>
                  </a:extLst>
                </p14:cNvPr>
                <p14:cNvContentPartPr/>
                <p14:nvPr/>
              </p14:nvContentPartPr>
              <p14:xfrm>
                <a:off x="775952" y="5571438"/>
                <a:ext cx="215280" cy="25380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27CA63B0-0775-4712-85BE-2E116286A0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6952" y="5562798"/>
                  <a:ext cx="232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6D0E7EC-E4CF-4BC2-9D51-766E5DE08994}"/>
                    </a:ext>
                  </a:extLst>
                </p14:cNvPr>
                <p14:cNvContentPartPr/>
                <p14:nvPr/>
              </p14:nvContentPartPr>
              <p14:xfrm>
                <a:off x="1023632" y="5549118"/>
                <a:ext cx="196920" cy="31356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6D0E7EC-E4CF-4BC2-9D51-766E5DE089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4632" y="5540478"/>
                  <a:ext cx="214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8DFE064-3116-4E4C-A0FA-0DA2B185C018}"/>
                    </a:ext>
                  </a:extLst>
                </p14:cNvPr>
                <p14:cNvContentPartPr/>
                <p14:nvPr/>
              </p14:nvContentPartPr>
              <p14:xfrm>
                <a:off x="1093832" y="5545158"/>
                <a:ext cx="506160" cy="29844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8DFE064-3116-4E4C-A0FA-0DA2B185C0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4832" y="5536158"/>
                  <a:ext cx="52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25F715B8-6262-457A-92C7-1D025F8381D8}"/>
                    </a:ext>
                  </a:extLst>
                </p14:cNvPr>
                <p14:cNvContentPartPr/>
                <p14:nvPr/>
              </p14:nvContentPartPr>
              <p14:xfrm>
                <a:off x="1632752" y="5513118"/>
                <a:ext cx="29880" cy="28080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25F715B8-6262-457A-92C7-1D025F8381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24112" y="5504118"/>
                  <a:ext cx="47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1F9FEAD3-FE5B-408C-8BA8-36F05B5B3761}"/>
                    </a:ext>
                  </a:extLst>
                </p14:cNvPr>
                <p14:cNvContentPartPr/>
                <p14:nvPr/>
              </p14:nvContentPartPr>
              <p14:xfrm>
                <a:off x="1719152" y="5561358"/>
                <a:ext cx="187560" cy="20916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1F9FEAD3-FE5B-408C-8BA8-36F05B5B37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10512" y="5552718"/>
                  <a:ext cx="20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6E1DFE8-36FE-401C-B405-D7C1CE07D86E}"/>
                    </a:ext>
                  </a:extLst>
                </p14:cNvPr>
                <p14:cNvContentPartPr/>
                <p14:nvPr/>
              </p14:nvContentPartPr>
              <p14:xfrm>
                <a:off x="1928672" y="5471358"/>
                <a:ext cx="361080" cy="31032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6E1DFE8-36FE-401C-B405-D7C1CE07D8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19672" y="5462718"/>
                  <a:ext cx="378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65B0AC45-D0F8-4760-9AA2-14543E7C8AE3}"/>
                    </a:ext>
                  </a:extLst>
                </p14:cNvPr>
                <p14:cNvContentPartPr/>
                <p14:nvPr/>
              </p14:nvContentPartPr>
              <p14:xfrm>
                <a:off x="2256632" y="5503038"/>
                <a:ext cx="277560" cy="21996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65B0AC45-D0F8-4760-9AA2-14543E7C8AE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47632" y="5494398"/>
                  <a:ext cx="295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04A78208-D553-4D0E-97FA-3E7FD321F52C}"/>
                    </a:ext>
                  </a:extLst>
                </p14:cNvPr>
                <p14:cNvContentPartPr/>
                <p14:nvPr/>
              </p14:nvContentPartPr>
              <p14:xfrm>
                <a:off x="2409272" y="5508438"/>
                <a:ext cx="386280" cy="23724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04A78208-D553-4D0E-97FA-3E7FD321F5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00632" y="5499798"/>
                  <a:ext cx="403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946E0C7D-C497-4BFC-AC03-38980B3D42D0}"/>
                    </a:ext>
                  </a:extLst>
                </p14:cNvPr>
                <p14:cNvContentPartPr/>
                <p14:nvPr/>
              </p14:nvContentPartPr>
              <p14:xfrm>
                <a:off x="2812832" y="5404758"/>
                <a:ext cx="228960" cy="24408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946E0C7D-C497-4BFC-AC03-38980B3D42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04192" y="5396118"/>
                  <a:ext cx="246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E137AFA-5714-494A-BE05-4BC2771A5C90}"/>
                    </a:ext>
                  </a:extLst>
                </p14:cNvPr>
                <p14:cNvContentPartPr/>
                <p14:nvPr/>
              </p14:nvContentPartPr>
              <p14:xfrm>
                <a:off x="3024872" y="5284518"/>
                <a:ext cx="318600" cy="32004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E137AFA-5714-494A-BE05-4BC2771A5C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15872" y="5275878"/>
                  <a:ext cx="3362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A706FE08-412D-46FF-9BBA-3A0F66F2F8B8}"/>
              </a:ext>
            </a:extLst>
          </p:cNvPr>
          <p:cNvGrpSpPr/>
          <p:nvPr/>
        </p:nvGrpSpPr>
        <p:grpSpPr>
          <a:xfrm>
            <a:off x="3630752" y="4967718"/>
            <a:ext cx="904320" cy="699840"/>
            <a:chOff x="3630752" y="4967718"/>
            <a:chExt cx="90432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7043D467-6224-47FB-934B-840140B48AF9}"/>
                    </a:ext>
                  </a:extLst>
                </p14:cNvPr>
                <p14:cNvContentPartPr/>
                <p14:nvPr/>
              </p14:nvContentPartPr>
              <p14:xfrm>
                <a:off x="3630752" y="5064558"/>
                <a:ext cx="208800" cy="60300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7043D467-6224-47FB-934B-840140B48A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22112" y="5055918"/>
                  <a:ext cx="2264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2BA264D-B5AF-46D8-86C9-F506AE2F810D}"/>
                    </a:ext>
                  </a:extLst>
                </p14:cNvPr>
                <p14:cNvContentPartPr/>
                <p14:nvPr/>
              </p14:nvContentPartPr>
              <p14:xfrm>
                <a:off x="3896792" y="5215038"/>
                <a:ext cx="244440" cy="4752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2BA264D-B5AF-46D8-86C9-F506AE2F81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88152" y="5206038"/>
                  <a:ext cx="262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67528883-B7BC-400B-8B46-99AEA36D9B3A}"/>
                    </a:ext>
                  </a:extLst>
                </p14:cNvPr>
                <p14:cNvContentPartPr/>
                <p14:nvPr/>
              </p14:nvContentPartPr>
              <p14:xfrm>
                <a:off x="3916232" y="5336358"/>
                <a:ext cx="246240" cy="7884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67528883-B7BC-400B-8B46-99AEA36D9B3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07232" y="5327718"/>
                  <a:ext cx="263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ACB69045-19B7-4AB8-8BCF-7695A44444E4}"/>
                    </a:ext>
                  </a:extLst>
                </p14:cNvPr>
                <p14:cNvContentPartPr/>
                <p14:nvPr/>
              </p14:nvContentPartPr>
              <p14:xfrm>
                <a:off x="3951872" y="5462718"/>
                <a:ext cx="238320" cy="2088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ACB69045-19B7-4AB8-8BCF-7695A44444E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43232" y="5453718"/>
                  <a:ext cx="255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9500764-9D8A-494A-B02B-96FF26E81FA5}"/>
                    </a:ext>
                  </a:extLst>
                </p14:cNvPr>
                <p14:cNvContentPartPr/>
                <p14:nvPr/>
              </p14:nvContentPartPr>
              <p14:xfrm>
                <a:off x="4209992" y="4967718"/>
                <a:ext cx="325080" cy="55044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9500764-9D8A-494A-B02B-96FF26E81F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01352" y="4958718"/>
                  <a:ext cx="342720" cy="56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C486469F-6949-4D54-8B06-4AFBB540BC0C}"/>
              </a:ext>
            </a:extLst>
          </p:cNvPr>
          <p:cNvGrpSpPr/>
          <p:nvPr/>
        </p:nvGrpSpPr>
        <p:grpSpPr>
          <a:xfrm>
            <a:off x="5567192" y="4791678"/>
            <a:ext cx="508680" cy="817200"/>
            <a:chOff x="5567192" y="4791678"/>
            <a:chExt cx="50868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BBB1563D-6B0B-4099-9CCD-48168ACD7865}"/>
                    </a:ext>
                  </a:extLst>
                </p14:cNvPr>
                <p14:cNvContentPartPr/>
                <p14:nvPr/>
              </p14:nvContentPartPr>
              <p14:xfrm>
                <a:off x="5567192" y="5031438"/>
                <a:ext cx="99360" cy="41148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BBB1563D-6B0B-4099-9CCD-48168ACD78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8552" y="5022438"/>
                  <a:ext cx="117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42A1564-76D7-4FE9-99E0-E308713BB72D}"/>
                    </a:ext>
                  </a:extLst>
                </p14:cNvPr>
                <p14:cNvContentPartPr/>
                <p14:nvPr/>
              </p14:nvContentPartPr>
              <p14:xfrm>
                <a:off x="5698952" y="4791678"/>
                <a:ext cx="158400" cy="81720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42A1564-76D7-4FE9-99E0-E308713BB7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89952" y="4783038"/>
                  <a:ext cx="1760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E4093B23-3F76-4542-B956-0D4944893C9F}"/>
                    </a:ext>
                  </a:extLst>
                </p14:cNvPr>
                <p14:cNvContentPartPr/>
                <p14:nvPr/>
              </p14:nvContentPartPr>
              <p14:xfrm>
                <a:off x="5872112" y="4837398"/>
                <a:ext cx="113400" cy="67212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E4093B23-3F76-4542-B956-0D4944893C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63472" y="4828758"/>
                  <a:ext cx="1310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A3312FC-64F9-49A2-B1C1-4604AA793060}"/>
                    </a:ext>
                  </a:extLst>
                </p14:cNvPr>
                <p14:cNvContentPartPr/>
                <p14:nvPr/>
              </p14:nvContentPartPr>
              <p14:xfrm>
                <a:off x="5710112" y="5122518"/>
                <a:ext cx="365760" cy="777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A3312FC-64F9-49A2-B1C1-4604AA79306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01472" y="5113878"/>
                  <a:ext cx="38340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58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5BADED-4A40-42EA-B8C5-414B94F0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46" y="1515653"/>
            <a:ext cx="8988004" cy="3826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4520302-E10E-40CC-93B5-247FAF9C3001}"/>
                  </a:ext>
                </a:extLst>
              </p14:cNvPr>
              <p14:cNvContentPartPr/>
              <p14:nvPr/>
            </p14:nvContentPartPr>
            <p14:xfrm>
              <a:off x="-640288" y="2056038"/>
              <a:ext cx="7200" cy="75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4520302-E10E-40CC-93B5-247FAF9C3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58288" y="2038398"/>
                <a:ext cx="42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0B44C78-584D-44AC-BB55-299C6368499C}"/>
                  </a:ext>
                </a:extLst>
              </p14:cNvPr>
              <p14:cNvContentPartPr/>
              <p14:nvPr/>
            </p14:nvContentPartPr>
            <p14:xfrm>
              <a:off x="1240712" y="2419638"/>
              <a:ext cx="224640" cy="2354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0B44C78-584D-44AC-BB55-299C636849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3072" y="2401638"/>
                <a:ext cx="260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674D51A-1341-47C1-BA34-904CD5E646AD}"/>
                  </a:ext>
                </a:extLst>
              </p14:cNvPr>
              <p14:cNvContentPartPr/>
              <p14:nvPr/>
            </p14:nvContentPartPr>
            <p14:xfrm>
              <a:off x="1214792" y="2936598"/>
              <a:ext cx="255960" cy="2721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674D51A-1341-47C1-BA34-904CD5E646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6792" y="2918958"/>
                <a:ext cx="291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4A5F700-3628-4D10-98F6-C1A1269FE40A}"/>
                  </a:ext>
                </a:extLst>
              </p14:cNvPr>
              <p14:cNvContentPartPr/>
              <p14:nvPr/>
            </p14:nvContentPartPr>
            <p14:xfrm>
              <a:off x="1245752" y="3402078"/>
              <a:ext cx="180720" cy="1677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4A5F700-3628-4D10-98F6-C1A1269FE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8112" y="3384078"/>
                <a:ext cx="21636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E4345-C1C4-4ECF-9A8C-E3E30AD6EA4A}"/>
              </a:ext>
            </a:extLst>
          </p:cNvPr>
          <p:cNvGrpSpPr/>
          <p:nvPr/>
        </p:nvGrpSpPr>
        <p:grpSpPr>
          <a:xfrm>
            <a:off x="1186352" y="3875478"/>
            <a:ext cx="477360" cy="316080"/>
            <a:chOff x="1186352" y="3875478"/>
            <a:chExt cx="4773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721E7CA-3438-4B65-A0EE-73EBD821C165}"/>
                    </a:ext>
                  </a:extLst>
                </p14:cNvPr>
                <p14:cNvContentPartPr/>
                <p14:nvPr/>
              </p14:nvContentPartPr>
              <p14:xfrm>
                <a:off x="1186352" y="3957918"/>
                <a:ext cx="305640" cy="572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721E7CA-3438-4B65-A0EE-73EBD821C1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8712" y="3939918"/>
                  <a:ext cx="341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4CF615E-F1A9-4041-A1D3-F2D3912A7E68}"/>
                    </a:ext>
                  </a:extLst>
                </p14:cNvPr>
                <p14:cNvContentPartPr/>
                <p14:nvPr/>
              </p14:nvContentPartPr>
              <p14:xfrm>
                <a:off x="1449872" y="3875478"/>
                <a:ext cx="213840" cy="3160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4CF615E-F1A9-4041-A1D3-F2D3912A7E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32232" y="3857478"/>
                  <a:ext cx="24948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D638C64-B480-4216-B5CF-2A3505638118}"/>
              </a:ext>
            </a:extLst>
          </p:cNvPr>
          <p:cNvGrpSpPr/>
          <p:nvPr/>
        </p:nvGrpSpPr>
        <p:grpSpPr>
          <a:xfrm>
            <a:off x="899432" y="4351038"/>
            <a:ext cx="783720" cy="284400"/>
            <a:chOff x="899432" y="4351038"/>
            <a:chExt cx="7837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9022F1F-E3F6-4D8D-BE68-726C3A87AFAA}"/>
                    </a:ext>
                  </a:extLst>
                </p14:cNvPr>
                <p14:cNvContentPartPr/>
                <p14:nvPr/>
              </p14:nvContentPartPr>
              <p14:xfrm>
                <a:off x="1094912" y="4407918"/>
                <a:ext cx="396360" cy="50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9022F1F-E3F6-4D8D-BE68-726C3A87AF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7272" y="4389918"/>
                  <a:ext cx="43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C4304C9-1B84-42FE-ABE5-49653F02E93C}"/>
                    </a:ext>
                  </a:extLst>
                </p14:cNvPr>
                <p14:cNvContentPartPr/>
                <p14:nvPr/>
              </p14:nvContentPartPr>
              <p14:xfrm>
                <a:off x="1491992" y="4367238"/>
                <a:ext cx="191160" cy="2131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C4304C9-1B84-42FE-ABE5-49653F02E9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73992" y="4349238"/>
                  <a:ext cx="226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96339D23-138F-4A22-BC75-801FDCF6D786}"/>
                    </a:ext>
                  </a:extLst>
                </p14:cNvPr>
                <p14:cNvContentPartPr/>
                <p14:nvPr/>
              </p14:nvContentPartPr>
              <p14:xfrm>
                <a:off x="899432" y="4351038"/>
                <a:ext cx="231480" cy="284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96339D23-138F-4A22-BC75-801FDCF6D7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792" y="4333038"/>
                  <a:ext cx="2671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F4D6959-D9A8-4AC0-B90F-4115FDE3021A}"/>
                  </a:ext>
                </a:extLst>
              </p14:cNvPr>
              <p14:cNvContentPartPr/>
              <p14:nvPr/>
            </p14:nvContentPartPr>
            <p14:xfrm>
              <a:off x="2155832" y="2363478"/>
              <a:ext cx="7200" cy="270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F4D6959-D9A8-4AC0-B90F-4115FDE302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38192" y="2345838"/>
                <a:ext cx="428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44989C6-9847-48B2-93EE-8BCEF63B27B2}"/>
              </a:ext>
            </a:extLst>
          </p:cNvPr>
          <p:cNvGrpSpPr/>
          <p:nvPr/>
        </p:nvGrpSpPr>
        <p:grpSpPr>
          <a:xfrm>
            <a:off x="1770272" y="2716638"/>
            <a:ext cx="3045240" cy="3771360"/>
            <a:chOff x="1770272" y="2716638"/>
            <a:chExt cx="3045240" cy="37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66D1637-D5A9-4B9C-97CF-9F305F68EB82}"/>
                    </a:ext>
                  </a:extLst>
                </p14:cNvPr>
                <p14:cNvContentPartPr/>
                <p14:nvPr/>
              </p14:nvContentPartPr>
              <p14:xfrm>
                <a:off x="1794392" y="2716638"/>
                <a:ext cx="1094040" cy="19753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66D1637-D5A9-4B9C-97CF-9F305F68EB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6752" y="2698638"/>
                  <a:ext cx="1129680" cy="20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1C43C3C-02B5-48EC-AD33-1947691A888A}"/>
                    </a:ext>
                  </a:extLst>
                </p14:cNvPr>
                <p14:cNvContentPartPr/>
                <p14:nvPr/>
              </p14:nvContentPartPr>
              <p14:xfrm>
                <a:off x="1770272" y="4558758"/>
                <a:ext cx="352080" cy="13622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1C43C3C-02B5-48EC-AD33-1947691A88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52632" y="4541118"/>
                  <a:ext cx="38772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7DF9DBA-2F15-494F-8337-3A2DDCA1AE72}"/>
                    </a:ext>
                  </a:extLst>
                </p14:cNvPr>
                <p14:cNvContentPartPr/>
                <p14:nvPr/>
              </p14:nvContentPartPr>
              <p14:xfrm>
                <a:off x="2205872" y="5631198"/>
                <a:ext cx="311400" cy="4006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7DF9DBA-2F15-494F-8337-3A2DDCA1AE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87872" y="5613198"/>
                  <a:ext cx="347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DF86184-D88F-491E-8F0E-01459E3AC032}"/>
                    </a:ext>
                  </a:extLst>
                </p14:cNvPr>
                <p14:cNvContentPartPr/>
                <p14:nvPr/>
              </p14:nvContentPartPr>
              <p14:xfrm>
                <a:off x="2587832" y="5801118"/>
                <a:ext cx="178200" cy="1965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DF86184-D88F-491E-8F0E-01459E3AC0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0192" y="5783118"/>
                  <a:ext cx="21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829B34E-CFE3-4E7C-B815-516384F56631}"/>
                    </a:ext>
                  </a:extLst>
                </p14:cNvPr>
                <p14:cNvContentPartPr/>
                <p14:nvPr/>
              </p14:nvContentPartPr>
              <p14:xfrm>
                <a:off x="2605112" y="5868798"/>
                <a:ext cx="133920" cy="482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829B34E-CFE3-4E7C-B815-516384F566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87112" y="5851158"/>
                  <a:ext cx="169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FFBE754-D028-4356-B594-4330AE89AD6D}"/>
                    </a:ext>
                  </a:extLst>
                </p14:cNvPr>
                <p14:cNvContentPartPr/>
                <p14:nvPr/>
              </p14:nvContentPartPr>
              <p14:xfrm>
                <a:off x="2839112" y="5819118"/>
                <a:ext cx="145800" cy="1756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FFBE754-D028-4356-B594-4330AE89AD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1472" y="5801118"/>
                  <a:ext cx="181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9413E6F-E5AF-489C-B2A6-8CB9ACA842C8}"/>
                    </a:ext>
                  </a:extLst>
                </p14:cNvPr>
                <p14:cNvContentPartPr/>
                <p14:nvPr/>
              </p14:nvContentPartPr>
              <p14:xfrm>
                <a:off x="2769992" y="5809758"/>
                <a:ext cx="457920" cy="2095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9413E6F-E5AF-489C-B2A6-8CB9ACA842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52352" y="5792118"/>
                  <a:ext cx="493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E91521C-4A5E-45D6-9801-1D1F2C6034E9}"/>
                    </a:ext>
                  </a:extLst>
                </p14:cNvPr>
                <p14:cNvContentPartPr/>
                <p14:nvPr/>
              </p14:nvContentPartPr>
              <p14:xfrm>
                <a:off x="3295232" y="5839638"/>
                <a:ext cx="28800" cy="1162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E91521C-4A5E-45D6-9801-1D1F2C6034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77232" y="5821638"/>
                  <a:ext cx="6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CE99DAF-D51A-40C7-8211-FA0FFE9B18A4}"/>
                    </a:ext>
                  </a:extLst>
                </p14:cNvPr>
                <p14:cNvContentPartPr/>
                <p14:nvPr/>
              </p14:nvContentPartPr>
              <p14:xfrm>
                <a:off x="3402512" y="5777358"/>
                <a:ext cx="155160" cy="1846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CE99DAF-D51A-40C7-8211-FA0FFE9B18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4872" y="5759358"/>
                  <a:ext cx="19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7C6FAD9-4F8E-46FD-A277-09361C246869}"/>
                    </a:ext>
                  </a:extLst>
                </p14:cNvPr>
                <p14:cNvContentPartPr/>
                <p14:nvPr/>
              </p14:nvContentPartPr>
              <p14:xfrm>
                <a:off x="3577832" y="5748198"/>
                <a:ext cx="222840" cy="2221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7C6FAD9-4F8E-46FD-A277-09361C2468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60192" y="5730558"/>
                  <a:ext cx="258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0D1C053B-0DCF-4962-A503-8D9409DA1B53}"/>
                    </a:ext>
                  </a:extLst>
                </p14:cNvPr>
                <p14:cNvContentPartPr/>
                <p14:nvPr/>
              </p14:nvContentPartPr>
              <p14:xfrm>
                <a:off x="3599432" y="5854758"/>
                <a:ext cx="122400" cy="39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0D1C053B-0DCF-4962-A503-8D9409DA1B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81432" y="5836758"/>
                  <a:ext cx="158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1D2BEC8-9476-4B62-91D1-0D3549542822}"/>
                    </a:ext>
                  </a:extLst>
                </p14:cNvPr>
                <p14:cNvContentPartPr/>
                <p14:nvPr/>
              </p14:nvContentPartPr>
              <p14:xfrm>
                <a:off x="3988592" y="5772678"/>
                <a:ext cx="243360" cy="2156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1D2BEC8-9476-4B62-91D1-0D35495428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70592" y="5754678"/>
                  <a:ext cx="27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CAEF44F-FD27-48AE-84CC-C32B635B4CCE}"/>
                    </a:ext>
                  </a:extLst>
                </p14:cNvPr>
                <p14:cNvContentPartPr/>
                <p14:nvPr/>
              </p14:nvContentPartPr>
              <p14:xfrm>
                <a:off x="2767112" y="6184518"/>
                <a:ext cx="153720" cy="2710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CAEF44F-FD27-48AE-84CC-C32B635B4C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49112" y="6166878"/>
                  <a:ext cx="18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E2AC87A-CFF2-4582-892A-6AED1A1CEFEE}"/>
                    </a:ext>
                  </a:extLst>
                </p14:cNvPr>
                <p14:cNvContentPartPr/>
                <p14:nvPr/>
              </p14:nvContentPartPr>
              <p14:xfrm>
                <a:off x="2904632" y="6196758"/>
                <a:ext cx="136080" cy="2138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E2AC87A-CFF2-4582-892A-6AED1A1CEF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86992" y="6179118"/>
                  <a:ext cx="171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7E8318F-BEAB-4BBC-9201-3963A2CD59FD}"/>
                    </a:ext>
                  </a:extLst>
                </p14:cNvPr>
                <p14:cNvContentPartPr/>
                <p14:nvPr/>
              </p14:nvContentPartPr>
              <p14:xfrm>
                <a:off x="3126392" y="6223398"/>
                <a:ext cx="110880" cy="1904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7E8318F-BEAB-4BBC-9201-3963A2CD59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08752" y="6205398"/>
                  <a:ext cx="146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B5DF819-587A-4A71-99B0-FDE20B3EB36B}"/>
                    </a:ext>
                  </a:extLst>
                </p14:cNvPr>
                <p14:cNvContentPartPr/>
                <p14:nvPr/>
              </p14:nvContentPartPr>
              <p14:xfrm>
                <a:off x="3293792" y="6138438"/>
                <a:ext cx="109440" cy="2275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B5DF819-587A-4A71-99B0-FDE20B3EB3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76152" y="6120438"/>
                  <a:ext cx="145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466AA11-67D3-4722-8E00-382962F8FDEB}"/>
                    </a:ext>
                  </a:extLst>
                </p14:cNvPr>
                <p14:cNvContentPartPr/>
                <p14:nvPr/>
              </p14:nvContentPartPr>
              <p14:xfrm>
                <a:off x="3417632" y="6207918"/>
                <a:ext cx="73080" cy="1684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466AA11-67D3-4722-8E00-382962F8FD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9992" y="6189918"/>
                  <a:ext cx="108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33C2F99-5319-4B21-8052-A831E7C70A2D}"/>
                    </a:ext>
                  </a:extLst>
                </p14:cNvPr>
                <p14:cNvContentPartPr/>
                <p14:nvPr/>
              </p14:nvContentPartPr>
              <p14:xfrm>
                <a:off x="3520592" y="6206838"/>
                <a:ext cx="110880" cy="214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33C2F99-5319-4B21-8052-A831E7C70A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02592" y="6188838"/>
                  <a:ext cx="146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1B4CB6D-22E8-4FC5-90E5-C40AF5F13A3D}"/>
                    </a:ext>
                  </a:extLst>
                </p14:cNvPr>
                <p14:cNvContentPartPr/>
                <p14:nvPr/>
              </p14:nvContentPartPr>
              <p14:xfrm>
                <a:off x="3744152" y="6263718"/>
                <a:ext cx="10440" cy="950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1B4CB6D-22E8-4FC5-90E5-C40AF5F13A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26152" y="6246078"/>
                  <a:ext cx="46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931150A5-97B9-49F5-BD34-7652F1F676E1}"/>
                    </a:ext>
                  </a:extLst>
                </p14:cNvPr>
                <p14:cNvContentPartPr/>
                <p14:nvPr/>
              </p14:nvContentPartPr>
              <p14:xfrm>
                <a:off x="3840272" y="6217998"/>
                <a:ext cx="19800" cy="1285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931150A5-97B9-49F5-BD34-7652F1F676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22632" y="6200358"/>
                  <a:ext cx="55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6DED97B-6CD5-4F8E-B190-3FC6AF18ACFC}"/>
                    </a:ext>
                  </a:extLst>
                </p14:cNvPr>
                <p14:cNvContentPartPr/>
                <p14:nvPr/>
              </p14:nvContentPartPr>
              <p14:xfrm>
                <a:off x="3851792" y="6182358"/>
                <a:ext cx="114480" cy="15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6DED97B-6CD5-4F8E-B190-3FC6AF18AC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3792" y="6164718"/>
                  <a:ext cx="150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159E28B-8492-4D57-BAE7-7AC6E3030C87}"/>
                    </a:ext>
                  </a:extLst>
                </p14:cNvPr>
                <p14:cNvContentPartPr/>
                <p14:nvPr/>
              </p14:nvContentPartPr>
              <p14:xfrm>
                <a:off x="3950072" y="6233478"/>
                <a:ext cx="32040" cy="1357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159E28B-8492-4D57-BAE7-7AC6E3030C8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32072" y="6215478"/>
                  <a:ext cx="67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A3CF713-03A1-409B-9C79-688D26CFE324}"/>
                    </a:ext>
                  </a:extLst>
                </p14:cNvPr>
                <p14:cNvContentPartPr/>
                <p14:nvPr/>
              </p14:nvContentPartPr>
              <p14:xfrm>
                <a:off x="4017752" y="6241038"/>
                <a:ext cx="102240" cy="1360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A3CF713-03A1-409B-9C79-688D26CFE32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00112" y="6223398"/>
                  <a:ext cx="137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0C1B4E1-C56F-48FA-AA9C-81C8090328E6}"/>
                    </a:ext>
                  </a:extLst>
                </p14:cNvPr>
                <p14:cNvContentPartPr/>
                <p14:nvPr/>
              </p14:nvContentPartPr>
              <p14:xfrm>
                <a:off x="4112792" y="6223038"/>
                <a:ext cx="142920" cy="1796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0C1B4E1-C56F-48FA-AA9C-81C8090328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95152" y="6205398"/>
                  <a:ext cx="178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DB3008B-3198-4C8F-85B1-E40DA9E9C74B}"/>
                    </a:ext>
                  </a:extLst>
                </p14:cNvPr>
                <p14:cNvContentPartPr/>
                <p14:nvPr/>
              </p14:nvContentPartPr>
              <p14:xfrm>
                <a:off x="4274792" y="6156078"/>
                <a:ext cx="171000" cy="277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DB3008B-3198-4C8F-85B1-E40DA9E9C7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56792" y="6138078"/>
                  <a:ext cx="206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4930DB6-5C82-4BC1-B9A7-275056C3D5EE}"/>
                    </a:ext>
                  </a:extLst>
                </p14:cNvPr>
                <p14:cNvContentPartPr/>
                <p14:nvPr/>
              </p14:nvContentPartPr>
              <p14:xfrm>
                <a:off x="4696712" y="6049158"/>
                <a:ext cx="118800" cy="2059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4930DB6-5C82-4BC1-B9A7-275056C3D5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78712" y="6031518"/>
                  <a:ext cx="154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8803FF66-AFF0-44C9-8841-D320DE7FAB42}"/>
                    </a:ext>
                  </a:extLst>
                </p14:cNvPr>
                <p14:cNvContentPartPr/>
                <p14:nvPr/>
              </p14:nvContentPartPr>
              <p14:xfrm>
                <a:off x="4587992" y="6465318"/>
                <a:ext cx="3600" cy="2268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8803FF66-AFF0-44C9-8841-D320DE7FAB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70352" y="6447678"/>
                  <a:ext cx="392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F9CCC577-D92B-4AE7-A2FB-2FED8FE24F37}"/>
              </a:ext>
            </a:extLst>
          </p:cNvPr>
          <p:cNvGrpSpPr/>
          <p:nvPr/>
        </p:nvGrpSpPr>
        <p:grpSpPr>
          <a:xfrm>
            <a:off x="1436552" y="1368798"/>
            <a:ext cx="1156320" cy="1409040"/>
            <a:chOff x="1436552" y="1368798"/>
            <a:chExt cx="1156320" cy="14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00F947A-829E-4F49-878C-BC92EB29B49F}"/>
                    </a:ext>
                  </a:extLst>
                </p14:cNvPr>
                <p14:cNvContentPartPr/>
                <p14:nvPr/>
              </p14:nvContentPartPr>
              <p14:xfrm>
                <a:off x="2015792" y="2292558"/>
                <a:ext cx="577080" cy="4852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00F947A-829E-4F49-878C-BC92EB29B4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98152" y="2274558"/>
                  <a:ext cx="6127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D9A3B0C-C8EB-444D-AB0F-BCE770BBACC7}"/>
                    </a:ext>
                  </a:extLst>
                </p14:cNvPr>
                <p14:cNvContentPartPr/>
                <p14:nvPr/>
              </p14:nvContentPartPr>
              <p14:xfrm>
                <a:off x="1436552" y="1368798"/>
                <a:ext cx="669960" cy="9856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D9A3B0C-C8EB-444D-AB0F-BCE770BBAC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18912" y="1351158"/>
                  <a:ext cx="705600" cy="10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2786CE4-8563-4114-A23D-342A5ACA7125}"/>
              </a:ext>
            </a:extLst>
          </p:cNvPr>
          <p:cNvGrpSpPr/>
          <p:nvPr/>
        </p:nvGrpSpPr>
        <p:grpSpPr>
          <a:xfrm>
            <a:off x="187712" y="633678"/>
            <a:ext cx="1620360" cy="322200"/>
            <a:chOff x="187712" y="633678"/>
            <a:chExt cx="16203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D02C4C5-A79F-425E-A1EF-721C23DDA427}"/>
                    </a:ext>
                  </a:extLst>
                </p14:cNvPr>
                <p14:cNvContentPartPr/>
                <p14:nvPr/>
              </p14:nvContentPartPr>
              <p14:xfrm>
                <a:off x="187712" y="633678"/>
                <a:ext cx="166320" cy="2480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D02C4C5-A79F-425E-A1EF-721C23DDA4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9712" y="615678"/>
                  <a:ext cx="201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75A0FCA-E3D0-4292-8E3C-CC7EC9D4AA4B}"/>
                    </a:ext>
                  </a:extLst>
                </p14:cNvPr>
                <p14:cNvContentPartPr/>
                <p14:nvPr/>
              </p14:nvContentPartPr>
              <p14:xfrm>
                <a:off x="545192" y="669318"/>
                <a:ext cx="49320" cy="2314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75A0FCA-E3D0-4292-8E3C-CC7EC9D4AA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7552" y="651678"/>
                  <a:ext cx="84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F29D8C8-1D10-4C34-B206-49CF040E25FC}"/>
                    </a:ext>
                  </a:extLst>
                </p14:cNvPr>
                <p14:cNvContentPartPr/>
                <p14:nvPr/>
              </p14:nvContentPartPr>
              <p14:xfrm>
                <a:off x="622952" y="671838"/>
                <a:ext cx="100440" cy="2167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F29D8C8-1D10-4C34-B206-49CF040E25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5312" y="654198"/>
                  <a:ext cx="136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8FE9D442-123A-40E0-A5B1-236666230C16}"/>
                    </a:ext>
                  </a:extLst>
                </p14:cNvPr>
                <p14:cNvContentPartPr/>
                <p14:nvPr/>
              </p14:nvContentPartPr>
              <p14:xfrm>
                <a:off x="782792" y="738798"/>
                <a:ext cx="76680" cy="1591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8FE9D442-123A-40E0-A5B1-236666230C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4792" y="720798"/>
                  <a:ext cx="112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A5128D-DDDD-4B15-9FEE-51245776C7D5}"/>
                    </a:ext>
                  </a:extLst>
                </p14:cNvPr>
                <p14:cNvContentPartPr/>
                <p14:nvPr/>
              </p14:nvContentPartPr>
              <p14:xfrm>
                <a:off x="918872" y="705318"/>
                <a:ext cx="46080" cy="1771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A5128D-DDDD-4B15-9FEE-51245776C7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1232" y="687318"/>
                  <a:ext cx="81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E5990A86-924D-4B60-AA68-5F9BC36F3C8F}"/>
                    </a:ext>
                  </a:extLst>
                </p14:cNvPr>
                <p14:cNvContentPartPr/>
                <p14:nvPr/>
              </p14:nvContentPartPr>
              <p14:xfrm>
                <a:off x="999872" y="753918"/>
                <a:ext cx="85680" cy="138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E5990A86-924D-4B60-AA68-5F9BC36F3C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1872" y="735918"/>
                  <a:ext cx="12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A48F4B88-3CAF-4D89-A7EC-6E2F59A48389}"/>
                    </a:ext>
                  </a:extLst>
                </p14:cNvPr>
                <p14:cNvContentPartPr/>
                <p14:nvPr/>
              </p14:nvContentPartPr>
              <p14:xfrm>
                <a:off x="1131992" y="749958"/>
                <a:ext cx="59400" cy="205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A48F4B88-3CAF-4D89-A7EC-6E2F59A483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4352" y="732318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9DD982E-8C97-4438-AAB2-88D94A171974}"/>
                    </a:ext>
                  </a:extLst>
                </p14:cNvPr>
                <p14:cNvContentPartPr/>
                <p14:nvPr/>
              </p14:nvContentPartPr>
              <p14:xfrm>
                <a:off x="1269152" y="807918"/>
                <a:ext cx="8280" cy="1130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9DD982E-8C97-4438-AAB2-88D94A1719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51152" y="790278"/>
                  <a:ext cx="4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391DD6D-7EF6-4DA6-B2A2-28FE6FA9C071}"/>
                    </a:ext>
                  </a:extLst>
                </p14:cNvPr>
                <p14:cNvContentPartPr/>
                <p14:nvPr/>
              </p14:nvContentPartPr>
              <p14:xfrm>
                <a:off x="1353752" y="818358"/>
                <a:ext cx="10080" cy="10908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391DD6D-7EF6-4DA6-B2A2-28FE6FA9C0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36112" y="800718"/>
                  <a:ext cx="4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BAE07C8-A432-48F7-9751-593819F48D93}"/>
                    </a:ext>
                  </a:extLst>
                </p14:cNvPr>
                <p14:cNvContentPartPr/>
                <p14:nvPr/>
              </p14:nvContentPartPr>
              <p14:xfrm>
                <a:off x="1320992" y="799278"/>
                <a:ext cx="90360" cy="108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BAE07C8-A432-48F7-9751-593819F48D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03352" y="781638"/>
                  <a:ext cx="12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6526433F-3C9B-4B6F-AB6A-F363FBBFA368}"/>
                    </a:ext>
                  </a:extLst>
                </p14:cNvPr>
                <p14:cNvContentPartPr/>
                <p14:nvPr/>
              </p14:nvContentPartPr>
              <p14:xfrm>
                <a:off x="1477232" y="800718"/>
                <a:ext cx="10440" cy="1123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6526433F-3C9B-4B6F-AB6A-F363FBBFA36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59232" y="783078"/>
                  <a:ext cx="4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EF07A88-EBE5-4147-89F3-A1151131F58E}"/>
                    </a:ext>
                  </a:extLst>
                </p14:cNvPr>
                <p14:cNvContentPartPr/>
                <p14:nvPr/>
              </p14:nvContentPartPr>
              <p14:xfrm>
                <a:off x="1526912" y="789558"/>
                <a:ext cx="10944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EF07A88-EBE5-4147-89F3-A1151131F58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09272" y="771918"/>
                  <a:ext cx="145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904AC8B-3468-45ED-942F-39031AA6B889}"/>
                    </a:ext>
                  </a:extLst>
                </p14:cNvPr>
                <p14:cNvContentPartPr/>
                <p14:nvPr/>
              </p14:nvContentPartPr>
              <p14:xfrm>
                <a:off x="1659392" y="692718"/>
                <a:ext cx="148680" cy="2242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904AC8B-3468-45ED-942F-39031AA6B8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41392" y="675078"/>
                  <a:ext cx="18432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7DD4C6D-78E5-426E-AB36-6611D84947E6}"/>
                  </a:ext>
                </a:extLst>
              </p14:cNvPr>
              <p14:cNvContentPartPr/>
              <p14:nvPr/>
            </p14:nvContentPartPr>
            <p14:xfrm>
              <a:off x="2468672" y="1290678"/>
              <a:ext cx="420840" cy="66096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7DD4C6D-78E5-426E-AB36-6611D84947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59672" y="1281678"/>
                <a:ext cx="438480" cy="6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024EECEC-B353-42DA-B1E7-EE057F0DDEDA}"/>
              </a:ext>
            </a:extLst>
          </p:cNvPr>
          <p:cNvGrpSpPr/>
          <p:nvPr/>
        </p:nvGrpSpPr>
        <p:grpSpPr>
          <a:xfrm>
            <a:off x="3050792" y="-1362"/>
            <a:ext cx="1444680" cy="776880"/>
            <a:chOff x="3050792" y="-1362"/>
            <a:chExt cx="144468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B04386-FFCC-40C9-A19A-D13D471FF1BB}"/>
                    </a:ext>
                  </a:extLst>
                </p14:cNvPr>
                <p14:cNvContentPartPr/>
                <p14:nvPr/>
              </p14:nvContentPartPr>
              <p14:xfrm>
                <a:off x="3050792" y="403278"/>
                <a:ext cx="228600" cy="3722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B04386-FFCC-40C9-A19A-D13D471FF1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42152" y="394638"/>
                  <a:ext cx="246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975EB8B-3272-4F0A-80A7-9C655EC55F59}"/>
                    </a:ext>
                  </a:extLst>
                </p14:cNvPr>
                <p14:cNvContentPartPr/>
                <p14:nvPr/>
              </p14:nvContentPartPr>
              <p14:xfrm>
                <a:off x="3340232" y="464118"/>
                <a:ext cx="168840" cy="210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975EB8B-3272-4F0A-80A7-9C655EC55F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31592" y="455478"/>
                  <a:ext cx="18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F05F6234-3202-4E46-BD6E-17A78DF6D74B}"/>
                    </a:ext>
                  </a:extLst>
                </p14:cNvPr>
                <p14:cNvContentPartPr/>
                <p14:nvPr/>
              </p14:nvContentPartPr>
              <p14:xfrm>
                <a:off x="3634352" y="297078"/>
                <a:ext cx="98640" cy="3128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F05F6234-3202-4E46-BD6E-17A78DF6D74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25712" y="288078"/>
                  <a:ext cx="116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09949B01-6C3F-4A94-9242-329EC9E6703B}"/>
                    </a:ext>
                  </a:extLst>
                </p14:cNvPr>
                <p14:cNvContentPartPr/>
                <p14:nvPr/>
              </p14:nvContentPartPr>
              <p14:xfrm>
                <a:off x="3774752" y="336678"/>
                <a:ext cx="89640" cy="2743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09949B01-6C3F-4A94-9242-329EC9E670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66112" y="327678"/>
                  <a:ext cx="107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2158F1A1-C87E-48A9-BA29-CAE72FE5D0DA}"/>
                    </a:ext>
                  </a:extLst>
                </p14:cNvPr>
                <p14:cNvContentPartPr/>
                <p14:nvPr/>
              </p14:nvContentPartPr>
              <p14:xfrm>
                <a:off x="3929552" y="400758"/>
                <a:ext cx="156600" cy="1422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2158F1A1-C87E-48A9-BA29-CAE72FE5D0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20912" y="391758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F3AB1FA-28F8-4543-9E1E-A5FE1FD32E59}"/>
                    </a:ext>
                  </a:extLst>
                </p14:cNvPr>
                <p14:cNvContentPartPr/>
                <p14:nvPr/>
              </p14:nvContentPartPr>
              <p14:xfrm>
                <a:off x="3908672" y="292758"/>
                <a:ext cx="195120" cy="1998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F3AB1FA-28F8-4543-9E1E-A5FE1FD32E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99672" y="284118"/>
                  <a:ext cx="212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B9B462B5-86DE-4658-9E8C-BE2121A448CE}"/>
                    </a:ext>
                  </a:extLst>
                </p14:cNvPr>
                <p14:cNvContentPartPr/>
                <p14:nvPr/>
              </p14:nvContentPartPr>
              <p14:xfrm>
                <a:off x="4150232" y="217158"/>
                <a:ext cx="131760" cy="3182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B9B462B5-86DE-4658-9E8C-BE2121A448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41592" y="208158"/>
                  <a:ext cx="149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65A7BEC-ABD0-44FC-97D5-A5840EFD398A}"/>
                    </a:ext>
                  </a:extLst>
                </p14:cNvPr>
                <p14:cNvContentPartPr/>
                <p14:nvPr/>
              </p14:nvContentPartPr>
              <p14:xfrm>
                <a:off x="4319792" y="-1362"/>
                <a:ext cx="175680" cy="2890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65A7BEC-ABD0-44FC-97D5-A5840EFD398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11152" y="-10362"/>
                  <a:ext cx="19332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98F762B6-D5D3-4F38-9991-5E32661438BA}"/>
                  </a:ext>
                </a:extLst>
              </p14:cNvPr>
              <p14:cNvContentPartPr/>
              <p14:nvPr/>
            </p14:nvContentPartPr>
            <p14:xfrm>
              <a:off x="596312" y="2171598"/>
              <a:ext cx="1188720" cy="278748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98F762B6-D5D3-4F38-9991-5E32661438B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7672" y="2162598"/>
                <a:ext cx="1206360" cy="28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CB41A06-870F-4FE2-8CDF-06E02B0AA029}"/>
              </a:ext>
            </a:extLst>
          </p:cNvPr>
          <p:cNvGrpSpPr/>
          <p:nvPr/>
        </p:nvGrpSpPr>
        <p:grpSpPr>
          <a:xfrm>
            <a:off x="5431832" y="2409558"/>
            <a:ext cx="369360" cy="162000"/>
            <a:chOff x="5431832" y="2409558"/>
            <a:chExt cx="3693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37D67C3-B704-4B2A-B1A4-83BD13CC1B58}"/>
                    </a:ext>
                  </a:extLst>
                </p14:cNvPr>
                <p14:cNvContentPartPr/>
                <p14:nvPr/>
              </p14:nvContentPartPr>
              <p14:xfrm>
                <a:off x="5561072" y="2432238"/>
                <a:ext cx="87480" cy="1393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37D67C3-B704-4B2A-B1A4-83BD13CC1B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52072" y="2423238"/>
                  <a:ext cx="105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5A609C5-198E-4EC0-93DB-1C7C11A09459}"/>
                    </a:ext>
                  </a:extLst>
                </p14:cNvPr>
                <p14:cNvContentPartPr/>
                <p14:nvPr/>
              </p14:nvContentPartPr>
              <p14:xfrm>
                <a:off x="5431832" y="2409558"/>
                <a:ext cx="369360" cy="15516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5A609C5-198E-4EC0-93DB-1C7C11A094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22832" y="2400918"/>
                  <a:ext cx="3870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FCA9DE21-2365-4455-9798-D115335271D0}"/>
                  </a:ext>
                </a:extLst>
              </p14:cNvPr>
              <p14:cNvContentPartPr/>
              <p14:nvPr/>
            </p14:nvContentPartPr>
            <p14:xfrm>
              <a:off x="5494112" y="2965758"/>
              <a:ext cx="91440" cy="77400"/>
            </p14:xfrm>
          </p:contentPart>
        </mc:Choice>
        <mc:Fallback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FCA9DE21-2365-4455-9798-D115335271D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485472" y="2956758"/>
                <a:ext cx="109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3BB365-40DA-4DA4-AFF8-4770E81DA360}"/>
                  </a:ext>
                </a:extLst>
              </p14:cNvPr>
              <p14:cNvContentPartPr/>
              <p14:nvPr/>
            </p14:nvContentPartPr>
            <p14:xfrm>
              <a:off x="5508872" y="3306318"/>
              <a:ext cx="155160" cy="172080"/>
            </p14:xfrm>
          </p:contentPart>
        </mc:Choice>
        <mc:Fallback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3BB365-40DA-4DA4-AFF8-4770E81DA36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499872" y="3297318"/>
                <a:ext cx="172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AA72691-01A1-4C47-AE47-74FB7883954C}"/>
                  </a:ext>
                </a:extLst>
              </p14:cNvPr>
              <p14:cNvContentPartPr/>
              <p14:nvPr/>
            </p14:nvContentPartPr>
            <p14:xfrm>
              <a:off x="5495912" y="3775758"/>
              <a:ext cx="149400" cy="207000"/>
            </p14:xfrm>
          </p:contentPart>
        </mc:Choice>
        <mc:Fallback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AA72691-01A1-4C47-AE47-74FB7883954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86912" y="3767118"/>
                <a:ext cx="16704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D503D5E5-0DE5-49A3-AFA2-BA5537605C84}"/>
              </a:ext>
            </a:extLst>
          </p:cNvPr>
          <p:cNvGrpSpPr/>
          <p:nvPr/>
        </p:nvGrpSpPr>
        <p:grpSpPr>
          <a:xfrm>
            <a:off x="5469272" y="4226838"/>
            <a:ext cx="227520" cy="192960"/>
            <a:chOff x="5469272" y="4226838"/>
            <a:chExt cx="22752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27904E4-D5E2-4EB7-8EA4-2EDED45B79FC}"/>
                    </a:ext>
                  </a:extLst>
                </p14:cNvPr>
                <p14:cNvContentPartPr/>
                <p14:nvPr/>
              </p14:nvContentPartPr>
              <p14:xfrm>
                <a:off x="5545952" y="4226838"/>
                <a:ext cx="150840" cy="320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27904E4-D5E2-4EB7-8EA4-2EDED45B79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37312" y="4217838"/>
                  <a:ext cx="16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0ED7A4E4-72E2-4093-AB6C-9C7A1BEBAD05}"/>
                    </a:ext>
                  </a:extLst>
                </p14:cNvPr>
                <p14:cNvContentPartPr/>
                <p14:nvPr/>
              </p14:nvContentPartPr>
              <p14:xfrm>
                <a:off x="5531552" y="4286598"/>
                <a:ext cx="132480" cy="356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0ED7A4E4-72E2-4093-AB6C-9C7A1BEBAD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22552" y="4277958"/>
                  <a:ext cx="150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4D7267D-0D46-4B81-96FD-94A18A018F04}"/>
                    </a:ext>
                  </a:extLst>
                </p14:cNvPr>
                <p14:cNvContentPartPr/>
                <p14:nvPr/>
              </p14:nvContentPartPr>
              <p14:xfrm>
                <a:off x="5469272" y="4395678"/>
                <a:ext cx="208080" cy="241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4D7267D-0D46-4B81-96FD-94A18A018F0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60272" y="4387038"/>
                  <a:ext cx="22572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79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98BE7-28C9-478B-ABB7-35E8CCAD565C}"/>
              </a:ext>
            </a:extLst>
          </p:cNvPr>
          <p:cNvSpPr txBox="1"/>
          <p:nvPr/>
        </p:nvSpPr>
        <p:spPr>
          <a:xfrm>
            <a:off x="2868105" y="1269164"/>
            <a:ext cx="66529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22222"/>
                </a:solidFill>
                <a:latin typeface="arial" panose="020B0604020202020204" pitchFamily="34" charset="0"/>
              </a:rPr>
              <a:t>DIFFERENCE BETWEEN SIMPLE STATEMENTS AND COMPOUND STATEMENT?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So, negation can exist and be found in simple statements (statements that have 1 proposition)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Whereas the other 4 logical operators can only exist in compound sentences (that is statements that consist of two or more propositions)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The great thing about propositional logic is precisely that allows us to study the level of truth and validity of complex statements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FF33A39-4437-4DB4-A9BC-B8CB7FD45AE5}"/>
              </a:ext>
            </a:extLst>
          </p:cNvPr>
          <p:cNvGrpSpPr/>
          <p:nvPr/>
        </p:nvGrpSpPr>
        <p:grpSpPr>
          <a:xfrm>
            <a:off x="1239992" y="2385078"/>
            <a:ext cx="391320" cy="219240"/>
            <a:chOff x="1239992" y="2385078"/>
            <a:chExt cx="39132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8292ED3-4D7D-44D2-91FE-7769D273CB5D}"/>
                    </a:ext>
                  </a:extLst>
                </p14:cNvPr>
                <p14:cNvContentPartPr/>
                <p14:nvPr/>
              </p14:nvContentPartPr>
              <p14:xfrm>
                <a:off x="1239992" y="2486238"/>
                <a:ext cx="391320" cy="1180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8292ED3-4D7D-44D2-91FE-7769D273CB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1352" y="2477598"/>
                  <a:ext cx="408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A98D856-2F21-4F84-B71C-E2211B2887A8}"/>
                    </a:ext>
                  </a:extLst>
                </p14:cNvPr>
                <p14:cNvContentPartPr/>
                <p14:nvPr/>
              </p14:nvContentPartPr>
              <p14:xfrm>
                <a:off x="1432952" y="2385078"/>
                <a:ext cx="12960" cy="198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A98D856-2F21-4F84-B71C-E2211B2887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4312" y="2376078"/>
                  <a:ext cx="306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E9ACC29-3F15-4479-9270-96DD5E82F41F}"/>
              </a:ext>
            </a:extLst>
          </p:cNvPr>
          <p:cNvGrpSpPr/>
          <p:nvPr/>
        </p:nvGrpSpPr>
        <p:grpSpPr>
          <a:xfrm>
            <a:off x="1850552" y="2184558"/>
            <a:ext cx="251640" cy="543600"/>
            <a:chOff x="1850552" y="2184558"/>
            <a:chExt cx="25164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C7429473-B25F-495F-A14D-0AFE259BB400}"/>
                    </a:ext>
                  </a:extLst>
                </p14:cNvPr>
                <p14:cNvContentPartPr/>
                <p14:nvPr/>
              </p14:nvContentPartPr>
              <p14:xfrm>
                <a:off x="1850552" y="2226318"/>
                <a:ext cx="251640" cy="5018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C7429473-B25F-495F-A14D-0AFE259BB4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1552" y="2217678"/>
                  <a:ext cx="269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85D3ABC-0684-41B0-A574-F12C13F33879}"/>
                    </a:ext>
                  </a:extLst>
                </p14:cNvPr>
                <p14:cNvContentPartPr/>
                <p14:nvPr/>
              </p14:nvContentPartPr>
              <p14:xfrm>
                <a:off x="1958912" y="2184558"/>
                <a:ext cx="1440" cy="136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85D3ABC-0684-41B0-A574-F12C13F338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0272" y="2175558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675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8D757C-776B-4BF7-B87D-1D5867EA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97" y="756256"/>
            <a:ext cx="4092166" cy="4320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0862A-5F82-4E08-9361-FEBC42263F01}"/>
              </a:ext>
            </a:extLst>
          </p:cNvPr>
          <p:cNvSpPr txBox="1"/>
          <p:nvPr/>
        </p:nvSpPr>
        <p:spPr>
          <a:xfrm>
            <a:off x="3580724" y="5639593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IMPORTANT: Basic way to learn how to use logical operators and build complex statements</a:t>
            </a:r>
            <a:endParaRPr lang="en-GB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5A615F8-2B19-4CC7-BA44-34D4C0032B38}"/>
              </a:ext>
            </a:extLst>
          </p:cNvPr>
          <p:cNvGrpSpPr/>
          <p:nvPr/>
        </p:nvGrpSpPr>
        <p:grpSpPr>
          <a:xfrm>
            <a:off x="7227872" y="2075478"/>
            <a:ext cx="834120" cy="330120"/>
            <a:chOff x="7227872" y="2075478"/>
            <a:chExt cx="83412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0A69276-EF7E-4A23-9501-68A8140305AE}"/>
                    </a:ext>
                  </a:extLst>
                </p14:cNvPr>
                <p14:cNvContentPartPr/>
                <p14:nvPr/>
              </p14:nvContentPartPr>
              <p14:xfrm>
                <a:off x="7227872" y="2263758"/>
                <a:ext cx="415800" cy="1134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0A69276-EF7E-4A23-9501-68A8140305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09872" y="2246118"/>
                  <a:ext cx="451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9A8926B-238D-402E-AE28-86BC5AD28D22}"/>
                    </a:ext>
                  </a:extLst>
                </p14:cNvPr>
                <p14:cNvContentPartPr/>
                <p14:nvPr/>
              </p14:nvContentPartPr>
              <p14:xfrm>
                <a:off x="7840592" y="2075478"/>
                <a:ext cx="221400" cy="3301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9A8926B-238D-402E-AE28-86BC5AD28D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2592" y="2057478"/>
                  <a:ext cx="257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964732CD-DEE1-43B1-A0EF-AD09156A3E1F}"/>
                    </a:ext>
                  </a:extLst>
                </p14:cNvPr>
                <p14:cNvContentPartPr/>
                <p14:nvPr/>
              </p14:nvContentPartPr>
              <p14:xfrm>
                <a:off x="7867952" y="2240358"/>
                <a:ext cx="174240" cy="489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964732CD-DEE1-43B1-A0EF-AD09156A3E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0312" y="2222358"/>
                  <a:ext cx="2098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40C90AC-2BD6-4CB0-AB72-BE258A1222DC}"/>
              </a:ext>
            </a:extLst>
          </p:cNvPr>
          <p:cNvGrpSpPr/>
          <p:nvPr/>
        </p:nvGrpSpPr>
        <p:grpSpPr>
          <a:xfrm>
            <a:off x="8463392" y="1883958"/>
            <a:ext cx="988560" cy="621360"/>
            <a:chOff x="8463392" y="1883958"/>
            <a:chExt cx="98856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2C8280A-072A-43EE-ABC2-67BD2084B9BC}"/>
                    </a:ext>
                  </a:extLst>
                </p14:cNvPr>
                <p14:cNvContentPartPr/>
                <p14:nvPr/>
              </p14:nvContentPartPr>
              <p14:xfrm>
                <a:off x="8463392" y="1977918"/>
                <a:ext cx="69840" cy="5274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2C8280A-072A-43EE-ABC2-67BD2084B9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45752" y="1960278"/>
                  <a:ext cx="105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7B98F3F-E8A2-4A52-B3FE-64A3F71C6D73}"/>
                    </a:ext>
                  </a:extLst>
                </p14:cNvPr>
                <p14:cNvContentPartPr/>
                <p14:nvPr/>
              </p14:nvContentPartPr>
              <p14:xfrm>
                <a:off x="8613872" y="2170518"/>
                <a:ext cx="187560" cy="1101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7B98F3F-E8A2-4A52-B3FE-64A3F71C6D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6232" y="2152878"/>
                  <a:ext cx="22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38B2FA-661E-435C-97F5-DC085886DB9D}"/>
                    </a:ext>
                  </a:extLst>
                </p14:cNvPr>
                <p14:cNvContentPartPr/>
                <p14:nvPr/>
              </p14:nvContentPartPr>
              <p14:xfrm>
                <a:off x="8947592" y="2069358"/>
                <a:ext cx="265680" cy="2732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38B2FA-661E-435C-97F5-DC085886DB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29952" y="2051358"/>
                  <a:ext cx="301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8D1EE4-6A71-4C6A-87E8-216DACA9FD55}"/>
                    </a:ext>
                  </a:extLst>
                </p14:cNvPr>
                <p14:cNvContentPartPr/>
                <p14:nvPr/>
              </p14:nvContentPartPr>
              <p14:xfrm>
                <a:off x="9005552" y="2188878"/>
                <a:ext cx="221760" cy="252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8D1EE4-6A71-4C6A-87E8-216DACA9FD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7912" y="2171238"/>
                  <a:ext cx="257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A324120-7AEE-43CC-B4C2-50D2A4A78567}"/>
                    </a:ext>
                  </a:extLst>
                </p14:cNvPr>
                <p14:cNvContentPartPr/>
                <p14:nvPr/>
              </p14:nvContentPartPr>
              <p14:xfrm>
                <a:off x="9208952" y="1883958"/>
                <a:ext cx="243000" cy="4870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A324120-7AEE-43CC-B4C2-50D2A4A785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91312" y="1866318"/>
                  <a:ext cx="278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EEB538F-21DA-4E33-A010-90335C42BAC5}"/>
              </a:ext>
            </a:extLst>
          </p:cNvPr>
          <p:cNvGrpSpPr/>
          <p:nvPr/>
        </p:nvGrpSpPr>
        <p:grpSpPr>
          <a:xfrm>
            <a:off x="7475912" y="1134798"/>
            <a:ext cx="174600" cy="774720"/>
            <a:chOff x="7475912" y="1134798"/>
            <a:chExt cx="17460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57E16D8-ADF7-4A2F-8195-9E8DD4994FF1}"/>
                    </a:ext>
                  </a:extLst>
                </p14:cNvPr>
                <p14:cNvContentPartPr/>
                <p14:nvPr/>
              </p14:nvContentPartPr>
              <p14:xfrm>
                <a:off x="7475912" y="1134798"/>
                <a:ext cx="92880" cy="5774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57E16D8-ADF7-4A2F-8195-9E8DD4994F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7912" y="1116798"/>
                  <a:ext cx="1285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EE5C44-3646-45AB-9C8E-2A8E16F05F77}"/>
                    </a:ext>
                  </a:extLst>
                </p14:cNvPr>
                <p14:cNvContentPartPr/>
                <p14:nvPr/>
              </p14:nvContentPartPr>
              <p14:xfrm>
                <a:off x="7497872" y="1690638"/>
                <a:ext cx="152640" cy="2188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EE5C44-3646-45AB-9C8E-2A8E16F05F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9872" y="1672998"/>
                  <a:ext cx="1882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4B8EE41-38AB-44B8-82D1-1D643F9F1AF3}"/>
              </a:ext>
            </a:extLst>
          </p:cNvPr>
          <p:cNvGrpSpPr/>
          <p:nvPr/>
        </p:nvGrpSpPr>
        <p:grpSpPr>
          <a:xfrm>
            <a:off x="7121672" y="2663358"/>
            <a:ext cx="419760" cy="241200"/>
            <a:chOff x="7121672" y="2663358"/>
            <a:chExt cx="4197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40781D0-5E6B-45DE-9960-563DFABFA955}"/>
                    </a:ext>
                  </a:extLst>
                </p14:cNvPr>
                <p14:cNvContentPartPr/>
                <p14:nvPr/>
              </p14:nvContentPartPr>
              <p14:xfrm>
                <a:off x="7121672" y="2663358"/>
                <a:ext cx="171360" cy="2412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40781D0-5E6B-45DE-9960-563DFABFA9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3672" y="2645718"/>
                  <a:ext cx="207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27D9A80F-F48E-45A2-B5D6-C283F9603C37}"/>
                    </a:ext>
                  </a:extLst>
                </p14:cNvPr>
                <p14:cNvContentPartPr/>
                <p14:nvPr/>
              </p14:nvContentPartPr>
              <p14:xfrm>
                <a:off x="7473032" y="2755158"/>
                <a:ext cx="68400" cy="597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27D9A80F-F48E-45A2-B5D6-C283F9603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5032" y="2737518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4720ABB8-CE99-44CD-94DB-32D8C7EB9FAC}"/>
                  </a:ext>
                </a:extLst>
              </p14:cNvPr>
              <p14:cNvContentPartPr/>
              <p14:nvPr/>
            </p14:nvContentPartPr>
            <p14:xfrm>
              <a:off x="7811432" y="2668038"/>
              <a:ext cx="229680" cy="1998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4720ABB8-CE99-44CD-94DB-32D8C7EB9F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93432" y="2650038"/>
                <a:ext cx="2653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2D609EE4-CF11-4385-B1AF-4EB72476D826}"/>
              </a:ext>
            </a:extLst>
          </p:cNvPr>
          <p:cNvGrpSpPr/>
          <p:nvPr/>
        </p:nvGrpSpPr>
        <p:grpSpPr>
          <a:xfrm>
            <a:off x="7043912" y="3135678"/>
            <a:ext cx="607680" cy="285120"/>
            <a:chOff x="7043912" y="3135678"/>
            <a:chExt cx="60768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4B0B8F2-5EBE-4057-9001-29CAD219B0DA}"/>
                    </a:ext>
                  </a:extLst>
                </p14:cNvPr>
                <p14:cNvContentPartPr/>
                <p14:nvPr/>
              </p14:nvContentPartPr>
              <p14:xfrm>
                <a:off x="7148672" y="3281838"/>
                <a:ext cx="24120" cy="1389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4B0B8F2-5EBE-4057-9001-29CAD219B0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1032" y="3264198"/>
                  <a:ext cx="59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B2AC4C-31E2-479C-A880-9D8945EA7AEE}"/>
                    </a:ext>
                  </a:extLst>
                </p14:cNvPr>
                <p14:cNvContentPartPr/>
                <p14:nvPr/>
              </p14:nvContentPartPr>
              <p14:xfrm>
                <a:off x="7043912" y="3191118"/>
                <a:ext cx="288360" cy="1501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B2AC4C-31E2-479C-A880-9D8945EA7A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25912" y="3173478"/>
                  <a:ext cx="324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822CB30-3C3E-4608-9F73-720110BCD9B4}"/>
                    </a:ext>
                  </a:extLst>
                </p14:cNvPr>
                <p14:cNvContentPartPr/>
                <p14:nvPr/>
              </p14:nvContentPartPr>
              <p14:xfrm>
                <a:off x="7520192" y="3187158"/>
                <a:ext cx="2520" cy="86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822CB30-3C3E-4608-9F73-720110BCD9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2192" y="3169518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5E7FD688-6C86-43E0-9833-C2300D68B722}"/>
                    </a:ext>
                  </a:extLst>
                </p14:cNvPr>
                <p14:cNvContentPartPr/>
                <p14:nvPr/>
              </p14:nvContentPartPr>
              <p14:xfrm>
                <a:off x="7512272" y="3135678"/>
                <a:ext cx="139320" cy="1620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5E7FD688-6C86-43E0-9833-C2300D68B7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94632" y="3117678"/>
                  <a:ext cx="1749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8CB8748-B3F2-4649-9CED-CDD452E27889}"/>
              </a:ext>
            </a:extLst>
          </p:cNvPr>
          <p:cNvGrpSpPr/>
          <p:nvPr/>
        </p:nvGrpSpPr>
        <p:grpSpPr>
          <a:xfrm>
            <a:off x="7892072" y="3061878"/>
            <a:ext cx="234360" cy="317880"/>
            <a:chOff x="7892072" y="3061878"/>
            <a:chExt cx="2343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36B5DEF-B705-48F0-A9CA-568A97B58D27}"/>
                    </a:ext>
                  </a:extLst>
                </p14:cNvPr>
                <p14:cNvContentPartPr/>
                <p14:nvPr/>
              </p14:nvContentPartPr>
              <p14:xfrm>
                <a:off x="7901432" y="3061878"/>
                <a:ext cx="225000" cy="3178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36B5DEF-B705-48F0-A9CA-568A97B58D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83432" y="3043878"/>
                  <a:ext cx="260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A78ED02-00C4-4C17-827E-DE522F0F1A51}"/>
                    </a:ext>
                  </a:extLst>
                </p14:cNvPr>
                <p14:cNvContentPartPr/>
                <p14:nvPr/>
              </p14:nvContentPartPr>
              <p14:xfrm>
                <a:off x="7892072" y="3202638"/>
                <a:ext cx="144360" cy="277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A78ED02-00C4-4C17-827E-DE522F0F1A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74432" y="3184638"/>
                  <a:ext cx="180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6C5B1F9-61B6-40C5-A666-DC5378F0C3F0}"/>
              </a:ext>
            </a:extLst>
          </p:cNvPr>
          <p:cNvGrpSpPr/>
          <p:nvPr/>
        </p:nvGrpSpPr>
        <p:grpSpPr>
          <a:xfrm>
            <a:off x="953432" y="3341238"/>
            <a:ext cx="1103040" cy="442440"/>
            <a:chOff x="953432" y="3341238"/>
            <a:chExt cx="110304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25E128B-8E2C-4FDD-9D31-488BD635E654}"/>
                    </a:ext>
                  </a:extLst>
                </p14:cNvPr>
                <p14:cNvContentPartPr/>
                <p14:nvPr/>
              </p14:nvContentPartPr>
              <p14:xfrm>
                <a:off x="966032" y="3435198"/>
                <a:ext cx="307440" cy="2890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25E128B-8E2C-4FDD-9D31-488BD635E6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8032" y="3417198"/>
                  <a:ext cx="343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2D5F9D4-6870-4860-B879-B17A63DAD1A6}"/>
                    </a:ext>
                  </a:extLst>
                </p14:cNvPr>
                <p14:cNvContentPartPr/>
                <p14:nvPr/>
              </p14:nvContentPartPr>
              <p14:xfrm>
                <a:off x="953432" y="3466518"/>
                <a:ext cx="19440" cy="3171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2D5F9D4-6870-4860-B879-B17A63DAD1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5792" y="3448878"/>
                  <a:ext cx="55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FF4E1BDF-1CC7-4C3B-A456-07F92315A8ED}"/>
                    </a:ext>
                  </a:extLst>
                </p14:cNvPr>
                <p14:cNvContentPartPr/>
                <p14:nvPr/>
              </p14:nvContentPartPr>
              <p14:xfrm>
                <a:off x="1407032" y="3528438"/>
                <a:ext cx="211680" cy="1720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FF4E1BDF-1CC7-4C3B-A456-07F92315A8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89032" y="3510438"/>
                  <a:ext cx="247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DC2EB91-5237-4464-BD99-A0724C07C4D1}"/>
                    </a:ext>
                  </a:extLst>
                </p14:cNvPr>
                <p14:cNvContentPartPr/>
                <p14:nvPr/>
              </p14:nvContentPartPr>
              <p14:xfrm>
                <a:off x="1870712" y="3438798"/>
                <a:ext cx="45720" cy="2242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DC2EB91-5237-4464-BD99-A0724C07C4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53072" y="3420798"/>
                  <a:ext cx="81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DDBD50C-71F8-4E63-9160-A3A1ED88D729}"/>
                    </a:ext>
                  </a:extLst>
                </p14:cNvPr>
                <p14:cNvContentPartPr/>
                <p14:nvPr/>
              </p14:nvContentPartPr>
              <p14:xfrm>
                <a:off x="1811312" y="3341238"/>
                <a:ext cx="219240" cy="190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DDBD50C-71F8-4E63-9160-A3A1ED88D7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93672" y="3323238"/>
                  <a:ext cx="254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8C66122-6B01-4869-9A6A-87ED5501DCCE}"/>
                    </a:ext>
                  </a:extLst>
                </p14:cNvPr>
                <p14:cNvContentPartPr/>
                <p14:nvPr/>
              </p14:nvContentPartPr>
              <p14:xfrm>
                <a:off x="1857032" y="3531318"/>
                <a:ext cx="199440" cy="327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8C66122-6B01-4869-9A6A-87ED5501DC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39032" y="3513678"/>
                  <a:ext cx="235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C662F642-F326-41BA-AC5F-F141BFC60361}"/>
              </a:ext>
            </a:extLst>
          </p:cNvPr>
          <p:cNvGrpSpPr/>
          <p:nvPr/>
        </p:nvGrpSpPr>
        <p:grpSpPr>
          <a:xfrm>
            <a:off x="3713552" y="3948918"/>
            <a:ext cx="1139760" cy="454680"/>
            <a:chOff x="3713552" y="3948918"/>
            <a:chExt cx="113976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0845B4D7-F433-44C9-848A-6468E30A2EA0}"/>
                    </a:ext>
                  </a:extLst>
                </p14:cNvPr>
                <p14:cNvContentPartPr/>
                <p14:nvPr/>
              </p14:nvContentPartPr>
              <p14:xfrm>
                <a:off x="3713552" y="3948918"/>
                <a:ext cx="1139760" cy="716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0845B4D7-F433-44C9-848A-6468E30A2E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5912" y="3930918"/>
                  <a:ext cx="1175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2CAA657-FB9C-45CA-A2CB-93CC3AB25B9E}"/>
                    </a:ext>
                  </a:extLst>
                </p14:cNvPr>
                <p14:cNvContentPartPr/>
                <p14:nvPr/>
              </p14:nvContentPartPr>
              <p14:xfrm>
                <a:off x="4033592" y="4116678"/>
                <a:ext cx="64800" cy="178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2CAA657-FB9C-45CA-A2CB-93CC3AB25B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5952" y="4099038"/>
                  <a:ext cx="100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8BF8AF2-70EA-4BD0-9BFD-E60C9A228915}"/>
                    </a:ext>
                  </a:extLst>
                </p14:cNvPr>
                <p14:cNvContentPartPr/>
                <p14:nvPr/>
              </p14:nvContentPartPr>
              <p14:xfrm>
                <a:off x="4107392" y="4059438"/>
                <a:ext cx="59400" cy="344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8BF8AF2-70EA-4BD0-9BFD-E60C9A22891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89392" y="4041798"/>
                  <a:ext cx="950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9C42B1D-BC2A-4DDC-ACDE-398C3E05CAAE}"/>
                    </a:ext>
                  </a:extLst>
                </p14:cNvPr>
                <p14:cNvContentPartPr/>
                <p14:nvPr/>
              </p14:nvContentPartPr>
              <p14:xfrm>
                <a:off x="4185152" y="3983118"/>
                <a:ext cx="39600" cy="3315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9C42B1D-BC2A-4DDC-ACDE-398C3E05CA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67512" y="3965478"/>
                  <a:ext cx="75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BBCF732-6732-4FB5-82D9-F16A9A759D77}"/>
                    </a:ext>
                  </a:extLst>
                </p14:cNvPr>
                <p14:cNvContentPartPr/>
                <p14:nvPr/>
              </p14:nvContentPartPr>
              <p14:xfrm>
                <a:off x="4085792" y="4151598"/>
                <a:ext cx="165600" cy="1306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BBCF732-6732-4FB5-82D9-F16A9A759D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67792" y="4133598"/>
                  <a:ext cx="2012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4833E6D-F192-4A39-AB40-EC87142603DC}"/>
                  </a:ext>
                </a:extLst>
              </p14:cNvPr>
              <p14:cNvContentPartPr/>
              <p14:nvPr/>
            </p14:nvContentPartPr>
            <p14:xfrm>
              <a:off x="762632" y="3992478"/>
              <a:ext cx="189720" cy="38124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4833E6D-F192-4A39-AB40-EC87142603D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4992" y="3974838"/>
                <a:ext cx="22536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F8D0514-1E19-43B7-ADBB-FB643809F4AE}"/>
              </a:ext>
            </a:extLst>
          </p:cNvPr>
          <p:cNvGrpSpPr/>
          <p:nvPr/>
        </p:nvGrpSpPr>
        <p:grpSpPr>
          <a:xfrm>
            <a:off x="1335392" y="3994278"/>
            <a:ext cx="937440" cy="354960"/>
            <a:chOff x="1335392" y="3994278"/>
            <a:chExt cx="9374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F08EC1B-B78D-476D-8D36-D6DE6826823D}"/>
                    </a:ext>
                  </a:extLst>
                </p14:cNvPr>
                <p14:cNvContentPartPr/>
                <p14:nvPr/>
              </p14:nvContentPartPr>
              <p14:xfrm>
                <a:off x="1391552" y="4034598"/>
                <a:ext cx="297720" cy="172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F08EC1B-B78D-476D-8D36-D6DE6826823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73552" y="4016598"/>
                  <a:ext cx="333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5B17B8F-7828-489D-8D91-5ADF8FD25F6C}"/>
                    </a:ext>
                  </a:extLst>
                </p14:cNvPr>
                <p14:cNvContentPartPr/>
                <p14:nvPr/>
              </p14:nvContentPartPr>
              <p14:xfrm>
                <a:off x="1358432" y="4120638"/>
                <a:ext cx="316080" cy="446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5B17B8F-7828-489D-8D91-5ADF8FD25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40792" y="4102998"/>
                  <a:ext cx="35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11FDEE7-F81D-4BE0-A66A-9E79EC1859EA}"/>
                    </a:ext>
                  </a:extLst>
                </p14:cNvPr>
                <p14:cNvContentPartPr/>
                <p14:nvPr/>
              </p14:nvContentPartPr>
              <p14:xfrm>
                <a:off x="1335392" y="4270038"/>
                <a:ext cx="310320" cy="367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11FDEE7-F81D-4BE0-A66A-9E79EC1859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17392" y="4252038"/>
                  <a:ext cx="345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E4BD696-2BB1-42D8-BABC-9AEB49893F31}"/>
                    </a:ext>
                  </a:extLst>
                </p14:cNvPr>
                <p14:cNvContentPartPr/>
                <p14:nvPr/>
              </p14:nvContentPartPr>
              <p14:xfrm>
                <a:off x="1904192" y="3994278"/>
                <a:ext cx="368640" cy="3549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E4BD696-2BB1-42D8-BABC-9AEB49893F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86552" y="3976278"/>
                  <a:ext cx="40428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8756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F1673-0F1D-4630-9E43-CA5CFF0A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" y="2488676"/>
            <a:ext cx="11253470" cy="2143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29434F2-3F89-48FA-AAD0-41C9DA659B31}"/>
                  </a:ext>
                </a:extLst>
              </p14:cNvPr>
              <p14:cNvContentPartPr/>
              <p14:nvPr/>
            </p14:nvContentPartPr>
            <p14:xfrm>
              <a:off x="9415952" y="2426838"/>
              <a:ext cx="895320" cy="25149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29434F2-3F89-48FA-AAD0-41C9DA659B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7952" y="2409198"/>
                <a:ext cx="930960" cy="25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35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9F18-8282-42CD-8F88-973023D78D9B}"/>
              </a:ext>
            </a:extLst>
          </p:cNvPr>
          <p:cNvSpPr txBox="1"/>
          <p:nvPr/>
        </p:nvSpPr>
        <p:spPr>
          <a:xfrm>
            <a:off x="3048786" y="789762"/>
            <a:ext cx="68099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WHAT HAPPENS WHEN THERE ARE TWO CONNECTIVES IN THE SAME STATEMENTS?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George is a clown and doesn’t like to wear hats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It is not the case the George is a clown and he likes hats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4576C7F-F037-4209-B6F2-0B9D5438F7CF}"/>
              </a:ext>
            </a:extLst>
          </p:cNvPr>
          <p:cNvGrpSpPr/>
          <p:nvPr/>
        </p:nvGrpSpPr>
        <p:grpSpPr>
          <a:xfrm>
            <a:off x="5598152" y="1849038"/>
            <a:ext cx="695160" cy="631800"/>
            <a:chOff x="5598152" y="1849038"/>
            <a:chExt cx="69516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27C02CCD-346D-4D22-B1C7-ADB04BB7883B}"/>
                    </a:ext>
                  </a:extLst>
                </p14:cNvPr>
                <p14:cNvContentPartPr/>
                <p14:nvPr/>
              </p14:nvContentPartPr>
              <p14:xfrm>
                <a:off x="5598152" y="1849038"/>
                <a:ext cx="695160" cy="63180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27C02CCD-346D-4D22-B1C7-ADB04BB788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80512" y="1831398"/>
                  <a:ext cx="73080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04E2BB00-A316-495C-9B61-1DA00B6E0FE5}"/>
                    </a:ext>
                  </a:extLst>
                </p14:cNvPr>
                <p14:cNvContentPartPr/>
                <p14:nvPr/>
              </p14:nvContentPartPr>
              <p14:xfrm>
                <a:off x="5661872" y="1940118"/>
                <a:ext cx="19800" cy="799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04E2BB00-A316-495C-9B61-1DA00B6E0F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4232" y="1922118"/>
                  <a:ext cx="554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D108287-9759-40E1-88BA-5512FC786636}"/>
                  </a:ext>
                </a:extLst>
              </p14:cNvPr>
              <p14:cNvContentPartPr/>
              <p14:nvPr/>
            </p14:nvContentPartPr>
            <p14:xfrm>
              <a:off x="3973112" y="2487678"/>
              <a:ext cx="283320" cy="3171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D108287-9759-40E1-88BA-5512FC7866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5112" y="2470038"/>
                <a:ext cx="31896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23DA288-545A-4F51-8E83-2B0325CD8C5F}"/>
              </a:ext>
            </a:extLst>
          </p:cNvPr>
          <p:cNvGrpSpPr/>
          <p:nvPr/>
        </p:nvGrpSpPr>
        <p:grpSpPr>
          <a:xfrm>
            <a:off x="4622192" y="2666958"/>
            <a:ext cx="119880" cy="88560"/>
            <a:chOff x="4622192" y="2666958"/>
            <a:chExt cx="11988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78BF984-04E6-4893-BE34-EEB70C486BFF}"/>
                    </a:ext>
                  </a:extLst>
                </p14:cNvPr>
                <p14:cNvContentPartPr/>
                <p14:nvPr/>
              </p14:nvContentPartPr>
              <p14:xfrm>
                <a:off x="4676192" y="2724918"/>
                <a:ext cx="63000" cy="306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78BF984-04E6-4893-BE34-EEB70C486B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58552" y="2707278"/>
                  <a:ext cx="98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6BB6105-220B-4E84-AF76-C7D0CFF8B4A0}"/>
                    </a:ext>
                  </a:extLst>
                </p14:cNvPr>
                <p14:cNvContentPartPr/>
                <p14:nvPr/>
              </p14:nvContentPartPr>
              <p14:xfrm>
                <a:off x="4622192" y="2666958"/>
                <a:ext cx="119880" cy="698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6BB6105-220B-4E84-AF76-C7D0CFF8B4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4192" y="2648958"/>
                  <a:ext cx="1555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0BE4DB5-4B34-4CF0-92CC-B7ABFF9BA874}"/>
                  </a:ext>
                </a:extLst>
              </p14:cNvPr>
              <p14:cNvContentPartPr/>
              <p14:nvPr/>
            </p14:nvContentPartPr>
            <p14:xfrm>
              <a:off x="9014552" y="2291838"/>
              <a:ext cx="404640" cy="1170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0BE4DB5-4B34-4CF0-92CC-B7ABFF9BA8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6552" y="2274198"/>
                <a:ext cx="4402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E4D5C58-EC19-4D17-A741-038A817C64C5}"/>
              </a:ext>
            </a:extLst>
          </p:cNvPr>
          <p:cNvGrpSpPr/>
          <p:nvPr/>
        </p:nvGrpSpPr>
        <p:grpSpPr>
          <a:xfrm>
            <a:off x="6418232" y="2540598"/>
            <a:ext cx="235800" cy="291240"/>
            <a:chOff x="6418232" y="2540598"/>
            <a:chExt cx="2358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0B3305D-FEF8-4AB9-8A1F-B454C86FAC9E}"/>
                    </a:ext>
                  </a:extLst>
                </p14:cNvPr>
                <p14:cNvContentPartPr/>
                <p14:nvPr/>
              </p14:nvContentPartPr>
              <p14:xfrm>
                <a:off x="6418232" y="2567238"/>
                <a:ext cx="90000" cy="257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0B3305D-FEF8-4AB9-8A1F-B454C86FAC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0232" y="2549238"/>
                  <a:ext cx="125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92745E2-3366-4D17-921B-08DFEA809B4F}"/>
                    </a:ext>
                  </a:extLst>
                </p14:cNvPr>
                <p14:cNvContentPartPr/>
                <p14:nvPr/>
              </p14:nvContentPartPr>
              <p14:xfrm>
                <a:off x="6600392" y="2540598"/>
                <a:ext cx="50760" cy="2912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92745E2-3366-4D17-921B-08DFEA809B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2752" y="2522958"/>
                  <a:ext cx="86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3F70D72-9511-407B-86D6-AD814327C2C6}"/>
                    </a:ext>
                  </a:extLst>
                </p14:cNvPr>
                <p14:cNvContentPartPr/>
                <p14:nvPr/>
              </p14:nvContentPartPr>
              <p14:xfrm>
                <a:off x="6440552" y="2723118"/>
                <a:ext cx="213480" cy="457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3F70D72-9511-407B-86D6-AD814327C2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2552" y="2705118"/>
                  <a:ext cx="24912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B654EAF-219A-457C-9C83-EFDCDAE52759}"/>
                  </a:ext>
                </a:extLst>
              </p14:cNvPr>
              <p14:cNvContentPartPr/>
              <p14:nvPr/>
            </p14:nvContentPartPr>
            <p14:xfrm>
              <a:off x="5738552" y="2753358"/>
              <a:ext cx="315000" cy="925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B654EAF-219A-457C-9C83-EFDCDAE527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0552" y="2735718"/>
                <a:ext cx="350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41EA517-BF26-44FA-9E7C-71B99CE4E33F}"/>
                  </a:ext>
                </a:extLst>
              </p14:cNvPr>
              <p14:cNvContentPartPr/>
              <p14:nvPr/>
            </p14:nvContentPartPr>
            <p14:xfrm>
              <a:off x="3552272" y="2432958"/>
              <a:ext cx="399240" cy="6825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41EA517-BF26-44FA-9E7C-71B99CE4E3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4272" y="2414958"/>
                <a:ext cx="4348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E37D84C-CCDA-488A-B181-B855A9532AFB}"/>
                  </a:ext>
                </a:extLst>
              </p14:cNvPr>
              <p14:cNvContentPartPr/>
              <p14:nvPr/>
            </p14:nvContentPartPr>
            <p14:xfrm>
              <a:off x="7159112" y="2236398"/>
              <a:ext cx="195840" cy="72540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E37D84C-CCDA-488A-B181-B855A9532A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41472" y="2218398"/>
                <a:ext cx="2314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6001188-6338-49E4-B9AB-CD9B28AB3186}"/>
                  </a:ext>
                </a:extLst>
              </p14:cNvPr>
              <p14:cNvContentPartPr/>
              <p14:nvPr/>
            </p14:nvContentPartPr>
            <p14:xfrm>
              <a:off x="4214672" y="4670718"/>
              <a:ext cx="360" cy="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6001188-6338-49E4-B9AB-CD9B28AB31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7032" y="465271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4C5C6828-2462-49D1-BD24-5CFDDF7941E8}"/>
              </a:ext>
            </a:extLst>
          </p:cNvPr>
          <p:cNvGrpSpPr/>
          <p:nvPr/>
        </p:nvGrpSpPr>
        <p:grpSpPr>
          <a:xfrm>
            <a:off x="3603392" y="4556598"/>
            <a:ext cx="2208600" cy="903960"/>
            <a:chOff x="3603392" y="4556598"/>
            <a:chExt cx="2208600" cy="9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4254663-54A9-4D27-8CE9-407DCE78D57C}"/>
                    </a:ext>
                  </a:extLst>
                </p14:cNvPr>
                <p14:cNvContentPartPr/>
                <p14:nvPr/>
              </p14:nvContentPartPr>
              <p14:xfrm>
                <a:off x="4350392" y="4754958"/>
                <a:ext cx="286560" cy="4510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4254663-54A9-4D27-8CE9-407DCE78D5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2752" y="4736958"/>
                  <a:ext cx="3222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AAB423-AD8B-42F6-939D-CCEA36C9410B}"/>
                    </a:ext>
                  </a:extLst>
                </p14:cNvPr>
                <p14:cNvContentPartPr/>
                <p14:nvPr/>
              </p14:nvContentPartPr>
              <p14:xfrm>
                <a:off x="4843592" y="4990398"/>
                <a:ext cx="178200" cy="237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AAB423-AD8B-42F6-939D-CCEA36C941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25952" y="4972398"/>
                  <a:ext cx="213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A94C28B0-10CF-439A-84CB-A7F720CAA324}"/>
                    </a:ext>
                  </a:extLst>
                </p14:cNvPr>
                <p14:cNvContentPartPr/>
                <p14:nvPr/>
              </p14:nvContentPartPr>
              <p14:xfrm>
                <a:off x="5253272" y="4756038"/>
                <a:ext cx="98640" cy="3193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A94C28B0-10CF-439A-84CB-A7F720CAA3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5272" y="4738398"/>
                  <a:ext cx="134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AC20516-3987-4231-9FDB-2352FA1C934E}"/>
                    </a:ext>
                  </a:extLst>
                </p14:cNvPr>
                <p14:cNvContentPartPr/>
                <p14:nvPr/>
              </p14:nvContentPartPr>
              <p14:xfrm>
                <a:off x="5468192" y="4706358"/>
                <a:ext cx="95040" cy="4276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AC20516-3987-4231-9FDB-2352FA1C93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0192" y="4688358"/>
                  <a:ext cx="130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F89D4F2-E8AC-41E3-AEBF-B767B2C2ABDC}"/>
                    </a:ext>
                  </a:extLst>
                </p14:cNvPr>
                <p14:cNvContentPartPr/>
                <p14:nvPr/>
              </p14:nvContentPartPr>
              <p14:xfrm>
                <a:off x="5263352" y="5024958"/>
                <a:ext cx="278640" cy="529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F89D4F2-E8AC-41E3-AEBF-B767B2C2AB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5712" y="5007318"/>
                  <a:ext cx="314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13C6073-2591-4FE3-AB91-3185620E2D50}"/>
                    </a:ext>
                  </a:extLst>
                </p14:cNvPr>
                <p14:cNvContentPartPr/>
                <p14:nvPr/>
              </p14:nvContentPartPr>
              <p14:xfrm>
                <a:off x="3727952" y="5074638"/>
                <a:ext cx="307440" cy="110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13C6073-2591-4FE3-AB91-3185620E2D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9952" y="5056998"/>
                  <a:ext cx="343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790527A0-A6C7-4D86-A62B-7DE2B4B075EB}"/>
                    </a:ext>
                  </a:extLst>
                </p14:cNvPr>
                <p14:cNvContentPartPr/>
                <p14:nvPr/>
              </p14:nvContentPartPr>
              <p14:xfrm>
                <a:off x="4179032" y="4685838"/>
                <a:ext cx="239760" cy="7747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790527A0-A6C7-4D86-A62B-7DE2B4B075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1032" y="4668198"/>
                  <a:ext cx="2754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3ECB1C3-FB06-4674-A9D1-8F08E320CC2C}"/>
                    </a:ext>
                  </a:extLst>
                </p14:cNvPr>
                <p14:cNvContentPartPr/>
                <p14:nvPr/>
              </p14:nvContentPartPr>
              <p14:xfrm>
                <a:off x="5645672" y="4556598"/>
                <a:ext cx="166320" cy="7077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3ECB1C3-FB06-4674-A9D1-8F08E320CC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8032" y="4538598"/>
                  <a:ext cx="2019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B2E584B4-BA7B-4EBF-B0CF-ECA837D9045F}"/>
                    </a:ext>
                  </a:extLst>
                </p14:cNvPr>
                <p14:cNvContentPartPr/>
                <p14:nvPr/>
              </p14:nvContentPartPr>
              <p14:xfrm>
                <a:off x="4760792" y="4839558"/>
                <a:ext cx="361080" cy="5320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B2E584B4-BA7B-4EBF-B0CF-ECA837D904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2792" y="4821558"/>
                  <a:ext cx="3967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BA63A74-FF1B-4043-B5DB-6EEF97F3EB0F}"/>
                    </a:ext>
                  </a:extLst>
                </p14:cNvPr>
                <p14:cNvContentPartPr/>
                <p14:nvPr/>
              </p14:nvContentPartPr>
              <p14:xfrm>
                <a:off x="3603392" y="4905078"/>
                <a:ext cx="498960" cy="5047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BA63A74-FF1B-4043-B5DB-6EEF97F3EB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392" y="4887438"/>
                  <a:ext cx="5346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6ECB537F-872F-4A3A-96B4-10B93355B4EC}"/>
                    </a:ext>
                  </a:extLst>
                </p14:cNvPr>
                <p14:cNvContentPartPr/>
                <p14:nvPr/>
              </p14:nvContentPartPr>
              <p14:xfrm>
                <a:off x="3644432" y="4903998"/>
                <a:ext cx="194040" cy="1976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6ECB537F-872F-4A3A-96B4-10B93355B4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26792" y="4885998"/>
                  <a:ext cx="22968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B204FC1-ECD3-44DD-8EF3-FB4814D2A5D8}"/>
                  </a:ext>
                </a:extLst>
              </p14:cNvPr>
              <p14:cNvContentPartPr/>
              <p14:nvPr/>
            </p14:nvContentPartPr>
            <p14:xfrm>
              <a:off x="3758912" y="5556318"/>
              <a:ext cx="47520" cy="44244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B204FC1-ECD3-44DD-8EF3-FB4814D2A5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0912" y="5538318"/>
                <a:ext cx="8316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AB937A02-0D85-4C36-9C6C-FF74E39B0030}"/>
              </a:ext>
            </a:extLst>
          </p:cNvPr>
          <p:cNvGrpSpPr/>
          <p:nvPr/>
        </p:nvGrpSpPr>
        <p:grpSpPr>
          <a:xfrm>
            <a:off x="3400352" y="6229518"/>
            <a:ext cx="654480" cy="291960"/>
            <a:chOff x="3400352" y="6229518"/>
            <a:chExt cx="65448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6239FD7-2703-4B82-8CC7-3565573AF563}"/>
                    </a:ext>
                  </a:extLst>
                </p14:cNvPr>
                <p14:cNvContentPartPr/>
                <p14:nvPr/>
              </p14:nvContentPartPr>
              <p14:xfrm>
                <a:off x="3553352" y="6279918"/>
                <a:ext cx="26640" cy="2361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6239FD7-2703-4B82-8CC7-3565573AF5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5712" y="6261918"/>
                  <a:ext cx="62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631FAB5-C157-4A10-8055-4BE2E6D38249}"/>
                    </a:ext>
                  </a:extLst>
                </p14:cNvPr>
                <p14:cNvContentPartPr/>
                <p14:nvPr/>
              </p14:nvContentPartPr>
              <p14:xfrm>
                <a:off x="3400352" y="6229518"/>
                <a:ext cx="260640" cy="561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631FAB5-C157-4A10-8055-4BE2E6D382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2352" y="6211518"/>
                  <a:ext cx="296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518E515-DDD2-402D-B69A-A29CC937EFAD}"/>
                    </a:ext>
                  </a:extLst>
                </p14:cNvPr>
                <p14:cNvContentPartPr/>
                <p14:nvPr/>
              </p14:nvContentPartPr>
              <p14:xfrm>
                <a:off x="3697712" y="6395118"/>
                <a:ext cx="132120" cy="126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518E515-DDD2-402D-B69A-A29CC937EF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0072" y="6377478"/>
                  <a:ext cx="167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B125761-4EB9-4164-A8A2-C33375863170}"/>
                    </a:ext>
                  </a:extLst>
                </p14:cNvPr>
                <p14:cNvContentPartPr/>
                <p14:nvPr/>
              </p14:nvContentPartPr>
              <p14:xfrm>
                <a:off x="3951152" y="6295758"/>
                <a:ext cx="103680" cy="2210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B125761-4EB9-4164-A8A2-C333758631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3152" y="6278118"/>
                  <a:ext cx="1393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BE24522-0CBC-407F-A960-29C68EB5CE0C}"/>
              </a:ext>
            </a:extLst>
          </p:cNvPr>
          <p:cNvGrpSpPr/>
          <p:nvPr/>
        </p:nvGrpSpPr>
        <p:grpSpPr>
          <a:xfrm>
            <a:off x="4375232" y="6248958"/>
            <a:ext cx="1262520" cy="272880"/>
            <a:chOff x="4375232" y="6248958"/>
            <a:chExt cx="12625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822376C-8EE2-4A61-8B8E-24890A432C5C}"/>
                    </a:ext>
                  </a:extLst>
                </p14:cNvPr>
                <p14:cNvContentPartPr/>
                <p14:nvPr/>
              </p14:nvContentPartPr>
              <p14:xfrm>
                <a:off x="4375232" y="6337158"/>
                <a:ext cx="79560" cy="1656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822376C-8EE2-4A61-8B8E-24890A432C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57592" y="6319518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E447F634-3236-4656-944C-3FBFEB35646A}"/>
                    </a:ext>
                  </a:extLst>
                </p14:cNvPr>
                <p14:cNvContentPartPr/>
                <p14:nvPr/>
              </p14:nvContentPartPr>
              <p14:xfrm>
                <a:off x="4516712" y="6285318"/>
                <a:ext cx="83880" cy="1987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E447F634-3236-4656-944C-3FBFEB3564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99072" y="6267318"/>
                  <a:ext cx="119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BA24558-C900-4F83-BF26-EFD34A2B9531}"/>
                    </a:ext>
                  </a:extLst>
                </p14:cNvPr>
                <p14:cNvContentPartPr/>
                <p14:nvPr/>
              </p14:nvContentPartPr>
              <p14:xfrm>
                <a:off x="4677992" y="6248958"/>
                <a:ext cx="118800" cy="2491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BA24558-C900-4F83-BF26-EFD34A2B95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9992" y="6231318"/>
                  <a:ext cx="154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D8863727-CE88-441F-8A1C-E601484C376C}"/>
                    </a:ext>
                  </a:extLst>
                </p14:cNvPr>
                <p14:cNvContentPartPr/>
                <p14:nvPr/>
              </p14:nvContentPartPr>
              <p14:xfrm>
                <a:off x="4621832" y="6381438"/>
                <a:ext cx="167760" cy="435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D8863727-CE88-441F-8A1C-E601484C37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04192" y="6363798"/>
                  <a:ext cx="203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7E2F1BC-7C9C-4C96-89CC-A19560459EEA}"/>
                    </a:ext>
                  </a:extLst>
                </p14:cNvPr>
                <p14:cNvContentPartPr/>
                <p14:nvPr/>
              </p14:nvContentPartPr>
              <p14:xfrm>
                <a:off x="4834592" y="6274158"/>
                <a:ext cx="317520" cy="2275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7E2F1BC-7C9C-4C96-89CC-A19560459E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6952" y="6256158"/>
                  <a:ext cx="35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9667138-E0D6-4125-B569-8AAAF10DC150}"/>
                    </a:ext>
                  </a:extLst>
                </p14:cNvPr>
                <p14:cNvContentPartPr/>
                <p14:nvPr/>
              </p14:nvContentPartPr>
              <p14:xfrm>
                <a:off x="5188832" y="6289278"/>
                <a:ext cx="59040" cy="1659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9667138-E0D6-4125-B569-8AAAF10DC1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70832" y="6271638"/>
                  <a:ext cx="94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248FA04-077E-4264-A258-B7A31A0DFA54}"/>
                    </a:ext>
                  </a:extLst>
                </p14:cNvPr>
                <p14:cNvContentPartPr/>
                <p14:nvPr/>
              </p14:nvContentPartPr>
              <p14:xfrm>
                <a:off x="5108552" y="6320958"/>
                <a:ext cx="146160" cy="187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248FA04-077E-4264-A258-B7A31A0DFA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0552" y="6302958"/>
                  <a:ext cx="181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5416999C-A950-4967-80EC-E9DD8F11722E}"/>
                    </a:ext>
                  </a:extLst>
                </p14:cNvPr>
                <p14:cNvContentPartPr/>
                <p14:nvPr/>
              </p14:nvContentPartPr>
              <p14:xfrm>
                <a:off x="5284592" y="6350478"/>
                <a:ext cx="179640" cy="1396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5416999C-A950-4967-80EC-E9DD8F1172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6952" y="6332478"/>
                  <a:ext cx="21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DD17006-1BA1-4E5E-859E-AC2B42BCBE1A}"/>
                    </a:ext>
                  </a:extLst>
                </p14:cNvPr>
                <p14:cNvContentPartPr/>
                <p14:nvPr/>
              </p14:nvContentPartPr>
              <p14:xfrm>
                <a:off x="5508152" y="6302598"/>
                <a:ext cx="129600" cy="2192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DD17006-1BA1-4E5E-859E-AC2B42BCBE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0512" y="6284958"/>
                  <a:ext cx="16524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836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9B7922F3-77B5-4FD6-9160-728E7D207586}"/>
              </a:ext>
            </a:extLst>
          </p:cNvPr>
          <p:cNvGrpSpPr/>
          <p:nvPr/>
        </p:nvGrpSpPr>
        <p:grpSpPr>
          <a:xfrm>
            <a:off x="6828992" y="4527078"/>
            <a:ext cx="4110840" cy="1134360"/>
            <a:chOff x="6828992" y="4527078"/>
            <a:chExt cx="4110840" cy="11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9F20986-7801-4E44-87C8-A4000ECC884A}"/>
                    </a:ext>
                  </a:extLst>
                </p14:cNvPr>
                <p14:cNvContentPartPr/>
                <p14:nvPr/>
              </p14:nvContentPartPr>
              <p14:xfrm>
                <a:off x="6828992" y="4854678"/>
                <a:ext cx="418680" cy="688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9F20986-7801-4E44-87C8-A4000ECC88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10992" y="4837038"/>
                  <a:ext cx="4543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8D9D616-D5FE-49BE-A96F-ACC454047554}"/>
                    </a:ext>
                  </a:extLst>
                </p14:cNvPr>
                <p14:cNvContentPartPr/>
                <p14:nvPr/>
              </p14:nvContentPartPr>
              <p14:xfrm>
                <a:off x="6851672" y="5215398"/>
                <a:ext cx="285840" cy="39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8D9D616-D5FE-49BE-A96F-ACC4540475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3672" y="5197398"/>
                  <a:ext cx="32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B3D5BC-2685-4E85-943B-9EFF5B631FD8}"/>
                    </a:ext>
                  </a:extLst>
                </p14:cNvPr>
                <p14:cNvContentPartPr/>
                <p14:nvPr/>
              </p14:nvContentPartPr>
              <p14:xfrm>
                <a:off x="7472672" y="5135838"/>
                <a:ext cx="296280" cy="29232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B3D5BC-2685-4E85-943B-9EFF5B631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4672" y="5118198"/>
                  <a:ext cx="331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45DF2FD1-53A2-4FA8-B68F-88DAC8F23ABA}"/>
                    </a:ext>
                  </a:extLst>
                </p14:cNvPr>
                <p14:cNvContentPartPr/>
                <p14:nvPr/>
              </p14:nvContentPartPr>
              <p14:xfrm>
                <a:off x="8048672" y="4800318"/>
                <a:ext cx="420120" cy="59148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45DF2FD1-53A2-4FA8-B68F-88DAC8F23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30672" y="4782318"/>
                  <a:ext cx="45576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06EB46B0-B9C1-4756-8E6F-D55E84AD7CBE}"/>
                    </a:ext>
                  </a:extLst>
                </p14:cNvPr>
                <p14:cNvContentPartPr/>
                <p14:nvPr/>
              </p14:nvContentPartPr>
              <p14:xfrm>
                <a:off x="8657072" y="4911918"/>
                <a:ext cx="230760" cy="33624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06EB46B0-B9C1-4756-8E6F-D55E84AD7C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39432" y="4893918"/>
                  <a:ext cx="266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BCBBA20F-FE37-4F11-B948-1B7204FA6B42}"/>
                    </a:ext>
                  </a:extLst>
                </p14:cNvPr>
                <p14:cNvContentPartPr/>
                <p14:nvPr/>
              </p14:nvContentPartPr>
              <p14:xfrm>
                <a:off x="9089432" y="4869438"/>
                <a:ext cx="359640" cy="4521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BCBBA20F-FE37-4F11-B948-1B7204FA6B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71792" y="4851798"/>
                  <a:ext cx="3952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1E1B74BA-0353-4B23-A97A-644F50B27B58}"/>
                    </a:ext>
                  </a:extLst>
                </p14:cNvPr>
                <p14:cNvContentPartPr/>
                <p14:nvPr/>
              </p14:nvContentPartPr>
              <p14:xfrm>
                <a:off x="9736352" y="4905798"/>
                <a:ext cx="551880" cy="6840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1E1B74BA-0353-4B23-A97A-644F50B27B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8352" y="4888158"/>
                  <a:ext cx="587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774876C8-265B-4D48-A5DD-C6C58622D41D}"/>
                    </a:ext>
                  </a:extLst>
                </p14:cNvPr>
                <p14:cNvContentPartPr/>
                <p14:nvPr/>
              </p14:nvContentPartPr>
              <p14:xfrm>
                <a:off x="9831752" y="5031078"/>
                <a:ext cx="468360" cy="82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774876C8-265B-4D48-A5DD-C6C58622D4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3752" y="5013078"/>
                  <a:ext cx="50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765BBC2C-3D91-4267-92F4-55B80945153A}"/>
                    </a:ext>
                  </a:extLst>
                </p14:cNvPr>
                <p14:cNvContentPartPr/>
                <p14:nvPr/>
              </p14:nvContentPartPr>
              <p14:xfrm>
                <a:off x="9885752" y="5219358"/>
                <a:ext cx="505800" cy="8172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765BBC2C-3D91-4267-92F4-55B8094515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7752" y="5201358"/>
                  <a:ext cx="541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4AC077A-F9E0-4839-B58D-B91227116D05}"/>
                    </a:ext>
                  </a:extLst>
                </p14:cNvPr>
                <p14:cNvContentPartPr/>
                <p14:nvPr/>
              </p14:nvContentPartPr>
              <p14:xfrm>
                <a:off x="10507832" y="4698438"/>
                <a:ext cx="432000" cy="9630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4AC077A-F9E0-4839-B58D-B91227116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9832" y="4680798"/>
                  <a:ext cx="4676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8D5D9D5-C0ED-4329-80CA-E022C8AC6148}"/>
                    </a:ext>
                  </a:extLst>
                </p14:cNvPr>
                <p14:cNvContentPartPr/>
                <p14:nvPr/>
              </p14:nvContentPartPr>
              <p14:xfrm>
                <a:off x="10431872" y="4527078"/>
                <a:ext cx="369000" cy="10404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8D5D9D5-C0ED-4329-80CA-E022C8AC61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14232" y="4509078"/>
                  <a:ext cx="4046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D16E33E-E043-4D45-A4D5-C29F90DEC293}"/>
              </a:ext>
            </a:extLst>
          </p:cNvPr>
          <p:cNvGrpSpPr/>
          <p:nvPr/>
        </p:nvGrpSpPr>
        <p:grpSpPr>
          <a:xfrm>
            <a:off x="6353072" y="695958"/>
            <a:ext cx="4198680" cy="1053000"/>
            <a:chOff x="6353072" y="695958"/>
            <a:chExt cx="419868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2747D10-E7D4-4A08-B552-A55E3A8053B4}"/>
                    </a:ext>
                  </a:extLst>
                </p14:cNvPr>
                <p14:cNvContentPartPr/>
                <p14:nvPr/>
              </p14:nvContentPartPr>
              <p14:xfrm>
                <a:off x="6353072" y="888198"/>
                <a:ext cx="354240" cy="8056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2747D10-E7D4-4A08-B552-A55E3A8053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35072" y="870558"/>
                  <a:ext cx="3898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CA61C01-9DF3-43CA-BD49-C21FBBEC2D87}"/>
                    </a:ext>
                  </a:extLst>
                </p14:cNvPr>
                <p14:cNvContentPartPr/>
                <p14:nvPr/>
              </p14:nvContentPartPr>
              <p14:xfrm>
                <a:off x="6655832" y="1018518"/>
                <a:ext cx="308160" cy="46980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CA61C01-9DF3-43CA-BD49-C21FBBEC2D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8192" y="1000878"/>
                  <a:ext cx="3438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7A780C6F-7E9F-4763-BDBB-4FCA850BDB9A}"/>
                    </a:ext>
                  </a:extLst>
                </p14:cNvPr>
                <p14:cNvContentPartPr/>
                <p14:nvPr/>
              </p14:nvContentPartPr>
              <p14:xfrm>
                <a:off x="6643592" y="1300758"/>
                <a:ext cx="225360" cy="7884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7A780C6F-7E9F-4763-BDBB-4FCA850BDB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5592" y="1282758"/>
                  <a:ext cx="261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24710DA2-3F56-4C23-ABAB-2B0ECBF34FB9}"/>
                    </a:ext>
                  </a:extLst>
                </p14:cNvPr>
                <p14:cNvContentPartPr/>
                <p14:nvPr/>
              </p14:nvContentPartPr>
              <p14:xfrm>
                <a:off x="7074152" y="1165398"/>
                <a:ext cx="252720" cy="511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24710DA2-3F56-4C23-ABAB-2B0ECBF34F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6152" y="1147398"/>
                  <a:ext cx="288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5E527756-2E8E-4A1E-97EC-88F69EBD279F}"/>
                    </a:ext>
                  </a:extLst>
                </p14:cNvPr>
                <p14:cNvContentPartPr/>
                <p14:nvPr/>
              </p14:nvContentPartPr>
              <p14:xfrm>
                <a:off x="7078832" y="1310838"/>
                <a:ext cx="243720" cy="4716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5E527756-2E8E-4A1E-97EC-88F69EBD27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61192" y="1293198"/>
                  <a:ext cx="279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3CEC8903-EE07-4F1C-B937-2BFBCE45DA52}"/>
                    </a:ext>
                  </a:extLst>
                </p14:cNvPr>
                <p14:cNvContentPartPr/>
                <p14:nvPr/>
              </p14:nvContentPartPr>
              <p14:xfrm>
                <a:off x="7085312" y="1481838"/>
                <a:ext cx="277920" cy="72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3CEC8903-EE07-4F1C-B937-2BFBCE45DA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312" y="1464198"/>
                  <a:ext cx="313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8818E61-41E3-4E62-B81A-2D544CF1A6FB}"/>
                    </a:ext>
                  </a:extLst>
                </p14:cNvPr>
                <p14:cNvContentPartPr/>
                <p14:nvPr/>
              </p14:nvContentPartPr>
              <p14:xfrm>
                <a:off x="7491392" y="760758"/>
                <a:ext cx="189720" cy="98820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8818E61-41E3-4E62-B81A-2D544CF1A6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3392" y="742758"/>
                  <a:ext cx="225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F270F2-077C-49D7-9701-941C142574B5}"/>
                    </a:ext>
                  </a:extLst>
                </p14:cNvPr>
                <p14:cNvContentPartPr/>
                <p14:nvPr/>
              </p14:nvContentPartPr>
              <p14:xfrm>
                <a:off x="7746992" y="906918"/>
                <a:ext cx="291240" cy="50796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F270F2-077C-49D7-9701-941C142574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29352" y="889278"/>
                  <a:ext cx="3268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44A7696A-8011-4DBB-BE40-55AC13A70EFF}"/>
                    </a:ext>
                  </a:extLst>
                </p14:cNvPr>
                <p14:cNvContentPartPr/>
                <p14:nvPr/>
              </p14:nvContentPartPr>
              <p14:xfrm>
                <a:off x="8077472" y="1095558"/>
                <a:ext cx="285840" cy="26964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44A7696A-8011-4DBB-BE40-55AC13A70E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9832" y="1077558"/>
                  <a:ext cx="321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B7A12EEF-08E4-4854-BA6B-9D3D8702BC6B}"/>
                    </a:ext>
                  </a:extLst>
                </p14:cNvPr>
                <p14:cNvContentPartPr/>
                <p14:nvPr/>
              </p14:nvContentPartPr>
              <p14:xfrm>
                <a:off x="8493632" y="846438"/>
                <a:ext cx="327960" cy="5443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B7A12EEF-08E4-4854-BA6B-9D3D8702BC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5632" y="828438"/>
                  <a:ext cx="3636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EDEBF47-FF00-49B6-9754-D64BA1EAEAEE}"/>
                    </a:ext>
                  </a:extLst>
                </p14:cNvPr>
                <p14:cNvContentPartPr/>
                <p14:nvPr/>
              </p14:nvContentPartPr>
              <p14:xfrm>
                <a:off x="8730512" y="714318"/>
                <a:ext cx="325800" cy="1004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EDEBF47-FF00-49B6-9754-D64BA1EAEA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2872" y="696318"/>
                  <a:ext cx="36144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A54D91B-6FE6-4AE8-924D-7765ECE12CBC}"/>
                    </a:ext>
                  </a:extLst>
                </p14:cNvPr>
                <p14:cNvContentPartPr/>
                <p14:nvPr/>
              </p14:nvContentPartPr>
              <p14:xfrm>
                <a:off x="9207872" y="747438"/>
                <a:ext cx="349200" cy="96624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A54D91B-6FE6-4AE8-924D-7765ECE12C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0232" y="729438"/>
                  <a:ext cx="38484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02B6469-F986-4DE9-814E-E2B18B5E922B}"/>
                    </a:ext>
                  </a:extLst>
                </p14:cNvPr>
                <p14:cNvContentPartPr/>
                <p14:nvPr/>
              </p14:nvContentPartPr>
              <p14:xfrm>
                <a:off x="9774872" y="912678"/>
                <a:ext cx="327960" cy="35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02B6469-F986-4DE9-814E-E2B18B5E9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57232" y="895038"/>
                  <a:ext cx="363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E225965-211E-48A2-B983-4DE586AE0D61}"/>
                    </a:ext>
                  </a:extLst>
                </p14:cNvPr>
                <p14:cNvContentPartPr/>
                <p14:nvPr/>
              </p14:nvContentPartPr>
              <p14:xfrm>
                <a:off x="10268072" y="711798"/>
                <a:ext cx="157320" cy="543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E225965-211E-48A2-B983-4DE586AE0D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0072" y="693798"/>
                  <a:ext cx="192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F55B58A-4D4A-42AA-8831-272B224B95BE}"/>
                    </a:ext>
                  </a:extLst>
                </p14:cNvPr>
                <p14:cNvContentPartPr/>
                <p14:nvPr/>
              </p14:nvContentPartPr>
              <p14:xfrm>
                <a:off x="10316672" y="695958"/>
                <a:ext cx="235080" cy="4064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F55B58A-4D4A-42AA-8831-272B224B95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98672" y="677958"/>
                  <a:ext cx="27072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447D77D-3AF0-4DEC-BD62-603628D34563}"/>
              </a:ext>
            </a:extLst>
          </p:cNvPr>
          <p:cNvGrpSpPr/>
          <p:nvPr/>
        </p:nvGrpSpPr>
        <p:grpSpPr>
          <a:xfrm>
            <a:off x="5479352" y="1164318"/>
            <a:ext cx="503640" cy="376920"/>
            <a:chOff x="5479352" y="1164318"/>
            <a:chExt cx="5036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A50B8B0-1AA7-417D-8C20-FDAC9A37B1DE}"/>
                    </a:ext>
                  </a:extLst>
                </p14:cNvPr>
                <p14:cNvContentPartPr/>
                <p14:nvPr/>
              </p14:nvContentPartPr>
              <p14:xfrm>
                <a:off x="5479352" y="1164318"/>
                <a:ext cx="340560" cy="3769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A50B8B0-1AA7-417D-8C20-FDAC9A37B1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1712" y="1146318"/>
                  <a:ext cx="37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BBC2E01-837C-4731-9F3D-88940D9520DC}"/>
                    </a:ext>
                  </a:extLst>
                </p14:cNvPr>
                <p14:cNvContentPartPr/>
                <p14:nvPr/>
              </p14:nvContentPartPr>
              <p14:xfrm>
                <a:off x="5944472" y="1466718"/>
                <a:ext cx="38520" cy="9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BBC2E01-837C-4731-9F3D-88940D9520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6472" y="1448718"/>
                  <a:ext cx="741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DA6AFFF9-B9A8-4AA0-8BCF-3F3793EA95F4}"/>
              </a:ext>
            </a:extLst>
          </p:cNvPr>
          <p:cNvGrpSpPr/>
          <p:nvPr/>
        </p:nvGrpSpPr>
        <p:grpSpPr>
          <a:xfrm>
            <a:off x="5799032" y="5101998"/>
            <a:ext cx="488520" cy="326160"/>
            <a:chOff x="5799032" y="5101998"/>
            <a:chExt cx="4885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FDF6ADEC-77C9-4B9D-BC21-ACF597C83CE9}"/>
                    </a:ext>
                  </a:extLst>
                </p14:cNvPr>
                <p14:cNvContentPartPr/>
                <p14:nvPr/>
              </p14:nvContentPartPr>
              <p14:xfrm>
                <a:off x="5799032" y="5101998"/>
                <a:ext cx="266760" cy="2894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FDF6ADEC-77C9-4B9D-BC21-ACF597C83C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1032" y="5084358"/>
                  <a:ext cx="302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08F0146-E55B-4D24-BD35-587E4B2C7DFB}"/>
                    </a:ext>
                  </a:extLst>
                </p14:cNvPr>
                <p14:cNvContentPartPr/>
                <p14:nvPr/>
              </p14:nvContentPartPr>
              <p14:xfrm>
                <a:off x="6211232" y="5365518"/>
                <a:ext cx="76320" cy="62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08F0146-E55B-4D24-BD35-587E4B2C7D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3232" y="5347878"/>
                  <a:ext cx="111960" cy="98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39860A-C1DE-4E75-B200-03E2A5930E1C}"/>
              </a:ext>
            </a:extLst>
          </p:cNvPr>
          <p:cNvSpPr txBox="1"/>
          <p:nvPr/>
        </p:nvSpPr>
        <p:spPr>
          <a:xfrm>
            <a:off x="1106084" y="3018765"/>
            <a:ext cx="60944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top logic operator?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F2D9085-5E3C-4917-8C60-A1C544AC648B}"/>
              </a:ext>
            </a:extLst>
          </p:cNvPr>
          <p:cNvGrpSpPr/>
          <p:nvPr/>
        </p:nvGrpSpPr>
        <p:grpSpPr>
          <a:xfrm>
            <a:off x="2342672" y="3535998"/>
            <a:ext cx="2328120" cy="434160"/>
            <a:chOff x="2342672" y="3535998"/>
            <a:chExt cx="232812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18B8919-76B5-40B7-8816-3E8A8DA49D59}"/>
                    </a:ext>
                  </a:extLst>
                </p14:cNvPr>
                <p14:cNvContentPartPr/>
                <p14:nvPr/>
              </p14:nvContentPartPr>
              <p14:xfrm>
                <a:off x="2342672" y="3608358"/>
                <a:ext cx="255960" cy="36180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18B8919-76B5-40B7-8816-3E8A8DA49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24672" y="3590358"/>
                  <a:ext cx="2916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6AF7723-6F7D-4D4C-A27D-FF3026AD7E5B}"/>
                    </a:ext>
                  </a:extLst>
                </p14:cNvPr>
                <p14:cNvContentPartPr/>
                <p14:nvPr/>
              </p14:nvContentPartPr>
              <p14:xfrm>
                <a:off x="2469032" y="3645438"/>
                <a:ext cx="430560" cy="2365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6AF7723-6F7D-4D4C-A27D-FF3026AD7E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51032" y="3627438"/>
                  <a:ext cx="466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FF8D163-D8AA-447A-911E-AC980E894886}"/>
                    </a:ext>
                  </a:extLst>
                </p14:cNvPr>
                <p14:cNvContentPartPr/>
                <p14:nvPr/>
              </p14:nvContentPartPr>
              <p14:xfrm>
                <a:off x="2641112" y="3611598"/>
                <a:ext cx="232200" cy="1461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FF8D163-D8AA-447A-911E-AC980E8948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23472" y="3593598"/>
                  <a:ext cx="267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52ABB24-A434-4E79-AEC2-D679F0308E47}"/>
                    </a:ext>
                  </a:extLst>
                </p14:cNvPr>
                <p14:cNvContentPartPr/>
                <p14:nvPr/>
              </p14:nvContentPartPr>
              <p14:xfrm>
                <a:off x="2829032" y="3597558"/>
                <a:ext cx="176760" cy="2530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52ABB24-A434-4E79-AEC2-D679F0308E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1032" y="3579558"/>
                  <a:ext cx="212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027E04B-8EE1-4251-8193-DABAFF744398}"/>
                    </a:ext>
                  </a:extLst>
                </p14:cNvPr>
                <p14:cNvContentPartPr/>
                <p14:nvPr/>
              </p14:nvContentPartPr>
              <p14:xfrm>
                <a:off x="3010112" y="3663798"/>
                <a:ext cx="131760" cy="1915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027E04B-8EE1-4251-8193-DABAFF7443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92112" y="3645798"/>
                  <a:ext cx="167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F8A7D75-605F-47D0-AAE2-4291AD6EF99E}"/>
                    </a:ext>
                  </a:extLst>
                </p14:cNvPr>
                <p14:cNvContentPartPr/>
                <p14:nvPr/>
              </p14:nvContentPartPr>
              <p14:xfrm>
                <a:off x="3394592" y="3711678"/>
                <a:ext cx="77400" cy="1875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F8A7D75-605F-47D0-AAE2-4291AD6EF9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6952" y="3693678"/>
                  <a:ext cx="113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90068DF-A99A-4742-929E-723D66436904}"/>
                    </a:ext>
                  </a:extLst>
                </p14:cNvPr>
                <p14:cNvContentPartPr/>
                <p14:nvPr/>
              </p14:nvContentPartPr>
              <p14:xfrm>
                <a:off x="3321152" y="3650478"/>
                <a:ext cx="234360" cy="1612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90068DF-A99A-4742-929E-723D66436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3152" y="3632478"/>
                  <a:ext cx="270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B2635A1-0D7E-49C9-B3AB-BC527659CE7C}"/>
                    </a:ext>
                  </a:extLst>
                </p14:cNvPr>
                <p14:cNvContentPartPr/>
                <p14:nvPr/>
              </p14:nvContentPartPr>
              <p14:xfrm>
                <a:off x="3547952" y="3688998"/>
                <a:ext cx="225720" cy="1677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B2635A1-0D7E-49C9-B3AB-BC527659CE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30312" y="3671358"/>
                  <a:ext cx="26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0A2D81B3-AEEF-4DE3-940C-B22B2AFCF37F}"/>
                    </a:ext>
                  </a:extLst>
                </p14:cNvPr>
                <p14:cNvContentPartPr/>
                <p14:nvPr/>
              </p14:nvContentPartPr>
              <p14:xfrm>
                <a:off x="3774752" y="3651558"/>
                <a:ext cx="581760" cy="1875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0A2D81B3-AEEF-4DE3-940C-B22B2AFCF3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56752" y="3633558"/>
                  <a:ext cx="61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B072DEC-41D8-4F73-AFD8-9355952EB68C}"/>
                    </a:ext>
                  </a:extLst>
                </p14:cNvPr>
                <p14:cNvContentPartPr/>
                <p14:nvPr/>
              </p14:nvContentPartPr>
              <p14:xfrm>
                <a:off x="4154912" y="3536718"/>
                <a:ext cx="212040" cy="1792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B072DEC-41D8-4F73-AFD8-9355952EB6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6912" y="3518718"/>
                  <a:ext cx="24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4014424-8ACD-4E3C-9652-3223FA24FCA2}"/>
                    </a:ext>
                  </a:extLst>
                </p14:cNvPr>
                <p14:cNvContentPartPr/>
                <p14:nvPr/>
              </p14:nvContentPartPr>
              <p14:xfrm>
                <a:off x="4387832" y="3535998"/>
                <a:ext cx="282960" cy="2912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4014424-8ACD-4E3C-9652-3223FA24FC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69832" y="3517998"/>
                  <a:ext cx="31860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1B40EA9-0294-4A23-9FEC-A7A84A5116E2}"/>
              </a:ext>
            </a:extLst>
          </p:cNvPr>
          <p:cNvGrpSpPr/>
          <p:nvPr/>
        </p:nvGrpSpPr>
        <p:grpSpPr>
          <a:xfrm>
            <a:off x="1524752" y="3733998"/>
            <a:ext cx="587520" cy="271440"/>
            <a:chOff x="1524752" y="3733998"/>
            <a:chExt cx="5875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B0945A4-F9CF-4192-A592-3E62B8C7FD3A}"/>
                    </a:ext>
                  </a:extLst>
                </p14:cNvPr>
                <p14:cNvContentPartPr/>
                <p14:nvPr/>
              </p14:nvContentPartPr>
              <p14:xfrm>
                <a:off x="1524752" y="3733998"/>
                <a:ext cx="63720" cy="2714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B0945A4-F9CF-4192-A592-3E62B8C7FD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06752" y="3715998"/>
                  <a:ext cx="99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9C2CFAD-8798-4E8C-B690-BBC2F5BC2DE8}"/>
                    </a:ext>
                  </a:extLst>
                </p14:cNvPr>
                <p14:cNvContentPartPr/>
                <p14:nvPr/>
              </p14:nvContentPartPr>
              <p14:xfrm>
                <a:off x="1689992" y="3775758"/>
                <a:ext cx="3600" cy="176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9C2CFAD-8798-4E8C-B690-BBC2F5BC2D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71992" y="3757758"/>
                  <a:ext cx="3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3993911-D96C-44E4-8044-15B7096430D7}"/>
                    </a:ext>
                  </a:extLst>
                </p14:cNvPr>
                <p14:cNvContentPartPr/>
                <p14:nvPr/>
              </p14:nvContentPartPr>
              <p14:xfrm>
                <a:off x="1639592" y="3786558"/>
                <a:ext cx="127800" cy="2142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3993911-D96C-44E4-8044-15B7096430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21952" y="3768918"/>
                  <a:ext cx="163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BD69544-02E8-409C-B83A-D0B1283D77FB}"/>
                    </a:ext>
                  </a:extLst>
                </p14:cNvPr>
                <p14:cNvContentPartPr/>
                <p14:nvPr/>
              </p14:nvContentPartPr>
              <p14:xfrm>
                <a:off x="1855952" y="3757398"/>
                <a:ext cx="70560" cy="2026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BD69544-02E8-409C-B83A-D0B1283D77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38312" y="3739398"/>
                  <a:ext cx="106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3092AA-922B-4550-BF33-FB13B6491764}"/>
                    </a:ext>
                  </a:extLst>
                </p14:cNvPr>
                <p14:cNvContentPartPr/>
                <p14:nvPr/>
              </p14:nvContentPartPr>
              <p14:xfrm>
                <a:off x="1898072" y="3804198"/>
                <a:ext cx="214200" cy="1648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3092AA-922B-4550-BF33-FB13B64917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80072" y="3786198"/>
                  <a:ext cx="2498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8023B0B-6CB2-4E7E-BEFD-BC34CBA3FB0F}"/>
                  </a:ext>
                </a:extLst>
              </p14:cNvPr>
              <p14:cNvContentPartPr/>
              <p14:nvPr/>
            </p14:nvContentPartPr>
            <p14:xfrm>
              <a:off x="4781312" y="3542118"/>
              <a:ext cx="210240" cy="29880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8023B0B-6CB2-4E7E-BEFD-BC34CBA3FB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63672" y="3524478"/>
                <a:ext cx="245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6D98C47-1F35-4703-8AD6-4B60F8898871}"/>
                  </a:ext>
                </a:extLst>
              </p14:cNvPr>
              <p14:cNvContentPartPr/>
              <p14:nvPr/>
            </p14:nvContentPartPr>
            <p14:xfrm>
              <a:off x="4929632" y="3967998"/>
              <a:ext cx="13680" cy="7452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6D98C47-1F35-4703-8AD6-4B60F88988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11992" y="3950358"/>
                <a:ext cx="49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A0CA3E8-46A7-4843-BAF0-21EF96E78458}"/>
                  </a:ext>
                </a:extLst>
              </p14:cNvPr>
              <p14:cNvContentPartPr/>
              <p14:nvPr/>
            </p14:nvContentPartPr>
            <p14:xfrm>
              <a:off x="2825432" y="1854438"/>
              <a:ext cx="50040" cy="1980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A0CA3E8-46A7-4843-BAF0-21EF96E784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07792" y="1836798"/>
                <a:ext cx="85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C75419B-8294-45A7-87B0-D89192A5050B}"/>
                  </a:ext>
                </a:extLst>
              </p14:cNvPr>
              <p14:cNvContentPartPr/>
              <p14:nvPr/>
            </p14:nvContentPartPr>
            <p14:xfrm>
              <a:off x="8009792" y="955518"/>
              <a:ext cx="491040" cy="50220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C75419B-8294-45A7-87B0-D89192A5050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92152" y="937518"/>
                <a:ext cx="5266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C53915A1-115C-463D-B287-3B1510B17EEC}"/>
                  </a:ext>
                </a:extLst>
              </p14:cNvPr>
              <p14:cNvContentPartPr/>
              <p14:nvPr/>
            </p14:nvContentPartPr>
            <p14:xfrm>
              <a:off x="9591992" y="808278"/>
              <a:ext cx="635040" cy="58248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C53915A1-115C-463D-B287-3B1510B17E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73992" y="790638"/>
                <a:ext cx="6706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54D779B9-7962-4494-AD56-53F8C976D1D0}"/>
                  </a:ext>
                </a:extLst>
              </p14:cNvPr>
              <p14:cNvContentPartPr/>
              <p14:nvPr/>
            </p14:nvContentPartPr>
            <p14:xfrm>
              <a:off x="7990712" y="1751838"/>
              <a:ext cx="618120" cy="17568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54D779B9-7962-4494-AD56-53F8C976D1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73072" y="1734198"/>
                <a:ext cx="65376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EAB68152-8E95-49DB-9345-333257CFB1A5}"/>
              </a:ext>
            </a:extLst>
          </p:cNvPr>
          <p:cNvGrpSpPr/>
          <p:nvPr/>
        </p:nvGrpSpPr>
        <p:grpSpPr>
          <a:xfrm>
            <a:off x="6939152" y="545118"/>
            <a:ext cx="1107000" cy="1092240"/>
            <a:chOff x="6939152" y="545118"/>
            <a:chExt cx="1107000" cy="10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61BA6F9-D7CE-40F5-A734-6DC1FC0B1439}"/>
                    </a:ext>
                  </a:extLst>
                </p14:cNvPr>
                <p14:cNvContentPartPr/>
                <p14:nvPr/>
              </p14:nvContentPartPr>
              <p14:xfrm>
                <a:off x="6964712" y="1015278"/>
                <a:ext cx="530640" cy="6220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61BA6F9-D7CE-40F5-A734-6DC1FC0B14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7072" y="997278"/>
                  <a:ext cx="566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F83D33A-2A8C-4BB6-88B9-534D31F9E22C}"/>
                    </a:ext>
                  </a:extLst>
                </p14:cNvPr>
                <p14:cNvContentPartPr/>
                <p14:nvPr/>
              </p14:nvContentPartPr>
              <p14:xfrm>
                <a:off x="6939152" y="1042998"/>
                <a:ext cx="142560" cy="1908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F83D33A-2A8C-4BB6-88B9-534D31F9E2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21152" y="1025358"/>
                  <a:ext cx="178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5AEA6E6-FB4E-4560-8FA4-43DD61E88C4B}"/>
                    </a:ext>
                  </a:extLst>
                </p14:cNvPr>
                <p14:cNvContentPartPr/>
                <p14:nvPr/>
              </p14:nvContentPartPr>
              <p14:xfrm>
                <a:off x="7104032" y="586158"/>
                <a:ext cx="786240" cy="32904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5AEA6E6-FB4E-4560-8FA4-43DD61E88C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86032" y="568158"/>
                  <a:ext cx="821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40F5635E-D68E-4808-BF9E-F1D2949E0BC1}"/>
                    </a:ext>
                  </a:extLst>
                </p14:cNvPr>
                <p14:cNvContentPartPr/>
                <p14:nvPr/>
              </p14:nvContentPartPr>
              <p14:xfrm>
                <a:off x="7904672" y="545118"/>
                <a:ext cx="141480" cy="17640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40F5635E-D68E-4808-BF9E-F1D2949E0BC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7032" y="527478"/>
                  <a:ext cx="1771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902A22F8-70AE-491B-91E6-C7C859DB058A}"/>
              </a:ext>
            </a:extLst>
          </p:cNvPr>
          <p:cNvGrpSpPr/>
          <p:nvPr/>
        </p:nvGrpSpPr>
        <p:grpSpPr>
          <a:xfrm>
            <a:off x="9479672" y="1486878"/>
            <a:ext cx="664560" cy="424800"/>
            <a:chOff x="9479672" y="1486878"/>
            <a:chExt cx="66456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F3D3B470-8781-45F8-BF75-F465DBBEF10F}"/>
                    </a:ext>
                  </a:extLst>
                </p14:cNvPr>
                <p14:cNvContentPartPr/>
                <p14:nvPr/>
              </p14:nvContentPartPr>
              <p14:xfrm>
                <a:off x="9741752" y="1486878"/>
                <a:ext cx="402480" cy="396000"/>
              </p14:xfrm>
            </p:contentPart>
          </mc:Choice>
          <mc:Fallback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F3D3B470-8781-45F8-BF75-F465DBBEF1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24112" y="1469238"/>
                  <a:ext cx="438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FBD5A023-231F-44E9-BB36-6361FF1F7E8D}"/>
                    </a:ext>
                  </a:extLst>
                </p14:cNvPr>
                <p14:cNvContentPartPr/>
                <p14:nvPr/>
              </p14:nvContentPartPr>
              <p14:xfrm>
                <a:off x="9479672" y="1711878"/>
                <a:ext cx="186840" cy="199800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FBD5A023-231F-44E9-BB36-6361FF1F7E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62032" y="1693878"/>
                  <a:ext cx="2224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522BE6F-24FE-4806-B537-F5A1AE645954}"/>
              </a:ext>
            </a:extLst>
          </p:cNvPr>
          <p:cNvGrpSpPr/>
          <p:nvPr/>
        </p:nvGrpSpPr>
        <p:grpSpPr>
          <a:xfrm>
            <a:off x="10514672" y="1459158"/>
            <a:ext cx="716040" cy="843480"/>
            <a:chOff x="10514672" y="1459158"/>
            <a:chExt cx="71604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7C0BE878-16F2-46D9-9926-2E7ECA38BE37}"/>
                    </a:ext>
                  </a:extLst>
                </p14:cNvPr>
                <p14:cNvContentPartPr/>
                <p14:nvPr/>
              </p14:nvContentPartPr>
              <p14:xfrm>
                <a:off x="10598192" y="1652838"/>
                <a:ext cx="68400" cy="23724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7C0BE878-16F2-46D9-9926-2E7ECA38BE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80192" y="1634838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0C33DE79-925B-4C44-9CF6-308F6DCCA7DC}"/>
                    </a:ext>
                  </a:extLst>
                </p14:cNvPr>
                <p14:cNvContentPartPr/>
                <p14:nvPr/>
              </p14:nvContentPartPr>
              <p14:xfrm>
                <a:off x="10514672" y="1555278"/>
                <a:ext cx="298800" cy="1548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0C33DE79-925B-4C44-9CF6-308F6DCCA7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6672" y="1537278"/>
                  <a:ext cx="334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BA58CE6-788F-4264-8307-2AC15EEE58B3}"/>
                    </a:ext>
                  </a:extLst>
                </p14:cNvPr>
                <p14:cNvContentPartPr/>
                <p14:nvPr/>
              </p14:nvContentPartPr>
              <p14:xfrm>
                <a:off x="10805192" y="1594878"/>
                <a:ext cx="156960" cy="20700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BA58CE6-788F-4264-8307-2AC15EEE58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7552" y="1577238"/>
                  <a:ext cx="192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2EF24336-DAE9-429F-B4FD-B2C758DD46B4}"/>
                    </a:ext>
                  </a:extLst>
                </p14:cNvPr>
                <p14:cNvContentPartPr/>
                <p14:nvPr/>
              </p14:nvContentPartPr>
              <p14:xfrm>
                <a:off x="11017952" y="1459158"/>
                <a:ext cx="212760" cy="29772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2EF24336-DAE9-429F-B4FD-B2C758DD46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99952" y="1441158"/>
                  <a:ext cx="248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BA6231BA-3F46-4CB3-AEBE-ED7148283520}"/>
                    </a:ext>
                  </a:extLst>
                </p14:cNvPr>
                <p14:cNvContentPartPr/>
                <p14:nvPr/>
              </p14:nvContentPartPr>
              <p14:xfrm>
                <a:off x="10528352" y="2078718"/>
                <a:ext cx="136800" cy="22392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BA6231BA-3F46-4CB3-AEBE-ED71482835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0352" y="2061078"/>
                  <a:ext cx="172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60FBCE69-40B7-426B-AD56-CFC63A2E0E66}"/>
                    </a:ext>
                  </a:extLst>
                </p14:cNvPr>
                <p14:cNvContentPartPr/>
                <p14:nvPr/>
              </p14:nvContentPartPr>
              <p14:xfrm>
                <a:off x="10743992" y="1995198"/>
                <a:ext cx="86400" cy="23112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60FBCE69-40B7-426B-AD56-CFC63A2E0E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6352" y="1977558"/>
                  <a:ext cx="122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4514591E-9CB9-4F97-9954-74D70A702F3A}"/>
                    </a:ext>
                  </a:extLst>
                </p14:cNvPr>
                <p14:cNvContentPartPr/>
                <p14:nvPr/>
              </p14:nvContentPartPr>
              <p14:xfrm>
                <a:off x="10919312" y="2219118"/>
                <a:ext cx="44640" cy="2484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4514591E-9CB9-4F97-9954-74D70A702F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01672" y="2201118"/>
                  <a:ext cx="8028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40391189-7B1D-4BF7-934C-F419EE9D8941}"/>
                  </a:ext>
                </a:extLst>
              </p14:cNvPr>
              <p14:cNvContentPartPr/>
              <p14:nvPr/>
            </p14:nvContentPartPr>
            <p14:xfrm>
              <a:off x="5115392" y="3995358"/>
              <a:ext cx="6595920" cy="217440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40391189-7B1D-4BF7-934C-F419EE9D89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97752" y="3977718"/>
                <a:ext cx="6631560" cy="22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E102794-B214-4B96-B5BF-2A91BB95B532}"/>
              </a:ext>
            </a:extLst>
          </p:cNvPr>
          <p:cNvGrpSpPr/>
          <p:nvPr/>
        </p:nvGrpSpPr>
        <p:grpSpPr>
          <a:xfrm>
            <a:off x="6393752" y="4797798"/>
            <a:ext cx="552240" cy="972720"/>
            <a:chOff x="6393752" y="4797798"/>
            <a:chExt cx="552240" cy="9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E5DDF7B-31E5-496F-B7D4-7F6A9F8E33E0}"/>
                    </a:ext>
                  </a:extLst>
                </p14:cNvPr>
                <p14:cNvContentPartPr/>
                <p14:nvPr/>
              </p14:nvContentPartPr>
              <p14:xfrm>
                <a:off x="6393752" y="4797798"/>
                <a:ext cx="226080" cy="9727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E5DDF7B-31E5-496F-B7D4-7F6A9F8E33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75752" y="4780158"/>
                  <a:ext cx="2617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76C0EDF-5C79-41DE-B4D8-6A70780AE66A}"/>
                    </a:ext>
                  </a:extLst>
                </p14:cNvPr>
                <p14:cNvContentPartPr/>
                <p14:nvPr/>
              </p14:nvContentPartPr>
              <p14:xfrm>
                <a:off x="6664832" y="4891398"/>
                <a:ext cx="281160" cy="7390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76C0EDF-5C79-41DE-B4D8-6A70780AE6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47192" y="4873758"/>
                  <a:ext cx="316800" cy="77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BB074D5-6B00-4DE6-A257-49C98E507303}"/>
                  </a:ext>
                </a:extLst>
              </p14:cNvPr>
              <p14:cNvContentPartPr/>
              <p14:nvPr/>
            </p14:nvContentPartPr>
            <p14:xfrm>
              <a:off x="8384552" y="4584318"/>
              <a:ext cx="187920" cy="91836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BB074D5-6B00-4DE6-A257-49C98E50730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66552" y="4566678"/>
                <a:ext cx="22356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CAE28D62-8D31-4978-9EB9-F7579E9BEFFC}"/>
                  </a:ext>
                </a:extLst>
              </p14:cNvPr>
              <p14:cNvContentPartPr/>
              <p14:nvPr/>
            </p14:nvContentPartPr>
            <p14:xfrm>
              <a:off x="9409112" y="4443198"/>
              <a:ext cx="385920" cy="134244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CAE28D62-8D31-4978-9EB9-F7579E9BEF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91472" y="4425198"/>
                <a:ext cx="4215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47A9DFA7-2F33-42FA-BA20-F126ADF52036}"/>
                  </a:ext>
                </a:extLst>
              </p14:cNvPr>
              <p14:cNvContentPartPr/>
              <p14:nvPr/>
            </p14:nvContentPartPr>
            <p14:xfrm>
              <a:off x="7312112" y="4878438"/>
              <a:ext cx="604080" cy="75312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47A9DFA7-2F33-42FA-BA20-F126ADF5203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03472" y="4869438"/>
                <a:ext cx="6217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D6B9996-8409-466D-A274-1D2D9FDC176E}"/>
                  </a:ext>
                </a:extLst>
              </p14:cNvPr>
              <p14:cNvContentPartPr/>
              <p14:nvPr/>
            </p14:nvContentPartPr>
            <p14:xfrm>
              <a:off x="7633232" y="5705358"/>
              <a:ext cx="1314720" cy="30060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D6B9996-8409-466D-A274-1D2D9FDC17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24592" y="5696718"/>
                <a:ext cx="133236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8041AE3-8F5E-4F3B-B7A4-F30B7DE2079C}"/>
              </a:ext>
            </a:extLst>
          </p:cNvPr>
          <p:cNvGrpSpPr/>
          <p:nvPr/>
        </p:nvGrpSpPr>
        <p:grpSpPr>
          <a:xfrm>
            <a:off x="3982832" y="4737678"/>
            <a:ext cx="705240" cy="626760"/>
            <a:chOff x="3982832" y="4737678"/>
            <a:chExt cx="705240" cy="6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2F78D99-35EF-4E0E-AFE1-836C3F6200FF}"/>
                    </a:ext>
                  </a:extLst>
                </p14:cNvPr>
                <p14:cNvContentPartPr/>
                <p14:nvPr/>
              </p14:nvContentPartPr>
              <p14:xfrm>
                <a:off x="3982832" y="4821198"/>
                <a:ext cx="173520" cy="5432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2F78D99-35EF-4E0E-AFE1-836C3F6200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74192" y="4812558"/>
                  <a:ext cx="1911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4662CB1-2447-4082-ADBB-48F176758C93}"/>
                    </a:ext>
                  </a:extLst>
                </p14:cNvPr>
                <p14:cNvContentPartPr/>
                <p14:nvPr/>
              </p14:nvContentPartPr>
              <p14:xfrm>
                <a:off x="4221872" y="4910118"/>
                <a:ext cx="127800" cy="127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4662CB1-2447-4082-ADBB-48F176758C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12872" y="4901478"/>
                  <a:ext cx="14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F628B5F-A10A-48C9-A280-0F223FC3EB65}"/>
                    </a:ext>
                  </a:extLst>
                </p14:cNvPr>
                <p14:cNvContentPartPr/>
                <p14:nvPr/>
              </p14:nvContentPartPr>
              <p14:xfrm>
                <a:off x="4211432" y="4803918"/>
                <a:ext cx="122400" cy="1875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F628B5F-A10A-48C9-A280-0F223FC3EB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02432" y="4795278"/>
                  <a:ext cx="14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1DF72F5-5494-4526-A4F5-0AD8A5A0E98D}"/>
                    </a:ext>
                  </a:extLst>
                </p14:cNvPr>
                <p14:cNvContentPartPr/>
                <p14:nvPr/>
              </p14:nvContentPartPr>
              <p14:xfrm>
                <a:off x="4406912" y="4737678"/>
                <a:ext cx="98280" cy="2865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1DF72F5-5494-4526-A4F5-0AD8A5A0E98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98272" y="4729038"/>
                  <a:ext cx="115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324EBC9-1343-4E20-B28D-FAB777ECDF02}"/>
                    </a:ext>
                  </a:extLst>
                </p14:cNvPr>
                <p14:cNvContentPartPr/>
                <p14:nvPr/>
              </p14:nvContentPartPr>
              <p14:xfrm>
                <a:off x="4657112" y="4949358"/>
                <a:ext cx="30960" cy="288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324EBC9-1343-4E20-B28D-FAB777ECDF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8112" y="4940718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4E4AB19-A46F-4810-96BB-EEF5C0A51B6C}"/>
              </a:ext>
            </a:extLst>
          </p:cNvPr>
          <p:cNvGrpSpPr/>
          <p:nvPr/>
        </p:nvGrpSpPr>
        <p:grpSpPr>
          <a:xfrm>
            <a:off x="7950032" y="4280838"/>
            <a:ext cx="3763440" cy="2354040"/>
            <a:chOff x="7950032" y="4280838"/>
            <a:chExt cx="3763440" cy="23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5199B7DC-DF67-4BD5-B98D-8A5E16A008D7}"/>
                    </a:ext>
                  </a:extLst>
                </p14:cNvPr>
                <p14:cNvContentPartPr/>
                <p14:nvPr/>
              </p14:nvContentPartPr>
              <p14:xfrm>
                <a:off x="7950032" y="4374798"/>
                <a:ext cx="703800" cy="282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5199B7DC-DF67-4BD5-B98D-8A5E16A008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41032" y="4365798"/>
                  <a:ext cx="721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7FB6C05-EE49-47F7-A410-052B9B834FF2}"/>
                    </a:ext>
                  </a:extLst>
                </p14:cNvPr>
                <p14:cNvContentPartPr/>
                <p14:nvPr/>
              </p14:nvContentPartPr>
              <p14:xfrm>
                <a:off x="8663912" y="4344918"/>
                <a:ext cx="155880" cy="218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7FB6C05-EE49-47F7-A410-052B9B834F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4912" y="4335918"/>
                  <a:ext cx="17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7C3B6053-449A-433C-8ECC-DE13D7424D66}"/>
                    </a:ext>
                  </a:extLst>
                </p14:cNvPr>
                <p14:cNvContentPartPr/>
                <p14:nvPr/>
              </p14:nvContentPartPr>
              <p14:xfrm>
                <a:off x="8565632" y="4724358"/>
                <a:ext cx="496440" cy="6530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7C3B6053-449A-433C-8ECC-DE13D7424D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56632" y="4715358"/>
                  <a:ext cx="5140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D19154E-7E18-4884-9CB0-2BE81BFAF46D}"/>
                    </a:ext>
                  </a:extLst>
                </p14:cNvPr>
                <p14:cNvContentPartPr/>
                <p14:nvPr/>
              </p14:nvContentPartPr>
              <p14:xfrm>
                <a:off x="8823392" y="4280838"/>
                <a:ext cx="1001160" cy="2394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D19154E-7E18-4884-9CB0-2BE81BFAF46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14752" y="4271838"/>
                  <a:ext cx="1018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6A6735D-E15B-4C55-AF31-42C63717BB34}"/>
                    </a:ext>
                  </a:extLst>
                </p14:cNvPr>
                <p14:cNvContentPartPr/>
                <p14:nvPr/>
              </p14:nvContentPartPr>
              <p14:xfrm>
                <a:off x="9764432" y="4355358"/>
                <a:ext cx="227520" cy="2271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6A6735D-E15B-4C55-AF31-42C63717BB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55792" y="4346358"/>
                  <a:ext cx="245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97689A9A-F1F0-430B-8EF4-1BF2FEA2EFCA}"/>
                    </a:ext>
                  </a:extLst>
                </p14:cNvPr>
                <p14:cNvContentPartPr/>
                <p14:nvPr/>
              </p14:nvContentPartPr>
              <p14:xfrm>
                <a:off x="9545192" y="4647318"/>
                <a:ext cx="1009080" cy="8067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97689A9A-F1F0-430B-8EF4-1BF2FEA2EF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36192" y="4638678"/>
                  <a:ext cx="102672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56C22D0-EED3-4C14-AB21-AC0059045B36}"/>
                    </a:ext>
                  </a:extLst>
                </p14:cNvPr>
                <p14:cNvContentPartPr/>
                <p14:nvPr/>
              </p14:nvContentPartPr>
              <p14:xfrm>
                <a:off x="10103552" y="5540118"/>
                <a:ext cx="93600" cy="6937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56C22D0-EED3-4C14-AB21-AC0059045B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94552" y="5531118"/>
                  <a:ext cx="1112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5783459-16D2-4A5C-8F08-374FC84B6467}"/>
                    </a:ext>
                  </a:extLst>
                </p14:cNvPr>
                <p14:cNvContentPartPr/>
                <p14:nvPr/>
              </p14:nvContentPartPr>
              <p14:xfrm>
                <a:off x="9876392" y="6402318"/>
                <a:ext cx="57960" cy="2059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5783459-16D2-4A5C-8F08-374FC84B6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67752" y="6393678"/>
                  <a:ext cx="75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80935956-1170-469A-BB5E-B023A2527900}"/>
                    </a:ext>
                  </a:extLst>
                </p14:cNvPr>
                <p14:cNvContentPartPr/>
                <p14:nvPr/>
              </p14:nvContentPartPr>
              <p14:xfrm>
                <a:off x="9811952" y="6373878"/>
                <a:ext cx="165960" cy="907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80935956-1170-469A-BB5E-B023A25279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03312" y="6365238"/>
                  <a:ext cx="183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521F4699-54D9-4233-B665-24605E4DAD3D}"/>
                    </a:ext>
                  </a:extLst>
                </p14:cNvPr>
                <p14:cNvContentPartPr/>
                <p14:nvPr/>
              </p14:nvContentPartPr>
              <p14:xfrm>
                <a:off x="9978272" y="6439038"/>
                <a:ext cx="92880" cy="1796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521F4699-54D9-4233-B665-24605E4DAD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69632" y="6430038"/>
                  <a:ext cx="110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F130290-EE34-4E0B-BDAD-5A060A1CEFE5}"/>
                    </a:ext>
                  </a:extLst>
                </p14:cNvPr>
                <p14:cNvContentPartPr/>
                <p14:nvPr/>
              </p14:nvContentPartPr>
              <p14:xfrm>
                <a:off x="10176992" y="6432198"/>
                <a:ext cx="80640" cy="19728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F130290-EE34-4E0B-BDAD-5A060A1CEF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68352" y="6423558"/>
                  <a:ext cx="98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5F7ED981-D56C-4983-B4BA-F4712DD8E170}"/>
                    </a:ext>
                  </a:extLst>
                </p14:cNvPr>
                <p14:cNvContentPartPr/>
                <p14:nvPr/>
              </p14:nvContentPartPr>
              <p14:xfrm>
                <a:off x="10484072" y="6472158"/>
                <a:ext cx="100800" cy="16272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5F7ED981-D56C-4983-B4BA-F4712DD8E1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75072" y="6463158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60709937-AA3C-4304-ABA0-61923B5FA659}"/>
                    </a:ext>
                  </a:extLst>
                </p14:cNvPr>
                <p14:cNvContentPartPr/>
                <p14:nvPr/>
              </p14:nvContentPartPr>
              <p14:xfrm>
                <a:off x="10656872" y="6439398"/>
                <a:ext cx="105480" cy="1584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60709937-AA3C-4304-ABA0-61923B5FA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8232" y="6430758"/>
                  <a:ext cx="123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F185B8CA-C314-4090-87FC-23681D9041E0}"/>
                    </a:ext>
                  </a:extLst>
                </p14:cNvPr>
                <p14:cNvContentPartPr/>
                <p14:nvPr/>
              </p14:nvContentPartPr>
              <p14:xfrm>
                <a:off x="10751192" y="6419958"/>
                <a:ext cx="73800" cy="1450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F185B8CA-C314-4090-87FC-23681D9041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42192" y="6411318"/>
                  <a:ext cx="9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DD85BAA2-7BC0-4E02-90EC-7DD447B9B17D}"/>
                    </a:ext>
                  </a:extLst>
                </p14:cNvPr>
                <p14:cNvContentPartPr/>
                <p14:nvPr/>
              </p14:nvContentPartPr>
              <p14:xfrm>
                <a:off x="10747592" y="6406278"/>
                <a:ext cx="138240" cy="1623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DD85BAA2-7BC0-4E02-90EC-7DD447B9B17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38592" y="6397638"/>
                  <a:ext cx="155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86BC85-F963-42DF-B72C-EDF07131E0B3}"/>
                    </a:ext>
                  </a:extLst>
                </p14:cNvPr>
                <p14:cNvContentPartPr/>
                <p14:nvPr/>
              </p14:nvContentPartPr>
              <p14:xfrm>
                <a:off x="10910312" y="6413478"/>
                <a:ext cx="179280" cy="1663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86BC85-F963-42DF-B72C-EDF07131E0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1672" y="6404838"/>
                  <a:ext cx="196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56F64105-BFB2-48CE-A788-1FA87DEB49B5}"/>
                    </a:ext>
                  </a:extLst>
                </p14:cNvPr>
                <p14:cNvContentPartPr/>
                <p14:nvPr/>
              </p14:nvContentPartPr>
              <p14:xfrm>
                <a:off x="11124152" y="6454158"/>
                <a:ext cx="119160" cy="1058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56F64105-BFB2-48CE-A788-1FA87DEB49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15512" y="6445518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BEAF7D5-A296-40EB-B880-2CBA440A0EF3}"/>
                    </a:ext>
                  </a:extLst>
                </p14:cNvPr>
                <p14:cNvContentPartPr/>
                <p14:nvPr/>
              </p14:nvContentPartPr>
              <p14:xfrm>
                <a:off x="11295152" y="6429318"/>
                <a:ext cx="109080" cy="1504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BEAF7D5-A296-40EB-B880-2CBA440A0EF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86512" y="6420318"/>
                  <a:ext cx="126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F11201B-73E9-45CF-814B-9412446A5B35}"/>
                    </a:ext>
                  </a:extLst>
                </p14:cNvPr>
                <p14:cNvContentPartPr/>
                <p14:nvPr/>
              </p14:nvContentPartPr>
              <p14:xfrm>
                <a:off x="11443112" y="6394398"/>
                <a:ext cx="270360" cy="1879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F11201B-73E9-45CF-814B-9412446A5B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34472" y="6385758"/>
                  <a:ext cx="288000" cy="2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388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DE5F6334-652A-4E75-872E-D3DA5059D071}"/>
              </a:ext>
            </a:extLst>
          </p:cNvPr>
          <p:cNvGrpSpPr/>
          <p:nvPr/>
        </p:nvGrpSpPr>
        <p:grpSpPr>
          <a:xfrm>
            <a:off x="7224992" y="365478"/>
            <a:ext cx="3206160" cy="453960"/>
            <a:chOff x="7224992" y="365478"/>
            <a:chExt cx="32061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A72BF54-970B-4D43-B3A6-9115249817F6}"/>
                    </a:ext>
                  </a:extLst>
                </p14:cNvPr>
                <p14:cNvContentPartPr/>
                <p14:nvPr/>
              </p14:nvContentPartPr>
              <p14:xfrm>
                <a:off x="7224992" y="379878"/>
                <a:ext cx="282240" cy="4395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A72BF54-970B-4D43-B3A6-9115249817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6992" y="362238"/>
                  <a:ext cx="3178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A24F3529-B3F5-4A7F-91A2-76006633D541}"/>
                    </a:ext>
                  </a:extLst>
                </p14:cNvPr>
                <p14:cNvContentPartPr/>
                <p14:nvPr/>
              </p14:nvContentPartPr>
              <p14:xfrm>
                <a:off x="7564472" y="437478"/>
                <a:ext cx="268560" cy="3301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A24F3529-B3F5-4A7F-91A2-76006633D5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6472" y="419478"/>
                  <a:ext cx="304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F1E8BC50-5F76-4B67-B13A-E2C645A7E348}"/>
                    </a:ext>
                  </a:extLst>
                </p14:cNvPr>
                <p14:cNvContentPartPr/>
                <p14:nvPr/>
              </p14:nvContentPartPr>
              <p14:xfrm>
                <a:off x="7552952" y="620718"/>
                <a:ext cx="206280" cy="262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F1E8BC50-5F76-4B67-B13A-E2C645A7E3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5312" y="603078"/>
                  <a:ext cx="241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C9311006-841D-428A-9C4D-82999624CF64}"/>
                    </a:ext>
                  </a:extLst>
                </p14:cNvPr>
                <p14:cNvContentPartPr/>
                <p14:nvPr/>
              </p14:nvContentPartPr>
              <p14:xfrm>
                <a:off x="7836632" y="479598"/>
                <a:ext cx="559080" cy="272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C9311006-841D-428A-9C4D-82999624CF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18992" y="461598"/>
                  <a:ext cx="594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93439F6E-A5B0-4F4A-890D-2F2CBF9FE80B}"/>
                    </a:ext>
                  </a:extLst>
                </p14:cNvPr>
                <p14:cNvContentPartPr/>
                <p14:nvPr/>
              </p14:nvContentPartPr>
              <p14:xfrm>
                <a:off x="8408312" y="428118"/>
                <a:ext cx="317160" cy="285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93439F6E-A5B0-4F4A-890D-2F2CBF9FE8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0312" y="410478"/>
                  <a:ext cx="352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9E07F93A-CA36-452C-A032-876F5E12D136}"/>
                    </a:ext>
                  </a:extLst>
                </p14:cNvPr>
                <p14:cNvContentPartPr/>
                <p14:nvPr/>
              </p14:nvContentPartPr>
              <p14:xfrm>
                <a:off x="8773712" y="412998"/>
                <a:ext cx="289800" cy="32364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9E07F93A-CA36-452C-A032-876F5E12D1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56072" y="395358"/>
                  <a:ext cx="325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14235FAC-F29F-4C92-85D2-8C4B0051E2D2}"/>
                    </a:ext>
                  </a:extLst>
                </p14:cNvPr>
                <p14:cNvContentPartPr/>
                <p14:nvPr/>
              </p14:nvContentPartPr>
              <p14:xfrm>
                <a:off x="9219392" y="365478"/>
                <a:ext cx="9360" cy="28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14235FAC-F29F-4C92-85D2-8C4B0051E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1392" y="347838"/>
                  <a:ext cx="45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5E404C07-646A-49FA-A66F-9CC9E9FC5174}"/>
                    </a:ext>
                  </a:extLst>
                </p14:cNvPr>
                <p14:cNvContentPartPr/>
                <p14:nvPr/>
              </p14:nvContentPartPr>
              <p14:xfrm>
                <a:off x="9247472" y="535038"/>
                <a:ext cx="21960" cy="583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5E404C07-646A-49FA-A66F-9CC9E9FC51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9832" y="517398"/>
                  <a:ext cx="57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A1EA033-6A57-47B0-9B68-33D6771853E6}"/>
                    </a:ext>
                  </a:extLst>
                </p14:cNvPr>
                <p14:cNvContentPartPr/>
                <p14:nvPr/>
              </p14:nvContentPartPr>
              <p14:xfrm>
                <a:off x="9519632" y="591918"/>
                <a:ext cx="377640" cy="327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A1EA033-6A57-47B0-9B68-33D6771853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01632" y="574278"/>
                  <a:ext cx="413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B27E49D-1FB0-4604-A2EF-3FD281FCBD6F}"/>
                    </a:ext>
                  </a:extLst>
                </p14:cNvPr>
                <p14:cNvContentPartPr/>
                <p14:nvPr/>
              </p14:nvContentPartPr>
              <p14:xfrm>
                <a:off x="10088072" y="540078"/>
                <a:ext cx="24120" cy="442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B27E49D-1FB0-4604-A2EF-3FD281FCBD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70072" y="522438"/>
                  <a:ext cx="59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D2093D3-4F5C-4623-8074-0774DB565894}"/>
                    </a:ext>
                  </a:extLst>
                </p14:cNvPr>
                <p14:cNvContentPartPr/>
                <p14:nvPr/>
              </p14:nvContentPartPr>
              <p14:xfrm>
                <a:off x="10343672" y="532158"/>
                <a:ext cx="87480" cy="72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D2093D3-4F5C-4623-8074-0774DB5658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25672" y="514158"/>
                  <a:ext cx="1231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A623A1-7F19-4C8E-A17C-D9F6FC85736B}"/>
              </a:ext>
            </a:extLst>
          </p:cNvPr>
          <p:cNvGrpSpPr/>
          <p:nvPr/>
        </p:nvGrpSpPr>
        <p:grpSpPr>
          <a:xfrm>
            <a:off x="2514392" y="1791438"/>
            <a:ext cx="831600" cy="759240"/>
            <a:chOff x="2514392" y="1791438"/>
            <a:chExt cx="83160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3412D02A-0DF0-423F-BFDC-6D6C58B7179A}"/>
                    </a:ext>
                  </a:extLst>
                </p14:cNvPr>
                <p14:cNvContentPartPr/>
                <p14:nvPr/>
              </p14:nvContentPartPr>
              <p14:xfrm>
                <a:off x="2514392" y="1791438"/>
                <a:ext cx="508320" cy="7592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3412D02A-0DF0-423F-BFDC-6D6C58B717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5392" y="1782438"/>
                  <a:ext cx="52596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A874762A-411F-4E46-ACCA-73056D35FC30}"/>
                    </a:ext>
                  </a:extLst>
                </p14:cNvPr>
                <p14:cNvContentPartPr/>
                <p14:nvPr/>
              </p14:nvContentPartPr>
              <p14:xfrm>
                <a:off x="3279032" y="2368158"/>
                <a:ext cx="66960" cy="435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A874762A-411F-4E46-ACCA-73056D35FC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392" y="2359518"/>
                  <a:ext cx="846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5821493-F5B4-442D-84E6-D59BE93A7506}"/>
              </a:ext>
            </a:extLst>
          </p:cNvPr>
          <p:cNvGrpSpPr/>
          <p:nvPr/>
        </p:nvGrpSpPr>
        <p:grpSpPr>
          <a:xfrm>
            <a:off x="3841712" y="1369878"/>
            <a:ext cx="1104120" cy="1122480"/>
            <a:chOff x="3841712" y="1369878"/>
            <a:chExt cx="1104120" cy="11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B2DCAF4-7482-46B4-8A20-9E6A24743213}"/>
                    </a:ext>
                  </a:extLst>
                </p14:cNvPr>
                <p14:cNvContentPartPr/>
                <p14:nvPr/>
              </p14:nvContentPartPr>
              <p14:xfrm>
                <a:off x="3841712" y="2101758"/>
                <a:ext cx="372240" cy="2026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B2DCAF4-7482-46B4-8A20-9E6A247432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2712" y="2093118"/>
                  <a:ext cx="38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DBCAD58-B43C-4093-AA7A-8A4E0E3A73A2}"/>
                    </a:ext>
                  </a:extLst>
                </p14:cNvPr>
                <p14:cNvContentPartPr/>
                <p14:nvPr/>
              </p14:nvContentPartPr>
              <p14:xfrm>
                <a:off x="4439672" y="1882158"/>
                <a:ext cx="146160" cy="6102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DBCAD58-B43C-4093-AA7A-8A4E0E3A73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1032" y="1873158"/>
                  <a:ext cx="1638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1C4E8DA-1876-4007-AC37-12EDD7C0D15D}"/>
                    </a:ext>
                  </a:extLst>
                </p14:cNvPr>
                <p14:cNvContentPartPr/>
                <p14:nvPr/>
              </p14:nvContentPartPr>
              <p14:xfrm>
                <a:off x="4796072" y="1781358"/>
                <a:ext cx="139320" cy="6703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1C4E8DA-1876-4007-AC37-12EDD7C0D1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7432" y="1772358"/>
                  <a:ext cx="1569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BAAEAA1-FC88-4CFC-8D8B-5C8CEFAC5BF7}"/>
                    </a:ext>
                  </a:extLst>
                </p14:cNvPr>
                <p14:cNvContentPartPr/>
                <p14:nvPr/>
              </p14:nvContentPartPr>
              <p14:xfrm>
                <a:off x="4512392" y="2036958"/>
                <a:ext cx="433440" cy="745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BAAEAA1-FC88-4CFC-8D8B-5C8CEFAC5B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03392" y="2027958"/>
                  <a:ext cx="451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14EA8A4-13A5-48D0-B037-811CB9964C8F}"/>
                    </a:ext>
                  </a:extLst>
                </p14:cNvPr>
                <p14:cNvContentPartPr/>
                <p14:nvPr/>
              </p14:nvContentPartPr>
              <p14:xfrm>
                <a:off x="3944312" y="1404798"/>
                <a:ext cx="716760" cy="3700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14EA8A4-13A5-48D0-B037-811CB9964C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35672" y="1395798"/>
                  <a:ext cx="734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F97225D-3F57-42F5-8E1A-2409147CDD45}"/>
                    </a:ext>
                  </a:extLst>
                </p14:cNvPr>
                <p14:cNvContentPartPr/>
                <p14:nvPr/>
              </p14:nvContentPartPr>
              <p14:xfrm>
                <a:off x="4715792" y="1369878"/>
                <a:ext cx="206640" cy="157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F97225D-3F57-42F5-8E1A-2409147CDD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7152" y="1361238"/>
                  <a:ext cx="2242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8497073-40B2-4AFF-8F9C-848783095185}"/>
              </a:ext>
            </a:extLst>
          </p:cNvPr>
          <p:cNvGrpSpPr/>
          <p:nvPr/>
        </p:nvGrpSpPr>
        <p:grpSpPr>
          <a:xfrm>
            <a:off x="3206672" y="2938038"/>
            <a:ext cx="2580840" cy="1123200"/>
            <a:chOff x="3206672" y="2938038"/>
            <a:chExt cx="2580840" cy="11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7317AE6-C760-4086-B9B8-6E8FDA2D2193}"/>
                    </a:ext>
                  </a:extLst>
                </p14:cNvPr>
                <p14:cNvContentPartPr/>
                <p14:nvPr/>
              </p14:nvContentPartPr>
              <p14:xfrm>
                <a:off x="3292712" y="3344118"/>
                <a:ext cx="63720" cy="54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7317AE6-C760-4086-B9B8-6E8FDA2D21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4072" y="3335118"/>
                  <a:ext cx="813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E0A4936-B1FE-4046-AA0E-B2EE38CAE0F0}"/>
                    </a:ext>
                  </a:extLst>
                </p14:cNvPr>
                <p14:cNvContentPartPr/>
                <p14:nvPr/>
              </p14:nvContentPartPr>
              <p14:xfrm>
                <a:off x="3208112" y="3121278"/>
                <a:ext cx="467280" cy="1699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E0A4936-B1FE-4046-AA0E-B2EE38CAE0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9112" y="3112638"/>
                  <a:ext cx="484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2D77183-9F7C-4585-A679-BC96CDCD1E2E}"/>
                    </a:ext>
                  </a:extLst>
                </p14:cNvPr>
                <p14:cNvContentPartPr/>
                <p14:nvPr/>
              </p14:nvContentPartPr>
              <p14:xfrm>
                <a:off x="3206672" y="3536358"/>
                <a:ext cx="376920" cy="137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2D77183-9F7C-4585-A679-BC96CDCD1E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8032" y="3527718"/>
                  <a:ext cx="394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0C2119BE-9629-4CE5-8EBD-64B16C7F2575}"/>
                    </a:ext>
                  </a:extLst>
                </p14:cNvPr>
                <p14:cNvContentPartPr/>
                <p14:nvPr/>
              </p14:nvContentPartPr>
              <p14:xfrm>
                <a:off x="3962312" y="3562998"/>
                <a:ext cx="113040" cy="1040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0C2119BE-9629-4CE5-8EBD-64B16C7F25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3672" y="3553998"/>
                  <a:ext cx="130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DE5F521-7C15-43BF-81EE-478EC05218B9}"/>
                    </a:ext>
                  </a:extLst>
                </p14:cNvPr>
                <p14:cNvContentPartPr/>
                <p14:nvPr/>
              </p14:nvContentPartPr>
              <p14:xfrm>
                <a:off x="4590872" y="3480198"/>
                <a:ext cx="329040" cy="468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DE5F521-7C15-43BF-81EE-478EC05218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1872" y="3471558"/>
                  <a:ext cx="346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A7015510-F404-4946-9F04-B24CFEB1895F}"/>
                    </a:ext>
                  </a:extLst>
                </p14:cNvPr>
                <p14:cNvContentPartPr/>
                <p14:nvPr/>
              </p14:nvContentPartPr>
              <p14:xfrm>
                <a:off x="4585112" y="3530238"/>
                <a:ext cx="436680" cy="1774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A7015510-F404-4946-9F04-B24CFEB189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6112" y="3521598"/>
                  <a:ext cx="45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21F7F35-6E36-4445-9BE0-00343C5677F5}"/>
                    </a:ext>
                  </a:extLst>
                </p14:cNvPr>
                <p14:cNvContentPartPr/>
                <p14:nvPr/>
              </p14:nvContentPartPr>
              <p14:xfrm>
                <a:off x="5248952" y="3168798"/>
                <a:ext cx="93960" cy="4802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21F7F35-6E36-4445-9BE0-00343C567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9952" y="3160158"/>
                  <a:ext cx="111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A70AD3D-227A-4504-83B7-E86D031831D8}"/>
                    </a:ext>
                  </a:extLst>
                </p14:cNvPr>
                <p14:cNvContentPartPr/>
                <p14:nvPr/>
              </p14:nvContentPartPr>
              <p14:xfrm>
                <a:off x="5515352" y="3098598"/>
                <a:ext cx="75240" cy="5090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A70AD3D-227A-4504-83B7-E86D031831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6712" y="3089958"/>
                  <a:ext cx="92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F900E22-678C-4580-98D9-FC8F10884807}"/>
                    </a:ext>
                  </a:extLst>
                </p14:cNvPr>
                <p14:cNvContentPartPr/>
                <p14:nvPr/>
              </p14:nvContentPartPr>
              <p14:xfrm>
                <a:off x="5241752" y="3371478"/>
                <a:ext cx="376920" cy="856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F900E22-678C-4580-98D9-FC8F108848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33112" y="3362838"/>
                  <a:ext cx="39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C60B213D-B17E-4FA0-B45B-D18AD74FF2A4}"/>
                    </a:ext>
                  </a:extLst>
                </p14:cNvPr>
                <p14:cNvContentPartPr/>
                <p14:nvPr/>
              </p14:nvContentPartPr>
              <p14:xfrm>
                <a:off x="4550552" y="3496038"/>
                <a:ext cx="496080" cy="150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C60B213D-B17E-4FA0-B45B-D18AD74FF2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1552" y="3487398"/>
                  <a:ext cx="513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919114-C5D1-49FE-A049-7181A2E13150}"/>
                    </a:ext>
                  </a:extLst>
                </p14:cNvPr>
                <p14:cNvContentPartPr/>
                <p14:nvPr/>
              </p14:nvContentPartPr>
              <p14:xfrm>
                <a:off x="4716152" y="3016518"/>
                <a:ext cx="277200" cy="2138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919114-C5D1-49FE-A049-7181A2E131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7152" y="3007878"/>
                  <a:ext cx="294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79441F7-4C35-4AF4-B83E-FE819BF3B77D}"/>
                    </a:ext>
                  </a:extLst>
                </p14:cNvPr>
                <p14:cNvContentPartPr/>
                <p14:nvPr/>
              </p14:nvContentPartPr>
              <p14:xfrm>
                <a:off x="5030432" y="2938038"/>
                <a:ext cx="174600" cy="1396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79441F7-4C35-4AF4-B83E-FE819BF3B7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1432" y="2929038"/>
                  <a:ext cx="192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3936F53-13B7-4AC4-A960-F8475C8BDE02}"/>
                    </a:ext>
                  </a:extLst>
                </p14:cNvPr>
                <p14:cNvContentPartPr/>
                <p14:nvPr/>
              </p14:nvContentPartPr>
              <p14:xfrm>
                <a:off x="4311872" y="2970078"/>
                <a:ext cx="415800" cy="1091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3936F53-13B7-4AC4-A960-F8475C8BD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02872" y="2961438"/>
                  <a:ext cx="43344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04F0F91-AC0E-4C37-9934-CDE3C6DB6AE5}"/>
                    </a:ext>
                  </a:extLst>
                </p14:cNvPr>
                <p14:cNvContentPartPr/>
                <p14:nvPr/>
              </p14:nvContentPartPr>
              <p14:xfrm>
                <a:off x="5555312" y="3006078"/>
                <a:ext cx="232200" cy="979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04F0F91-AC0E-4C37-9934-CDE3C6DB6A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46312" y="2997078"/>
                  <a:ext cx="249840" cy="9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73B4D4DC-D99E-4724-9A19-E4FBBF0CB1C2}"/>
              </a:ext>
            </a:extLst>
          </p:cNvPr>
          <p:cNvGrpSpPr/>
          <p:nvPr/>
        </p:nvGrpSpPr>
        <p:grpSpPr>
          <a:xfrm>
            <a:off x="4007672" y="2624118"/>
            <a:ext cx="1751400" cy="1657440"/>
            <a:chOff x="4007672" y="2624118"/>
            <a:chExt cx="1751400" cy="16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A593BE3-81A2-425C-804D-FA67D2A2CE00}"/>
                    </a:ext>
                  </a:extLst>
                </p14:cNvPr>
                <p14:cNvContentPartPr/>
                <p14:nvPr/>
              </p14:nvContentPartPr>
              <p14:xfrm>
                <a:off x="4520312" y="2624118"/>
                <a:ext cx="1011600" cy="16574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A593BE3-81A2-425C-804D-FA67D2A2CE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15992" y="2619798"/>
                  <a:ext cx="102024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66CBE6C-C44E-4A6E-85E5-C6397CA4B0AE}"/>
                    </a:ext>
                  </a:extLst>
                </p14:cNvPr>
                <p14:cNvContentPartPr/>
                <p14:nvPr/>
              </p14:nvContentPartPr>
              <p14:xfrm>
                <a:off x="4007672" y="2734278"/>
                <a:ext cx="1751400" cy="14828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66CBE6C-C44E-4A6E-85E5-C6397CA4B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03352" y="2729958"/>
                  <a:ext cx="1760040" cy="149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832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8D903E-AF83-4256-9916-0CC27FA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3" y="3154893"/>
            <a:ext cx="10863336" cy="905278"/>
          </a:xfrm>
          <a:prstGeom prst="rect">
            <a:avLst/>
          </a:prstGeom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F01B3AC-C797-4F24-A242-88FD8B561BBF}"/>
              </a:ext>
            </a:extLst>
          </p:cNvPr>
          <p:cNvGrpSpPr/>
          <p:nvPr/>
        </p:nvGrpSpPr>
        <p:grpSpPr>
          <a:xfrm>
            <a:off x="465272" y="535038"/>
            <a:ext cx="4271400" cy="660240"/>
            <a:chOff x="465272" y="535038"/>
            <a:chExt cx="427140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8A18353-8BBC-43B6-8900-69C41C177D57}"/>
                    </a:ext>
                  </a:extLst>
                </p14:cNvPr>
                <p14:cNvContentPartPr/>
                <p14:nvPr/>
              </p14:nvContentPartPr>
              <p14:xfrm>
                <a:off x="465272" y="823758"/>
                <a:ext cx="415080" cy="3715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8A18353-8BBC-43B6-8900-69C41C177D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632" y="805758"/>
                  <a:ext cx="450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BC81CD1-E535-4957-9D29-D8BC85BD7535}"/>
                    </a:ext>
                  </a:extLst>
                </p14:cNvPr>
                <p14:cNvContentPartPr/>
                <p14:nvPr/>
              </p14:nvContentPartPr>
              <p14:xfrm>
                <a:off x="687752" y="819078"/>
                <a:ext cx="334080" cy="3258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BC81CD1-E535-4957-9D29-D8BC85BD75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752" y="801438"/>
                  <a:ext cx="369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5F5245C-38ED-486A-8F5D-2AE341B3AD17}"/>
                    </a:ext>
                  </a:extLst>
                </p14:cNvPr>
                <p14:cNvContentPartPr/>
                <p14:nvPr/>
              </p14:nvContentPartPr>
              <p14:xfrm>
                <a:off x="1117232" y="745278"/>
                <a:ext cx="270720" cy="36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5F5245C-38ED-486A-8F5D-2AE341B3AD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9592" y="727278"/>
                  <a:ext cx="306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FEE756D-39C8-4B32-883D-772E5A90E062}"/>
                    </a:ext>
                  </a:extLst>
                </p14:cNvPr>
                <p14:cNvContentPartPr/>
                <p14:nvPr/>
              </p14:nvContentPartPr>
              <p14:xfrm>
                <a:off x="1092752" y="937158"/>
                <a:ext cx="188280" cy="25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FEE756D-39C8-4B32-883D-772E5A90E0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752" y="919518"/>
                  <a:ext cx="22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C423A07-8123-444F-9282-0F9D85ED73E8}"/>
                    </a:ext>
                  </a:extLst>
                </p14:cNvPr>
                <p14:cNvContentPartPr/>
                <p14:nvPr/>
              </p14:nvContentPartPr>
              <p14:xfrm>
                <a:off x="1381112" y="765078"/>
                <a:ext cx="338760" cy="328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C423A07-8123-444F-9282-0F9D85ED73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3112" y="747438"/>
                  <a:ext cx="374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19503B4-91A0-4395-84AC-27FBB187B627}"/>
                    </a:ext>
                  </a:extLst>
                </p14:cNvPr>
                <p14:cNvContentPartPr/>
                <p14:nvPr/>
              </p14:nvContentPartPr>
              <p14:xfrm>
                <a:off x="1695392" y="793158"/>
                <a:ext cx="284400" cy="2948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19503B4-91A0-4395-84AC-27FBB187B6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77752" y="775158"/>
                  <a:ext cx="320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2A41F70-3FBC-4A61-9857-FADE472B61EB}"/>
                    </a:ext>
                  </a:extLst>
                </p14:cNvPr>
                <p14:cNvContentPartPr/>
                <p14:nvPr/>
              </p14:nvContentPartPr>
              <p14:xfrm>
                <a:off x="2079152" y="815118"/>
                <a:ext cx="96840" cy="27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2A41F70-3FBC-4A61-9857-FADE472B61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61152" y="797118"/>
                  <a:ext cx="132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6F12760-DB4C-47C1-979B-FE6AAE65ADCF}"/>
                    </a:ext>
                  </a:extLst>
                </p14:cNvPr>
                <p14:cNvContentPartPr/>
                <p14:nvPr/>
              </p14:nvContentPartPr>
              <p14:xfrm>
                <a:off x="2491712" y="700638"/>
                <a:ext cx="114840" cy="3168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6F12760-DB4C-47C1-979B-FE6AAE65AD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74072" y="682998"/>
                  <a:ext cx="15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835A4E1-3CE1-49E4-8F8A-3EE33F21B3AF}"/>
                    </a:ext>
                  </a:extLst>
                </p14:cNvPr>
                <p14:cNvContentPartPr/>
                <p14:nvPr/>
              </p14:nvContentPartPr>
              <p14:xfrm>
                <a:off x="2458952" y="679758"/>
                <a:ext cx="195480" cy="432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835A4E1-3CE1-49E4-8F8A-3EE33F21B3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1312" y="661758"/>
                  <a:ext cx="231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8682ADC-480C-4989-A4E8-5301C0ED624B}"/>
                    </a:ext>
                  </a:extLst>
                </p14:cNvPr>
                <p14:cNvContentPartPr/>
                <p14:nvPr/>
              </p14:nvContentPartPr>
              <p14:xfrm>
                <a:off x="2458952" y="827358"/>
                <a:ext cx="160560" cy="68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8682ADC-480C-4989-A4E8-5301C0ED62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41312" y="809358"/>
                  <a:ext cx="196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7C616BA-FE1E-443D-8324-2BBC1A42205D}"/>
                    </a:ext>
                  </a:extLst>
                </p14:cNvPr>
                <p14:cNvContentPartPr/>
                <p14:nvPr/>
              </p14:nvContentPartPr>
              <p14:xfrm>
                <a:off x="2766392" y="717198"/>
                <a:ext cx="309600" cy="284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7C616BA-FE1E-443D-8324-2BBC1A4220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48392" y="699558"/>
                  <a:ext cx="345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3AC52DD-B1F8-4F1A-9AE3-177D65092B88}"/>
                    </a:ext>
                  </a:extLst>
                </p14:cNvPr>
                <p14:cNvContentPartPr/>
                <p14:nvPr/>
              </p14:nvContentPartPr>
              <p14:xfrm>
                <a:off x="3105152" y="628278"/>
                <a:ext cx="729000" cy="3762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3AC52DD-B1F8-4F1A-9AE3-177D65092B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7152" y="610278"/>
                  <a:ext cx="764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4461B9-BE2E-46AE-85C4-4326AAD9DA99}"/>
                    </a:ext>
                  </a:extLst>
                </p14:cNvPr>
                <p14:cNvContentPartPr/>
                <p14:nvPr/>
              </p14:nvContentPartPr>
              <p14:xfrm>
                <a:off x="3779792" y="570678"/>
                <a:ext cx="308520" cy="3358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4461B9-BE2E-46AE-85C4-4326AAD9DA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61792" y="553038"/>
                  <a:ext cx="344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527154C-0EE7-40C9-B479-5F0AF9F906E0}"/>
                    </a:ext>
                  </a:extLst>
                </p14:cNvPr>
                <p14:cNvContentPartPr/>
                <p14:nvPr/>
              </p14:nvContentPartPr>
              <p14:xfrm>
                <a:off x="3779072" y="735918"/>
                <a:ext cx="291240" cy="25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527154C-0EE7-40C9-B479-5F0AF9F906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1432" y="717918"/>
                  <a:ext cx="326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A67C888-7DEC-4754-A5ED-1E085E640D74}"/>
                    </a:ext>
                  </a:extLst>
                </p14:cNvPr>
                <p14:cNvContentPartPr/>
                <p14:nvPr/>
              </p14:nvContentPartPr>
              <p14:xfrm>
                <a:off x="4172912" y="589758"/>
                <a:ext cx="303840" cy="3448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A67C888-7DEC-4754-A5ED-1E085E640D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54912" y="571758"/>
                  <a:ext cx="339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1FBFC61-2628-4098-A5C9-693045C79374}"/>
                    </a:ext>
                  </a:extLst>
                </p14:cNvPr>
                <p14:cNvContentPartPr/>
                <p14:nvPr/>
              </p14:nvContentPartPr>
              <p14:xfrm>
                <a:off x="4650272" y="535038"/>
                <a:ext cx="5040" cy="327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1FBFC61-2628-4098-A5C9-693045C793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32272" y="517398"/>
                  <a:ext cx="4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5FB719E-A8E5-4114-95D0-0A5F2CFC2AE6}"/>
                    </a:ext>
                  </a:extLst>
                </p14:cNvPr>
                <p14:cNvContentPartPr/>
                <p14:nvPr/>
              </p14:nvContentPartPr>
              <p14:xfrm>
                <a:off x="4703552" y="731598"/>
                <a:ext cx="33120" cy="442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5FB719E-A8E5-4114-95D0-0A5F2CFC2A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85552" y="713598"/>
                  <a:ext cx="687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0CC72CAD-21DD-48F5-B601-043673F76559}"/>
                  </a:ext>
                </a:extLst>
              </p14:cNvPr>
              <p14:cNvContentPartPr/>
              <p14:nvPr/>
            </p14:nvContentPartPr>
            <p14:xfrm>
              <a:off x="5130872" y="203118"/>
              <a:ext cx="413640" cy="5767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0CC72CAD-21DD-48F5-B601-043673F7655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12872" y="185478"/>
                <a:ext cx="449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80AEF31-F117-444C-A85E-85077A477B1C}"/>
                  </a:ext>
                </a:extLst>
              </p14:cNvPr>
              <p14:cNvContentPartPr/>
              <p14:nvPr/>
            </p14:nvContentPartPr>
            <p14:xfrm>
              <a:off x="5454512" y="1037958"/>
              <a:ext cx="18360" cy="788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80AEF31-F117-444C-A85E-85077A477B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36872" y="1020318"/>
                <a:ext cx="540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1E0BF8B-ED3B-46C3-A348-0512D2006A38}"/>
              </a:ext>
            </a:extLst>
          </p:cNvPr>
          <p:cNvGrpSpPr/>
          <p:nvPr/>
        </p:nvGrpSpPr>
        <p:grpSpPr>
          <a:xfrm>
            <a:off x="7118432" y="423078"/>
            <a:ext cx="2644200" cy="383760"/>
            <a:chOff x="7118432" y="423078"/>
            <a:chExt cx="26442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61C7421-4713-456B-AB94-D6EEC3ED5C6B}"/>
                    </a:ext>
                  </a:extLst>
                </p14:cNvPr>
                <p14:cNvContentPartPr/>
                <p14:nvPr/>
              </p14:nvContentPartPr>
              <p14:xfrm>
                <a:off x="7146872" y="508398"/>
                <a:ext cx="315720" cy="298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61C7421-4713-456B-AB94-D6EEC3ED5C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29232" y="490398"/>
                  <a:ext cx="351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AB4A6A8-F005-44EF-A9B7-ED38218EFF50}"/>
                    </a:ext>
                  </a:extLst>
                </p14:cNvPr>
                <p14:cNvContentPartPr/>
                <p14:nvPr/>
              </p14:nvContentPartPr>
              <p14:xfrm>
                <a:off x="7118432" y="656358"/>
                <a:ext cx="263880" cy="298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AB4A6A8-F005-44EF-A9B7-ED38218EFF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00792" y="638358"/>
                  <a:ext cx="299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A748204-2CBA-4DE0-9C0A-AB959BC16495}"/>
                    </a:ext>
                  </a:extLst>
                </p14:cNvPr>
                <p14:cNvContentPartPr/>
                <p14:nvPr/>
              </p14:nvContentPartPr>
              <p14:xfrm>
                <a:off x="7521632" y="532878"/>
                <a:ext cx="234360" cy="2530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A748204-2CBA-4DE0-9C0A-AB959BC1649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03632" y="515238"/>
                  <a:ext cx="270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C76E2A68-C67B-4AA4-9616-FEB9ADA47882}"/>
                    </a:ext>
                  </a:extLst>
                </p14:cNvPr>
                <p14:cNvContentPartPr/>
                <p14:nvPr/>
              </p14:nvContentPartPr>
              <p14:xfrm>
                <a:off x="7542872" y="568518"/>
                <a:ext cx="187560" cy="2113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C76E2A68-C67B-4AA4-9616-FEB9ADA478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24872" y="550878"/>
                  <a:ext cx="223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EC6F38D4-4994-4D27-80FA-6096CF632BD0}"/>
                    </a:ext>
                  </a:extLst>
                </p14:cNvPr>
                <p14:cNvContentPartPr/>
                <p14:nvPr/>
              </p14:nvContentPartPr>
              <p14:xfrm>
                <a:off x="7831232" y="587958"/>
                <a:ext cx="189000" cy="190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EC6F38D4-4994-4D27-80FA-6096CF632B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13232" y="569958"/>
                  <a:ext cx="224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7AB4954-FEF8-4462-A574-3257507C70AF}"/>
                    </a:ext>
                  </a:extLst>
                </p14:cNvPr>
                <p14:cNvContentPartPr/>
                <p14:nvPr/>
              </p14:nvContentPartPr>
              <p14:xfrm>
                <a:off x="8166032" y="499398"/>
                <a:ext cx="336240" cy="2905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7AB4954-FEF8-4462-A574-3257507C70A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48392" y="481758"/>
                  <a:ext cx="37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F4B155D-F274-4EE9-A954-5FFFA056C919}"/>
                    </a:ext>
                  </a:extLst>
                </p14:cNvPr>
                <p14:cNvContentPartPr/>
                <p14:nvPr/>
              </p14:nvContentPartPr>
              <p14:xfrm>
                <a:off x="8607392" y="511998"/>
                <a:ext cx="126000" cy="240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F4B155D-F274-4EE9-A954-5FFFA056C9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89392" y="494358"/>
                  <a:ext cx="161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C5FB9C2-7182-466C-A0FF-B5BDAA70E084}"/>
                    </a:ext>
                  </a:extLst>
                </p14:cNvPr>
                <p14:cNvContentPartPr/>
                <p14:nvPr/>
              </p14:nvContentPartPr>
              <p14:xfrm>
                <a:off x="8840312" y="505518"/>
                <a:ext cx="285480" cy="2728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C5FB9C2-7182-466C-A0FF-B5BDAA70E0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22312" y="487878"/>
                  <a:ext cx="321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94C33BC-9299-46F8-BFFF-5F5339C8BB51}"/>
                    </a:ext>
                  </a:extLst>
                </p14:cNvPr>
                <p14:cNvContentPartPr/>
                <p14:nvPr/>
              </p14:nvContentPartPr>
              <p14:xfrm>
                <a:off x="9165752" y="662478"/>
                <a:ext cx="207720" cy="954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94C33BC-9299-46F8-BFFF-5F5339C8BB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48112" y="644478"/>
                  <a:ext cx="243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4EA27DC1-D6BB-48EE-8C47-1926A6BB5ECA}"/>
                    </a:ext>
                  </a:extLst>
                </p14:cNvPr>
                <p14:cNvContentPartPr/>
                <p14:nvPr/>
              </p14:nvContentPartPr>
              <p14:xfrm>
                <a:off x="9030392" y="550878"/>
                <a:ext cx="340920" cy="1800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4EA27DC1-D6BB-48EE-8C47-1926A6BB5E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2392" y="533238"/>
                  <a:ext cx="376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5571A5AD-AFB5-4418-AE69-538DFEBE4521}"/>
                    </a:ext>
                  </a:extLst>
                </p14:cNvPr>
                <p14:cNvContentPartPr/>
                <p14:nvPr/>
              </p14:nvContentPartPr>
              <p14:xfrm>
                <a:off x="9627632" y="429558"/>
                <a:ext cx="135000" cy="345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5571A5AD-AFB5-4418-AE69-538DFEBE45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09632" y="411558"/>
                  <a:ext cx="170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BBF8B03-D2EE-4AE5-852D-BB85A904F5BC}"/>
                    </a:ext>
                  </a:extLst>
                </p14:cNvPr>
                <p14:cNvContentPartPr/>
                <p14:nvPr/>
              </p14:nvContentPartPr>
              <p14:xfrm>
                <a:off x="9526832" y="423078"/>
                <a:ext cx="62640" cy="1918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BBF8B03-D2EE-4AE5-852D-BB85A904F5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09192" y="405438"/>
                  <a:ext cx="982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3C8022E4-55E5-47C3-A911-BD8129A4667C}"/>
              </a:ext>
            </a:extLst>
          </p:cNvPr>
          <p:cNvGrpSpPr/>
          <p:nvPr/>
        </p:nvGrpSpPr>
        <p:grpSpPr>
          <a:xfrm>
            <a:off x="10088072" y="409758"/>
            <a:ext cx="73440" cy="142920"/>
            <a:chOff x="10088072" y="409758"/>
            <a:chExt cx="7344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B71CAEAB-473A-4C89-8FFF-219AA4F72D2E}"/>
                    </a:ext>
                  </a:extLst>
                </p14:cNvPr>
                <p14:cNvContentPartPr/>
                <p14:nvPr/>
              </p14:nvContentPartPr>
              <p14:xfrm>
                <a:off x="10088072" y="409758"/>
                <a:ext cx="50040" cy="1429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B71CAEAB-473A-4C89-8FFF-219AA4F72D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70072" y="392118"/>
                  <a:ext cx="85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936135-87DA-4A6B-A92A-3A7D23B22E50}"/>
                    </a:ext>
                  </a:extLst>
                </p14:cNvPr>
                <p14:cNvContentPartPr/>
                <p14:nvPr/>
              </p14:nvContentPartPr>
              <p14:xfrm>
                <a:off x="10135592" y="431358"/>
                <a:ext cx="25920" cy="327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936135-87DA-4A6B-A92A-3A7D23B22E5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7592" y="413358"/>
                  <a:ext cx="6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E53C92A-72C3-435F-AEE3-9E5CEBBC1ECF}"/>
                    </a:ext>
                  </a:extLst>
                </p14:cNvPr>
                <p14:cNvContentPartPr/>
                <p14:nvPr/>
              </p14:nvContentPartPr>
              <p14:xfrm>
                <a:off x="10102832" y="438198"/>
                <a:ext cx="36720" cy="7272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E53C92A-72C3-435F-AEE3-9E5CEBBC1E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84832" y="420558"/>
                  <a:ext cx="723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D7C2A32D-0BE2-4B70-A1B9-C86615BED8DF}"/>
                  </a:ext>
                </a:extLst>
              </p14:cNvPr>
              <p14:cNvContentPartPr/>
              <p14:nvPr/>
            </p14:nvContentPartPr>
            <p14:xfrm>
              <a:off x="10091312" y="763278"/>
              <a:ext cx="34200" cy="24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D7C2A32D-0BE2-4B70-A1B9-C86615BED8D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073672" y="745278"/>
                <a:ext cx="698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D72EBAB-AB16-44F9-B0D0-E6F47C9679F1}"/>
              </a:ext>
            </a:extLst>
          </p:cNvPr>
          <p:cNvGrpSpPr/>
          <p:nvPr/>
        </p:nvGrpSpPr>
        <p:grpSpPr>
          <a:xfrm>
            <a:off x="7779462" y="1370433"/>
            <a:ext cx="401400" cy="1067760"/>
            <a:chOff x="6315992" y="1274478"/>
            <a:chExt cx="40140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04719E2-7CD0-4477-A9CA-4246925E8BEF}"/>
                    </a:ext>
                  </a:extLst>
                </p14:cNvPr>
                <p14:cNvContentPartPr/>
                <p14:nvPr/>
              </p14:nvContentPartPr>
              <p14:xfrm>
                <a:off x="6395552" y="1274478"/>
                <a:ext cx="141840" cy="8114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04719E2-7CD0-4477-A9CA-4246925E8B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77912" y="1256478"/>
                  <a:ext cx="1774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BDE9540-D9F5-4615-B141-3E0B9BDCD789}"/>
                    </a:ext>
                  </a:extLst>
                </p14:cNvPr>
                <p14:cNvContentPartPr/>
                <p14:nvPr/>
              </p14:nvContentPartPr>
              <p14:xfrm>
                <a:off x="6315992" y="1977558"/>
                <a:ext cx="401400" cy="36468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BDE9540-D9F5-4615-B141-3E0B9BDCD7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98352" y="1959918"/>
                  <a:ext cx="43704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606B72EF-5FB3-4006-B155-1BF09F2F8FED}"/>
              </a:ext>
            </a:extLst>
          </p:cNvPr>
          <p:cNvGrpSpPr/>
          <p:nvPr/>
        </p:nvGrpSpPr>
        <p:grpSpPr>
          <a:xfrm>
            <a:off x="479312" y="1513518"/>
            <a:ext cx="1643400" cy="429120"/>
            <a:chOff x="479312" y="1513518"/>
            <a:chExt cx="16434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6D300ACC-82F6-4618-A6F5-AD8F351EDABE}"/>
                    </a:ext>
                  </a:extLst>
                </p14:cNvPr>
                <p14:cNvContentPartPr/>
                <p14:nvPr/>
              </p14:nvContentPartPr>
              <p14:xfrm>
                <a:off x="479312" y="1513518"/>
                <a:ext cx="372600" cy="4291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6D300ACC-82F6-4618-A6F5-AD8F351ED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1672" y="1495518"/>
                  <a:ext cx="408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0486AD89-0D60-460E-A161-6C8C82AF94C9}"/>
                    </a:ext>
                  </a:extLst>
                </p14:cNvPr>
                <p14:cNvContentPartPr/>
                <p14:nvPr/>
              </p14:nvContentPartPr>
              <p14:xfrm>
                <a:off x="630872" y="1651758"/>
                <a:ext cx="297720" cy="2430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0486AD89-0D60-460E-A161-6C8C82AF94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3232" y="1634118"/>
                  <a:ext cx="33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C2B40A8-2409-4610-B29F-571B85AAACFB}"/>
                    </a:ext>
                  </a:extLst>
                </p14:cNvPr>
                <p14:cNvContentPartPr/>
                <p14:nvPr/>
              </p14:nvContentPartPr>
              <p14:xfrm>
                <a:off x="1046312" y="1593798"/>
                <a:ext cx="104400" cy="238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C2B40A8-2409-4610-B29F-571B85AAAC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312" y="1576158"/>
                  <a:ext cx="140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F33CB8A-BCA7-48F7-9E77-22C6FD7BF29E}"/>
                    </a:ext>
                  </a:extLst>
                </p14:cNvPr>
                <p14:cNvContentPartPr/>
                <p14:nvPr/>
              </p14:nvContentPartPr>
              <p14:xfrm>
                <a:off x="1128752" y="1555278"/>
                <a:ext cx="168840" cy="2660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F33CB8A-BCA7-48F7-9E77-22C6FD7BF2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1112" y="1537278"/>
                  <a:ext cx="204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E2B94D1-060E-46AA-9D3C-63EAD03D47CD}"/>
                    </a:ext>
                  </a:extLst>
                </p14:cNvPr>
                <p14:cNvContentPartPr/>
                <p14:nvPr/>
              </p14:nvContentPartPr>
              <p14:xfrm>
                <a:off x="1266632" y="1640958"/>
                <a:ext cx="279720" cy="2199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E2B94D1-060E-46AA-9D3C-63EAD03D47C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48992" y="1623318"/>
                  <a:ext cx="315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B8FC9B6-AB3A-4F2E-BF02-90941FA64EA5}"/>
                    </a:ext>
                  </a:extLst>
                </p14:cNvPr>
                <p14:cNvContentPartPr/>
                <p14:nvPr/>
              </p14:nvContentPartPr>
              <p14:xfrm>
                <a:off x="1592432" y="1642758"/>
                <a:ext cx="110160" cy="2127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B8FC9B6-AB3A-4F2E-BF02-90941FA64E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74792" y="1625118"/>
                  <a:ext cx="145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A4966E3-FE7B-4A05-9A62-10F1902E85C6}"/>
                    </a:ext>
                  </a:extLst>
                </p14:cNvPr>
                <p14:cNvContentPartPr/>
                <p14:nvPr/>
              </p14:nvContentPartPr>
              <p14:xfrm>
                <a:off x="1538432" y="1580478"/>
                <a:ext cx="336240" cy="101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A4966E3-FE7B-4A05-9A62-10F1902E85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20432" y="1562838"/>
                  <a:ext cx="371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5DF327D-C8DD-4C11-B5D1-F9132666F997}"/>
                    </a:ext>
                  </a:extLst>
                </p14:cNvPr>
                <p14:cNvContentPartPr/>
                <p14:nvPr/>
              </p14:nvContentPartPr>
              <p14:xfrm>
                <a:off x="1999952" y="1579758"/>
                <a:ext cx="122760" cy="294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5DF327D-C8DD-4C11-B5D1-F9132666F9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81952" y="1561758"/>
                  <a:ext cx="15840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2108B7BC-6A1D-4229-86CB-CA03520CD220}"/>
              </a:ext>
            </a:extLst>
          </p:cNvPr>
          <p:cNvGrpSpPr/>
          <p:nvPr/>
        </p:nvGrpSpPr>
        <p:grpSpPr>
          <a:xfrm>
            <a:off x="2415032" y="1407678"/>
            <a:ext cx="881640" cy="382680"/>
            <a:chOff x="2415032" y="1407678"/>
            <a:chExt cx="881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A7D887-1223-490A-8DAF-DB5AE97F7ECB}"/>
                    </a:ext>
                  </a:extLst>
                </p14:cNvPr>
                <p14:cNvContentPartPr/>
                <p14:nvPr/>
              </p14:nvContentPartPr>
              <p14:xfrm>
                <a:off x="2599352" y="1407678"/>
                <a:ext cx="43200" cy="372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A7D887-1223-490A-8DAF-DB5AE97F7E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81712" y="1389678"/>
                  <a:ext cx="78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45E4912-5572-4C7B-B25E-0E1A6E63165A}"/>
                    </a:ext>
                  </a:extLst>
                </p14:cNvPr>
                <p14:cNvContentPartPr/>
                <p14:nvPr/>
              </p14:nvContentPartPr>
              <p14:xfrm>
                <a:off x="2415032" y="1463478"/>
                <a:ext cx="338760" cy="342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45E4912-5572-4C7B-B25E-0E1A6E6316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7032" y="1445478"/>
                  <a:ext cx="374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41C38CA-F717-4501-B34D-4D829FE31C80}"/>
                    </a:ext>
                  </a:extLst>
                </p14:cNvPr>
                <p14:cNvContentPartPr/>
                <p14:nvPr/>
              </p14:nvContentPartPr>
              <p14:xfrm>
                <a:off x="2719232" y="1445118"/>
                <a:ext cx="135000" cy="3211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41C38CA-F717-4501-B34D-4D829FE31C8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01592" y="1427478"/>
                  <a:ext cx="170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624C134-0282-4DEA-BE52-353A0A1E0D22}"/>
                    </a:ext>
                  </a:extLst>
                </p14:cNvPr>
                <p14:cNvContentPartPr/>
                <p14:nvPr/>
              </p14:nvContentPartPr>
              <p14:xfrm>
                <a:off x="2780432" y="1457358"/>
                <a:ext cx="209520" cy="3297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624C134-0282-4DEA-BE52-353A0A1E0D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62432" y="1439718"/>
                  <a:ext cx="245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F670469-D663-4D1A-ACA1-2C90962997DE}"/>
                    </a:ext>
                  </a:extLst>
                </p14:cNvPr>
                <p14:cNvContentPartPr/>
                <p14:nvPr/>
              </p14:nvContentPartPr>
              <p14:xfrm>
                <a:off x="2965832" y="1620438"/>
                <a:ext cx="302400" cy="16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F670469-D663-4D1A-ACA1-2C90962997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48192" y="1602438"/>
                  <a:ext cx="338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93CB1AC-4905-466D-A75C-DBCF67C0B11E}"/>
                    </a:ext>
                  </a:extLst>
                </p14:cNvPr>
                <p14:cNvContentPartPr/>
                <p14:nvPr/>
              </p14:nvContentPartPr>
              <p14:xfrm>
                <a:off x="3009032" y="1527198"/>
                <a:ext cx="287640" cy="2250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93CB1AC-4905-466D-A75C-DBCF67C0B1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91032" y="1509198"/>
                  <a:ext cx="3232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88FB19FB-E191-40B9-80E3-E481180B9CAB}"/>
              </a:ext>
            </a:extLst>
          </p:cNvPr>
          <p:cNvGrpSpPr/>
          <p:nvPr/>
        </p:nvGrpSpPr>
        <p:grpSpPr>
          <a:xfrm>
            <a:off x="3604832" y="1462398"/>
            <a:ext cx="1172520" cy="299160"/>
            <a:chOff x="3604832" y="1462398"/>
            <a:chExt cx="11725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BE6E982-2550-49FB-A014-46C582D3EB39}"/>
                    </a:ext>
                  </a:extLst>
                </p14:cNvPr>
                <p14:cNvContentPartPr/>
                <p14:nvPr/>
              </p14:nvContentPartPr>
              <p14:xfrm>
                <a:off x="3604832" y="1471758"/>
                <a:ext cx="576000" cy="2851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BE6E982-2550-49FB-A014-46C582D3EB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87192" y="1453758"/>
                  <a:ext cx="611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EE6B460-B5CA-4563-A59B-D4D802E8349D}"/>
                    </a:ext>
                  </a:extLst>
                </p14:cNvPr>
                <p14:cNvContentPartPr/>
                <p14:nvPr/>
              </p14:nvContentPartPr>
              <p14:xfrm>
                <a:off x="4216832" y="1492638"/>
                <a:ext cx="101160" cy="253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EE6B460-B5CA-4563-A59B-D4D802E8349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99192" y="1474998"/>
                  <a:ext cx="136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3CEBA26E-3261-4A84-B4A4-15087F270E01}"/>
                    </a:ext>
                  </a:extLst>
                </p14:cNvPr>
                <p14:cNvContentPartPr/>
                <p14:nvPr/>
              </p14:nvContentPartPr>
              <p14:xfrm>
                <a:off x="4385672" y="1462398"/>
                <a:ext cx="391680" cy="299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3CEBA26E-3261-4A84-B4A4-15087F270E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67672" y="1444758"/>
                  <a:ext cx="4273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1575EEB-8596-43BA-BEE4-4340DFF3A4F7}"/>
              </a:ext>
            </a:extLst>
          </p:cNvPr>
          <p:cNvGrpSpPr/>
          <p:nvPr/>
        </p:nvGrpSpPr>
        <p:grpSpPr>
          <a:xfrm>
            <a:off x="1349432" y="2057838"/>
            <a:ext cx="2755080" cy="640800"/>
            <a:chOff x="1349432" y="2057838"/>
            <a:chExt cx="275508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16AB56F5-8645-4AC9-940C-691E8B35F241}"/>
                    </a:ext>
                  </a:extLst>
                </p14:cNvPr>
                <p14:cNvContentPartPr/>
                <p14:nvPr/>
              </p14:nvContentPartPr>
              <p14:xfrm>
                <a:off x="1349432" y="2365638"/>
                <a:ext cx="339480" cy="2797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16AB56F5-8645-4AC9-940C-691E8B35F2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31432" y="2347638"/>
                  <a:ext cx="375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B194D39C-3B25-4B66-8BAC-8DE0E65FB8BE}"/>
                    </a:ext>
                  </a:extLst>
                </p14:cNvPr>
                <p14:cNvContentPartPr/>
                <p14:nvPr/>
              </p14:nvContentPartPr>
              <p14:xfrm>
                <a:off x="1752992" y="2261238"/>
                <a:ext cx="91800" cy="291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B194D39C-3B25-4B66-8BAC-8DE0E65FB8B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35352" y="2243598"/>
                  <a:ext cx="127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DC2C853-046C-463A-8B7D-3E4226DE7E62}"/>
                    </a:ext>
                  </a:extLst>
                </p14:cNvPr>
                <p14:cNvContentPartPr/>
                <p14:nvPr/>
              </p14:nvContentPartPr>
              <p14:xfrm>
                <a:off x="1959272" y="2278158"/>
                <a:ext cx="278280" cy="327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DC2C853-046C-463A-8B7D-3E4226DE7E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41632" y="2260158"/>
                  <a:ext cx="313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A8CB422-F2DB-4D10-A05E-6A23D373C5DE}"/>
                    </a:ext>
                  </a:extLst>
                </p14:cNvPr>
                <p14:cNvContentPartPr/>
                <p14:nvPr/>
              </p14:nvContentPartPr>
              <p14:xfrm>
                <a:off x="1999952" y="2411358"/>
                <a:ext cx="193680" cy="3528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A8CB422-F2DB-4D10-A05E-6A23D373C5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81952" y="2393358"/>
                  <a:ext cx="229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FA0A411A-FAB8-4E01-ACC6-6B60DF47EE4B}"/>
                    </a:ext>
                  </a:extLst>
                </p14:cNvPr>
                <p14:cNvContentPartPr/>
                <p14:nvPr/>
              </p14:nvContentPartPr>
              <p14:xfrm>
                <a:off x="2255552" y="2258718"/>
                <a:ext cx="455040" cy="25056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FA0A411A-FAB8-4E01-ACC6-6B60DF47EE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37552" y="2240718"/>
                  <a:ext cx="490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F981E9-E79E-4430-B536-C81A2A43F124}"/>
                    </a:ext>
                  </a:extLst>
                </p14:cNvPr>
                <p14:cNvContentPartPr/>
                <p14:nvPr/>
              </p14:nvContentPartPr>
              <p14:xfrm>
                <a:off x="2766752" y="2258718"/>
                <a:ext cx="115920" cy="2203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F981E9-E79E-4430-B536-C81A2A43F1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49112" y="2240718"/>
                  <a:ext cx="15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E52487F-0F12-42BD-B491-1E09D7EAFD25}"/>
                    </a:ext>
                  </a:extLst>
                </p14:cNvPr>
                <p14:cNvContentPartPr/>
                <p14:nvPr/>
              </p14:nvContentPartPr>
              <p14:xfrm>
                <a:off x="2669552" y="2279238"/>
                <a:ext cx="272880" cy="208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E52487F-0F12-42BD-B491-1E09D7EAFD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51552" y="2261238"/>
                  <a:ext cx="308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BDEF872-F4E8-4578-8C38-87F911E06FE4}"/>
                    </a:ext>
                  </a:extLst>
                </p14:cNvPr>
                <p14:cNvContentPartPr/>
                <p14:nvPr/>
              </p14:nvContentPartPr>
              <p14:xfrm>
                <a:off x="2966912" y="2232438"/>
                <a:ext cx="288720" cy="2869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BDEF872-F4E8-4578-8C38-87F911E06F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49272" y="2214798"/>
                  <a:ext cx="324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FF07E81C-FBA8-4D0D-9CCD-911C7BEDF114}"/>
                    </a:ext>
                  </a:extLst>
                </p14:cNvPr>
                <p14:cNvContentPartPr/>
                <p14:nvPr/>
              </p14:nvContentPartPr>
              <p14:xfrm>
                <a:off x="3338072" y="2183478"/>
                <a:ext cx="212040" cy="2862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FF07E81C-FBA8-4D0D-9CCD-911C7BEDF11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20072" y="2165838"/>
                  <a:ext cx="247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813DB48-7AE3-4EF1-BA27-7F9FBE3B6448}"/>
                    </a:ext>
                  </a:extLst>
                </p14:cNvPr>
                <p14:cNvContentPartPr/>
                <p14:nvPr/>
              </p14:nvContentPartPr>
              <p14:xfrm>
                <a:off x="3817592" y="2057838"/>
                <a:ext cx="286920" cy="324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813DB48-7AE3-4EF1-BA27-7F9FBE3B64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99952" y="2040198"/>
                  <a:ext cx="322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9B4F13D-EDA6-45B4-A4EB-5B6004B5FCDA}"/>
                    </a:ext>
                  </a:extLst>
                </p14:cNvPr>
                <p14:cNvContentPartPr/>
                <p14:nvPr/>
              </p14:nvContentPartPr>
              <p14:xfrm>
                <a:off x="3983912" y="2636358"/>
                <a:ext cx="52560" cy="622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9B4F13D-EDA6-45B4-A4EB-5B6004B5FC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66272" y="2618718"/>
                  <a:ext cx="882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7FD56BE3-B94D-4A25-8934-EADD701E7911}"/>
              </a:ext>
            </a:extLst>
          </p:cNvPr>
          <p:cNvGrpSpPr/>
          <p:nvPr/>
        </p:nvGrpSpPr>
        <p:grpSpPr>
          <a:xfrm>
            <a:off x="2188952" y="3794838"/>
            <a:ext cx="201600" cy="159480"/>
            <a:chOff x="2188952" y="3794838"/>
            <a:chExt cx="20160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BC8307F-FF44-4FBA-8365-8F8C6FCE3AD6}"/>
                    </a:ext>
                  </a:extLst>
                </p14:cNvPr>
                <p14:cNvContentPartPr/>
                <p14:nvPr/>
              </p14:nvContentPartPr>
              <p14:xfrm>
                <a:off x="2188952" y="3794838"/>
                <a:ext cx="137880" cy="1530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BC8307F-FF44-4FBA-8365-8F8C6FCE3A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84632" y="3790518"/>
                  <a:ext cx="14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52B632F1-023B-4B0E-BD2B-D9BA2D6575AD}"/>
                    </a:ext>
                  </a:extLst>
                </p14:cNvPr>
                <p14:cNvContentPartPr/>
                <p14:nvPr/>
              </p14:nvContentPartPr>
              <p14:xfrm>
                <a:off x="2266712" y="3853158"/>
                <a:ext cx="123840" cy="1011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52B632F1-023B-4B0E-BD2B-D9BA2D6575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62392" y="3848838"/>
                  <a:ext cx="1324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8CE0ED78-2B8C-4CB9-BA1D-AF2F732B3406}"/>
              </a:ext>
            </a:extLst>
          </p:cNvPr>
          <p:cNvGrpSpPr/>
          <p:nvPr/>
        </p:nvGrpSpPr>
        <p:grpSpPr>
          <a:xfrm>
            <a:off x="4603832" y="3776838"/>
            <a:ext cx="239040" cy="165240"/>
            <a:chOff x="4603832" y="3776838"/>
            <a:chExt cx="23904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B9D76518-F2F2-42C4-B40B-9DDA14209381}"/>
                    </a:ext>
                  </a:extLst>
                </p14:cNvPr>
                <p14:cNvContentPartPr/>
                <p14:nvPr/>
              </p14:nvContentPartPr>
              <p14:xfrm>
                <a:off x="4603832" y="3776838"/>
                <a:ext cx="138240" cy="1530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B9D76518-F2F2-42C4-B40B-9DDA1420938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99512" y="377251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9E1F478-BF60-44A6-98B9-7D3F479216C7}"/>
                    </a:ext>
                  </a:extLst>
                </p14:cNvPr>
                <p14:cNvContentPartPr/>
                <p14:nvPr/>
              </p14:nvContentPartPr>
              <p14:xfrm>
                <a:off x="4636592" y="3811398"/>
                <a:ext cx="206280" cy="13068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9E1F478-BF60-44A6-98B9-7D3F479216C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32272" y="3807078"/>
                  <a:ext cx="2149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2C16FD0-0748-4648-B6DD-E96F24C1822C}"/>
              </a:ext>
            </a:extLst>
          </p:cNvPr>
          <p:cNvGrpSpPr/>
          <p:nvPr/>
        </p:nvGrpSpPr>
        <p:grpSpPr>
          <a:xfrm>
            <a:off x="2930552" y="3118758"/>
            <a:ext cx="1094400" cy="658080"/>
            <a:chOff x="2930552" y="3118758"/>
            <a:chExt cx="109440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04D700A9-B862-49E7-8188-3A95D29C989E}"/>
                    </a:ext>
                  </a:extLst>
                </p14:cNvPr>
                <p14:cNvContentPartPr/>
                <p14:nvPr/>
              </p14:nvContentPartPr>
              <p14:xfrm>
                <a:off x="3345992" y="3360318"/>
                <a:ext cx="430200" cy="4165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04D700A9-B862-49E7-8188-3A95D29C989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41672" y="3355998"/>
                  <a:ext cx="438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A05B00-5E02-4B3C-9D3A-1912438EE427}"/>
                    </a:ext>
                  </a:extLst>
                </p14:cNvPr>
                <p14:cNvContentPartPr/>
                <p14:nvPr/>
              </p14:nvContentPartPr>
              <p14:xfrm>
                <a:off x="3463712" y="3362478"/>
                <a:ext cx="2520" cy="32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A05B00-5E02-4B3C-9D3A-1912438EE4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59392" y="3358158"/>
                  <a:ext cx="111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4EC3F9E5-89F5-41E5-9505-26C2BA790F6A}"/>
                    </a:ext>
                  </a:extLst>
                </p14:cNvPr>
                <p14:cNvContentPartPr/>
                <p14:nvPr/>
              </p14:nvContentPartPr>
              <p14:xfrm>
                <a:off x="2930552" y="3118758"/>
                <a:ext cx="1094400" cy="2379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4EC3F9E5-89F5-41E5-9505-26C2BA790F6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26232" y="3114438"/>
                  <a:ext cx="11030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DDAC12A1-D909-47CE-840A-67EA0715A71B}"/>
              </a:ext>
            </a:extLst>
          </p:cNvPr>
          <p:cNvGrpSpPr/>
          <p:nvPr/>
        </p:nvGrpSpPr>
        <p:grpSpPr>
          <a:xfrm>
            <a:off x="7220312" y="3776838"/>
            <a:ext cx="118080" cy="193680"/>
            <a:chOff x="7220312" y="3776838"/>
            <a:chExt cx="11808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B2585D02-EE8C-4DE0-977A-B9221C4B365D}"/>
                    </a:ext>
                  </a:extLst>
                </p14:cNvPr>
                <p14:cNvContentPartPr/>
                <p14:nvPr/>
              </p14:nvContentPartPr>
              <p14:xfrm>
                <a:off x="7222832" y="3776838"/>
                <a:ext cx="84960" cy="1807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B2585D02-EE8C-4DE0-977A-B9221C4B36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18512" y="3772518"/>
                  <a:ext cx="93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9DB7A5BC-8256-44A9-869B-4EA9CAF36057}"/>
                    </a:ext>
                  </a:extLst>
                </p14:cNvPr>
                <p14:cNvContentPartPr/>
                <p14:nvPr/>
              </p14:nvContentPartPr>
              <p14:xfrm>
                <a:off x="7220312" y="3862158"/>
                <a:ext cx="118080" cy="10836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9DB7A5BC-8256-44A9-869B-4EA9CAF360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15992" y="3857838"/>
                  <a:ext cx="1267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2F31A6B4-A59D-4FF1-B149-668DA4F55F16}"/>
              </a:ext>
            </a:extLst>
          </p:cNvPr>
          <p:cNvGrpSpPr/>
          <p:nvPr/>
        </p:nvGrpSpPr>
        <p:grpSpPr>
          <a:xfrm>
            <a:off x="9523592" y="3775758"/>
            <a:ext cx="206280" cy="223200"/>
            <a:chOff x="9523592" y="3775758"/>
            <a:chExt cx="2062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84F73EE5-3324-45B3-B5BA-4D6F5F70AB95}"/>
                    </a:ext>
                  </a:extLst>
                </p14:cNvPr>
                <p14:cNvContentPartPr/>
                <p14:nvPr/>
              </p14:nvContentPartPr>
              <p14:xfrm>
                <a:off x="9604952" y="3775758"/>
                <a:ext cx="124920" cy="1501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84F73EE5-3324-45B3-B5BA-4D6F5F70AB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00632" y="3771438"/>
                  <a:ext cx="133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0F7F995-802C-4099-9A84-82519EDA6F27}"/>
                    </a:ext>
                  </a:extLst>
                </p14:cNvPr>
                <p14:cNvContentPartPr/>
                <p14:nvPr/>
              </p14:nvContentPartPr>
              <p14:xfrm>
                <a:off x="9523592" y="3803118"/>
                <a:ext cx="188280" cy="1958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0F7F995-802C-4099-9A84-82519EDA6F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19272" y="3798798"/>
                  <a:ext cx="1969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5159CF3D-FF14-47CE-A822-7CB226937736}"/>
              </a:ext>
            </a:extLst>
          </p:cNvPr>
          <p:cNvGrpSpPr/>
          <p:nvPr/>
        </p:nvGrpSpPr>
        <p:grpSpPr>
          <a:xfrm>
            <a:off x="7998632" y="2906718"/>
            <a:ext cx="1073880" cy="820080"/>
            <a:chOff x="7998632" y="2906718"/>
            <a:chExt cx="1073880" cy="8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B177E5B7-5B25-41AE-A8B9-CF55EAF5C98E}"/>
                    </a:ext>
                  </a:extLst>
                </p14:cNvPr>
                <p14:cNvContentPartPr/>
                <p14:nvPr/>
              </p14:nvContentPartPr>
              <p14:xfrm>
                <a:off x="8359712" y="3224238"/>
                <a:ext cx="481320" cy="50256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B177E5B7-5B25-41AE-A8B9-CF55EAF5C9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55392" y="3219918"/>
                  <a:ext cx="4899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684389D3-FC68-4D40-BB5F-F51CEEF60EF5}"/>
                    </a:ext>
                  </a:extLst>
                </p14:cNvPr>
                <p14:cNvContentPartPr/>
                <p14:nvPr/>
              </p14:nvContentPartPr>
              <p14:xfrm>
                <a:off x="7998632" y="2906718"/>
                <a:ext cx="1073880" cy="23868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684389D3-FC68-4D40-BB5F-F51CEEF60EF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94312" y="2902398"/>
                  <a:ext cx="108252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8CBA5924-93F3-412B-B665-82EFD3F04C61}"/>
                  </a:ext>
                </a:extLst>
              </p14:cNvPr>
              <p14:cNvContentPartPr/>
              <p14:nvPr/>
            </p14:nvContentPartPr>
            <p14:xfrm>
              <a:off x="4747472" y="2889078"/>
              <a:ext cx="258120" cy="22428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8CBA5924-93F3-412B-B665-82EFD3F04C6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743152" y="2884758"/>
                <a:ext cx="266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3D1E19E4-A785-4A71-AECA-9323AEA24C72}"/>
                  </a:ext>
                </a:extLst>
              </p14:cNvPr>
              <p14:cNvContentPartPr/>
              <p14:nvPr/>
            </p14:nvContentPartPr>
            <p14:xfrm>
              <a:off x="7123472" y="2750118"/>
              <a:ext cx="236160" cy="25848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3D1E19E4-A785-4A71-AECA-9323AEA24C7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19152" y="2745798"/>
                <a:ext cx="2448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19F65BAE-78B1-4842-A46F-20EF2D8DDABC}"/>
                  </a:ext>
                </a:extLst>
              </p14:cNvPr>
              <p14:cNvContentPartPr/>
              <p14:nvPr/>
            </p14:nvContentPartPr>
            <p14:xfrm>
              <a:off x="5635592" y="3042798"/>
              <a:ext cx="617760" cy="930600"/>
            </p14:xfrm>
          </p:contentPart>
        </mc:Choice>
        <mc:Fallback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19F65BAE-78B1-4842-A46F-20EF2D8DDAB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626952" y="3034158"/>
                <a:ext cx="635400" cy="9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677834DF-36BA-4D22-9C08-98E504923190}"/>
              </a:ext>
            </a:extLst>
          </p:cNvPr>
          <p:cNvGrpSpPr/>
          <p:nvPr/>
        </p:nvGrpSpPr>
        <p:grpSpPr>
          <a:xfrm>
            <a:off x="5464232" y="4421598"/>
            <a:ext cx="1486800" cy="768960"/>
            <a:chOff x="5464232" y="4421598"/>
            <a:chExt cx="148680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2643054-FB4E-4900-8B4E-9244A5345693}"/>
                    </a:ext>
                  </a:extLst>
                </p14:cNvPr>
                <p14:cNvContentPartPr/>
                <p14:nvPr/>
              </p14:nvContentPartPr>
              <p14:xfrm>
                <a:off x="5745752" y="4523838"/>
                <a:ext cx="43920" cy="23112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2643054-FB4E-4900-8B4E-9244A5345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36752" y="4515198"/>
                  <a:ext cx="6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4532134-8B69-4205-8542-1E22640A9F37}"/>
                    </a:ext>
                  </a:extLst>
                </p14:cNvPr>
                <p14:cNvContentPartPr/>
                <p14:nvPr/>
              </p14:nvContentPartPr>
              <p14:xfrm>
                <a:off x="5691752" y="4459038"/>
                <a:ext cx="203400" cy="439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4532134-8B69-4205-8542-1E22640A9F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82752" y="4450398"/>
                  <a:ext cx="22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D8FD93F8-042B-4315-ADBE-5F297C911D06}"/>
                    </a:ext>
                  </a:extLst>
                </p14:cNvPr>
                <p14:cNvContentPartPr/>
                <p14:nvPr/>
              </p14:nvContentPartPr>
              <p14:xfrm>
                <a:off x="5932592" y="4511598"/>
                <a:ext cx="187200" cy="2275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D8FD93F8-042B-4315-ADBE-5F297C911D0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23592" y="4502958"/>
                  <a:ext cx="204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FB25F75-4504-4A3E-BC14-82941AA618B7}"/>
                    </a:ext>
                  </a:extLst>
                </p14:cNvPr>
                <p14:cNvContentPartPr/>
                <p14:nvPr/>
              </p14:nvContentPartPr>
              <p14:xfrm>
                <a:off x="6189992" y="4421598"/>
                <a:ext cx="133560" cy="33876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FB25F75-4504-4A3E-BC14-82941AA618B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80992" y="4412958"/>
                  <a:ext cx="151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6F8742A5-8781-4E01-B611-BF3568ADFB55}"/>
                    </a:ext>
                  </a:extLst>
                </p14:cNvPr>
                <p14:cNvContentPartPr/>
                <p14:nvPr/>
              </p14:nvContentPartPr>
              <p14:xfrm>
                <a:off x="5464232" y="4969158"/>
                <a:ext cx="159840" cy="2214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6F8742A5-8781-4E01-B611-BF3568ADFB5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55232" y="4960158"/>
                  <a:ext cx="177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DB25A8E0-4719-49EC-9674-927AC6CE055F}"/>
                    </a:ext>
                  </a:extLst>
                </p14:cNvPr>
                <p14:cNvContentPartPr/>
                <p14:nvPr/>
              </p14:nvContentPartPr>
              <p14:xfrm>
                <a:off x="5700032" y="4876278"/>
                <a:ext cx="112680" cy="30168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DB25A8E0-4719-49EC-9674-927AC6CE055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91032" y="4867278"/>
                  <a:ext cx="130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95E455CC-668F-48A5-BC27-507531E6E56D}"/>
                    </a:ext>
                  </a:extLst>
                </p14:cNvPr>
                <p14:cNvContentPartPr/>
                <p14:nvPr/>
              </p14:nvContentPartPr>
              <p14:xfrm>
                <a:off x="5860592" y="4963398"/>
                <a:ext cx="106560" cy="21276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95E455CC-668F-48A5-BC27-507531E6E5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1952" y="4954398"/>
                  <a:ext cx="124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1E50161-962A-4BFB-A0B8-8BE29CE4E341}"/>
                    </a:ext>
                  </a:extLst>
                </p14:cNvPr>
                <p14:cNvContentPartPr/>
                <p14:nvPr/>
              </p14:nvContentPartPr>
              <p14:xfrm>
                <a:off x="5833592" y="5058078"/>
                <a:ext cx="151920" cy="669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1E50161-962A-4BFB-A0B8-8BE29CE4E34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24592" y="5049078"/>
                  <a:ext cx="169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49C318E9-E5AC-419F-9C69-52030D0929B8}"/>
                    </a:ext>
                  </a:extLst>
                </p14:cNvPr>
                <p14:cNvContentPartPr/>
                <p14:nvPr/>
              </p14:nvContentPartPr>
              <p14:xfrm>
                <a:off x="5995232" y="4932078"/>
                <a:ext cx="371520" cy="16956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49C318E9-E5AC-419F-9C69-52030D0929B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86592" y="4923438"/>
                  <a:ext cx="38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D7B078B7-EA7D-4C6D-8566-F5EFD6B89627}"/>
                    </a:ext>
                  </a:extLst>
                </p14:cNvPr>
                <p14:cNvContentPartPr/>
                <p14:nvPr/>
              </p14:nvContentPartPr>
              <p14:xfrm>
                <a:off x="6344792" y="4977798"/>
                <a:ext cx="88560" cy="1188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D7B078B7-EA7D-4C6D-8566-F5EFD6B8962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36152" y="4968798"/>
                  <a:ext cx="106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D3258F44-F87E-4C60-97DB-5F4892FA04AC}"/>
                    </a:ext>
                  </a:extLst>
                </p14:cNvPr>
                <p14:cNvContentPartPr/>
                <p14:nvPr/>
              </p14:nvContentPartPr>
              <p14:xfrm>
                <a:off x="6316712" y="4874838"/>
                <a:ext cx="378000" cy="21528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D3258F44-F87E-4C60-97DB-5F4892FA04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07712" y="4866198"/>
                  <a:ext cx="395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2C5A228-3B2F-4E13-8FBE-F127D31EB282}"/>
                    </a:ext>
                  </a:extLst>
                </p14:cNvPr>
                <p14:cNvContentPartPr/>
                <p14:nvPr/>
              </p14:nvContentPartPr>
              <p14:xfrm>
                <a:off x="6685352" y="4857918"/>
                <a:ext cx="265680" cy="30924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2C5A228-3B2F-4E13-8FBE-F127D31EB28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76352" y="4849278"/>
                  <a:ext cx="283320" cy="32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037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66D29-01E3-4531-A916-AC5EFE5A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0" y="3208420"/>
            <a:ext cx="10205735" cy="1527805"/>
          </a:xfrm>
          <a:prstGeom prst="rect">
            <a:avLst/>
          </a:prstGeom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0CA572B-1D66-4267-98A6-24EA3866BE17}"/>
              </a:ext>
            </a:extLst>
          </p:cNvPr>
          <p:cNvGrpSpPr/>
          <p:nvPr/>
        </p:nvGrpSpPr>
        <p:grpSpPr>
          <a:xfrm>
            <a:off x="950552" y="721518"/>
            <a:ext cx="3765240" cy="682920"/>
            <a:chOff x="950552" y="721518"/>
            <a:chExt cx="376524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6CA3D4B-E154-449C-AE82-3FED31266697}"/>
                    </a:ext>
                  </a:extLst>
                </p14:cNvPr>
                <p14:cNvContentPartPr/>
                <p14:nvPr/>
              </p14:nvContentPartPr>
              <p14:xfrm>
                <a:off x="950552" y="923838"/>
                <a:ext cx="490680" cy="480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6CA3D4B-E154-449C-AE82-3FED312666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912" y="906198"/>
                  <a:ext cx="52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772E6A-781F-48AD-8AED-94BFF7E74BB8}"/>
                    </a:ext>
                  </a:extLst>
                </p14:cNvPr>
                <p14:cNvContentPartPr/>
                <p14:nvPr/>
              </p14:nvContentPartPr>
              <p14:xfrm>
                <a:off x="959192" y="1142718"/>
                <a:ext cx="305640" cy="47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772E6A-781F-48AD-8AED-94BFF7E74B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1192" y="1125078"/>
                  <a:ext cx="34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D3F7A3B-5EEF-4DF8-A859-B460AB2C79C4}"/>
                    </a:ext>
                  </a:extLst>
                </p14:cNvPr>
                <p14:cNvContentPartPr/>
                <p14:nvPr/>
              </p14:nvContentPartPr>
              <p14:xfrm>
                <a:off x="1470032" y="1019598"/>
                <a:ext cx="274320" cy="300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D3F7A3B-5EEF-4DF8-A859-B460AB2C79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2392" y="1001958"/>
                  <a:ext cx="309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C24C974-C65A-4B98-95DD-1F8FA8EB0F2B}"/>
                    </a:ext>
                  </a:extLst>
                </p14:cNvPr>
                <p14:cNvContentPartPr/>
                <p14:nvPr/>
              </p14:nvContentPartPr>
              <p14:xfrm>
                <a:off x="1496312" y="1111398"/>
                <a:ext cx="167400" cy="2336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C24C974-C65A-4B98-95DD-1F8FA8EB0F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8672" y="1093398"/>
                  <a:ext cx="203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248C06F-B52D-4FB2-9209-7B725144B535}"/>
                    </a:ext>
                  </a:extLst>
                </p14:cNvPr>
                <p14:cNvContentPartPr/>
                <p14:nvPr/>
              </p14:nvContentPartPr>
              <p14:xfrm>
                <a:off x="1884392" y="1073958"/>
                <a:ext cx="290880" cy="2728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248C06F-B52D-4FB2-9209-7B725144B5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66752" y="1056318"/>
                  <a:ext cx="326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1335727-EFB1-4404-B101-659B461C88A9}"/>
                    </a:ext>
                  </a:extLst>
                </p14:cNvPr>
                <p14:cNvContentPartPr/>
                <p14:nvPr/>
              </p14:nvContentPartPr>
              <p14:xfrm>
                <a:off x="2186792" y="1021038"/>
                <a:ext cx="429840" cy="297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1335727-EFB1-4404-B101-659B461C88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8792" y="1003398"/>
                  <a:ext cx="465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94E48C73-9085-4F3A-AC65-36C37528C99B}"/>
                    </a:ext>
                  </a:extLst>
                </p14:cNvPr>
                <p14:cNvContentPartPr/>
                <p14:nvPr/>
              </p14:nvContentPartPr>
              <p14:xfrm>
                <a:off x="2691872" y="918798"/>
                <a:ext cx="186120" cy="3243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94E48C73-9085-4F3A-AC65-36C37528C9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73872" y="900798"/>
                  <a:ext cx="221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E3CE479-AB63-4F40-99A9-0E45EB3A20BA}"/>
                    </a:ext>
                  </a:extLst>
                </p14:cNvPr>
                <p14:cNvContentPartPr/>
                <p14:nvPr/>
              </p14:nvContentPartPr>
              <p14:xfrm>
                <a:off x="2987432" y="941118"/>
                <a:ext cx="317160" cy="3265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E3CE479-AB63-4F40-99A9-0E45EB3A20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69432" y="923478"/>
                  <a:ext cx="352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C2F81FD9-B576-4944-A29D-A246072BEBB4}"/>
                    </a:ext>
                  </a:extLst>
                </p14:cNvPr>
                <p14:cNvContentPartPr/>
                <p14:nvPr/>
              </p14:nvContentPartPr>
              <p14:xfrm>
                <a:off x="3327272" y="1061358"/>
                <a:ext cx="301680" cy="1245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C2F81FD9-B576-4944-A29D-A246072BEB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9632" y="1043718"/>
                  <a:ext cx="337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0D67380-07FB-479A-98D2-B71F84EA13C2}"/>
                    </a:ext>
                  </a:extLst>
                </p14:cNvPr>
                <p14:cNvContentPartPr/>
                <p14:nvPr/>
              </p14:nvContentPartPr>
              <p14:xfrm>
                <a:off x="3223592" y="893598"/>
                <a:ext cx="306000" cy="1958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0D67380-07FB-479A-98D2-B71F84EA13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05952" y="875958"/>
                  <a:ext cx="341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BFE8F81-1AAE-4B7F-9DAF-7B838B7D3DD0}"/>
                    </a:ext>
                  </a:extLst>
                </p14:cNvPr>
                <p14:cNvContentPartPr/>
                <p14:nvPr/>
              </p14:nvContentPartPr>
              <p14:xfrm>
                <a:off x="3958712" y="721518"/>
                <a:ext cx="351360" cy="4593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BFE8F81-1AAE-4B7F-9DAF-7B838B7D3D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1072" y="703518"/>
                  <a:ext cx="3870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EBD202A-C91C-428E-BF29-B5A801E7EE49}"/>
                    </a:ext>
                  </a:extLst>
                </p14:cNvPr>
                <p14:cNvContentPartPr/>
                <p14:nvPr/>
              </p14:nvContentPartPr>
              <p14:xfrm>
                <a:off x="4694912" y="775158"/>
                <a:ext cx="20880" cy="1872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EBD202A-C91C-428E-BF29-B5A801E7EE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77272" y="757518"/>
                  <a:ext cx="56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FE531D3-4539-4836-B43F-A590BD5F1074}"/>
                    </a:ext>
                  </a:extLst>
                </p14:cNvPr>
                <p14:cNvContentPartPr/>
                <p14:nvPr/>
              </p14:nvContentPartPr>
              <p14:xfrm>
                <a:off x="4635872" y="952638"/>
                <a:ext cx="21600" cy="288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FE531D3-4539-4836-B43F-A590BD5F10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7872" y="934638"/>
                  <a:ext cx="572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CBF0573-ADB8-414D-8CD7-1C1BD6F17FD7}"/>
              </a:ext>
            </a:extLst>
          </p:cNvPr>
          <p:cNvGrpSpPr/>
          <p:nvPr/>
        </p:nvGrpSpPr>
        <p:grpSpPr>
          <a:xfrm>
            <a:off x="2236112" y="1735998"/>
            <a:ext cx="549000" cy="943200"/>
            <a:chOff x="2236112" y="1735998"/>
            <a:chExt cx="54900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D62B88F-0B28-4A4A-95AD-23E01B5D18FE}"/>
                    </a:ext>
                  </a:extLst>
                </p14:cNvPr>
                <p14:cNvContentPartPr/>
                <p14:nvPr/>
              </p14:nvContentPartPr>
              <p14:xfrm>
                <a:off x="2550392" y="1735998"/>
                <a:ext cx="70560" cy="6760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D62B88F-0B28-4A4A-95AD-23E01B5D18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2752" y="1717998"/>
                  <a:ext cx="10620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4E8A5B0-2EA7-4C2D-A686-3AF90334C068}"/>
                    </a:ext>
                  </a:extLst>
                </p14:cNvPr>
                <p14:cNvContentPartPr/>
                <p14:nvPr/>
              </p14:nvContentPartPr>
              <p14:xfrm>
                <a:off x="2236112" y="2219118"/>
                <a:ext cx="549000" cy="4600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4E8A5B0-2EA7-4C2D-A686-3AF90334C0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18472" y="2201118"/>
                  <a:ext cx="58464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69F60EE-5A9A-4CDA-8705-09951AB931AA}"/>
              </a:ext>
            </a:extLst>
          </p:cNvPr>
          <p:cNvGrpSpPr/>
          <p:nvPr/>
        </p:nvGrpSpPr>
        <p:grpSpPr>
          <a:xfrm>
            <a:off x="6380432" y="1427838"/>
            <a:ext cx="1076760" cy="395280"/>
            <a:chOff x="6380432" y="1427838"/>
            <a:chExt cx="10767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6398385-B106-4FD9-9A8B-6D0FCACD5469}"/>
                    </a:ext>
                  </a:extLst>
                </p14:cNvPr>
                <p14:cNvContentPartPr/>
                <p14:nvPr/>
              </p14:nvContentPartPr>
              <p14:xfrm>
                <a:off x="6380432" y="1474998"/>
                <a:ext cx="339120" cy="3481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6398385-B106-4FD9-9A8B-6D0FCACD54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62432" y="1457358"/>
                  <a:ext cx="374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84FD4C0-F1BD-427B-8298-8846D6A0654E}"/>
                    </a:ext>
                  </a:extLst>
                </p14:cNvPr>
                <p14:cNvContentPartPr/>
                <p14:nvPr/>
              </p14:nvContentPartPr>
              <p14:xfrm>
                <a:off x="6775712" y="1514598"/>
                <a:ext cx="219960" cy="2599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84FD4C0-F1BD-427B-8298-8846D6A0654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8072" y="1496598"/>
                  <a:ext cx="255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13E43A5-F9F8-44B4-8A20-D9732B23AC66}"/>
                    </a:ext>
                  </a:extLst>
                </p14:cNvPr>
                <p14:cNvContentPartPr/>
                <p14:nvPr/>
              </p14:nvContentPartPr>
              <p14:xfrm>
                <a:off x="6760952" y="1613598"/>
                <a:ext cx="159840" cy="262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13E43A5-F9F8-44B4-8A20-D9732B23AC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43312" y="1595958"/>
                  <a:ext cx="195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9E9E166A-44D8-4B43-8C16-606B175285C6}"/>
                    </a:ext>
                  </a:extLst>
                </p14:cNvPr>
                <p14:cNvContentPartPr/>
                <p14:nvPr/>
              </p14:nvContentPartPr>
              <p14:xfrm>
                <a:off x="6990632" y="1456278"/>
                <a:ext cx="150840" cy="279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9E9E166A-44D8-4B43-8C16-606B175285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72992" y="1438278"/>
                  <a:ext cx="186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D08F3AA5-DEBE-4E63-B8A6-83CA440E9E1E}"/>
                    </a:ext>
                  </a:extLst>
                </p14:cNvPr>
                <p14:cNvContentPartPr/>
                <p14:nvPr/>
              </p14:nvContentPartPr>
              <p14:xfrm>
                <a:off x="7209152" y="1427838"/>
                <a:ext cx="248040" cy="3211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D08F3AA5-DEBE-4E63-B8A6-83CA440E9E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91152" y="1410198"/>
                  <a:ext cx="28368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DBD6604-C781-43DE-B59D-1BDF29E68346}"/>
              </a:ext>
            </a:extLst>
          </p:cNvPr>
          <p:cNvGrpSpPr/>
          <p:nvPr/>
        </p:nvGrpSpPr>
        <p:grpSpPr>
          <a:xfrm>
            <a:off x="7887752" y="958038"/>
            <a:ext cx="2462760" cy="780840"/>
            <a:chOff x="7887752" y="958038"/>
            <a:chExt cx="246276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9C2E9B4-2B7E-4B70-BB36-612910EA7FD5}"/>
                    </a:ext>
                  </a:extLst>
                </p14:cNvPr>
                <p14:cNvContentPartPr/>
                <p14:nvPr/>
              </p14:nvContentPartPr>
              <p14:xfrm>
                <a:off x="7887752" y="1427478"/>
                <a:ext cx="226440" cy="252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9C2E9B4-2B7E-4B70-BB36-612910EA7F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9752" y="1409478"/>
                  <a:ext cx="26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2C56DED-D5B4-4F18-8CFA-82E645DBB0C8}"/>
                    </a:ext>
                  </a:extLst>
                </p14:cNvPr>
                <p14:cNvContentPartPr/>
                <p14:nvPr/>
              </p14:nvContentPartPr>
              <p14:xfrm>
                <a:off x="8213552" y="1388598"/>
                <a:ext cx="124920" cy="24552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2C56DED-D5B4-4F18-8CFA-82E645DBB0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95912" y="1370958"/>
                  <a:ext cx="160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C46D258-E99D-4301-AECE-963C358FCF8F}"/>
                    </a:ext>
                  </a:extLst>
                </p14:cNvPr>
                <p14:cNvContentPartPr/>
                <p14:nvPr/>
              </p14:nvContentPartPr>
              <p14:xfrm>
                <a:off x="8397872" y="1327398"/>
                <a:ext cx="214200" cy="2800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C46D258-E99D-4301-AECE-963C358FCF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80232" y="1309398"/>
                  <a:ext cx="249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27CFFBA-DA7D-4C5A-9C67-69AC88A946D6}"/>
                    </a:ext>
                  </a:extLst>
                </p14:cNvPr>
                <p14:cNvContentPartPr/>
                <p14:nvPr/>
              </p14:nvContentPartPr>
              <p14:xfrm>
                <a:off x="8444312" y="1450878"/>
                <a:ext cx="196200" cy="151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27CFFBA-DA7D-4C5A-9C67-69AC88A946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6672" y="1432878"/>
                  <a:ext cx="231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BA50B50-8014-4F2C-BC5B-631E206790AB}"/>
                    </a:ext>
                  </a:extLst>
                </p14:cNvPr>
                <p14:cNvContentPartPr/>
                <p14:nvPr/>
              </p14:nvContentPartPr>
              <p14:xfrm>
                <a:off x="8610632" y="1379958"/>
                <a:ext cx="421200" cy="184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BA50B50-8014-4F2C-BC5B-631E206790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92992" y="1362318"/>
                  <a:ext cx="456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A7829A8-4AF4-4B42-B1E1-37284B73C485}"/>
                    </a:ext>
                  </a:extLst>
                </p14:cNvPr>
                <p14:cNvContentPartPr/>
                <p14:nvPr/>
              </p14:nvContentPartPr>
              <p14:xfrm>
                <a:off x="9078992" y="1327038"/>
                <a:ext cx="120240" cy="1389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A7829A8-4AF4-4B42-B1E1-37284B73C4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60992" y="1309398"/>
                  <a:ext cx="155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E454C62-6E3E-47B8-A480-5D90350795EA}"/>
                    </a:ext>
                  </a:extLst>
                </p14:cNvPr>
                <p14:cNvContentPartPr/>
                <p14:nvPr/>
              </p14:nvContentPartPr>
              <p14:xfrm>
                <a:off x="8989712" y="1318038"/>
                <a:ext cx="242640" cy="28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E454C62-6E3E-47B8-A480-5D90350795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71712" y="1300038"/>
                  <a:ext cx="278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2CD22CF-58E8-42EB-98B9-02C9501F7EFB}"/>
                    </a:ext>
                  </a:extLst>
                </p14:cNvPr>
                <p14:cNvContentPartPr/>
                <p14:nvPr/>
              </p14:nvContentPartPr>
              <p14:xfrm>
                <a:off x="9263312" y="1327038"/>
                <a:ext cx="229320" cy="2862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2CD22CF-58E8-42EB-98B9-02C9501F7E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45672" y="1309038"/>
                  <a:ext cx="264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FCA7134-02BF-4ED5-8B71-1DB162C6BC12}"/>
                    </a:ext>
                  </a:extLst>
                </p14:cNvPr>
                <p14:cNvContentPartPr/>
                <p14:nvPr/>
              </p14:nvContentPartPr>
              <p14:xfrm>
                <a:off x="9608552" y="1336398"/>
                <a:ext cx="296640" cy="275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FCA7134-02BF-4ED5-8B71-1DB162C6BC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90552" y="1318758"/>
                  <a:ext cx="332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9981A43-BEC9-49A0-BEB3-978CE66F3CFB}"/>
                    </a:ext>
                  </a:extLst>
                </p14:cNvPr>
                <p14:cNvContentPartPr/>
                <p14:nvPr/>
              </p14:nvContentPartPr>
              <p14:xfrm>
                <a:off x="10103552" y="958038"/>
                <a:ext cx="246960" cy="4021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9981A43-BEC9-49A0-BEB3-978CE66F3C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85912" y="940398"/>
                  <a:ext cx="282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728AE4C-E11A-4418-9E9E-EC07DD245A2A}"/>
                    </a:ext>
                  </a:extLst>
                </p14:cNvPr>
                <p14:cNvContentPartPr/>
                <p14:nvPr/>
              </p14:nvContentPartPr>
              <p14:xfrm>
                <a:off x="10215872" y="1674438"/>
                <a:ext cx="43200" cy="644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728AE4C-E11A-4418-9E9E-EC07DD245A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97872" y="1656438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5430C44-27EE-4139-810B-311BD6D0E8B8}"/>
                  </a:ext>
                </a:extLst>
              </p14:cNvPr>
              <p14:cNvContentPartPr/>
              <p14:nvPr/>
            </p14:nvContentPartPr>
            <p14:xfrm>
              <a:off x="1536632" y="3131358"/>
              <a:ext cx="366480" cy="37728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5430C44-27EE-4139-810B-311BD6D0E8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27992" y="3122358"/>
                <a:ext cx="3841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C87A005-98AE-4E6D-B107-0169EB73CC7D}"/>
                  </a:ext>
                </a:extLst>
              </p14:cNvPr>
              <p14:cNvContentPartPr/>
              <p14:nvPr/>
            </p14:nvContentPartPr>
            <p14:xfrm>
              <a:off x="1886912" y="3622038"/>
              <a:ext cx="543600" cy="44172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C87A005-98AE-4E6D-B107-0169EB73CC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77912" y="3613038"/>
                <a:ext cx="5612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89158DC-1DDC-4DF4-B2DF-D99EFDEB7977}"/>
                  </a:ext>
                </a:extLst>
              </p14:cNvPr>
              <p14:cNvContentPartPr/>
              <p14:nvPr/>
            </p14:nvContentPartPr>
            <p14:xfrm>
              <a:off x="1363112" y="4102278"/>
              <a:ext cx="81000" cy="3049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89158DC-1DDC-4DF4-B2DF-D99EFDEB797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54472" y="4093638"/>
                <a:ext cx="986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A956A0F8-CF31-4079-B840-7AB8624BA18A}"/>
                  </a:ext>
                </a:extLst>
              </p14:cNvPr>
              <p14:cNvContentPartPr/>
              <p14:nvPr/>
            </p14:nvContentPartPr>
            <p14:xfrm>
              <a:off x="5685272" y="4066278"/>
              <a:ext cx="172800" cy="49572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A956A0F8-CF31-4079-B840-7AB8624BA1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76632" y="4057638"/>
                <a:ext cx="190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91F9DA50-DDB2-498B-92A4-5CD11E2257A6}"/>
                  </a:ext>
                </a:extLst>
              </p14:cNvPr>
              <p14:cNvContentPartPr/>
              <p14:nvPr/>
            </p14:nvContentPartPr>
            <p14:xfrm>
              <a:off x="1658312" y="5085438"/>
              <a:ext cx="230760" cy="16344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91F9DA50-DDB2-498B-92A4-5CD11E2257A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49672" y="5076438"/>
                <a:ext cx="24840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73EE105-DFE8-4615-83F0-A665FCCE8C09}"/>
              </a:ext>
            </a:extLst>
          </p:cNvPr>
          <p:cNvGrpSpPr/>
          <p:nvPr/>
        </p:nvGrpSpPr>
        <p:grpSpPr>
          <a:xfrm>
            <a:off x="4958792" y="3865398"/>
            <a:ext cx="178920" cy="216000"/>
            <a:chOff x="4958792" y="3865398"/>
            <a:chExt cx="17892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78B8238-CF2E-4B06-AF44-F749FD4ECB3F}"/>
                    </a:ext>
                  </a:extLst>
                </p14:cNvPr>
                <p14:cNvContentPartPr/>
                <p14:nvPr/>
              </p14:nvContentPartPr>
              <p14:xfrm>
                <a:off x="5046272" y="3865398"/>
                <a:ext cx="52560" cy="2160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78B8238-CF2E-4B06-AF44-F749FD4ECB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37272" y="3856398"/>
                  <a:ext cx="70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E9FC6B8-D670-482A-A2D1-A9649409EF4F}"/>
                    </a:ext>
                  </a:extLst>
                </p14:cNvPr>
                <p14:cNvContentPartPr/>
                <p14:nvPr/>
              </p14:nvContentPartPr>
              <p14:xfrm>
                <a:off x="4958792" y="3926958"/>
                <a:ext cx="178920" cy="20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E9FC6B8-D670-482A-A2D1-A9649409EF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49792" y="3917958"/>
                  <a:ext cx="196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9599C4A-0D1F-4CD9-B6F7-A166339F1CE7}"/>
              </a:ext>
            </a:extLst>
          </p:cNvPr>
          <p:cNvGrpSpPr/>
          <p:nvPr/>
        </p:nvGrpSpPr>
        <p:grpSpPr>
          <a:xfrm>
            <a:off x="4325552" y="3866118"/>
            <a:ext cx="167400" cy="150840"/>
            <a:chOff x="4325552" y="3866118"/>
            <a:chExt cx="16740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B7A44B4-4F29-4EFD-9311-2EC019103913}"/>
                    </a:ext>
                  </a:extLst>
                </p14:cNvPr>
                <p14:cNvContentPartPr/>
                <p14:nvPr/>
              </p14:nvContentPartPr>
              <p14:xfrm>
                <a:off x="4397912" y="3866118"/>
                <a:ext cx="47880" cy="15084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B7A44B4-4F29-4EFD-9311-2EC0191039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89272" y="3857478"/>
                  <a:ext cx="65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0F9CE94-A064-43CC-A248-C30332C8BBB1}"/>
                    </a:ext>
                  </a:extLst>
                </p14:cNvPr>
                <p14:cNvContentPartPr/>
                <p14:nvPr/>
              </p14:nvContentPartPr>
              <p14:xfrm>
                <a:off x="4325552" y="3900318"/>
                <a:ext cx="167400" cy="295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0F9CE94-A064-43CC-A248-C30332C8BB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16912" y="3891678"/>
                  <a:ext cx="1850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859B1513-5A5E-4612-88E5-28EE78D4E011}"/>
              </a:ext>
            </a:extLst>
          </p:cNvPr>
          <p:cNvGrpSpPr/>
          <p:nvPr/>
        </p:nvGrpSpPr>
        <p:grpSpPr>
          <a:xfrm>
            <a:off x="2298392" y="4505118"/>
            <a:ext cx="217440" cy="174960"/>
            <a:chOff x="2298392" y="4505118"/>
            <a:chExt cx="2174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142D7D-3653-4949-A6CB-F9432FCCF037}"/>
                    </a:ext>
                  </a:extLst>
                </p14:cNvPr>
                <p14:cNvContentPartPr/>
                <p14:nvPr/>
              </p14:nvContentPartPr>
              <p14:xfrm>
                <a:off x="2439872" y="4505118"/>
                <a:ext cx="11880" cy="1749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142D7D-3653-4949-A6CB-F9432FCCF03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30872" y="4496478"/>
                  <a:ext cx="29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81D162B4-D84D-47B8-9723-09D22CA32540}"/>
                    </a:ext>
                  </a:extLst>
                </p14:cNvPr>
                <p14:cNvContentPartPr/>
                <p14:nvPr/>
              </p14:nvContentPartPr>
              <p14:xfrm>
                <a:off x="2298392" y="4590438"/>
                <a:ext cx="217440" cy="14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81D162B4-D84D-47B8-9723-09D22CA325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89752" y="4581438"/>
                  <a:ext cx="2350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1D3FF9E8-7B8F-4BD8-9A68-3ED7BE9B7600}"/>
              </a:ext>
            </a:extLst>
          </p:cNvPr>
          <p:cNvGrpSpPr/>
          <p:nvPr/>
        </p:nvGrpSpPr>
        <p:grpSpPr>
          <a:xfrm>
            <a:off x="1618712" y="4428078"/>
            <a:ext cx="173520" cy="175680"/>
            <a:chOff x="1618712" y="4428078"/>
            <a:chExt cx="1735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9C1CE66-D9D1-4F04-9071-BCF0F26782CD}"/>
                    </a:ext>
                  </a:extLst>
                </p14:cNvPr>
                <p14:cNvContentPartPr/>
                <p14:nvPr/>
              </p14:nvContentPartPr>
              <p14:xfrm>
                <a:off x="1710152" y="4428078"/>
                <a:ext cx="27360" cy="1756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9C1CE66-D9D1-4F04-9071-BCF0F26782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1152" y="4419078"/>
                  <a:ext cx="45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14A5E3A6-94D0-4543-93A0-0C6B6774FE75}"/>
                    </a:ext>
                  </a:extLst>
                </p14:cNvPr>
                <p14:cNvContentPartPr/>
                <p14:nvPr/>
              </p14:nvContentPartPr>
              <p14:xfrm>
                <a:off x="1618712" y="4503318"/>
                <a:ext cx="173520" cy="140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14A5E3A6-94D0-4543-93A0-0C6B6774FE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09712" y="4494678"/>
                  <a:ext cx="1911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4F5883D-E93E-44A7-B705-02F5D72F6020}"/>
              </a:ext>
            </a:extLst>
          </p:cNvPr>
          <p:cNvGrpSpPr/>
          <p:nvPr/>
        </p:nvGrpSpPr>
        <p:grpSpPr>
          <a:xfrm>
            <a:off x="3203072" y="3962598"/>
            <a:ext cx="607320" cy="506160"/>
            <a:chOff x="3203072" y="3962598"/>
            <a:chExt cx="60732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46BB6A6-A2CA-4A9C-8F68-D9440591ED85}"/>
                    </a:ext>
                  </a:extLst>
                </p14:cNvPr>
                <p14:cNvContentPartPr/>
                <p14:nvPr/>
              </p14:nvContentPartPr>
              <p14:xfrm>
                <a:off x="3750992" y="3962598"/>
                <a:ext cx="25920" cy="1638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46BB6A6-A2CA-4A9C-8F68-D9440591ED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1992" y="3953958"/>
                  <a:ext cx="43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7895939-8158-4EB5-89FF-DAE54C9E2E22}"/>
                    </a:ext>
                  </a:extLst>
                </p14:cNvPr>
                <p14:cNvContentPartPr/>
                <p14:nvPr/>
              </p14:nvContentPartPr>
              <p14:xfrm>
                <a:off x="3678992" y="4023078"/>
                <a:ext cx="131400" cy="270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7895939-8158-4EB5-89FF-DAE54C9E2E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70352" y="4014078"/>
                  <a:ext cx="149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7273A54-1A2B-4821-B158-B3B41A505117}"/>
                    </a:ext>
                  </a:extLst>
                </p14:cNvPr>
                <p14:cNvContentPartPr/>
                <p14:nvPr/>
              </p14:nvContentPartPr>
              <p14:xfrm>
                <a:off x="3203072" y="4070598"/>
                <a:ext cx="389880" cy="3981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7273A54-1A2B-4821-B158-B3B41A5051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94432" y="4061598"/>
                  <a:ext cx="407520" cy="4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657423F-7A7E-4CE4-A78C-40AB92A9ADA3}"/>
                  </a:ext>
                </a:extLst>
              </p14:cNvPr>
              <p14:cNvContentPartPr/>
              <p14:nvPr/>
            </p14:nvContentPartPr>
            <p14:xfrm>
              <a:off x="1898792" y="4850718"/>
              <a:ext cx="3613680" cy="28620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657423F-7A7E-4CE4-A78C-40AB92A9ADA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89792" y="4842078"/>
                <a:ext cx="3631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50E0C23-4A78-473C-89DF-C8077A90C814}"/>
                  </a:ext>
                </a:extLst>
              </p14:cNvPr>
              <p14:cNvContentPartPr/>
              <p14:nvPr/>
            </p14:nvContentPartPr>
            <p14:xfrm>
              <a:off x="649232" y="3994998"/>
              <a:ext cx="847080" cy="47844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50E0C23-4A78-473C-89DF-C8077A90C81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44912" y="3990678"/>
                <a:ext cx="855720" cy="48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8507DD2-FDD5-474A-B4F0-CF22F7D4903C}"/>
              </a:ext>
            </a:extLst>
          </p:cNvPr>
          <p:cNvGrpSpPr/>
          <p:nvPr/>
        </p:nvGrpSpPr>
        <p:grpSpPr>
          <a:xfrm>
            <a:off x="593072" y="4853238"/>
            <a:ext cx="1335600" cy="1309680"/>
            <a:chOff x="593072" y="4853238"/>
            <a:chExt cx="1335600" cy="13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83100C2C-B1B8-47C3-82B5-E544579636D8}"/>
                    </a:ext>
                  </a:extLst>
                </p14:cNvPr>
                <p14:cNvContentPartPr/>
                <p14:nvPr/>
              </p14:nvContentPartPr>
              <p14:xfrm>
                <a:off x="593072" y="4853238"/>
                <a:ext cx="204480" cy="8618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83100C2C-B1B8-47C3-82B5-E544579636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8752" y="4848918"/>
                  <a:ext cx="2131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8E4B773E-5081-418E-A48E-57A5BBAC5C33}"/>
                    </a:ext>
                  </a:extLst>
                </p14:cNvPr>
                <p14:cNvContentPartPr/>
                <p14:nvPr/>
              </p14:nvContentPartPr>
              <p14:xfrm>
                <a:off x="720512" y="5441118"/>
                <a:ext cx="168120" cy="3744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8E4B773E-5081-418E-A48E-57A5BBAC5C3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192" y="5436798"/>
                  <a:ext cx="176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B4CB6DE6-1EF4-4AB2-9734-44C98F3C6F34}"/>
                    </a:ext>
                  </a:extLst>
                </p14:cNvPr>
                <p14:cNvContentPartPr/>
                <p14:nvPr/>
              </p14:nvContentPartPr>
              <p14:xfrm>
                <a:off x="1012112" y="5490438"/>
                <a:ext cx="916560" cy="6724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B4CB6DE6-1EF4-4AB2-9734-44C98F3C6F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07792" y="5486118"/>
                  <a:ext cx="925200" cy="68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98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4DE97-D36B-41CE-B3B8-F078F090B612}"/>
              </a:ext>
            </a:extLst>
          </p:cNvPr>
          <p:cNvSpPr txBox="1"/>
          <p:nvPr/>
        </p:nvSpPr>
        <p:spPr>
          <a:xfrm>
            <a:off x="1052660" y="548580"/>
            <a:ext cx="100866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FontTx/>
              <a:buChar char="-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Summary of the Previous Lecture</a:t>
            </a:r>
          </a:p>
          <a:p>
            <a:r>
              <a:rPr lang="en-GB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venn</a:t>
            </a:r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diagram , </a:t>
            </a: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square of opposition </a:t>
            </a: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and existential import</a:t>
            </a: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85750" indent="-285750">
              <a:buFontTx/>
              <a:buChar char="-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22A5B0F-802E-43C8-A8A4-9468C7D2A821}"/>
              </a:ext>
            </a:extLst>
          </p:cNvPr>
          <p:cNvGrpSpPr/>
          <p:nvPr/>
        </p:nvGrpSpPr>
        <p:grpSpPr>
          <a:xfrm>
            <a:off x="3840272" y="1307598"/>
            <a:ext cx="2368080" cy="1427040"/>
            <a:chOff x="3840272" y="1307598"/>
            <a:chExt cx="2368080" cy="14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184331B-AE84-4FC0-B3AF-391C116CC946}"/>
                    </a:ext>
                  </a:extLst>
                </p14:cNvPr>
                <p14:cNvContentPartPr/>
                <p14:nvPr/>
              </p14:nvContentPartPr>
              <p14:xfrm>
                <a:off x="3840272" y="1485438"/>
                <a:ext cx="1371240" cy="8546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184331B-AE84-4FC0-B3AF-391C116CC9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1632" y="1476438"/>
                  <a:ext cx="13888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52EFC1B-702F-4341-B2E2-813E4D26FA21}"/>
                    </a:ext>
                  </a:extLst>
                </p14:cNvPr>
                <p14:cNvContentPartPr/>
                <p14:nvPr/>
              </p14:nvContentPartPr>
              <p14:xfrm>
                <a:off x="4767272" y="1307598"/>
                <a:ext cx="1441080" cy="9007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52EFC1B-702F-4341-B2E2-813E4D26FA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8632" y="1298598"/>
                  <a:ext cx="14587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8288911-6E2D-49C6-BB1B-6848B5CACAAA}"/>
                    </a:ext>
                  </a:extLst>
                </p14:cNvPr>
                <p14:cNvContentPartPr/>
                <p14:nvPr/>
              </p14:nvContentPartPr>
              <p14:xfrm>
                <a:off x="4334552" y="2539878"/>
                <a:ext cx="171360" cy="1947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8288911-6E2D-49C6-BB1B-6848B5CACA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5912" y="2530878"/>
                  <a:ext cx="189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9D735AA-00B9-4D99-9264-04B18F21806D}"/>
                    </a:ext>
                  </a:extLst>
                </p14:cNvPr>
                <p14:cNvContentPartPr/>
                <p14:nvPr/>
              </p14:nvContentPartPr>
              <p14:xfrm>
                <a:off x="5679872" y="2405958"/>
                <a:ext cx="175320" cy="2602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9D735AA-00B9-4D99-9264-04B18F218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1232" y="2397318"/>
                  <a:ext cx="1929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2C3FEB7-47C8-49EF-8A75-0AE600CF8227}"/>
              </a:ext>
            </a:extLst>
          </p:cNvPr>
          <p:cNvGrpSpPr/>
          <p:nvPr/>
        </p:nvGrpSpPr>
        <p:grpSpPr>
          <a:xfrm>
            <a:off x="6981272" y="781638"/>
            <a:ext cx="979560" cy="372600"/>
            <a:chOff x="6981272" y="781638"/>
            <a:chExt cx="9795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B5F5473-D452-44A0-A999-C8728B90B9C5}"/>
                    </a:ext>
                  </a:extLst>
                </p14:cNvPr>
                <p14:cNvContentPartPr/>
                <p14:nvPr/>
              </p14:nvContentPartPr>
              <p14:xfrm>
                <a:off x="6981272" y="781638"/>
                <a:ext cx="236880" cy="3603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B5F5473-D452-44A0-A999-C8728B90B9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72272" y="772638"/>
                  <a:ext cx="254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B5228D6-DE2D-4D35-884B-10B4A655FD4D}"/>
                    </a:ext>
                  </a:extLst>
                </p14:cNvPr>
                <p14:cNvContentPartPr/>
                <p14:nvPr/>
              </p14:nvContentPartPr>
              <p14:xfrm>
                <a:off x="7233272" y="969918"/>
                <a:ext cx="129960" cy="1432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B5228D6-DE2D-4D35-884B-10B4A655FD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4272" y="961278"/>
                  <a:ext cx="147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1705529-A2CA-45CF-96B0-A0E68AD5C515}"/>
                    </a:ext>
                  </a:extLst>
                </p14:cNvPr>
                <p14:cNvContentPartPr/>
                <p14:nvPr/>
              </p14:nvContentPartPr>
              <p14:xfrm>
                <a:off x="7467992" y="895398"/>
                <a:ext cx="168840" cy="1749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1705529-A2CA-45CF-96B0-A0E68AD5C5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9352" y="886758"/>
                  <a:ext cx="186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A402A63-A3D8-4573-A524-2E64624D797A}"/>
                    </a:ext>
                  </a:extLst>
                </p14:cNvPr>
                <p14:cNvContentPartPr/>
                <p14:nvPr/>
              </p14:nvContentPartPr>
              <p14:xfrm>
                <a:off x="7611632" y="853278"/>
                <a:ext cx="180360" cy="2606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A402A63-A3D8-4573-A524-2E64624D79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02992" y="844278"/>
                  <a:ext cx="198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CF706A92-F40F-4B57-85CC-5FDA166E8A6F}"/>
                    </a:ext>
                  </a:extLst>
                </p14:cNvPr>
                <p14:cNvContentPartPr/>
                <p14:nvPr/>
              </p14:nvContentPartPr>
              <p14:xfrm>
                <a:off x="7930952" y="828438"/>
                <a:ext cx="5040" cy="248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CF706A92-F40F-4B57-85CC-5FDA166E8A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1952" y="819438"/>
                  <a:ext cx="2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4C2BA17-2E9E-4E1C-B62A-0C8E7DA27AE4}"/>
                    </a:ext>
                  </a:extLst>
                </p14:cNvPr>
                <p14:cNvContentPartPr/>
                <p14:nvPr/>
              </p14:nvContentPartPr>
              <p14:xfrm>
                <a:off x="7954712" y="959478"/>
                <a:ext cx="6120" cy="259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4C2BA17-2E9E-4E1C-B62A-0C8E7DA27A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45712" y="950838"/>
                  <a:ext cx="23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144C2B8-3146-460F-BB38-4502BDF89D81}"/>
                    </a:ext>
                  </a:extLst>
                </p14:cNvPr>
                <p14:cNvContentPartPr/>
                <p14:nvPr/>
              </p14:nvContentPartPr>
              <p14:xfrm>
                <a:off x="7773272" y="853638"/>
                <a:ext cx="88920" cy="3006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144C2B8-3146-460F-BB38-4502BDF89D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4272" y="844998"/>
                  <a:ext cx="10656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58039690-795B-471C-90BD-AA59D68787A4}"/>
                  </a:ext>
                </a:extLst>
              </p14:cNvPr>
              <p14:cNvContentPartPr/>
              <p14:nvPr/>
            </p14:nvContentPartPr>
            <p14:xfrm>
              <a:off x="8477072" y="666078"/>
              <a:ext cx="458640" cy="4298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58039690-795B-471C-90BD-AA59D68787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68432" y="657438"/>
                <a:ext cx="47628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072A01D-045A-4292-A5D6-F773D2287D67}"/>
              </a:ext>
            </a:extLst>
          </p:cNvPr>
          <p:cNvGrpSpPr/>
          <p:nvPr/>
        </p:nvGrpSpPr>
        <p:grpSpPr>
          <a:xfrm>
            <a:off x="8567792" y="1633758"/>
            <a:ext cx="192600" cy="219240"/>
            <a:chOff x="8567792" y="1633758"/>
            <a:chExt cx="1926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77491A4-FC83-4E2C-BEE5-FA97F031A4AC}"/>
                    </a:ext>
                  </a:extLst>
                </p14:cNvPr>
                <p14:cNvContentPartPr/>
                <p14:nvPr/>
              </p14:nvContentPartPr>
              <p14:xfrm>
                <a:off x="8636192" y="1633758"/>
                <a:ext cx="105840" cy="1818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77491A4-FC83-4E2C-BEE5-FA97F031A4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7192" y="1625118"/>
                  <a:ext cx="12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8AA88C4-2482-41EE-8131-B329674639D1}"/>
                    </a:ext>
                  </a:extLst>
                </p14:cNvPr>
                <p14:cNvContentPartPr/>
                <p14:nvPr/>
              </p14:nvContentPartPr>
              <p14:xfrm>
                <a:off x="8567792" y="1638798"/>
                <a:ext cx="192600" cy="214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8AA88C4-2482-41EE-8131-B329674639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58792" y="1629798"/>
                  <a:ext cx="21024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13FE80B3-1B88-4E68-8BD5-3DD2AB3A1248}"/>
                  </a:ext>
                </a:extLst>
              </p14:cNvPr>
              <p14:cNvContentPartPr/>
              <p14:nvPr/>
            </p14:nvContentPartPr>
            <p14:xfrm>
              <a:off x="8237312" y="564918"/>
              <a:ext cx="960480" cy="7693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13FE80B3-1B88-4E68-8BD5-3DD2AB3A12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28672" y="555918"/>
                <a:ext cx="9781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62B382BB-A4BC-478D-A4AC-1F67CD98F9B8}"/>
                  </a:ext>
                </a:extLst>
              </p14:cNvPr>
              <p14:cNvContentPartPr/>
              <p14:nvPr/>
            </p14:nvContentPartPr>
            <p14:xfrm>
              <a:off x="3836672" y="1567518"/>
              <a:ext cx="1056960" cy="65844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62B382BB-A4BC-478D-A4AC-1F67CD98F9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19032" y="1549878"/>
                <a:ext cx="1092600" cy="69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94C7AC9-E32B-4276-8D71-14225A9496D0}"/>
              </a:ext>
            </a:extLst>
          </p:cNvPr>
          <p:cNvGrpSpPr/>
          <p:nvPr/>
        </p:nvGrpSpPr>
        <p:grpSpPr>
          <a:xfrm>
            <a:off x="4879952" y="1667238"/>
            <a:ext cx="162000" cy="179640"/>
            <a:chOff x="4879952" y="1667238"/>
            <a:chExt cx="16200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B6EAAB0-16A1-4697-9317-D140B76F6721}"/>
                    </a:ext>
                  </a:extLst>
                </p14:cNvPr>
                <p14:cNvContentPartPr/>
                <p14:nvPr/>
              </p14:nvContentPartPr>
              <p14:xfrm>
                <a:off x="4924592" y="1694598"/>
                <a:ext cx="108360" cy="110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B6EAAB0-16A1-4697-9317-D140B76F67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6952" y="1676958"/>
                  <a:ext cx="14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937B977-234A-4E1A-B29E-B53B83554AC4}"/>
                    </a:ext>
                  </a:extLst>
                </p14:cNvPr>
                <p14:cNvContentPartPr/>
                <p14:nvPr/>
              </p14:nvContentPartPr>
              <p14:xfrm>
                <a:off x="4879952" y="1667238"/>
                <a:ext cx="162000" cy="1796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937B977-234A-4E1A-B29E-B53B83554A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1952" y="1649238"/>
                  <a:ext cx="197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C254738-7F5A-45C2-AEC8-6287D6C32350}"/>
              </a:ext>
            </a:extLst>
          </p:cNvPr>
          <p:cNvGrpSpPr/>
          <p:nvPr/>
        </p:nvGrpSpPr>
        <p:grpSpPr>
          <a:xfrm>
            <a:off x="7019072" y="2913198"/>
            <a:ext cx="240120" cy="276120"/>
            <a:chOff x="7019072" y="2913198"/>
            <a:chExt cx="24012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5EB1A42C-3262-4DD0-A2B8-67FEB510D32D}"/>
                    </a:ext>
                  </a:extLst>
                </p14:cNvPr>
                <p14:cNvContentPartPr/>
                <p14:nvPr/>
              </p14:nvContentPartPr>
              <p14:xfrm>
                <a:off x="7019072" y="2913198"/>
                <a:ext cx="240120" cy="2761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5EB1A42C-3262-4DD0-A2B8-67FEB510D3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1072" y="2895558"/>
                  <a:ext cx="275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E979D778-DA30-4E32-8D7F-C9DE54586F69}"/>
                    </a:ext>
                  </a:extLst>
                </p14:cNvPr>
                <p14:cNvContentPartPr/>
                <p14:nvPr/>
              </p14:nvContentPartPr>
              <p14:xfrm>
                <a:off x="7061912" y="3003558"/>
                <a:ext cx="171000" cy="352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E979D778-DA30-4E32-8D7F-C9DE54586F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4272" y="2985558"/>
                  <a:ext cx="2066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D65A1E3-FAF2-49CE-B37C-8A22E2ACFFE3}"/>
              </a:ext>
            </a:extLst>
          </p:cNvPr>
          <p:cNvGrpSpPr/>
          <p:nvPr/>
        </p:nvGrpSpPr>
        <p:grpSpPr>
          <a:xfrm>
            <a:off x="8649152" y="2956758"/>
            <a:ext cx="249480" cy="150480"/>
            <a:chOff x="8649152" y="2956758"/>
            <a:chExt cx="24948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1C5FCBEC-678A-4BFF-8A31-4D574D3B0329}"/>
                    </a:ext>
                  </a:extLst>
                </p14:cNvPr>
                <p14:cNvContentPartPr/>
                <p14:nvPr/>
              </p14:nvContentPartPr>
              <p14:xfrm>
                <a:off x="8694512" y="2958198"/>
                <a:ext cx="204120" cy="1490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1C5FCBEC-678A-4BFF-8A31-4D574D3B03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76512" y="2940198"/>
                  <a:ext cx="239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2A60950-3256-4C1E-9338-7E0B4AE9AA71}"/>
                    </a:ext>
                  </a:extLst>
                </p14:cNvPr>
                <p14:cNvContentPartPr/>
                <p14:nvPr/>
              </p14:nvContentPartPr>
              <p14:xfrm>
                <a:off x="8664272" y="3042438"/>
                <a:ext cx="154800" cy="57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2A60950-3256-4C1E-9338-7E0B4AE9AA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46632" y="3024438"/>
                  <a:ext cx="190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EAE6FFA-BAAA-41BE-9B57-304E63EE74F0}"/>
                    </a:ext>
                  </a:extLst>
                </p14:cNvPr>
                <p14:cNvContentPartPr/>
                <p14:nvPr/>
              </p14:nvContentPartPr>
              <p14:xfrm>
                <a:off x="8649152" y="2956758"/>
                <a:ext cx="144360" cy="324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EAE6FFA-BAAA-41BE-9B57-304E63EE74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31152" y="2938758"/>
                  <a:ext cx="18000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02672A4E-3888-441C-8B23-4C65358E4E63}"/>
                  </a:ext>
                </a:extLst>
              </p14:cNvPr>
              <p14:cNvContentPartPr/>
              <p14:nvPr/>
            </p14:nvContentPartPr>
            <p14:xfrm>
              <a:off x="7116272" y="3996078"/>
              <a:ext cx="18360" cy="21312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02672A4E-3888-441C-8B23-4C65358E4E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98632" y="3978078"/>
                <a:ext cx="540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AFBC308B-4EAB-4D18-9FAF-8AD197B9EDD7}"/>
              </a:ext>
            </a:extLst>
          </p:cNvPr>
          <p:cNvGrpSpPr/>
          <p:nvPr/>
        </p:nvGrpSpPr>
        <p:grpSpPr>
          <a:xfrm>
            <a:off x="8748512" y="3874038"/>
            <a:ext cx="356760" cy="285840"/>
            <a:chOff x="8748512" y="3874038"/>
            <a:chExt cx="3567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61154479-427D-42B4-BE06-23B086B50EE3}"/>
                    </a:ext>
                  </a:extLst>
                </p14:cNvPr>
                <p14:cNvContentPartPr/>
                <p14:nvPr/>
              </p14:nvContentPartPr>
              <p14:xfrm>
                <a:off x="8748512" y="3893838"/>
                <a:ext cx="246240" cy="2404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61154479-427D-42B4-BE06-23B086B50E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30872" y="3876198"/>
                  <a:ext cx="281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E747D022-F67E-406D-BFD4-435E5568D3EE}"/>
                    </a:ext>
                  </a:extLst>
                </p14:cNvPr>
                <p14:cNvContentPartPr/>
                <p14:nvPr/>
              </p14:nvContentPartPr>
              <p14:xfrm>
                <a:off x="8792792" y="4039278"/>
                <a:ext cx="156600" cy="270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E747D022-F67E-406D-BFD4-435E5568D3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74792" y="4021638"/>
                  <a:ext cx="192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EE4057E-0891-4289-8995-FC4F8016EFE1}"/>
                    </a:ext>
                  </a:extLst>
                </p14:cNvPr>
                <p14:cNvContentPartPr/>
                <p14:nvPr/>
              </p14:nvContentPartPr>
              <p14:xfrm>
                <a:off x="8827712" y="3874038"/>
                <a:ext cx="277560" cy="2858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EE4057E-0891-4289-8995-FC4F8016EF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10072" y="3856038"/>
                  <a:ext cx="31320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8B42528D-C1E4-4E99-91CF-137EEAF1A3D7}"/>
              </a:ext>
            </a:extLst>
          </p:cNvPr>
          <p:cNvGrpSpPr/>
          <p:nvPr/>
        </p:nvGrpSpPr>
        <p:grpSpPr>
          <a:xfrm>
            <a:off x="7339472" y="3191478"/>
            <a:ext cx="1268640" cy="836640"/>
            <a:chOff x="7339472" y="3191478"/>
            <a:chExt cx="126864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1F385AA-B826-4B0A-904F-8FB09008EA4A}"/>
                    </a:ext>
                  </a:extLst>
                </p14:cNvPr>
                <p14:cNvContentPartPr/>
                <p14:nvPr/>
              </p14:nvContentPartPr>
              <p14:xfrm>
                <a:off x="7422992" y="3244398"/>
                <a:ext cx="1049040" cy="7239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1F385AA-B826-4B0A-904F-8FB09008EA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4352" y="3235398"/>
                  <a:ext cx="106668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C7F239E-DB20-48B2-BCAC-D23CCE5FC76D}"/>
                    </a:ext>
                  </a:extLst>
                </p14:cNvPr>
                <p14:cNvContentPartPr/>
                <p14:nvPr/>
              </p14:nvContentPartPr>
              <p14:xfrm>
                <a:off x="7475912" y="3366078"/>
                <a:ext cx="1091520" cy="5346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C7F239E-DB20-48B2-BCAC-D23CCE5FC7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7272" y="3357078"/>
                  <a:ext cx="11091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6F370B0-8382-4AAB-98CB-C4CF1C4F7B24}"/>
                    </a:ext>
                  </a:extLst>
                </p14:cNvPr>
                <p14:cNvContentPartPr/>
                <p14:nvPr/>
              </p14:nvContentPartPr>
              <p14:xfrm>
                <a:off x="8437472" y="3741198"/>
                <a:ext cx="170640" cy="2476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6F370B0-8382-4AAB-98CB-C4CF1C4F7B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8832" y="3732198"/>
                  <a:ext cx="188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FB713F7-5953-48CA-8498-31F704604E5E}"/>
                    </a:ext>
                  </a:extLst>
                </p14:cNvPr>
                <p14:cNvContentPartPr/>
                <p14:nvPr/>
              </p14:nvContentPartPr>
              <p14:xfrm>
                <a:off x="7433792" y="3279678"/>
                <a:ext cx="227880" cy="1756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FB713F7-5953-48CA-8498-31F704604E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25152" y="3270678"/>
                  <a:ext cx="245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29FF096-9CE8-42D8-820A-DA26678DB3CA}"/>
                    </a:ext>
                  </a:extLst>
                </p14:cNvPr>
                <p14:cNvContentPartPr/>
                <p14:nvPr/>
              </p14:nvContentPartPr>
              <p14:xfrm>
                <a:off x="7339472" y="3824718"/>
                <a:ext cx="322560" cy="2034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29FF096-9CE8-42D8-820A-DA26678DB3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30472" y="3815718"/>
                  <a:ext cx="340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9E1AA12-CE95-4C0F-A3BD-1F931AD3D64D}"/>
                    </a:ext>
                  </a:extLst>
                </p14:cNvPr>
                <p14:cNvContentPartPr/>
                <p14:nvPr/>
              </p14:nvContentPartPr>
              <p14:xfrm>
                <a:off x="8141552" y="3191478"/>
                <a:ext cx="308880" cy="1256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9E1AA12-CE95-4C0F-A3BD-1F931AD3D6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2912" y="3182478"/>
                  <a:ext cx="326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522682A-D376-44B3-8F5F-62ABBAA4042A}"/>
                    </a:ext>
                  </a:extLst>
                </p14:cNvPr>
                <p14:cNvContentPartPr/>
                <p14:nvPr/>
              </p14:nvContentPartPr>
              <p14:xfrm>
                <a:off x="8418032" y="3281838"/>
                <a:ext cx="49320" cy="853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522682A-D376-44B3-8F5F-62ABBAA404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09032" y="3273198"/>
                  <a:ext cx="669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023B0F6F-F44C-4DB0-98D9-29EAFF4E6257}"/>
              </a:ext>
            </a:extLst>
          </p:cNvPr>
          <p:cNvGrpSpPr/>
          <p:nvPr/>
        </p:nvGrpSpPr>
        <p:grpSpPr>
          <a:xfrm>
            <a:off x="7410392" y="2987718"/>
            <a:ext cx="1175760" cy="41760"/>
            <a:chOff x="7410392" y="2987718"/>
            <a:chExt cx="117576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DCE5B1D-3B66-4B5D-B6D9-A36BAB5CA294}"/>
                    </a:ext>
                  </a:extLst>
                </p14:cNvPr>
                <p14:cNvContentPartPr/>
                <p14:nvPr/>
              </p14:nvContentPartPr>
              <p14:xfrm>
                <a:off x="7410392" y="2987718"/>
                <a:ext cx="165960" cy="327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DCE5B1D-3B66-4B5D-B6D9-A36BAB5CA2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01752" y="2978718"/>
                  <a:ext cx="18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5DBE4BAE-93E2-4729-9974-4185397CCFF5}"/>
                    </a:ext>
                  </a:extLst>
                </p14:cNvPr>
                <p14:cNvContentPartPr/>
                <p14:nvPr/>
              </p14:nvContentPartPr>
              <p14:xfrm>
                <a:off x="7764632" y="3013638"/>
                <a:ext cx="176760" cy="158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5DBE4BAE-93E2-4729-9974-4185397CCF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55632" y="3004998"/>
                  <a:ext cx="194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81C14677-5173-4290-9DAD-AAB16E497021}"/>
                    </a:ext>
                  </a:extLst>
                </p14:cNvPr>
                <p14:cNvContentPartPr/>
                <p14:nvPr/>
              </p14:nvContentPartPr>
              <p14:xfrm>
                <a:off x="8100512" y="3002118"/>
                <a:ext cx="110160" cy="64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81C14677-5173-4290-9DAD-AAB16E4970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91512" y="2993118"/>
                  <a:ext cx="127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BF483AA-250B-48AD-AACA-7A1989A2E3A9}"/>
                    </a:ext>
                  </a:extLst>
                </p14:cNvPr>
                <p14:cNvContentPartPr/>
                <p14:nvPr/>
              </p14:nvContentPartPr>
              <p14:xfrm>
                <a:off x="8448992" y="2999958"/>
                <a:ext cx="137160" cy="237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BF483AA-250B-48AD-AACA-7A1989A2E3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39992" y="2990958"/>
                  <a:ext cx="15480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A763C575-4517-47CB-A5B8-45A75F94B419}"/>
                  </a:ext>
                </a:extLst>
              </p14:cNvPr>
              <p14:cNvContentPartPr/>
              <p14:nvPr/>
            </p14:nvContentPartPr>
            <p14:xfrm>
              <a:off x="8843552" y="3217758"/>
              <a:ext cx="11880" cy="18360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A763C575-4517-47CB-A5B8-45A75F94B4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34912" y="3208758"/>
                <a:ext cx="29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8560067-F050-48D4-B80E-3BC3FEF899B2}"/>
                  </a:ext>
                </a:extLst>
              </p14:cNvPr>
              <p14:cNvContentPartPr/>
              <p14:nvPr/>
            </p14:nvContentPartPr>
            <p14:xfrm>
              <a:off x="8868392" y="3601518"/>
              <a:ext cx="55800" cy="16020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8560067-F050-48D4-B80E-3BC3FEF899B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59752" y="3592878"/>
                <a:ext cx="7344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1F088D68-3226-49E9-A55F-A52C22156058}"/>
              </a:ext>
            </a:extLst>
          </p:cNvPr>
          <p:cNvGrpSpPr/>
          <p:nvPr/>
        </p:nvGrpSpPr>
        <p:grpSpPr>
          <a:xfrm>
            <a:off x="7289432" y="4123878"/>
            <a:ext cx="1351080" cy="156240"/>
            <a:chOff x="7289432" y="4123878"/>
            <a:chExt cx="135108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76118A3D-2EC1-4ADB-A645-4153D61BD0E3}"/>
                    </a:ext>
                  </a:extLst>
                </p14:cNvPr>
                <p14:cNvContentPartPr/>
                <p14:nvPr/>
              </p14:nvContentPartPr>
              <p14:xfrm>
                <a:off x="8422712" y="4123878"/>
                <a:ext cx="217800" cy="216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76118A3D-2EC1-4ADB-A645-4153D61BD0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4072" y="4115238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3C32A9F-D0BF-44B7-B139-EFC73B1248E3}"/>
                    </a:ext>
                  </a:extLst>
                </p14:cNvPr>
                <p14:cNvContentPartPr/>
                <p14:nvPr/>
              </p14:nvContentPartPr>
              <p14:xfrm>
                <a:off x="7981712" y="4177158"/>
                <a:ext cx="217440" cy="172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3C32A9F-D0BF-44B7-B139-EFC73B1248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2712" y="4168158"/>
                  <a:ext cx="235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EE114FA-BA8C-4903-AD60-D5FEE1BC5596}"/>
                    </a:ext>
                  </a:extLst>
                </p14:cNvPr>
                <p14:cNvContentPartPr/>
                <p14:nvPr/>
              </p14:nvContentPartPr>
              <p14:xfrm>
                <a:off x="7551872" y="4231878"/>
                <a:ext cx="257040" cy="226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EE114FA-BA8C-4903-AD60-D5FEE1BC55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42872" y="4223238"/>
                  <a:ext cx="274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A3B61FF-A6FD-465E-8A18-44ADF64DAAF7}"/>
                    </a:ext>
                  </a:extLst>
                </p14:cNvPr>
                <p14:cNvContentPartPr/>
                <p14:nvPr/>
              </p14:nvContentPartPr>
              <p14:xfrm>
                <a:off x="7289432" y="4272558"/>
                <a:ext cx="151920" cy="75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A3B61FF-A6FD-465E-8A18-44ADF64DA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0432" y="4263558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9D0AD822-1929-475E-918D-E251A8E26418}"/>
                  </a:ext>
                </a:extLst>
              </p14:cNvPr>
              <p14:cNvContentPartPr/>
              <p14:nvPr/>
            </p14:nvContentPartPr>
            <p14:xfrm>
              <a:off x="7068752" y="3655518"/>
              <a:ext cx="14400" cy="2458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9D0AD822-1929-475E-918D-E251A8E264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60112" y="3646878"/>
                <a:ext cx="32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73846467-EC18-4475-B1B5-95FD14EE841B}"/>
                  </a:ext>
                </a:extLst>
              </p14:cNvPr>
              <p14:cNvContentPartPr/>
              <p14:nvPr/>
            </p14:nvContentPartPr>
            <p14:xfrm>
              <a:off x="7047152" y="3298038"/>
              <a:ext cx="36720" cy="16128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73846467-EC18-4475-B1B5-95FD14EE84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8512" y="3289398"/>
                <a:ext cx="54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66AC909-D104-47D9-8AE0-46CDFF494143}"/>
              </a:ext>
            </a:extLst>
          </p:cNvPr>
          <p:cNvGrpSpPr/>
          <p:nvPr/>
        </p:nvGrpSpPr>
        <p:grpSpPr>
          <a:xfrm>
            <a:off x="8683352" y="2459238"/>
            <a:ext cx="304200" cy="326880"/>
            <a:chOff x="8683352" y="2459238"/>
            <a:chExt cx="30420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76E612F7-E208-49EC-80DD-5C180C9179C3}"/>
                    </a:ext>
                  </a:extLst>
                </p14:cNvPr>
                <p14:cNvContentPartPr/>
                <p14:nvPr/>
              </p14:nvContentPartPr>
              <p14:xfrm>
                <a:off x="8782712" y="2591718"/>
                <a:ext cx="115920" cy="1094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76E612F7-E208-49EC-80DD-5C180C9179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73712" y="2582718"/>
                  <a:ext cx="133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FD0FE108-D96C-4DE8-868F-9DE0F0F0CA2D}"/>
                    </a:ext>
                  </a:extLst>
                </p14:cNvPr>
                <p14:cNvContentPartPr/>
                <p14:nvPr/>
              </p14:nvContentPartPr>
              <p14:xfrm>
                <a:off x="8765792" y="2628438"/>
                <a:ext cx="102240" cy="889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FD0FE108-D96C-4DE8-868F-9DE0F0F0CA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56792" y="2619438"/>
                  <a:ext cx="119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F00FA193-9137-45E5-8798-E72202D765E8}"/>
                    </a:ext>
                  </a:extLst>
                </p14:cNvPr>
                <p14:cNvContentPartPr/>
                <p14:nvPr/>
              </p14:nvContentPartPr>
              <p14:xfrm>
                <a:off x="8683352" y="2459238"/>
                <a:ext cx="304200" cy="3268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F00FA193-9137-45E5-8798-E72202D765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74352" y="2450598"/>
                  <a:ext cx="3218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A34EA02-8502-4B32-B88C-9880EEA1DDE7}"/>
              </a:ext>
            </a:extLst>
          </p:cNvPr>
          <p:cNvGrpSpPr/>
          <p:nvPr/>
        </p:nvGrpSpPr>
        <p:grpSpPr>
          <a:xfrm>
            <a:off x="6960752" y="2544198"/>
            <a:ext cx="320400" cy="274320"/>
            <a:chOff x="6960752" y="2544198"/>
            <a:chExt cx="32040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A211C40-0AB0-40F6-ABDD-0827356A0282}"/>
                    </a:ext>
                  </a:extLst>
                </p14:cNvPr>
                <p14:cNvContentPartPr/>
                <p14:nvPr/>
              </p14:nvContentPartPr>
              <p14:xfrm>
                <a:off x="7092512" y="2623398"/>
                <a:ext cx="60480" cy="673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A211C40-0AB0-40F6-ABDD-0827356A02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3872" y="2614398"/>
                  <a:ext cx="78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909532DB-4F9B-4038-8C75-4373F84B4AD8}"/>
                    </a:ext>
                  </a:extLst>
                </p14:cNvPr>
                <p14:cNvContentPartPr/>
                <p14:nvPr/>
              </p14:nvContentPartPr>
              <p14:xfrm>
                <a:off x="7077752" y="2644638"/>
                <a:ext cx="80640" cy="961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909532DB-4F9B-4038-8C75-4373F84B4A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69112" y="2635638"/>
                  <a:ext cx="98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DD786B5-D42D-4CA3-8033-0A8200072AA1}"/>
                    </a:ext>
                  </a:extLst>
                </p14:cNvPr>
                <p14:cNvContentPartPr/>
                <p14:nvPr/>
              </p14:nvContentPartPr>
              <p14:xfrm>
                <a:off x="6960752" y="2544198"/>
                <a:ext cx="320400" cy="2743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DD786B5-D42D-4CA3-8033-0A8200072A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51752" y="2535558"/>
                  <a:ext cx="338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64ED9C4-6F7C-4F30-A0D8-0E0B142AA4E0}"/>
                    </a:ext>
                  </a:extLst>
                </p14:cNvPr>
                <p14:cNvContentPartPr/>
                <p14:nvPr/>
              </p14:nvContentPartPr>
              <p14:xfrm>
                <a:off x="7039232" y="2599638"/>
                <a:ext cx="130680" cy="12780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64ED9C4-6F7C-4F30-A0D8-0E0B142AA4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30232" y="2590998"/>
                  <a:ext cx="148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AB82D5C-DFC8-441B-BCB4-9D2BABF25379}"/>
                    </a:ext>
                  </a:extLst>
                </p14:cNvPr>
                <p14:cNvContentPartPr/>
                <p14:nvPr/>
              </p14:nvContentPartPr>
              <p14:xfrm>
                <a:off x="7102592" y="2616918"/>
                <a:ext cx="78480" cy="1101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AB82D5C-DFC8-441B-BCB4-9D2BABF253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3952" y="2608278"/>
                  <a:ext cx="961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ED5C7ECA-1A55-4AF0-B3C2-34B7870A686E}"/>
              </a:ext>
            </a:extLst>
          </p:cNvPr>
          <p:cNvGrpSpPr/>
          <p:nvPr/>
        </p:nvGrpSpPr>
        <p:grpSpPr>
          <a:xfrm>
            <a:off x="9533672" y="3220998"/>
            <a:ext cx="2400840" cy="1003680"/>
            <a:chOff x="9533672" y="3220998"/>
            <a:chExt cx="2400840" cy="10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2876E742-6720-45D9-96D3-F093F2D68353}"/>
                    </a:ext>
                  </a:extLst>
                </p14:cNvPr>
                <p14:cNvContentPartPr/>
                <p14:nvPr/>
              </p14:nvContentPartPr>
              <p14:xfrm>
                <a:off x="9533672" y="3220998"/>
                <a:ext cx="385200" cy="4240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2876E742-6720-45D9-96D3-F093F2D683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25032" y="3211998"/>
                  <a:ext cx="4028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C7E369AF-FAD1-4BEA-9445-D5ABB3AE596C}"/>
                    </a:ext>
                  </a:extLst>
                </p14:cNvPr>
                <p14:cNvContentPartPr/>
                <p14:nvPr/>
              </p14:nvContentPartPr>
              <p14:xfrm>
                <a:off x="9966392" y="3435198"/>
                <a:ext cx="231480" cy="4838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C7E369AF-FAD1-4BEA-9445-D5ABB3AE59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57752" y="3426558"/>
                  <a:ext cx="2491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1EA1F694-61E8-4F28-A93D-CD6D481719FD}"/>
                    </a:ext>
                  </a:extLst>
                </p14:cNvPr>
                <p14:cNvContentPartPr/>
                <p14:nvPr/>
              </p14:nvContentPartPr>
              <p14:xfrm>
                <a:off x="10258712" y="3503958"/>
                <a:ext cx="77400" cy="1688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1EA1F694-61E8-4F28-A93D-CD6D481719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50072" y="3494958"/>
                  <a:ext cx="95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BEB04CD1-67FF-45C2-ADCC-25321F2864F6}"/>
                    </a:ext>
                  </a:extLst>
                </p14:cNvPr>
                <p14:cNvContentPartPr/>
                <p14:nvPr/>
              </p14:nvContentPartPr>
              <p14:xfrm>
                <a:off x="10369952" y="3463998"/>
                <a:ext cx="369000" cy="15408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BEB04CD1-67FF-45C2-ADCC-25321F2864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60952" y="3455358"/>
                  <a:ext cx="386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26B838A-25F3-465F-A253-D980F1DEDE7F}"/>
                    </a:ext>
                  </a:extLst>
                </p14:cNvPr>
                <p14:cNvContentPartPr/>
                <p14:nvPr/>
              </p14:nvContentPartPr>
              <p14:xfrm>
                <a:off x="10716272" y="3268518"/>
                <a:ext cx="187920" cy="2854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26B838A-25F3-465F-A253-D980F1DEDE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07272" y="3259518"/>
                  <a:ext cx="20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C399C48-2099-4F35-BBBC-5B75DE2A227C}"/>
                    </a:ext>
                  </a:extLst>
                </p14:cNvPr>
                <p14:cNvContentPartPr/>
                <p14:nvPr/>
              </p14:nvContentPartPr>
              <p14:xfrm>
                <a:off x="10889072" y="3255198"/>
                <a:ext cx="403920" cy="5360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C399C48-2099-4F35-BBBC-5B75DE2A22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80432" y="3246198"/>
                  <a:ext cx="4215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C72BE829-640D-413E-B7AA-DC086DB58DE3}"/>
                    </a:ext>
                  </a:extLst>
                </p14:cNvPr>
                <p14:cNvContentPartPr/>
                <p14:nvPr/>
              </p14:nvContentPartPr>
              <p14:xfrm>
                <a:off x="10283552" y="3280038"/>
                <a:ext cx="14040" cy="388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C72BE829-640D-413E-B7AA-DC086DB58D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74912" y="3271038"/>
                  <a:ext cx="31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9CA79B13-73F2-4428-AF58-E84E0B24F113}"/>
                    </a:ext>
                  </a:extLst>
                </p14:cNvPr>
                <p14:cNvContentPartPr/>
                <p14:nvPr/>
              </p14:nvContentPartPr>
              <p14:xfrm>
                <a:off x="9834632" y="4099038"/>
                <a:ext cx="138960" cy="1256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9CA79B13-73F2-4428-AF58-E84E0B24F1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25992" y="4090398"/>
                  <a:ext cx="156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817D44B-58FE-44CB-99CD-DD8275DBDC60}"/>
                    </a:ext>
                  </a:extLst>
                </p14:cNvPr>
                <p14:cNvContentPartPr/>
                <p14:nvPr/>
              </p14:nvContentPartPr>
              <p14:xfrm>
                <a:off x="9942992" y="3885558"/>
                <a:ext cx="448560" cy="2941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817D44B-58FE-44CB-99CD-DD8275DBDC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34352" y="3876918"/>
                  <a:ext cx="466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8686363B-3648-4AF1-AEEB-4918CC24D071}"/>
                    </a:ext>
                  </a:extLst>
                </p14:cNvPr>
                <p14:cNvContentPartPr/>
                <p14:nvPr/>
              </p14:nvContentPartPr>
              <p14:xfrm>
                <a:off x="10357352" y="3894918"/>
                <a:ext cx="145080" cy="3027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8686363B-3648-4AF1-AEEB-4918CC24D0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48352" y="3885918"/>
                  <a:ext cx="162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36A2E1D1-487E-470D-A82A-50752155E8E0}"/>
                    </a:ext>
                  </a:extLst>
                </p14:cNvPr>
                <p14:cNvContentPartPr/>
                <p14:nvPr/>
              </p14:nvContentPartPr>
              <p14:xfrm>
                <a:off x="10429712" y="3643278"/>
                <a:ext cx="1504800" cy="52740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36A2E1D1-487E-470D-A82A-50752155E8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0712" y="3634278"/>
                  <a:ext cx="1522440" cy="54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242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3F900E-A84D-41A5-8006-19E708E1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3" y="2581425"/>
            <a:ext cx="11537818" cy="1915458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16E8333-5AE2-4FF0-95A8-425666DC755B}"/>
              </a:ext>
            </a:extLst>
          </p:cNvPr>
          <p:cNvGrpSpPr/>
          <p:nvPr/>
        </p:nvGrpSpPr>
        <p:grpSpPr>
          <a:xfrm>
            <a:off x="3184901" y="4463053"/>
            <a:ext cx="3843360" cy="1655280"/>
            <a:chOff x="3184901" y="4463053"/>
            <a:chExt cx="3843360" cy="16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08E9CFD-C52E-43D1-B71B-D1737D9188F5}"/>
                    </a:ext>
                  </a:extLst>
                </p14:cNvPr>
                <p14:cNvContentPartPr/>
                <p14:nvPr/>
              </p14:nvContentPartPr>
              <p14:xfrm>
                <a:off x="3668741" y="4463053"/>
                <a:ext cx="91800" cy="8215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08E9CFD-C52E-43D1-B71B-D1737D918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1101" y="4445053"/>
                  <a:ext cx="12744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0ADDC10-36CC-49E1-973A-EC2D97A16255}"/>
                    </a:ext>
                  </a:extLst>
                </p14:cNvPr>
                <p14:cNvContentPartPr/>
                <p14:nvPr/>
              </p14:nvContentPartPr>
              <p14:xfrm>
                <a:off x="3184901" y="5632693"/>
                <a:ext cx="279000" cy="4856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0ADDC10-36CC-49E1-973A-EC2D97A162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7261" y="5614693"/>
                  <a:ext cx="314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6C8D6FC-6B65-4A3E-B3EB-DC94FD7AC3AC}"/>
                    </a:ext>
                  </a:extLst>
                </p14:cNvPr>
                <p14:cNvContentPartPr/>
                <p14:nvPr/>
              </p14:nvContentPartPr>
              <p14:xfrm>
                <a:off x="3471461" y="5775613"/>
                <a:ext cx="180720" cy="132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6C8D6FC-6B65-4A3E-B3EB-DC94FD7AC3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53461" y="5757973"/>
                  <a:ext cx="216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9632E15-43D6-4299-9D28-932004483AEE}"/>
                    </a:ext>
                  </a:extLst>
                </p14:cNvPr>
                <p14:cNvContentPartPr/>
                <p14:nvPr/>
              </p14:nvContentPartPr>
              <p14:xfrm>
                <a:off x="3476141" y="5749693"/>
                <a:ext cx="129600" cy="399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9632E15-43D6-4299-9D28-932004483A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58141" y="5732053"/>
                  <a:ext cx="165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6E0959C-4FC0-4875-8BAD-321CD2C22383}"/>
                    </a:ext>
                  </a:extLst>
                </p14:cNvPr>
                <p14:cNvContentPartPr/>
                <p14:nvPr/>
              </p14:nvContentPartPr>
              <p14:xfrm>
                <a:off x="3488741" y="5666893"/>
                <a:ext cx="47880" cy="52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6E0959C-4FC0-4875-8BAD-321CD2C223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71101" y="5649253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0FB523C-BD4C-401D-A47A-D12DAEF6E394}"/>
                    </a:ext>
                  </a:extLst>
                </p14:cNvPr>
                <p14:cNvContentPartPr/>
                <p14:nvPr/>
              </p14:nvContentPartPr>
              <p14:xfrm>
                <a:off x="3688901" y="5652133"/>
                <a:ext cx="165240" cy="2458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0FB523C-BD4C-401D-A47A-D12DAEF6E3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70901" y="5634133"/>
                  <a:ext cx="200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E54285B-8DD4-40D1-91AA-7F40D32B574F}"/>
                    </a:ext>
                  </a:extLst>
                </p14:cNvPr>
                <p14:cNvContentPartPr/>
                <p14:nvPr/>
              </p14:nvContentPartPr>
              <p14:xfrm>
                <a:off x="3855941" y="5809093"/>
                <a:ext cx="141120" cy="70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E54285B-8DD4-40D1-91AA-7F40D32B57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8301" y="5791453"/>
                  <a:ext cx="17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B7F0D73-6557-472D-84EA-5EA5C1088DA4}"/>
                    </a:ext>
                  </a:extLst>
                </p14:cNvPr>
                <p14:cNvContentPartPr/>
                <p14:nvPr/>
              </p14:nvContentPartPr>
              <p14:xfrm>
                <a:off x="3828581" y="5677693"/>
                <a:ext cx="150120" cy="1065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B7F0D73-6557-472D-84EA-5EA5C1088D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0941" y="5660053"/>
                  <a:ext cx="185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B841BFC-4048-4E35-8751-011004472C0F}"/>
                    </a:ext>
                  </a:extLst>
                </p14:cNvPr>
                <p14:cNvContentPartPr/>
                <p14:nvPr/>
              </p14:nvContentPartPr>
              <p14:xfrm>
                <a:off x="4046741" y="5604973"/>
                <a:ext cx="93600" cy="3049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B841BFC-4048-4E35-8751-011004472C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8741" y="5587333"/>
                  <a:ext cx="129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B90A627-EEAF-4102-A297-949496FDB52A}"/>
                    </a:ext>
                  </a:extLst>
                </p14:cNvPr>
                <p14:cNvContentPartPr/>
                <p14:nvPr/>
              </p14:nvContentPartPr>
              <p14:xfrm>
                <a:off x="4142861" y="5622253"/>
                <a:ext cx="317520" cy="2329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B90A627-EEAF-4102-A297-949496FDB5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5221" y="5604613"/>
                  <a:ext cx="353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077E5FE-F82A-426C-BD5B-7FA4921363C8}"/>
                    </a:ext>
                  </a:extLst>
                </p14:cNvPr>
                <p14:cNvContentPartPr/>
                <p14:nvPr/>
              </p14:nvContentPartPr>
              <p14:xfrm>
                <a:off x="4282181" y="5770933"/>
                <a:ext cx="127440" cy="104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077E5FE-F82A-426C-BD5B-7FA4921363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64541" y="5752933"/>
                  <a:ext cx="163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480374F-A61D-47A3-B880-772BC2E71178}"/>
                    </a:ext>
                  </a:extLst>
                </p14:cNvPr>
                <p14:cNvContentPartPr/>
                <p14:nvPr/>
              </p14:nvContentPartPr>
              <p14:xfrm>
                <a:off x="4417541" y="5566093"/>
                <a:ext cx="278640" cy="1882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480374F-A61D-47A3-B880-772BC2E711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99541" y="5548093"/>
                  <a:ext cx="314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930651F-E9BA-415A-B617-70788E8461F0}"/>
                    </a:ext>
                  </a:extLst>
                </p14:cNvPr>
                <p14:cNvContentPartPr/>
                <p14:nvPr/>
              </p14:nvContentPartPr>
              <p14:xfrm>
                <a:off x="4725341" y="5483653"/>
                <a:ext cx="155880" cy="5875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930651F-E9BA-415A-B617-70788E8461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07341" y="5465653"/>
                  <a:ext cx="1915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51FA298-04C4-4E41-8A58-27DCA5E8F981}"/>
                    </a:ext>
                  </a:extLst>
                </p14:cNvPr>
                <p14:cNvContentPartPr/>
                <p14:nvPr/>
              </p14:nvContentPartPr>
              <p14:xfrm>
                <a:off x="5082821" y="5263333"/>
                <a:ext cx="53640" cy="622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51FA298-04C4-4E41-8A58-27DCA5E8F9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4821" y="5245333"/>
                  <a:ext cx="89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14B5BCE-EC29-458A-85A0-EE33B6B7ACAE}"/>
                    </a:ext>
                  </a:extLst>
                </p14:cNvPr>
                <p14:cNvContentPartPr/>
                <p14:nvPr/>
              </p14:nvContentPartPr>
              <p14:xfrm>
                <a:off x="5313221" y="5394733"/>
                <a:ext cx="146160" cy="375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14B5BCE-EC29-458A-85A0-EE33B6B7AC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95581" y="5377093"/>
                  <a:ext cx="181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1F707EF-A226-43D0-A705-1FB0A566C59D}"/>
                    </a:ext>
                  </a:extLst>
                </p14:cNvPr>
                <p14:cNvContentPartPr/>
                <p14:nvPr/>
              </p14:nvContentPartPr>
              <p14:xfrm>
                <a:off x="5505101" y="5548093"/>
                <a:ext cx="157680" cy="1836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1F707EF-A226-43D0-A705-1FB0A566C5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7461" y="5530453"/>
                  <a:ext cx="19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EB348BF-AEB9-469B-BCD9-0F491ED2F295}"/>
                    </a:ext>
                  </a:extLst>
                </p14:cNvPr>
                <p14:cNvContentPartPr/>
                <p14:nvPr/>
              </p14:nvContentPartPr>
              <p14:xfrm>
                <a:off x="5712101" y="5505613"/>
                <a:ext cx="89280" cy="1724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EB348BF-AEB9-469B-BCD9-0F491ED2F2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94461" y="5487613"/>
                  <a:ext cx="124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E17F78E-2AF3-4930-8407-9CDEF2EF95B8}"/>
                    </a:ext>
                  </a:extLst>
                </p14:cNvPr>
                <p14:cNvContentPartPr/>
                <p14:nvPr/>
              </p14:nvContentPartPr>
              <p14:xfrm>
                <a:off x="5711021" y="5385733"/>
                <a:ext cx="227880" cy="2646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E17F78E-2AF3-4930-8407-9CDEF2EF9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93381" y="5368093"/>
                  <a:ext cx="263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83FE230-2EEF-477B-AC2A-8EB646CCF97A}"/>
                    </a:ext>
                  </a:extLst>
                </p14:cNvPr>
                <p14:cNvContentPartPr/>
                <p14:nvPr/>
              </p14:nvContentPartPr>
              <p14:xfrm>
                <a:off x="5697341" y="5488693"/>
                <a:ext cx="259200" cy="11988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83FE230-2EEF-477B-AC2A-8EB646CCF9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79341" y="5471053"/>
                  <a:ext cx="294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E959603-1D5F-452F-A2DB-7F7B48F79729}"/>
                    </a:ext>
                  </a:extLst>
                </p14:cNvPr>
                <p14:cNvContentPartPr/>
                <p14:nvPr/>
              </p14:nvContentPartPr>
              <p14:xfrm>
                <a:off x="6050141" y="5427133"/>
                <a:ext cx="327960" cy="194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E959603-1D5F-452F-A2DB-7F7B48F797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32141" y="5409133"/>
                  <a:ext cx="36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4F76D00-CC3A-40F0-A9CA-69BFA00C4476}"/>
                    </a:ext>
                  </a:extLst>
                </p14:cNvPr>
                <p14:cNvContentPartPr/>
                <p14:nvPr/>
              </p14:nvContentPartPr>
              <p14:xfrm>
                <a:off x="6377381" y="5480413"/>
                <a:ext cx="163080" cy="96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4F76D00-CC3A-40F0-A9CA-69BFA00C44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59741" y="5462773"/>
                  <a:ext cx="198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D4DC0D8-CC6E-4D28-B042-190BA477869F}"/>
                    </a:ext>
                  </a:extLst>
                </p14:cNvPr>
                <p14:cNvContentPartPr/>
                <p14:nvPr/>
              </p14:nvContentPartPr>
              <p14:xfrm>
                <a:off x="6343901" y="5419213"/>
                <a:ext cx="209520" cy="1530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D4DC0D8-CC6E-4D28-B042-190BA47786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26261" y="5401213"/>
                  <a:ext cx="245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4DA5248-2C92-4004-B7ED-3FEBCD2B2FC2}"/>
                    </a:ext>
                  </a:extLst>
                </p14:cNvPr>
                <p14:cNvContentPartPr/>
                <p14:nvPr/>
              </p14:nvContentPartPr>
              <p14:xfrm>
                <a:off x="6534701" y="5344333"/>
                <a:ext cx="290880" cy="144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4DA5248-2C92-4004-B7ED-3FEBCD2B2F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16701" y="5326693"/>
                  <a:ext cx="32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42F6BF6-DB2A-4167-9F41-1941BC6D095A}"/>
                    </a:ext>
                  </a:extLst>
                </p14:cNvPr>
                <p14:cNvContentPartPr/>
                <p14:nvPr/>
              </p14:nvContentPartPr>
              <p14:xfrm>
                <a:off x="6646661" y="5262253"/>
                <a:ext cx="381600" cy="163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42F6BF6-DB2A-4167-9F41-1941BC6D09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28661" y="5244253"/>
                  <a:ext cx="41724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49BC3DC-4C11-4AAA-96DD-2D0303D3CDF0}"/>
                  </a:ext>
                </a:extLst>
              </p14:cNvPr>
              <p14:cNvContentPartPr/>
              <p14:nvPr/>
            </p14:nvContentPartPr>
            <p14:xfrm>
              <a:off x="3258872" y="1404438"/>
              <a:ext cx="32040" cy="176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49BC3DC-4C11-4AAA-96DD-2D0303D3CDF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40872" y="1386798"/>
                <a:ext cx="6768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F928C3C-E4E3-4740-974B-4E4E6B57E6E2}"/>
              </a:ext>
            </a:extLst>
          </p:cNvPr>
          <p:cNvGrpSpPr/>
          <p:nvPr/>
        </p:nvGrpSpPr>
        <p:grpSpPr>
          <a:xfrm>
            <a:off x="456992" y="553038"/>
            <a:ext cx="3215880" cy="558720"/>
            <a:chOff x="456992" y="553038"/>
            <a:chExt cx="32158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9E8AD1B-8F81-4CC3-9569-4CC06A3218E7}"/>
                    </a:ext>
                  </a:extLst>
                </p14:cNvPr>
                <p14:cNvContentPartPr/>
                <p14:nvPr/>
              </p14:nvContentPartPr>
              <p14:xfrm>
                <a:off x="467432" y="637638"/>
                <a:ext cx="436320" cy="4741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9E8AD1B-8F81-4CC3-9569-4CC06A3218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9792" y="619638"/>
                  <a:ext cx="471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6C6CD7A-BD7F-44AE-A1F1-9DDB8307E178}"/>
                    </a:ext>
                  </a:extLst>
                </p14:cNvPr>
                <p14:cNvContentPartPr/>
                <p14:nvPr/>
              </p14:nvContentPartPr>
              <p14:xfrm>
                <a:off x="456992" y="897198"/>
                <a:ext cx="292320" cy="727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6C6CD7A-BD7F-44AE-A1F1-9DDB8307E17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8992" y="879558"/>
                  <a:ext cx="327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F584A76B-6812-432F-9F48-9B0AE5656D48}"/>
                    </a:ext>
                  </a:extLst>
                </p14:cNvPr>
                <p14:cNvContentPartPr/>
                <p14:nvPr/>
              </p14:nvContentPartPr>
              <p14:xfrm>
                <a:off x="1014272" y="794598"/>
                <a:ext cx="176040" cy="2959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F584A76B-6812-432F-9F48-9B0AE5656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6272" y="776958"/>
                  <a:ext cx="211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47FEA53-847B-4D99-A601-4C4B5838A473}"/>
                    </a:ext>
                  </a:extLst>
                </p14:cNvPr>
                <p14:cNvContentPartPr/>
                <p14:nvPr/>
              </p14:nvContentPartPr>
              <p14:xfrm>
                <a:off x="1028672" y="805758"/>
                <a:ext cx="187920" cy="2894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47FEA53-847B-4D99-A601-4C4B5838A4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1032" y="788118"/>
                  <a:ext cx="223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644AC843-6178-4DD8-B23F-B46019A94471}"/>
                    </a:ext>
                  </a:extLst>
                </p14:cNvPr>
                <p14:cNvContentPartPr/>
                <p14:nvPr/>
              </p14:nvContentPartPr>
              <p14:xfrm>
                <a:off x="1344752" y="785238"/>
                <a:ext cx="305280" cy="282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644AC843-6178-4DD8-B23F-B46019A944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27112" y="767238"/>
                  <a:ext cx="340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FFB4D1B8-D8B7-40A3-8E8B-927F234981A3}"/>
                    </a:ext>
                  </a:extLst>
                </p14:cNvPr>
                <p14:cNvContentPartPr/>
                <p14:nvPr/>
              </p14:nvContentPartPr>
              <p14:xfrm>
                <a:off x="1764512" y="735918"/>
                <a:ext cx="384840" cy="3337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FFB4D1B8-D8B7-40A3-8E8B-927F234981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46872" y="717918"/>
                  <a:ext cx="420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2709D6F-7493-4228-9D0E-CC4014CE8EDA}"/>
                    </a:ext>
                  </a:extLst>
                </p14:cNvPr>
                <p14:cNvContentPartPr/>
                <p14:nvPr/>
              </p14:nvContentPartPr>
              <p14:xfrm>
                <a:off x="2275712" y="739878"/>
                <a:ext cx="177480" cy="2667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2709D6F-7493-4228-9D0E-CC4014CE8E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072" y="722238"/>
                  <a:ext cx="213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384A246D-6F63-480B-B8E8-3CA03B0608F4}"/>
                    </a:ext>
                  </a:extLst>
                </p14:cNvPr>
                <p14:cNvContentPartPr/>
                <p14:nvPr/>
              </p14:nvContentPartPr>
              <p14:xfrm>
                <a:off x="2562992" y="719358"/>
                <a:ext cx="267480" cy="2793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384A246D-6F63-480B-B8E8-3CA03B0608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45352" y="701358"/>
                  <a:ext cx="303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58EE255-5322-4DCB-B33F-8F95B71BC025}"/>
                    </a:ext>
                  </a:extLst>
                </p14:cNvPr>
                <p14:cNvContentPartPr/>
                <p14:nvPr/>
              </p14:nvContentPartPr>
              <p14:xfrm>
                <a:off x="2842712" y="834558"/>
                <a:ext cx="272880" cy="1497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58EE255-5322-4DCB-B33F-8F95B71BC02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25072" y="816558"/>
                  <a:ext cx="308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711F66D-F385-4861-AB48-3E24A22638D7}"/>
                    </a:ext>
                  </a:extLst>
                </p14:cNvPr>
                <p14:cNvContentPartPr/>
                <p14:nvPr/>
              </p14:nvContentPartPr>
              <p14:xfrm>
                <a:off x="2780432" y="707838"/>
                <a:ext cx="299160" cy="1310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711F66D-F385-4861-AB48-3E24A22638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62432" y="689838"/>
                  <a:ext cx="334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9A0FA9E-3D74-4565-A98A-BB90E1E1AEEA}"/>
                    </a:ext>
                  </a:extLst>
                </p14:cNvPr>
                <p14:cNvContentPartPr/>
                <p14:nvPr/>
              </p14:nvContentPartPr>
              <p14:xfrm>
                <a:off x="3353192" y="553038"/>
                <a:ext cx="319680" cy="3834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9A0FA9E-3D74-4565-A98A-BB90E1E1AE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35192" y="535038"/>
                  <a:ext cx="35532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9B5DC6B-0761-473F-80DE-6181D1866F47}"/>
                  </a:ext>
                </a:extLst>
              </p14:cNvPr>
              <p14:cNvContentPartPr/>
              <p14:nvPr/>
            </p14:nvContentPartPr>
            <p14:xfrm>
              <a:off x="3968072" y="558438"/>
              <a:ext cx="102240" cy="2102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9B5DC6B-0761-473F-80DE-6181D1866F4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50432" y="540798"/>
                <a:ext cx="13788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B43B7980-07B6-4BBC-9C57-A120384269DB}"/>
              </a:ext>
            </a:extLst>
          </p:cNvPr>
          <p:cNvGrpSpPr/>
          <p:nvPr/>
        </p:nvGrpSpPr>
        <p:grpSpPr>
          <a:xfrm>
            <a:off x="2068352" y="1429998"/>
            <a:ext cx="518760" cy="872640"/>
            <a:chOff x="2068352" y="1429998"/>
            <a:chExt cx="51876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04928A0-CBAE-4525-AEB5-8820F8F5F2C5}"/>
                    </a:ext>
                  </a:extLst>
                </p14:cNvPr>
                <p14:cNvContentPartPr/>
                <p14:nvPr/>
              </p14:nvContentPartPr>
              <p14:xfrm>
                <a:off x="2231072" y="1429998"/>
                <a:ext cx="89280" cy="580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04928A0-CBAE-4525-AEB5-8820F8F5F2C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13432" y="1411998"/>
                  <a:ext cx="1249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32EBFF6-E5C1-4BE0-8A4B-69313CF0B28F}"/>
                    </a:ext>
                  </a:extLst>
                </p14:cNvPr>
                <p14:cNvContentPartPr/>
                <p14:nvPr/>
              </p14:nvContentPartPr>
              <p14:xfrm>
                <a:off x="2068352" y="1797558"/>
                <a:ext cx="518760" cy="5050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32EBFF6-E5C1-4BE0-8A4B-69313CF0B2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50352" y="1779918"/>
                  <a:ext cx="554400" cy="54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8E316E44-21FF-4E7D-BD3A-F0A9619E551E}"/>
              </a:ext>
            </a:extLst>
          </p:cNvPr>
          <p:cNvGrpSpPr/>
          <p:nvPr/>
        </p:nvGrpSpPr>
        <p:grpSpPr>
          <a:xfrm>
            <a:off x="6192512" y="136158"/>
            <a:ext cx="5261760" cy="1804320"/>
            <a:chOff x="6192512" y="136158"/>
            <a:chExt cx="5261760" cy="18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C5C54F2-20A2-4064-B21F-0BD4F3635C3D}"/>
                    </a:ext>
                  </a:extLst>
                </p14:cNvPr>
                <p14:cNvContentPartPr/>
                <p14:nvPr/>
              </p14:nvContentPartPr>
              <p14:xfrm>
                <a:off x="6192512" y="375558"/>
                <a:ext cx="302760" cy="9748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C5C54F2-20A2-4064-B21F-0BD4F3635C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74872" y="357918"/>
                  <a:ext cx="33840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C505DC58-2D0A-4EFE-B9A3-B1E0955A6097}"/>
                    </a:ext>
                  </a:extLst>
                </p14:cNvPr>
                <p14:cNvContentPartPr/>
                <p14:nvPr/>
              </p14:nvContentPartPr>
              <p14:xfrm>
                <a:off x="6666632" y="835638"/>
                <a:ext cx="165240" cy="4518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C505DC58-2D0A-4EFE-B9A3-B1E0955A60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48632" y="817998"/>
                  <a:ext cx="200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6FAE962-9819-4520-87A0-4F38CC5A3373}"/>
                    </a:ext>
                  </a:extLst>
                </p14:cNvPr>
                <p14:cNvContentPartPr/>
                <p14:nvPr/>
              </p14:nvContentPartPr>
              <p14:xfrm>
                <a:off x="6852752" y="807558"/>
                <a:ext cx="650880" cy="2581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6FAE962-9819-4520-87A0-4F38CC5A337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34752" y="789918"/>
                  <a:ext cx="686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A05DBE8-7A46-44B2-906F-4C0A0B78F71D}"/>
                    </a:ext>
                  </a:extLst>
                </p14:cNvPr>
                <p14:cNvContentPartPr/>
                <p14:nvPr/>
              </p14:nvContentPartPr>
              <p14:xfrm>
                <a:off x="7423712" y="771558"/>
                <a:ext cx="289080" cy="24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A05DBE8-7A46-44B2-906F-4C0A0B78F71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06072" y="753558"/>
                  <a:ext cx="324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B770492-47A8-4D72-8B7E-78A846AC6A4C}"/>
                    </a:ext>
                  </a:extLst>
                </p14:cNvPr>
                <p14:cNvContentPartPr/>
                <p14:nvPr/>
              </p14:nvContentPartPr>
              <p14:xfrm>
                <a:off x="7676792" y="521718"/>
                <a:ext cx="108720" cy="4010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B770492-47A8-4D72-8B7E-78A846AC6A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8792" y="504078"/>
                  <a:ext cx="144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26D25D-13A0-40EC-AD35-E9AC1A5458E6}"/>
                    </a:ext>
                  </a:extLst>
                </p14:cNvPr>
                <p14:cNvContentPartPr/>
                <p14:nvPr/>
              </p14:nvContentPartPr>
              <p14:xfrm>
                <a:off x="7644752" y="725478"/>
                <a:ext cx="286560" cy="202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26D25D-13A0-40EC-AD35-E9AC1A5458E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26752" y="707478"/>
                  <a:ext cx="322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C43CA86F-43D5-4DBE-9CB4-F36C7B54D1DE}"/>
                    </a:ext>
                  </a:extLst>
                </p14:cNvPr>
                <p14:cNvContentPartPr/>
                <p14:nvPr/>
              </p14:nvContentPartPr>
              <p14:xfrm>
                <a:off x="7968752" y="693798"/>
                <a:ext cx="512280" cy="246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C43CA86F-43D5-4DBE-9CB4-F36C7B54D1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50752" y="676158"/>
                  <a:ext cx="54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61AE0DE1-9632-4BD4-A5EC-B87F2981AC90}"/>
                    </a:ext>
                  </a:extLst>
                </p14:cNvPr>
                <p14:cNvContentPartPr/>
                <p14:nvPr/>
              </p14:nvContentPartPr>
              <p14:xfrm>
                <a:off x="8702432" y="683718"/>
                <a:ext cx="899640" cy="2203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61AE0DE1-9632-4BD4-A5EC-B87F2981AC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84432" y="666078"/>
                  <a:ext cx="935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F1DD67B-0C7F-493C-8D75-BE558D9421D5}"/>
                    </a:ext>
                  </a:extLst>
                </p14:cNvPr>
                <p14:cNvContentPartPr/>
                <p14:nvPr/>
              </p14:nvContentPartPr>
              <p14:xfrm>
                <a:off x="9525032" y="351798"/>
                <a:ext cx="447120" cy="493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F1DD67B-0C7F-493C-8D75-BE558D9421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07032" y="334158"/>
                  <a:ext cx="4827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B89F409-AA52-46B5-B733-055A057C07F1}"/>
                    </a:ext>
                  </a:extLst>
                </p14:cNvPr>
                <p14:cNvContentPartPr/>
                <p14:nvPr/>
              </p14:nvContentPartPr>
              <p14:xfrm>
                <a:off x="9783872" y="594078"/>
                <a:ext cx="202680" cy="279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B89F409-AA52-46B5-B733-055A057C07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65872" y="576438"/>
                  <a:ext cx="238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311130A-460A-46C1-9FB3-E0E00FA90312}"/>
                    </a:ext>
                  </a:extLst>
                </p14:cNvPr>
                <p14:cNvContentPartPr/>
                <p14:nvPr/>
              </p14:nvContentPartPr>
              <p14:xfrm>
                <a:off x="9996272" y="585078"/>
                <a:ext cx="199440" cy="2361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311130A-460A-46C1-9FB3-E0E00FA903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78632" y="567438"/>
                  <a:ext cx="235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EEC4AB90-BAF1-470E-AE78-A799DCE5004F}"/>
                    </a:ext>
                  </a:extLst>
                </p14:cNvPr>
                <p14:cNvContentPartPr/>
                <p14:nvPr/>
              </p14:nvContentPartPr>
              <p14:xfrm>
                <a:off x="10258352" y="571758"/>
                <a:ext cx="116280" cy="2595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EEC4AB90-BAF1-470E-AE78-A799DCE5004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40352" y="553758"/>
                  <a:ext cx="151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3F29696-4C24-4163-8E5E-D7C5D71FE7D1}"/>
                    </a:ext>
                  </a:extLst>
                </p14:cNvPr>
                <p14:cNvContentPartPr/>
                <p14:nvPr/>
              </p14:nvContentPartPr>
              <p14:xfrm>
                <a:off x="10644632" y="558438"/>
                <a:ext cx="99720" cy="2984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3F29696-4C24-4163-8E5E-D7C5D71FE7D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26632" y="540438"/>
                  <a:ext cx="135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AEACE09-6AA7-4837-AE35-59960E5F07B6}"/>
                    </a:ext>
                  </a:extLst>
                </p14:cNvPr>
                <p14:cNvContentPartPr/>
                <p14:nvPr/>
              </p14:nvContentPartPr>
              <p14:xfrm>
                <a:off x="10759832" y="329118"/>
                <a:ext cx="285480" cy="603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AEACE09-6AA7-4837-AE35-59960E5F07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42192" y="311118"/>
                  <a:ext cx="3211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894C9DC-AFB4-48F9-BD8A-E07C4FFC6608}"/>
                    </a:ext>
                  </a:extLst>
                </p14:cNvPr>
                <p14:cNvContentPartPr/>
                <p14:nvPr/>
              </p14:nvContentPartPr>
              <p14:xfrm>
                <a:off x="11005352" y="136158"/>
                <a:ext cx="448920" cy="8992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894C9DC-AFB4-48F9-BD8A-E07C4FFC66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87712" y="118518"/>
                  <a:ext cx="48456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020D686-8A19-4489-B09F-F43C1BFD5BB8}"/>
                    </a:ext>
                  </a:extLst>
                </p14:cNvPr>
                <p14:cNvContentPartPr/>
                <p14:nvPr/>
              </p14:nvContentPartPr>
              <p14:xfrm>
                <a:off x="7432352" y="1203558"/>
                <a:ext cx="1367640" cy="73584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020D686-8A19-4489-B09F-F43C1BFD5B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14712" y="1185558"/>
                  <a:ext cx="140328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3C289D97-07D0-4306-A7DE-953A5912B078}"/>
                    </a:ext>
                  </a:extLst>
                </p14:cNvPr>
                <p14:cNvContentPartPr/>
                <p14:nvPr/>
              </p14:nvContentPartPr>
              <p14:xfrm>
                <a:off x="8876312" y="1143798"/>
                <a:ext cx="590040" cy="4446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3C289D97-07D0-4306-A7DE-953A5912B0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58312" y="1125798"/>
                  <a:ext cx="625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CE5EE4D5-BDF2-415A-A39B-A41A86ECCFD6}"/>
                    </a:ext>
                  </a:extLst>
                </p14:cNvPr>
                <p14:cNvContentPartPr/>
                <p14:nvPr/>
              </p14:nvContentPartPr>
              <p14:xfrm>
                <a:off x="9207872" y="1425318"/>
                <a:ext cx="247680" cy="4068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CE5EE4D5-BDF2-415A-A39B-A41A86ECCF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90232" y="1407318"/>
                  <a:ext cx="283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EBA8628-2A9A-4052-91F1-FB2A2FDBC30B}"/>
                    </a:ext>
                  </a:extLst>
                </p14:cNvPr>
                <p14:cNvContentPartPr/>
                <p14:nvPr/>
              </p14:nvContentPartPr>
              <p14:xfrm>
                <a:off x="9796472" y="1069638"/>
                <a:ext cx="92880" cy="5428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EBA8628-2A9A-4052-91F1-FB2A2FDBC3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78472" y="1051638"/>
                  <a:ext cx="1285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E583C4F-7E7E-4103-8796-D5010D2F3327}"/>
                    </a:ext>
                  </a:extLst>
                </p14:cNvPr>
                <p14:cNvContentPartPr/>
                <p14:nvPr/>
              </p14:nvContentPartPr>
              <p14:xfrm>
                <a:off x="9858392" y="1900518"/>
                <a:ext cx="8280" cy="3996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E583C4F-7E7E-4103-8796-D5010D2F33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40392" y="1882518"/>
                  <a:ext cx="439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A68B9424-21AE-4171-BE69-1F5F086ECBA0}"/>
              </a:ext>
            </a:extLst>
          </p:cNvPr>
          <p:cNvGrpSpPr/>
          <p:nvPr/>
        </p:nvGrpSpPr>
        <p:grpSpPr>
          <a:xfrm>
            <a:off x="4027112" y="4819398"/>
            <a:ext cx="1747800" cy="400680"/>
            <a:chOff x="4027112" y="4819398"/>
            <a:chExt cx="17478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5920C0-B127-4953-B4E3-632827182CF4}"/>
                    </a:ext>
                  </a:extLst>
                </p14:cNvPr>
                <p14:cNvContentPartPr/>
                <p14:nvPr/>
              </p14:nvContentPartPr>
              <p14:xfrm>
                <a:off x="4095872" y="4912998"/>
                <a:ext cx="45720" cy="252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5920C0-B127-4953-B4E3-632827182CF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78232" y="4894998"/>
                  <a:ext cx="81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3047EF-9565-402D-9FA6-293589DE0FAF}"/>
                    </a:ext>
                  </a:extLst>
                </p14:cNvPr>
                <p14:cNvContentPartPr/>
                <p14:nvPr/>
              </p14:nvContentPartPr>
              <p14:xfrm>
                <a:off x="4027112" y="4919478"/>
                <a:ext cx="161280" cy="19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3047EF-9565-402D-9FA6-293589DE0FA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09112" y="4901478"/>
                  <a:ext cx="196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3EC0FFB-53A5-426F-B7E6-FDDAA83834F1}"/>
                    </a:ext>
                  </a:extLst>
                </p14:cNvPr>
                <p14:cNvContentPartPr/>
                <p14:nvPr/>
              </p14:nvContentPartPr>
              <p14:xfrm>
                <a:off x="4264352" y="4973838"/>
                <a:ext cx="347760" cy="2462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3EC0FFB-53A5-426F-B7E6-FDDAA83834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46712" y="4955838"/>
                  <a:ext cx="383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6696E68-5747-48D8-AEFC-1833EFAC1AE8}"/>
                    </a:ext>
                  </a:extLst>
                </p14:cNvPr>
                <p14:cNvContentPartPr/>
                <p14:nvPr/>
              </p14:nvContentPartPr>
              <p14:xfrm>
                <a:off x="4584752" y="4962678"/>
                <a:ext cx="183600" cy="186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6696E68-5747-48D8-AEFC-1833EFAC1A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66752" y="4945038"/>
                  <a:ext cx="219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0E5D02A-F2B5-4E7B-9135-C931222801ED}"/>
                    </a:ext>
                  </a:extLst>
                </p14:cNvPr>
                <p14:cNvContentPartPr/>
                <p14:nvPr/>
              </p14:nvContentPartPr>
              <p14:xfrm>
                <a:off x="4900472" y="4901838"/>
                <a:ext cx="107640" cy="249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0E5D02A-F2B5-4E7B-9135-C931222801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2832" y="4883838"/>
                  <a:ext cx="143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8D72C1-9B86-42CC-9F06-926F4059455E}"/>
                    </a:ext>
                  </a:extLst>
                </p14:cNvPr>
                <p14:cNvContentPartPr/>
                <p14:nvPr/>
              </p14:nvContentPartPr>
              <p14:xfrm>
                <a:off x="5052752" y="4897518"/>
                <a:ext cx="245520" cy="204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8D72C1-9B86-42CC-9F06-926F4059455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35112" y="4879518"/>
                  <a:ext cx="281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B2DA9FC-41BD-4ACB-95DF-6C4F20FA0D8E}"/>
                    </a:ext>
                  </a:extLst>
                </p14:cNvPr>
                <p14:cNvContentPartPr/>
                <p14:nvPr/>
              </p14:nvContentPartPr>
              <p14:xfrm>
                <a:off x="5325632" y="4949358"/>
                <a:ext cx="54720" cy="1004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B2DA9FC-41BD-4ACB-95DF-6C4F20FA0D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07632" y="4931358"/>
                  <a:ext cx="90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74D18D8-2392-413F-81B7-8CF76AAFFAD9}"/>
                    </a:ext>
                  </a:extLst>
                </p14:cNvPr>
                <p14:cNvContentPartPr/>
                <p14:nvPr/>
              </p14:nvContentPartPr>
              <p14:xfrm>
                <a:off x="5311952" y="4901478"/>
                <a:ext cx="156240" cy="86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74D18D8-2392-413F-81B7-8CF76AAFFAD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94312" y="4883478"/>
                  <a:ext cx="19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8AD9913-56BE-4956-87F2-500D6DBECF9A}"/>
                    </a:ext>
                  </a:extLst>
                </p14:cNvPr>
                <p14:cNvContentPartPr/>
                <p14:nvPr/>
              </p14:nvContentPartPr>
              <p14:xfrm>
                <a:off x="5491952" y="4857558"/>
                <a:ext cx="138240" cy="2307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8AD9913-56BE-4956-87F2-500D6DBECF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73952" y="4839918"/>
                  <a:ext cx="173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EEF3BEB9-5DB9-4CF6-A770-AD895B92C25D}"/>
                    </a:ext>
                  </a:extLst>
                </p14:cNvPr>
                <p14:cNvContentPartPr/>
                <p14:nvPr/>
              </p14:nvContentPartPr>
              <p14:xfrm>
                <a:off x="5447672" y="5006598"/>
                <a:ext cx="202680" cy="248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EEF3BEB9-5DB9-4CF6-A770-AD895B92C25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30032" y="4988598"/>
                  <a:ext cx="23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F57B03A-98E5-4CA0-B63F-15DB5DBFDED5}"/>
                    </a:ext>
                  </a:extLst>
                </p14:cNvPr>
                <p14:cNvContentPartPr/>
                <p14:nvPr/>
              </p14:nvContentPartPr>
              <p14:xfrm>
                <a:off x="5654312" y="4819398"/>
                <a:ext cx="120600" cy="277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F57B03A-98E5-4CA0-B63F-15DB5DBFDED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36672" y="4801758"/>
                  <a:ext cx="1562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0BA1566D-E8A7-49D2-A830-34110C1E57AA}"/>
              </a:ext>
            </a:extLst>
          </p:cNvPr>
          <p:cNvGrpSpPr/>
          <p:nvPr/>
        </p:nvGrpSpPr>
        <p:grpSpPr>
          <a:xfrm>
            <a:off x="6148592" y="4625718"/>
            <a:ext cx="1889640" cy="439560"/>
            <a:chOff x="6148592" y="4625718"/>
            <a:chExt cx="188964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0986D01-859B-4670-A746-9C0654F5CDF1}"/>
                    </a:ext>
                  </a:extLst>
                </p14:cNvPr>
                <p14:cNvContentPartPr/>
                <p14:nvPr/>
              </p14:nvContentPartPr>
              <p14:xfrm>
                <a:off x="6148592" y="4840278"/>
                <a:ext cx="133200" cy="2250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0986D01-859B-4670-A746-9C0654F5CD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30592" y="4822278"/>
                  <a:ext cx="16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C80B0D2-24DD-4579-9574-461921ACE4C2}"/>
                    </a:ext>
                  </a:extLst>
                </p14:cNvPr>
                <p14:cNvContentPartPr/>
                <p14:nvPr/>
              </p14:nvContentPartPr>
              <p14:xfrm>
                <a:off x="6361712" y="4894638"/>
                <a:ext cx="45720" cy="910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C80B0D2-24DD-4579-9574-461921ACE4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44072" y="4876638"/>
                  <a:ext cx="81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0F37C124-FA8A-4CEB-A1F2-5CE0C8EBAAB3}"/>
                    </a:ext>
                  </a:extLst>
                </p14:cNvPr>
                <p14:cNvContentPartPr/>
                <p14:nvPr/>
              </p14:nvContentPartPr>
              <p14:xfrm>
                <a:off x="6321032" y="4915518"/>
                <a:ext cx="140760" cy="162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0F37C124-FA8A-4CEB-A1F2-5CE0C8EBAA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03392" y="4897518"/>
                  <a:ext cx="17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553BD85-B27E-44D8-9A46-E682F4E7AB3E}"/>
                    </a:ext>
                  </a:extLst>
                </p14:cNvPr>
                <p14:cNvContentPartPr/>
                <p14:nvPr/>
              </p14:nvContentPartPr>
              <p14:xfrm>
                <a:off x="6403472" y="4884198"/>
                <a:ext cx="294480" cy="168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553BD85-B27E-44D8-9A46-E682F4E7AB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85832" y="4866558"/>
                  <a:ext cx="330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D44D029-D03A-4BB8-A931-7582EB53D474}"/>
                    </a:ext>
                  </a:extLst>
                </p14:cNvPr>
                <p14:cNvContentPartPr/>
                <p14:nvPr/>
              </p14:nvContentPartPr>
              <p14:xfrm>
                <a:off x="6581312" y="4876278"/>
                <a:ext cx="178200" cy="432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D44D029-D03A-4BB8-A931-7582EB53D47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63312" y="4858278"/>
                  <a:ext cx="213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87F452C0-F123-4FDE-A1D3-CEBCAC6F429A}"/>
                    </a:ext>
                  </a:extLst>
                </p14:cNvPr>
                <p14:cNvContentPartPr/>
                <p14:nvPr/>
              </p14:nvContentPartPr>
              <p14:xfrm>
                <a:off x="6781832" y="4831638"/>
                <a:ext cx="194400" cy="1774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87F452C0-F123-4FDE-A1D3-CEBCAC6F42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64192" y="4813638"/>
                  <a:ext cx="230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BB93742-165B-4A77-9D7A-E4479F5BD18D}"/>
                    </a:ext>
                  </a:extLst>
                </p14:cNvPr>
                <p14:cNvContentPartPr/>
                <p14:nvPr/>
              </p14:nvContentPartPr>
              <p14:xfrm>
                <a:off x="6775712" y="4899318"/>
                <a:ext cx="178920" cy="669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BB93742-165B-4A77-9D7A-E4479F5BD1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58072" y="4881318"/>
                  <a:ext cx="214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E77E8C3-7F9D-4D32-BB2F-BC82873C19F7}"/>
                    </a:ext>
                  </a:extLst>
                </p14:cNvPr>
                <p14:cNvContentPartPr/>
                <p14:nvPr/>
              </p14:nvContentPartPr>
              <p14:xfrm>
                <a:off x="6973712" y="4782678"/>
                <a:ext cx="308160" cy="192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E77E8C3-7F9D-4D32-BB2F-BC82873C19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56072" y="4765038"/>
                  <a:ext cx="343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D897F2F-1F2D-4590-811F-E5B56DDAF7B4}"/>
                    </a:ext>
                  </a:extLst>
                </p14:cNvPr>
                <p14:cNvContentPartPr/>
                <p14:nvPr/>
              </p14:nvContentPartPr>
              <p14:xfrm>
                <a:off x="7275752" y="4865118"/>
                <a:ext cx="164520" cy="831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D897F2F-1F2D-4590-811F-E5B56DDAF7B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58112" y="4847118"/>
                  <a:ext cx="20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D25A209-C827-496F-B054-34BCBEBE3006}"/>
                    </a:ext>
                  </a:extLst>
                </p14:cNvPr>
                <p14:cNvContentPartPr/>
                <p14:nvPr/>
              </p14:nvContentPartPr>
              <p14:xfrm>
                <a:off x="7250552" y="4692318"/>
                <a:ext cx="167400" cy="2156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D25A209-C827-496F-B054-34BCBEBE300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32552" y="4674678"/>
                  <a:ext cx="20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F116C8DE-3108-4062-A8AB-D599848E4DED}"/>
                    </a:ext>
                  </a:extLst>
                </p14:cNvPr>
                <p14:cNvContentPartPr/>
                <p14:nvPr/>
              </p14:nvContentPartPr>
              <p14:xfrm>
                <a:off x="7266752" y="4827318"/>
                <a:ext cx="118080" cy="27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F116C8DE-3108-4062-A8AB-D599848E4D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49112" y="4809678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EF9DC1D-8D71-4319-B481-94DBDB4498DF}"/>
                    </a:ext>
                  </a:extLst>
                </p14:cNvPr>
                <p14:cNvContentPartPr/>
                <p14:nvPr/>
              </p14:nvContentPartPr>
              <p14:xfrm>
                <a:off x="7460072" y="4738758"/>
                <a:ext cx="178920" cy="15624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EF9DC1D-8D71-4319-B481-94DBDB4498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42432" y="4721118"/>
                  <a:ext cx="214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8C360B6A-861B-4136-842D-776A407E8950}"/>
                    </a:ext>
                  </a:extLst>
                </p14:cNvPr>
                <p14:cNvContentPartPr/>
                <p14:nvPr/>
              </p14:nvContentPartPr>
              <p14:xfrm>
                <a:off x="7746272" y="4773318"/>
                <a:ext cx="24120" cy="828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8C360B6A-861B-4136-842D-776A407E895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728632" y="4755678"/>
                  <a:ext cx="59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843BAF-2519-4D5D-90B2-24009BE4CB1E}"/>
                    </a:ext>
                  </a:extLst>
                </p14:cNvPr>
                <p14:cNvContentPartPr/>
                <p14:nvPr/>
              </p14:nvContentPartPr>
              <p14:xfrm>
                <a:off x="7610552" y="4719318"/>
                <a:ext cx="168840" cy="864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843BAF-2519-4D5D-90B2-24009BE4CB1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92912" y="4701678"/>
                  <a:ext cx="204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695F35DF-FA23-4174-AD1E-07FFB2EE3A34}"/>
                    </a:ext>
                  </a:extLst>
                </p14:cNvPr>
                <p14:cNvContentPartPr/>
                <p14:nvPr/>
              </p14:nvContentPartPr>
              <p14:xfrm>
                <a:off x="7955072" y="4625718"/>
                <a:ext cx="83160" cy="2559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695F35DF-FA23-4174-AD1E-07FFB2EE3A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37432" y="4608078"/>
                  <a:ext cx="1188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770A0DD3-9DFF-4323-9A63-7E4DFEC580BB}"/>
              </a:ext>
            </a:extLst>
          </p:cNvPr>
          <p:cNvGrpSpPr/>
          <p:nvPr/>
        </p:nvGrpSpPr>
        <p:grpSpPr>
          <a:xfrm>
            <a:off x="1179512" y="5924958"/>
            <a:ext cx="318600" cy="252720"/>
            <a:chOff x="1179512" y="5924958"/>
            <a:chExt cx="3186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D440F16E-06FC-4642-81E8-641834F41B5C}"/>
                    </a:ext>
                  </a:extLst>
                </p14:cNvPr>
                <p14:cNvContentPartPr/>
                <p14:nvPr/>
              </p14:nvContentPartPr>
              <p14:xfrm>
                <a:off x="1179512" y="5943318"/>
                <a:ext cx="65880" cy="234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D440F16E-06FC-4642-81E8-641834F41B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1872" y="5925318"/>
                  <a:ext cx="101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9FA60BC5-0134-459A-A649-85ADAA592410}"/>
                    </a:ext>
                  </a:extLst>
                </p14:cNvPr>
                <p14:cNvContentPartPr/>
                <p14:nvPr/>
              </p14:nvContentPartPr>
              <p14:xfrm>
                <a:off x="1331432" y="5924958"/>
                <a:ext cx="166680" cy="1335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9FA60BC5-0134-459A-A649-85ADAA59241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13432" y="5906958"/>
                  <a:ext cx="2023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66CCB21C-5CF6-453B-B9F0-131DFDC16126}"/>
              </a:ext>
            </a:extLst>
          </p:cNvPr>
          <p:cNvGrpSpPr/>
          <p:nvPr/>
        </p:nvGrpSpPr>
        <p:grpSpPr>
          <a:xfrm>
            <a:off x="1763432" y="5637678"/>
            <a:ext cx="1275120" cy="385560"/>
            <a:chOff x="1763432" y="5637678"/>
            <a:chExt cx="127512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E016329-D4F7-49D1-AE78-FA79E5FA307A}"/>
                    </a:ext>
                  </a:extLst>
                </p14:cNvPr>
                <p14:cNvContentPartPr/>
                <p14:nvPr/>
              </p14:nvContentPartPr>
              <p14:xfrm>
                <a:off x="1805192" y="5859798"/>
                <a:ext cx="53640" cy="163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E016329-D4F7-49D1-AE78-FA79E5FA307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7552" y="5841798"/>
                  <a:ext cx="89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403B105-9A0C-4C8C-A8F5-9E8BA26FD4DC}"/>
                    </a:ext>
                  </a:extLst>
                </p14:cNvPr>
                <p14:cNvContentPartPr/>
                <p14:nvPr/>
              </p14:nvContentPartPr>
              <p14:xfrm>
                <a:off x="1763432" y="5830278"/>
                <a:ext cx="144000" cy="320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403B105-9A0C-4C8C-A8F5-9E8BA26FD4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45432" y="5812278"/>
                  <a:ext cx="179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BAB7F2A-B7C5-405B-8CA6-257CA833E682}"/>
                    </a:ext>
                  </a:extLst>
                </p14:cNvPr>
                <p14:cNvContentPartPr/>
                <p14:nvPr/>
              </p14:nvContentPartPr>
              <p14:xfrm>
                <a:off x="1927592" y="5786358"/>
                <a:ext cx="171000" cy="229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BAB7F2A-B7C5-405B-8CA6-257CA833E68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09952" y="5768718"/>
                  <a:ext cx="206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808F27-90C9-4ACB-81FD-618731254606}"/>
                    </a:ext>
                  </a:extLst>
                </p14:cNvPr>
                <p14:cNvContentPartPr/>
                <p14:nvPr/>
              </p14:nvContentPartPr>
              <p14:xfrm>
                <a:off x="2118752" y="5715078"/>
                <a:ext cx="395280" cy="2516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808F27-90C9-4ACB-81FD-61873125460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00752" y="5697438"/>
                  <a:ext cx="430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FE02F049-8655-4DFD-8382-BCC8364C3AD6}"/>
                    </a:ext>
                  </a:extLst>
                </p14:cNvPr>
                <p14:cNvContentPartPr/>
                <p14:nvPr/>
              </p14:nvContentPartPr>
              <p14:xfrm>
                <a:off x="2616272" y="5693478"/>
                <a:ext cx="98280" cy="2386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FE02F049-8655-4DFD-8382-BCC8364C3AD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98632" y="5675838"/>
                  <a:ext cx="133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C432E7E-3CFC-4DC6-B4B0-1F03BAEEA2CA}"/>
                    </a:ext>
                  </a:extLst>
                </p14:cNvPr>
                <p14:cNvContentPartPr/>
                <p14:nvPr/>
              </p14:nvContentPartPr>
              <p14:xfrm>
                <a:off x="2783672" y="5688798"/>
                <a:ext cx="103320" cy="140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C432E7E-3CFC-4DC6-B4B0-1F03BAEEA2C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66032" y="5670798"/>
                  <a:ext cx="138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F52FF7B2-855F-4523-BAD3-687F73C43F12}"/>
                    </a:ext>
                  </a:extLst>
                </p14:cNvPr>
                <p14:cNvContentPartPr/>
                <p14:nvPr/>
              </p14:nvContentPartPr>
              <p14:xfrm>
                <a:off x="2888792" y="5637678"/>
                <a:ext cx="149760" cy="1652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F52FF7B2-855F-4523-BAD3-687F73C43F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1152" y="5620038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5F5E4277-AC5D-4F00-8C75-A8C1EF966209}"/>
                    </a:ext>
                  </a:extLst>
                </p14:cNvPr>
                <p14:cNvContentPartPr/>
                <p14:nvPr/>
              </p14:nvContentPartPr>
              <p14:xfrm>
                <a:off x="2859632" y="5713998"/>
                <a:ext cx="89640" cy="777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5F5E4277-AC5D-4F00-8C75-A8C1EF9662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41632" y="5696358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6E30E170-8D73-4C06-9C97-96C8A9D91BF5}"/>
              </a:ext>
            </a:extLst>
          </p:cNvPr>
          <p:cNvGrpSpPr/>
          <p:nvPr/>
        </p:nvGrpSpPr>
        <p:grpSpPr>
          <a:xfrm>
            <a:off x="3524552" y="5950158"/>
            <a:ext cx="2327400" cy="553320"/>
            <a:chOff x="3524552" y="5950158"/>
            <a:chExt cx="232740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2F7D0485-0FD5-46AD-89E7-986E6A8252ED}"/>
                    </a:ext>
                  </a:extLst>
                </p14:cNvPr>
                <p14:cNvContentPartPr/>
                <p14:nvPr/>
              </p14:nvContentPartPr>
              <p14:xfrm>
                <a:off x="3524552" y="6248958"/>
                <a:ext cx="213480" cy="2545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2F7D0485-0FD5-46AD-89E7-986E6A8252E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06552" y="6230958"/>
                  <a:ext cx="249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685C065-5965-46FE-818B-D65C6EF4172C}"/>
                    </a:ext>
                  </a:extLst>
                </p14:cNvPr>
                <p14:cNvContentPartPr/>
                <p14:nvPr/>
              </p14:nvContentPartPr>
              <p14:xfrm>
                <a:off x="3821552" y="6299718"/>
                <a:ext cx="207360" cy="13284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685C065-5965-46FE-818B-D65C6EF417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03912" y="6281718"/>
                  <a:ext cx="243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E2E7C08-A654-415C-BBE9-E6A1B1DADBD5}"/>
                    </a:ext>
                  </a:extLst>
                </p14:cNvPr>
                <p14:cNvContentPartPr/>
                <p14:nvPr/>
              </p14:nvContentPartPr>
              <p14:xfrm>
                <a:off x="4087952" y="6218358"/>
                <a:ext cx="222120" cy="192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E2E7C08-A654-415C-BBE9-E6A1B1DADBD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70312" y="6200718"/>
                  <a:ext cx="257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D8F404-9FE6-414F-8F82-B7558C56AE00}"/>
                    </a:ext>
                  </a:extLst>
                </p14:cNvPr>
                <p14:cNvContentPartPr/>
                <p14:nvPr/>
              </p14:nvContentPartPr>
              <p14:xfrm>
                <a:off x="4330232" y="6138438"/>
                <a:ext cx="371520" cy="22572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D8F404-9FE6-414F-8F82-B7558C56AE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312232" y="6120798"/>
                  <a:ext cx="407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4B4568E-C486-491C-9A2C-0393C14B0C00}"/>
                    </a:ext>
                  </a:extLst>
                </p14:cNvPr>
                <p14:cNvContentPartPr/>
                <p14:nvPr/>
              </p14:nvContentPartPr>
              <p14:xfrm>
                <a:off x="4774832" y="6165078"/>
                <a:ext cx="70560" cy="1062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4B4568E-C486-491C-9A2C-0393C14B0C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56832" y="6147438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C9D346AA-1334-4A38-B45F-2AB3AEC6A559}"/>
                    </a:ext>
                  </a:extLst>
                </p14:cNvPr>
                <p14:cNvContentPartPr/>
                <p14:nvPr/>
              </p14:nvContentPartPr>
              <p14:xfrm>
                <a:off x="4671872" y="6100998"/>
                <a:ext cx="272880" cy="1224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C9D346AA-1334-4A38-B45F-2AB3AEC6A55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53872" y="6083358"/>
                  <a:ext cx="30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18E03BA0-1F8A-4A98-9213-7488EF567D86}"/>
                    </a:ext>
                  </a:extLst>
                </p14:cNvPr>
                <p14:cNvContentPartPr/>
                <p14:nvPr/>
              </p14:nvContentPartPr>
              <p14:xfrm>
                <a:off x="5015672" y="6087318"/>
                <a:ext cx="145080" cy="121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18E03BA0-1F8A-4A98-9213-7488EF567D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97672" y="6069678"/>
                  <a:ext cx="180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63D4674-F804-4EB1-919C-C7B10115162D}"/>
                    </a:ext>
                  </a:extLst>
                </p14:cNvPr>
                <p14:cNvContentPartPr/>
                <p14:nvPr/>
              </p14:nvContentPartPr>
              <p14:xfrm>
                <a:off x="5185232" y="6023598"/>
                <a:ext cx="325080" cy="128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63D4674-F804-4EB1-919C-C7B1011516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67592" y="6005958"/>
                  <a:ext cx="36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98B4D89E-70FE-41F0-9739-4B486C88C854}"/>
                    </a:ext>
                  </a:extLst>
                </p14:cNvPr>
                <p14:cNvContentPartPr/>
                <p14:nvPr/>
              </p14:nvContentPartPr>
              <p14:xfrm>
                <a:off x="5491952" y="5950158"/>
                <a:ext cx="175680" cy="3326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98B4D89E-70FE-41F0-9739-4B486C88C85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73952" y="5932158"/>
                  <a:ext cx="211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BC40F029-7BAC-4D6E-8EF6-4FBF4A83A7B0}"/>
                    </a:ext>
                  </a:extLst>
                </p14:cNvPr>
                <p14:cNvContentPartPr/>
                <p14:nvPr/>
              </p14:nvContentPartPr>
              <p14:xfrm>
                <a:off x="5826752" y="6124398"/>
                <a:ext cx="25200" cy="75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BC40F029-7BAC-4D6E-8EF6-4FBF4A83A7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08752" y="6106758"/>
                  <a:ext cx="608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E5B9277-463E-4429-ABED-6BCA396E3839}"/>
                  </a:ext>
                </a:extLst>
              </p14:cNvPr>
              <p14:cNvContentPartPr/>
              <p14:nvPr/>
            </p14:nvContentPartPr>
            <p14:xfrm>
              <a:off x="1407392" y="2644638"/>
              <a:ext cx="425520" cy="47016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E5B9277-463E-4429-ABED-6BCA396E383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398752" y="2635638"/>
                <a:ext cx="4431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8C85C81-DB77-491F-842C-A2AA8435AA12}"/>
                  </a:ext>
                </a:extLst>
              </p14:cNvPr>
              <p14:cNvContentPartPr/>
              <p14:nvPr/>
            </p14:nvContentPartPr>
            <p14:xfrm>
              <a:off x="2192192" y="3276798"/>
              <a:ext cx="609480" cy="52884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8C85C81-DB77-491F-842C-A2AA8435AA1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83192" y="3268158"/>
                <a:ext cx="6271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2C2E4245-47C5-48AE-9483-B5C5C145BDF7}"/>
                  </a:ext>
                </a:extLst>
              </p14:cNvPr>
              <p14:cNvContentPartPr/>
              <p14:nvPr/>
            </p14:nvContentPartPr>
            <p14:xfrm>
              <a:off x="2783672" y="4054758"/>
              <a:ext cx="71640" cy="252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2C2E4245-47C5-48AE-9483-B5C5C145BDF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775032" y="4045758"/>
                <a:ext cx="89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D3A3CE5C-270F-407B-9923-3847AB1E7939}"/>
                  </a:ext>
                </a:extLst>
              </p14:cNvPr>
              <p14:cNvContentPartPr/>
              <p14:nvPr/>
            </p14:nvContentPartPr>
            <p14:xfrm>
              <a:off x="3299912" y="3859638"/>
              <a:ext cx="765000" cy="52200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D3A3CE5C-270F-407B-9923-3847AB1E793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291272" y="3850638"/>
                <a:ext cx="78264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667E9-817A-425C-95FA-79EEFB9806A3}"/>
              </a:ext>
            </a:extLst>
          </p:cNvPr>
          <p:cNvSpPr txBox="1"/>
          <p:nvPr/>
        </p:nvSpPr>
        <p:spPr>
          <a:xfrm>
            <a:off x="2463145" y="571489"/>
            <a:ext cx="76050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A necessary condition has to be met in order for the consequence to occur but it may not be enough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A sufficient condition is enough for the consequence to occur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If I put gas in my car then I can drive – necessary not sufficient because to drive you need to have a driving license, oil in your car, tyres etc.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See:</a:t>
            </a:r>
          </a:p>
          <a:p>
            <a:r>
              <a:rPr lang="en-GB" sz="2400" dirty="0">
                <a:hlinkClick r:id="rId2"/>
              </a:rPr>
              <a:t>https://www.sfu.ca/~swartz/conditions1.htm#:~:text=Examples%208.2%20%2D%20The%20first%20is,%2C%20for%20being%20a%20male.%22&amp;text=%22Winning%20a%20lottery%20is%20a,%2C%20for%20having%20a%20ticket.%22</a:t>
            </a:r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073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9BB0C3-3FC8-4673-AB1D-A81B7B2A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83" y="450881"/>
            <a:ext cx="9199234" cy="2453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046BA-A5C3-4B08-ABE9-4986376DE8E4}"/>
              </a:ext>
            </a:extLst>
          </p:cNvPr>
          <p:cNvSpPr txBox="1"/>
          <p:nvPr/>
        </p:nvSpPr>
        <p:spPr>
          <a:xfrm>
            <a:off x="953346" y="3429000"/>
            <a:ext cx="70109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EXAMPLE: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Hilton’s opening a new hotel is a sufficient condition for Marriott’s doing so 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Hilton’s opening a new hotel is a necessary condition for Marriott’s doing so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7C4C149B-0277-4A30-8275-170D2E05F449}"/>
                  </a:ext>
                </a:extLst>
              </p14:cNvPr>
              <p14:cNvContentPartPr/>
              <p14:nvPr/>
            </p14:nvContentPartPr>
            <p14:xfrm>
              <a:off x="5740352" y="2200758"/>
              <a:ext cx="4392000" cy="878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7C4C149B-0277-4A30-8275-170D2E05F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352" y="2129118"/>
                <a:ext cx="446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934E49C0-3A9E-45DF-AB11-ECBAD2CECDEA}"/>
                  </a:ext>
                </a:extLst>
              </p14:cNvPr>
              <p14:cNvContentPartPr/>
              <p14:nvPr/>
            </p14:nvContentPartPr>
            <p14:xfrm>
              <a:off x="5843672" y="2081598"/>
              <a:ext cx="1568160" cy="655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934E49C0-3A9E-45DF-AB11-ECBAD2CECD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8032" y="2009958"/>
                <a:ext cx="1639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4E93C13-71D9-40D9-9D54-13C5D44E5914}"/>
                  </a:ext>
                </a:extLst>
              </p14:cNvPr>
              <p14:cNvContentPartPr/>
              <p14:nvPr/>
            </p14:nvContentPartPr>
            <p14:xfrm>
              <a:off x="6837992" y="2134518"/>
              <a:ext cx="1402920" cy="41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4E93C13-71D9-40D9-9D54-13C5D44E59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2352" y="2062518"/>
                <a:ext cx="1474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F7FD6CC-40B2-4CF1-A2CD-2B2DEA350C7D}"/>
                  </a:ext>
                </a:extLst>
              </p14:cNvPr>
              <p14:cNvContentPartPr/>
              <p14:nvPr/>
            </p14:nvContentPartPr>
            <p14:xfrm>
              <a:off x="1753352" y="2391918"/>
              <a:ext cx="4619880" cy="835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F7FD6CC-40B2-4CF1-A2CD-2B2DEA350C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7352" y="2319918"/>
                <a:ext cx="46915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293855E1-D0FC-4D70-88AB-B6CF241F769A}"/>
                  </a:ext>
                </a:extLst>
              </p14:cNvPr>
              <p14:cNvContentPartPr/>
              <p14:nvPr/>
            </p14:nvContentPartPr>
            <p14:xfrm>
              <a:off x="5940872" y="2292198"/>
              <a:ext cx="4158000" cy="2113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293855E1-D0FC-4D70-88AB-B6CF241F76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5232" y="2220198"/>
                <a:ext cx="4229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8A7CA96-0CDC-4EFF-987C-A857510E8352}"/>
                  </a:ext>
                </a:extLst>
              </p14:cNvPr>
              <p14:cNvContentPartPr/>
              <p14:nvPr/>
            </p14:nvContentPartPr>
            <p14:xfrm>
              <a:off x="1792592" y="2624118"/>
              <a:ext cx="1441440" cy="1836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8A7CA96-0CDC-4EFF-987C-A857510E8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56952" y="2552478"/>
                <a:ext cx="1513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6B27597-A5D1-47BE-8D83-0BB464633C1F}"/>
                  </a:ext>
                </a:extLst>
              </p14:cNvPr>
              <p14:cNvContentPartPr/>
              <p14:nvPr/>
            </p14:nvContentPartPr>
            <p14:xfrm>
              <a:off x="1897352" y="2454918"/>
              <a:ext cx="326880" cy="64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6B27597-A5D1-47BE-8D83-0BB464633C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1352" y="2383278"/>
                <a:ext cx="39852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7B0C35-E212-48B7-A283-D132A2BAAD59}"/>
              </a:ext>
            </a:extLst>
          </p:cNvPr>
          <p:cNvGrpSpPr/>
          <p:nvPr/>
        </p:nvGrpSpPr>
        <p:grpSpPr>
          <a:xfrm>
            <a:off x="556352" y="1746078"/>
            <a:ext cx="897120" cy="706320"/>
            <a:chOff x="556352" y="1746078"/>
            <a:chExt cx="8971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0B9670E-8738-4208-A7D6-0C8E2382C39F}"/>
                    </a:ext>
                  </a:extLst>
                </p14:cNvPr>
                <p14:cNvContentPartPr/>
                <p14:nvPr/>
              </p14:nvContentPartPr>
              <p14:xfrm>
                <a:off x="556352" y="1746078"/>
                <a:ext cx="478800" cy="5648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0B9670E-8738-4208-A7D6-0C8E2382C3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712" y="1728078"/>
                  <a:ext cx="5144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9ADD958-39A4-4BE9-9501-64C45782C605}"/>
                    </a:ext>
                  </a:extLst>
                </p14:cNvPr>
                <p14:cNvContentPartPr/>
                <p14:nvPr/>
              </p14:nvContentPartPr>
              <p14:xfrm>
                <a:off x="1056392" y="2004918"/>
                <a:ext cx="397080" cy="4474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9ADD958-39A4-4BE9-9501-64C45782C6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8392" y="1987278"/>
                  <a:ext cx="4327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D0E4F8A4-FC83-4842-AE75-EB1E694AEF4A}"/>
                  </a:ext>
                </a:extLst>
              </p14:cNvPr>
              <p14:cNvContentPartPr/>
              <p14:nvPr/>
            </p14:nvContentPartPr>
            <p14:xfrm>
              <a:off x="6746552" y="3791958"/>
              <a:ext cx="36720" cy="4428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D0E4F8A4-FC83-4842-AE75-EB1E694AEF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7552" y="3783318"/>
                <a:ext cx="54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1D321ADE-C559-4A9D-BF9B-6854E2F2CDB1}"/>
                  </a:ext>
                </a:extLst>
              </p14:cNvPr>
              <p14:cNvContentPartPr/>
              <p14:nvPr/>
            </p14:nvContentPartPr>
            <p14:xfrm>
              <a:off x="5054192" y="1406238"/>
              <a:ext cx="897480" cy="4057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1D321ADE-C559-4A9D-BF9B-6854E2F2CD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45192" y="1397598"/>
                <a:ext cx="91512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8B64DD7-AEFF-484F-8793-1D0D0889CB8A}"/>
              </a:ext>
            </a:extLst>
          </p:cNvPr>
          <p:cNvGrpSpPr/>
          <p:nvPr/>
        </p:nvGrpSpPr>
        <p:grpSpPr>
          <a:xfrm>
            <a:off x="4890032" y="4230438"/>
            <a:ext cx="67680" cy="23040"/>
            <a:chOff x="4890032" y="4230438"/>
            <a:chExt cx="67680" cy="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29EE8B5-DD2E-44ED-9F77-A6B2F2A02158}"/>
                    </a:ext>
                  </a:extLst>
                </p14:cNvPr>
                <p14:cNvContentPartPr/>
                <p14:nvPr/>
              </p14:nvContentPartPr>
              <p14:xfrm>
                <a:off x="4936472" y="4230438"/>
                <a:ext cx="21240" cy="230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29EE8B5-DD2E-44ED-9F77-A6B2F2A021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7472" y="4221438"/>
                  <a:ext cx="3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A98088D-CA1B-49A8-A436-94191FF7822A}"/>
                    </a:ext>
                  </a:extLst>
                </p14:cNvPr>
                <p14:cNvContentPartPr/>
                <p14:nvPr/>
              </p14:nvContentPartPr>
              <p14:xfrm>
                <a:off x="4890032" y="4234758"/>
                <a:ext cx="360" cy="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A98088D-CA1B-49A8-A436-94191FF782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81392" y="4226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7BFFED0-4229-45A2-A88C-17D6F79139F7}"/>
              </a:ext>
            </a:extLst>
          </p:cNvPr>
          <p:cNvGrpSpPr/>
          <p:nvPr/>
        </p:nvGrpSpPr>
        <p:grpSpPr>
          <a:xfrm>
            <a:off x="7836992" y="3640398"/>
            <a:ext cx="969480" cy="466560"/>
            <a:chOff x="7836992" y="3640398"/>
            <a:chExt cx="96948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881B03A-EED0-4B06-BFFB-5C6EDFC276F5}"/>
                    </a:ext>
                  </a:extLst>
                </p14:cNvPr>
                <p14:cNvContentPartPr/>
                <p14:nvPr/>
              </p14:nvContentPartPr>
              <p14:xfrm>
                <a:off x="8041832" y="3640398"/>
                <a:ext cx="31680" cy="4665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881B03A-EED0-4B06-BFFB-5C6EDFC276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33192" y="3631398"/>
                  <a:ext cx="49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E3EE7DA-16F3-41E3-9154-BBEA5E2BE5CA}"/>
                    </a:ext>
                  </a:extLst>
                </p14:cNvPr>
                <p14:cNvContentPartPr/>
                <p14:nvPr/>
              </p14:nvContentPartPr>
              <p14:xfrm>
                <a:off x="8200952" y="3708078"/>
                <a:ext cx="67320" cy="3931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E3EE7DA-16F3-41E3-9154-BBEA5E2BE5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91952" y="3699438"/>
                  <a:ext cx="84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03E2E29-D7ED-4D8E-93D2-BDA479161F25}"/>
                    </a:ext>
                  </a:extLst>
                </p14:cNvPr>
                <p14:cNvContentPartPr/>
                <p14:nvPr/>
              </p14:nvContentPartPr>
              <p14:xfrm>
                <a:off x="7836992" y="3930198"/>
                <a:ext cx="392760" cy="399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03E2E29-D7ED-4D8E-93D2-BDA479161F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27992" y="3921558"/>
                  <a:ext cx="410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0D673BA-59EE-4CC3-8D30-5A354D8F4341}"/>
                    </a:ext>
                  </a:extLst>
                </p14:cNvPr>
                <p14:cNvContentPartPr/>
                <p14:nvPr/>
              </p14:nvContentPartPr>
              <p14:xfrm>
                <a:off x="8595512" y="3869358"/>
                <a:ext cx="210960" cy="213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0D673BA-59EE-4CC3-8D30-5A354D8F43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86512" y="3860358"/>
                  <a:ext cx="22860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2F570F8-A3F6-4922-94A1-BAEC87DD0DDC}"/>
                  </a:ext>
                </a:extLst>
              </p14:cNvPr>
              <p14:cNvContentPartPr/>
              <p14:nvPr/>
            </p14:nvContentPartPr>
            <p14:xfrm>
              <a:off x="9329912" y="3541398"/>
              <a:ext cx="602280" cy="51912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2F570F8-A3F6-4922-94A1-BAEC87DD0DD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20912" y="3532398"/>
                <a:ext cx="6199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9B87E76B-1D16-4B1B-B250-597B78E0DC28}"/>
                  </a:ext>
                </a:extLst>
              </p14:cNvPr>
              <p14:cNvContentPartPr/>
              <p14:nvPr/>
            </p14:nvContentPartPr>
            <p14:xfrm>
              <a:off x="8009792" y="4834518"/>
              <a:ext cx="346680" cy="4168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9B87E76B-1D16-4B1B-B250-597B78E0DC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01152" y="4825518"/>
                <a:ext cx="36432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9128661-C500-4713-8411-B57307AA39AC}"/>
              </a:ext>
            </a:extLst>
          </p:cNvPr>
          <p:cNvGrpSpPr/>
          <p:nvPr/>
        </p:nvGrpSpPr>
        <p:grpSpPr>
          <a:xfrm>
            <a:off x="8674352" y="4884198"/>
            <a:ext cx="322560" cy="367920"/>
            <a:chOff x="8674352" y="4884198"/>
            <a:chExt cx="32256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4768EE0-2C33-419D-87BA-88D91AF3F5A4}"/>
                    </a:ext>
                  </a:extLst>
                </p14:cNvPr>
                <p14:cNvContentPartPr/>
                <p14:nvPr/>
              </p14:nvContentPartPr>
              <p14:xfrm>
                <a:off x="8674352" y="5198478"/>
                <a:ext cx="80280" cy="536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4768EE0-2C33-419D-87BA-88D91AF3F5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65352" y="5189478"/>
                  <a:ext cx="97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453B2EE-B3CE-43B0-A8FC-AB0515FECBC5}"/>
                    </a:ext>
                  </a:extLst>
                </p14:cNvPr>
                <p14:cNvContentPartPr/>
                <p14:nvPr/>
              </p14:nvContentPartPr>
              <p14:xfrm>
                <a:off x="8739512" y="4884198"/>
                <a:ext cx="257400" cy="301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453B2EE-B3CE-43B0-A8FC-AB0515FECB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30512" y="4875558"/>
                  <a:ext cx="2750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E38EE90-6CF5-43C9-B6C7-CFDCD9860857}"/>
              </a:ext>
            </a:extLst>
          </p:cNvPr>
          <p:cNvGrpSpPr/>
          <p:nvPr/>
        </p:nvGrpSpPr>
        <p:grpSpPr>
          <a:xfrm>
            <a:off x="9427472" y="4788798"/>
            <a:ext cx="284400" cy="527400"/>
            <a:chOff x="9427472" y="4788798"/>
            <a:chExt cx="2844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E793D5B-EB01-4EC9-9AEC-FE4FA8BBEC43}"/>
                    </a:ext>
                  </a:extLst>
                </p14:cNvPr>
                <p14:cNvContentPartPr/>
                <p14:nvPr/>
              </p14:nvContentPartPr>
              <p14:xfrm>
                <a:off x="9470312" y="4865838"/>
                <a:ext cx="55800" cy="4503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E793D5B-EB01-4EC9-9AEC-FE4FA8BBEC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61672" y="4856838"/>
                  <a:ext cx="73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DBAD2EE-2F51-4A55-BE25-945C1FDCE0D3}"/>
                    </a:ext>
                  </a:extLst>
                </p14:cNvPr>
                <p14:cNvContentPartPr/>
                <p14:nvPr/>
              </p14:nvContentPartPr>
              <p14:xfrm>
                <a:off x="9639512" y="4788798"/>
                <a:ext cx="72360" cy="5223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DBAD2EE-2F51-4A55-BE25-945C1FDCE0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30872" y="4779798"/>
                  <a:ext cx="900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F804E48-4634-4741-8F3A-B1B6CB7EC0CB}"/>
                    </a:ext>
                  </a:extLst>
                </p14:cNvPr>
                <p14:cNvContentPartPr/>
                <p14:nvPr/>
              </p14:nvContentPartPr>
              <p14:xfrm>
                <a:off x="9427472" y="5149158"/>
                <a:ext cx="255960" cy="450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F804E48-4634-4741-8F3A-B1B6CB7EC0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18472" y="5140158"/>
                  <a:ext cx="2736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C431D79-8EB7-4528-BAB4-8E6B0EC60DC1}"/>
                  </a:ext>
                </a:extLst>
              </p14:cNvPr>
              <p14:cNvContentPartPr/>
              <p14:nvPr/>
            </p14:nvContentPartPr>
            <p14:xfrm>
              <a:off x="10315592" y="2126238"/>
              <a:ext cx="306720" cy="30168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C431D79-8EB7-4528-BAB4-8E6B0EC60D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06592" y="2117238"/>
                <a:ext cx="324360" cy="3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432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4D0C5-06FE-4D90-8BD6-9BFCDF86C988}"/>
              </a:ext>
            </a:extLst>
          </p:cNvPr>
          <p:cNvSpPr txBox="1"/>
          <p:nvPr/>
        </p:nvSpPr>
        <p:spPr>
          <a:xfrm>
            <a:off x="1228824" y="61466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Like in Algebra we need to be careful where we put our parenthesis and brackets</a:t>
            </a:r>
            <a:endParaRPr lang="en-GB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405838-05C9-47AA-B196-74EA76AF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215" y="1827326"/>
            <a:ext cx="6668587" cy="4416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B7C6EAE-B495-4CD6-B28C-311368E0DBFC}"/>
                  </a:ext>
                </a:extLst>
              </p14:cNvPr>
              <p14:cNvContentPartPr/>
              <p14:nvPr/>
            </p14:nvContentPartPr>
            <p14:xfrm>
              <a:off x="2106512" y="2432958"/>
              <a:ext cx="266040" cy="1774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B7C6EAE-B495-4CD6-B28C-311368E0DB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512" y="2423958"/>
                <a:ext cx="283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4B3014AC-008C-4F53-8088-59F37179E99C}"/>
                  </a:ext>
                </a:extLst>
              </p14:cNvPr>
              <p14:cNvContentPartPr/>
              <p14:nvPr/>
            </p14:nvContentPartPr>
            <p14:xfrm>
              <a:off x="3228272" y="1977558"/>
              <a:ext cx="520560" cy="3765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4B3014AC-008C-4F53-8088-59F37179E9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9272" y="1968918"/>
                <a:ext cx="5382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CD0E772-71E3-4048-8AE3-97B78FF98A0A}"/>
                  </a:ext>
                </a:extLst>
              </p14:cNvPr>
              <p14:cNvContentPartPr/>
              <p14:nvPr/>
            </p14:nvContentPartPr>
            <p14:xfrm>
              <a:off x="3315032" y="1753638"/>
              <a:ext cx="56160" cy="666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CD0E772-71E3-4048-8AE3-97B78FF98A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6032" y="1744638"/>
                <a:ext cx="7380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ABC5D28-8F09-43DB-9937-5F0410775552}"/>
              </a:ext>
            </a:extLst>
          </p:cNvPr>
          <p:cNvGrpSpPr/>
          <p:nvPr/>
        </p:nvGrpSpPr>
        <p:grpSpPr>
          <a:xfrm>
            <a:off x="4072112" y="1480758"/>
            <a:ext cx="513720" cy="388080"/>
            <a:chOff x="4072112" y="1480758"/>
            <a:chExt cx="51372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E0F2E12-5B6D-416A-8B99-B2F5036FCA97}"/>
                    </a:ext>
                  </a:extLst>
                </p14:cNvPr>
                <p14:cNvContentPartPr/>
                <p14:nvPr/>
              </p14:nvContentPartPr>
              <p14:xfrm>
                <a:off x="4108832" y="1598118"/>
                <a:ext cx="210240" cy="2707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E0F2E12-5B6D-416A-8B99-B2F5036FCA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9832" y="1589118"/>
                  <a:ext cx="227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ABEFA3A-592A-44C2-B88E-8ECD348AF22C}"/>
                    </a:ext>
                  </a:extLst>
                </p14:cNvPr>
                <p14:cNvContentPartPr/>
                <p14:nvPr/>
              </p14:nvContentPartPr>
              <p14:xfrm>
                <a:off x="4072112" y="1720518"/>
                <a:ext cx="231120" cy="54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ABEFA3A-592A-44C2-B88E-8ECD348AF2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3472" y="1711878"/>
                  <a:ext cx="248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E04C163-B243-4700-B7C9-3BEB54DAC207}"/>
                    </a:ext>
                  </a:extLst>
                </p14:cNvPr>
                <p14:cNvContentPartPr/>
                <p14:nvPr/>
              </p14:nvContentPartPr>
              <p14:xfrm>
                <a:off x="4452632" y="1480758"/>
                <a:ext cx="133200" cy="3477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E04C163-B243-4700-B7C9-3BEB54DAC2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3632" y="1471758"/>
                  <a:ext cx="15084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9106D0A-73FE-4011-87FB-C0C4C42C87B3}"/>
              </a:ext>
            </a:extLst>
          </p:cNvPr>
          <p:cNvGrpSpPr/>
          <p:nvPr/>
        </p:nvGrpSpPr>
        <p:grpSpPr>
          <a:xfrm>
            <a:off x="1776752" y="1455558"/>
            <a:ext cx="422280" cy="518400"/>
            <a:chOff x="1776752" y="1455558"/>
            <a:chExt cx="42228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CAFFA2C-84B9-4E79-91B2-D249BA65005C}"/>
                    </a:ext>
                  </a:extLst>
                </p14:cNvPr>
                <p14:cNvContentPartPr/>
                <p14:nvPr/>
              </p14:nvContentPartPr>
              <p14:xfrm>
                <a:off x="2017952" y="1662198"/>
                <a:ext cx="28800" cy="2588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CAFFA2C-84B9-4E79-91B2-D249BA6500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8952" y="1653198"/>
                  <a:ext cx="46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74E4714-77FE-4C78-9F29-02437FB1D908}"/>
                    </a:ext>
                  </a:extLst>
                </p14:cNvPr>
                <p14:cNvContentPartPr/>
                <p14:nvPr/>
              </p14:nvContentPartPr>
              <p14:xfrm>
                <a:off x="1961432" y="1623318"/>
                <a:ext cx="237600" cy="1195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74E4714-77FE-4C78-9F29-02437FB1D9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52792" y="1614318"/>
                  <a:ext cx="255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57075A6-5044-4078-9429-E0FE936438FE}"/>
                    </a:ext>
                  </a:extLst>
                </p14:cNvPr>
                <p14:cNvContentPartPr/>
                <p14:nvPr/>
              </p14:nvContentPartPr>
              <p14:xfrm>
                <a:off x="1776752" y="1455558"/>
                <a:ext cx="140760" cy="5184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57075A6-5044-4078-9429-E0FE936438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8112" y="1446558"/>
                  <a:ext cx="158400" cy="53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31A01D5-5BC1-4A51-8B4F-C908E84CD0BA}"/>
                  </a:ext>
                </a:extLst>
              </p14:cNvPr>
              <p14:cNvContentPartPr/>
              <p14:nvPr/>
            </p14:nvContentPartPr>
            <p14:xfrm>
              <a:off x="4814432" y="1585158"/>
              <a:ext cx="170640" cy="1605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31A01D5-5BC1-4A51-8B4F-C908E84CD0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5432" y="1576158"/>
                <a:ext cx="1882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D869AFD-0AB6-448A-8384-1067630B33E4}"/>
              </a:ext>
            </a:extLst>
          </p:cNvPr>
          <p:cNvGrpSpPr/>
          <p:nvPr/>
        </p:nvGrpSpPr>
        <p:grpSpPr>
          <a:xfrm>
            <a:off x="5256512" y="1428558"/>
            <a:ext cx="264240" cy="352080"/>
            <a:chOff x="5256512" y="1428558"/>
            <a:chExt cx="26424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2CA716F-DAE9-4D48-BB8B-3169E027DD49}"/>
                    </a:ext>
                  </a:extLst>
                </p14:cNvPr>
                <p14:cNvContentPartPr/>
                <p14:nvPr/>
              </p14:nvContentPartPr>
              <p14:xfrm>
                <a:off x="5265872" y="1428558"/>
                <a:ext cx="254880" cy="3520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2CA716F-DAE9-4D48-BB8B-3169E027DD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56872" y="1419558"/>
                  <a:ext cx="272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0686BF7-AB8E-4FFD-871D-E86DA6A9A9CA}"/>
                    </a:ext>
                  </a:extLst>
                </p14:cNvPr>
                <p14:cNvContentPartPr/>
                <p14:nvPr/>
              </p14:nvContentPartPr>
              <p14:xfrm>
                <a:off x="5256512" y="1572558"/>
                <a:ext cx="215280" cy="277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0686BF7-AB8E-4FFD-871D-E86DA6A9A9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47872" y="1563558"/>
                  <a:ext cx="2329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644FF5B-C845-4520-893D-4AFA260A2479}"/>
              </a:ext>
            </a:extLst>
          </p:cNvPr>
          <p:cNvGrpSpPr/>
          <p:nvPr/>
        </p:nvGrpSpPr>
        <p:grpSpPr>
          <a:xfrm>
            <a:off x="2658032" y="2530158"/>
            <a:ext cx="272880" cy="195840"/>
            <a:chOff x="2658032" y="2530158"/>
            <a:chExt cx="2728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8F30CE2-3F99-4534-B40D-2E798797A858}"/>
                    </a:ext>
                  </a:extLst>
                </p14:cNvPr>
                <p14:cNvContentPartPr/>
                <p14:nvPr/>
              </p14:nvContentPartPr>
              <p14:xfrm>
                <a:off x="2658032" y="2530158"/>
                <a:ext cx="272880" cy="1958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8F30CE2-3F99-4534-B40D-2E798797A8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9392" y="2521518"/>
                  <a:ext cx="290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4F16A31-965C-4C02-B042-17E61925E688}"/>
                    </a:ext>
                  </a:extLst>
                </p14:cNvPr>
                <p14:cNvContentPartPr/>
                <p14:nvPr/>
              </p14:nvContentPartPr>
              <p14:xfrm>
                <a:off x="2711312" y="2640318"/>
                <a:ext cx="145080" cy="248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4F16A31-965C-4C02-B042-17E61925E6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02672" y="2631678"/>
                  <a:ext cx="1627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5CCAA98-C619-466A-B71B-DF7107D2EA57}"/>
                  </a:ext>
                </a:extLst>
              </p14:cNvPr>
              <p14:cNvContentPartPr/>
              <p14:nvPr/>
            </p14:nvContentPartPr>
            <p14:xfrm>
              <a:off x="1968992" y="3353118"/>
              <a:ext cx="159480" cy="25092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5CCAA98-C619-466A-B71B-DF7107D2EA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0352" y="3344478"/>
                <a:ext cx="17712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9337B97-F499-46C1-9BB7-9E205FF713A3}"/>
              </a:ext>
            </a:extLst>
          </p:cNvPr>
          <p:cNvGrpSpPr/>
          <p:nvPr/>
        </p:nvGrpSpPr>
        <p:grpSpPr>
          <a:xfrm>
            <a:off x="2140352" y="3770718"/>
            <a:ext cx="593640" cy="382680"/>
            <a:chOff x="2140352" y="3770718"/>
            <a:chExt cx="5936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8244C1B-08A5-460C-8940-0CF952C70F12}"/>
                    </a:ext>
                  </a:extLst>
                </p14:cNvPr>
                <p14:cNvContentPartPr/>
                <p14:nvPr/>
              </p14:nvContentPartPr>
              <p14:xfrm>
                <a:off x="2552912" y="3981678"/>
                <a:ext cx="181080" cy="1717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8244C1B-08A5-460C-8940-0CF952C70F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4272" y="3972678"/>
                  <a:ext cx="198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5BA0C90-28D8-4A95-96F9-36B4BAD16981}"/>
                    </a:ext>
                  </a:extLst>
                </p14:cNvPr>
                <p14:cNvContentPartPr/>
                <p14:nvPr/>
              </p14:nvContentPartPr>
              <p14:xfrm>
                <a:off x="2479472" y="4064838"/>
                <a:ext cx="186840" cy="147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5BA0C90-28D8-4A95-96F9-36B4BAD169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0472" y="4055838"/>
                  <a:ext cx="20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65F15F9-31B3-437A-AB5F-2829C42F0376}"/>
                    </a:ext>
                  </a:extLst>
                </p14:cNvPr>
                <p14:cNvContentPartPr/>
                <p14:nvPr/>
              </p14:nvContentPartPr>
              <p14:xfrm>
                <a:off x="2140352" y="3770718"/>
                <a:ext cx="362520" cy="2779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65F15F9-31B3-437A-AB5F-2829C42F03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31352" y="3761718"/>
                  <a:ext cx="3801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481ABDC-B272-4BCE-863C-BEB658B991FE}"/>
              </a:ext>
            </a:extLst>
          </p:cNvPr>
          <p:cNvGrpSpPr/>
          <p:nvPr/>
        </p:nvGrpSpPr>
        <p:grpSpPr>
          <a:xfrm>
            <a:off x="3698072" y="3324318"/>
            <a:ext cx="778680" cy="465840"/>
            <a:chOff x="3698072" y="3324318"/>
            <a:chExt cx="7786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BCCEF7C-CF24-43B4-B48A-79005742F86B}"/>
                    </a:ext>
                  </a:extLst>
                </p14:cNvPr>
                <p14:cNvContentPartPr/>
                <p14:nvPr/>
              </p14:nvContentPartPr>
              <p14:xfrm>
                <a:off x="4305392" y="3324318"/>
                <a:ext cx="171360" cy="1634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BCCEF7C-CF24-43B4-B48A-79005742F8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96752" y="3315318"/>
                  <a:ext cx="189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2817BF3-B84C-41F0-B55D-B1C4DA51451C}"/>
                    </a:ext>
                  </a:extLst>
                </p14:cNvPr>
                <p14:cNvContentPartPr/>
                <p14:nvPr/>
              </p14:nvContentPartPr>
              <p14:xfrm>
                <a:off x="4271192" y="3409998"/>
                <a:ext cx="158760" cy="136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2817BF3-B84C-41F0-B55D-B1C4DA5145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62552" y="3401358"/>
                  <a:ext cx="176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82819D2-7E94-4209-A6EF-73BC7442060E}"/>
                    </a:ext>
                  </a:extLst>
                </p14:cNvPr>
                <p14:cNvContentPartPr/>
                <p14:nvPr/>
              </p14:nvContentPartPr>
              <p14:xfrm>
                <a:off x="3698072" y="3415398"/>
                <a:ext cx="473760" cy="3747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82819D2-7E94-4209-A6EF-73BC744206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89072" y="3406398"/>
                  <a:ext cx="49140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C644CBC-C009-42FC-A1E5-961688823548}"/>
              </a:ext>
            </a:extLst>
          </p:cNvPr>
          <p:cNvGrpSpPr/>
          <p:nvPr/>
        </p:nvGrpSpPr>
        <p:grpSpPr>
          <a:xfrm>
            <a:off x="7137872" y="3198678"/>
            <a:ext cx="201600" cy="392760"/>
            <a:chOff x="7137872" y="3198678"/>
            <a:chExt cx="20160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838169A-3E27-4A96-A683-A4C7F3C10566}"/>
                    </a:ext>
                  </a:extLst>
                </p14:cNvPr>
                <p14:cNvContentPartPr/>
                <p14:nvPr/>
              </p14:nvContentPartPr>
              <p14:xfrm>
                <a:off x="7137872" y="3198678"/>
                <a:ext cx="193320" cy="3927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838169A-3E27-4A96-A683-A4C7F3C105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28872" y="3190038"/>
                  <a:ext cx="210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D8E7D5FC-95A4-45C4-A4D6-BD0D948FFD9F}"/>
                    </a:ext>
                  </a:extLst>
                </p14:cNvPr>
                <p14:cNvContentPartPr/>
                <p14:nvPr/>
              </p14:nvContentPartPr>
              <p14:xfrm>
                <a:off x="7186472" y="3407478"/>
                <a:ext cx="153000" cy="72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D8E7D5FC-95A4-45C4-A4D6-BD0D948FFD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7472" y="3398838"/>
                  <a:ext cx="1706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EBA20B9-79A8-464A-A9B1-8059D2DDF8CE}"/>
              </a:ext>
            </a:extLst>
          </p:cNvPr>
          <p:cNvGrpSpPr/>
          <p:nvPr/>
        </p:nvGrpSpPr>
        <p:grpSpPr>
          <a:xfrm>
            <a:off x="5604992" y="3199038"/>
            <a:ext cx="1178640" cy="567000"/>
            <a:chOff x="5604992" y="3199038"/>
            <a:chExt cx="117864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DAEEBC5-1F88-4EF9-868D-5A68E5BFD3FE}"/>
                    </a:ext>
                  </a:extLst>
                </p14:cNvPr>
                <p14:cNvContentPartPr/>
                <p14:nvPr/>
              </p14:nvContentPartPr>
              <p14:xfrm>
                <a:off x="5770232" y="3447798"/>
                <a:ext cx="57600" cy="248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DAEEBC5-1F88-4EF9-868D-5A68E5BFD3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61592" y="3439158"/>
                  <a:ext cx="75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3490436-215F-406E-A85A-2C97A5A83FF0}"/>
                    </a:ext>
                  </a:extLst>
                </p14:cNvPr>
                <p14:cNvContentPartPr/>
                <p14:nvPr/>
              </p14:nvContentPartPr>
              <p14:xfrm>
                <a:off x="5747912" y="3353838"/>
                <a:ext cx="240840" cy="1911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3490436-215F-406E-A85A-2C97A5A83F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39272" y="3345198"/>
                  <a:ext cx="25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945E6F4-F631-4439-9037-6E2BA9AAA738}"/>
                    </a:ext>
                  </a:extLst>
                </p14:cNvPr>
                <p14:cNvContentPartPr/>
                <p14:nvPr/>
              </p14:nvContentPartPr>
              <p14:xfrm>
                <a:off x="6000632" y="3566238"/>
                <a:ext cx="64800" cy="478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945E6F4-F631-4439-9037-6E2BA9AAA7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91632" y="3557238"/>
                  <a:ext cx="82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379C54E-F986-4469-94A0-2681F8A4C1A2}"/>
                    </a:ext>
                  </a:extLst>
                </p14:cNvPr>
                <p14:cNvContentPartPr/>
                <p14:nvPr/>
              </p14:nvContentPartPr>
              <p14:xfrm>
                <a:off x="6241472" y="3401718"/>
                <a:ext cx="213480" cy="3114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379C54E-F986-4469-94A0-2681F8A4C1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32832" y="3392718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C9638ED-667E-4FE1-879D-D8B0EDCDF88A}"/>
                    </a:ext>
                  </a:extLst>
                </p14:cNvPr>
                <p14:cNvContentPartPr/>
                <p14:nvPr/>
              </p14:nvContentPartPr>
              <p14:xfrm>
                <a:off x="6258392" y="3533478"/>
                <a:ext cx="167040" cy="165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C9638ED-667E-4FE1-879D-D8B0EDCDF8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49392" y="3524478"/>
                  <a:ext cx="18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F760488-BF61-47CC-BA55-030E9FDF2655}"/>
                    </a:ext>
                  </a:extLst>
                </p14:cNvPr>
                <p14:cNvContentPartPr/>
                <p14:nvPr/>
              </p14:nvContentPartPr>
              <p14:xfrm>
                <a:off x="6681752" y="3431958"/>
                <a:ext cx="101880" cy="1594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F760488-BF61-47CC-BA55-030E9FDF26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73112" y="3423318"/>
                  <a:ext cx="119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73CDD82-B99F-48DE-A758-58A24509CADC}"/>
                    </a:ext>
                  </a:extLst>
                </p14:cNvPr>
                <p14:cNvContentPartPr/>
                <p14:nvPr/>
              </p14:nvContentPartPr>
              <p14:xfrm>
                <a:off x="6427232" y="3199038"/>
                <a:ext cx="61200" cy="5270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73CDD82-B99F-48DE-A758-58A24509CA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8592" y="3190038"/>
                  <a:ext cx="788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90A71E9-DF6F-4ACC-A9B7-5BDEBB4B83AF}"/>
                    </a:ext>
                  </a:extLst>
                </p14:cNvPr>
                <p14:cNvContentPartPr/>
                <p14:nvPr/>
              </p14:nvContentPartPr>
              <p14:xfrm>
                <a:off x="5604992" y="3255558"/>
                <a:ext cx="174600" cy="5104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90A71E9-DF6F-4ACC-A9B7-5BDEBB4B83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96352" y="3246558"/>
                  <a:ext cx="192240" cy="52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25C78BD-4189-4445-ACAF-0DFBC5EF4970}"/>
                  </a:ext>
                </a:extLst>
              </p14:cNvPr>
              <p14:cNvContentPartPr/>
              <p14:nvPr/>
            </p14:nvContentPartPr>
            <p14:xfrm>
              <a:off x="789272" y="4160598"/>
              <a:ext cx="118800" cy="30024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25C78BD-4189-4445-ACAF-0DFBC5EF497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0632" y="4151598"/>
                <a:ext cx="13644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24F383F-7FF7-4FEE-B4A0-FE2AC39535A3}"/>
              </a:ext>
            </a:extLst>
          </p:cNvPr>
          <p:cNvGrpSpPr/>
          <p:nvPr/>
        </p:nvGrpSpPr>
        <p:grpSpPr>
          <a:xfrm>
            <a:off x="6168392" y="4240878"/>
            <a:ext cx="339840" cy="325800"/>
            <a:chOff x="6168392" y="4240878"/>
            <a:chExt cx="3398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5A347F0B-A0E6-4F3A-A68C-6BB29D4EB143}"/>
                    </a:ext>
                  </a:extLst>
                </p14:cNvPr>
                <p14:cNvContentPartPr/>
                <p14:nvPr/>
              </p14:nvContentPartPr>
              <p14:xfrm>
                <a:off x="6168392" y="4240878"/>
                <a:ext cx="158040" cy="3258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5A347F0B-A0E6-4F3A-A68C-6BB29D4EB1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59752" y="4232238"/>
                  <a:ext cx="175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894435A-3BE5-4057-99E2-56C0C305A0CE}"/>
                    </a:ext>
                  </a:extLst>
                </p14:cNvPr>
                <p14:cNvContentPartPr/>
                <p14:nvPr/>
              </p14:nvContentPartPr>
              <p14:xfrm>
                <a:off x="6443072" y="4412958"/>
                <a:ext cx="65160" cy="514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894435A-3BE5-4057-99E2-56C0C305A0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34072" y="4404318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F3C529BF-D642-4391-8A6B-36069B38CE24}"/>
              </a:ext>
            </a:extLst>
          </p:cNvPr>
          <p:cNvGrpSpPr/>
          <p:nvPr/>
        </p:nvGrpSpPr>
        <p:grpSpPr>
          <a:xfrm>
            <a:off x="6865712" y="4079958"/>
            <a:ext cx="1560240" cy="655200"/>
            <a:chOff x="6865712" y="4079958"/>
            <a:chExt cx="156024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1D24300F-DEB7-406E-A725-1DCD13ED14F4}"/>
                    </a:ext>
                  </a:extLst>
                </p14:cNvPr>
                <p14:cNvContentPartPr/>
                <p14:nvPr/>
              </p14:nvContentPartPr>
              <p14:xfrm>
                <a:off x="6865712" y="4167798"/>
                <a:ext cx="164880" cy="4075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1D24300F-DEB7-406E-A725-1DCD13ED14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56712" y="4158798"/>
                  <a:ext cx="182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9F08B88-6E01-4A32-8035-244B9BBBD467}"/>
                    </a:ext>
                  </a:extLst>
                </p14:cNvPr>
                <p14:cNvContentPartPr/>
                <p14:nvPr/>
              </p14:nvContentPartPr>
              <p14:xfrm>
                <a:off x="7111952" y="4241958"/>
                <a:ext cx="199080" cy="2354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9F08B88-6E01-4A32-8035-244B9BBBD46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02952" y="4232958"/>
                  <a:ext cx="21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B44F4E1-1EE9-4C53-A994-71D33F19F2A5}"/>
                    </a:ext>
                  </a:extLst>
                </p14:cNvPr>
                <p14:cNvContentPartPr/>
                <p14:nvPr/>
              </p14:nvContentPartPr>
              <p14:xfrm>
                <a:off x="7133192" y="4344198"/>
                <a:ext cx="140760" cy="367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B44F4E1-1EE9-4C53-A994-71D33F19F2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24552" y="4335198"/>
                  <a:ext cx="158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A4047168-863E-40CC-B90C-7B6D704F98D9}"/>
                    </a:ext>
                  </a:extLst>
                </p14:cNvPr>
                <p14:cNvContentPartPr/>
                <p14:nvPr/>
              </p14:nvContentPartPr>
              <p14:xfrm>
                <a:off x="7508672" y="4273638"/>
                <a:ext cx="149760" cy="2044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A4047168-863E-40CC-B90C-7B6D704F98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00032" y="4264638"/>
                  <a:ext cx="167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74BC53E1-E11B-4D16-A058-57FCD193AA0B}"/>
                    </a:ext>
                  </a:extLst>
                </p14:cNvPr>
                <p14:cNvContentPartPr/>
                <p14:nvPr/>
              </p14:nvContentPartPr>
              <p14:xfrm>
                <a:off x="7878752" y="4140438"/>
                <a:ext cx="171720" cy="3427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74BC53E1-E11B-4D16-A058-57FCD193AA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9752" y="4131438"/>
                  <a:ext cx="189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B94E85-FD10-4137-B635-FB04DE9BD533}"/>
                    </a:ext>
                  </a:extLst>
                </p14:cNvPr>
                <p14:cNvContentPartPr/>
                <p14:nvPr/>
              </p14:nvContentPartPr>
              <p14:xfrm>
                <a:off x="7849232" y="4319358"/>
                <a:ext cx="145080" cy="338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B94E85-FD10-4137-B635-FB04DE9BD5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40592" y="4310358"/>
                  <a:ext cx="162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4D7CEE63-AF7F-4434-8116-B05DE7D61B1D}"/>
                    </a:ext>
                  </a:extLst>
                </p14:cNvPr>
                <p14:cNvContentPartPr/>
                <p14:nvPr/>
              </p14:nvContentPartPr>
              <p14:xfrm>
                <a:off x="8127512" y="4079958"/>
                <a:ext cx="298440" cy="6552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4D7CEE63-AF7F-4434-8116-B05DE7D61B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18872" y="4071318"/>
                  <a:ext cx="316080" cy="67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265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AD41-A283-4B8A-9B54-7F0EA64C3461}"/>
              </a:ext>
            </a:extLst>
          </p:cNvPr>
          <p:cNvSpPr txBox="1"/>
          <p:nvPr/>
        </p:nvSpPr>
        <p:spPr>
          <a:xfrm>
            <a:off x="1953705" y="1031391"/>
            <a:ext cx="656812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latin typeface="arial" panose="020B0604020202020204" pitchFamily="34" charset="0"/>
              </a:rPr>
              <a:t>EXERCISES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If MIG changing its logo implies that Sukhoi increases sales, then Antonov will reorganise</a:t>
            </a: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If Gazprom and Lukoil lower prices or Rosneft downsizes, then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Novatek</a:t>
            </a:r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 will expand production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3E1A27D-6FA7-40F9-9404-BCA2358AA77D}"/>
                  </a:ext>
                </a:extLst>
              </p14:cNvPr>
              <p14:cNvContentPartPr/>
              <p14:nvPr/>
            </p14:nvContentPartPr>
            <p14:xfrm>
              <a:off x="2514392" y="1813398"/>
              <a:ext cx="267120" cy="2736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3E1A27D-6FA7-40F9-9404-BCA2358AA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752" y="1804758"/>
                <a:ext cx="284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D06D36D2-95CF-417E-AAC3-84744D051AC1}"/>
                  </a:ext>
                </a:extLst>
              </p14:cNvPr>
              <p14:cNvContentPartPr/>
              <p14:nvPr/>
            </p14:nvContentPartPr>
            <p14:xfrm>
              <a:off x="6370712" y="1720878"/>
              <a:ext cx="294120" cy="316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D06D36D2-95CF-417E-AAC3-84744D051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2072" y="1711878"/>
                <a:ext cx="31176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27DF46E-770C-4805-A8AE-3EBAC2BA6D5B}"/>
              </a:ext>
            </a:extLst>
          </p:cNvPr>
          <p:cNvGrpSpPr/>
          <p:nvPr/>
        </p:nvGrpSpPr>
        <p:grpSpPr>
          <a:xfrm>
            <a:off x="3543992" y="2885838"/>
            <a:ext cx="255960" cy="312840"/>
            <a:chOff x="3543992" y="2885838"/>
            <a:chExt cx="2559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BB850DE8-7074-4FAE-B6C3-1A415B2E35FD}"/>
                    </a:ext>
                  </a:extLst>
                </p14:cNvPr>
                <p14:cNvContentPartPr/>
                <p14:nvPr/>
              </p14:nvContentPartPr>
              <p14:xfrm>
                <a:off x="3556232" y="2885838"/>
                <a:ext cx="243720" cy="3128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BB850DE8-7074-4FAE-B6C3-1A415B2E35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7592" y="2877198"/>
                  <a:ext cx="26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A727071-F3CB-42D5-8223-92C4DBFDE103}"/>
                    </a:ext>
                  </a:extLst>
                </p14:cNvPr>
                <p14:cNvContentPartPr/>
                <p14:nvPr/>
              </p14:nvContentPartPr>
              <p14:xfrm>
                <a:off x="3543992" y="3037398"/>
                <a:ext cx="197280" cy="666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A727071-F3CB-42D5-8223-92C4DBFDE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4992" y="3028758"/>
                  <a:ext cx="21492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999AA84-DA74-4FE7-AA35-5DBF9215A98C}"/>
                  </a:ext>
                </a:extLst>
              </p14:cNvPr>
              <p14:cNvContentPartPr/>
              <p14:nvPr/>
            </p14:nvContentPartPr>
            <p14:xfrm>
              <a:off x="2073032" y="2080518"/>
              <a:ext cx="38160" cy="165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999AA84-DA74-4FE7-AA35-5DBF9215A9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4032" y="2071878"/>
                <a:ext cx="558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458090B-B82C-488B-8F67-EABC3547E38D}"/>
              </a:ext>
            </a:extLst>
          </p:cNvPr>
          <p:cNvGrpSpPr/>
          <p:nvPr/>
        </p:nvGrpSpPr>
        <p:grpSpPr>
          <a:xfrm>
            <a:off x="5750792" y="1990878"/>
            <a:ext cx="408960" cy="136080"/>
            <a:chOff x="5750792" y="1990878"/>
            <a:chExt cx="40896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EE8BBC7-7DEC-4FDA-8070-D9A83CC7A8C2}"/>
                    </a:ext>
                  </a:extLst>
                </p14:cNvPr>
                <p14:cNvContentPartPr/>
                <p14:nvPr/>
              </p14:nvContentPartPr>
              <p14:xfrm>
                <a:off x="5810912" y="2062158"/>
                <a:ext cx="122400" cy="648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EE8BBC7-7DEC-4FDA-8070-D9A83CC7A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01912" y="2053518"/>
                  <a:ext cx="140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70D9C16-A8E7-4505-B6F0-19BAED6135E4}"/>
                    </a:ext>
                  </a:extLst>
                </p14:cNvPr>
                <p14:cNvContentPartPr/>
                <p14:nvPr/>
              </p14:nvContentPartPr>
              <p14:xfrm>
                <a:off x="5750792" y="1993038"/>
                <a:ext cx="90720" cy="910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70D9C16-A8E7-4505-B6F0-19BAED6135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2152" y="1984038"/>
                  <a:ext cx="108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1F3BD53-430F-48C2-AAB3-6BA1B6047218}"/>
                    </a:ext>
                  </a:extLst>
                </p14:cNvPr>
                <p14:cNvContentPartPr/>
                <p14:nvPr/>
              </p14:nvContentPartPr>
              <p14:xfrm>
                <a:off x="5970392" y="1990878"/>
                <a:ext cx="189360" cy="975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1F3BD53-430F-48C2-AAB3-6BA1B60472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1392" y="1982238"/>
                  <a:ext cx="207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A996642-1003-4108-8C78-C654192A7BFF}"/>
              </a:ext>
            </a:extLst>
          </p:cNvPr>
          <p:cNvGrpSpPr/>
          <p:nvPr/>
        </p:nvGrpSpPr>
        <p:grpSpPr>
          <a:xfrm>
            <a:off x="1856312" y="1759758"/>
            <a:ext cx="225360" cy="417600"/>
            <a:chOff x="1856312" y="1759758"/>
            <a:chExt cx="22536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64EE426-AD5C-48DC-AE1C-1F12B5C68DD4}"/>
                    </a:ext>
                  </a:extLst>
                </p14:cNvPr>
                <p14:cNvContentPartPr/>
                <p14:nvPr/>
              </p14:nvContentPartPr>
              <p14:xfrm>
                <a:off x="1856312" y="1857678"/>
                <a:ext cx="36360" cy="2037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64EE426-AD5C-48DC-AE1C-1F12B5C68D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672" y="1848678"/>
                  <a:ext cx="54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EB579C3-6AE6-4BA3-806B-8A7EE3222A64}"/>
                    </a:ext>
                  </a:extLst>
                </p14:cNvPr>
                <p14:cNvContentPartPr/>
                <p14:nvPr/>
              </p14:nvContentPartPr>
              <p14:xfrm>
                <a:off x="2028032" y="1759758"/>
                <a:ext cx="53640" cy="4176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EB579C3-6AE6-4BA3-806B-8A7EE3222A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9032" y="1751118"/>
                  <a:ext cx="7128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FFEB49F-F07D-412E-8BA7-B9131A2ED85A}"/>
              </a:ext>
            </a:extLst>
          </p:cNvPr>
          <p:cNvGrpSpPr/>
          <p:nvPr/>
        </p:nvGrpSpPr>
        <p:grpSpPr>
          <a:xfrm>
            <a:off x="8350352" y="2736078"/>
            <a:ext cx="833040" cy="365760"/>
            <a:chOff x="8350352" y="2736078"/>
            <a:chExt cx="83304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A9E8AB-2CD9-4879-832C-EF8CD379C7D3}"/>
                    </a:ext>
                  </a:extLst>
                </p14:cNvPr>
                <p14:cNvContentPartPr/>
                <p14:nvPr/>
              </p14:nvContentPartPr>
              <p14:xfrm>
                <a:off x="8350352" y="2736078"/>
                <a:ext cx="331560" cy="3657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A9E8AB-2CD9-4879-832C-EF8CD379C7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41712" y="2727438"/>
                  <a:ext cx="349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73C2FEE-820A-46BC-826E-C4FCEAB83531}"/>
                    </a:ext>
                  </a:extLst>
                </p14:cNvPr>
                <p14:cNvContentPartPr/>
                <p14:nvPr/>
              </p14:nvContentPartPr>
              <p14:xfrm>
                <a:off x="8904752" y="2769198"/>
                <a:ext cx="278640" cy="2941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73C2FEE-820A-46BC-826E-C4FCEAB835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6112" y="2760558"/>
                  <a:ext cx="29628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4C9B3E3-CEDD-471D-BC9E-492E25337EB3}"/>
                  </a:ext>
                </a:extLst>
              </p14:cNvPr>
              <p14:cNvContentPartPr/>
              <p14:nvPr/>
            </p14:nvContentPartPr>
            <p14:xfrm>
              <a:off x="9485072" y="2676318"/>
              <a:ext cx="241560" cy="33120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4C9B3E3-CEDD-471D-BC9E-492E25337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76072" y="2667678"/>
                <a:ext cx="259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6A6F0E6-CAB7-4625-98EA-77875B22452C}"/>
                  </a:ext>
                </a:extLst>
              </p14:cNvPr>
              <p14:cNvContentPartPr/>
              <p14:nvPr/>
            </p14:nvContentPartPr>
            <p14:xfrm>
              <a:off x="2634272" y="2567238"/>
              <a:ext cx="164160" cy="26640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6A6F0E6-CAB7-4625-98EA-77875B2245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5632" y="2558238"/>
                <a:ext cx="1818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8D6DD3C-5875-4A17-B191-0855985793AA}"/>
                  </a:ext>
                </a:extLst>
              </p14:cNvPr>
              <p14:cNvContentPartPr/>
              <p14:nvPr/>
            </p14:nvContentPartPr>
            <p14:xfrm>
              <a:off x="8025992" y="2610798"/>
              <a:ext cx="378000" cy="65268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8D6DD3C-5875-4A17-B191-0855985793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16992" y="2602158"/>
                <a:ext cx="39564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13B4526-8876-4D2F-AF77-05030031FCCD}"/>
              </a:ext>
            </a:extLst>
          </p:cNvPr>
          <p:cNvGrpSpPr/>
          <p:nvPr/>
        </p:nvGrpSpPr>
        <p:grpSpPr>
          <a:xfrm>
            <a:off x="9822032" y="2533758"/>
            <a:ext cx="1429560" cy="781200"/>
            <a:chOff x="9822032" y="2533758"/>
            <a:chExt cx="142956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1F9169E-AB4C-40C0-9F94-7D8D0ABB0F9B}"/>
                    </a:ext>
                  </a:extLst>
                </p14:cNvPr>
                <p14:cNvContentPartPr/>
                <p14:nvPr/>
              </p14:nvContentPartPr>
              <p14:xfrm>
                <a:off x="9822032" y="2533758"/>
                <a:ext cx="252360" cy="7812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1F9169E-AB4C-40C0-9F94-7D8D0ABB0F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13392" y="2524758"/>
                  <a:ext cx="2700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FD84AFF-DAF9-4ADE-ACE0-8993FF471F3F}"/>
                    </a:ext>
                  </a:extLst>
                </p14:cNvPr>
                <p14:cNvContentPartPr/>
                <p14:nvPr/>
              </p14:nvContentPartPr>
              <p14:xfrm>
                <a:off x="10329992" y="2686758"/>
                <a:ext cx="275040" cy="2930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FD84AFF-DAF9-4ADE-ACE0-8993FF471F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21352" y="2678118"/>
                  <a:ext cx="292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9CDD970-006E-47C1-910A-32161BFC6D9D}"/>
                    </a:ext>
                  </a:extLst>
                </p14:cNvPr>
                <p14:cNvContentPartPr/>
                <p14:nvPr/>
              </p14:nvContentPartPr>
              <p14:xfrm>
                <a:off x="10841552" y="2629518"/>
                <a:ext cx="410040" cy="4147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9CDD970-006E-47C1-910A-32161BFC6D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32552" y="2620518"/>
                  <a:ext cx="4276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1D673EE-10E6-432D-AB0E-A38459370886}"/>
                    </a:ext>
                  </a:extLst>
                </p14:cNvPr>
                <p14:cNvContentPartPr/>
                <p14:nvPr/>
              </p14:nvContentPartPr>
              <p14:xfrm>
                <a:off x="10936592" y="2799798"/>
                <a:ext cx="210600" cy="39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1D673EE-10E6-432D-AB0E-A384593708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7592" y="2790798"/>
                  <a:ext cx="2282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1352FDC-F595-459E-98A4-B95E65E67645}"/>
                  </a:ext>
                </a:extLst>
              </p14:cNvPr>
              <p14:cNvContentPartPr/>
              <p14:nvPr/>
            </p14:nvContentPartPr>
            <p14:xfrm>
              <a:off x="2571992" y="3653358"/>
              <a:ext cx="249480" cy="35532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1352FDC-F595-459E-98A4-B95E65E676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3992" y="3635718"/>
                <a:ext cx="285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72BC2A7F-90DE-4AAC-BAFC-C437EA0C74D6}"/>
                  </a:ext>
                </a:extLst>
              </p14:cNvPr>
              <p14:cNvContentPartPr/>
              <p14:nvPr/>
            </p14:nvContentPartPr>
            <p14:xfrm>
              <a:off x="4098752" y="3510438"/>
              <a:ext cx="237960" cy="40824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72BC2A7F-90DE-4AAC-BAFC-C437EA0C74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1112" y="3492438"/>
                <a:ext cx="273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832CE35-5CD5-41B0-B482-8BA4A9FD7C56}"/>
                  </a:ext>
                </a:extLst>
              </p14:cNvPr>
              <p14:cNvContentPartPr/>
              <p14:nvPr/>
            </p14:nvContentPartPr>
            <p14:xfrm>
              <a:off x="6576992" y="3494958"/>
              <a:ext cx="238680" cy="36432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832CE35-5CD5-41B0-B482-8BA4A9FD7C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58992" y="3477318"/>
                <a:ext cx="2743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4DFB188-B27D-4F42-B686-6A83A568C550}"/>
                  </a:ext>
                </a:extLst>
              </p14:cNvPr>
              <p14:cNvContentPartPr/>
              <p14:nvPr/>
            </p14:nvContentPartPr>
            <p14:xfrm>
              <a:off x="4190912" y="4753158"/>
              <a:ext cx="232200" cy="23832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4DFB188-B27D-4F42-B686-6A83A568C5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73272" y="4735158"/>
                <a:ext cx="267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9D9CA923-E1EB-4221-BE04-EE997E7BC87B}"/>
                  </a:ext>
                </a:extLst>
              </p14:cNvPr>
              <p14:cNvContentPartPr/>
              <p14:nvPr/>
            </p14:nvContentPartPr>
            <p14:xfrm>
              <a:off x="1990232" y="5479278"/>
              <a:ext cx="191160" cy="60408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9D9CA923-E1EB-4221-BE04-EE997E7BC8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72232" y="5461638"/>
                <a:ext cx="226800" cy="63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3A9C9A0-7109-4164-BF80-769C66AF1C6F}"/>
              </a:ext>
            </a:extLst>
          </p:cNvPr>
          <p:cNvGrpSpPr/>
          <p:nvPr/>
        </p:nvGrpSpPr>
        <p:grpSpPr>
          <a:xfrm>
            <a:off x="2304152" y="5569278"/>
            <a:ext cx="505800" cy="487080"/>
            <a:chOff x="2304152" y="5569278"/>
            <a:chExt cx="5058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71F570-C0E2-4E55-9E62-288194650848}"/>
                    </a:ext>
                  </a:extLst>
                </p14:cNvPr>
                <p14:cNvContentPartPr/>
                <p14:nvPr/>
              </p14:nvContentPartPr>
              <p14:xfrm>
                <a:off x="2304152" y="5569278"/>
                <a:ext cx="114480" cy="4870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71F570-C0E2-4E55-9E62-2881946508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6512" y="5551638"/>
                  <a:ext cx="150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CF3A0DC-1678-4B4B-8641-CFA10D93F175}"/>
                    </a:ext>
                  </a:extLst>
                </p14:cNvPr>
                <p14:cNvContentPartPr/>
                <p14:nvPr/>
              </p14:nvContentPartPr>
              <p14:xfrm>
                <a:off x="2573792" y="5602398"/>
                <a:ext cx="236160" cy="3704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CF3A0DC-1678-4B4B-8641-CFA10D93F1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55792" y="5584758"/>
                  <a:ext cx="27180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9556449-7936-4D35-B2A7-3C359126083C}"/>
              </a:ext>
            </a:extLst>
          </p:cNvPr>
          <p:cNvGrpSpPr/>
          <p:nvPr/>
        </p:nvGrpSpPr>
        <p:grpSpPr>
          <a:xfrm>
            <a:off x="3002192" y="5549118"/>
            <a:ext cx="589320" cy="562320"/>
            <a:chOff x="3002192" y="5549118"/>
            <a:chExt cx="58932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0CF5C624-5695-4776-8DA6-9C6283A09D8A}"/>
                    </a:ext>
                  </a:extLst>
                </p14:cNvPr>
                <p14:cNvContentPartPr/>
                <p14:nvPr/>
              </p14:nvContentPartPr>
              <p14:xfrm>
                <a:off x="3002192" y="5780958"/>
                <a:ext cx="48600" cy="586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0CF5C624-5695-4776-8DA6-9C6283A09D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4192" y="5762958"/>
                  <a:ext cx="84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C774C84-4136-4334-A31B-F518D171EB42}"/>
                    </a:ext>
                  </a:extLst>
                </p14:cNvPr>
                <p14:cNvContentPartPr/>
                <p14:nvPr/>
              </p14:nvContentPartPr>
              <p14:xfrm>
                <a:off x="3268232" y="5609238"/>
                <a:ext cx="146520" cy="2970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C774C84-4136-4334-A31B-F518D171E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0232" y="5591598"/>
                  <a:ext cx="182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989E7C2-E320-49DE-90FB-DF0EB795BE01}"/>
                    </a:ext>
                  </a:extLst>
                </p14:cNvPr>
                <p14:cNvContentPartPr/>
                <p14:nvPr/>
              </p14:nvContentPartPr>
              <p14:xfrm>
                <a:off x="3440672" y="5549118"/>
                <a:ext cx="150840" cy="5623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989E7C2-E320-49DE-90FB-DF0EB795BE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3032" y="5531478"/>
                  <a:ext cx="18648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F2590AB-C2EA-4FF4-BEE4-4592EDE03A4C}"/>
              </a:ext>
            </a:extLst>
          </p:cNvPr>
          <p:cNvGrpSpPr/>
          <p:nvPr/>
        </p:nvGrpSpPr>
        <p:grpSpPr>
          <a:xfrm>
            <a:off x="3793832" y="5402958"/>
            <a:ext cx="1177920" cy="619200"/>
            <a:chOff x="3793832" y="5402958"/>
            <a:chExt cx="117792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E2F9B1D-46C5-47E4-B573-3F92BA034628}"/>
                    </a:ext>
                  </a:extLst>
                </p14:cNvPr>
                <p14:cNvContentPartPr/>
                <p14:nvPr/>
              </p14:nvContentPartPr>
              <p14:xfrm>
                <a:off x="3793832" y="5629758"/>
                <a:ext cx="201600" cy="2397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E2F9B1D-46C5-47E4-B573-3F92BA0346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76192" y="5611758"/>
                  <a:ext cx="237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9E2A397-35DB-4C95-8704-17D2586885D1}"/>
                    </a:ext>
                  </a:extLst>
                </p14:cNvPr>
                <p14:cNvContentPartPr/>
                <p14:nvPr/>
              </p14:nvContentPartPr>
              <p14:xfrm>
                <a:off x="4168952" y="5429598"/>
                <a:ext cx="348120" cy="3895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9E2A397-35DB-4C95-8704-17D2586885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1312" y="5411958"/>
                  <a:ext cx="383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8EC0D2D-BF68-489E-8E8F-FF99A54170AC}"/>
                    </a:ext>
                  </a:extLst>
                </p14:cNvPr>
                <p14:cNvContentPartPr/>
                <p14:nvPr/>
              </p14:nvContentPartPr>
              <p14:xfrm>
                <a:off x="4621832" y="5402958"/>
                <a:ext cx="349920" cy="6192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8EC0D2D-BF68-489E-8E8F-FF99A54170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04192" y="5384958"/>
                  <a:ext cx="385560" cy="65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34997F8C-845F-4CF0-9133-C9347552BFC5}"/>
              </a:ext>
            </a:extLst>
          </p:cNvPr>
          <p:cNvGrpSpPr/>
          <p:nvPr/>
        </p:nvGrpSpPr>
        <p:grpSpPr>
          <a:xfrm>
            <a:off x="5258672" y="5437158"/>
            <a:ext cx="948600" cy="495360"/>
            <a:chOff x="5258672" y="5437158"/>
            <a:chExt cx="94860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6149F39-6FD8-49FF-BAEE-D2A675FAC2B5}"/>
                    </a:ext>
                  </a:extLst>
                </p14:cNvPr>
                <p14:cNvContentPartPr/>
                <p14:nvPr/>
              </p14:nvContentPartPr>
              <p14:xfrm>
                <a:off x="5258672" y="5437158"/>
                <a:ext cx="329760" cy="3650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6149F39-6FD8-49FF-BAEE-D2A675FAC2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41032" y="5419518"/>
                  <a:ext cx="365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E25AF133-ECFE-40F1-8878-B39C15EED3E9}"/>
                    </a:ext>
                  </a:extLst>
                </p14:cNvPr>
                <p14:cNvContentPartPr/>
                <p14:nvPr/>
              </p14:nvContentPartPr>
              <p14:xfrm>
                <a:off x="5845832" y="5450478"/>
                <a:ext cx="361440" cy="4820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E25AF133-ECFE-40F1-8878-B39C15EED3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8192" y="5432478"/>
                  <a:ext cx="397080" cy="51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016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3C6A2-112C-4F96-B567-2779B0EB7718}"/>
              </a:ext>
            </a:extLst>
          </p:cNvPr>
          <p:cNvSpPr txBox="1"/>
          <p:nvPr/>
        </p:nvSpPr>
        <p:spPr>
          <a:xfrm>
            <a:off x="1150070" y="1059271"/>
            <a:ext cx="103883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 will not pass this class unless I go to class every day and do all of the homework exercises.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 lock the doors and close the windows whenever I leave to go to work. 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B4A51FD9-FED4-44D3-8391-EB93C6DA05FC}"/>
                  </a:ext>
                </a:extLst>
              </p14:cNvPr>
              <p14:cNvContentPartPr/>
              <p14:nvPr/>
            </p14:nvContentPartPr>
            <p14:xfrm>
              <a:off x="-700048" y="4363278"/>
              <a:ext cx="24840" cy="3996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B4A51FD9-FED4-44D3-8391-EB93C6DA0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17688" y="4345278"/>
                <a:ext cx="6048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0FA5F8F-0C84-4B7B-B012-E3B3A782E62C}"/>
              </a:ext>
            </a:extLst>
          </p:cNvPr>
          <p:cNvGrpSpPr/>
          <p:nvPr/>
        </p:nvGrpSpPr>
        <p:grpSpPr>
          <a:xfrm>
            <a:off x="2168432" y="997638"/>
            <a:ext cx="304560" cy="370800"/>
            <a:chOff x="2168432" y="997638"/>
            <a:chExt cx="3045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86A5337A-8875-48B9-9F22-A23AAE70922A}"/>
                    </a:ext>
                  </a:extLst>
                </p14:cNvPr>
                <p14:cNvContentPartPr/>
                <p14:nvPr/>
              </p14:nvContentPartPr>
              <p14:xfrm>
                <a:off x="2281472" y="1087998"/>
                <a:ext cx="108000" cy="2804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86A5337A-8875-48B9-9F22-A23AAE7092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3832" y="1069998"/>
                  <a:ext cx="14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1A22CEF4-1589-4F52-A17E-DAC8BF53B7CF}"/>
                    </a:ext>
                  </a:extLst>
                </p14:cNvPr>
                <p14:cNvContentPartPr/>
                <p14:nvPr/>
              </p14:nvContentPartPr>
              <p14:xfrm>
                <a:off x="2168432" y="997638"/>
                <a:ext cx="304560" cy="21384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1A22CEF4-1589-4F52-A17E-DAC8BF53B7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0432" y="979998"/>
                  <a:ext cx="3402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EF7713D-F22D-48A8-AFD4-E2DD91BB0D45}"/>
              </a:ext>
            </a:extLst>
          </p:cNvPr>
          <p:cNvGrpSpPr/>
          <p:nvPr/>
        </p:nvGrpSpPr>
        <p:grpSpPr>
          <a:xfrm>
            <a:off x="6644312" y="1149198"/>
            <a:ext cx="340560" cy="404640"/>
            <a:chOff x="6644312" y="1149198"/>
            <a:chExt cx="34056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933E6B5-D128-40ED-92A0-A305D93C5A99}"/>
                    </a:ext>
                  </a:extLst>
                </p14:cNvPr>
                <p14:cNvContentPartPr/>
                <p14:nvPr/>
              </p14:nvContentPartPr>
              <p14:xfrm>
                <a:off x="6644312" y="1149198"/>
                <a:ext cx="171720" cy="1220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933E6B5-D128-40ED-92A0-A305D93C5A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6672" y="1131558"/>
                  <a:ext cx="20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A9820D6-6D07-4D49-AD1E-0FA2DBD6DE36}"/>
                    </a:ext>
                  </a:extLst>
                </p14:cNvPr>
                <p14:cNvContentPartPr/>
                <p14:nvPr/>
              </p14:nvContentPartPr>
              <p14:xfrm>
                <a:off x="6733952" y="1174398"/>
                <a:ext cx="250920" cy="3794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A9820D6-6D07-4D49-AD1E-0FA2DBD6DE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5952" y="1156398"/>
                  <a:ext cx="286560" cy="41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85D96E4-0802-41D9-812E-F23A2E0C4FA8}"/>
                  </a:ext>
                </a:extLst>
              </p14:cNvPr>
              <p14:cNvContentPartPr/>
              <p14:nvPr/>
            </p14:nvContentPartPr>
            <p14:xfrm>
              <a:off x="1734632" y="2256918"/>
              <a:ext cx="325440" cy="2736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85D96E4-0802-41D9-812E-F23A2E0C4F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6992" y="2239278"/>
                <a:ext cx="36108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7A7FA8B-67D5-4AF1-B042-7750B2841A38}"/>
              </a:ext>
            </a:extLst>
          </p:cNvPr>
          <p:cNvGrpSpPr/>
          <p:nvPr/>
        </p:nvGrpSpPr>
        <p:grpSpPr>
          <a:xfrm>
            <a:off x="7616312" y="2572278"/>
            <a:ext cx="70560" cy="436320"/>
            <a:chOff x="7616312" y="2572278"/>
            <a:chExt cx="7056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CDE21BE-1663-408E-9B9C-55CAD610C97D}"/>
                    </a:ext>
                  </a:extLst>
                </p14:cNvPr>
                <p14:cNvContentPartPr/>
                <p14:nvPr/>
              </p14:nvContentPartPr>
              <p14:xfrm>
                <a:off x="7617392" y="2572278"/>
                <a:ext cx="26280" cy="33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CDE21BE-1663-408E-9B9C-55CAD610C9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9752" y="2554638"/>
                  <a:ext cx="61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7DCAE6C-C569-4B1D-9F65-90B1348B81C6}"/>
                    </a:ext>
                  </a:extLst>
                </p14:cNvPr>
                <p14:cNvContentPartPr/>
                <p14:nvPr/>
              </p14:nvContentPartPr>
              <p14:xfrm>
                <a:off x="7616312" y="2657958"/>
                <a:ext cx="70560" cy="3506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7DCAE6C-C569-4B1D-9F65-90B1348B81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8312" y="2639958"/>
                  <a:ext cx="10620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A8646E2-3056-489E-A240-1257C8B25FCB}"/>
              </a:ext>
            </a:extLst>
          </p:cNvPr>
          <p:cNvGrpSpPr/>
          <p:nvPr/>
        </p:nvGrpSpPr>
        <p:grpSpPr>
          <a:xfrm>
            <a:off x="9432872" y="1966758"/>
            <a:ext cx="1577520" cy="929880"/>
            <a:chOff x="9432872" y="1966758"/>
            <a:chExt cx="1577520" cy="9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35DCA04-36DD-4112-ADDB-1A63626274F0}"/>
                    </a:ext>
                  </a:extLst>
                </p14:cNvPr>
                <p14:cNvContentPartPr/>
                <p14:nvPr/>
              </p14:nvContentPartPr>
              <p14:xfrm>
                <a:off x="9432872" y="2103198"/>
                <a:ext cx="186840" cy="5670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35DCA04-36DD-4112-ADDB-1A63626274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5232" y="2085558"/>
                  <a:ext cx="2224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FDE5038-761C-4EFC-BA31-2D6A8E2AAE34}"/>
                    </a:ext>
                  </a:extLst>
                </p14:cNvPr>
                <p14:cNvContentPartPr/>
                <p14:nvPr/>
              </p14:nvContentPartPr>
              <p14:xfrm>
                <a:off x="9687752" y="2338278"/>
                <a:ext cx="302040" cy="4417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FDE5038-761C-4EFC-BA31-2D6A8E2AAE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0112" y="2320278"/>
                  <a:ext cx="3376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A5DCB54-7CF6-4948-B715-06ADC1F6AB01}"/>
                    </a:ext>
                  </a:extLst>
                </p14:cNvPr>
                <p14:cNvContentPartPr/>
                <p14:nvPr/>
              </p14:nvContentPartPr>
              <p14:xfrm>
                <a:off x="10058552" y="2332518"/>
                <a:ext cx="173520" cy="1710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A5DCB54-7CF6-4948-B715-06ADC1F6AB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40912" y="2314518"/>
                  <a:ext cx="209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4768F73-4851-4F58-A6DC-F57C214466D2}"/>
                    </a:ext>
                  </a:extLst>
                </p14:cNvPr>
                <p14:cNvContentPartPr/>
                <p14:nvPr/>
              </p14:nvContentPartPr>
              <p14:xfrm>
                <a:off x="10340432" y="2069358"/>
                <a:ext cx="406440" cy="3549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4768F73-4851-4F58-A6DC-F57C214466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22432" y="2051358"/>
                  <a:ext cx="442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F3B3BCAB-8E2F-4EE9-8467-62DF02B4A91F}"/>
                    </a:ext>
                  </a:extLst>
                </p14:cNvPr>
                <p14:cNvContentPartPr/>
                <p14:nvPr/>
              </p14:nvContentPartPr>
              <p14:xfrm>
                <a:off x="10635632" y="1966758"/>
                <a:ext cx="374760" cy="9298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F3B3BCAB-8E2F-4EE9-8467-62DF02B4A9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7632" y="1948758"/>
                  <a:ext cx="410400" cy="9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CD4A118C-5489-460B-96DE-E6B68E1064A7}"/>
                  </a:ext>
                </a:extLst>
              </p14:cNvPr>
              <p14:cNvContentPartPr/>
              <p14:nvPr/>
            </p14:nvContentPartPr>
            <p14:xfrm>
              <a:off x="6592832" y="3098598"/>
              <a:ext cx="2343600" cy="32184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CD4A118C-5489-460B-96DE-E6B68E1064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4832" y="3080958"/>
                <a:ext cx="2379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506AA89D-16FA-4C8C-A074-ACD0437051E8}"/>
                  </a:ext>
                </a:extLst>
              </p14:cNvPr>
              <p14:cNvContentPartPr/>
              <p14:nvPr/>
            </p14:nvContentPartPr>
            <p14:xfrm>
              <a:off x="6889832" y="2415318"/>
              <a:ext cx="253800" cy="4503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506AA89D-16FA-4C8C-A074-ACD0437051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2192" y="2397318"/>
                <a:ext cx="2894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36BAEEF-A4A3-4A26-A3AD-A5ACF0300950}"/>
                  </a:ext>
                </a:extLst>
              </p14:cNvPr>
              <p14:cNvContentPartPr/>
              <p14:nvPr/>
            </p14:nvContentPartPr>
            <p14:xfrm>
              <a:off x="6119792" y="2591718"/>
              <a:ext cx="468720" cy="17028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36BAEEF-A4A3-4A26-A3AD-A5ACF03009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1792" y="2574078"/>
                <a:ext cx="50436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A8464DD-AC8D-4249-AEC1-BB1F27C657F5}"/>
              </a:ext>
            </a:extLst>
          </p:cNvPr>
          <p:cNvGrpSpPr/>
          <p:nvPr/>
        </p:nvGrpSpPr>
        <p:grpSpPr>
          <a:xfrm>
            <a:off x="8704592" y="3083478"/>
            <a:ext cx="225360" cy="420840"/>
            <a:chOff x="8704592" y="3083478"/>
            <a:chExt cx="22536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7B83F0E-4A6F-4778-A53F-55183A6A901A}"/>
                    </a:ext>
                  </a:extLst>
                </p14:cNvPr>
                <p14:cNvContentPartPr/>
                <p14:nvPr/>
              </p14:nvContentPartPr>
              <p14:xfrm>
                <a:off x="8823392" y="3083478"/>
                <a:ext cx="16200" cy="1548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7B83F0E-4A6F-4778-A53F-55183A6A90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05392" y="3065478"/>
                  <a:ext cx="51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E62B0CD-7FE3-4AF6-B0FA-B9DC518C27EC}"/>
                    </a:ext>
                  </a:extLst>
                </p14:cNvPr>
                <p14:cNvContentPartPr/>
                <p14:nvPr/>
              </p14:nvContentPartPr>
              <p14:xfrm>
                <a:off x="8704592" y="3228558"/>
                <a:ext cx="225360" cy="2757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E62B0CD-7FE3-4AF6-B0FA-B9DC518C27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6592" y="3210558"/>
                  <a:ext cx="26100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4296883-CEB6-44C8-A8E7-16532FBADB6A}"/>
              </a:ext>
            </a:extLst>
          </p:cNvPr>
          <p:cNvGrpSpPr/>
          <p:nvPr/>
        </p:nvGrpSpPr>
        <p:grpSpPr>
          <a:xfrm>
            <a:off x="8353232" y="2448438"/>
            <a:ext cx="700920" cy="549360"/>
            <a:chOff x="8353232" y="2448438"/>
            <a:chExt cx="70092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4776B6F-06C8-4DC8-B889-C85743CA7F52}"/>
                    </a:ext>
                  </a:extLst>
                </p14:cNvPr>
                <p14:cNvContentPartPr/>
                <p14:nvPr/>
              </p14:nvContentPartPr>
              <p14:xfrm>
                <a:off x="8353232" y="2597118"/>
                <a:ext cx="223920" cy="400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4776B6F-06C8-4DC8-B889-C85743CA7F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5592" y="2579478"/>
                  <a:ext cx="259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6AC14A0-A5CC-4EFD-B0B9-2A83940425D9}"/>
                    </a:ext>
                  </a:extLst>
                </p14:cNvPr>
                <p14:cNvContentPartPr/>
                <p14:nvPr/>
              </p14:nvContentPartPr>
              <p14:xfrm>
                <a:off x="8807552" y="2448438"/>
                <a:ext cx="246600" cy="2170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6AC14A0-A5CC-4EFD-B0B9-2A83940425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9552" y="2430438"/>
                  <a:ext cx="282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8BC5969-B714-4141-A462-876B4BDFCD73}"/>
                    </a:ext>
                  </a:extLst>
                </p14:cNvPr>
                <p14:cNvContentPartPr/>
                <p14:nvPr/>
              </p14:nvContentPartPr>
              <p14:xfrm>
                <a:off x="8901512" y="2754438"/>
                <a:ext cx="53640" cy="745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8BC5969-B714-4141-A462-876B4BDFCD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3512" y="2736798"/>
                  <a:ext cx="89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5FDAAAE8-077D-4946-BDD3-FB3BE5139E0A}"/>
              </a:ext>
            </a:extLst>
          </p:cNvPr>
          <p:cNvGrpSpPr/>
          <p:nvPr/>
        </p:nvGrpSpPr>
        <p:grpSpPr>
          <a:xfrm>
            <a:off x="3159512" y="2391198"/>
            <a:ext cx="2843280" cy="846360"/>
            <a:chOff x="3159512" y="2391198"/>
            <a:chExt cx="284328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B140CCC-53E9-49E4-B861-F846504AFF0C}"/>
                    </a:ext>
                  </a:extLst>
                </p14:cNvPr>
                <p14:cNvContentPartPr/>
                <p14:nvPr/>
              </p14:nvContentPartPr>
              <p14:xfrm>
                <a:off x="5291792" y="2391198"/>
                <a:ext cx="278280" cy="4860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B140CCC-53E9-49E4-B861-F846504AFF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3792" y="2373198"/>
                  <a:ext cx="313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CF6D67F8-D559-45FE-A69E-CD8D49CD1291}"/>
                    </a:ext>
                  </a:extLst>
                </p14:cNvPr>
                <p14:cNvContentPartPr/>
                <p14:nvPr/>
              </p14:nvContentPartPr>
              <p14:xfrm>
                <a:off x="5813432" y="2463558"/>
                <a:ext cx="189360" cy="2901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CF6D67F8-D559-45FE-A69E-CD8D49CD12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5432" y="2445918"/>
                  <a:ext cx="225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23E3E28-1BEC-4015-AF65-44EE28E2835D}"/>
                    </a:ext>
                  </a:extLst>
                </p14:cNvPr>
                <p14:cNvContentPartPr/>
                <p14:nvPr/>
              </p14:nvContentPartPr>
              <p14:xfrm>
                <a:off x="3159512" y="2513958"/>
                <a:ext cx="210600" cy="7236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23E3E28-1BEC-4015-AF65-44EE28E283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1872" y="2496318"/>
                  <a:ext cx="246240" cy="75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9DB23F63-5E04-4007-9997-021BE933EC3A}"/>
              </a:ext>
            </a:extLst>
          </p:cNvPr>
          <p:cNvGrpSpPr/>
          <p:nvPr/>
        </p:nvGrpSpPr>
        <p:grpSpPr>
          <a:xfrm>
            <a:off x="3429872" y="2592798"/>
            <a:ext cx="1638000" cy="626400"/>
            <a:chOff x="3429872" y="2592798"/>
            <a:chExt cx="16380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13529C4F-E6FF-4A33-A04D-CF59418DD0B7}"/>
                    </a:ext>
                  </a:extLst>
                </p14:cNvPr>
                <p14:cNvContentPartPr/>
                <p14:nvPr/>
              </p14:nvContentPartPr>
              <p14:xfrm>
                <a:off x="3429872" y="2788278"/>
                <a:ext cx="260280" cy="1382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13529C4F-E6FF-4A33-A04D-CF59418DD0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1872" y="2770278"/>
                  <a:ext cx="29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347B5312-B26E-4B41-95BF-81BE9D338F4E}"/>
                    </a:ext>
                  </a:extLst>
                </p14:cNvPr>
                <p14:cNvContentPartPr/>
                <p14:nvPr/>
              </p14:nvContentPartPr>
              <p14:xfrm>
                <a:off x="3861872" y="2802318"/>
                <a:ext cx="56880" cy="3150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347B5312-B26E-4B41-95BF-81BE9D338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43872" y="2784678"/>
                  <a:ext cx="92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F4573330-083B-400E-B776-5A2074A209FB}"/>
                    </a:ext>
                  </a:extLst>
                </p14:cNvPr>
                <p14:cNvContentPartPr/>
                <p14:nvPr/>
              </p14:nvContentPartPr>
              <p14:xfrm>
                <a:off x="3714992" y="2749758"/>
                <a:ext cx="156240" cy="1821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F4573330-083B-400E-B776-5A2074A209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6992" y="2732118"/>
                  <a:ext cx="191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BBBA279-FC2E-4ACB-82CB-D94237DBE1C0}"/>
                    </a:ext>
                  </a:extLst>
                </p14:cNvPr>
                <p14:cNvContentPartPr/>
                <p14:nvPr/>
              </p14:nvContentPartPr>
              <p14:xfrm>
                <a:off x="3732272" y="2763078"/>
                <a:ext cx="231480" cy="456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BBBA279-FC2E-4ACB-82CB-D94237DBE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4272" y="2745078"/>
                  <a:ext cx="2671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FACFD3DE-865F-4292-BAD1-15D23366075C}"/>
                    </a:ext>
                  </a:extLst>
                </p14:cNvPr>
                <p14:cNvContentPartPr/>
                <p14:nvPr/>
              </p14:nvContentPartPr>
              <p14:xfrm>
                <a:off x="4145192" y="2771718"/>
                <a:ext cx="100080" cy="1620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FACFD3DE-865F-4292-BAD1-15D233660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27552" y="2754078"/>
                  <a:ext cx="13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E50FDFAD-454E-4E81-A5CF-BCFD015622D0}"/>
                    </a:ext>
                  </a:extLst>
                </p14:cNvPr>
                <p14:cNvContentPartPr/>
                <p14:nvPr/>
              </p14:nvContentPartPr>
              <p14:xfrm>
                <a:off x="4412312" y="2814558"/>
                <a:ext cx="219960" cy="7668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E50FDFAD-454E-4E81-A5CF-BCFD015622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4672" y="2796918"/>
                  <a:ext cx="25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91A2F6A-5526-4E15-8955-9093B56087ED}"/>
                    </a:ext>
                  </a:extLst>
                </p14:cNvPr>
                <p14:cNvContentPartPr/>
                <p14:nvPr/>
              </p14:nvContentPartPr>
              <p14:xfrm>
                <a:off x="4755392" y="2592798"/>
                <a:ext cx="312480" cy="2098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91A2F6A-5526-4E15-8955-9093B56087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7752" y="2574798"/>
                  <a:ext cx="34812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923E294-E734-428B-B443-49E741EB9FD9}"/>
                  </a:ext>
                </a:extLst>
              </p14:cNvPr>
              <p14:cNvContentPartPr/>
              <p14:nvPr/>
            </p14:nvContentPartPr>
            <p14:xfrm>
              <a:off x="1890152" y="4170678"/>
              <a:ext cx="251640" cy="248400"/>
            </p14:xfrm>
          </p:contentPart>
        </mc:Choice>
        <mc:Fallback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923E294-E734-428B-B443-49E741EB9F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81152" y="4161678"/>
                <a:ext cx="269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145433F4-8030-4C6D-8561-F572B05FEC73}"/>
                  </a:ext>
                </a:extLst>
              </p14:cNvPr>
              <p14:cNvContentPartPr/>
              <p14:nvPr/>
            </p14:nvContentPartPr>
            <p14:xfrm>
              <a:off x="4695272" y="4171038"/>
              <a:ext cx="397440" cy="16632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145433F4-8030-4C6D-8561-F572B05FEC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86632" y="4162398"/>
                <a:ext cx="4150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88A29E4B-CEB9-4522-B3A0-B89CFE250340}"/>
              </a:ext>
            </a:extLst>
          </p:cNvPr>
          <p:cNvGrpSpPr/>
          <p:nvPr/>
        </p:nvGrpSpPr>
        <p:grpSpPr>
          <a:xfrm>
            <a:off x="8738432" y="4159518"/>
            <a:ext cx="526320" cy="318960"/>
            <a:chOff x="8738432" y="4159518"/>
            <a:chExt cx="5263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425F5D-EAFD-47B1-B6BB-6E74615EA5BF}"/>
                    </a:ext>
                  </a:extLst>
                </p14:cNvPr>
                <p14:cNvContentPartPr/>
                <p14:nvPr/>
              </p14:nvContentPartPr>
              <p14:xfrm>
                <a:off x="8738432" y="4306038"/>
                <a:ext cx="309240" cy="1724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425F5D-EAFD-47B1-B6BB-6E74615EA5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9792" y="4297398"/>
                  <a:ext cx="32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908D067-BA3C-4217-855B-5D449FE27D2C}"/>
                    </a:ext>
                  </a:extLst>
                </p14:cNvPr>
                <p14:cNvContentPartPr/>
                <p14:nvPr/>
              </p14:nvContentPartPr>
              <p14:xfrm>
                <a:off x="8871992" y="4159518"/>
                <a:ext cx="392760" cy="27432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908D067-BA3C-4217-855B-5D449FE27D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3352" y="4150518"/>
                  <a:ext cx="4104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5B05EDCC-CCF2-446A-AC68-40FABE802B24}"/>
              </a:ext>
            </a:extLst>
          </p:cNvPr>
          <p:cNvGrpSpPr/>
          <p:nvPr/>
        </p:nvGrpSpPr>
        <p:grpSpPr>
          <a:xfrm>
            <a:off x="2425472" y="5013438"/>
            <a:ext cx="4646160" cy="1330920"/>
            <a:chOff x="2425472" y="5013438"/>
            <a:chExt cx="4646160" cy="13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B381E5E-7B84-48CF-8AA4-A6112DB20CD2}"/>
                    </a:ext>
                  </a:extLst>
                </p14:cNvPr>
                <p14:cNvContentPartPr/>
                <p14:nvPr/>
              </p14:nvContentPartPr>
              <p14:xfrm>
                <a:off x="2931992" y="5431038"/>
                <a:ext cx="456840" cy="29700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B381E5E-7B84-48CF-8AA4-A6112DB20C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22992" y="5422398"/>
                  <a:ext cx="474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4C22AAB5-E1CD-433F-BF22-87A62FB4BEA9}"/>
                    </a:ext>
                  </a:extLst>
                </p14:cNvPr>
                <p14:cNvContentPartPr/>
                <p14:nvPr/>
              </p14:nvContentPartPr>
              <p14:xfrm>
                <a:off x="3142232" y="5469918"/>
                <a:ext cx="402120" cy="2620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4C22AAB5-E1CD-433F-BF22-87A62FB4BE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33592" y="5460918"/>
                  <a:ext cx="419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AA5F933-C208-4D92-A5D5-5E20B74F69D2}"/>
                    </a:ext>
                  </a:extLst>
                </p14:cNvPr>
                <p14:cNvContentPartPr/>
                <p14:nvPr/>
              </p14:nvContentPartPr>
              <p14:xfrm>
                <a:off x="3735152" y="5455158"/>
                <a:ext cx="341280" cy="30024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AA5F933-C208-4D92-A5D5-5E20B74F69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26152" y="5446158"/>
                  <a:ext cx="358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EBDEB09-96B8-4B97-B758-0ADB68387071}"/>
                    </a:ext>
                  </a:extLst>
                </p14:cNvPr>
                <p14:cNvContentPartPr/>
                <p14:nvPr/>
              </p14:nvContentPartPr>
              <p14:xfrm>
                <a:off x="4353632" y="5286678"/>
                <a:ext cx="185040" cy="6670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EBDEB09-96B8-4B97-B758-0ADB683870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4992" y="5277678"/>
                  <a:ext cx="2026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17FAA45-66BB-471A-AA68-1C6A10984BD5}"/>
                    </a:ext>
                  </a:extLst>
                </p14:cNvPr>
                <p14:cNvContentPartPr/>
                <p14:nvPr/>
              </p14:nvContentPartPr>
              <p14:xfrm>
                <a:off x="4760432" y="5314038"/>
                <a:ext cx="333720" cy="2991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17FAA45-66BB-471A-AA68-1C6A10984B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1792" y="5305398"/>
                  <a:ext cx="351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B3329964-DA33-481A-85C8-AFA4D3C70471}"/>
                    </a:ext>
                  </a:extLst>
                </p14:cNvPr>
                <p14:cNvContentPartPr/>
                <p14:nvPr/>
              </p14:nvContentPartPr>
              <p14:xfrm>
                <a:off x="5293952" y="5604198"/>
                <a:ext cx="236880" cy="1735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B3329964-DA33-481A-85C8-AFA4D3C704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4952" y="5595558"/>
                  <a:ext cx="254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C3CBD04A-28EE-49A9-9AC1-1EDB8178F29F}"/>
                    </a:ext>
                  </a:extLst>
                </p14:cNvPr>
                <p14:cNvContentPartPr/>
                <p14:nvPr/>
              </p14:nvContentPartPr>
              <p14:xfrm>
                <a:off x="5797952" y="5432478"/>
                <a:ext cx="235080" cy="2088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C3CBD04A-28EE-49A9-9AC1-1EDB8178F2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9312" y="5423478"/>
                  <a:ext cx="25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27CC83D-663D-4997-B6B7-37AC4819F0BB}"/>
                    </a:ext>
                  </a:extLst>
                </p14:cNvPr>
                <p14:cNvContentPartPr/>
                <p14:nvPr/>
              </p14:nvContentPartPr>
              <p14:xfrm>
                <a:off x="6053912" y="5192358"/>
                <a:ext cx="388080" cy="8499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27CC83D-663D-4997-B6B7-37AC4819F0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5272" y="5183358"/>
                  <a:ext cx="4057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70F0CC65-0F28-4E62-AE64-50BF043FA56C}"/>
                    </a:ext>
                  </a:extLst>
                </p14:cNvPr>
                <p14:cNvContentPartPr/>
                <p14:nvPr/>
              </p14:nvContentPartPr>
              <p14:xfrm>
                <a:off x="2461472" y="5141958"/>
                <a:ext cx="68040" cy="8726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70F0CC65-0F28-4E62-AE64-50BF043FA5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52832" y="5132958"/>
                  <a:ext cx="8568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00FCE15-2423-47AC-99A4-7C2AFFAC4EF6}"/>
                    </a:ext>
                  </a:extLst>
                </p14:cNvPr>
                <p14:cNvContentPartPr/>
                <p14:nvPr/>
              </p14:nvContentPartPr>
              <p14:xfrm>
                <a:off x="2425472" y="5013438"/>
                <a:ext cx="4646160" cy="13309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00FCE15-2423-47AC-99A4-7C2AFFAC4E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16472" y="5004798"/>
                  <a:ext cx="4663800" cy="134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649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8BDBF-A55A-4430-BB6D-5BC578C8361A}"/>
              </a:ext>
            </a:extLst>
          </p:cNvPr>
          <p:cNvSpPr txBox="1"/>
          <p:nvPr/>
        </p:nvSpPr>
        <p:spPr>
          <a:xfrm>
            <a:off x="1112362" y="1099563"/>
            <a:ext cx="102752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Getting up on time and getting ready quickly is sufficient for arriving at work on time.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Practicing an hour a day and getting private lessons twice a week is necessary for playing in the wind ensemble.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B7307F8-AD9E-436A-848F-794801488B7D}"/>
                  </a:ext>
                </a:extLst>
              </p14:cNvPr>
              <p14:cNvContentPartPr/>
              <p14:nvPr/>
            </p14:nvContentPartPr>
            <p14:xfrm>
              <a:off x="1624832" y="1135878"/>
              <a:ext cx="229320" cy="4460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B7307F8-AD9E-436A-848F-794801488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192" y="1127238"/>
                <a:ext cx="2469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629FBBF1-BC3E-4C8D-B7A1-C4F5CF095F5F}"/>
                  </a:ext>
                </a:extLst>
              </p14:cNvPr>
              <p14:cNvContentPartPr/>
              <p14:nvPr/>
            </p14:nvContentPartPr>
            <p14:xfrm>
              <a:off x="6172712" y="1317678"/>
              <a:ext cx="158040" cy="298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629FBBF1-BC3E-4C8D-B7A1-C4F5CF09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712" y="1308678"/>
                <a:ext cx="1756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5B08C23-02FC-47A2-BA60-C940741A785D}"/>
              </a:ext>
            </a:extLst>
          </p:cNvPr>
          <p:cNvGrpSpPr/>
          <p:nvPr/>
        </p:nvGrpSpPr>
        <p:grpSpPr>
          <a:xfrm>
            <a:off x="1582352" y="2405238"/>
            <a:ext cx="650880" cy="164520"/>
            <a:chOff x="1582352" y="2405238"/>
            <a:chExt cx="65088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175662E-FA20-438B-8825-6B241351650B}"/>
                    </a:ext>
                  </a:extLst>
                </p14:cNvPr>
                <p14:cNvContentPartPr/>
                <p14:nvPr/>
              </p14:nvContentPartPr>
              <p14:xfrm>
                <a:off x="1582352" y="2405238"/>
                <a:ext cx="400680" cy="164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175662E-FA20-438B-8825-6B24135165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3712" y="2396598"/>
                  <a:ext cx="418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4FD996B-1DD5-4BAB-AC99-D93197BCEC80}"/>
                    </a:ext>
                  </a:extLst>
                </p14:cNvPr>
                <p14:cNvContentPartPr/>
                <p14:nvPr/>
              </p14:nvContentPartPr>
              <p14:xfrm>
                <a:off x="1799072" y="2416398"/>
                <a:ext cx="434160" cy="1389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4FD996B-1DD5-4BAB-AC99-D93197BCE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0072" y="2407758"/>
                  <a:ext cx="45180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3A12BD9-CA15-478D-8373-A4320190515A}"/>
                  </a:ext>
                </a:extLst>
              </p14:cNvPr>
              <p14:cNvContentPartPr/>
              <p14:nvPr/>
            </p14:nvContentPartPr>
            <p14:xfrm>
              <a:off x="3669992" y="1387878"/>
              <a:ext cx="655920" cy="5896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3A12BD9-CA15-478D-8373-A43201905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0992" y="1378878"/>
                <a:ext cx="67356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E3EF521-3935-4E99-B9AB-B08BD92DA23E}"/>
              </a:ext>
            </a:extLst>
          </p:cNvPr>
          <p:cNvGrpSpPr/>
          <p:nvPr/>
        </p:nvGrpSpPr>
        <p:grpSpPr>
          <a:xfrm>
            <a:off x="2895632" y="2283918"/>
            <a:ext cx="1959480" cy="820080"/>
            <a:chOff x="2895632" y="2283918"/>
            <a:chExt cx="1959480" cy="8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9881E67-EA43-4183-BC8B-F5EE3BDB9747}"/>
                    </a:ext>
                  </a:extLst>
                </p14:cNvPr>
                <p14:cNvContentPartPr/>
                <p14:nvPr/>
              </p14:nvContentPartPr>
              <p14:xfrm>
                <a:off x="3396392" y="2493798"/>
                <a:ext cx="263880" cy="2120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9881E67-EA43-4183-BC8B-F5EE3BDB9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7392" y="2485158"/>
                  <a:ext cx="281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E17B607-47B7-4B33-B672-0AF88E3D4F03}"/>
                    </a:ext>
                  </a:extLst>
                </p14:cNvPr>
                <p14:cNvContentPartPr/>
                <p14:nvPr/>
              </p14:nvContentPartPr>
              <p14:xfrm>
                <a:off x="3500072" y="2450958"/>
                <a:ext cx="269640" cy="5302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E17B607-47B7-4B33-B672-0AF88E3D4F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1072" y="2442318"/>
                  <a:ext cx="2872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BDCF83B-98FE-4E68-AD07-213C6FC2C5BD}"/>
                    </a:ext>
                  </a:extLst>
                </p14:cNvPr>
                <p14:cNvContentPartPr/>
                <p14:nvPr/>
              </p14:nvContentPartPr>
              <p14:xfrm>
                <a:off x="3850352" y="2422878"/>
                <a:ext cx="237960" cy="3682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BDCF83B-98FE-4E68-AD07-213C6FC2C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1712" y="2413878"/>
                  <a:ext cx="255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17A8D6B-4FA8-4E0C-A984-A690EA6A3F0D}"/>
                    </a:ext>
                  </a:extLst>
                </p14:cNvPr>
                <p14:cNvContentPartPr/>
                <p14:nvPr/>
              </p14:nvContentPartPr>
              <p14:xfrm>
                <a:off x="4267952" y="2530878"/>
                <a:ext cx="190080" cy="1407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17A8D6B-4FA8-4E0C-A984-A690EA6A3F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312" y="2522238"/>
                  <a:ext cx="207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5D3AF62-0FDF-4D74-87F9-BB949753AE8D}"/>
                    </a:ext>
                  </a:extLst>
                </p14:cNvPr>
                <p14:cNvContentPartPr/>
                <p14:nvPr/>
              </p14:nvContentPartPr>
              <p14:xfrm>
                <a:off x="4420592" y="2526558"/>
                <a:ext cx="63720" cy="3448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5D3AF62-0FDF-4D74-87F9-BB949753AE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1952" y="2517558"/>
                  <a:ext cx="81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4C51566-E764-44E1-8505-4B3DA72F7703}"/>
                    </a:ext>
                  </a:extLst>
                </p14:cNvPr>
                <p14:cNvContentPartPr/>
                <p14:nvPr/>
              </p14:nvContentPartPr>
              <p14:xfrm>
                <a:off x="4706792" y="2299398"/>
                <a:ext cx="148320" cy="727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4C51566-E764-44E1-8505-4B3DA72F77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8152" y="2290758"/>
                  <a:ext cx="1659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ED785B67-BC70-4E69-ADD3-5BC781B8A958}"/>
                    </a:ext>
                  </a:extLst>
                </p14:cNvPr>
                <p14:cNvContentPartPr/>
                <p14:nvPr/>
              </p14:nvContentPartPr>
              <p14:xfrm>
                <a:off x="2895632" y="2283918"/>
                <a:ext cx="429120" cy="8200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ED785B67-BC70-4E69-ADD3-5BC781B8A9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6632" y="2274918"/>
                  <a:ext cx="44676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B5FFA30-E04E-4B03-B784-603922F63D0F}"/>
              </a:ext>
            </a:extLst>
          </p:cNvPr>
          <p:cNvGrpSpPr/>
          <p:nvPr/>
        </p:nvGrpSpPr>
        <p:grpSpPr>
          <a:xfrm>
            <a:off x="5070032" y="2367798"/>
            <a:ext cx="1078200" cy="364680"/>
            <a:chOff x="5070032" y="2367798"/>
            <a:chExt cx="10782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3D53BF8-2A7C-4B8B-B568-E8B5CA99C6E8}"/>
                    </a:ext>
                  </a:extLst>
                </p14:cNvPr>
                <p14:cNvContentPartPr/>
                <p14:nvPr/>
              </p14:nvContentPartPr>
              <p14:xfrm>
                <a:off x="5070032" y="2492718"/>
                <a:ext cx="252000" cy="2365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3D53BF8-2A7C-4B8B-B568-E8B5CA99C6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1392" y="2484078"/>
                  <a:ext cx="269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CC98D6A-F7F8-41DD-835A-CCC5562DDDCD}"/>
                    </a:ext>
                  </a:extLst>
                </p14:cNvPr>
                <p14:cNvContentPartPr/>
                <p14:nvPr/>
              </p14:nvContentPartPr>
              <p14:xfrm>
                <a:off x="5551712" y="2453118"/>
                <a:ext cx="309240" cy="2034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CC98D6A-F7F8-41DD-835A-CCC5562DDD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3072" y="2444478"/>
                  <a:ext cx="326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E1431DB-455F-4B3E-B7F1-80790C67E56B}"/>
                    </a:ext>
                  </a:extLst>
                </p14:cNvPr>
                <p14:cNvContentPartPr/>
                <p14:nvPr/>
              </p14:nvContentPartPr>
              <p14:xfrm>
                <a:off x="5658272" y="2367798"/>
                <a:ext cx="489960" cy="3646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E1431DB-455F-4B3E-B7F1-80790C67E5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49632" y="2358798"/>
                  <a:ext cx="50760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94A67172-160F-4BA2-B15B-762A53F6850A}"/>
                  </a:ext>
                </a:extLst>
              </p14:cNvPr>
              <p14:cNvContentPartPr/>
              <p14:nvPr/>
            </p14:nvContentPartPr>
            <p14:xfrm>
              <a:off x="3005432" y="3050718"/>
              <a:ext cx="148680" cy="2484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94A67172-160F-4BA2-B15B-762A53F685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96792" y="3042078"/>
                <a:ext cx="166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DF28C10F-5B40-4C4E-90A7-820FA8BEC27E}"/>
                  </a:ext>
                </a:extLst>
              </p14:cNvPr>
              <p14:cNvContentPartPr/>
              <p14:nvPr/>
            </p14:nvContentPartPr>
            <p14:xfrm>
              <a:off x="1256552" y="3460398"/>
              <a:ext cx="167760" cy="28440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DF28C10F-5B40-4C4E-90A7-820FA8BEC2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7912" y="3451398"/>
                <a:ext cx="185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915825D-0400-4AD9-B658-9E8FB2F478DD}"/>
                  </a:ext>
                </a:extLst>
              </p14:cNvPr>
              <p14:cNvContentPartPr/>
              <p14:nvPr/>
            </p14:nvContentPartPr>
            <p14:xfrm>
              <a:off x="5529032" y="3485958"/>
              <a:ext cx="416520" cy="2167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915825D-0400-4AD9-B658-9E8FB2F478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0392" y="3476958"/>
                <a:ext cx="434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B87D683-815D-4D33-B5E6-7EEA9043C9C1}"/>
              </a:ext>
            </a:extLst>
          </p:cNvPr>
          <p:cNvGrpSpPr/>
          <p:nvPr/>
        </p:nvGrpSpPr>
        <p:grpSpPr>
          <a:xfrm>
            <a:off x="5287112" y="4533918"/>
            <a:ext cx="1054440" cy="233640"/>
            <a:chOff x="5287112" y="4533918"/>
            <a:chExt cx="10544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079BACC-184A-4497-83AD-744BB3056840}"/>
                    </a:ext>
                  </a:extLst>
                </p14:cNvPr>
                <p14:cNvContentPartPr/>
                <p14:nvPr/>
              </p14:nvContentPartPr>
              <p14:xfrm>
                <a:off x="5287112" y="4544358"/>
                <a:ext cx="400680" cy="1944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079BACC-184A-4497-83AD-744BB30568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8472" y="4535358"/>
                  <a:ext cx="41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5978497-A8A5-49B1-AFAD-37A0EC44677A}"/>
                    </a:ext>
                  </a:extLst>
                </p14:cNvPr>
                <p14:cNvContentPartPr/>
                <p14:nvPr/>
              </p14:nvContentPartPr>
              <p14:xfrm>
                <a:off x="5486912" y="4574958"/>
                <a:ext cx="403560" cy="1404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5978497-A8A5-49B1-AFAD-37A0EC4467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8272" y="4565958"/>
                  <a:ext cx="42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7449A6E-C485-40FC-853A-9F3E9535F7EE}"/>
                    </a:ext>
                  </a:extLst>
                </p14:cNvPr>
                <p14:cNvContentPartPr/>
                <p14:nvPr/>
              </p14:nvContentPartPr>
              <p14:xfrm>
                <a:off x="5875352" y="4533918"/>
                <a:ext cx="158760" cy="2336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7449A6E-C485-40FC-853A-9F3E9535F7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6712" y="4524918"/>
                  <a:ext cx="176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DED7506-9429-40AA-82C1-133AAFE9EF46}"/>
                    </a:ext>
                  </a:extLst>
                </p14:cNvPr>
                <p14:cNvContentPartPr/>
                <p14:nvPr/>
              </p14:nvContentPartPr>
              <p14:xfrm>
                <a:off x="5993792" y="4538598"/>
                <a:ext cx="347760" cy="1328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DED7506-9429-40AA-82C1-133AAFE9EF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85152" y="4529598"/>
                  <a:ext cx="36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F46A18E-596E-4552-BDC9-A7C3C115BB38}"/>
                    </a:ext>
                  </a:extLst>
                </p14:cNvPr>
                <p14:cNvContentPartPr/>
                <p14:nvPr/>
              </p14:nvContentPartPr>
              <p14:xfrm>
                <a:off x="5882192" y="4548318"/>
                <a:ext cx="217440" cy="1224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F46A18E-596E-4552-BDC9-A7C3C115BB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3192" y="4539678"/>
                  <a:ext cx="23508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CFF7EB4F-4EA9-4818-9092-EB0A0DA5ADF1}"/>
                  </a:ext>
                </a:extLst>
              </p14:cNvPr>
              <p14:cNvContentPartPr/>
              <p14:nvPr/>
            </p14:nvContentPartPr>
            <p14:xfrm>
              <a:off x="4335992" y="3687558"/>
              <a:ext cx="691920" cy="61416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CFF7EB4F-4EA9-4818-9092-EB0A0DA5AD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27352" y="3678918"/>
                <a:ext cx="709560" cy="6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A7728941-016F-45F4-A621-FAC942AC820F}"/>
              </a:ext>
            </a:extLst>
          </p:cNvPr>
          <p:cNvGrpSpPr/>
          <p:nvPr/>
        </p:nvGrpSpPr>
        <p:grpSpPr>
          <a:xfrm>
            <a:off x="2283632" y="5105958"/>
            <a:ext cx="2749320" cy="794880"/>
            <a:chOff x="2283632" y="5105958"/>
            <a:chExt cx="2749320" cy="79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1B8B663-C290-463F-B16A-35D32B02B23D}"/>
                    </a:ext>
                  </a:extLst>
                </p14:cNvPr>
                <p14:cNvContentPartPr/>
                <p14:nvPr/>
              </p14:nvContentPartPr>
              <p14:xfrm>
                <a:off x="2283632" y="5420598"/>
                <a:ext cx="429120" cy="3067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1B8B663-C290-463F-B16A-35D32B02B2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4992" y="5411598"/>
                  <a:ext cx="446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91BF069-E8B3-40C9-A5B5-89C127B2280A}"/>
                    </a:ext>
                  </a:extLst>
                </p14:cNvPr>
                <p14:cNvContentPartPr/>
                <p14:nvPr/>
              </p14:nvContentPartPr>
              <p14:xfrm>
                <a:off x="2486312" y="5464878"/>
                <a:ext cx="361080" cy="2275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91BF069-E8B3-40C9-A5B5-89C127B228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7312" y="5456238"/>
                  <a:ext cx="378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03DAC1F-EA8F-46E8-A7EA-32D058BC1A2F}"/>
                    </a:ext>
                  </a:extLst>
                </p14:cNvPr>
                <p14:cNvContentPartPr/>
                <p14:nvPr/>
              </p14:nvContentPartPr>
              <p14:xfrm>
                <a:off x="3095432" y="5369118"/>
                <a:ext cx="248040" cy="3016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03DAC1F-EA8F-46E8-A7EA-32D058BC1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6792" y="5360118"/>
                  <a:ext cx="265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198C9096-DC10-4CC4-A209-47F4E13AA999}"/>
                    </a:ext>
                  </a:extLst>
                </p14:cNvPr>
                <p14:cNvContentPartPr/>
                <p14:nvPr/>
              </p14:nvContentPartPr>
              <p14:xfrm>
                <a:off x="3621392" y="5237718"/>
                <a:ext cx="172800" cy="588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198C9096-DC10-4CC4-A209-47F4E13AA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2752" y="5228718"/>
                  <a:ext cx="1904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E7CBE10C-5608-4451-AA78-0EC956D0DE7A}"/>
                    </a:ext>
                  </a:extLst>
                </p14:cNvPr>
                <p14:cNvContentPartPr/>
                <p14:nvPr/>
              </p14:nvContentPartPr>
              <p14:xfrm>
                <a:off x="3879872" y="5506998"/>
                <a:ext cx="152640" cy="3650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E7CBE10C-5608-4451-AA78-0EC956D0DE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71232" y="5498358"/>
                  <a:ext cx="170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2A13AAE-0AEC-46E9-A320-AE00C1D87334}"/>
                    </a:ext>
                  </a:extLst>
                </p14:cNvPr>
                <p14:cNvContentPartPr/>
                <p14:nvPr/>
              </p14:nvContentPartPr>
              <p14:xfrm>
                <a:off x="4188752" y="5444358"/>
                <a:ext cx="157680" cy="1897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2A13AAE-0AEC-46E9-A320-AE00C1D873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9752" y="5435358"/>
                  <a:ext cx="175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4B982D1-9693-4A86-A876-B948498B2692}"/>
                    </a:ext>
                  </a:extLst>
                </p14:cNvPr>
                <p14:cNvContentPartPr/>
                <p14:nvPr/>
              </p14:nvContentPartPr>
              <p14:xfrm>
                <a:off x="4464872" y="5249958"/>
                <a:ext cx="281880" cy="3348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4B982D1-9693-4A86-A876-B948498B26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5872" y="5240958"/>
                  <a:ext cx="299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094DED1-55A3-444E-8C14-42C6B2991120}"/>
                    </a:ext>
                  </a:extLst>
                </p14:cNvPr>
                <p14:cNvContentPartPr/>
                <p14:nvPr/>
              </p14:nvContentPartPr>
              <p14:xfrm>
                <a:off x="4764392" y="5105958"/>
                <a:ext cx="268560" cy="7948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094DED1-55A3-444E-8C14-42C6B29911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5752" y="5096958"/>
                  <a:ext cx="286200" cy="81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85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75BC9-DC2C-41CF-8E1E-0865FDADEF1B}"/>
              </a:ext>
            </a:extLst>
          </p:cNvPr>
          <p:cNvSpPr txBox="1"/>
          <p:nvPr/>
        </p:nvSpPr>
        <p:spPr>
          <a:xfrm>
            <a:off x="407709" y="182978"/>
            <a:ext cx="1047082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Exercises </a:t>
            </a:r>
          </a:p>
          <a:p>
            <a:pPr marL="342900" indent="-342900">
              <a:buFontTx/>
              <a:buChar char="-"/>
            </a:pPr>
            <a:r>
              <a:rPr lang="en-GB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Rephrase the following statements (When needed)into categorical proposition. Then individuate subject, predicate, copula, and quantifier. Say which type of statement and determine which term (if any) gets distributed</a:t>
            </a: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kittens are adorable</a:t>
            </a:r>
          </a:p>
          <a:p>
            <a:pPr marL="457200" indent="-457200"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2. Some logic lessons are exciting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3. Some dogs are biters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4. All squirrels are nut-gatherers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5. Atlanta is in Georgia</a:t>
            </a: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GB" sz="2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2ED39F85-41D2-432C-B129-4EC5683A768F}"/>
                  </a:ext>
                </a:extLst>
              </p14:cNvPr>
              <p14:cNvContentPartPr/>
              <p14:nvPr/>
            </p14:nvContentPartPr>
            <p14:xfrm>
              <a:off x="980792" y="2134158"/>
              <a:ext cx="253440" cy="2199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2ED39F85-41D2-432C-B129-4EC5683A7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152" y="2125518"/>
                <a:ext cx="271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629D3F5-F0AC-48FC-B82D-C456E4152DB5}"/>
                  </a:ext>
                </a:extLst>
              </p14:cNvPr>
              <p14:cNvContentPartPr/>
              <p14:nvPr/>
            </p14:nvContentPartPr>
            <p14:xfrm>
              <a:off x="2200472" y="2113278"/>
              <a:ext cx="190080" cy="1663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629D3F5-F0AC-48FC-B82D-C456E4152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832" y="2104278"/>
                <a:ext cx="207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4B081E8-5BF7-459B-82A6-841DB7F3D93B}"/>
                  </a:ext>
                </a:extLst>
              </p14:cNvPr>
              <p14:cNvContentPartPr/>
              <p14:nvPr/>
            </p14:nvContentPartPr>
            <p14:xfrm>
              <a:off x="2904992" y="2049558"/>
              <a:ext cx="120960" cy="2242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4B081E8-5BF7-459B-82A6-841DB7F3D9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6352" y="2040918"/>
                <a:ext cx="138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E55DA95-3128-4908-B50F-C219A9D8A992}"/>
                  </a:ext>
                </a:extLst>
              </p14:cNvPr>
              <p14:cNvContentPartPr/>
              <p14:nvPr/>
            </p14:nvContentPartPr>
            <p14:xfrm>
              <a:off x="1523312" y="2102118"/>
              <a:ext cx="238320" cy="2390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E55DA95-3128-4908-B50F-C219A9D8A9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312" y="2093478"/>
                <a:ext cx="25596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6482CFD-1F03-4419-B943-7D011AB1C599}"/>
              </a:ext>
            </a:extLst>
          </p:cNvPr>
          <p:cNvGrpSpPr/>
          <p:nvPr/>
        </p:nvGrpSpPr>
        <p:grpSpPr>
          <a:xfrm>
            <a:off x="3934952" y="1557438"/>
            <a:ext cx="1585440" cy="756720"/>
            <a:chOff x="3934952" y="1557438"/>
            <a:chExt cx="158544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C06B412-ABF5-4C7A-9A7D-659541E32A9D}"/>
                    </a:ext>
                  </a:extLst>
                </p14:cNvPr>
                <p14:cNvContentPartPr/>
                <p14:nvPr/>
              </p14:nvContentPartPr>
              <p14:xfrm>
                <a:off x="4068152" y="1719078"/>
                <a:ext cx="192240" cy="41148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C06B412-ABF5-4C7A-9A7D-659541E32A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9512" y="1710078"/>
                  <a:ext cx="209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5486A06E-A2C8-4FDC-B0E6-AD170C28D1AC}"/>
                    </a:ext>
                  </a:extLst>
                </p14:cNvPr>
                <p14:cNvContentPartPr/>
                <p14:nvPr/>
              </p14:nvContentPartPr>
              <p14:xfrm>
                <a:off x="4037912" y="1948398"/>
                <a:ext cx="171360" cy="2088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5486A06E-A2C8-4FDC-B0E6-AD170C28D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8912" y="1939398"/>
                  <a:ext cx="189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764C8DD-DEFB-45D8-B1FB-4D4A26C72C54}"/>
                    </a:ext>
                  </a:extLst>
                </p14:cNvPr>
                <p14:cNvContentPartPr/>
                <p14:nvPr/>
              </p14:nvContentPartPr>
              <p14:xfrm>
                <a:off x="3934952" y="1557438"/>
                <a:ext cx="648360" cy="7567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764C8DD-DEFB-45D8-B1FB-4D4A26C72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5952" y="1548438"/>
                  <a:ext cx="66600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8451D4E-B523-4E1E-87E2-2C72D3750493}"/>
                    </a:ext>
                  </a:extLst>
                </p14:cNvPr>
                <p14:cNvContentPartPr/>
                <p14:nvPr/>
              </p14:nvContentPartPr>
              <p14:xfrm>
                <a:off x="4662872" y="1891158"/>
                <a:ext cx="485640" cy="266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8451D4E-B523-4E1E-87E2-2C72D37504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872" y="1882518"/>
                  <a:ext cx="503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BD45D98-10BB-49E9-837F-B185C7F36D13}"/>
                    </a:ext>
                  </a:extLst>
                </p14:cNvPr>
                <p14:cNvContentPartPr/>
                <p14:nvPr/>
              </p14:nvContentPartPr>
              <p14:xfrm>
                <a:off x="5262272" y="1747518"/>
                <a:ext cx="258120" cy="241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BD45D98-10BB-49E9-837F-B185C7F36D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3272" y="1738878"/>
                  <a:ext cx="275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852CA26-10C5-4C45-9B80-32E3BE1FB924}"/>
              </a:ext>
            </a:extLst>
          </p:cNvPr>
          <p:cNvGrpSpPr/>
          <p:nvPr/>
        </p:nvGrpSpPr>
        <p:grpSpPr>
          <a:xfrm>
            <a:off x="5935472" y="1495158"/>
            <a:ext cx="1290960" cy="567360"/>
            <a:chOff x="5935472" y="1495158"/>
            <a:chExt cx="129096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32BCC9E-F465-4130-B412-EDCCCB040948}"/>
                    </a:ext>
                  </a:extLst>
                </p14:cNvPr>
                <p14:cNvContentPartPr/>
                <p14:nvPr/>
              </p14:nvContentPartPr>
              <p14:xfrm>
                <a:off x="5935472" y="1722318"/>
                <a:ext cx="146880" cy="1987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32BCC9E-F465-4130-B412-EDCCCB0409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6472" y="1713318"/>
                  <a:ext cx="16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1EA1AAE-7E72-4D17-AD8E-94F115B44C2E}"/>
                    </a:ext>
                  </a:extLst>
                </p14:cNvPr>
                <p14:cNvContentPartPr/>
                <p14:nvPr/>
              </p14:nvContentPartPr>
              <p14:xfrm>
                <a:off x="6146792" y="1783878"/>
                <a:ext cx="243720" cy="94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1EA1AAE-7E72-4D17-AD8E-94F115B44C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8152" y="1774878"/>
                  <a:ext cx="261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8291F1-1FE0-4CDD-A193-55D084ADFCEB}"/>
                    </a:ext>
                  </a:extLst>
                </p14:cNvPr>
                <p14:cNvContentPartPr/>
                <p14:nvPr/>
              </p14:nvContentPartPr>
              <p14:xfrm>
                <a:off x="6403472" y="1580838"/>
                <a:ext cx="215280" cy="2548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8291F1-1FE0-4CDD-A193-55D084ADFC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4832" y="1571838"/>
                  <a:ext cx="232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EBCB6E4-E1C7-45C0-BFC5-6AE76034C028}"/>
                    </a:ext>
                  </a:extLst>
                </p14:cNvPr>
                <p14:cNvContentPartPr/>
                <p14:nvPr/>
              </p14:nvContentPartPr>
              <p14:xfrm>
                <a:off x="6584912" y="1757238"/>
                <a:ext cx="144360" cy="3052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EBCB6E4-E1C7-45C0-BFC5-6AE76034C0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5912" y="1748598"/>
                  <a:ext cx="162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9EE09B0-A7C2-4661-9551-F1F570A62112}"/>
                    </a:ext>
                  </a:extLst>
                </p14:cNvPr>
                <p14:cNvContentPartPr/>
                <p14:nvPr/>
              </p14:nvContentPartPr>
              <p14:xfrm>
                <a:off x="6656912" y="1734558"/>
                <a:ext cx="226440" cy="1238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9EE09B0-A7C2-4661-9551-F1F570A621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8272" y="1725558"/>
                  <a:ext cx="244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1D70E09-3AFC-4DBB-98EC-A887AF0F996B}"/>
                    </a:ext>
                  </a:extLst>
                </p14:cNvPr>
                <p14:cNvContentPartPr/>
                <p14:nvPr/>
              </p14:nvContentPartPr>
              <p14:xfrm>
                <a:off x="6924032" y="1712958"/>
                <a:ext cx="209520" cy="1112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1D70E09-3AFC-4DBB-98EC-A887AF0F99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5392" y="1704318"/>
                  <a:ext cx="227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C26A946-5678-49F4-8F51-35425E40B934}"/>
                    </a:ext>
                  </a:extLst>
                </p14:cNvPr>
                <p14:cNvContentPartPr/>
                <p14:nvPr/>
              </p14:nvContentPartPr>
              <p14:xfrm>
                <a:off x="7120232" y="1495158"/>
                <a:ext cx="51840" cy="2660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C26A946-5678-49F4-8F51-35425E40B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1232" y="1486158"/>
                  <a:ext cx="69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3B4408A-ECA6-4E39-AFFA-0CA8C58BF7B0}"/>
                    </a:ext>
                  </a:extLst>
                </p14:cNvPr>
                <p14:cNvContentPartPr/>
                <p14:nvPr/>
              </p14:nvContentPartPr>
              <p14:xfrm>
                <a:off x="7041752" y="1575438"/>
                <a:ext cx="184680" cy="147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3B4408A-ECA6-4E39-AFFA-0CA8C58BF7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32752" y="1566798"/>
                  <a:ext cx="2023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BFB4CAB4-0DA7-45B9-9F13-2F3D5CB99B29}"/>
                  </a:ext>
                </a:extLst>
              </p14:cNvPr>
              <p14:cNvContentPartPr/>
              <p14:nvPr/>
            </p14:nvContentPartPr>
            <p14:xfrm>
              <a:off x="982592" y="3032358"/>
              <a:ext cx="273240" cy="1454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BFB4CAB4-0DA7-45B9-9F13-2F3D5CB99B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952" y="3023718"/>
                <a:ext cx="29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9911F538-C204-4F53-BB6B-877E0D86EC0F}"/>
                  </a:ext>
                </a:extLst>
              </p14:cNvPr>
              <p14:cNvContentPartPr/>
              <p14:nvPr/>
            </p14:nvContentPartPr>
            <p14:xfrm>
              <a:off x="3066272" y="3063678"/>
              <a:ext cx="162360" cy="1116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9911F538-C204-4F53-BB6B-877E0D86EC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57632" y="3054678"/>
                <a:ext cx="180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750380D-F8B1-4381-B941-B8E128DD2BAD}"/>
                  </a:ext>
                </a:extLst>
              </p14:cNvPr>
              <p14:cNvContentPartPr/>
              <p14:nvPr/>
            </p14:nvContentPartPr>
            <p14:xfrm>
              <a:off x="2029112" y="3052878"/>
              <a:ext cx="151920" cy="18792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750380D-F8B1-4381-B941-B8E128DD2B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20472" y="3043878"/>
                <a:ext cx="169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CCF89B5-4F05-4FD9-A327-58238437ECE1}"/>
                  </a:ext>
                </a:extLst>
              </p14:cNvPr>
              <p14:cNvContentPartPr/>
              <p14:nvPr/>
            </p14:nvContentPartPr>
            <p14:xfrm>
              <a:off x="3961232" y="3023718"/>
              <a:ext cx="98640" cy="1972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CCF89B5-4F05-4FD9-A327-58238437EC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2592" y="3014718"/>
                <a:ext cx="11628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DCD7509-C269-465F-A6BD-ED46EBFC16C0}"/>
              </a:ext>
            </a:extLst>
          </p:cNvPr>
          <p:cNvGrpSpPr/>
          <p:nvPr/>
        </p:nvGrpSpPr>
        <p:grpSpPr>
          <a:xfrm>
            <a:off x="373112" y="2519358"/>
            <a:ext cx="1108440" cy="432000"/>
            <a:chOff x="373112" y="2519358"/>
            <a:chExt cx="110844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DBF8599-22DD-47DC-8AC3-FB9D00C25929}"/>
                    </a:ext>
                  </a:extLst>
                </p14:cNvPr>
                <p14:cNvContentPartPr/>
                <p14:nvPr/>
              </p14:nvContentPartPr>
              <p14:xfrm>
                <a:off x="610712" y="2610798"/>
                <a:ext cx="870840" cy="3405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DBF8599-22DD-47DC-8AC3-FB9D00C259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072" y="2602158"/>
                  <a:ext cx="888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42E70EC-AE0A-47DF-9672-124F6A5E2280}"/>
                    </a:ext>
                  </a:extLst>
                </p14:cNvPr>
                <p14:cNvContentPartPr/>
                <p14:nvPr/>
              </p14:nvContentPartPr>
              <p14:xfrm>
                <a:off x="393632" y="2519358"/>
                <a:ext cx="93240" cy="1670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42E70EC-AE0A-47DF-9672-124F6A5E22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632" y="2510358"/>
                  <a:ext cx="11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7A748E5-CC95-4581-8A65-8979D02D9598}"/>
                    </a:ext>
                  </a:extLst>
                </p14:cNvPr>
                <p14:cNvContentPartPr/>
                <p14:nvPr/>
              </p14:nvContentPartPr>
              <p14:xfrm>
                <a:off x="373112" y="2582358"/>
                <a:ext cx="112320" cy="900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7A748E5-CC95-4581-8A65-8979D02D95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472" y="2573718"/>
                  <a:ext cx="1299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EDB6B8BF-C052-4B9A-93C0-D9DC7D1F51B6}"/>
              </a:ext>
            </a:extLst>
          </p:cNvPr>
          <p:cNvGrpSpPr/>
          <p:nvPr/>
        </p:nvGrpSpPr>
        <p:grpSpPr>
          <a:xfrm>
            <a:off x="5073272" y="2560038"/>
            <a:ext cx="477360" cy="284400"/>
            <a:chOff x="5073272" y="2560038"/>
            <a:chExt cx="477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DA3D206-F345-45C0-9828-C47E54476187}"/>
                    </a:ext>
                  </a:extLst>
                </p14:cNvPr>
                <p14:cNvContentPartPr/>
                <p14:nvPr/>
              </p14:nvContentPartPr>
              <p14:xfrm>
                <a:off x="5271632" y="2585598"/>
                <a:ext cx="61920" cy="2181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DA3D206-F345-45C0-9828-C47E54476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2632" y="2576598"/>
                  <a:ext cx="7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E7CA243-74C1-4A3E-9FA8-328A130C5F9A}"/>
                    </a:ext>
                  </a:extLst>
                </p14:cNvPr>
                <p14:cNvContentPartPr/>
                <p14:nvPr/>
              </p14:nvContentPartPr>
              <p14:xfrm>
                <a:off x="5073272" y="2560038"/>
                <a:ext cx="381600" cy="532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E7CA243-74C1-4A3E-9FA8-328A130C5F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4632" y="2551398"/>
                  <a:ext cx="399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6679B790-E163-4389-9C6A-95BCCEF1D7B3}"/>
                    </a:ext>
                  </a:extLst>
                </p14:cNvPr>
                <p14:cNvContentPartPr/>
                <p14:nvPr/>
              </p14:nvContentPartPr>
              <p14:xfrm>
                <a:off x="5150672" y="2779998"/>
                <a:ext cx="399960" cy="644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6679B790-E163-4389-9C6A-95BCCEF1D7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2032" y="2770998"/>
                  <a:ext cx="41760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A719DDB8-AA85-4D2B-B254-4D1036ABE8C3}"/>
                  </a:ext>
                </a:extLst>
              </p14:cNvPr>
              <p14:cNvContentPartPr/>
              <p14:nvPr/>
            </p14:nvContentPartPr>
            <p14:xfrm>
              <a:off x="5917112" y="2631318"/>
              <a:ext cx="434520" cy="2131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A719DDB8-AA85-4D2B-B254-4D1036ABE8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08472" y="2622678"/>
                <a:ext cx="45216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23742AD-DD82-4D7A-94B6-D127E956A154}"/>
              </a:ext>
            </a:extLst>
          </p:cNvPr>
          <p:cNvGrpSpPr/>
          <p:nvPr/>
        </p:nvGrpSpPr>
        <p:grpSpPr>
          <a:xfrm>
            <a:off x="6719192" y="2498838"/>
            <a:ext cx="1241280" cy="259200"/>
            <a:chOff x="6719192" y="2498838"/>
            <a:chExt cx="12412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803A6745-8E48-4E23-A4AA-D58F04DFF0BF}"/>
                    </a:ext>
                  </a:extLst>
                </p14:cNvPr>
                <p14:cNvContentPartPr/>
                <p14:nvPr/>
              </p14:nvContentPartPr>
              <p14:xfrm>
                <a:off x="6719192" y="2599638"/>
                <a:ext cx="329400" cy="1584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803A6745-8E48-4E23-A4AA-D58F04DFF0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0552" y="2590998"/>
                  <a:ext cx="34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EDBABC36-B526-4699-97B6-6C291EC0630B}"/>
                    </a:ext>
                  </a:extLst>
                </p14:cNvPr>
                <p14:cNvContentPartPr/>
                <p14:nvPr/>
              </p14:nvContentPartPr>
              <p14:xfrm>
                <a:off x="7073432" y="2589558"/>
                <a:ext cx="162360" cy="99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EDBABC36-B526-4699-97B6-6C291EC063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4432" y="2580558"/>
                  <a:ext cx="180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4B4BE185-AEA6-431D-93DF-EAD1B414D50F}"/>
                    </a:ext>
                  </a:extLst>
                </p14:cNvPr>
                <p14:cNvContentPartPr/>
                <p14:nvPr/>
              </p14:nvContentPartPr>
              <p14:xfrm>
                <a:off x="7249832" y="2538798"/>
                <a:ext cx="556920" cy="957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4B4BE185-AEA6-431D-93DF-EAD1B414D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0832" y="2530158"/>
                  <a:ext cx="57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8C74C22-2DB7-459E-B47E-0227708BC8B0}"/>
                    </a:ext>
                  </a:extLst>
                </p14:cNvPr>
                <p14:cNvContentPartPr/>
                <p14:nvPr/>
              </p14:nvContentPartPr>
              <p14:xfrm>
                <a:off x="7795232" y="2498838"/>
                <a:ext cx="165240" cy="2152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8C74C22-2DB7-459E-B47E-0227708BC8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6592" y="2489838"/>
                  <a:ext cx="18288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571C756D-EBFC-45EB-8A2A-D7AA0AA7DD28}"/>
              </a:ext>
            </a:extLst>
          </p:cNvPr>
          <p:cNvGrpSpPr/>
          <p:nvPr/>
        </p:nvGrpSpPr>
        <p:grpSpPr>
          <a:xfrm>
            <a:off x="4842512" y="3539958"/>
            <a:ext cx="197280" cy="123120"/>
            <a:chOff x="4842512" y="3539958"/>
            <a:chExt cx="19728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931B5EC-C0AB-4E0A-8154-C7C326BEA0C3}"/>
                    </a:ext>
                  </a:extLst>
                </p14:cNvPr>
                <p14:cNvContentPartPr/>
                <p14:nvPr/>
              </p14:nvContentPartPr>
              <p14:xfrm>
                <a:off x="4842512" y="3539958"/>
                <a:ext cx="75600" cy="860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931B5EC-C0AB-4E0A-8154-C7C326BEA0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872" y="3531318"/>
                  <a:ext cx="93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84158D42-27C5-4AD2-8D0A-071C60477573}"/>
                    </a:ext>
                  </a:extLst>
                </p14:cNvPr>
                <p14:cNvContentPartPr/>
                <p14:nvPr/>
              </p14:nvContentPartPr>
              <p14:xfrm>
                <a:off x="4977152" y="3584958"/>
                <a:ext cx="62640" cy="781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84158D42-27C5-4AD2-8D0A-071C604775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8512" y="3576318"/>
                  <a:ext cx="80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41B53C7A-52CC-4F92-B0E0-C965849B52C5}"/>
              </a:ext>
            </a:extLst>
          </p:cNvPr>
          <p:cNvGrpSpPr/>
          <p:nvPr/>
        </p:nvGrpSpPr>
        <p:grpSpPr>
          <a:xfrm>
            <a:off x="4486112" y="4177158"/>
            <a:ext cx="2766240" cy="619560"/>
            <a:chOff x="4486112" y="4177158"/>
            <a:chExt cx="276624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D1F31251-1558-48A0-8F11-5B2E8026A1D8}"/>
                    </a:ext>
                  </a:extLst>
                </p14:cNvPr>
                <p14:cNvContentPartPr/>
                <p14:nvPr/>
              </p14:nvContentPartPr>
              <p14:xfrm>
                <a:off x="4486112" y="4412958"/>
                <a:ext cx="312120" cy="3240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D1F31251-1558-48A0-8F11-5B2E8026A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7472" y="4404318"/>
                  <a:ext cx="329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153C628-82D7-40C2-8B10-AE42EA8C7A4A}"/>
                    </a:ext>
                  </a:extLst>
                </p14:cNvPr>
                <p14:cNvContentPartPr/>
                <p14:nvPr/>
              </p14:nvContentPartPr>
              <p14:xfrm>
                <a:off x="4495112" y="4573878"/>
                <a:ext cx="205560" cy="144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153C628-82D7-40C2-8B10-AE42EA8C7A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6472" y="4565238"/>
                  <a:ext cx="223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86E1A33-459D-44F5-BECB-A36466B0903E}"/>
                    </a:ext>
                  </a:extLst>
                </p14:cNvPr>
                <p14:cNvContentPartPr/>
                <p14:nvPr/>
              </p14:nvContentPartPr>
              <p14:xfrm>
                <a:off x="5059592" y="4582878"/>
                <a:ext cx="205200" cy="118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86E1A33-459D-44F5-BECB-A36466B090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0952" y="4574238"/>
                  <a:ext cx="222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055C2E7-E5D3-49F7-AD7F-76A3DAC28055}"/>
                    </a:ext>
                  </a:extLst>
                </p14:cNvPr>
                <p14:cNvContentPartPr/>
                <p14:nvPr/>
              </p14:nvContentPartPr>
              <p14:xfrm>
                <a:off x="5334632" y="4504038"/>
                <a:ext cx="159120" cy="1476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055C2E7-E5D3-49F7-AD7F-76A3DAC280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5992" y="4495398"/>
                  <a:ext cx="176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F88328D-6A3E-4149-B7BD-56753AFE4BD1}"/>
                    </a:ext>
                  </a:extLst>
                </p14:cNvPr>
                <p14:cNvContentPartPr/>
                <p14:nvPr/>
              </p14:nvContentPartPr>
              <p14:xfrm>
                <a:off x="5729552" y="4432758"/>
                <a:ext cx="131400" cy="1994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F88328D-6A3E-4149-B7BD-56753AFE4B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0552" y="4423758"/>
                  <a:ext cx="149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49B28C14-2B58-4348-871B-DFD15DF1AFC2}"/>
                    </a:ext>
                  </a:extLst>
                </p14:cNvPr>
                <p14:cNvContentPartPr/>
                <p14:nvPr/>
              </p14:nvContentPartPr>
              <p14:xfrm>
                <a:off x="5901272" y="4458678"/>
                <a:ext cx="264960" cy="1224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49B28C14-2B58-4348-871B-DFD15DF1AF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92632" y="4450038"/>
                  <a:ext cx="282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57CCED5-9731-4011-BC9B-64A07CB2735F}"/>
                    </a:ext>
                  </a:extLst>
                </p14:cNvPr>
                <p14:cNvContentPartPr/>
                <p14:nvPr/>
              </p14:nvContentPartPr>
              <p14:xfrm>
                <a:off x="6204392" y="4293798"/>
                <a:ext cx="207360" cy="2563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57CCED5-9731-4011-BC9B-64A07CB273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95752" y="4285158"/>
                  <a:ext cx="225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B6962927-F555-45D5-9EE1-64EDFBCCE6E5}"/>
                    </a:ext>
                  </a:extLst>
                </p14:cNvPr>
                <p14:cNvContentPartPr/>
                <p14:nvPr/>
              </p14:nvContentPartPr>
              <p14:xfrm>
                <a:off x="6436592" y="4448598"/>
                <a:ext cx="140760" cy="3481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B6962927-F555-45D5-9EE1-64EDFBCCE6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27592" y="4439958"/>
                  <a:ext cx="158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A2E09-7716-46F1-91AE-165FC9E08282}"/>
                    </a:ext>
                  </a:extLst>
                </p14:cNvPr>
                <p14:cNvContentPartPr/>
                <p14:nvPr/>
              </p14:nvContentPartPr>
              <p14:xfrm>
                <a:off x="6517952" y="4489278"/>
                <a:ext cx="202680" cy="2001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A2E09-7716-46F1-91AE-165FC9E082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8952" y="4480278"/>
                  <a:ext cx="220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D2F59CC-F2E9-48A8-A0F4-1FF85889F276}"/>
                    </a:ext>
                  </a:extLst>
                </p14:cNvPr>
                <p14:cNvContentPartPr/>
                <p14:nvPr/>
              </p14:nvContentPartPr>
              <p14:xfrm>
                <a:off x="6816752" y="4177158"/>
                <a:ext cx="370080" cy="379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D2F59CC-F2E9-48A8-A0F4-1FF85889F2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07752" y="4168158"/>
                  <a:ext cx="387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F4CB3EC-7451-4370-9326-891F50C4E5D6}"/>
                    </a:ext>
                  </a:extLst>
                </p14:cNvPr>
                <p14:cNvContentPartPr/>
                <p14:nvPr/>
              </p14:nvContentPartPr>
              <p14:xfrm>
                <a:off x="6967952" y="4363278"/>
                <a:ext cx="284400" cy="30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F4CB3EC-7451-4370-9326-891F50C4E5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59312" y="4354278"/>
                  <a:ext cx="302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A59C6C5-64B4-4D61-A915-A47680CA8BD8}"/>
              </a:ext>
            </a:extLst>
          </p:cNvPr>
          <p:cNvGrpSpPr/>
          <p:nvPr/>
        </p:nvGrpSpPr>
        <p:grpSpPr>
          <a:xfrm>
            <a:off x="3367592" y="5243838"/>
            <a:ext cx="712800" cy="236520"/>
            <a:chOff x="3367592" y="5243838"/>
            <a:chExt cx="71280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12BAC447-54F2-499B-AEA6-5E3E1AA798FD}"/>
                    </a:ext>
                  </a:extLst>
                </p14:cNvPr>
                <p14:cNvContentPartPr/>
                <p14:nvPr/>
              </p14:nvContentPartPr>
              <p14:xfrm>
                <a:off x="3367592" y="5328438"/>
                <a:ext cx="578520" cy="1519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12BAC447-54F2-499B-AEA6-5E3E1AA798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8592" y="5319798"/>
                  <a:ext cx="59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C3B81F2-D877-4F49-807A-1E9AD3EA52E8}"/>
                    </a:ext>
                  </a:extLst>
                </p14:cNvPr>
                <p14:cNvContentPartPr/>
                <p14:nvPr/>
              </p14:nvContentPartPr>
              <p14:xfrm>
                <a:off x="3975992" y="5243838"/>
                <a:ext cx="104400" cy="1875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C3B81F2-D877-4F49-807A-1E9AD3EA52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7352" y="5234838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F6322BD8-8E35-4DAB-988B-32138AF1AACA}"/>
              </a:ext>
            </a:extLst>
          </p:cNvPr>
          <p:cNvGrpSpPr/>
          <p:nvPr/>
        </p:nvGrpSpPr>
        <p:grpSpPr>
          <a:xfrm>
            <a:off x="4595192" y="5188758"/>
            <a:ext cx="257760" cy="382680"/>
            <a:chOff x="4595192" y="5188758"/>
            <a:chExt cx="25776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BB0CC44-E1E7-4C31-86DD-D90E9C49F6A2}"/>
                    </a:ext>
                  </a:extLst>
                </p14:cNvPr>
                <p14:cNvContentPartPr/>
                <p14:nvPr/>
              </p14:nvContentPartPr>
              <p14:xfrm>
                <a:off x="4601672" y="5188758"/>
                <a:ext cx="251280" cy="3826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BB0CC44-E1E7-4C31-86DD-D90E9C49F6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2672" y="5180118"/>
                  <a:ext cx="268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9DD3D61-D1AB-49F3-972F-2DC06E6A4718}"/>
                    </a:ext>
                  </a:extLst>
                </p14:cNvPr>
                <p14:cNvContentPartPr/>
                <p14:nvPr/>
              </p14:nvContentPartPr>
              <p14:xfrm>
                <a:off x="4595192" y="5411958"/>
                <a:ext cx="232200" cy="316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9DD3D61-D1AB-49F3-972F-2DC06E6A47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86192" y="5403318"/>
                  <a:ext cx="2498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9CF8F8A-B9AD-4DEE-806F-E7520DABF6F8}"/>
              </a:ext>
            </a:extLst>
          </p:cNvPr>
          <p:cNvGrpSpPr/>
          <p:nvPr/>
        </p:nvGrpSpPr>
        <p:grpSpPr>
          <a:xfrm>
            <a:off x="5201072" y="5275878"/>
            <a:ext cx="460440" cy="123120"/>
            <a:chOff x="5201072" y="5275878"/>
            <a:chExt cx="46044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E5A945C7-792D-4DD9-8100-093E7999831E}"/>
                    </a:ext>
                  </a:extLst>
                </p14:cNvPr>
                <p14:cNvContentPartPr/>
                <p14:nvPr/>
              </p14:nvContentPartPr>
              <p14:xfrm>
                <a:off x="5201072" y="5346438"/>
                <a:ext cx="283320" cy="414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E5A945C7-792D-4DD9-8100-093E79998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2432" y="5337438"/>
                  <a:ext cx="30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E2E2E271-5A0B-416A-859B-9A7BB9CE39A8}"/>
                    </a:ext>
                  </a:extLst>
                </p14:cNvPr>
                <p14:cNvContentPartPr/>
                <p14:nvPr/>
              </p14:nvContentPartPr>
              <p14:xfrm>
                <a:off x="5533712" y="5275878"/>
                <a:ext cx="127800" cy="1231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E2E2E271-5A0B-416A-859B-9A7BB9CE39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5072" y="5266878"/>
                  <a:ext cx="1454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D6F6F2A6-ACB3-4094-BE89-A1CE045D242B}"/>
              </a:ext>
            </a:extLst>
          </p:cNvPr>
          <p:cNvGrpSpPr/>
          <p:nvPr/>
        </p:nvGrpSpPr>
        <p:grpSpPr>
          <a:xfrm>
            <a:off x="6031232" y="5097678"/>
            <a:ext cx="1347840" cy="540360"/>
            <a:chOff x="6031232" y="5097678"/>
            <a:chExt cx="134784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7D709D56-8777-4D6D-84DD-F41026F0D0A1}"/>
                    </a:ext>
                  </a:extLst>
                </p14:cNvPr>
                <p14:cNvContentPartPr/>
                <p14:nvPr/>
              </p14:nvContentPartPr>
              <p14:xfrm>
                <a:off x="6031232" y="5254638"/>
                <a:ext cx="172080" cy="1602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7D709D56-8777-4D6D-84DD-F41026F0D0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22232" y="5245998"/>
                  <a:ext cx="18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05A47411-15D8-4BDC-87D1-74407340E5BE}"/>
                    </a:ext>
                  </a:extLst>
                </p14:cNvPr>
                <p14:cNvContentPartPr/>
                <p14:nvPr/>
              </p14:nvContentPartPr>
              <p14:xfrm>
                <a:off x="6205832" y="5314398"/>
                <a:ext cx="300240" cy="1011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05A47411-15D8-4BDC-87D1-74407340E5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6832" y="5305758"/>
                  <a:ext cx="317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F1F473E-4CD7-41D1-AE71-FA4276B068B5}"/>
                    </a:ext>
                  </a:extLst>
                </p14:cNvPr>
                <p14:cNvContentPartPr/>
                <p14:nvPr/>
              </p14:nvContentPartPr>
              <p14:xfrm>
                <a:off x="6507872" y="5163198"/>
                <a:ext cx="204840" cy="2772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F1F473E-4CD7-41D1-AE71-FA4276B068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98872" y="5154558"/>
                  <a:ext cx="222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B0299B7-948E-42AA-A7F6-B729D8472188}"/>
                    </a:ext>
                  </a:extLst>
                </p14:cNvPr>
                <p14:cNvContentPartPr/>
                <p14:nvPr/>
              </p14:nvContentPartPr>
              <p14:xfrm>
                <a:off x="6696512" y="5366958"/>
                <a:ext cx="172080" cy="2710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B0299B7-948E-42AA-A7F6-B729D84721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87872" y="5357958"/>
                  <a:ext cx="189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CD4DB4B-F111-4C80-A22D-0CB9906012D6}"/>
                    </a:ext>
                  </a:extLst>
                </p14:cNvPr>
                <p14:cNvContentPartPr/>
                <p14:nvPr/>
              </p14:nvContentPartPr>
              <p14:xfrm>
                <a:off x="6760952" y="5322678"/>
                <a:ext cx="166680" cy="13248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CD4DB4B-F111-4C80-A22D-0CB9906012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52312" y="5313678"/>
                  <a:ext cx="18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C9BD28E-3378-4A67-A4F8-7BE3DE8CFF74}"/>
                    </a:ext>
                  </a:extLst>
                </p14:cNvPr>
                <p14:cNvContentPartPr/>
                <p14:nvPr/>
              </p14:nvContentPartPr>
              <p14:xfrm>
                <a:off x="6994232" y="5097678"/>
                <a:ext cx="322920" cy="3074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C9BD28E-3378-4A67-A4F8-7BE3DE8CFF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5232" y="5088678"/>
                  <a:ext cx="340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1E3E8D55-C969-4EDA-9967-5899BF07908F}"/>
                    </a:ext>
                  </a:extLst>
                </p14:cNvPr>
                <p14:cNvContentPartPr/>
                <p14:nvPr/>
              </p14:nvContentPartPr>
              <p14:xfrm>
                <a:off x="7041752" y="5260038"/>
                <a:ext cx="337320" cy="388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1E3E8D55-C969-4EDA-9967-5899BF0790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2752" y="5251398"/>
                  <a:ext cx="354960" cy="5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1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EDBCC3-F43F-49B8-8E34-1E9DBBB19F5D}"/>
              </a:ext>
            </a:extLst>
          </p:cNvPr>
          <p:cNvSpPr txBox="1"/>
          <p:nvPr/>
        </p:nvSpPr>
        <p:spPr>
          <a:xfrm>
            <a:off x="973318" y="1106804"/>
            <a:ext cx="63607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Heights always make me nauseous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7. The mosquitos are everywhere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Newborn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babies aren’t potty-trained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9. Birds are in the backyard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10. Several toys are still on the floor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48B7D7C-2279-476D-A12A-7E3BFB6415CB}"/>
              </a:ext>
            </a:extLst>
          </p:cNvPr>
          <p:cNvGrpSpPr/>
          <p:nvPr/>
        </p:nvGrpSpPr>
        <p:grpSpPr>
          <a:xfrm>
            <a:off x="1149272" y="1483278"/>
            <a:ext cx="903960" cy="594000"/>
            <a:chOff x="1149272" y="1483278"/>
            <a:chExt cx="90396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4E6BA8B-CE21-4D1A-81C1-E323405A44F9}"/>
                    </a:ext>
                  </a:extLst>
                </p14:cNvPr>
                <p14:cNvContentPartPr/>
                <p14:nvPr/>
              </p14:nvContentPartPr>
              <p14:xfrm>
                <a:off x="1360592" y="1861638"/>
                <a:ext cx="48960" cy="648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4E6BA8B-CE21-4D1A-81C1-E323405A44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6272" y="1857318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CE4A770C-FA2E-4123-9CC5-1C444E025119}"/>
                    </a:ext>
                  </a:extLst>
                </p14:cNvPr>
                <p14:cNvContentPartPr/>
                <p14:nvPr/>
              </p14:nvContentPartPr>
              <p14:xfrm>
                <a:off x="1297232" y="1665078"/>
                <a:ext cx="240840" cy="2631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CE4A770C-FA2E-4123-9CC5-1C444E0251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912" y="1660758"/>
                  <a:ext cx="249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B5D0B77-5DC0-47EA-8A32-E70827FAA1B9}"/>
                    </a:ext>
                  </a:extLst>
                </p14:cNvPr>
                <p14:cNvContentPartPr/>
                <p14:nvPr/>
              </p14:nvContentPartPr>
              <p14:xfrm>
                <a:off x="1270232" y="1802238"/>
                <a:ext cx="207360" cy="223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B5D0B77-5DC0-47EA-8A32-E70827FAA1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5912" y="1797918"/>
                  <a:ext cx="21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E69C1EC-3C34-4840-94FB-77B8E02269D4}"/>
                    </a:ext>
                  </a:extLst>
                </p14:cNvPr>
                <p14:cNvContentPartPr/>
                <p14:nvPr/>
              </p14:nvContentPartPr>
              <p14:xfrm>
                <a:off x="1440872" y="1710078"/>
                <a:ext cx="236880" cy="176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E69C1EC-3C34-4840-94FB-77B8E02269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6552" y="1705758"/>
                  <a:ext cx="245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0E07F4D-26E0-409D-A241-966DC589C4BA}"/>
                    </a:ext>
                  </a:extLst>
                </p14:cNvPr>
                <p14:cNvContentPartPr/>
                <p14:nvPr/>
              </p14:nvContentPartPr>
              <p14:xfrm>
                <a:off x="1659392" y="1737078"/>
                <a:ext cx="186840" cy="1724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0E07F4D-26E0-409D-A241-966DC589C4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5072" y="1732758"/>
                  <a:ext cx="195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A104888-7592-4ED0-81D5-E72E2E7F3ED0}"/>
                    </a:ext>
                  </a:extLst>
                </p14:cNvPr>
                <p14:cNvContentPartPr/>
                <p14:nvPr/>
              </p14:nvContentPartPr>
              <p14:xfrm>
                <a:off x="1149272" y="1483278"/>
                <a:ext cx="903960" cy="5940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A104888-7592-4ED0-81D5-E72E2E7F3E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4952" y="1478958"/>
                  <a:ext cx="912600" cy="60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1C459B-2F0B-416B-8302-807D6E212662}"/>
              </a:ext>
            </a:extLst>
          </p:cNvPr>
          <p:cNvGrpSpPr/>
          <p:nvPr/>
        </p:nvGrpSpPr>
        <p:grpSpPr>
          <a:xfrm>
            <a:off x="2067632" y="773358"/>
            <a:ext cx="439200" cy="320040"/>
            <a:chOff x="2067632" y="773358"/>
            <a:chExt cx="43920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A8E6BC3-FFFF-4FB0-BD0E-A5E3419A95C7}"/>
                    </a:ext>
                  </a:extLst>
                </p14:cNvPr>
                <p14:cNvContentPartPr/>
                <p14:nvPr/>
              </p14:nvContentPartPr>
              <p14:xfrm>
                <a:off x="2067632" y="998718"/>
                <a:ext cx="45360" cy="946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A8E6BC3-FFFF-4FB0-BD0E-A5E3419A95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3312" y="994398"/>
                  <a:ext cx="54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9F590A9-98EF-4CE9-B871-9862C8FE5D15}"/>
                    </a:ext>
                  </a:extLst>
                </p14:cNvPr>
                <p14:cNvContentPartPr/>
                <p14:nvPr/>
              </p14:nvContentPartPr>
              <p14:xfrm>
                <a:off x="2247992" y="773358"/>
                <a:ext cx="258840" cy="2170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E9F590A9-98EF-4CE9-B871-9862C8FE5D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3672" y="769038"/>
                  <a:ext cx="2674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3121F9-B3DA-48BC-9B91-366B2D4ED956}"/>
              </a:ext>
            </a:extLst>
          </p:cNvPr>
          <p:cNvGrpSpPr/>
          <p:nvPr/>
        </p:nvGrpSpPr>
        <p:grpSpPr>
          <a:xfrm>
            <a:off x="2389472" y="1555638"/>
            <a:ext cx="3802320" cy="436320"/>
            <a:chOff x="2389472" y="1555638"/>
            <a:chExt cx="380232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C9BDB1C-00D2-480A-A28D-410F757DF3CB}"/>
                    </a:ext>
                  </a:extLst>
                </p14:cNvPr>
                <p14:cNvContentPartPr/>
                <p14:nvPr/>
              </p14:nvContentPartPr>
              <p14:xfrm>
                <a:off x="2389472" y="1658238"/>
                <a:ext cx="263160" cy="2966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C9BDB1C-00D2-480A-A28D-410F757DF3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5152" y="1653918"/>
                  <a:ext cx="271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B3FBC98-A070-4C8E-A0CD-13CC814E37AD}"/>
                    </a:ext>
                  </a:extLst>
                </p14:cNvPr>
                <p14:cNvContentPartPr/>
                <p14:nvPr/>
              </p14:nvContentPartPr>
              <p14:xfrm>
                <a:off x="2930552" y="1781358"/>
                <a:ext cx="834480" cy="2106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B3FBC98-A070-4C8E-A0CD-13CC814E37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6232" y="1777038"/>
                  <a:ext cx="843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3EFC76-8CCD-4163-9CDE-A2D85FAA330F}"/>
                    </a:ext>
                  </a:extLst>
                </p14:cNvPr>
                <p14:cNvContentPartPr/>
                <p14:nvPr/>
              </p14:nvContentPartPr>
              <p14:xfrm>
                <a:off x="4061672" y="1555638"/>
                <a:ext cx="178560" cy="3722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3EFC76-8CCD-4163-9CDE-A2D85FAA33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352" y="1551318"/>
                  <a:ext cx="1872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F9B364C-02EC-459A-B0AE-7A9F412B8D1F}"/>
                    </a:ext>
                  </a:extLst>
                </p14:cNvPr>
                <p14:cNvContentPartPr/>
                <p14:nvPr/>
              </p14:nvContentPartPr>
              <p14:xfrm>
                <a:off x="4652432" y="1799718"/>
                <a:ext cx="1194840" cy="388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F9B364C-02EC-459A-B0AE-7A9F412B8D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8112" y="1795398"/>
                  <a:ext cx="1203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E979774-8149-40AC-8A5F-04A4A048D710}"/>
                    </a:ext>
                  </a:extLst>
                </p14:cNvPr>
                <p14:cNvContentPartPr/>
                <p14:nvPr/>
              </p14:nvContentPartPr>
              <p14:xfrm>
                <a:off x="5888672" y="1674438"/>
                <a:ext cx="303120" cy="2070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E979774-8149-40AC-8A5F-04A4A048D7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4352" y="1670118"/>
                  <a:ext cx="3117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F814A9B-C6BE-43A7-9E93-B410A49A1FAE}"/>
              </a:ext>
            </a:extLst>
          </p:cNvPr>
          <p:cNvGrpSpPr/>
          <p:nvPr/>
        </p:nvGrpSpPr>
        <p:grpSpPr>
          <a:xfrm>
            <a:off x="6587792" y="1295718"/>
            <a:ext cx="2688480" cy="687600"/>
            <a:chOff x="6587792" y="1295718"/>
            <a:chExt cx="268848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ABF28D47-7D61-4281-A6FE-D90A10B432DC}"/>
                    </a:ext>
                  </a:extLst>
                </p14:cNvPr>
                <p14:cNvContentPartPr/>
                <p14:nvPr/>
              </p14:nvContentPartPr>
              <p14:xfrm>
                <a:off x="6590312" y="1483998"/>
                <a:ext cx="345240" cy="4615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ABF28D47-7D61-4281-A6FE-D90A10B43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5992" y="1479678"/>
                  <a:ext cx="3538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9AEECA7-1A06-4811-86A2-347811B54669}"/>
                    </a:ext>
                  </a:extLst>
                </p14:cNvPr>
                <p14:cNvContentPartPr/>
                <p14:nvPr/>
              </p14:nvContentPartPr>
              <p14:xfrm>
                <a:off x="6587792" y="1684158"/>
                <a:ext cx="248400" cy="586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9AEECA7-1A06-4811-86A2-347811B546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3472" y="1679838"/>
                  <a:ext cx="257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E9AB43E-4268-4023-9FD6-4B0DE082C497}"/>
                    </a:ext>
                  </a:extLst>
                </p14:cNvPr>
                <p14:cNvContentPartPr/>
                <p14:nvPr/>
              </p14:nvContentPartPr>
              <p14:xfrm>
                <a:off x="7147952" y="1730238"/>
                <a:ext cx="160920" cy="244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E9AB43E-4268-4023-9FD6-4B0DE082C4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3632" y="1725918"/>
                  <a:ext cx="169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1FD63C5-5B29-4144-8855-D6A7D133EADF}"/>
                    </a:ext>
                  </a:extLst>
                </p14:cNvPr>
                <p14:cNvContentPartPr/>
                <p14:nvPr/>
              </p14:nvContentPartPr>
              <p14:xfrm>
                <a:off x="7321112" y="1603878"/>
                <a:ext cx="208440" cy="222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1FD63C5-5B29-4144-8855-D6A7D133EA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16792" y="1599558"/>
                  <a:ext cx="21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28CA656-402E-4D2E-8983-89DF843F4664}"/>
                    </a:ext>
                  </a:extLst>
                </p14:cNvPr>
                <p14:cNvContentPartPr/>
                <p14:nvPr/>
              </p14:nvContentPartPr>
              <p14:xfrm>
                <a:off x="7735112" y="1601718"/>
                <a:ext cx="537480" cy="2116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28CA656-402E-4D2E-8983-89DF843F46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0792" y="1597398"/>
                  <a:ext cx="54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BE033C-4CE0-4436-8E90-728C8454807D}"/>
                    </a:ext>
                  </a:extLst>
                </p14:cNvPr>
                <p14:cNvContentPartPr/>
                <p14:nvPr/>
              </p14:nvContentPartPr>
              <p14:xfrm>
                <a:off x="8232272" y="1442238"/>
                <a:ext cx="236160" cy="2966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BE033C-4CE0-4436-8E90-728C845480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7952" y="1437918"/>
                  <a:ext cx="244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0B74BD7-3CE3-4DF5-A852-33A7323C5345}"/>
                    </a:ext>
                  </a:extLst>
                </p14:cNvPr>
                <p14:cNvContentPartPr/>
                <p14:nvPr/>
              </p14:nvContentPartPr>
              <p14:xfrm>
                <a:off x="8515592" y="1635558"/>
                <a:ext cx="124560" cy="3477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0B74BD7-3CE3-4DF5-A852-33A7323C53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11272" y="1631238"/>
                  <a:ext cx="133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DE492C4-EC5A-4E09-A7DB-3CA0F1B5A129}"/>
                    </a:ext>
                  </a:extLst>
                </p14:cNvPr>
                <p14:cNvContentPartPr/>
                <p14:nvPr/>
              </p14:nvContentPartPr>
              <p14:xfrm>
                <a:off x="8565272" y="1635558"/>
                <a:ext cx="208440" cy="1566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DE492C4-EC5A-4E09-A7DB-3CA0F1B5A1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60952" y="1631238"/>
                  <a:ext cx="217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C67A1B5-E481-4D4B-934F-D0E5EF203E7C}"/>
                    </a:ext>
                  </a:extLst>
                </p14:cNvPr>
                <p14:cNvContentPartPr/>
                <p14:nvPr/>
              </p14:nvContentPartPr>
              <p14:xfrm>
                <a:off x="8839232" y="1295718"/>
                <a:ext cx="392760" cy="4122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C67A1B5-E481-4D4B-934F-D0E5EF203E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34912" y="1291398"/>
                  <a:ext cx="401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ED507FF-980C-4D07-A9B7-0D676ECD2231}"/>
                    </a:ext>
                  </a:extLst>
                </p14:cNvPr>
                <p14:cNvContentPartPr/>
                <p14:nvPr/>
              </p14:nvContentPartPr>
              <p14:xfrm>
                <a:off x="9092672" y="1539798"/>
                <a:ext cx="183600" cy="727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ED507FF-980C-4D07-A9B7-0D676ECD22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8352" y="1535478"/>
                  <a:ext cx="19224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8F2426D-D384-4A48-A443-70870A682F95}"/>
                  </a:ext>
                </a:extLst>
              </p14:cNvPr>
              <p14:cNvContentPartPr/>
              <p14:nvPr/>
            </p14:nvContentPartPr>
            <p14:xfrm>
              <a:off x="926432" y="3308838"/>
              <a:ext cx="479520" cy="52488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8F2426D-D384-4A48-A443-70870A682F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2112" y="3304518"/>
                <a:ext cx="4881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5969307-A3DA-4734-A787-06B97474FA48}"/>
              </a:ext>
            </a:extLst>
          </p:cNvPr>
          <p:cNvGrpSpPr/>
          <p:nvPr/>
        </p:nvGrpSpPr>
        <p:grpSpPr>
          <a:xfrm>
            <a:off x="583352" y="3566958"/>
            <a:ext cx="1509120" cy="809640"/>
            <a:chOff x="583352" y="3566958"/>
            <a:chExt cx="150912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4927CFA-5186-453F-89F3-6426EEA38972}"/>
                    </a:ext>
                  </a:extLst>
                </p14:cNvPr>
                <p14:cNvContentPartPr/>
                <p14:nvPr/>
              </p14:nvContentPartPr>
              <p14:xfrm>
                <a:off x="1493072" y="3802398"/>
                <a:ext cx="297720" cy="3200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4927CFA-5186-453F-89F3-6426EEA389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4072" y="3793398"/>
                  <a:ext cx="315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1B90874-59F3-4F92-951D-2975BDD3C683}"/>
                    </a:ext>
                  </a:extLst>
                </p14:cNvPr>
                <p14:cNvContentPartPr/>
                <p14:nvPr/>
              </p14:nvContentPartPr>
              <p14:xfrm>
                <a:off x="1757672" y="3825798"/>
                <a:ext cx="151200" cy="2170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1B90874-59F3-4F92-951D-2975BDD3C6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9032" y="3817158"/>
                  <a:ext cx="168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57F7801-3876-4622-AA90-B1C25EE8E057}"/>
                    </a:ext>
                  </a:extLst>
                </p14:cNvPr>
                <p14:cNvContentPartPr/>
                <p14:nvPr/>
              </p14:nvContentPartPr>
              <p14:xfrm>
                <a:off x="1250792" y="3930558"/>
                <a:ext cx="17280" cy="154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57F7801-3876-4622-AA90-B1C25EE8E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2152" y="3921558"/>
                  <a:ext cx="34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5EBA976-21B9-4999-85A6-6F3B4D5BF405}"/>
                    </a:ext>
                  </a:extLst>
                </p14:cNvPr>
                <p14:cNvContentPartPr/>
                <p14:nvPr/>
              </p14:nvContentPartPr>
              <p14:xfrm>
                <a:off x="1193912" y="3609798"/>
                <a:ext cx="898560" cy="7668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5EBA976-21B9-4999-85A6-6F3B4D5BF4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4912" y="3600798"/>
                  <a:ext cx="91620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DFE013D3-B30E-4504-B820-1B0523E7783A}"/>
                    </a:ext>
                  </a:extLst>
                </p14:cNvPr>
                <p14:cNvContentPartPr/>
                <p14:nvPr/>
              </p14:nvContentPartPr>
              <p14:xfrm>
                <a:off x="583352" y="3566958"/>
                <a:ext cx="598680" cy="4172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DFE013D3-B30E-4504-B820-1B0523E778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4712" y="3558318"/>
                  <a:ext cx="616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C101818-876E-4281-B299-82B9E4281B03}"/>
              </a:ext>
            </a:extLst>
          </p:cNvPr>
          <p:cNvGrpSpPr/>
          <p:nvPr/>
        </p:nvGrpSpPr>
        <p:grpSpPr>
          <a:xfrm>
            <a:off x="116072" y="3024438"/>
            <a:ext cx="691920" cy="371160"/>
            <a:chOff x="116072" y="3024438"/>
            <a:chExt cx="6919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B2E772B-B86C-4256-8AF4-2B55530230F5}"/>
                    </a:ext>
                  </a:extLst>
                </p14:cNvPr>
                <p14:cNvContentPartPr/>
                <p14:nvPr/>
              </p14:nvContentPartPr>
              <p14:xfrm>
                <a:off x="116072" y="3129198"/>
                <a:ext cx="123480" cy="2664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B2E772B-B86C-4256-8AF4-2B55530230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432" y="3120198"/>
                  <a:ext cx="14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5D08A14-88AA-4A33-B2C6-0F51ED28E171}"/>
                    </a:ext>
                  </a:extLst>
                </p14:cNvPr>
                <p14:cNvContentPartPr/>
                <p14:nvPr/>
              </p14:nvContentPartPr>
              <p14:xfrm>
                <a:off x="361952" y="3289038"/>
                <a:ext cx="11520" cy="165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5D08A14-88AA-4A33-B2C6-0F51ED28E1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52" y="3280038"/>
                  <a:ext cx="29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7B13192-8C77-4ED0-A9D5-556C058DA576}"/>
                    </a:ext>
                  </a:extLst>
                </p14:cNvPr>
                <p14:cNvContentPartPr/>
                <p14:nvPr/>
              </p14:nvContentPartPr>
              <p14:xfrm>
                <a:off x="481832" y="3024438"/>
                <a:ext cx="132120" cy="2282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7B13192-8C77-4ED0-A9D5-556C058DA5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832" y="3015438"/>
                  <a:ext cx="149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A2F13C-438D-477B-AF66-9814EEAB9D7F}"/>
                    </a:ext>
                  </a:extLst>
                </p14:cNvPr>
                <p14:cNvContentPartPr/>
                <p14:nvPr/>
              </p14:nvContentPartPr>
              <p14:xfrm>
                <a:off x="770192" y="3075198"/>
                <a:ext cx="37800" cy="226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A2F13C-438D-477B-AF66-9814EEAB9D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192" y="3066558"/>
                  <a:ext cx="55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497070E-0D96-4DCA-B648-989C992F678E}"/>
              </a:ext>
            </a:extLst>
          </p:cNvPr>
          <p:cNvGrpSpPr/>
          <p:nvPr/>
        </p:nvGrpSpPr>
        <p:grpSpPr>
          <a:xfrm>
            <a:off x="3380912" y="3767478"/>
            <a:ext cx="1287720" cy="245880"/>
            <a:chOff x="3380912" y="3767478"/>
            <a:chExt cx="128772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489BC92-1813-4A0F-AE66-F46E7A76C4BC}"/>
                    </a:ext>
                  </a:extLst>
                </p14:cNvPr>
                <p14:cNvContentPartPr/>
                <p14:nvPr/>
              </p14:nvContentPartPr>
              <p14:xfrm>
                <a:off x="3380912" y="3924438"/>
                <a:ext cx="957240" cy="88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489BC92-1813-4A0F-AE66-F46E7A76C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2272" y="3915438"/>
                  <a:ext cx="974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D47D701A-F701-4C10-96EE-45D3C353E853}"/>
                    </a:ext>
                  </a:extLst>
                </p14:cNvPr>
                <p14:cNvContentPartPr/>
                <p14:nvPr/>
              </p14:nvContentPartPr>
              <p14:xfrm>
                <a:off x="4446512" y="3767478"/>
                <a:ext cx="222120" cy="1900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D47D701A-F701-4C10-96EE-45D3C353E8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37872" y="3758838"/>
                  <a:ext cx="2397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CFB5D14-2469-4453-A1E5-470BBA22BB1C}"/>
              </a:ext>
            </a:extLst>
          </p:cNvPr>
          <p:cNvGrpSpPr/>
          <p:nvPr/>
        </p:nvGrpSpPr>
        <p:grpSpPr>
          <a:xfrm>
            <a:off x="5031512" y="3853878"/>
            <a:ext cx="1170720" cy="436680"/>
            <a:chOff x="5031512" y="3853878"/>
            <a:chExt cx="117072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40012228-D295-4B19-A7A9-98CBAEF47C0C}"/>
                    </a:ext>
                  </a:extLst>
                </p14:cNvPr>
                <p14:cNvContentPartPr/>
                <p14:nvPr/>
              </p14:nvContentPartPr>
              <p14:xfrm>
                <a:off x="5225912" y="3927318"/>
                <a:ext cx="44640" cy="158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40012228-D295-4B19-A7A9-98CBAEF47C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7272" y="3918678"/>
                  <a:ext cx="62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D13B9ADE-2180-4470-AB4C-26C5F1374F50}"/>
                    </a:ext>
                  </a:extLst>
                </p14:cNvPr>
                <p14:cNvContentPartPr/>
                <p14:nvPr/>
              </p14:nvContentPartPr>
              <p14:xfrm>
                <a:off x="5118632" y="3853878"/>
                <a:ext cx="300240" cy="4366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D13B9ADE-2180-4470-AB4C-26C5F1374F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9632" y="3845238"/>
                  <a:ext cx="317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B8E4E647-9DD0-4B86-81A4-56FB8E5A07A3}"/>
                    </a:ext>
                  </a:extLst>
                </p14:cNvPr>
                <p14:cNvContentPartPr/>
                <p14:nvPr/>
              </p14:nvContentPartPr>
              <p14:xfrm>
                <a:off x="5031512" y="4092558"/>
                <a:ext cx="338760" cy="15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B8E4E647-9DD0-4B86-81A4-56FB8E5A07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22512" y="4083918"/>
                  <a:ext cx="356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1E5C922F-CDD6-4ABE-8D30-1808F967464A}"/>
                    </a:ext>
                  </a:extLst>
                </p14:cNvPr>
                <p14:cNvContentPartPr/>
                <p14:nvPr/>
              </p14:nvContentPartPr>
              <p14:xfrm>
                <a:off x="5683112" y="3991398"/>
                <a:ext cx="249840" cy="579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1E5C922F-CDD6-4ABE-8D30-1808F96746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4472" y="3982758"/>
                  <a:ext cx="267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C4E61B0-E4F2-403C-BEDC-E10E5C33C6AC}"/>
                    </a:ext>
                  </a:extLst>
                </p14:cNvPr>
                <p14:cNvContentPartPr/>
                <p14:nvPr/>
              </p14:nvContentPartPr>
              <p14:xfrm>
                <a:off x="6047432" y="3859278"/>
                <a:ext cx="154800" cy="1792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C4E61B0-E4F2-403C-BEDC-E10E5C33C6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8432" y="3850278"/>
                  <a:ext cx="1724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A144771-AA09-443E-9AF8-EC0E53F9A83B}"/>
              </a:ext>
            </a:extLst>
          </p:cNvPr>
          <p:cNvGrpSpPr/>
          <p:nvPr/>
        </p:nvGrpSpPr>
        <p:grpSpPr>
          <a:xfrm>
            <a:off x="6784712" y="3590358"/>
            <a:ext cx="1006200" cy="477000"/>
            <a:chOff x="6784712" y="3590358"/>
            <a:chExt cx="100620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6C509A72-2FE0-40E6-B842-31B4156392AC}"/>
                    </a:ext>
                  </a:extLst>
                </p14:cNvPr>
                <p14:cNvContentPartPr/>
                <p14:nvPr/>
              </p14:nvContentPartPr>
              <p14:xfrm>
                <a:off x="6784712" y="3590358"/>
                <a:ext cx="294480" cy="4600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6C509A72-2FE0-40E6-B842-31B4156392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76072" y="3581718"/>
                  <a:ext cx="3121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BD44BFB-375C-4C67-933D-D3201B984625}"/>
                    </a:ext>
                  </a:extLst>
                </p14:cNvPr>
                <p14:cNvContentPartPr/>
                <p14:nvPr/>
              </p14:nvContentPartPr>
              <p14:xfrm>
                <a:off x="7137152" y="3945678"/>
                <a:ext cx="185400" cy="1116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BD44BFB-375C-4C67-933D-D3201B9846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8512" y="3937038"/>
                  <a:ext cx="20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6AA37297-E124-4E6E-BEA2-25CD5527B766}"/>
                    </a:ext>
                  </a:extLst>
                </p14:cNvPr>
                <p14:cNvContentPartPr/>
                <p14:nvPr/>
              </p14:nvContentPartPr>
              <p14:xfrm>
                <a:off x="7342352" y="3723918"/>
                <a:ext cx="74160" cy="2923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6AA37297-E124-4E6E-BEA2-25CD5527B7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33352" y="3715278"/>
                  <a:ext cx="91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BB88636-5D2D-484D-9BC3-B2F6ED1CA7FB}"/>
                    </a:ext>
                  </a:extLst>
                </p14:cNvPr>
                <p14:cNvContentPartPr/>
                <p14:nvPr/>
              </p14:nvContentPartPr>
              <p14:xfrm>
                <a:off x="7309592" y="3880878"/>
                <a:ext cx="198360" cy="1944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BB88636-5D2D-484D-9BC3-B2F6ED1CA7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00952" y="3871878"/>
                  <a:ext cx="21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1C201C4-58C1-462B-A640-087DCD0129A5}"/>
                    </a:ext>
                  </a:extLst>
                </p14:cNvPr>
                <p14:cNvContentPartPr/>
                <p14:nvPr/>
              </p14:nvContentPartPr>
              <p14:xfrm>
                <a:off x="7457912" y="3765318"/>
                <a:ext cx="333000" cy="3020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1C201C4-58C1-462B-A640-087DCD0129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49272" y="3756678"/>
                  <a:ext cx="35064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D1BD918-098A-49B6-A5A7-003ACD0995DF}"/>
                  </a:ext>
                </a:extLst>
              </p14:cNvPr>
              <p14:cNvContentPartPr/>
              <p14:nvPr/>
            </p14:nvContentPartPr>
            <p14:xfrm>
              <a:off x="791072" y="4392798"/>
              <a:ext cx="629640" cy="60444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D1BD918-098A-49B6-A5A7-003ACD0995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2072" y="4383798"/>
                <a:ext cx="64728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2077A0D2-0E14-4A6A-B396-3EC8EF5FA997}"/>
              </a:ext>
            </a:extLst>
          </p:cNvPr>
          <p:cNvGrpSpPr/>
          <p:nvPr/>
        </p:nvGrpSpPr>
        <p:grpSpPr>
          <a:xfrm>
            <a:off x="1540952" y="4911558"/>
            <a:ext cx="953640" cy="295920"/>
            <a:chOff x="1540952" y="4911558"/>
            <a:chExt cx="9536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CD5B7CEE-AE93-4CD8-BF3C-51CB1090E572}"/>
                    </a:ext>
                  </a:extLst>
                </p14:cNvPr>
                <p14:cNvContentPartPr/>
                <p14:nvPr/>
              </p14:nvContentPartPr>
              <p14:xfrm>
                <a:off x="1540952" y="4911558"/>
                <a:ext cx="240840" cy="28548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CD5B7CEE-AE93-4CD8-BF3C-51CB1090E5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3312" y="4893918"/>
                  <a:ext cx="276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BAA4676-3C98-4F33-9E48-7B2F279FA969}"/>
                    </a:ext>
                  </a:extLst>
                </p14:cNvPr>
                <p14:cNvContentPartPr/>
                <p14:nvPr/>
              </p14:nvContentPartPr>
              <p14:xfrm>
                <a:off x="1857392" y="5055558"/>
                <a:ext cx="112680" cy="939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BAA4676-3C98-4F33-9E48-7B2F279FA96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39392" y="5037558"/>
                  <a:ext cx="14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A4ABE59-8A2C-495F-BB84-53DD8B12AD94}"/>
                    </a:ext>
                  </a:extLst>
                </p14:cNvPr>
                <p14:cNvContentPartPr/>
                <p14:nvPr/>
              </p14:nvContentPartPr>
              <p14:xfrm>
                <a:off x="2017952" y="5012718"/>
                <a:ext cx="242280" cy="1947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A4ABE59-8A2C-495F-BB84-53DD8B12AD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9952" y="4994718"/>
                  <a:ext cx="27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8C414A7-38D8-4749-892D-96CF5FE6A774}"/>
                    </a:ext>
                  </a:extLst>
                </p14:cNvPr>
                <p14:cNvContentPartPr/>
                <p14:nvPr/>
              </p14:nvContentPartPr>
              <p14:xfrm>
                <a:off x="2281472" y="5142678"/>
                <a:ext cx="213120" cy="507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8C414A7-38D8-4749-892D-96CF5FE6A7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3832" y="5124678"/>
                  <a:ext cx="248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461F48-28C3-4AA8-8AE7-3A74F9D301CC}"/>
                    </a:ext>
                  </a:extLst>
                </p14:cNvPr>
                <p14:cNvContentPartPr/>
                <p14:nvPr/>
              </p14:nvContentPartPr>
              <p14:xfrm>
                <a:off x="2230712" y="4969878"/>
                <a:ext cx="180360" cy="1551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461F48-28C3-4AA8-8AE7-3A74F9D301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12712" y="4951878"/>
                  <a:ext cx="2160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3713B21-1C8D-4F2A-B7A6-5ACE7D9B1F98}"/>
              </a:ext>
            </a:extLst>
          </p:cNvPr>
          <p:cNvGrpSpPr/>
          <p:nvPr/>
        </p:nvGrpSpPr>
        <p:grpSpPr>
          <a:xfrm>
            <a:off x="2914352" y="4790238"/>
            <a:ext cx="2451960" cy="389520"/>
            <a:chOff x="2914352" y="4790238"/>
            <a:chExt cx="24519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989CFB8-AC80-4F49-B18F-90393B69E861}"/>
                    </a:ext>
                  </a:extLst>
                </p14:cNvPr>
                <p14:cNvContentPartPr/>
                <p14:nvPr/>
              </p14:nvContentPartPr>
              <p14:xfrm>
                <a:off x="2914352" y="5014878"/>
                <a:ext cx="2122920" cy="1648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989CFB8-AC80-4F49-B18F-90393B69E8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96352" y="4997238"/>
                  <a:ext cx="2158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E874893C-69B5-4A0B-9A93-119BAAD9C92D}"/>
                    </a:ext>
                  </a:extLst>
                </p14:cNvPr>
                <p14:cNvContentPartPr/>
                <p14:nvPr/>
              </p14:nvContentPartPr>
              <p14:xfrm>
                <a:off x="5104952" y="4790238"/>
                <a:ext cx="261360" cy="2595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E874893C-69B5-4A0B-9A93-119BAAD9C9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87312" y="4772238"/>
                  <a:ext cx="29700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5EE9CD33-62BB-4CC6-A2C9-DDB81000B3D7}"/>
              </a:ext>
            </a:extLst>
          </p:cNvPr>
          <p:cNvGrpSpPr/>
          <p:nvPr/>
        </p:nvGrpSpPr>
        <p:grpSpPr>
          <a:xfrm>
            <a:off x="5815952" y="4610238"/>
            <a:ext cx="443160" cy="340560"/>
            <a:chOff x="5815952" y="4610238"/>
            <a:chExt cx="44316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B831CABD-DCAD-409F-BF63-E87B1D835CBE}"/>
                    </a:ext>
                  </a:extLst>
                </p14:cNvPr>
                <p14:cNvContentPartPr/>
                <p14:nvPr/>
              </p14:nvContentPartPr>
              <p14:xfrm>
                <a:off x="6025832" y="4671438"/>
                <a:ext cx="44640" cy="2224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B831CABD-DCAD-409F-BF63-E87B1D835C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192" y="4653438"/>
                  <a:ext cx="80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40305458-3311-4070-904D-DBCFCCDFE9DE}"/>
                    </a:ext>
                  </a:extLst>
                </p14:cNvPr>
                <p14:cNvContentPartPr/>
                <p14:nvPr/>
              </p14:nvContentPartPr>
              <p14:xfrm>
                <a:off x="5817752" y="4610238"/>
                <a:ext cx="414360" cy="403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40305458-3311-4070-904D-DBCFCCDFE9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0112" y="4592598"/>
                  <a:ext cx="450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0AD3BB0-F55F-4328-9061-8DE24A655C0B}"/>
                    </a:ext>
                  </a:extLst>
                </p14:cNvPr>
                <p14:cNvContentPartPr/>
                <p14:nvPr/>
              </p14:nvContentPartPr>
              <p14:xfrm>
                <a:off x="5815952" y="4910478"/>
                <a:ext cx="443160" cy="403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0AD3BB0-F55F-4328-9061-8DE24A655C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8312" y="4892478"/>
                  <a:ext cx="4788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32D5C3EA-EE8D-4A66-8ACE-BEFBB4A2A4DC}"/>
              </a:ext>
            </a:extLst>
          </p:cNvPr>
          <p:cNvGrpSpPr/>
          <p:nvPr/>
        </p:nvGrpSpPr>
        <p:grpSpPr>
          <a:xfrm>
            <a:off x="6860672" y="4629678"/>
            <a:ext cx="1171440" cy="210240"/>
            <a:chOff x="6860672" y="4629678"/>
            <a:chExt cx="117144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5386944-3F57-4C36-A118-83977CB7AACB}"/>
                    </a:ext>
                  </a:extLst>
                </p14:cNvPr>
                <p14:cNvContentPartPr/>
                <p14:nvPr/>
              </p14:nvContentPartPr>
              <p14:xfrm>
                <a:off x="6860672" y="4700958"/>
                <a:ext cx="567000" cy="1389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5386944-3F57-4C36-A118-83977CB7AA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2672" y="4683318"/>
                  <a:ext cx="602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7606D4E-0305-4A22-BBD5-B5E96C01BAEC}"/>
                    </a:ext>
                  </a:extLst>
                </p14:cNvPr>
                <p14:cNvContentPartPr/>
                <p14:nvPr/>
              </p14:nvContentPartPr>
              <p14:xfrm>
                <a:off x="7462592" y="4629678"/>
                <a:ext cx="569520" cy="1353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7606D4E-0305-4A22-BBD5-B5E96C01BAE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4592" y="4612038"/>
                  <a:ext cx="6051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CD5631BF-7EAA-4C2D-8885-1D98D45A9648}"/>
              </a:ext>
            </a:extLst>
          </p:cNvPr>
          <p:cNvGrpSpPr/>
          <p:nvPr/>
        </p:nvGrpSpPr>
        <p:grpSpPr>
          <a:xfrm>
            <a:off x="1833272" y="6067518"/>
            <a:ext cx="1460880" cy="284040"/>
            <a:chOff x="1833272" y="6067518"/>
            <a:chExt cx="146088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77A70AA-A6FA-4D7F-B172-1A91D4296A76}"/>
                    </a:ext>
                  </a:extLst>
                </p14:cNvPr>
                <p14:cNvContentPartPr/>
                <p14:nvPr/>
              </p14:nvContentPartPr>
              <p14:xfrm>
                <a:off x="1833272" y="6067518"/>
                <a:ext cx="172080" cy="27432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77A70AA-A6FA-4D7F-B172-1A91D4296A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5272" y="6049518"/>
                  <a:ext cx="207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CD52578-3E1F-49BF-9501-498BAFBF0A1E}"/>
                    </a:ext>
                  </a:extLst>
                </p14:cNvPr>
                <p14:cNvContentPartPr/>
                <p14:nvPr/>
              </p14:nvContentPartPr>
              <p14:xfrm>
                <a:off x="2057552" y="6226998"/>
                <a:ext cx="158040" cy="1011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CD52578-3E1F-49BF-9501-498BAFBF0A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39552" y="6209358"/>
                  <a:ext cx="19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CD5EDCCF-50DF-439A-9698-B670D48ED621}"/>
                    </a:ext>
                  </a:extLst>
                </p14:cNvPr>
                <p14:cNvContentPartPr/>
                <p14:nvPr/>
              </p14:nvContentPartPr>
              <p14:xfrm>
                <a:off x="2299472" y="6136998"/>
                <a:ext cx="483480" cy="21456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CD5EDCCF-50DF-439A-9698-B670D48ED6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81832" y="6118998"/>
                  <a:ext cx="51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2EB25FA0-AFC0-4772-8053-77DCA1DCA451}"/>
                    </a:ext>
                  </a:extLst>
                </p14:cNvPr>
                <p14:cNvContentPartPr/>
                <p14:nvPr/>
              </p14:nvContentPartPr>
              <p14:xfrm>
                <a:off x="2590352" y="6134478"/>
                <a:ext cx="183960" cy="13680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2EB25FA0-AFC0-4772-8053-77DCA1DCA4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72352" y="6116838"/>
                  <a:ext cx="21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45F54A2-93E8-4738-9A10-B9A0B4D21921}"/>
                    </a:ext>
                  </a:extLst>
                </p14:cNvPr>
                <p14:cNvContentPartPr/>
                <p14:nvPr/>
              </p14:nvContentPartPr>
              <p14:xfrm>
                <a:off x="3227912" y="6094878"/>
                <a:ext cx="39240" cy="1980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45F54A2-93E8-4738-9A10-B9A0B4D219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0272" y="6077238"/>
                  <a:ext cx="74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B8A8BF11-8956-44B4-8F65-2CCB742FA40A}"/>
                    </a:ext>
                  </a:extLst>
                </p14:cNvPr>
                <p14:cNvContentPartPr/>
                <p14:nvPr/>
              </p14:nvContentPartPr>
              <p14:xfrm>
                <a:off x="3135392" y="6197118"/>
                <a:ext cx="158760" cy="2268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B8A8BF11-8956-44B4-8F65-2CCB742FA4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17752" y="6179118"/>
                  <a:ext cx="1944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E2B4BB32-9997-45F0-80A0-74C949189B4F}"/>
              </a:ext>
            </a:extLst>
          </p:cNvPr>
          <p:cNvGrpSpPr/>
          <p:nvPr/>
        </p:nvGrpSpPr>
        <p:grpSpPr>
          <a:xfrm>
            <a:off x="6202232" y="5622558"/>
            <a:ext cx="383760" cy="342360"/>
            <a:chOff x="6202232" y="5622558"/>
            <a:chExt cx="38376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B4CD167-EC37-4148-A508-6A63D8A95B98}"/>
                    </a:ext>
                  </a:extLst>
                </p14:cNvPr>
                <p14:cNvContentPartPr/>
                <p14:nvPr/>
              </p14:nvContentPartPr>
              <p14:xfrm>
                <a:off x="6377552" y="5692758"/>
                <a:ext cx="64800" cy="1954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B4CD167-EC37-4148-A508-6A63D8A95B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59912" y="5674758"/>
                  <a:ext cx="100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8418F110-F50A-4E3F-B5FC-DF959835F654}"/>
                    </a:ext>
                  </a:extLst>
                </p14:cNvPr>
                <p14:cNvContentPartPr/>
                <p14:nvPr/>
              </p14:nvContentPartPr>
              <p14:xfrm>
                <a:off x="6202232" y="5622558"/>
                <a:ext cx="343800" cy="6444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8418F110-F50A-4E3F-B5FC-DF959835F6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4592" y="5604558"/>
                  <a:ext cx="379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F1504A10-EBE8-4657-AE79-9CA5AF652787}"/>
                    </a:ext>
                  </a:extLst>
                </p14:cNvPr>
                <p14:cNvContentPartPr/>
                <p14:nvPr/>
              </p14:nvContentPartPr>
              <p14:xfrm>
                <a:off x="6242912" y="5932158"/>
                <a:ext cx="343080" cy="3276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F1504A10-EBE8-4657-AE79-9CA5AF6527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25272" y="5914158"/>
                  <a:ext cx="3787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93A800B1-C63B-48D7-BA24-5E04B9932641}"/>
              </a:ext>
            </a:extLst>
          </p:cNvPr>
          <p:cNvGrpSpPr/>
          <p:nvPr/>
        </p:nvGrpSpPr>
        <p:grpSpPr>
          <a:xfrm>
            <a:off x="7012232" y="5675838"/>
            <a:ext cx="1203120" cy="205560"/>
            <a:chOff x="7012232" y="5675838"/>
            <a:chExt cx="12031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0ADA590-98C4-4E9F-B1BE-46FDFEFA4DDB}"/>
                    </a:ext>
                  </a:extLst>
                </p14:cNvPr>
                <p14:cNvContentPartPr/>
                <p14:nvPr/>
              </p14:nvContentPartPr>
              <p14:xfrm>
                <a:off x="7012232" y="5749998"/>
                <a:ext cx="516240" cy="1314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0ADA590-98C4-4E9F-B1BE-46FDFEFA4D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94232" y="5732358"/>
                  <a:ext cx="551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5CB7E62A-5D00-4673-8363-550ED00A379F}"/>
                    </a:ext>
                  </a:extLst>
                </p14:cNvPr>
                <p14:cNvContentPartPr/>
                <p14:nvPr/>
              </p14:nvContentPartPr>
              <p14:xfrm>
                <a:off x="7622072" y="5675838"/>
                <a:ext cx="593280" cy="1213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5CB7E62A-5D00-4673-8363-550ED00A37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04072" y="5657838"/>
                  <a:ext cx="62892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64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CFA609-BEA8-4E24-92E9-C5D10FBD9083}"/>
              </a:ext>
            </a:extLst>
          </p:cNvPr>
          <p:cNvSpPr txBox="1"/>
          <p:nvPr/>
        </p:nvSpPr>
        <p:spPr>
          <a:xfrm>
            <a:off x="973318" y="824002"/>
            <a:ext cx="10112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Using Venn Diagrams and the Square of Opposition determine whether the inference is conditionally valid, unconditionally valid, invalid or logically undetermined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11. No paintings by Dali are ugly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Therefore, all paintings by Dali are ugly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4BAC8789-C8FF-4096-B307-7592DAF931D5}"/>
                  </a:ext>
                </a:extLst>
              </p14:cNvPr>
              <p14:cNvContentPartPr/>
              <p14:nvPr/>
            </p14:nvContentPartPr>
            <p14:xfrm>
              <a:off x="1441232" y="2184558"/>
              <a:ext cx="707400" cy="5706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4BAC8789-C8FF-4096-B307-7592DAF931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232" y="2166918"/>
                <a:ext cx="743040" cy="6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95E7EC6-1097-4DF8-A34B-66D2D4CC7B82}"/>
              </a:ext>
            </a:extLst>
          </p:cNvPr>
          <p:cNvGrpSpPr/>
          <p:nvPr/>
        </p:nvGrpSpPr>
        <p:grpSpPr>
          <a:xfrm>
            <a:off x="6517592" y="2283198"/>
            <a:ext cx="310320" cy="335880"/>
            <a:chOff x="6517592" y="2283198"/>
            <a:chExt cx="3103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A9592149-B758-4E0D-8F6B-E55E6ED792FB}"/>
                    </a:ext>
                  </a:extLst>
                </p14:cNvPr>
                <p14:cNvContentPartPr/>
                <p14:nvPr/>
              </p14:nvContentPartPr>
              <p14:xfrm>
                <a:off x="6517592" y="2283198"/>
                <a:ext cx="310320" cy="33588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A9592149-B758-4E0D-8F6B-E55E6ED792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592" y="2265198"/>
                  <a:ext cx="345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FF07785-2846-4BB7-AFE2-467597CEBAFB}"/>
                    </a:ext>
                  </a:extLst>
                </p14:cNvPr>
                <p14:cNvContentPartPr/>
                <p14:nvPr/>
              </p14:nvContentPartPr>
              <p14:xfrm>
                <a:off x="6523712" y="2461398"/>
                <a:ext cx="227880" cy="154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FF07785-2846-4BB7-AFE2-467597CEB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5712" y="2443398"/>
                  <a:ext cx="263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CD015BC-7F1E-4C68-8AE2-C5934FDC21AE}"/>
                  </a:ext>
                </a:extLst>
              </p14:cNvPr>
              <p14:cNvContentPartPr/>
              <p14:nvPr/>
            </p14:nvContentPartPr>
            <p14:xfrm>
              <a:off x="2340872" y="2571558"/>
              <a:ext cx="724320" cy="5997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CD015BC-7F1E-4C68-8AE2-C5934FDC21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3232" y="2553918"/>
                <a:ext cx="759960" cy="63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EF5CBBE-427B-4A32-BF1A-18F77134500A}"/>
              </a:ext>
            </a:extLst>
          </p:cNvPr>
          <p:cNvGrpSpPr/>
          <p:nvPr/>
        </p:nvGrpSpPr>
        <p:grpSpPr>
          <a:xfrm>
            <a:off x="6652592" y="2832558"/>
            <a:ext cx="343080" cy="345600"/>
            <a:chOff x="6652592" y="2832558"/>
            <a:chExt cx="3430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5E3CED0-0215-4B10-A7CD-AB524D4B1073}"/>
                    </a:ext>
                  </a:extLst>
                </p14:cNvPr>
                <p14:cNvContentPartPr/>
                <p14:nvPr/>
              </p14:nvContentPartPr>
              <p14:xfrm>
                <a:off x="6667352" y="2832558"/>
                <a:ext cx="328320" cy="3456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5E3CED0-0215-4B10-A7CD-AB524D4B10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49712" y="2814918"/>
                  <a:ext cx="36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36476F6-1A2D-4ECD-B577-2EC39820A90C}"/>
                    </a:ext>
                  </a:extLst>
                </p14:cNvPr>
                <p14:cNvContentPartPr/>
                <p14:nvPr/>
              </p14:nvContentPartPr>
              <p14:xfrm>
                <a:off x="6652592" y="2991678"/>
                <a:ext cx="313560" cy="316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36476F6-1A2D-4ECD-B577-2EC39820A9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4592" y="2974038"/>
                  <a:ext cx="34920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6F07D24-D3A1-4183-84B9-398DBB4EA71D}"/>
              </a:ext>
            </a:extLst>
          </p:cNvPr>
          <p:cNvGrpSpPr/>
          <p:nvPr/>
        </p:nvGrpSpPr>
        <p:grpSpPr>
          <a:xfrm>
            <a:off x="9831392" y="2483718"/>
            <a:ext cx="259560" cy="285840"/>
            <a:chOff x="9831392" y="2483718"/>
            <a:chExt cx="2595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2D9273A-02C5-4FFA-A89C-D685886AC0E7}"/>
                    </a:ext>
                  </a:extLst>
                </p14:cNvPr>
                <p14:cNvContentPartPr/>
                <p14:nvPr/>
              </p14:nvContentPartPr>
              <p14:xfrm>
                <a:off x="9851912" y="2483718"/>
                <a:ext cx="239040" cy="2858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2D9273A-02C5-4FFA-A89C-D685886AC0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4272" y="2466078"/>
                  <a:ext cx="274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07ACC4A-568B-42ED-AF38-3F6D512EC991}"/>
                    </a:ext>
                  </a:extLst>
                </p14:cNvPr>
                <p14:cNvContentPartPr/>
                <p14:nvPr/>
              </p14:nvContentPartPr>
              <p14:xfrm>
                <a:off x="9831392" y="2585598"/>
                <a:ext cx="252360" cy="360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07ACC4A-568B-42ED-AF38-3F6D512EC9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3392" y="2567598"/>
                  <a:ext cx="28800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D41068C-421A-4D84-86A9-86354250EE21}"/>
                  </a:ext>
                </a:extLst>
              </p14:cNvPr>
              <p14:cNvContentPartPr/>
              <p14:nvPr/>
            </p14:nvContentPartPr>
            <p14:xfrm>
              <a:off x="9056312" y="2155038"/>
              <a:ext cx="171360" cy="1742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D41068C-421A-4D84-86A9-86354250EE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8672" y="2137398"/>
                <a:ext cx="20700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96A7466-C744-44E8-9960-FF72865559DA}"/>
              </a:ext>
            </a:extLst>
          </p:cNvPr>
          <p:cNvGrpSpPr/>
          <p:nvPr/>
        </p:nvGrpSpPr>
        <p:grpSpPr>
          <a:xfrm>
            <a:off x="8259992" y="2486598"/>
            <a:ext cx="1320480" cy="330840"/>
            <a:chOff x="8259992" y="2486598"/>
            <a:chExt cx="13204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209BACD-64E7-4562-A8B3-142715C6A20F}"/>
                    </a:ext>
                  </a:extLst>
                </p14:cNvPr>
                <p14:cNvContentPartPr/>
                <p14:nvPr/>
              </p14:nvContentPartPr>
              <p14:xfrm>
                <a:off x="8331272" y="2507118"/>
                <a:ext cx="226080" cy="310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E209BACD-64E7-4562-A8B3-142715C6A2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13272" y="2489478"/>
                  <a:ext cx="261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A3BCE64-2B70-42CF-A7FE-34223C7D0D9F}"/>
                    </a:ext>
                  </a:extLst>
                </p14:cNvPr>
                <p14:cNvContentPartPr/>
                <p14:nvPr/>
              </p14:nvContentPartPr>
              <p14:xfrm>
                <a:off x="8259992" y="2644278"/>
                <a:ext cx="286920" cy="313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A3BCE64-2B70-42CF-A7FE-34223C7D0D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41992" y="2626278"/>
                  <a:ext cx="322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10007E-4183-411B-98B6-131226D5F014}"/>
                    </a:ext>
                  </a:extLst>
                </p14:cNvPr>
                <p14:cNvContentPartPr/>
                <p14:nvPr/>
              </p14:nvContentPartPr>
              <p14:xfrm>
                <a:off x="8744192" y="2761638"/>
                <a:ext cx="109080" cy="38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10007E-4183-411B-98B6-131226D5F0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6192" y="2743998"/>
                  <a:ext cx="14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00AA6E9A-9804-4204-BA0A-66A4F80132FE}"/>
                    </a:ext>
                  </a:extLst>
                </p14:cNvPr>
                <p14:cNvContentPartPr/>
                <p14:nvPr/>
              </p14:nvContentPartPr>
              <p14:xfrm>
                <a:off x="9078992" y="2757678"/>
                <a:ext cx="102240" cy="54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00AA6E9A-9804-4204-BA0A-66A4F8013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992" y="2739678"/>
                  <a:ext cx="13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679B09D-D887-4D1B-B4F0-88EE4BA9ECC0}"/>
                    </a:ext>
                  </a:extLst>
                </p14:cNvPr>
                <p14:cNvContentPartPr/>
                <p14:nvPr/>
              </p14:nvContentPartPr>
              <p14:xfrm>
                <a:off x="9325592" y="2745438"/>
                <a:ext cx="254880" cy="216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679B09D-D887-4D1B-B4F0-88EE4BA9EC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7592" y="2727438"/>
                  <a:ext cx="29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A3DD124-32DF-4B2F-9CC2-0AA816973072}"/>
                    </a:ext>
                  </a:extLst>
                </p14:cNvPr>
                <p14:cNvContentPartPr/>
                <p14:nvPr/>
              </p14:nvContentPartPr>
              <p14:xfrm>
                <a:off x="9120752" y="2486598"/>
                <a:ext cx="21960" cy="471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A3DD124-32DF-4B2F-9CC2-0AA8169730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03112" y="2468958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205572E4-84C9-46A4-A8DB-DD4DD0E7C0ED}"/>
                  </a:ext>
                </a:extLst>
              </p14:cNvPr>
              <p14:cNvContentPartPr/>
              <p14:nvPr/>
            </p14:nvContentPartPr>
            <p14:xfrm>
              <a:off x="8403632" y="3038478"/>
              <a:ext cx="25200" cy="1479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205572E4-84C9-46A4-A8DB-DD4DD0E7C0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85632" y="3020838"/>
                <a:ext cx="6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4D4A4FD5-0E49-498D-98ED-DF2BF0C5ED43}"/>
                  </a:ext>
                </a:extLst>
              </p14:cNvPr>
              <p14:cNvContentPartPr/>
              <p14:nvPr/>
            </p14:nvContentPartPr>
            <p14:xfrm>
              <a:off x="8383112" y="3424398"/>
              <a:ext cx="16200" cy="14580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4D4A4FD5-0E49-498D-98ED-DF2BF0C5ED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5472" y="3406758"/>
                <a:ext cx="51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91EE6AD3-0F14-465D-8EFD-BC81CC256702}"/>
                  </a:ext>
                </a:extLst>
              </p14:cNvPr>
              <p14:cNvContentPartPr/>
              <p14:nvPr/>
            </p14:nvContentPartPr>
            <p14:xfrm>
              <a:off x="8386712" y="3758478"/>
              <a:ext cx="45720" cy="9108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91EE6AD3-0F14-465D-8EFD-BC81CC2567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68712" y="3740478"/>
                <a:ext cx="8136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31149CC-64E5-4082-A87D-851154FC56E3}"/>
              </a:ext>
            </a:extLst>
          </p:cNvPr>
          <p:cNvGrpSpPr/>
          <p:nvPr/>
        </p:nvGrpSpPr>
        <p:grpSpPr>
          <a:xfrm>
            <a:off x="8231552" y="4159518"/>
            <a:ext cx="263880" cy="290520"/>
            <a:chOff x="8231552" y="4159518"/>
            <a:chExt cx="2638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EB7A8B2-BFF6-4947-BCDB-46EBD51F1B50}"/>
                    </a:ext>
                  </a:extLst>
                </p14:cNvPr>
                <p14:cNvContentPartPr/>
                <p14:nvPr/>
              </p14:nvContentPartPr>
              <p14:xfrm>
                <a:off x="8371952" y="4200198"/>
                <a:ext cx="24120" cy="144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EB7A8B2-BFF6-4947-BCDB-46EBD51F1B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54312" y="4182558"/>
                  <a:ext cx="5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FD5F7D-1F37-4538-92E2-D1327C84966D}"/>
                    </a:ext>
                  </a:extLst>
                </p14:cNvPr>
                <p14:cNvContentPartPr/>
                <p14:nvPr/>
              </p14:nvContentPartPr>
              <p14:xfrm>
                <a:off x="8231552" y="4159518"/>
                <a:ext cx="232200" cy="583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FD5F7D-1F37-4538-92E2-D1327C8496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13912" y="4141878"/>
                  <a:ext cx="267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E777970C-AA4E-45F0-BF9F-2B7EC5C33AE0}"/>
                    </a:ext>
                  </a:extLst>
                </p14:cNvPr>
                <p14:cNvContentPartPr/>
                <p14:nvPr/>
              </p14:nvContentPartPr>
              <p14:xfrm>
                <a:off x="8277992" y="4372278"/>
                <a:ext cx="217440" cy="777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E777970C-AA4E-45F0-BF9F-2B7EC5C33A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60352" y="4354278"/>
                  <a:ext cx="25308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D4498DF0-D63C-432B-9EF4-FEF2275970EB}"/>
                  </a:ext>
                </a:extLst>
              </p14:cNvPr>
              <p14:cNvContentPartPr/>
              <p14:nvPr/>
            </p14:nvContentPartPr>
            <p14:xfrm>
              <a:off x="9991952" y="2992758"/>
              <a:ext cx="37800" cy="25092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D4498DF0-D63C-432B-9EF4-FEF2275970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73952" y="2974758"/>
                <a:ext cx="73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F2EBE534-4F23-4F7C-8AE5-3472148E9445}"/>
                  </a:ext>
                </a:extLst>
              </p14:cNvPr>
              <p14:cNvContentPartPr/>
              <p14:nvPr/>
            </p14:nvContentPartPr>
            <p14:xfrm>
              <a:off x="10008872" y="3455718"/>
              <a:ext cx="7200" cy="11952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F2EBE534-4F23-4F7C-8AE5-3472148E94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90872" y="3438078"/>
                <a:ext cx="42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4C370E-E0D0-4ADD-A19B-629962FFC61E}"/>
                  </a:ext>
                </a:extLst>
              </p14:cNvPr>
              <p14:cNvContentPartPr/>
              <p14:nvPr/>
            </p14:nvContentPartPr>
            <p14:xfrm>
              <a:off x="10040552" y="3744078"/>
              <a:ext cx="62640" cy="21924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4C370E-E0D0-4ADD-A19B-629962FFC6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22552" y="3726438"/>
                <a:ext cx="982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7B19BE2-8350-48F4-836D-3D4454B9CB8D}"/>
                  </a:ext>
                </a:extLst>
              </p14:cNvPr>
              <p14:cNvContentPartPr/>
              <p14:nvPr/>
            </p14:nvContentPartPr>
            <p14:xfrm>
              <a:off x="9943352" y="4208478"/>
              <a:ext cx="184320" cy="24408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7B19BE2-8350-48F4-836D-3D4454B9CB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25352" y="4190838"/>
                <a:ext cx="219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47582673-1187-4392-B4D3-38B256ED8730}"/>
                  </a:ext>
                </a:extLst>
              </p14:cNvPr>
              <p14:cNvContentPartPr/>
              <p14:nvPr/>
            </p14:nvContentPartPr>
            <p14:xfrm>
              <a:off x="9470312" y="4356078"/>
              <a:ext cx="191160" cy="2484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47582673-1187-4392-B4D3-38B256ED87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52672" y="4338078"/>
                <a:ext cx="226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142405F-B3B0-4D7D-983C-B59AFA3CC8D7}"/>
                  </a:ext>
                </a:extLst>
              </p14:cNvPr>
              <p14:cNvContentPartPr/>
              <p14:nvPr/>
            </p14:nvContentPartPr>
            <p14:xfrm>
              <a:off x="8738432" y="4329438"/>
              <a:ext cx="475560" cy="583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142405F-B3B0-4D7D-983C-B59AFA3CC8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20792" y="4311798"/>
                <a:ext cx="5112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728EBCD-FF1C-40E5-ADE8-AC8A53816970}"/>
              </a:ext>
            </a:extLst>
          </p:cNvPr>
          <p:cNvGrpSpPr/>
          <p:nvPr/>
        </p:nvGrpSpPr>
        <p:grpSpPr>
          <a:xfrm>
            <a:off x="9662192" y="1660398"/>
            <a:ext cx="1570680" cy="575640"/>
            <a:chOff x="9662192" y="1660398"/>
            <a:chExt cx="15706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F6F1975-472E-4D39-BBEF-E9EE52501481}"/>
                    </a:ext>
                  </a:extLst>
                </p14:cNvPr>
                <p14:cNvContentPartPr/>
                <p14:nvPr/>
              </p14:nvContentPartPr>
              <p14:xfrm>
                <a:off x="9662192" y="1931838"/>
                <a:ext cx="100080" cy="1407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F6F1975-472E-4D39-BBEF-E9EE525014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4552" y="1914198"/>
                  <a:ext cx="135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555EF642-8264-46D9-8AB0-BA95377BD9F6}"/>
                    </a:ext>
                  </a:extLst>
                </p14:cNvPr>
                <p14:cNvContentPartPr/>
                <p14:nvPr/>
              </p14:nvContentPartPr>
              <p14:xfrm>
                <a:off x="9792872" y="1984398"/>
                <a:ext cx="105840" cy="763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555EF642-8264-46D9-8AB0-BA95377BD9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75232" y="1966398"/>
                  <a:ext cx="141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BA051583-5C3B-4CFF-8597-7662BBE2411F}"/>
                    </a:ext>
                  </a:extLst>
                </p14:cNvPr>
                <p14:cNvContentPartPr/>
                <p14:nvPr/>
              </p14:nvContentPartPr>
              <p14:xfrm>
                <a:off x="9893672" y="1885038"/>
                <a:ext cx="250560" cy="1249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BA051583-5C3B-4CFF-8597-7662BBE241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6032" y="1867398"/>
                  <a:ext cx="286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C44AE5BA-486C-41C0-9A51-84651E5CB05D}"/>
                    </a:ext>
                  </a:extLst>
                </p14:cNvPr>
                <p14:cNvContentPartPr/>
                <p14:nvPr/>
              </p14:nvContentPartPr>
              <p14:xfrm>
                <a:off x="10189952" y="1784238"/>
                <a:ext cx="189000" cy="1206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C44AE5BA-486C-41C0-9A51-84651E5CB0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2312" y="1766238"/>
                  <a:ext cx="22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6AE2D4B-4A62-4B17-84EE-27F523D455BD}"/>
                    </a:ext>
                  </a:extLst>
                </p14:cNvPr>
                <p14:cNvContentPartPr/>
                <p14:nvPr/>
              </p14:nvContentPartPr>
              <p14:xfrm>
                <a:off x="10487312" y="1660398"/>
                <a:ext cx="347760" cy="1162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6AE2D4B-4A62-4B17-84EE-27F523D455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9672" y="1642758"/>
                  <a:ext cx="383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61BD64C-89C1-4AEF-BFD7-0425498E36B2}"/>
                    </a:ext>
                  </a:extLst>
                </p14:cNvPr>
                <p14:cNvContentPartPr/>
                <p14:nvPr/>
              </p14:nvContentPartPr>
              <p14:xfrm>
                <a:off x="10314512" y="2083398"/>
                <a:ext cx="144720" cy="1526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61BD64C-89C1-4AEF-BFD7-0425498E36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6872" y="2065758"/>
                  <a:ext cx="180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AABB373-67D8-4992-8BBD-C2E9696830D5}"/>
                    </a:ext>
                  </a:extLst>
                </p14:cNvPr>
                <p14:cNvContentPartPr/>
                <p14:nvPr/>
              </p14:nvContentPartPr>
              <p14:xfrm>
                <a:off x="10506392" y="1989078"/>
                <a:ext cx="140760" cy="1587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AABB373-67D8-4992-8BBD-C2E9696830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88752" y="1971438"/>
                  <a:ext cx="176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678279B-E7FC-41F9-8526-872E07627713}"/>
                    </a:ext>
                  </a:extLst>
                </p14:cNvPr>
                <p14:cNvContentPartPr/>
                <p14:nvPr/>
              </p14:nvContentPartPr>
              <p14:xfrm>
                <a:off x="10695752" y="1888998"/>
                <a:ext cx="95040" cy="1458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678279B-E7FC-41F9-8526-872E076277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78112" y="1871358"/>
                  <a:ext cx="130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B6CEFE12-A7DB-456C-B3C1-F6DD66E0E727}"/>
                    </a:ext>
                  </a:extLst>
                </p14:cNvPr>
                <p14:cNvContentPartPr/>
                <p14:nvPr/>
              </p14:nvContentPartPr>
              <p14:xfrm>
                <a:off x="10851632" y="1876758"/>
                <a:ext cx="79560" cy="763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B6CEFE12-A7DB-456C-B3C1-F6DD66E0E7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33632" y="1859118"/>
                  <a:ext cx="115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8DA33C3-4EF8-47D1-A351-857C427C2AAB}"/>
                    </a:ext>
                  </a:extLst>
                </p14:cNvPr>
                <p14:cNvContentPartPr/>
                <p14:nvPr/>
              </p14:nvContentPartPr>
              <p14:xfrm>
                <a:off x="10851632" y="1779198"/>
                <a:ext cx="136080" cy="1166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8DA33C3-4EF8-47D1-A351-857C427C2A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33632" y="1761198"/>
                  <a:ext cx="171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A1D7FAA4-44BA-4A9B-93D4-5ECF7A00DB46}"/>
                    </a:ext>
                  </a:extLst>
                </p14:cNvPr>
                <p14:cNvContentPartPr/>
                <p14:nvPr/>
              </p14:nvContentPartPr>
              <p14:xfrm>
                <a:off x="10919312" y="1779198"/>
                <a:ext cx="313560" cy="165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A1D7FAA4-44BA-4A9B-93D4-5ECF7A00DB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01672" y="1761198"/>
                  <a:ext cx="3492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30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D202D1-20AD-4438-9D4D-D4E1F582D1FE}"/>
              </a:ext>
            </a:extLst>
          </p:cNvPr>
          <p:cNvSpPr txBox="1"/>
          <p:nvPr/>
        </p:nvSpPr>
        <p:spPr>
          <a:xfrm>
            <a:off x="1143001" y="74206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12. It is false that some lakes are not seas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Therefore, some lakes are seas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B25627A2-74E3-450F-9132-05DD77F26C4B}"/>
                  </a:ext>
                </a:extLst>
              </p14:cNvPr>
              <p14:cNvContentPartPr/>
              <p14:nvPr/>
            </p14:nvContentPartPr>
            <p14:xfrm>
              <a:off x="3597272" y="801798"/>
              <a:ext cx="319320" cy="4024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B25627A2-74E3-450F-9132-05DD77F26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9272" y="783798"/>
                <a:ext cx="3549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EB5AE42-64A2-4877-89AB-AFE64BFB162D}"/>
                  </a:ext>
                </a:extLst>
              </p14:cNvPr>
              <p14:cNvContentPartPr/>
              <p14:nvPr/>
            </p14:nvContentPartPr>
            <p14:xfrm>
              <a:off x="6777152" y="672558"/>
              <a:ext cx="380160" cy="62640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EB5AE42-64A2-4877-89AB-AFE64BFB1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9512" y="654918"/>
                <a:ext cx="4158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968F7DE-464D-4DE4-B9A0-B604B7360C84}"/>
                  </a:ext>
                </a:extLst>
              </p14:cNvPr>
              <p14:cNvContentPartPr/>
              <p14:nvPr/>
            </p14:nvContentPartPr>
            <p14:xfrm>
              <a:off x="4686272" y="268278"/>
              <a:ext cx="428400" cy="4129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968F7DE-464D-4DE4-B9A0-B604B7360C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8632" y="250278"/>
                <a:ext cx="4640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8BB5321-7E08-44E5-B6BD-CBD6C02F2E4D}"/>
                  </a:ext>
                </a:extLst>
              </p14:cNvPr>
              <p14:cNvContentPartPr/>
              <p14:nvPr/>
            </p14:nvContentPartPr>
            <p14:xfrm>
              <a:off x="6468272" y="944358"/>
              <a:ext cx="1440" cy="270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8BB5321-7E08-44E5-B6BD-CBD6C02F2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0272" y="926358"/>
                <a:ext cx="37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7964038-6A55-4C50-BFA9-0834EB560FA5}"/>
                  </a:ext>
                </a:extLst>
              </p14:cNvPr>
              <p14:cNvContentPartPr/>
              <p14:nvPr/>
            </p14:nvContentPartPr>
            <p14:xfrm>
              <a:off x="5943392" y="996198"/>
              <a:ext cx="360" cy="187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7964038-6A55-4C50-BFA9-0834EB560F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392" y="978558"/>
                <a:ext cx="36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80C2CBD-6F6E-4204-A60E-98F739B4E5C9}"/>
                  </a:ext>
                </a:extLst>
              </p14:cNvPr>
              <p14:cNvContentPartPr/>
              <p14:nvPr/>
            </p14:nvContentPartPr>
            <p14:xfrm>
              <a:off x="2167352" y="732678"/>
              <a:ext cx="929520" cy="450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80C2CBD-6F6E-4204-A60E-98F739B4E5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9352" y="714678"/>
                <a:ext cx="96516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A850C62-75AA-4187-8E74-80035BC7DF6C}"/>
              </a:ext>
            </a:extLst>
          </p:cNvPr>
          <p:cNvGrpSpPr/>
          <p:nvPr/>
        </p:nvGrpSpPr>
        <p:grpSpPr>
          <a:xfrm>
            <a:off x="2739752" y="292758"/>
            <a:ext cx="340200" cy="288360"/>
            <a:chOff x="2739752" y="292758"/>
            <a:chExt cx="3402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C52503A-27D4-4FCD-A79B-CF75A0B6F63C}"/>
                    </a:ext>
                  </a:extLst>
                </p14:cNvPr>
                <p14:cNvContentPartPr/>
                <p14:nvPr/>
              </p14:nvContentPartPr>
              <p14:xfrm>
                <a:off x="2811032" y="376638"/>
                <a:ext cx="62640" cy="2044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C52503A-27D4-4FCD-A79B-CF75A0B6F6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6712" y="372318"/>
                  <a:ext cx="71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CA7F25A-06F8-4795-8918-84F3BFC9D08B}"/>
                    </a:ext>
                  </a:extLst>
                </p14:cNvPr>
                <p14:cNvContentPartPr/>
                <p14:nvPr/>
              </p14:nvContentPartPr>
              <p14:xfrm>
                <a:off x="2822192" y="292758"/>
                <a:ext cx="257760" cy="766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CA7F25A-06F8-4795-8918-84F3BFC9D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7872" y="288438"/>
                  <a:ext cx="266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A6CFBCC8-3541-4E64-A914-216F24720045}"/>
                    </a:ext>
                  </a:extLst>
                </p14:cNvPr>
                <p14:cNvContentPartPr/>
                <p14:nvPr/>
              </p14:nvContentPartPr>
              <p14:xfrm>
                <a:off x="2739752" y="403638"/>
                <a:ext cx="244800" cy="320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A6CFBCC8-3541-4E64-A914-216F247200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5432" y="399318"/>
                  <a:ext cx="253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335FAE4-6940-488E-AF50-4CE3E02863FB}"/>
                  </a:ext>
                </a:extLst>
              </p14:cNvPr>
              <p14:cNvContentPartPr/>
              <p14:nvPr/>
            </p14:nvContentPartPr>
            <p14:xfrm>
              <a:off x="4283072" y="252078"/>
              <a:ext cx="230400" cy="4554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335FAE4-6940-488E-AF50-4CE3E02863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8752" y="247758"/>
                <a:ext cx="2390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BDEECEA-9B86-4AB4-A576-CC57CF2FBDE7}"/>
                  </a:ext>
                </a:extLst>
              </p14:cNvPr>
              <p14:cNvContentPartPr/>
              <p14:nvPr/>
            </p14:nvContentPartPr>
            <p14:xfrm>
              <a:off x="5128712" y="58758"/>
              <a:ext cx="239400" cy="52452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BDEECEA-9B86-4AB4-A576-CC57CF2FBD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4392" y="54438"/>
                <a:ext cx="248040" cy="5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6D229B7-99A3-418A-BC32-6400ABDAB96C}"/>
              </a:ext>
            </a:extLst>
          </p:cNvPr>
          <p:cNvGrpSpPr/>
          <p:nvPr/>
        </p:nvGrpSpPr>
        <p:grpSpPr>
          <a:xfrm>
            <a:off x="8196632" y="1006638"/>
            <a:ext cx="256320" cy="307800"/>
            <a:chOff x="8196632" y="1006638"/>
            <a:chExt cx="25632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D03DD76-410A-4FC2-9B95-3A5E793A5071}"/>
                    </a:ext>
                  </a:extLst>
                </p14:cNvPr>
                <p14:cNvContentPartPr/>
                <p14:nvPr/>
              </p14:nvContentPartPr>
              <p14:xfrm>
                <a:off x="8196632" y="1006638"/>
                <a:ext cx="256320" cy="3078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D03DD76-410A-4FC2-9B95-3A5E793A50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78632" y="988638"/>
                  <a:ext cx="291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3C29F9E-A4A1-4707-8550-F845AF1C293B}"/>
                    </a:ext>
                  </a:extLst>
                </p14:cNvPr>
                <p14:cNvContentPartPr/>
                <p14:nvPr/>
              </p14:nvContentPartPr>
              <p14:xfrm>
                <a:off x="8207792" y="1208238"/>
                <a:ext cx="221040" cy="316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3C29F9E-A4A1-4707-8550-F845AF1C29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0152" y="1190598"/>
                  <a:ext cx="25668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7D57758-456B-4F4C-B850-A36764B17B2B}"/>
              </a:ext>
            </a:extLst>
          </p:cNvPr>
          <p:cNvGrpSpPr/>
          <p:nvPr/>
        </p:nvGrpSpPr>
        <p:grpSpPr>
          <a:xfrm>
            <a:off x="8891072" y="1518558"/>
            <a:ext cx="1188360" cy="1329120"/>
            <a:chOff x="8891072" y="1518558"/>
            <a:chExt cx="1188360" cy="13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22FBEB7-1153-4520-9026-E8F1B57AF39F}"/>
                    </a:ext>
                  </a:extLst>
                </p14:cNvPr>
                <p14:cNvContentPartPr/>
                <p14:nvPr/>
              </p14:nvContentPartPr>
              <p14:xfrm>
                <a:off x="8891072" y="1518558"/>
                <a:ext cx="506160" cy="585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22FBEB7-1153-4520-9026-E8F1B57AF3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3432" y="1500558"/>
                  <a:ext cx="5418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1B7423D-BC39-4799-A47A-8026CD472221}"/>
                    </a:ext>
                  </a:extLst>
                </p14:cNvPr>
                <p14:cNvContentPartPr/>
                <p14:nvPr/>
              </p14:nvContentPartPr>
              <p14:xfrm>
                <a:off x="9597032" y="2190318"/>
                <a:ext cx="274320" cy="3884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1B7423D-BC39-4799-A47A-8026CD4722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9392" y="2172678"/>
                  <a:ext cx="3099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F7FE2DE-9E65-4D34-BCA1-69DDDA366FBF}"/>
                    </a:ext>
                  </a:extLst>
                </p14:cNvPr>
                <p14:cNvContentPartPr/>
                <p14:nvPr/>
              </p14:nvContentPartPr>
              <p14:xfrm>
                <a:off x="9996272" y="2664798"/>
                <a:ext cx="20520" cy="1828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F7FE2DE-9E65-4D34-BCA1-69DDDA366F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8632" y="2647158"/>
                  <a:ext cx="56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4445D7C-2CE6-438E-97AE-A8412BB59556}"/>
                    </a:ext>
                  </a:extLst>
                </p14:cNvPr>
                <p14:cNvContentPartPr/>
                <p14:nvPr/>
              </p14:nvContentPartPr>
              <p14:xfrm>
                <a:off x="9851192" y="2545638"/>
                <a:ext cx="213480" cy="313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4445D7C-2CE6-438E-97AE-A8412BB595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33192" y="2527638"/>
                  <a:ext cx="249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B89DF6B-FC74-4FC8-9973-B0CCA729CE21}"/>
                    </a:ext>
                  </a:extLst>
                </p14:cNvPr>
                <p14:cNvContentPartPr/>
                <p14:nvPr/>
              </p14:nvContentPartPr>
              <p14:xfrm>
                <a:off x="9879992" y="2597838"/>
                <a:ext cx="199440" cy="961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B89DF6B-FC74-4FC8-9973-B0CCA729C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1992" y="2579838"/>
                  <a:ext cx="23508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A07EA54F-4992-411D-AD34-F82173C13D5F}"/>
                  </a:ext>
                </a:extLst>
              </p14:cNvPr>
              <p14:cNvContentPartPr/>
              <p14:nvPr/>
            </p14:nvContentPartPr>
            <p14:xfrm>
              <a:off x="8713952" y="1387158"/>
              <a:ext cx="250920" cy="1821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A07EA54F-4992-411D-AD34-F82173C13D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95952" y="1369158"/>
                <a:ext cx="28656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5306E75-ABA5-4C75-8428-DD601AA34B39}"/>
              </a:ext>
            </a:extLst>
          </p:cNvPr>
          <p:cNvGrpSpPr/>
          <p:nvPr/>
        </p:nvGrpSpPr>
        <p:grpSpPr>
          <a:xfrm>
            <a:off x="5676992" y="-10002"/>
            <a:ext cx="1834560" cy="692933"/>
            <a:chOff x="5676992" y="-10002"/>
            <a:chExt cx="1834560" cy="6929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0755F21-95CA-4491-AFAF-9E7ABE85880D}"/>
                    </a:ext>
                  </a:extLst>
                </p14:cNvPr>
                <p14:cNvContentPartPr/>
                <p14:nvPr/>
              </p14:nvContentPartPr>
              <p14:xfrm>
                <a:off x="5676992" y="377358"/>
                <a:ext cx="446400" cy="27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0755F21-95CA-4491-AFAF-9E7ABE8588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9352" y="359358"/>
                  <a:ext cx="482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7692035B-C4C5-43DE-8F86-826D2BEF69DE}"/>
                    </a:ext>
                  </a:extLst>
                </p14:cNvPr>
                <p14:cNvContentPartPr/>
                <p14:nvPr/>
              </p14:nvContentPartPr>
              <p14:xfrm>
                <a:off x="6167312" y="270798"/>
                <a:ext cx="204120" cy="1350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7692035B-C4C5-43DE-8F86-826D2BEF69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9312" y="253158"/>
                  <a:ext cx="239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98B7E4D-FA55-4EF6-9A13-02E30A09863F}"/>
                    </a:ext>
                  </a:extLst>
                </p14:cNvPr>
                <p14:cNvContentPartPr/>
                <p14:nvPr/>
              </p14:nvContentPartPr>
              <p14:xfrm>
                <a:off x="6840152" y="-10002"/>
                <a:ext cx="435960" cy="484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98B7E4D-FA55-4EF6-9A13-02E30A098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2512" y="-27642"/>
                  <a:ext cx="4716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8FFB47C-9D4E-4341-9DE4-02C635B19FB3}"/>
                    </a:ext>
                  </a:extLst>
                </p14:cNvPr>
                <p14:cNvContentPartPr/>
                <p14:nvPr/>
              </p14:nvContentPartPr>
              <p14:xfrm>
                <a:off x="6835832" y="291251"/>
                <a:ext cx="399600" cy="34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8FFB47C-9D4E-4341-9DE4-02C635B19F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7832" y="273611"/>
                  <a:ext cx="435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A4FCED6-3DBE-49DA-B83F-2F4DA5E774AF}"/>
                    </a:ext>
                  </a:extLst>
                </p14:cNvPr>
                <p14:cNvContentPartPr/>
                <p14:nvPr/>
              </p14:nvContentPartPr>
              <p14:xfrm>
                <a:off x="6565112" y="58331"/>
                <a:ext cx="170280" cy="5209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A4FCED6-3DBE-49DA-B83F-2F4DA5E774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47472" y="40331"/>
                  <a:ext cx="2059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5C38F04-6D49-4BE5-AE52-140C924B6D99}"/>
                    </a:ext>
                  </a:extLst>
                </p14:cNvPr>
                <p14:cNvContentPartPr/>
                <p14:nvPr/>
              </p14:nvContentPartPr>
              <p14:xfrm>
                <a:off x="7158032" y="27731"/>
                <a:ext cx="353520" cy="655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5C38F04-6D49-4BE5-AE52-140C924B6D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0392" y="10091"/>
                  <a:ext cx="389160" cy="69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5139488-C64C-4065-B20F-546F0D94AAC4}"/>
              </a:ext>
            </a:extLst>
          </p:cNvPr>
          <p:cNvGrpSpPr/>
          <p:nvPr/>
        </p:nvGrpSpPr>
        <p:grpSpPr>
          <a:xfrm>
            <a:off x="5536952" y="1252451"/>
            <a:ext cx="869760" cy="588960"/>
            <a:chOff x="5536952" y="1252451"/>
            <a:chExt cx="86976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79B274A-3BB3-4D22-BDA1-A233A623CC0A}"/>
                    </a:ext>
                  </a:extLst>
                </p14:cNvPr>
                <p14:cNvContentPartPr/>
                <p14:nvPr/>
              </p14:nvContentPartPr>
              <p14:xfrm>
                <a:off x="5972552" y="1414451"/>
                <a:ext cx="75600" cy="2386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79B274A-3BB3-4D22-BDA1-A233A623CC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4912" y="1396451"/>
                  <a:ext cx="111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17B00985-3B13-450F-ADFC-C83DB992C956}"/>
                    </a:ext>
                  </a:extLst>
                </p14:cNvPr>
                <p14:cNvContentPartPr/>
                <p14:nvPr/>
              </p14:nvContentPartPr>
              <p14:xfrm>
                <a:off x="5837912" y="1413731"/>
                <a:ext cx="318960" cy="500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17B00985-3B13-450F-ADFC-C83DB992C9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20272" y="1395731"/>
                  <a:ext cx="354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E476D8D0-4DCD-4594-A58C-EE333700B1DA}"/>
                    </a:ext>
                  </a:extLst>
                </p14:cNvPr>
                <p14:cNvContentPartPr/>
                <p14:nvPr/>
              </p14:nvContentPartPr>
              <p14:xfrm>
                <a:off x="5818832" y="1668971"/>
                <a:ext cx="374760" cy="381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E476D8D0-4DCD-4594-A58C-EE333700B1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0832" y="1650971"/>
                  <a:ext cx="410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3629DFC-C6F2-4D0C-BE95-13CCFBB1800F}"/>
                    </a:ext>
                  </a:extLst>
                </p14:cNvPr>
                <p14:cNvContentPartPr/>
                <p14:nvPr/>
              </p14:nvContentPartPr>
              <p14:xfrm>
                <a:off x="5536952" y="1343531"/>
                <a:ext cx="110160" cy="4280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3629DFC-C6F2-4D0C-BE95-13CCFBB180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18952" y="1325891"/>
                  <a:ext cx="145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5F206BC-BB7F-4E4B-95D5-DCD1592E5C91}"/>
                    </a:ext>
                  </a:extLst>
                </p14:cNvPr>
                <p14:cNvContentPartPr/>
                <p14:nvPr/>
              </p14:nvContentPartPr>
              <p14:xfrm>
                <a:off x="6116192" y="1252451"/>
                <a:ext cx="290520" cy="5889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5F206BC-BB7F-4E4B-95D5-DCD1592E5C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8552" y="1234811"/>
                  <a:ext cx="32616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EB738F4-E098-4DD8-89A9-F47E835E2E96}"/>
              </a:ext>
            </a:extLst>
          </p:cNvPr>
          <p:cNvGrpSpPr/>
          <p:nvPr/>
        </p:nvGrpSpPr>
        <p:grpSpPr>
          <a:xfrm>
            <a:off x="1241792" y="2689571"/>
            <a:ext cx="3895920" cy="3303720"/>
            <a:chOff x="1241792" y="2689571"/>
            <a:chExt cx="3895920" cy="33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2BB2D34-6531-4917-B655-D68B83C6F927}"/>
                    </a:ext>
                  </a:extLst>
                </p14:cNvPr>
                <p14:cNvContentPartPr/>
                <p14:nvPr/>
              </p14:nvContentPartPr>
              <p14:xfrm>
                <a:off x="1241792" y="2783891"/>
                <a:ext cx="2136600" cy="13230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2BB2D34-6531-4917-B655-D68B83C6F9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24152" y="2765891"/>
                  <a:ext cx="2172240" cy="13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D6A3040-DDB5-483F-8962-80507E6AD9DA}"/>
                    </a:ext>
                  </a:extLst>
                </p14:cNvPr>
                <p14:cNvContentPartPr/>
                <p14:nvPr/>
              </p14:nvContentPartPr>
              <p14:xfrm>
                <a:off x="2711312" y="2689571"/>
                <a:ext cx="2096280" cy="13111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D6A3040-DDB5-483F-8962-80507E6AD9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3672" y="2671571"/>
                  <a:ext cx="2131920" cy="13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80643EA-1444-4ACE-8385-3B65E817B3CE}"/>
                    </a:ext>
                  </a:extLst>
                </p14:cNvPr>
                <p14:cNvContentPartPr/>
                <p14:nvPr/>
              </p14:nvContentPartPr>
              <p14:xfrm>
                <a:off x="1317752" y="2826731"/>
                <a:ext cx="1444680" cy="13431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80643EA-1444-4ACE-8385-3B65E817B3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99752" y="2809091"/>
                  <a:ext cx="1480320" cy="13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5D84AC4-3CC6-4F74-B3BF-5EA836E79C52}"/>
                    </a:ext>
                  </a:extLst>
                </p14:cNvPr>
                <p14:cNvContentPartPr/>
                <p14:nvPr/>
              </p14:nvContentPartPr>
              <p14:xfrm>
                <a:off x="1563992" y="4592891"/>
                <a:ext cx="2284560" cy="13575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5D84AC4-3CC6-4F74-B3BF-5EA836E79C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6352" y="4574891"/>
                  <a:ext cx="232020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F49E5A8D-3290-47C5-AA41-38EBB85C3C10}"/>
                    </a:ext>
                  </a:extLst>
                </p14:cNvPr>
                <p14:cNvContentPartPr/>
                <p14:nvPr/>
              </p14:nvContentPartPr>
              <p14:xfrm>
                <a:off x="3112352" y="4581731"/>
                <a:ext cx="2025360" cy="14115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F49E5A8D-3290-47C5-AA41-38EBB85C3C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94352" y="4564091"/>
                  <a:ext cx="2061000" cy="144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650729E-3F37-47A4-BB7B-A083D66F2727}"/>
                  </a:ext>
                </a:extLst>
              </p14:cNvPr>
              <p14:cNvContentPartPr/>
              <p14:nvPr/>
            </p14:nvContentPartPr>
            <p14:xfrm>
              <a:off x="6337952" y="2926811"/>
              <a:ext cx="321480" cy="51012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650729E-3F37-47A4-BB7B-A083D66F27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20312" y="2908811"/>
                <a:ext cx="357120" cy="54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2223FFA9-7E26-4527-945A-2875C228B95B}"/>
              </a:ext>
            </a:extLst>
          </p:cNvPr>
          <p:cNvGrpSpPr/>
          <p:nvPr/>
        </p:nvGrpSpPr>
        <p:grpSpPr>
          <a:xfrm>
            <a:off x="6446672" y="4046051"/>
            <a:ext cx="273600" cy="1049760"/>
            <a:chOff x="6446672" y="4046051"/>
            <a:chExt cx="273600" cy="10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B9ADDE51-D498-4FC7-82E0-F40EAF7D522B}"/>
                    </a:ext>
                  </a:extLst>
                </p14:cNvPr>
                <p14:cNvContentPartPr/>
                <p14:nvPr/>
              </p14:nvContentPartPr>
              <p14:xfrm>
                <a:off x="6519032" y="4080971"/>
                <a:ext cx="18360" cy="154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B9ADDE51-D498-4FC7-82E0-F40EAF7D52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01032" y="4062971"/>
                  <a:ext cx="5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B40F1E4-4FB7-432C-85F9-E6B224850886}"/>
                    </a:ext>
                  </a:extLst>
                </p14:cNvPr>
                <p14:cNvContentPartPr/>
                <p14:nvPr/>
              </p14:nvContentPartPr>
              <p14:xfrm>
                <a:off x="6508952" y="4046051"/>
                <a:ext cx="102240" cy="6858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B40F1E4-4FB7-432C-85F9-E6B2248508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0952" y="4028051"/>
                  <a:ext cx="13788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5EC6FE1-94A2-4997-B74E-C03BDB33BC20}"/>
                    </a:ext>
                  </a:extLst>
                </p14:cNvPr>
                <p14:cNvContentPartPr/>
                <p14:nvPr/>
              </p14:nvContentPartPr>
              <p14:xfrm>
                <a:off x="6446672" y="4671011"/>
                <a:ext cx="273600" cy="4248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5EC6FE1-94A2-4997-B74E-C03BDB33BC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28672" y="4653371"/>
                  <a:ext cx="30924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FE8FCE2-0CCE-45E7-99E3-A6E081C571D7}"/>
                  </a:ext>
                </a:extLst>
              </p14:cNvPr>
              <p14:cNvContentPartPr/>
              <p14:nvPr/>
            </p14:nvContentPartPr>
            <p14:xfrm>
              <a:off x="6417152" y="5538971"/>
              <a:ext cx="316080" cy="37368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FE8FCE2-0CCE-45E7-99E3-A6E081C571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99512" y="5520971"/>
                <a:ext cx="35172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EF823769-6125-4CC8-978C-72EA7C5DFA77}"/>
              </a:ext>
            </a:extLst>
          </p:cNvPr>
          <p:cNvGrpSpPr/>
          <p:nvPr/>
        </p:nvGrpSpPr>
        <p:grpSpPr>
          <a:xfrm>
            <a:off x="7681112" y="3505691"/>
            <a:ext cx="2732040" cy="455400"/>
            <a:chOff x="7681112" y="3505691"/>
            <a:chExt cx="27320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2A71119-E683-4ED3-94BA-B0DEC7DC6C93}"/>
                    </a:ext>
                  </a:extLst>
                </p14:cNvPr>
                <p14:cNvContentPartPr/>
                <p14:nvPr/>
              </p14:nvContentPartPr>
              <p14:xfrm>
                <a:off x="7681112" y="3559331"/>
                <a:ext cx="246960" cy="3106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2A71119-E683-4ED3-94BA-B0DEC7DC6C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63472" y="3541691"/>
                  <a:ext cx="282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13459E4-81B5-4BBF-BB5A-624D3C0E4144}"/>
                    </a:ext>
                  </a:extLst>
                </p14:cNvPr>
                <p14:cNvContentPartPr/>
                <p14:nvPr/>
              </p14:nvContentPartPr>
              <p14:xfrm>
                <a:off x="7901432" y="3666611"/>
                <a:ext cx="248760" cy="2120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13459E4-81B5-4BBF-BB5A-624D3C0E41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83792" y="3648611"/>
                  <a:ext cx="284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85E028A-7A9C-4831-9DEC-A8F04557C56C}"/>
                    </a:ext>
                  </a:extLst>
                </p14:cNvPr>
                <p14:cNvContentPartPr/>
                <p14:nvPr/>
              </p14:nvContentPartPr>
              <p14:xfrm>
                <a:off x="8162432" y="3514691"/>
                <a:ext cx="413640" cy="446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85E028A-7A9C-4831-9DEC-A8F04557C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44432" y="3497051"/>
                  <a:ext cx="4492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BDE0BD9-AFC8-409B-85B0-0DDBCFD1DF0E}"/>
                    </a:ext>
                  </a:extLst>
                </p14:cNvPr>
                <p14:cNvContentPartPr/>
                <p14:nvPr/>
              </p14:nvContentPartPr>
              <p14:xfrm>
                <a:off x="8678672" y="3898451"/>
                <a:ext cx="26280" cy="219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BDE0BD9-AFC8-409B-85B0-0DDBCFD1DF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0672" y="3880811"/>
                  <a:ext cx="61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B8DDDFE-3521-4FB2-B09F-20AFD8012F40}"/>
                    </a:ext>
                  </a:extLst>
                </p14:cNvPr>
                <p14:cNvContentPartPr/>
                <p14:nvPr/>
              </p14:nvContentPartPr>
              <p14:xfrm>
                <a:off x="8822312" y="3619811"/>
                <a:ext cx="273960" cy="2566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B8DDDFE-3521-4FB2-B09F-20AFD8012F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04672" y="3601811"/>
                  <a:ext cx="309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13862B3D-33F1-42AE-9B26-B7ADB1FF8099}"/>
                    </a:ext>
                  </a:extLst>
                </p14:cNvPr>
                <p14:cNvContentPartPr/>
                <p14:nvPr/>
              </p14:nvContentPartPr>
              <p14:xfrm>
                <a:off x="9186272" y="3660491"/>
                <a:ext cx="244080" cy="1807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13862B3D-33F1-42AE-9B26-B7ADB1FF80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8632" y="3642851"/>
                  <a:ext cx="279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800B471A-1BB1-41BF-BE84-2F983DE0949D}"/>
                    </a:ext>
                  </a:extLst>
                </p14:cNvPr>
                <p14:cNvContentPartPr/>
                <p14:nvPr/>
              </p14:nvContentPartPr>
              <p14:xfrm>
                <a:off x="9463472" y="3566531"/>
                <a:ext cx="267480" cy="2426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800B471A-1BB1-41BF-BE84-2F983DE094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5832" y="3548891"/>
                  <a:ext cx="303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F2DC8B-96C6-41D4-BF4F-6BEFF660CBA0}"/>
                    </a:ext>
                  </a:extLst>
                </p14:cNvPr>
                <p14:cNvContentPartPr/>
                <p14:nvPr/>
              </p14:nvContentPartPr>
              <p14:xfrm>
                <a:off x="9720512" y="3624851"/>
                <a:ext cx="236880" cy="2300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F2DC8B-96C6-41D4-BF4F-6BEFF660CB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02512" y="3606851"/>
                  <a:ext cx="272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6E99C6AF-836F-4357-B7AE-ED80ED4EB80E}"/>
                    </a:ext>
                  </a:extLst>
                </p14:cNvPr>
                <p14:cNvContentPartPr/>
                <p14:nvPr/>
              </p14:nvContentPartPr>
              <p14:xfrm>
                <a:off x="9665072" y="3517931"/>
                <a:ext cx="357840" cy="2775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6E99C6AF-836F-4357-B7AE-ED80ED4EB8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47072" y="3500291"/>
                  <a:ext cx="393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6E79968-A9D6-479C-B6C2-FA0D29ADC85C}"/>
                    </a:ext>
                  </a:extLst>
                </p14:cNvPr>
                <p14:cNvContentPartPr/>
                <p14:nvPr/>
              </p14:nvContentPartPr>
              <p14:xfrm>
                <a:off x="9745352" y="3505691"/>
                <a:ext cx="667800" cy="2847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6E79968-A9D6-479C-B6C2-FA0D29ADC8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27352" y="3487691"/>
                  <a:ext cx="70344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C7083DB4-0B48-42DB-A2EC-EAD9C5A1AA03}"/>
              </a:ext>
            </a:extLst>
          </p:cNvPr>
          <p:cNvGrpSpPr/>
          <p:nvPr/>
        </p:nvGrpSpPr>
        <p:grpSpPr>
          <a:xfrm>
            <a:off x="125792" y="2273771"/>
            <a:ext cx="4914000" cy="4030920"/>
            <a:chOff x="125792" y="2273771"/>
            <a:chExt cx="4914000" cy="40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5523686-5135-4C1E-AF90-58773DC43E60}"/>
                    </a:ext>
                  </a:extLst>
                </p14:cNvPr>
                <p14:cNvContentPartPr/>
                <p14:nvPr/>
              </p14:nvContentPartPr>
              <p14:xfrm>
                <a:off x="3383432" y="5175731"/>
                <a:ext cx="178560" cy="29988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5523686-5135-4C1E-AF90-58773DC43E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65792" y="5158091"/>
                  <a:ext cx="214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01378A6-0697-432A-9430-97636B8ADEE2}"/>
                    </a:ext>
                  </a:extLst>
                </p14:cNvPr>
                <p14:cNvContentPartPr/>
                <p14:nvPr/>
              </p14:nvContentPartPr>
              <p14:xfrm>
                <a:off x="3293792" y="5218211"/>
                <a:ext cx="342000" cy="2610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01378A6-0697-432A-9430-97636B8ADE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76152" y="5200211"/>
                  <a:ext cx="377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BDDDA1E0-E1B9-4A7F-A37B-4D6446C8B77A}"/>
                    </a:ext>
                  </a:extLst>
                </p14:cNvPr>
                <p14:cNvContentPartPr/>
                <p14:nvPr/>
              </p14:nvContentPartPr>
              <p14:xfrm>
                <a:off x="1059992" y="2273771"/>
                <a:ext cx="3979800" cy="23281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BDDDA1E0-E1B9-4A7F-A37B-4D6446C8B7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1992" y="2256131"/>
                  <a:ext cx="4015440" cy="23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8ACA22B1-B998-43E3-AF50-AB96D5AC77D9}"/>
                    </a:ext>
                  </a:extLst>
                </p14:cNvPr>
                <p14:cNvContentPartPr/>
                <p14:nvPr/>
              </p14:nvContentPartPr>
              <p14:xfrm>
                <a:off x="2868632" y="3250091"/>
                <a:ext cx="245880" cy="3124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8ACA22B1-B998-43E3-AF50-AB96D5AC77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50632" y="3232091"/>
                  <a:ext cx="281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3BDAEF5-19C2-4F75-ADD9-EB647C6F33B9}"/>
                    </a:ext>
                  </a:extLst>
                </p14:cNvPr>
                <p14:cNvContentPartPr/>
                <p14:nvPr/>
              </p14:nvContentPartPr>
              <p14:xfrm>
                <a:off x="2796272" y="3336491"/>
                <a:ext cx="365760" cy="252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3BDAEF5-19C2-4F75-ADD9-EB647C6F33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78272" y="3318851"/>
                  <a:ext cx="401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ABFF5FF8-6EE9-40DB-AAD6-0CE783CCB8B4}"/>
                    </a:ext>
                  </a:extLst>
                </p14:cNvPr>
                <p14:cNvContentPartPr/>
                <p14:nvPr/>
              </p14:nvContentPartPr>
              <p14:xfrm>
                <a:off x="611072" y="3145331"/>
                <a:ext cx="104040" cy="11458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ABFF5FF8-6EE9-40DB-AAD6-0CE783CCB8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3072" y="3127331"/>
                  <a:ext cx="139680" cy="11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6E552BE-1E16-4626-A6BF-CB18AEE83113}"/>
                    </a:ext>
                  </a:extLst>
                </p14:cNvPr>
                <p14:cNvContentPartPr/>
                <p14:nvPr/>
              </p14:nvContentPartPr>
              <p14:xfrm>
                <a:off x="486152" y="4205891"/>
                <a:ext cx="371880" cy="2674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6E552BE-1E16-4626-A6BF-CB18AEE831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512" y="4188251"/>
                  <a:ext cx="407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A7AABDF6-357B-4073-A91A-BCE988A81901}"/>
                    </a:ext>
                  </a:extLst>
                </p14:cNvPr>
                <p14:cNvContentPartPr/>
                <p14:nvPr/>
              </p14:nvContentPartPr>
              <p14:xfrm>
                <a:off x="163952" y="4926251"/>
                <a:ext cx="245520" cy="3592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A7AABDF6-357B-4073-A91A-BCE988A819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6312" y="4908251"/>
                  <a:ext cx="2811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955E8626-608D-4E81-AB6B-87C937AE0289}"/>
                    </a:ext>
                  </a:extLst>
                </p14:cNvPr>
                <p14:cNvContentPartPr/>
                <p14:nvPr/>
              </p14:nvContentPartPr>
              <p14:xfrm>
                <a:off x="464912" y="4947131"/>
                <a:ext cx="147240" cy="2847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955E8626-608D-4E81-AB6B-87C937AE02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6912" y="4929491"/>
                  <a:ext cx="182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EB9B5CD-A593-4F71-A72F-A49EBF2DE61B}"/>
                    </a:ext>
                  </a:extLst>
                </p14:cNvPr>
                <p14:cNvContentPartPr/>
                <p14:nvPr/>
              </p14:nvContentPartPr>
              <p14:xfrm>
                <a:off x="656072" y="4866491"/>
                <a:ext cx="151920" cy="1825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EB9B5CD-A593-4F71-A72F-A49EBF2DE6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8072" y="4848491"/>
                  <a:ext cx="187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8AB75DF-4F05-4C60-A3F4-18C59F3FD239}"/>
                    </a:ext>
                  </a:extLst>
                </p14:cNvPr>
                <p14:cNvContentPartPr/>
                <p14:nvPr/>
              </p14:nvContentPartPr>
              <p14:xfrm>
                <a:off x="872072" y="4889171"/>
                <a:ext cx="73080" cy="1332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8AB75DF-4F05-4C60-A3F4-18C59F3FD2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4072" y="487153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E7431C92-0415-4475-BE89-92F5F2655788}"/>
                    </a:ext>
                  </a:extLst>
                </p14:cNvPr>
                <p14:cNvContentPartPr/>
                <p14:nvPr/>
              </p14:nvContentPartPr>
              <p14:xfrm>
                <a:off x="980792" y="4755251"/>
                <a:ext cx="218160" cy="26676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E7431C92-0415-4475-BE89-92F5F26557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2792" y="4737611"/>
                  <a:ext cx="253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02EFEA3-D2F9-4BB9-B94E-D09C97AB7CC0}"/>
                    </a:ext>
                  </a:extLst>
                </p14:cNvPr>
                <p14:cNvContentPartPr/>
                <p14:nvPr/>
              </p14:nvContentPartPr>
              <p14:xfrm>
                <a:off x="125792" y="5544011"/>
                <a:ext cx="237600" cy="3643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02EFEA3-D2F9-4BB9-B94E-D09C97AB7C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792" y="5526011"/>
                  <a:ext cx="273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9BCD9FE-61BF-4873-AB64-AF92B104F5F0}"/>
                    </a:ext>
                  </a:extLst>
                </p14:cNvPr>
                <p14:cNvContentPartPr/>
                <p14:nvPr/>
              </p14:nvContentPartPr>
              <p14:xfrm>
                <a:off x="366272" y="5483531"/>
                <a:ext cx="87120" cy="2660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9BCD9FE-61BF-4873-AB64-AF92B104F5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272" y="5465531"/>
                  <a:ext cx="122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01F26C6-5E4D-4FB7-8373-34A9EBFFD735}"/>
                    </a:ext>
                  </a:extLst>
                </p14:cNvPr>
                <p14:cNvContentPartPr/>
                <p14:nvPr/>
              </p14:nvContentPartPr>
              <p14:xfrm>
                <a:off x="498752" y="5338451"/>
                <a:ext cx="182160" cy="31968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01F26C6-5E4D-4FB7-8373-34A9EBFFD7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0752" y="5320811"/>
                  <a:ext cx="217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7995F29-9559-4FFA-B284-9F6FBAFDDC76}"/>
                    </a:ext>
                  </a:extLst>
                </p14:cNvPr>
                <p14:cNvContentPartPr/>
                <p14:nvPr/>
              </p14:nvContentPartPr>
              <p14:xfrm>
                <a:off x="736352" y="5216411"/>
                <a:ext cx="231120" cy="2937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7995F29-9559-4FFA-B284-9F6FBAFDDC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8352" y="5198411"/>
                  <a:ext cx="266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F4253AD3-F0A8-4B6B-AE15-4F7CEA29B5F2}"/>
                    </a:ext>
                  </a:extLst>
                </p14:cNvPr>
                <p14:cNvContentPartPr/>
                <p14:nvPr/>
              </p14:nvContentPartPr>
              <p14:xfrm>
                <a:off x="1084832" y="5235491"/>
                <a:ext cx="29880" cy="15480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F4253AD3-F0A8-4B6B-AE15-4F7CEA29B5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6832" y="5217491"/>
                  <a:ext cx="65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C2A8DDFE-5A3E-494E-870B-D352962066BB}"/>
                    </a:ext>
                  </a:extLst>
                </p14:cNvPr>
                <p14:cNvContentPartPr/>
                <p14:nvPr/>
              </p14:nvContentPartPr>
              <p14:xfrm>
                <a:off x="1003112" y="5197691"/>
                <a:ext cx="182520" cy="1908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C2A8DDFE-5A3E-494E-870B-D352962066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5472" y="5179691"/>
                  <a:ext cx="218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B83A7F9-7237-4CDF-914E-C93BB2D25A47}"/>
                    </a:ext>
                  </a:extLst>
                </p14:cNvPr>
                <p14:cNvContentPartPr/>
                <p14:nvPr/>
              </p14:nvContentPartPr>
              <p14:xfrm>
                <a:off x="1248632" y="5133611"/>
                <a:ext cx="87480" cy="1900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B83A7F9-7237-4CDF-914E-C93BB2D25A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30992" y="5115611"/>
                  <a:ext cx="12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96EF9C8-F4FC-409B-B931-4A73517DC59D}"/>
                    </a:ext>
                  </a:extLst>
                </p14:cNvPr>
                <p14:cNvContentPartPr/>
                <p14:nvPr/>
              </p14:nvContentPartPr>
              <p14:xfrm>
                <a:off x="1329992" y="5044331"/>
                <a:ext cx="249840" cy="25164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96EF9C8-F4FC-409B-B931-4A73517DC59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12352" y="5026331"/>
                  <a:ext cx="285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841573AC-9B00-4AC2-821A-78DFF49C62A5}"/>
                    </a:ext>
                  </a:extLst>
                </p14:cNvPr>
                <p14:cNvContentPartPr/>
                <p14:nvPr/>
              </p14:nvContentPartPr>
              <p14:xfrm>
                <a:off x="1626632" y="4889171"/>
                <a:ext cx="193680" cy="2930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841573AC-9B00-4AC2-821A-78DFF49C62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08632" y="4871531"/>
                  <a:ext cx="229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8615035F-D884-4F94-9276-A16E5C7A369F}"/>
                    </a:ext>
                  </a:extLst>
                </p14:cNvPr>
                <p14:cNvContentPartPr/>
                <p14:nvPr/>
              </p14:nvContentPartPr>
              <p14:xfrm>
                <a:off x="1839032" y="4806731"/>
                <a:ext cx="160920" cy="2628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8615035F-D884-4F94-9276-A16E5C7A36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21392" y="4789091"/>
                  <a:ext cx="19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570B065C-915C-4DCE-B003-23DF69F81F5F}"/>
                    </a:ext>
                  </a:extLst>
                </p14:cNvPr>
                <p14:cNvContentPartPr/>
                <p14:nvPr/>
              </p14:nvContentPartPr>
              <p14:xfrm>
                <a:off x="2042792" y="4656971"/>
                <a:ext cx="455400" cy="5544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570B065C-915C-4DCE-B003-23DF69F81F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24792" y="4639331"/>
                  <a:ext cx="491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9EB9636-EBFA-4552-AEE5-4E8BA9F90593}"/>
                    </a:ext>
                  </a:extLst>
                </p14:cNvPr>
                <p14:cNvContentPartPr/>
                <p14:nvPr/>
              </p14:nvContentPartPr>
              <p14:xfrm>
                <a:off x="2665952" y="5041811"/>
                <a:ext cx="32040" cy="370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9EB9636-EBFA-4552-AEE5-4E8BA9F905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8312" y="5024171"/>
                  <a:ext cx="67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246EC5B-DF56-4C08-9A3D-8194B0A0286A}"/>
                    </a:ext>
                  </a:extLst>
                </p14:cNvPr>
                <p14:cNvContentPartPr/>
                <p14:nvPr/>
              </p14:nvContentPartPr>
              <p14:xfrm>
                <a:off x="471392" y="5359691"/>
                <a:ext cx="1513080" cy="9450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246EC5B-DF56-4C08-9A3D-8194B0A028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3392" y="5341691"/>
                  <a:ext cx="1548720" cy="9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105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99B286-1847-4C19-8170-F700CF61DB7C}"/>
              </a:ext>
            </a:extLst>
          </p:cNvPr>
          <p:cNvSpPr txBox="1"/>
          <p:nvPr/>
        </p:nvSpPr>
        <p:spPr>
          <a:xfrm>
            <a:off x="520832" y="5666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logical form?</a:t>
            </a:r>
            <a:endParaRPr lang="en-GB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96783-4C9F-4E1F-A4A6-7EDA538DC940}"/>
              </a:ext>
            </a:extLst>
          </p:cNvPr>
          <p:cNvSpPr txBox="1"/>
          <p:nvPr/>
        </p:nvSpPr>
        <p:spPr>
          <a:xfrm>
            <a:off x="747075" y="1719548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taxes are lowered, I will have more money to spend.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more money to spend.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taxes must have been lowered.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B26F5-4AC8-4494-B3BE-58424BBAAB71}"/>
              </a:ext>
            </a:extLst>
          </p:cNvPr>
          <p:cNvSpPr txBox="1"/>
          <p:nvPr/>
        </p:nvSpPr>
        <p:spPr>
          <a:xfrm>
            <a:off x="2594728" y="342900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barks, it is a dog.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doesn’t bark.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it’s not a dog.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F190F-C7D6-4112-B0D7-5A434B03539E}"/>
              </a:ext>
            </a:extLst>
          </p:cNvPr>
          <p:cNvSpPr txBox="1"/>
          <p:nvPr/>
        </p:nvSpPr>
        <p:spPr>
          <a:xfrm>
            <a:off x="5715001" y="5225601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are in this class you will get a grade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in this class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get a grade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5509D334-23A9-4267-8078-DBADE1FA69EC}"/>
                  </a:ext>
                </a:extLst>
              </p14:cNvPr>
              <p14:cNvContentPartPr/>
              <p14:nvPr/>
            </p14:nvContentPartPr>
            <p14:xfrm>
              <a:off x="1133432" y="1523238"/>
              <a:ext cx="136080" cy="2250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5509D334-23A9-4267-8078-DBADE1FA6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792" y="1514598"/>
                <a:ext cx="153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32DD52-CD2E-4E7E-9FEF-93C3EFA39B3D}"/>
                  </a:ext>
                </a:extLst>
              </p14:cNvPr>
              <p14:cNvContentPartPr/>
              <p14:nvPr/>
            </p14:nvContentPartPr>
            <p14:xfrm>
              <a:off x="4073192" y="1539798"/>
              <a:ext cx="187920" cy="2019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32DD52-CD2E-4E7E-9FEF-93C3EFA39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4552" y="1531158"/>
                <a:ext cx="205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C2DDCF74-9A2A-4E60-95DF-F93EAAAFB19A}"/>
                  </a:ext>
                </a:extLst>
              </p14:cNvPr>
              <p14:cNvContentPartPr/>
              <p14:nvPr/>
            </p14:nvContentPartPr>
            <p14:xfrm>
              <a:off x="5266592" y="2380398"/>
              <a:ext cx="237960" cy="3690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C2DDCF74-9A2A-4E60-95DF-F93EAAAFB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7592" y="2371758"/>
                <a:ext cx="25560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F42E100-A14D-42B9-A51F-7956E397FB71}"/>
              </a:ext>
            </a:extLst>
          </p:cNvPr>
          <p:cNvGrpSpPr/>
          <p:nvPr/>
        </p:nvGrpSpPr>
        <p:grpSpPr>
          <a:xfrm>
            <a:off x="3834872" y="2098518"/>
            <a:ext cx="199080" cy="271440"/>
            <a:chOff x="3834872" y="2098518"/>
            <a:chExt cx="19908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F33F70E-6937-4B1D-9160-83373763632D}"/>
                    </a:ext>
                  </a:extLst>
                </p14:cNvPr>
                <p14:cNvContentPartPr/>
                <p14:nvPr/>
              </p14:nvContentPartPr>
              <p14:xfrm>
                <a:off x="3834872" y="2098518"/>
                <a:ext cx="154800" cy="1828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F33F70E-6937-4B1D-9160-833737636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5872" y="2089878"/>
                  <a:ext cx="172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7FC75A0-B3F5-4CB6-AD4B-58AFDA09496B}"/>
                    </a:ext>
                  </a:extLst>
                </p14:cNvPr>
                <p14:cNvContentPartPr/>
                <p14:nvPr/>
              </p14:nvContentPartPr>
              <p14:xfrm>
                <a:off x="3895712" y="2117238"/>
                <a:ext cx="138240" cy="2527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7FC75A0-B3F5-4CB6-AD4B-58AFDA0949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7072" y="2108238"/>
                  <a:ext cx="155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A92421C-685A-4CED-81EA-4A53BB01A3CD}"/>
                    </a:ext>
                  </a:extLst>
                </p14:cNvPr>
                <p14:cNvContentPartPr/>
                <p14:nvPr/>
              </p14:nvContentPartPr>
              <p14:xfrm>
                <a:off x="3843872" y="2154678"/>
                <a:ext cx="122400" cy="1555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A92421C-685A-4CED-81EA-4A53BB01A3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4872" y="2145678"/>
                  <a:ext cx="14004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41F427A-9FF7-49F0-8FD4-DAF0B75E5F93}"/>
                  </a:ext>
                </a:extLst>
              </p14:cNvPr>
              <p14:cNvContentPartPr/>
              <p14:nvPr/>
            </p14:nvContentPartPr>
            <p14:xfrm>
              <a:off x="7926272" y="1700718"/>
              <a:ext cx="137160" cy="8172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41F427A-9FF7-49F0-8FD4-DAF0B75E5F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7272" y="1692078"/>
                <a:ext cx="15480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8581071-9AE7-447A-923D-A156E756E2E6}"/>
              </a:ext>
            </a:extLst>
          </p:cNvPr>
          <p:cNvGrpSpPr/>
          <p:nvPr/>
        </p:nvGrpSpPr>
        <p:grpSpPr>
          <a:xfrm>
            <a:off x="6771392" y="1966758"/>
            <a:ext cx="2526120" cy="358560"/>
            <a:chOff x="6771392" y="1966758"/>
            <a:chExt cx="252612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C7F1C23-00B6-4524-9C00-CD7EAB01642A}"/>
                    </a:ext>
                  </a:extLst>
                </p14:cNvPr>
                <p14:cNvContentPartPr/>
                <p14:nvPr/>
              </p14:nvContentPartPr>
              <p14:xfrm>
                <a:off x="6771392" y="2021838"/>
                <a:ext cx="290880" cy="3034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C7F1C23-00B6-4524-9C00-CD7EAB0164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62392" y="2012838"/>
                  <a:ext cx="308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1A459355-59CF-4260-993F-F807DC50324E}"/>
                    </a:ext>
                  </a:extLst>
                </p14:cNvPr>
                <p14:cNvContentPartPr/>
                <p14:nvPr/>
              </p14:nvContentPartPr>
              <p14:xfrm>
                <a:off x="6808112" y="2175198"/>
                <a:ext cx="189720" cy="33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1A459355-59CF-4260-993F-F807DC5032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9112" y="2166558"/>
                  <a:ext cx="207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C5CD1DF-43E9-42B4-B11D-4079B67E8CC9}"/>
                    </a:ext>
                  </a:extLst>
                </p14:cNvPr>
                <p14:cNvContentPartPr/>
                <p14:nvPr/>
              </p14:nvContentPartPr>
              <p14:xfrm>
                <a:off x="7094672" y="2044878"/>
                <a:ext cx="254880" cy="2120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C5CD1DF-43E9-42B4-B11D-4079B67E8C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6032" y="2036238"/>
                  <a:ext cx="272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E055A64-EB17-45D0-844F-D1E06DFBDB7B}"/>
                    </a:ext>
                  </a:extLst>
                </p14:cNvPr>
                <p14:cNvContentPartPr/>
                <p14:nvPr/>
              </p14:nvContentPartPr>
              <p14:xfrm>
                <a:off x="7027352" y="1992318"/>
                <a:ext cx="389880" cy="478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E055A64-EB17-45D0-844F-D1E06DFBDB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8352" y="1983678"/>
                  <a:ext cx="407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EC694778-8D22-4852-B4C2-A679CD91CF13}"/>
                    </a:ext>
                  </a:extLst>
                </p14:cNvPr>
                <p14:cNvContentPartPr/>
                <p14:nvPr/>
              </p14:nvContentPartPr>
              <p14:xfrm>
                <a:off x="7062992" y="2090598"/>
                <a:ext cx="333000" cy="147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EC694778-8D22-4852-B4C2-A679CD91CF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54352" y="2081958"/>
                  <a:ext cx="35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143E5FB-D936-42B0-80C6-62FCF61EAA13}"/>
                    </a:ext>
                  </a:extLst>
                </p14:cNvPr>
                <p14:cNvContentPartPr/>
                <p14:nvPr/>
              </p14:nvContentPartPr>
              <p14:xfrm>
                <a:off x="7499672" y="2082678"/>
                <a:ext cx="519480" cy="1814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143E5FB-D936-42B0-80C6-62FCF61EAA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1032" y="2073678"/>
                  <a:ext cx="53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FBA920B-A582-44B2-9249-D79D0EF2962B}"/>
                    </a:ext>
                  </a:extLst>
                </p14:cNvPr>
                <p14:cNvContentPartPr/>
                <p14:nvPr/>
              </p14:nvContentPartPr>
              <p14:xfrm>
                <a:off x="8065232" y="2078358"/>
                <a:ext cx="82800" cy="155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FBA920B-A582-44B2-9249-D79D0EF29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6592" y="2069718"/>
                  <a:ext cx="100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F1F4B6D-B89C-42B8-BD63-77E4C7A97F6F}"/>
                    </a:ext>
                  </a:extLst>
                </p14:cNvPr>
                <p14:cNvContentPartPr/>
                <p14:nvPr/>
              </p14:nvContentPartPr>
              <p14:xfrm>
                <a:off x="8268992" y="1966758"/>
                <a:ext cx="143640" cy="2106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F1F4B6D-B89C-42B8-BD63-77E4C7A97F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60352" y="1957758"/>
                  <a:ext cx="161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1AD0C08-DC6C-4632-B85F-02BE54A679C2}"/>
                    </a:ext>
                  </a:extLst>
                </p14:cNvPr>
                <p14:cNvContentPartPr/>
                <p14:nvPr/>
              </p14:nvContentPartPr>
              <p14:xfrm>
                <a:off x="8688752" y="2048118"/>
                <a:ext cx="54720" cy="223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1AD0C08-DC6C-4632-B85F-02BE54A679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9752" y="2039118"/>
                  <a:ext cx="72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A136054-A667-411B-ADED-A67ED92D6F26}"/>
                    </a:ext>
                  </a:extLst>
                </p14:cNvPr>
                <p14:cNvContentPartPr/>
                <p14:nvPr/>
              </p14:nvContentPartPr>
              <p14:xfrm>
                <a:off x="8625392" y="2100678"/>
                <a:ext cx="158040" cy="270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A136054-A667-411B-ADED-A67ED92D6F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16392" y="2092038"/>
                  <a:ext cx="175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EA69B58-077D-44BC-A1AF-8E1C0BA2171A}"/>
                    </a:ext>
                  </a:extLst>
                </p14:cNvPr>
                <p14:cNvContentPartPr/>
                <p14:nvPr/>
              </p14:nvContentPartPr>
              <p14:xfrm>
                <a:off x="8755352" y="2092038"/>
                <a:ext cx="277560" cy="1252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EA69B58-077D-44BC-A1AF-8E1C0BA217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6712" y="2083038"/>
                  <a:ext cx="295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15BEAB-D2A6-42A0-9F8A-E8012D530733}"/>
                    </a:ext>
                  </a:extLst>
                </p14:cNvPr>
                <p14:cNvContentPartPr/>
                <p14:nvPr/>
              </p14:nvContentPartPr>
              <p14:xfrm>
                <a:off x="9060992" y="2039838"/>
                <a:ext cx="233280" cy="146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15BEAB-D2A6-42A0-9F8A-E8012D5307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1992" y="2030838"/>
                  <a:ext cx="250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CE28377-0ACD-41C0-86A6-7570DBEEFC15}"/>
                    </a:ext>
                  </a:extLst>
                </p14:cNvPr>
                <p14:cNvContentPartPr/>
                <p14:nvPr/>
              </p14:nvContentPartPr>
              <p14:xfrm>
                <a:off x="8961272" y="1979718"/>
                <a:ext cx="336240" cy="187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CE28377-0ACD-41C0-86A6-7570DBEEFC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52632" y="1970718"/>
                  <a:ext cx="3538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A58438A-53E0-4875-9371-46C61259128C}"/>
              </a:ext>
            </a:extLst>
          </p:cNvPr>
          <p:cNvGrpSpPr/>
          <p:nvPr/>
        </p:nvGrpSpPr>
        <p:grpSpPr>
          <a:xfrm>
            <a:off x="7662032" y="2482998"/>
            <a:ext cx="1019880" cy="311760"/>
            <a:chOff x="7662032" y="2482998"/>
            <a:chExt cx="101988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103BFC6E-0256-43B8-9874-4AEB86BECE11}"/>
                    </a:ext>
                  </a:extLst>
                </p14:cNvPr>
                <p14:cNvContentPartPr/>
                <p14:nvPr/>
              </p14:nvContentPartPr>
              <p14:xfrm>
                <a:off x="7662032" y="2528358"/>
                <a:ext cx="419040" cy="1933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103BFC6E-0256-43B8-9874-4AEB86BECE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3392" y="2519718"/>
                  <a:ext cx="436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CB9B9D5-CEE9-4DE6-86E8-BB9D1AFEA424}"/>
                    </a:ext>
                  </a:extLst>
                </p14:cNvPr>
                <p14:cNvContentPartPr/>
                <p14:nvPr/>
              </p14:nvContentPartPr>
              <p14:xfrm>
                <a:off x="8042912" y="2581278"/>
                <a:ext cx="342720" cy="1551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CB9B9D5-CEE9-4DE6-86E8-BB9D1AFEA4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33912" y="2572638"/>
                  <a:ext cx="360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54C8B4B2-973A-4B4F-832F-59D44086092C}"/>
                    </a:ext>
                  </a:extLst>
                </p14:cNvPr>
                <p14:cNvContentPartPr/>
                <p14:nvPr/>
              </p14:nvContentPartPr>
              <p14:xfrm>
                <a:off x="8369792" y="2482998"/>
                <a:ext cx="185760" cy="2628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54C8B4B2-973A-4B4F-832F-59D4408609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0792" y="2473998"/>
                  <a:ext cx="203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0CACB44-DA87-4192-B594-C13FDA540E14}"/>
                    </a:ext>
                  </a:extLst>
                </p14:cNvPr>
                <p14:cNvContentPartPr/>
                <p14:nvPr/>
              </p14:nvContentPartPr>
              <p14:xfrm>
                <a:off x="8589032" y="2753718"/>
                <a:ext cx="92880" cy="410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0CACB44-DA87-4192-B594-C13FDA540E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80392" y="2744718"/>
                  <a:ext cx="1105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0D238547-A9BD-4F24-A67F-0FD5E373BC95}"/>
              </a:ext>
            </a:extLst>
          </p:cNvPr>
          <p:cNvGrpSpPr/>
          <p:nvPr/>
        </p:nvGrpSpPr>
        <p:grpSpPr>
          <a:xfrm>
            <a:off x="2924432" y="3169878"/>
            <a:ext cx="237960" cy="253440"/>
            <a:chOff x="2924432" y="3169878"/>
            <a:chExt cx="23796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F844A1A2-ACEE-4780-82CF-A7619006832C}"/>
                    </a:ext>
                  </a:extLst>
                </p14:cNvPr>
                <p14:cNvContentPartPr/>
                <p14:nvPr/>
              </p14:nvContentPartPr>
              <p14:xfrm>
                <a:off x="3010112" y="3233958"/>
                <a:ext cx="11880" cy="1893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F844A1A2-ACEE-4780-82CF-A761900683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2112" y="3216318"/>
                  <a:ext cx="4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2261D36-31DD-4A8E-A042-4B315442E9A7}"/>
                    </a:ext>
                  </a:extLst>
                </p14:cNvPr>
                <p14:cNvContentPartPr/>
                <p14:nvPr/>
              </p14:nvContentPartPr>
              <p14:xfrm>
                <a:off x="2924432" y="3169878"/>
                <a:ext cx="237960" cy="1267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2261D36-31DD-4A8E-A042-4B315442E9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6432" y="3152238"/>
                  <a:ext cx="2736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BA9747D5-9EF0-4B07-9A5B-01FAD7995A2F}"/>
                  </a:ext>
                </a:extLst>
              </p14:cNvPr>
              <p14:cNvContentPartPr/>
              <p14:nvPr/>
            </p14:nvContentPartPr>
            <p14:xfrm>
              <a:off x="4256432" y="3213798"/>
              <a:ext cx="121320" cy="21744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BA9747D5-9EF0-4B07-9A5B-01FAD7995A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8432" y="3195798"/>
                <a:ext cx="15696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3A66CD0-3BC3-4197-B3B8-0C2D041AA8BA}"/>
              </a:ext>
            </a:extLst>
          </p:cNvPr>
          <p:cNvGrpSpPr/>
          <p:nvPr/>
        </p:nvGrpSpPr>
        <p:grpSpPr>
          <a:xfrm>
            <a:off x="4278752" y="3731118"/>
            <a:ext cx="608400" cy="270000"/>
            <a:chOff x="4278752" y="3731118"/>
            <a:chExt cx="60840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1ADFDB2-AD94-439C-852C-48422330D8A5}"/>
                    </a:ext>
                  </a:extLst>
                </p14:cNvPr>
                <p14:cNvContentPartPr/>
                <p14:nvPr/>
              </p14:nvContentPartPr>
              <p14:xfrm>
                <a:off x="4278752" y="3789078"/>
                <a:ext cx="349200" cy="1101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1ADFDB2-AD94-439C-852C-48422330D8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1112" y="3771438"/>
                  <a:ext cx="384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65B5991-7553-4A5C-B276-1248631510E8}"/>
                    </a:ext>
                  </a:extLst>
                </p14:cNvPr>
                <p14:cNvContentPartPr/>
                <p14:nvPr/>
              </p14:nvContentPartPr>
              <p14:xfrm>
                <a:off x="4713632" y="3731118"/>
                <a:ext cx="173520" cy="2700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65B5991-7553-4A5C-B276-1248631510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5632" y="3713478"/>
                  <a:ext cx="20916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709802A-EDE5-4A50-9E4E-ED2427D7397C}"/>
              </a:ext>
            </a:extLst>
          </p:cNvPr>
          <p:cNvGrpSpPr/>
          <p:nvPr/>
        </p:nvGrpSpPr>
        <p:grpSpPr>
          <a:xfrm>
            <a:off x="5202872" y="4021998"/>
            <a:ext cx="682200" cy="357120"/>
            <a:chOff x="5202872" y="4021998"/>
            <a:chExt cx="68220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32002F3F-ADA4-4599-8B4B-8E62319CAEAC}"/>
                    </a:ext>
                  </a:extLst>
                </p14:cNvPr>
                <p14:cNvContentPartPr/>
                <p14:nvPr/>
              </p14:nvContentPartPr>
              <p14:xfrm>
                <a:off x="5202872" y="4068078"/>
                <a:ext cx="429480" cy="1054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32002F3F-ADA4-4599-8B4B-8E62319CAE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5232" y="4050078"/>
                  <a:ext cx="46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701D0E8-5CA6-4E8E-8921-EBACAB09DC4A}"/>
                    </a:ext>
                  </a:extLst>
                </p14:cNvPr>
                <p14:cNvContentPartPr/>
                <p14:nvPr/>
              </p14:nvContentPartPr>
              <p14:xfrm>
                <a:off x="5705072" y="4021998"/>
                <a:ext cx="180000" cy="3571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701D0E8-5CA6-4E8E-8921-EBACAB09DC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7072" y="4004358"/>
                  <a:ext cx="21564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B944CAA8-EB30-4800-A266-75A125C8003B}"/>
              </a:ext>
            </a:extLst>
          </p:cNvPr>
          <p:cNvGrpSpPr/>
          <p:nvPr/>
        </p:nvGrpSpPr>
        <p:grpSpPr>
          <a:xfrm>
            <a:off x="6525872" y="3501438"/>
            <a:ext cx="2301840" cy="489240"/>
            <a:chOff x="6525872" y="3501438"/>
            <a:chExt cx="230184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19CA32A-83DE-48E9-80F3-931BCC230923}"/>
                    </a:ext>
                  </a:extLst>
                </p14:cNvPr>
                <p14:cNvContentPartPr/>
                <p14:nvPr/>
              </p14:nvContentPartPr>
              <p14:xfrm>
                <a:off x="6525872" y="3616998"/>
                <a:ext cx="188640" cy="3196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19CA32A-83DE-48E9-80F3-931BCC2309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07872" y="3599358"/>
                  <a:ext cx="224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78E73C0-D3D8-464B-8F02-6494DBC934B1}"/>
                    </a:ext>
                  </a:extLst>
                </p14:cNvPr>
                <p14:cNvContentPartPr/>
                <p14:nvPr/>
              </p14:nvContentPartPr>
              <p14:xfrm>
                <a:off x="6766712" y="3751278"/>
                <a:ext cx="177840" cy="1375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78E73C0-D3D8-464B-8F02-6494DBC934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9072" y="3733278"/>
                  <a:ext cx="213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F904F07-8754-468E-9F89-9BFF7D900BF9}"/>
                    </a:ext>
                  </a:extLst>
                </p14:cNvPr>
                <p14:cNvContentPartPr/>
                <p14:nvPr/>
              </p14:nvContentPartPr>
              <p14:xfrm>
                <a:off x="6774632" y="3608718"/>
                <a:ext cx="131760" cy="2376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F904F07-8754-468E-9F89-9BFF7D900B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56992" y="3591078"/>
                  <a:ext cx="167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9FAA9CEE-8B9C-41E2-ADB7-60AA583AFD64}"/>
                    </a:ext>
                  </a:extLst>
                </p14:cNvPr>
                <p14:cNvContentPartPr/>
                <p14:nvPr/>
              </p14:nvContentPartPr>
              <p14:xfrm>
                <a:off x="7050752" y="3617358"/>
                <a:ext cx="347400" cy="3733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9FAA9CEE-8B9C-41E2-ADB7-60AA583AFD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32752" y="3599358"/>
                  <a:ext cx="383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D3C344C-7A17-44E2-98E6-E72214230F77}"/>
                    </a:ext>
                  </a:extLst>
                </p14:cNvPr>
                <p14:cNvContentPartPr/>
                <p14:nvPr/>
              </p14:nvContentPartPr>
              <p14:xfrm>
                <a:off x="7460072" y="3673518"/>
                <a:ext cx="357840" cy="2264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D3C344C-7A17-44E2-98E6-E72214230F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42432" y="3655878"/>
                  <a:ext cx="393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E1C85B5-260A-4788-82B1-117B958BA166}"/>
                    </a:ext>
                  </a:extLst>
                </p14:cNvPr>
                <p14:cNvContentPartPr/>
                <p14:nvPr/>
              </p14:nvContentPartPr>
              <p14:xfrm>
                <a:off x="7870472" y="3579918"/>
                <a:ext cx="141840" cy="2170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E1C85B5-260A-4788-82B1-117B958BA1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52472" y="3562278"/>
                  <a:ext cx="177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ADD9336-CD64-4B38-8F92-2EB7DD3182CA}"/>
                    </a:ext>
                  </a:extLst>
                </p14:cNvPr>
                <p14:cNvContentPartPr/>
                <p14:nvPr/>
              </p14:nvContentPartPr>
              <p14:xfrm>
                <a:off x="8248472" y="3835878"/>
                <a:ext cx="61560" cy="115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ADD9336-CD64-4B38-8F92-2EB7DD3182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30832" y="3817878"/>
                  <a:ext cx="97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0947D6CE-FF68-4958-A2FE-A2464828DB5F}"/>
                    </a:ext>
                  </a:extLst>
                </p14:cNvPr>
                <p14:cNvContentPartPr/>
                <p14:nvPr/>
              </p14:nvContentPartPr>
              <p14:xfrm>
                <a:off x="8259992" y="3501438"/>
                <a:ext cx="100080" cy="3132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0947D6CE-FF68-4958-A2FE-A2464828DB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41992" y="3483798"/>
                  <a:ext cx="135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DDEA7D1-2125-499C-9C6E-C20CA33A8F63}"/>
                    </a:ext>
                  </a:extLst>
                </p14:cNvPr>
                <p14:cNvContentPartPr/>
                <p14:nvPr/>
              </p14:nvContentPartPr>
              <p14:xfrm>
                <a:off x="8247392" y="3553638"/>
                <a:ext cx="202680" cy="349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DDEA7D1-2125-499C-9C6E-C20CA33A8F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29752" y="3535998"/>
                  <a:ext cx="238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D59DC25-8231-4157-8BB3-14A2FE9D2AE5}"/>
                    </a:ext>
                  </a:extLst>
                </p14:cNvPr>
                <p14:cNvContentPartPr/>
                <p14:nvPr/>
              </p14:nvContentPartPr>
              <p14:xfrm>
                <a:off x="8448632" y="3501798"/>
                <a:ext cx="379080" cy="3182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D59DC25-8231-4157-8BB3-14A2FE9D2A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30632" y="3483798"/>
                  <a:ext cx="41472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76FC463F-DE52-4453-8A98-549350B8A333}"/>
              </a:ext>
            </a:extLst>
          </p:cNvPr>
          <p:cNvGrpSpPr/>
          <p:nvPr/>
        </p:nvGrpSpPr>
        <p:grpSpPr>
          <a:xfrm>
            <a:off x="9189872" y="3249438"/>
            <a:ext cx="1903680" cy="614160"/>
            <a:chOff x="9189872" y="3249438"/>
            <a:chExt cx="190368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FD06F35F-52F7-42CF-8433-B153EE718BF2}"/>
                    </a:ext>
                  </a:extLst>
                </p14:cNvPr>
                <p14:cNvContentPartPr/>
                <p14:nvPr/>
              </p14:nvContentPartPr>
              <p14:xfrm>
                <a:off x="9189872" y="3559758"/>
                <a:ext cx="177840" cy="3038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FD06F35F-52F7-42CF-8433-B153EE718B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71872" y="3542118"/>
                  <a:ext cx="213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B57F756-F45C-4A1F-8D7F-2E0488EC126A}"/>
                    </a:ext>
                  </a:extLst>
                </p14:cNvPr>
                <p14:cNvContentPartPr/>
                <p14:nvPr/>
              </p14:nvContentPartPr>
              <p14:xfrm>
                <a:off x="9260072" y="3606558"/>
                <a:ext cx="327600" cy="2142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B57F756-F45C-4A1F-8D7F-2E0488EC12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2072" y="3588558"/>
                  <a:ext cx="363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3ECD2D45-C410-4F1F-96A6-0C654512343F}"/>
                    </a:ext>
                  </a:extLst>
                </p14:cNvPr>
                <p14:cNvContentPartPr/>
                <p14:nvPr/>
              </p14:nvContentPartPr>
              <p14:xfrm>
                <a:off x="9561032" y="3519438"/>
                <a:ext cx="332640" cy="2365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3ECD2D45-C410-4F1F-96A6-0C65451234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3032" y="3501798"/>
                  <a:ext cx="368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4A80D90-136B-4738-8251-E30A05C0D3D9}"/>
                    </a:ext>
                  </a:extLst>
                </p14:cNvPr>
                <p14:cNvContentPartPr/>
                <p14:nvPr/>
              </p14:nvContentPartPr>
              <p14:xfrm>
                <a:off x="9877832" y="3450678"/>
                <a:ext cx="180000" cy="2617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4A80D90-136B-4738-8251-E30A05C0D3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0192" y="3433038"/>
                  <a:ext cx="215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ECDA380-0A99-4EC7-8BE5-98AB7F0CBCE6}"/>
                    </a:ext>
                  </a:extLst>
                </p14:cNvPr>
                <p14:cNvContentPartPr/>
                <p14:nvPr/>
              </p14:nvContentPartPr>
              <p14:xfrm>
                <a:off x="9834992" y="3447438"/>
                <a:ext cx="210600" cy="141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ECDA380-0A99-4EC7-8BE5-98AB7F0CBC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16992" y="3429798"/>
                  <a:ext cx="246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F06D3A54-AAFA-4104-A3FB-1C18889F1799}"/>
                    </a:ext>
                  </a:extLst>
                </p14:cNvPr>
                <p14:cNvContentPartPr/>
                <p14:nvPr/>
              </p14:nvContentPartPr>
              <p14:xfrm>
                <a:off x="10097432" y="3402078"/>
                <a:ext cx="339120" cy="2887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F06D3A54-AAFA-4104-A3FB-1C18889F17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79432" y="3384438"/>
                  <a:ext cx="374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3229-0ACB-4E44-8BBE-027371F8C708}"/>
                    </a:ext>
                  </a:extLst>
                </p14:cNvPr>
                <p14:cNvContentPartPr/>
                <p14:nvPr/>
              </p14:nvContentPartPr>
              <p14:xfrm>
                <a:off x="10393352" y="3414318"/>
                <a:ext cx="596520" cy="2786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3229-0ACB-4E44-8BBE-027371F8C7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5712" y="3396318"/>
                  <a:ext cx="632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3DF27412-59C7-4EDF-A2F3-8A5C6F403007}"/>
                    </a:ext>
                  </a:extLst>
                </p14:cNvPr>
                <p14:cNvContentPartPr/>
                <p14:nvPr/>
              </p14:nvContentPartPr>
              <p14:xfrm>
                <a:off x="10943072" y="3249438"/>
                <a:ext cx="150480" cy="1195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3DF27412-59C7-4EDF-A2F3-8A5C6F4030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25432" y="3231438"/>
                  <a:ext cx="18612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3B61B94-695B-4840-970A-FCA0D7C087A4}"/>
                  </a:ext>
                </a:extLst>
              </p14:cNvPr>
              <p14:cNvContentPartPr/>
              <p14:nvPr/>
            </p14:nvContentPartPr>
            <p14:xfrm>
              <a:off x="6392312" y="5057718"/>
              <a:ext cx="137880" cy="23220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3B61B94-695B-4840-970A-FCA0D7C087A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74672" y="5040078"/>
                <a:ext cx="17352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25C27B94-70F8-4C04-87A5-1363BEDEAF69}"/>
              </a:ext>
            </a:extLst>
          </p:cNvPr>
          <p:cNvGrpSpPr/>
          <p:nvPr/>
        </p:nvGrpSpPr>
        <p:grpSpPr>
          <a:xfrm>
            <a:off x="7713512" y="5058078"/>
            <a:ext cx="337320" cy="186840"/>
            <a:chOff x="7713512" y="5058078"/>
            <a:chExt cx="33732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A4F0E7A-AA60-4072-987F-58A7A187A5EA}"/>
                    </a:ext>
                  </a:extLst>
                </p14:cNvPr>
                <p14:cNvContentPartPr/>
                <p14:nvPr/>
              </p14:nvContentPartPr>
              <p14:xfrm>
                <a:off x="7713512" y="5140878"/>
                <a:ext cx="201960" cy="468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A4F0E7A-AA60-4072-987F-58A7A187A5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95512" y="5122878"/>
                  <a:ext cx="23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53673D0-0B7C-4BFB-9787-B034206E7A5F}"/>
                    </a:ext>
                  </a:extLst>
                </p14:cNvPr>
                <p14:cNvContentPartPr/>
                <p14:nvPr/>
              </p14:nvContentPartPr>
              <p14:xfrm>
                <a:off x="7965872" y="5058078"/>
                <a:ext cx="84960" cy="1868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53673D0-0B7C-4BFB-9787-B034206E7A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47872" y="5040438"/>
                  <a:ext cx="1206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44629EDC-4B25-4CFA-A67C-6ADDE7773C7C}"/>
                  </a:ext>
                </a:extLst>
              </p14:cNvPr>
              <p14:cNvContentPartPr/>
              <p14:nvPr/>
            </p14:nvContentPartPr>
            <p14:xfrm>
              <a:off x="8926352" y="5077158"/>
              <a:ext cx="276480" cy="249120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44629EDC-4B25-4CFA-A67C-6ADDE7773C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08352" y="5059158"/>
                <a:ext cx="3121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BBA0C8AD-EC6B-4C02-9957-2CC7A7E84523}"/>
                  </a:ext>
                </a:extLst>
              </p14:cNvPr>
              <p14:cNvContentPartPr/>
              <p14:nvPr/>
            </p14:nvContentPartPr>
            <p14:xfrm>
              <a:off x="8168192" y="5627598"/>
              <a:ext cx="210600" cy="24156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BBA0C8AD-EC6B-4C02-9957-2CC7A7E845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50552" y="5609598"/>
                <a:ext cx="24624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C9B0E0F0-7056-40C5-B409-D6627B78884A}"/>
              </a:ext>
            </a:extLst>
          </p:cNvPr>
          <p:cNvGrpSpPr/>
          <p:nvPr/>
        </p:nvGrpSpPr>
        <p:grpSpPr>
          <a:xfrm>
            <a:off x="7938872" y="6153918"/>
            <a:ext cx="583920" cy="361800"/>
            <a:chOff x="7938872" y="6153918"/>
            <a:chExt cx="5839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6FED51C2-76D0-45B0-8B41-7E2323CC6F50}"/>
                    </a:ext>
                  </a:extLst>
                </p14:cNvPr>
                <p14:cNvContentPartPr/>
                <p14:nvPr/>
              </p14:nvContentPartPr>
              <p14:xfrm>
                <a:off x="7938872" y="6262998"/>
                <a:ext cx="30240" cy="255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6FED51C2-76D0-45B0-8B41-7E2323CC6F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0872" y="6245358"/>
                  <a:ext cx="65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6689736-7B57-4306-9AE9-1E6FBD73A93C}"/>
                    </a:ext>
                  </a:extLst>
                </p14:cNvPr>
                <p14:cNvContentPartPr/>
                <p14:nvPr/>
              </p14:nvContentPartPr>
              <p14:xfrm>
                <a:off x="8076752" y="6293598"/>
                <a:ext cx="44640" cy="64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6689736-7B57-4306-9AE9-1E6FBD73A9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58752" y="6275598"/>
                  <a:ext cx="80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4994B6C1-E9E9-4F99-880A-B7F0BE72C3DA}"/>
                    </a:ext>
                  </a:extLst>
                </p14:cNvPr>
                <p14:cNvContentPartPr/>
                <p14:nvPr/>
              </p14:nvContentPartPr>
              <p14:xfrm>
                <a:off x="8011232" y="6153918"/>
                <a:ext cx="2520" cy="208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4994B6C1-E9E9-4F99-880A-B7F0BE72C3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93232" y="6136278"/>
                  <a:ext cx="38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6A768BB-D668-4748-8BB2-F6A6C20A4CB0}"/>
                    </a:ext>
                  </a:extLst>
                </p14:cNvPr>
                <p14:cNvContentPartPr/>
                <p14:nvPr/>
              </p14:nvContentPartPr>
              <p14:xfrm>
                <a:off x="8356112" y="6176598"/>
                <a:ext cx="166680" cy="33912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6A768BB-D668-4748-8BB2-F6A6C20A4C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38112" y="6158598"/>
                  <a:ext cx="2023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245DC3F1-6875-4C9B-B441-05B638D8311E}"/>
              </a:ext>
            </a:extLst>
          </p:cNvPr>
          <p:cNvGrpSpPr/>
          <p:nvPr/>
        </p:nvGrpSpPr>
        <p:grpSpPr>
          <a:xfrm>
            <a:off x="858032" y="5498358"/>
            <a:ext cx="1056240" cy="425880"/>
            <a:chOff x="858032" y="5498358"/>
            <a:chExt cx="10562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9C72E9D6-2314-47F8-BF10-4ADAE9B77379}"/>
                    </a:ext>
                  </a:extLst>
                </p14:cNvPr>
                <p14:cNvContentPartPr/>
                <p14:nvPr/>
              </p14:nvContentPartPr>
              <p14:xfrm>
                <a:off x="858032" y="5498358"/>
                <a:ext cx="281160" cy="3348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9C72E9D6-2314-47F8-BF10-4ADAE9B773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0392" y="5480358"/>
                  <a:ext cx="316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9A53124-92DC-4F7A-952F-3BBE44C17D87}"/>
                    </a:ext>
                  </a:extLst>
                </p14:cNvPr>
                <p14:cNvContentPartPr/>
                <p14:nvPr/>
              </p14:nvContentPartPr>
              <p14:xfrm>
                <a:off x="1169792" y="5681958"/>
                <a:ext cx="117360" cy="1580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9A53124-92DC-4F7A-952F-3BBE44C17D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1792" y="5663958"/>
                  <a:ext cx="15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F64372D-515C-4F28-9190-3B96C4475706}"/>
                    </a:ext>
                  </a:extLst>
                </p14:cNvPr>
                <p14:cNvContentPartPr/>
                <p14:nvPr/>
              </p14:nvContentPartPr>
              <p14:xfrm>
                <a:off x="1347272" y="5615358"/>
                <a:ext cx="392040" cy="2736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F64372D-515C-4F28-9190-3B96C447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29272" y="5597718"/>
                  <a:ext cx="427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9E2CC007-8CCD-4182-A1D6-147AF0229260}"/>
                    </a:ext>
                  </a:extLst>
                </p14:cNvPr>
                <p14:cNvContentPartPr/>
                <p14:nvPr/>
              </p14:nvContentPartPr>
              <p14:xfrm>
                <a:off x="1852352" y="5686638"/>
                <a:ext cx="61920" cy="2376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9E2CC007-8CCD-4182-A1D6-147AF0229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4712" y="5668998"/>
                  <a:ext cx="975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01726C4-3797-4E79-BDE8-3F00B7655B73}"/>
              </a:ext>
            </a:extLst>
          </p:cNvPr>
          <p:cNvGrpSpPr/>
          <p:nvPr/>
        </p:nvGrpSpPr>
        <p:grpSpPr>
          <a:xfrm>
            <a:off x="2214872" y="5500518"/>
            <a:ext cx="1104840" cy="443880"/>
            <a:chOff x="2214872" y="5500518"/>
            <a:chExt cx="110484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42DC3446-9DA4-4302-8226-0CC09F3C7656}"/>
                    </a:ext>
                  </a:extLst>
                </p14:cNvPr>
                <p14:cNvContentPartPr/>
                <p14:nvPr/>
              </p14:nvContentPartPr>
              <p14:xfrm>
                <a:off x="2214872" y="5500518"/>
                <a:ext cx="131040" cy="4388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42DC3446-9DA4-4302-8226-0CC09F3C76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96872" y="5482878"/>
                  <a:ext cx="1666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D810A1C2-49B1-4FA8-A16F-7BA8F7CA54F0}"/>
                    </a:ext>
                  </a:extLst>
                </p14:cNvPr>
                <p14:cNvContentPartPr/>
                <p14:nvPr/>
              </p14:nvContentPartPr>
              <p14:xfrm>
                <a:off x="2458592" y="5706078"/>
                <a:ext cx="106200" cy="1458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D810A1C2-49B1-4FA8-A16F-7BA8F7CA5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40592" y="5688438"/>
                  <a:ext cx="141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2EA284A-DEB5-40F5-9387-AD400FA1C32F}"/>
                    </a:ext>
                  </a:extLst>
                </p14:cNvPr>
                <p14:cNvContentPartPr/>
                <p14:nvPr/>
              </p14:nvContentPartPr>
              <p14:xfrm>
                <a:off x="2589272" y="5691678"/>
                <a:ext cx="356760" cy="2372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2EA284A-DEB5-40F5-9387-AD400FA1C3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1272" y="5674038"/>
                  <a:ext cx="392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0A22F89-D4B5-43D3-9DA8-27E7FEBD06DD}"/>
                    </a:ext>
                  </a:extLst>
                </p14:cNvPr>
                <p14:cNvContentPartPr/>
                <p14:nvPr/>
              </p14:nvContentPartPr>
              <p14:xfrm>
                <a:off x="2990672" y="5698878"/>
                <a:ext cx="153000" cy="2192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0A22F89-D4B5-43D3-9DA8-27E7FEBD06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73032" y="5680878"/>
                  <a:ext cx="188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90829CD-F0CB-4E0D-8EE1-03B032E52686}"/>
                    </a:ext>
                  </a:extLst>
                </p14:cNvPr>
                <p14:cNvContentPartPr/>
                <p14:nvPr/>
              </p14:nvContentPartPr>
              <p14:xfrm>
                <a:off x="3188672" y="5600598"/>
                <a:ext cx="131040" cy="3438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90829CD-F0CB-4E0D-8EE1-03B032E526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71032" y="5582958"/>
                  <a:ext cx="16668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48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EE05B-4A40-4295-8410-BF8342DDC2A9}"/>
              </a:ext>
            </a:extLst>
          </p:cNvPr>
          <p:cNvSpPr txBox="1"/>
          <p:nvPr/>
        </p:nvSpPr>
        <p:spPr>
          <a:xfrm>
            <a:off x="813062" y="113146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 have cable, then I have seen a naked lady.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don’t have cable.</a:t>
            </a:r>
          </a:p>
          <a:p>
            <a:pPr algn="l"/>
            <a:r>
              <a:rPr lang="en-GB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I have never seen a naked lady.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4D40A-0A09-4D71-9030-C172D6FBD2BB}"/>
              </a:ext>
            </a:extLst>
          </p:cNvPr>
          <p:cNvSpPr txBox="1"/>
          <p:nvPr/>
        </p:nvSpPr>
        <p:spPr>
          <a:xfrm>
            <a:off x="1454085" y="282883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it's raining then the streets are wet.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streets are wet.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it's raining.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94EC2-A695-49B4-B3D3-CE9D0A83B0F3}"/>
              </a:ext>
            </a:extLst>
          </p:cNvPr>
          <p:cNvSpPr txBox="1"/>
          <p:nvPr/>
        </p:nvSpPr>
        <p:spPr>
          <a:xfrm>
            <a:off x="5385062" y="499935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ice cream is either vanilla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flavored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or chocolate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flavored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ice cream is not vanilla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flavored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ice cream is chocolate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flavored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0CB74EC-1CBC-43E6-8626-4F08279ED57B}"/>
                  </a:ext>
                </a:extLst>
              </p14:cNvPr>
              <p14:cNvContentPartPr/>
              <p14:nvPr/>
            </p14:nvContentPartPr>
            <p14:xfrm>
              <a:off x="1374272" y="883158"/>
              <a:ext cx="118800" cy="2134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0CB74EC-1CBC-43E6-8626-4F08279ED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272" y="865158"/>
                <a:ext cx="15444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73389CB-A8FB-4CAF-9006-996B477DBF2D}"/>
              </a:ext>
            </a:extLst>
          </p:cNvPr>
          <p:cNvGrpSpPr/>
          <p:nvPr/>
        </p:nvGrpSpPr>
        <p:grpSpPr>
          <a:xfrm>
            <a:off x="3736952" y="954438"/>
            <a:ext cx="213480" cy="212760"/>
            <a:chOff x="3736952" y="954438"/>
            <a:chExt cx="2134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564195B-B8A8-4E4A-A525-D32E63B987DB}"/>
                    </a:ext>
                  </a:extLst>
                </p14:cNvPr>
                <p14:cNvContentPartPr/>
                <p14:nvPr/>
              </p14:nvContentPartPr>
              <p14:xfrm>
                <a:off x="3736952" y="954438"/>
                <a:ext cx="158760" cy="6840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564195B-B8A8-4E4A-A525-D32E63B987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9312" y="936798"/>
                  <a:ext cx="194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07DF902-7E25-463F-BDEB-977EF351DF1F}"/>
                    </a:ext>
                  </a:extLst>
                </p14:cNvPr>
                <p14:cNvContentPartPr/>
                <p14:nvPr/>
              </p14:nvContentPartPr>
              <p14:xfrm>
                <a:off x="3893552" y="1011678"/>
                <a:ext cx="56880" cy="155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07DF902-7E25-463F-BDEB-977EF351DF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5552" y="993678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C27C303-CEFC-4C9D-9F2E-8D1A2B2269F8}"/>
              </a:ext>
            </a:extLst>
          </p:cNvPr>
          <p:cNvGrpSpPr/>
          <p:nvPr/>
        </p:nvGrpSpPr>
        <p:grpSpPr>
          <a:xfrm>
            <a:off x="2910032" y="1547358"/>
            <a:ext cx="598320" cy="245160"/>
            <a:chOff x="2910032" y="1547358"/>
            <a:chExt cx="59832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BF605D3-23BF-4C66-A3F2-EF6D7244F290}"/>
                    </a:ext>
                  </a:extLst>
                </p14:cNvPr>
                <p14:cNvContentPartPr/>
                <p14:nvPr/>
              </p14:nvContentPartPr>
              <p14:xfrm>
                <a:off x="2910032" y="1547358"/>
                <a:ext cx="348120" cy="1069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BF605D3-23BF-4C66-A3F2-EF6D7244F2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2032" y="1529358"/>
                  <a:ext cx="383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42B1CCC-EF09-4CB5-A198-DC5055277C3C}"/>
                    </a:ext>
                  </a:extLst>
                </p14:cNvPr>
                <p14:cNvContentPartPr/>
                <p14:nvPr/>
              </p14:nvContentPartPr>
              <p14:xfrm>
                <a:off x="3425912" y="1562478"/>
                <a:ext cx="82440" cy="2300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42B1CCC-EF09-4CB5-A198-DC5055277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8272" y="1544478"/>
                  <a:ext cx="11808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8E1E012-F039-4A8A-930C-E4363FE2DFA0}"/>
              </a:ext>
            </a:extLst>
          </p:cNvPr>
          <p:cNvGrpSpPr/>
          <p:nvPr/>
        </p:nvGrpSpPr>
        <p:grpSpPr>
          <a:xfrm>
            <a:off x="5377472" y="1825278"/>
            <a:ext cx="599760" cy="232920"/>
            <a:chOff x="5377472" y="1825278"/>
            <a:chExt cx="5997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3A7A058-B3D6-4B34-9047-D2E5790A741C}"/>
                    </a:ext>
                  </a:extLst>
                </p14:cNvPr>
                <p14:cNvContentPartPr/>
                <p14:nvPr/>
              </p14:nvContentPartPr>
              <p14:xfrm>
                <a:off x="5377472" y="1828518"/>
                <a:ext cx="267480" cy="864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3A7A058-B3D6-4B34-9047-D2E5790A74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9832" y="1810878"/>
                  <a:ext cx="303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4F2FAA7-33FC-46FB-ADC6-FBAD5CB69B6E}"/>
                    </a:ext>
                  </a:extLst>
                </p14:cNvPr>
                <p14:cNvContentPartPr/>
                <p14:nvPr/>
              </p14:nvContentPartPr>
              <p14:xfrm>
                <a:off x="5782472" y="1825278"/>
                <a:ext cx="194760" cy="2329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4F2FAA7-33FC-46FB-ADC6-FBAD5CB69B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4832" y="1807278"/>
                  <a:ext cx="23040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68DD602D-14C8-4090-B8D8-6DB23216E6F4}"/>
              </a:ext>
            </a:extLst>
          </p:cNvPr>
          <p:cNvGrpSpPr/>
          <p:nvPr/>
        </p:nvGrpSpPr>
        <p:grpSpPr>
          <a:xfrm>
            <a:off x="7081352" y="1038318"/>
            <a:ext cx="2254320" cy="780120"/>
            <a:chOff x="7081352" y="1038318"/>
            <a:chExt cx="225432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574B803-559F-432C-B916-E61845E9361F}"/>
                    </a:ext>
                  </a:extLst>
                </p14:cNvPr>
                <p14:cNvContentPartPr/>
                <p14:nvPr/>
              </p14:nvContentPartPr>
              <p14:xfrm>
                <a:off x="7083152" y="1300038"/>
                <a:ext cx="52920" cy="2901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574B803-559F-432C-B916-E61845E936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5152" y="1282038"/>
                  <a:ext cx="8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6708EE6-17AB-4A57-A1CB-E31F52420CCF}"/>
                    </a:ext>
                  </a:extLst>
                </p14:cNvPr>
                <p14:cNvContentPartPr/>
                <p14:nvPr/>
              </p14:nvContentPartPr>
              <p14:xfrm>
                <a:off x="7081352" y="1287798"/>
                <a:ext cx="189720" cy="3121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6708EE6-17AB-4A57-A1CB-E31F52420C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3352" y="1270158"/>
                  <a:ext cx="225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2941684A-06B5-402A-9968-5834F63AFF57}"/>
                    </a:ext>
                  </a:extLst>
                </p14:cNvPr>
                <p14:cNvContentPartPr/>
                <p14:nvPr/>
              </p14:nvContentPartPr>
              <p14:xfrm>
                <a:off x="7330112" y="1385358"/>
                <a:ext cx="205200" cy="752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2941684A-06B5-402A-9968-5834F63AFF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2112" y="1367358"/>
                  <a:ext cx="240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CA7BB20-9C30-46F3-8334-779C365E39FB}"/>
                    </a:ext>
                  </a:extLst>
                </p14:cNvPr>
                <p14:cNvContentPartPr/>
                <p14:nvPr/>
              </p14:nvContentPartPr>
              <p14:xfrm>
                <a:off x="7294112" y="1373478"/>
                <a:ext cx="205200" cy="158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CA7BB20-9C30-46F3-8334-779C365E39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6112" y="1355838"/>
                  <a:ext cx="240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87BC90A-1618-464B-9A7C-C6891AC34E82}"/>
                    </a:ext>
                  </a:extLst>
                </p14:cNvPr>
                <p14:cNvContentPartPr/>
                <p14:nvPr/>
              </p14:nvContentPartPr>
              <p14:xfrm>
                <a:off x="7293752" y="1269078"/>
                <a:ext cx="92880" cy="338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87BC90A-1618-464B-9A7C-C6891AC34E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6112" y="1251438"/>
                  <a:ext cx="128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E12EE9F-638E-4199-9D92-06F98551C7E8}"/>
                    </a:ext>
                  </a:extLst>
                </p14:cNvPr>
                <p14:cNvContentPartPr/>
                <p14:nvPr/>
              </p14:nvContentPartPr>
              <p14:xfrm>
                <a:off x="7539272" y="1252878"/>
                <a:ext cx="207000" cy="1904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E12EE9F-638E-4199-9D92-06F98551C7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1632" y="1235238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197CB33-E8BE-4192-B1AC-754AD6125A78}"/>
                    </a:ext>
                  </a:extLst>
                </p14:cNvPr>
                <p14:cNvContentPartPr/>
                <p14:nvPr/>
              </p14:nvContentPartPr>
              <p14:xfrm>
                <a:off x="7759952" y="1190238"/>
                <a:ext cx="132480" cy="172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197CB33-E8BE-4192-B1AC-754AD6125A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2312" y="1172598"/>
                  <a:ext cx="168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A584E82-902F-47D4-B95A-5DEFA3A2E092}"/>
                    </a:ext>
                  </a:extLst>
                </p14:cNvPr>
                <p14:cNvContentPartPr/>
                <p14:nvPr/>
              </p14:nvContentPartPr>
              <p14:xfrm>
                <a:off x="7821512" y="1302558"/>
                <a:ext cx="96120" cy="29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A584E82-902F-47D4-B95A-5DEFA3A2E0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3512" y="1284918"/>
                  <a:ext cx="131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C2644A9-F8DD-4F4C-8792-E54BC5C344AF}"/>
                    </a:ext>
                  </a:extLst>
                </p14:cNvPr>
                <p14:cNvContentPartPr/>
                <p14:nvPr/>
              </p14:nvContentPartPr>
              <p14:xfrm>
                <a:off x="7948952" y="1264398"/>
                <a:ext cx="342000" cy="1242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C2644A9-F8DD-4F4C-8792-E54BC5C344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30952" y="1246758"/>
                  <a:ext cx="377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DAF0FE8-3981-40A2-B165-AB8A598CDBF6}"/>
                    </a:ext>
                  </a:extLst>
                </p14:cNvPr>
                <p14:cNvContentPartPr/>
                <p14:nvPr/>
              </p14:nvContentPartPr>
              <p14:xfrm>
                <a:off x="8333432" y="1109238"/>
                <a:ext cx="231840" cy="2174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DAF0FE8-3981-40A2-B165-AB8A598CDB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15792" y="1091238"/>
                  <a:ext cx="267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6A52382-1688-4374-8CB0-CED8E5F74AB3}"/>
                    </a:ext>
                  </a:extLst>
                </p14:cNvPr>
                <p14:cNvContentPartPr/>
                <p14:nvPr/>
              </p14:nvContentPartPr>
              <p14:xfrm>
                <a:off x="8600552" y="1266198"/>
                <a:ext cx="60480" cy="27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6A52382-1688-4374-8CB0-CED8E5F74A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2552" y="1248198"/>
                  <a:ext cx="96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D19743A-2DD8-49C2-88E5-A84C9DFCECD2}"/>
                    </a:ext>
                  </a:extLst>
                </p14:cNvPr>
                <p14:cNvContentPartPr/>
                <p14:nvPr/>
              </p14:nvContentPartPr>
              <p14:xfrm>
                <a:off x="8715752" y="1135878"/>
                <a:ext cx="128160" cy="1828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D19743A-2DD8-49C2-88E5-A84C9DFCEC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98112" y="1117878"/>
                  <a:ext cx="163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343C701-3008-4805-AA63-766F7D6EA027}"/>
                    </a:ext>
                  </a:extLst>
                </p14:cNvPr>
                <p14:cNvContentPartPr/>
                <p14:nvPr/>
              </p14:nvContentPartPr>
              <p14:xfrm>
                <a:off x="8846072" y="1114278"/>
                <a:ext cx="258120" cy="123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343C701-3008-4805-AA63-766F7D6EA0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8072" y="1096638"/>
                  <a:ext cx="293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C5FAA14-D6DF-4927-B673-DCB4EDC45EEC}"/>
                    </a:ext>
                  </a:extLst>
                </p14:cNvPr>
                <p14:cNvContentPartPr/>
                <p14:nvPr/>
              </p14:nvContentPartPr>
              <p14:xfrm>
                <a:off x="9063152" y="1038318"/>
                <a:ext cx="272520" cy="2037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C5FAA14-D6DF-4927-B673-DCB4EDC45E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5152" y="1020318"/>
                  <a:ext cx="308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B8B3F83-8DF3-4578-90F9-4B4235CC998D}"/>
                    </a:ext>
                  </a:extLst>
                </p14:cNvPr>
                <p14:cNvContentPartPr/>
                <p14:nvPr/>
              </p14:nvContentPartPr>
              <p14:xfrm>
                <a:off x="7830152" y="1587678"/>
                <a:ext cx="187560" cy="2307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B8B3F83-8DF3-4578-90F9-4B4235CC99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12152" y="1569678"/>
                  <a:ext cx="223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81581CD-66C7-4B1A-B500-707D526AAEEC}"/>
                    </a:ext>
                  </a:extLst>
                </p14:cNvPr>
                <p14:cNvContentPartPr/>
                <p14:nvPr/>
              </p14:nvContentPartPr>
              <p14:xfrm>
                <a:off x="8022392" y="1502718"/>
                <a:ext cx="301680" cy="1994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81581CD-66C7-4B1A-B500-707D526AAE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04752" y="1484718"/>
                  <a:ext cx="337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3A45873-5428-4C9D-8264-0F77E2D570ED}"/>
                    </a:ext>
                  </a:extLst>
                </p14:cNvPr>
                <p14:cNvContentPartPr/>
                <p14:nvPr/>
              </p14:nvContentPartPr>
              <p14:xfrm>
                <a:off x="8413712" y="1471758"/>
                <a:ext cx="41400" cy="1342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3A45873-5428-4C9D-8264-0F77E2D570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6072" y="1454118"/>
                  <a:ext cx="77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8F1014B-D6D6-42FA-9AF3-AE5132EB6ABD}"/>
                    </a:ext>
                  </a:extLst>
                </p14:cNvPr>
                <p14:cNvContentPartPr/>
                <p14:nvPr/>
              </p14:nvContentPartPr>
              <p14:xfrm>
                <a:off x="8387792" y="1423878"/>
                <a:ext cx="231120" cy="1285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8F1014B-D6D6-42FA-9AF3-AE5132EB6A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69792" y="1405878"/>
                  <a:ext cx="26676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CCD1A890-48AE-4F91-9FB8-D3E004DECA60}"/>
                  </a:ext>
                </a:extLst>
              </p14:cNvPr>
              <p14:cNvContentPartPr/>
              <p14:nvPr/>
            </p14:nvContentPartPr>
            <p14:xfrm>
              <a:off x="2470472" y="2603238"/>
              <a:ext cx="95760" cy="21780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CCD1A890-48AE-4F91-9FB8-D3E004DECA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2472" y="2585598"/>
                <a:ext cx="13140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5A2726D-BB5C-4685-B292-DA0862429293}"/>
              </a:ext>
            </a:extLst>
          </p:cNvPr>
          <p:cNvGrpSpPr/>
          <p:nvPr/>
        </p:nvGrpSpPr>
        <p:grpSpPr>
          <a:xfrm>
            <a:off x="3134672" y="2664078"/>
            <a:ext cx="264600" cy="105120"/>
            <a:chOff x="3134672" y="2664078"/>
            <a:chExt cx="26460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42F0942-BFAC-430F-A33B-CFC99012BB27}"/>
                    </a:ext>
                  </a:extLst>
                </p14:cNvPr>
                <p14:cNvContentPartPr/>
                <p14:nvPr/>
              </p14:nvContentPartPr>
              <p14:xfrm>
                <a:off x="3134672" y="2714838"/>
                <a:ext cx="171000" cy="378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42F0942-BFAC-430F-A33B-CFC99012BB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032" y="2696838"/>
                  <a:ext cx="20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56A09AA-0CDC-4F4E-AEB3-05F06F113F17}"/>
                    </a:ext>
                  </a:extLst>
                </p14:cNvPr>
                <p14:cNvContentPartPr/>
                <p14:nvPr/>
              </p14:nvContentPartPr>
              <p14:xfrm>
                <a:off x="3310712" y="2664078"/>
                <a:ext cx="88560" cy="1051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56A09AA-0CDC-4F4E-AEB3-05F06F113F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3072" y="2646078"/>
                  <a:ext cx="12420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D598A0A-5DCD-4A67-80D0-7B9EA8F23F96}"/>
                  </a:ext>
                </a:extLst>
              </p14:cNvPr>
              <p14:cNvContentPartPr/>
              <p14:nvPr/>
            </p14:nvContentPartPr>
            <p14:xfrm>
              <a:off x="4270472" y="2633118"/>
              <a:ext cx="155160" cy="16560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D598A0A-5DCD-4A67-80D0-7B9EA8F23F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52472" y="2615478"/>
                <a:ext cx="190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9EF49B18-E50F-4D97-B41A-4381E02CFB18}"/>
                  </a:ext>
                </a:extLst>
              </p14:cNvPr>
              <p14:cNvContentPartPr/>
              <p14:nvPr/>
            </p14:nvContentPartPr>
            <p14:xfrm>
              <a:off x="1008152" y="3258438"/>
              <a:ext cx="207000" cy="20088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9EF49B18-E50F-4D97-B41A-4381E02CFB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0152" y="3240438"/>
                <a:ext cx="2426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4F0C1E87-6A3C-4473-BEEE-E407F5EFE959}"/>
                  </a:ext>
                </a:extLst>
              </p14:cNvPr>
              <p14:cNvContentPartPr/>
              <p14:nvPr/>
            </p14:nvContentPartPr>
            <p14:xfrm>
              <a:off x="975032" y="3784398"/>
              <a:ext cx="143640" cy="28188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4F0C1E87-6A3C-4473-BEEE-E407F5EFE9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7032" y="3766398"/>
                <a:ext cx="1792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5995CA5-8526-4BC0-80FE-B959B7E51759}"/>
              </a:ext>
            </a:extLst>
          </p:cNvPr>
          <p:cNvGrpSpPr/>
          <p:nvPr/>
        </p:nvGrpSpPr>
        <p:grpSpPr>
          <a:xfrm>
            <a:off x="5891192" y="2644638"/>
            <a:ext cx="1894320" cy="986400"/>
            <a:chOff x="5891192" y="2644638"/>
            <a:chExt cx="1894320" cy="9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A579AE7-01FC-4F83-80C7-72980D16F179}"/>
                    </a:ext>
                  </a:extLst>
                </p14:cNvPr>
                <p14:cNvContentPartPr/>
                <p14:nvPr/>
              </p14:nvContentPartPr>
              <p14:xfrm>
                <a:off x="5891192" y="3057558"/>
                <a:ext cx="173160" cy="2624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A579AE7-01FC-4F83-80C7-72980D16F1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3552" y="3039918"/>
                  <a:ext cx="208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0DE3BEA5-3349-4687-BFE3-A4FEDFAC3432}"/>
                    </a:ext>
                  </a:extLst>
                </p14:cNvPr>
                <p14:cNvContentPartPr/>
                <p14:nvPr/>
              </p14:nvContentPartPr>
              <p14:xfrm>
                <a:off x="5950952" y="3160878"/>
                <a:ext cx="136440" cy="133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0DE3BEA5-3349-4687-BFE3-A4FEDFAC34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32952" y="3142878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8C714CC4-713C-4FF2-88B9-3D831A40C2FA}"/>
                    </a:ext>
                  </a:extLst>
                </p14:cNvPr>
                <p14:cNvContentPartPr/>
                <p14:nvPr/>
              </p14:nvContentPartPr>
              <p14:xfrm>
                <a:off x="6151472" y="3062238"/>
                <a:ext cx="184680" cy="119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8C714CC4-713C-4FF2-88B9-3D831A40C2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3472" y="3044238"/>
                  <a:ext cx="220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F8D33125-B3A8-479E-B6D1-7BB80753D39F}"/>
                    </a:ext>
                  </a:extLst>
                </p14:cNvPr>
                <p14:cNvContentPartPr/>
                <p14:nvPr/>
              </p14:nvContentPartPr>
              <p14:xfrm>
                <a:off x="6129872" y="3004638"/>
                <a:ext cx="244080" cy="1281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F8D33125-B3A8-479E-B6D1-7BB80753D3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2232" y="2986638"/>
                  <a:ext cx="279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759A83D9-864C-4B45-813B-AC8F0B620C74}"/>
                    </a:ext>
                  </a:extLst>
                </p14:cNvPr>
                <p14:cNvContentPartPr/>
                <p14:nvPr/>
              </p14:nvContentPartPr>
              <p14:xfrm>
                <a:off x="6438752" y="3027318"/>
                <a:ext cx="12960" cy="110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759A83D9-864C-4B45-813B-AC8F0B620C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20752" y="3009678"/>
                  <a:ext cx="48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22362F5-4C92-4C56-8C15-8BCEA2A1EDFE}"/>
                    </a:ext>
                  </a:extLst>
                </p14:cNvPr>
                <p14:cNvContentPartPr/>
                <p14:nvPr/>
              </p14:nvContentPartPr>
              <p14:xfrm>
                <a:off x="6525872" y="2877558"/>
                <a:ext cx="371160" cy="2570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22362F5-4C92-4C56-8C15-8BCEA2A1ED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07872" y="2859918"/>
                  <a:ext cx="406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BA450FA-CF9E-40EC-B7CF-06F1A69E1DBB}"/>
                    </a:ext>
                  </a:extLst>
                </p14:cNvPr>
                <p14:cNvContentPartPr/>
                <p14:nvPr/>
              </p14:nvContentPartPr>
              <p14:xfrm>
                <a:off x="7013312" y="2890878"/>
                <a:ext cx="24120" cy="604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BA450FA-CF9E-40EC-B7CF-06F1A69E1D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95672" y="2873238"/>
                  <a:ext cx="59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036C869-22CE-4C77-86B5-B4C732001663}"/>
                    </a:ext>
                  </a:extLst>
                </p14:cNvPr>
                <p14:cNvContentPartPr/>
                <p14:nvPr/>
              </p14:nvContentPartPr>
              <p14:xfrm>
                <a:off x="7076672" y="2831838"/>
                <a:ext cx="226440" cy="1209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036C869-22CE-4C77-86B5-B4C732001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59032" y="2814198"/>
                  <a:ext cx="262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70A09EA-CD8A-4EA9-A821-C9EF4052F80B}"/>
                    </a:ext>
                  </a:extLst>
                </p14:cNvPr>
                <p14:cNvContentPartPr/>
                <p14:nvPr/>
              </p14:nvContentPartPr>
              <p14:xfrm>
                <a:off x="7418672" y="2644638"/>
                <a:ext cx="165240" cy="1864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70A09EA-CD8A-4EA9-A821-C9EF4052F8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01032" y="2626998"/>
                  <a:ext cx="200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DD328B5-43B3-420C-AA48-1018F26A730A}"/>
                    </a:ext>
                  </a:extLst>
                </p14:cNvPr>
                <p14:cNvContentPartPr/>
                <p14:nvPr/>
              </p14:nvContentPartPr>
              <p14:xfrm>
                <a:off x="6163352" y="3516558"/>
                <a:ext cx="65160" cy="1144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DD328B5-43B3-420C-AA48-1018F26A73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45712" y="3498918"/>
                  <a:ext cx="100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96CECDCF-2292-48A4-82D5-769C8FAD6E90}"/>
                    </a:ext>
                  </a:extLst>
                </p14:cNvPr>
                <p14:cNvContentPartPr/>
                <p14:nvPr/>
              </p14:nvContentPartPr>
              <p14:xfrm>
                <a:off x="6073352" y="3465798"/>
                <a:ext cx="221040" cy="475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96CECDCF-2292-48A4-82D5-769C8FAD6E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55352" y="3448158"/>
                  <a:ext cx="256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813CC84-057F-498E-9FAB-8421EB780272}"/>
                    </a:ext>
                  </a:extLst>
                </p14:cNvPr>
                <p14:cNvContentPartPr/>
                <p14:nvPr/>
              </p14:nvContentPartPr>
              <p14:xfrm>
                <a:off x="6210152" y="3451038"/>
                <a:ext cx="198720" cy="1267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813CC84-057F-498E-9FAB-8421EB7802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92512" y="3433398"/>
                  <a:ext cx="234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6B4A4111-C489-4992-B809-C16A5E0D92D7}"/>
                    </a:ext>
                  </a:extLst>
                </p14:cNvPr>
                <p14:cNvContentPartPr/>
                <p14:nvPr/>
              </p14:nvContentPartPr>
              <p14:xfrm>
                <a:off x="6390152" y="3368598"/>
                <a:ext cx="231120" cy="2001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6B4A4111-C489-4992-B809-C16A5E0D92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72152" y="3350958"/>
                  <a:ext cx="266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BEAFB565-1F09-421A-A84D-4768603A2F62}"/>
                    </a:ext>
                  </a:extLst>
                </p14:cNvPr>
                <p14:cNvContentPartPr/>
                <p14:nvPr/>
              </p14:nvContentPartPr>
              <p14:xfrm>
                <a:off x="6799472" y="3186078"/>
                <a:ext cx="367920" cy="1814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BEAFB565-1F09-421A-A84D-4768603A2F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1832" y="3168438"/>
                  <a:ext cx="403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AC9BB55-EC1F-4D2B-B70C-9BABA64FDF5F}"/>
                    </a:ext>
                  </a:extLst>
                </p14:cNvPr>
                <p14:cNvContentPartPr/>
                <p14:nvPr/>
              </p14:nvContentPartPr>
              <p14:xfrm>
                <a:off x="7147952" y="3122358"/>
                <a:ext cx="218880" cy="1328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AC9BB55-EC1F-4D2B-B70C-9BABA64FDF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30312" y="3104358"/>
                  <a:ext cx="25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01C672C-560C-470B-AE17-ECAB142E257C}"/>
                    </a:ext>
                  </a:extLst>
                </p14:cNvPr>
                <p14:cNvContentPartPr/>
                <p14:nvPr/>
              </p14:nvContentPartPr>
              <p14:xfrm>
                <a:off x="7428392" y="2950998"/>
                <a:ext cx="99360" cy="2397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01C672C-560C-470B-AE17-ECAB142E25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0752" y="2933358"/>
                  <a:ext cx="135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DC4AF81-787A-4C9E-BBAE-78EA010B6CF3}"/>
                    </a:ext>
                  </a:extLst>
                </p14:cNvPr>
                <p14:cNvContentPartPr/>
                <p14:nvPr/>
              </p14:nvContentPartPr>
              <p14:xfrm>
                <a:off x="7684352" y="3082398"/>
                <a:ext cx="101160" cy="2268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DC4AF81-787A-4C9E-BBAE-78EA010B6C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6352" y="3064398"/>
                  <a:ext cx="1368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A335FAFE-2946-4636-BCEA-F91FAC25418D}"/>
                  </a:ext>
                </a:extLst>
              </p14:cNvPr>
              <p14:cNvContentPartPr/>
              <p14:nvPr/>
            </p14:nvContentPartPr>
            <p14:xfrm>
              <a:off x="6762392" y="4677198"/>
              <a:ext cx="98640" cy="28944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A335FAFE-2946-4636-BCEA-F91FAC2541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53392" y="4668558"/>
                <a:ext cx="1162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310A06AF-F48A-4A5D-9ED2-7296660E590F}"/>
                  </a:ext>
                </a:extLst>
              </p14:cNvPr>
              <p14:cNvContentPartPr/>
              <p14:nvPr/>
            </p14:nvContentPartPr>
            <p14:xfrm>
              <a:off x="8748872" y="4713918"/>
              <a:ext cx="216000" cy="19332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310A06AF-F48A-4A5D-9ED2-7296660E59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40232" y="4704918"/>
                <a:ext cx="23364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B689F453-66CE-4FE3-A7CE-D7066F968156}"/>
              </a:ext>
            </a:extLst>
          </p:cNvPr>
          <p:cNvGrpSpPr/>
          <p:nvPr/>
        </p:nvGrpSpPr>
        <p:grpSpPr>
          <a:xfrm>
            <a:off x="7922312" y="4596918"/>
            <a:ext cx="251640" cy="259200"/>
            <a:chOff x="7922312" y="4596918"/>
            <a:chExt cx="25164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303E37B-B2D3-460A-B013-DD1B27249212}"/>
                    </a:ext>
                  </a:extLst>
                </p14:cNvPr>
                <p14:cNvContentPartPr/>
                <p14:nvPr/>
              </p14:nvContentPartPr>
              <p14:xfrm>
                <a:off x="7978112" y="4757118"/>
                <a:ext cx="160920" cy="990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303E37B-B2D3-460A-B013-DD1B272492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9472" y="4748118"/>
                  <a:ext cx="178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25878C60-0825-4454-988D-99768A9F46DE}"/>
                    </a:ext>
                  </a:extLst>
                </p14:cNvPr>
                <p14:cNvContentPartPr/>
                <p14:nvPr/>
              </p14:nvContentPartPr>
              <p14:xfrm>
                <a:off x="7922312" y="4596918"/>
                <a:ext cx="251640" cy="2390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25878C60-0825-4454-988D-99768A9F46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13312" y="4588278"/>
                  <a:ext cx="2692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3C6833AD-B46F-4CBE-87E8-0714A69EC08E}"/>
              </a:ext>
            </a:extLst>
          </p:cNvPr>
          <p:cNvGrpSpPr/>
          <p:nvPr/>
        </p:nvGrpSpPr>
        <p:grpSpPr>
          <a:xfrm>
            <a:off x="4426352" y="5586918"/>
            <a:ext cx="529200" cy="326880"/>
            <a:chOff x="4426352" y="5586918"/>
            <a:chExt cx="52920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5D15067-A1F3-4D13-BB3D-8596FFC9EC02}"/>
                    </a:ext>
                  </a:extLst>
                </p14:cNvPr>
                <p14:cNvContentPartPr/>
                <p14:nvPr/>
              </p14:nvContentPartPr>
              <p14:xfrm>
                <a:off x="4426352" y="5696718"/>
                <a:ext cx="295560" cy="658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5D15067-A1F3-4D13-BB3D-8596FFC9EC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17352" y="5688078"/>
                  <a:ext cx="313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63424CDE-7C85-4526-8D95-B361EE23ABB7}"/>
                    </a:ext>
                  </a:extLst>
                </p14:cNvPr>
                <p14:cNvContentPartPr/>
                <p14:nvPr/>
              </p14:nvContentPartPr>
              <p14:xfrm>
                <a:off x="4841432" y="5586918"/>
                <a:ext cx="114120" cy="3268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63424CDE-7C85-4526-8D95-B361EE23ABB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2432" y="5577918"/>
                  <a:ext cx="13176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1E4F6EB7-ECA7-4E3E-9C64-90E298C75D93}"/>
                  </a:ext>
                </a:extLst>
              </p14:cNvPr>
              <p14:cNvContentPartPr/>
              <p14:nvPr/>
            </p14:nvContentPartPr>
            <p14:xfrm>
              <a:off x="4771232" y="6161478"/>
              <a:ext cx="226080" cy="195840"/>
            </p14:xfrm>
          </p:contentPart>
        </mc:Choice>
        <mc:Fallback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1E4F6EB7-ECA7-4E3E-9C64-90E298C75D9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62592" y="6152478"/>
                <a:ext cx="243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5B9E83D2-1505-47B5-9B0E-C70E9227C455}"/>
                  </a:ext>
                </a:extLst>
              </p14:cNvPr>
              <p14:cNvContentPartPr/>
              <p14:nvPr/>
            </p14:nvContentPartPr>
            <p14:xfrm>
              <a:off x="9368432" y="5013798"/>
              <a:ext cx="336600" cy="371520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5B9E83D2-1505-47B5-9B0E-C70E9227C45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59792" y="5005158"/>
                <a:ext cx="35424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0DDC9B97-A001-4F4E-AF58-41455B103DC4}"/>
              </a:ext>
            </a:extLst>
          </p:cNvPr>
          <p:cNvGrpSpPr/>
          <p:nvPr/>
        </p:nvGrpSpPr>
        <p:grpSpPr>
          <a:xfrm>
            <a:off x="690992" y="4924158"/>
            <a:ext cx="2144160" cy="1092240"/>
            <a:chOff x="690992" y="4924158"/>
            <a:chExt cx="2144160" cy="10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BE9743B-40C6-4AE3-BA8C-F227B6D96CAC}"/>
                    </a:ext>
                  </a:extLst>
                </p14:cNvPr>
                <p14:cNvContentPartPr/>
                <p14:nvPr/>
              </p14:nvContentPartPr>
              <p14:xfrm>
                <a:off x="690992" y="5350758"/>
                <a:ext cx="207720" cy="2383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BE9743B-40C6-4AE3-BA8C-F227B6D96C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2352" y="5341758"/>
                  <a:ext cx="225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66DE56C5-8402-481A-830C-304FA1D8043F}"/>
                    </a:ext>
                  </a:extLst>
                </p14:cNvPr>
                <p14:cNvContentPartPr/>
                <p14:nvPr/>
              </p14:nvContentPartPr>
              <p14:xfrm>
                <a:off x="1006712" y="5322318"/>
                <a:ext cx="59040" cy="1573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66DE56C5-8402-481A-830C-304FA1D804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7712" y="5313318"/>
                  <a:ext cx="7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7F26340-8536-4E48-945C-AFECE7C98C3F}"/>
                    </a:ext>
                  </a:extLst>
                </p14:cNvPr>
                <p14:cNvContentPartPr/>
                <p14:nvPr/>
              </p14:nvContentPartPr>
              <p14:xfrm>
                <a:off x="1077632" y="5285238"/>
                <a:ext cx="121680" cy="1872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7F26340-8536-4E48-945C-AFECE7C98C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8992" y="5276238"/>
                  <a:ext cx="139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FC281C5-2DFB-4C4C-8ADB-34DDB10A2542}"/>
                    </a:ext>
                  </a:extLst>
                </p14:cNvPr>
                <p14:cNvContentPartPr/>
                <p14:nvPr/>
              </p14:nvContentPartPr>
              <p14:xfrm>
                <a:off x="1258712" y="5269758"/>
                <a:ext cx="88200" cy="29160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FC281C5-2DFB-4C4C-8ADB-34DDB10A25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50072" y="5260758"/>
                  <a:ext cx="105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5C0D520-8E02-4141-A420-6D60AFEC1422}"/>
                    </a:ext>
                  </a:extLst>
                </p14:cNvPr>
                <p14:cNvContentPartPr/>
                <p14:nvPr/>
              </p14:nvContentPartPr>
              <p14:xfrm>
                <a:off x="1319192" y="5240238"/>
                <a:ext cx="153720" cy="15480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5C0D520-8E02-4141-A420-6D60AFEC14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0552" y="5231598"/>
                  <a:ext cx="17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0DD4CBF-9D3E-457F-9A88-D2D85B5E44E5}"/>
                    </a:ext>
                  </a:extLst>
                </p14:cNvPr>
                <p14:cNvContentPartPr/>
                <p14:nvPr/>
              </p14:nvContentPartPr>
              <p14:xfrm>
                <a:off x="1484072" y="5156358"/>
                <a:ext cx="190440" cy="1904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0DD4CBF-9D3E-457F-9A88-D2D85B5E44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75072" y="5147358"/>
                  <a:ext cx="208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CCDB5D03-9B8F-4740-8685-9E3FC09CC785}"/>
                    </a:ext>
                  </a:extLst>
                </p14:cNvPr>
                <p14:cNvContentPartPr/>
                <p14:nvPr/>
              </p14:nvContentPartPr>
              <p14:xfrm>
                <a:off x="1733552" y="5014878"/>
                <a:ext cx="267840" cy="2401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CCDB5D03-9B8F-4740-8685-9E3FC09CC7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24912" y="5006238"/>
                  <a:ext cx="285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84DABBF6-F634-4451-8AC5-0EF64BBF1372}"/>
                    </a:ext>
                  </a:extLst>
                </p14:cNvPr>
                <p14:cNvContentPartPr/>
                <p14:nvPr/>
              </p14:nvContentPartPr>
              <p14:xfrm>
                <a:off x="1892312" y="5023878"/>
                <a:ext cx="176760" cy="349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84DABBF6-F634-4451-8AC5-0EF64BBF13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83672" y="5014878"/>
                  <a:ext cx="194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AD9EBDAF-742E-49FF-AF86-43A27175EB7D}"/>
                    </a:ext>
                  </a:extLst>
                </p14:cNvPr>
                <p14:cNvContentPartPr/>
                <p14:nvPr/>
              </p14:nvContentPartPr>
              <p14:xfrm>
                <a:off x="2021192" y="4972758"/>
                <a:ext cx="337320" cy="16956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AD9EBDAF-742E-49FF-AF86-43A27175EB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12552" y="4964118"/>
                  <a:ext cx="354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8D2E9B6-3433-494D-A332-617A2385C2FF}"/>
                    </a:ext>
                  </a:extLst>
                </p14:cNvPr>
                <p14:cNvContentPartPr/>
                <p14:nvPr/>
              </p14:nvContentPartPr>
              <p14:xfrm>
                <a:off x="2284712" y="4924158"/>
                <a:ext cx="246600" cy="1458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8D2E9B6-3433-494D-A332-617A2385C2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6072" y="4915518"/>
                  <a:ext cx="264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953C8815-E024-45EE-A123-4E52961921C9}"/>
                    </a:ext>
                  </a:extLst>
                </p14:cNvPr>
                <p14:cNvContentPartPr/>
                <p14:nvPr/>
              </p14:nvContentPartPr>
              <p14:xfrm>
                <a:off x="1182032" y="5713998"/>
                <a:ext cx="118080" cy="1591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953C8815-E024-45EE-A123-4E52961921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3032" y="5705358"/>
                  <a:ext cx="135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EF70093-D20F-43CE-A329-3CAA2D0F7DED}"/>
                    </a:ext>
                  </a:extLst>
                </p14:cNvPr>
                <p14:cNvContentPartPr/>
                <p14:nvPr/>
              </p14:nvContentPartPr>
              <p14:xfrm>
                <a:off x="1311992" y="5733438"/>
                <a:ext cx="115920" cy="2829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EF70093-D20F-43CE-A329-3CAA2D0F7D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03352" y="5724798"/>
                  <a:ext cx="133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C646869E-0863-4041-8D43-BDA5D988DD27}"/>
                    </a:ext>
                  </a:extLst>
                </p14:cNvPr>
                <p14:cNvContentPartPr/>
                <p14:nvPr/>
              </p14:nvContentPartPr>
              <p14:xfrm>
                <a:off x="1520432" y="5605278"/>
                <a:ext cx="180000" cy="1652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C646869E-0863-4041-8D43-BDA5D988DD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11792" y="5596278"/>
                  <a:ext cx="197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BC572EC-681C-44D4-9091-1F1B7403C4F4}"/>
                    </a:ext>
                  </a:extLst>
                </p14:cNvPr>
                <p14:cNvContentPartPr/>
                <p14:nvPr/>
              </p14:nvContentPartPr>
              <p14:xfrm>
                <a:off x="1702952" y="5574678"/>
                <a:ext cx="230760" cy="14472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BC572EC-681C-44D4-9091-1F1B7403C4F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93952" y="5566038"/>
                  <a:ext cx="248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DC35BD9-5332-4C9D-B31F-9A6DD021C0B6}"/>
                    </a:ext>
                  </a:extLst>
                </p14:cNvPr>
                <p14:cNvContentPartPr/>
                <p14:nvPr/>
              </p14:nvContentPartPr>
              <p14:xfrm>
                <a:off x="1953512" y="5405478"/>
                <a:ext cx="105480" cy="2102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DC35BD9-5332-4C9D-B31F-9A6DD021C0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44512" y="5396838"/>
                  <a:ext cx="123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F8C683F4-928A-4E72-B48D-65F14EF3660F}"/>
                    </a:ext>
                  </a:extLst>
                </p14:cNvPr>
                <p14:cNvContentPartPr/>
                <p14:nvPr/>
              </p14:nvContentPartPr>
              <p14:xfrm>
                <a:off x="2163392" y="5419158"/>
                <a:ext cx="21240" cy="1522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F8C683F4-928A-4E72-B48D-65F14EF366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4392" y="5410518"/>
                  <a:ext cx="38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D0D25CF-3675-4B1C-AC30-3844B704C639}"/>
                    </a:ext>
                  </a:extLst>
                </p14:cNvPr>
                <p14:cNvContentPartPr/>
                <p14:nvPr/>
              </p14:nvContentPartPr>
              <p14:xfrm>
                <a:off x="2222792" y="5364798"/>
                <a:ext cx="108000" cy="21924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D0D25CF-3675-4B1C-AC30-3844B704C6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13792" y="5356158"/>
                  <a:ext cx="125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B2B612B7-459A-4E2B-804C-C4611CB45944}"/>
                    </a:ext>
                  </a:extLst>
                </p14:cNvPr>
                <p14:cNvContentPartPr/>
                <p14:nvPr/>
              </p14:nvContentPartPr>
              <p14:xfrm>
                <a:off x="2453192" y="5289558"/>
                <a:ext cx="169200" cy="16236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B2B612B7-459A-4E2B-804C-C4611CB459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44552" y="5280918"/>
                  <a:ext cx="186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D2B562B-FF53-4413-88CE-BE7146BC69FE}"/>
                    </a:ext>
                  </a:extLst>
                </p14:cNvPr>
                <p14:cNvContentPartPr/>
                <p14:nvPr/>
              </p14:nvContentPartPr>
              <p14:xfrm>
                <a:off x="2782592" y="5343558"/>
                <a:ext cx="52560" cy="3708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D2B562B-FF53-4413-88CE-BE7146BC69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73952" y="5334558"/>
                  <a:ext cx="7020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7548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1300</Words>
  <Application>Microsoft Office PowerPoint</Application>
  <PresentationFormat>Широкоэкранный</PresentationFormat>
  <Paragraphs>224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GillSansStd-Light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Prova Prova</cp:lastModifiedBy>
  <cp:revision>52</cp:revision>
  <dcterms:created xsi:type="dcterms:W3CDTF">2020-07-31T11:57:33Z</dcterms:created>
  <dcterms:modified xsi:type="dcterms:W3CDTF">2020-10-06T16:16:34Z</dcterms:modified>
</cp:coreProperties>
</file>