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88" r:id="rId13"/>
    <p:sldId id="289" r:id="rId14"/>
    <p:sldId id="268" r:id="rId15"/>
    <p:sldId id="269" r:id="rId16"/>
    <p:sldId id="270" r:id="rId17"/>
    <p:sldId id="290" r:id="rId18"/>
    <p:sldId id="271" r:id="rId19"/>
    <p:sldId id="272" r:id="rId20"/>
    <p:sldId id="284" r:id="rId21"/>
    <p:sldId id="291" r:id="rId22"/>
    <p:sldId id="273" r:id="rId23"/>
    <p:sldId id="276" r:id="rId24"/>
    <p:sldId id="277" r:id="rId25"/>
    <p:sldId id="285" r:id="rId26"/>
    <p:sldId id="278" r:id="rId27"/>
    <p:sldId id="283" r:id="rId28"/>
    <p:sldId id="279" r:id="rId29"/>
    <p:sldId id="286" r:id="rId30"/>
    <p:sldId id="282" r:id="rId31"/>
    <p:sldId id="280" r:id="rId32"/>
    <p:sldId id="287"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2T07:18:48.913"/>
    </inkml:context>
    <inkml:brush xml:id="br0">
      <inkml:brushProperty name="width" value="0.05292" units="cm"/>
      <inkml:brushProperty name="height" value="0.05292" units="cm"/>
      <inkml:brushProperty name="color" value="#FF0000"/>
    </inkml:brush>
  </inkml:definitions>
  <inkml:trace contextRef="#ctx0" brushRef="#br0">13366 6542 2105 0,'0'-14'-913'0,"4"3"507"0,-2-3 138 0,-2 3 91 16</inkml:trace>
  <inkml:trace contextRef="#ctx0" brushRef="#br0" timeOffset="1114.43">9990 6378 5043 0,'27'9'296'16,"-1"1"-115"-16,-5 1-46 0,-2 1-8 0,-4-3 17 15,-3-2 6-15,2 3 9 0,-2 0 0 16,-2-5-13-16,2 3-6 0,-4-2-10 16,0 0-10-16,-1-3-16 0,-1 3-7 0,0-2-12 15,1-1-10-15,-3 0-14 0,3 0-8 0,-3 1-12 16,-4-4-8-16,6 4-13 0,-6-4-7 15,4 4-14-15,-4-4-13 0,6 3-7 16,-6-3-24-16,6 4-17 0,-6-4-31 0,5 2-34 16,-2 0-50-16,-3-2-69 0,8 4-65 15,-2-4-82-15,7 2-76 0,-3-2-1420 0,9 0 643 16,2-2 423-16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7T12:17:17.992"/>
    </inkml:context>
    <inkml:brush xml:id="br0">
      <inkml:brushProperty name="width" value="0.1" units="cm"/>
      <inkml:brushProperty name="height" value="0.1" units="cm"/>
      <inkml:brushProperty name="color" value="#004F8B"/>
    </inkml:brush>
  </inkml:definitions>
  <inkml:trace contextRef="#ctx0" brushRef="#br0">67 49 668,'-24'-3'3453,"22"3"-2338,2 0-56,-2 0-93,-9 0-98,9 0-95,2 0-87,-14-4 905,9-7-2392,-1-11-5106,6 14 4300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7T12:17:19.935"/>
    </inkml:context>
    <inkml:brush xml:id="br0">
      <inkml:brushProperty name="width" value="0.1" units="cm"/>
      <inkml:brushProperty name="height" value="0.1" units="cm"/>
      <inkml:brushProperty name="color" value="#004F8B"/>
    </inkml:brush>
  </inkml:definitions>
  <inkml:trace contextRef="#ctx0" brushRef="#br0">0 12 652,'0'0'1525,"17"24"7438,-17-23-8825,0-1 0,1 1-1,-1 0 1,0-1-1,1 1 1,-1-1-1,1 1 1,-1-1 0,0 1-1,1-1 1,-1 1-1,1-1 1,0 1-1,-1-1 1,1 0 0,-1 1-1,1-1 1,-1 0-1,1 1 1,0-1-1,-1 0 1,1 0 0,0 0-1,-1 1 1,1-1-1,0 0 1,-1 0-1,1 0 1,0 0 0,-1 0-1,1 0 1,0 0-1,0-1 1,-1 1-1,1 0 1,-1 0 0,1 0-1,0-1 1,-1 1-1,1 0 1,0-1-1,-1 1 1,1-1 0,-1 1-1,1 0 1,-1-1-1,1 1 1,0-2 0,8-14-2591,-3-2-6162,-3 13 6169</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40:51.467"/>
    </inkml:context>
    <inkml:brush xml:id="br0">
      <inkml:brushProperty name="width" value="0.05292" units="cm"/>
      <inkml:brushProperty name="height" value="0.05292" units="cm"/>
      <inkml:brushProperty name="color" value="#FF0000"/>
    </inkml:brush>
  </inkml:definitions>
  <inkml:trace contextRef="#ctx0" brushRef="#br0">3219 1815 117 0,'-5'-3'197'0,"3"-1"-7"0,2 4-8 0,0 0-11 16,-6-4-16-16,6 4-11 0,0 0-13 15,-6-6-10-15,4 2-5 0,-4-2-7 16,-3 1-7-16,0-1-6 0,1 2-9 16,-7-2-2-16,3 1-6 0,-6 1 0 0,4 2-3 15,-6-2-4-15,2 4-1 0,-3 0-5 16,-1 4-1-16,2 2-3 0,-2-1-3 0,-1 5-1 15,-1 0-2-15,6 3-3 0,-2 0-5 16,4 2-4-16,-2 3 0 0,6-1 0 16,1 0-3-16,1 0-4 0,3 0 1 0,3 0 0 15,-1 3-1-15,3-4-5 0,0 4-1 16,2-3 2-16,0 0 7 0,0-2 1 16,4 2 2-16,-1-1 2 0,1-3-7 0,3 2-2 15,-1-2-6-15,2 3 1 0,3-3-3 16,1 2-4-16,2-3 0 0,0-1-6 15,-2 0 1-15,4-1-3 0,-2-2-2 0,3 1-4 16,0-3 1-16,0-2 0 0,1 2 3 16,0-3-4-16,3-1-10 0,3 0 9 0,-1 0-3 15,2-2-4-15,3 0 2 0,3 0 0 16,3-2-3-16,0 2 0 0,9 2 1 16,1 0-2-16,-4 0 3 0,3 0 1 15,-3 0-3-15,0 2 4 0,-9-3-4 0,4 3 6 16,-8-2-1-16,2 2-1 0,-3 0 2 15,-2 2 5-15,-1 1-4 0,-5 2 5 16,2 3 15-16,-8 3-4 0,-1 4 9 0,-4 1 4 16,-5 1 3-16,-4-1 0 0,-5 5 7 15,-6 2-5-15,-5-1 1 0,-4-1 0 0,-7 4 5 16,-3-2-4-16,-2-3-2 0,4-5-4 16,-5 4-6-16,5-6-1 0,-2 0-7 15,0-3-3-15,5-1-12 0,1-4-13 0,3 1-13 16,2-2-28-16,4-1-17 0,1-1-22 15,0 0-27-15,4-4-43 0,1-2-59 0,0-5-58 16,1 0-84-16,1-5-740 0,5 1 372 16,2-3 246-16</inkml:trace>
  <inkml:trace contextRef="#ctx0" brushRef="#br0" timeOffset="853.74">6894 2074 107 0,'0'0'205'0,"-2"-5"8"16,2 5 2-16,-2-6-2 0,2 6-9 0,0 0-13 16,0-6-10-16,0 6-13 0,0 0-4 15,0 0-4-15,2-5-10 0,-2 5-2 16,0 0-5-16,0 0-7 0,0 0-8 0,0 0-3 15,0 0 14-15,2 21-1 0,0-5 4 16,-2 5-8-16,4 8-8 0,0 7-8 0,0 4-10 16,3 0-11-16,-1 0-5 0,0 0-8 15,-2-4-4-15,-1-3-11 0,3-5-6 16,-4 1-5-16,-2-4-10 0,2-2-8 0,-2-4-13 16,0-1-18-16,3-2-24 0,-3-1-21 15,0-3-30-15,0-1-34 0,0-4-48 0,-3-2-50 16,3-5-42-16,0 0-38 0,0 0-39 15,-2-29-712-15,4 13 350 0,-2 0 231 16</inkml:trace>
  <inkml:trace contextRef="#ctx0" brushRef="#br0" timeOffset="1421.15">6794 2007 5 0,'0'0'180'0,"-7"2"-9"0,7-2-5 0,0 0 2 15,0 0-14-15,-8 3-7 0,8-3-15 16,0 0-13-16,0 0-6 0,-8-6 2 16,8 6 1-16,-4-6-1 0,4 6 4 0,-4-6-3 15,4 0-8-15,-2-1-9 0,2-3-7 16,0-1-5-16,2 0-8 0,0-7-3 16,2 1-1-16,2 0-1 0,0 0-4 15,2-4-3-15,4 0-4 0,0 0-5 0,5 2-4 16,4-2-4-16,2 0-9 0,7 2 2 15,2 4 5-15,3 2-7 0,4 1-1 0,3 4 3 16,2 4 0-16,3 3-9 0,-1 5-1 16,5 3-3-16,-3 7 1 0,-4 3-1 15,-7 3-1-15,-1 7 0 0,-6 4 0 0,-7 1 9 16,-9-1 8-16,-8 3 20 0,-8-4 12 16,-4 9 11-16,-14 3 3 0,-5-2 0 0,-15 11 3 15,-5-2-5-15,-3-5-13 0,-4-6-3 16,-1-3-3-16,11-9-8 0,2-5-7 15,7-4-1-15,-1-4-11 0,1 1-7 0,5-1-12 16,2-3-9-16,4-2-13 0,3-3-13 16,3 3-17-16,0-5-22 0,2 2-29 15,6-2-30-15,-1-3-41 0,0-2-62 0,7-1-81 16,-2-1-74-16,2-2-807 0,4-2 399 16,0 1 263-16</inkml:trace>
  <inkml:trace contextRef="#ctx0" brushRef="#br0" timeOffset="13067.93">6745 7003 21 0,'-2'3'113'16,"2"-3"-11"-16,0 0-11 0,0 0 5 15,0 0-11-15,0 0-7 0,0 0-4 16,0 0 2-16,-2 6 3 0,2-6-4 0,0 0-6 15,0 0-6-15,0 0 1 0,-4 2-6 16,4-2 0-16,0 0-3 0,0 0 3 16,0 0-6-16,0 0-1 0,0 0 4 0,0 0-3 15,0 0 0-15,0 0 3 0,0 0 0 16,0 0-1-16,0 0-6 0,0 0 0 0,0 0-4 16,0 0-5-16,0 0-2 0,0 0-2 15,0 0-1-15,0 0 4 0,0 0 3 16,-15-10 1-16,11 9-4 0,4 1 0 15,-11-6-6-15,7 4-2 0,-3-2-2 0,1 0 1 16,-2 1-4-16,0-2 0 0,-4 2 1 16,2-1-3-16,0 0-3 0,-3-1-2 0,0 1-2 15,0 0 0-15,-1 2-3 0,-2-4 2 16,2 2 0-16,0 1-4 0,-2 1 2 16,2-2-1-16,-3 2-1 0,4 0-1 0,-4 0-2 15,5 1 2-15,-6-2-3 0,4 3-1 16,-1 0 0-16,0-2 0 0,2 2 1 0,-3 2-3 15,0-2 2-15,4 3-4 0,-5 0 2 16,2-1 1-16,0 2-3 0,-1 0 0 16,0-1 2-16,0 3-2 0,1 0-1 15,-2 0 1-15,0-1 1 0,0 1 1 0,2 0 3 16,-1 0-1-16,-2-1 0 0,1 3-3 16,1-2 3-16,-2 1-1 0,0-1 0 0,0 2 0 15,2-1-1-15,-4-1 1 0,1 2 4 16,-1 1 2-16,0 1-3 0,1-1 3 0,0 0 1 15,0 1 1-15,0 1 1 0,2-1 5 16,-2 1 2-16,0-1 2 0,2 1 0 16,-2 1 3-16,2-1-5 0,-2 0-2 0,2 3 1 15,0-3 0-15,-2 1-2 0,2 1-3 16,-1-2 4-16,0 3-5 0,-1-1-3 16,0 1 0-16,0-1 0 0,2 0 1 0,0 1-1 15,-2-1 4-15,2 2 2 0,0 0 2 16,-2 0-4-16,2 3-1 0,1-1 2 15,-4-2-3-15,3 4 0 0,-2-2 0 0,0 0 1 16,3 1 3-16,-4-1 1 0,1 4-4 16,0-4 0-16,0 2 5 0,3-2-4 15,-4-2-4-15,3 4 2 0,0-1 2 0,0-3 1 16,1 2 1-16,-2 2-1 0,2-2-1 16,0 0-3-16,2 2 3 0,-1-2 1 0,-2 2-5 15,4 2 0-15,-1-3 5 0,0 0-5 16,0 2-1-16,2 1-1 0,-1 0-1 0,2-1 0 15,-2 1 2-15,3 0-1 0,0 0 0 16,-2 2-2-16,2 0 0 0,0-2 1 16,-1 2-3-16,2 0-1 0,-1-2 2 15,1 2-2-15,1-2 2 0,0-1 3 0,-4 4-5 16,6-3 3-16,-2 0 7 0,0 0-3 16,-1-1 2-16,3 1 3 0,-1 0-6 0,1 0 5 15,0-2 2-15,-1 0 5 0,3 0-5 16,0 0-2-16,0 1 5 0,0-4 0 15,-1 4 1-15,1-4 15 0,2 4-5 0,-1-1 1 16,-1 2-1-16,2-2 0 0,2 2 0 16,-2 0-5-16,0 0-2 0,0-2-3 15,2 2 0-15,0 0-1 0,-2 0-3 0,2-2-2 16,0 0-3-16,0 0-6 0,0 2 5 16,0-2 5-16,0 0-4 0,0 0 4 0,0 0-4 15,2 0 1-15,0 2 4 0,0-2 2 16,2 2 2-16,-2 0-1 0,0-2 2 15,5 6-5-15,-2-2 1 0,-1 1 0 16,2-1 0-16,0 2 7 0,3 2 3 0,-1-2-4 16,-2 3 13-16,3-1 0 0,0 3 1 15,1 4 4-15,0-1-3 0,-1 1 0 0,2-2-4 16,-1 1-4-16,-1-1 1 0,1-1-3 16,-3-3-3-16,1-3 0 0,1 2 0 15,-1-3 0-15,-2 3-1 0,2-2 4 0,0-2-1 16,0 0 4-16,0 0 1 0,0-1 3 15,1-1 3-15,2 0 0 0,-3 2 1 0,5 0 2 16,-3 0-1-16,6 5-2 0,-2-1-2 16,3 0 3-16,-2-1-4 0,2 3-4 0,-1-2 1 15,0-1-3-15,2 1-5 0,0-2 1 16,-2 1 1-16,-1-1-6 0,2-2-2 16,-2-2 4-16,-1 0-6 0,4 0 0 0,-4-2-1 15,3 0-4-15,-2 0 0 0,6 4 0 16,1-2-1-16,-1 0 1 0,2 0-2 0,0 0-1 15,3 0-2-15,2 0 0 0,-1 0 1 16,1-1-2-16,6 5 1 0,-1-2-3 16,1 0 2-16,-2-4 2 0,-1 0-4 0,1 0 2 15,0-2-1-15,0 1 2 0,-1-3-1 16,1 0 0-16,0-2 2 0,0 1 1 16,-1-1-4-16,3-1 1 0,0-1 2 0,0-1 0 15,0-1 0-15,2 0-1 0,0-1 1 16,0 0-3-16,-2-5 1 0,3 5 0 15,2-2 0-15,-1 0-5 0,0-1 3 0,0 1-2 16,-4-2 2-16,7 0 0 0,-4 2-2 16,3-3 2-16,1 1-1 0,-1 0 2 15,0 0-2-15,1-1 0 0,-3 1 0 0,-2-2 1 16,-1 0-1-16,7-2 1 0,1 2 0 16,-1-4 4-16,3 0-1 0,-1-2-1 0,-2 0-3 15,5-1 2-15,-3-1-3 0,7-5 0 16,1 3 1-16,-4-3-2 0,1-1-2 0,-1-1 2 15,-1-1 1-15,0 1-1 0,-1-2 1 16,1 1-1-16,-1-3-3 0,-2 2 0 16,5 0 3-16,-2-2-1 0,1-1 0 0,0 1 2 15,0 1 1-15,-1-4-8 0,1 1 2 16,15-8-3-16,-10 5 4 0,-6-1 2 16,-2 0-1-16,-4 0 2 0,17-9-3 0,-3-1 4 15,-10 5 0-15,-7 1-3 0,0 1 2 16,0-1-3-16,13-11 1 0,-11 3 0 0,-7 5-1 15,1 2 2-15,-2-3-3 0,3 2 4 16,-6 1-3-16,0-5 2 0,1 3-3 0,-1-3-2 16,-1 1 5-16,-2-2-5 0,-1-1 4 15,1-3 0-15,-3 0-1 0,0-2 1 16,-4-2-1-16,3 0 1 0,-6-1-1 0,1 1-2 16,-2-4 1-16,0 4-1 0,-3-2 3 15,-1 0-3-15,0 5 0 0,-3-1 3 0,-2 1-1 16,-2-1-2-16,0-2 3 0,-1 2-3 15,0 1 2-15,-3-2-1 0,-3 0 0 16,-2 1-1-16,1-2 2 0,-2 2-1 0,-4-6-1 16,-1-1 0-16,-2-1 0 0,-1 0-2 15,-1 1 3-15,-3-1 2 0,-4-13-3 0,0 7 5 16,5 7-6-16,-2 1 1 0,-2 2 3 16,3-1-3-16,-4 1 1 0,1 2-3 15,-1 2 2-15,4 0 0 0,-4 0 2 0,-1 2-1 16,4 2 0-16,0-1 3 0,0 7-1 15,-4-2 0-15,3 3-4 0,4 0 2 0,-3 2 0 16,-1-1 1-16,-4-2 0 0,0 3 0 16,-1-3 0-16,-3 1 2 0,4 4-4 15,-5-3 3-15,-1-1 0 0,3 6-1 0,0 2-1 16,-1-2 2-16,-2 4-2 0,1 0 1 16,-1 2-1-16,0 2 1 0,3-1 1 0,-3 3-1 15,1 0 0-15,3 3 0 0,0 1 1 16,2 1-2-16,0-1 0 0,-1 3-1 15,1-2-1-15,2 2 1 0,-2 1-3 16,5-1 3-16,-5 2 1 0,4 1-1 0,0-3 0 16,-1 2-2-16,-2 0 3 0,0 0 4 15,1 1-4-15,-3-3-1 0,2 2 1 0,2 0 2 16,-5-1 0-16,0-1-3 0,6 2 3 16,-1 0-1-16,-1 3-1 0,2-4 1 15,-2 2 2-15,1-1-5 0,2 2 0 0,-2 0 1 16,-1 0-1-16,1-1-2 0,-2 0 0 15,0 2-3-15,-1-1 5 0,-3 0-8 0,-1 0 3 16,1 0 1-16,-2 0-1 0,-1-2-2 16,-2 1 1-16,1 0-6 0,-8 0-3 15,-1-1-9-15,0 0-10 0,-5 0-15 0,-1 1-15 16,-1 0-32-16,-1 6-37 0,1-2-35 16,-7 7-57-16,4 5-90 0,1 4-103 0,3 4-1018 15,3 4 490-15,5 4 323 0</inkml:trace>
  <inkml:trace contextRef="#ctx0" brushRef="#br0" timeOffset="15267.1">11083 7031 84 0,'-5'-4'227'0,"1"1"-2"0,-1-1-1 0,1 0-11 16,4 4-11-16,-6-6-17 0,0 2-5 15,2 1-8-15,-2-1-1 0,-2 2-6 0,0-4-3 16,0 2-5-16,0 1-8 0,-3-2 0 16,0 2 6-16,-4-1-12 0,1-2-9 15,-4 1 4-15,0-1-8 0,-6-2-9 16,1 1-4-16,-5-3-7 0,1 2-6 0,-5-1-4 16,-2-2-10-16,0 1-7 0,1 0-8 15,-1 1-2-15,-2 1-7 0,2 1-2 0,-2-1-7 16,5 3 2-16,-4-1-3 0,1 0-4 15,-2 4-7-15,1 0 0 0,-7 0-4 0,-3 2-5 16,1 2-3-16,-3-2-5 0,-2 4-2 16,0 0-3-16,-6-1-3 0,3 3 0 15,-3 2-3-15,-1-1-2 0,3 1-1 0,-2 2-2 16,3 1 0-16,-4 1-2 0,3 1-2 16,0 0-1-16,3 1 1 0,-1 1-2 15,1 2-2-15,1 0-1 0,1 0 2 0,2 2-1 16,-1 2-2-16,3-2 3 0,2 4-4 15,-3 0 2-15,3 2 1 0,-1 0-1 16,2-1 0-16,-1 1 0 0,-12 13-1 0,10-6 2 16,8-5-2-16,-2 2 2 0,0 1 0 0,0-3-3 15,-1 2-1-15,3-1 4 0,3-1-3 16,-5 1 2-16,4-1-3 0,0 0 4 16,0-3-2-16,1 3 0 0,0-2 1 15,3-4-2-15,4 0 0 0,-4 2 1 0,4-3-2 16,1 1 4-16,-1-1-2 0,1 0 2 15,0 1 0-15,1 0 0 0,3 0 1 0,-3 0-1 16,4 0 0-16,1 2-1 0,-1 0 2 16,2 2 2-16,0-1-4 0,2 3 1 15,1-2 1-15,-2 1 0 0,2 1 1 0,3 2-1 16,0-6-2-16,0 5 1 0,2-3 1 16,1 0-1-16,0 2 0 0,1-1-2 15,2 3 3-15,-1-3-2 0,3 5 4 0,0-2 2 16,2 1-1-16,0-1 8 0,2 1 3 15,-2 2 0-15,4-1 0 0,-2 1 2 0,4 5-1 16,0-3-1-16,0 2-2 0,3-2 0 16,-1 2 0-16,2-1 6 0,1-1 3 15,2 0-2-15,-3 1-3 0,4-3 2 0,0 0-2 16,-2 1-4-16,5-1 0 0,0 1-3 16,0 1 1-16,5 2-2 0,-2-6-2 0,2 6 2 15,2 1 2-15,-1-3 2 0,3 1 4 16,-2-1 0-16,2-2 6 0,1 2 1 15,3-1 3-15,0-1 0 0,1-1-2 0,1 1-1 16,0-2-1-16,1 1 2 0,1-1 5 16,2 1 2-16,-3-5-1 0,1 3 7 0,0-2-3 15,-7-4 3-15,7 4 4 0,-4-6-9 16,-4 1 2-16,4-3-7 0,0 2-1 16,-3-1 3-16,3-2-3 0,-3 1-3 0,3 2-5 15,0-2 3-15,-2 1 0 0,2-1-3 16,0-2-2-16,-1 2 4 0,3-2-5 0,0 0-1 15,-1 0-1-15,1-2-3 0,2 3 3 16,1-5-7-16,-1 2 7 0,2-2-1 0,0-1 4 16,1 1-4-16,2-3 3 0,-1-3 1 15,0 3 1-15,2-2-4 0,0-3 2 16,-6-1 0-16,2-2-3 0,8 2 0 0,0-6 2 16,1 0 1-16,1-2-4 0,1 0-4 15,7-2-3-15,-1-1 0 0,0-2-2 0,2-1 0 16,0 0-2-16,2-1 2 0,0 1-7 15,5-1 0-15,17-3 1 0,0-1 2 16,-1 2-4-16,1-4 2 0,-4 2-3 0,-9-1 2 16,-9 3-2-16,-2-2 2 0,17-6 0 15,-13 2 1-15,-7 0-2 0,14-6-5 0,-1-3-4 16,-6-3 3-16,3 1-5 0,-7-5 6 16,-7 5-3-16,-7 3-4 0,11-9 2 15,-1-4 0-15,2 2-4 0,-11 3 4 0,8-5 9 16,-1 3-10-16,-7 2 7 0,-4 4 2 15,13-10-2-15,-3 1 3 0,3 0 1 0,-4-2-3 16,-7 4 2-16,-6 5-1 0,12-10-2 0,-10 2 3 16,5-6 1-16,-2-3 0 0,-7 8-1 15,-4 2-4-15,5-13 2 0,-3 6-8 16,-10 4 11-16,4 0 1 0,-6-1-4 0,2 0-4 16,-2-1 5-16,-3-1 0 0,-2 0-2 15,0 0 5-15,-3-1-3 0,-4 7 4 0,0-2-10 16,0 2 2-16,-2-2 4 0,-2 0 5 15,-2 2-5-15,0 0-4 0,-2 0 2 0,0 0 0 16,-4-2 2-16,-3-2-2 0,-2 0-1 16,-4-2 6-16,1 3-3 0,-4-1 6 15,2 2-6-15,-6 0 0 0,-8-13-4 0,-3 5 7 16,-2-1-9-16,-1 3 4 0,-2 3 8 16,-5-3-6-16,-3 0 1 0,-1 0-4 15,-1-1 3-15,-6 4-4 0,-1-5 6 0,-6 4 1 16,-7 0-4-16,-13-7 6 0,-8 5-6 15,-4 5-7-15,-8 1-9 0,-4 3-10 0,0 9-29 16,18 8-39-16,-2 4-70 0,6 11-89 16,-6 11-144-16,-2 5-145 0,0 10-1202 0,4 6 594 15,4 1 393-15</inkml:trace>
  <inkml:trace contextRef="#ctx0" brushRef="#br0" timeOffset="18321.32">5685 11441 123 0,'-5'-5'226'0,"5"5"-5"16,0 0-9-16,0 0-12 0,0 0-11 0,0 0-11 16,7 15-13-16,-5-6 2 0,0 4-4 15,0 3-3-15,3 1 5 0,-1 6-8 16,0-1-3-16,2 3-16 0,1 2-14 0,-1-2-11 15,0 1-24-15,-2-2 4 0,1-8-8 16,0 2-14-16,-1-5-12 0,-2-2-19 16,0-5-7-16,-2-6-16 0,0 0-13 15,0 0-8-15,-16-40-12 0,8 6-10 0,0-4-1 16,-5-10 3-16,3 1 4 0,-1 1 4 16,-2 0 9-16,3 2 1 0,2 6 7 0,-4 6 3 15,6-1 7-15,-2 6 5 0,2 5-3 16,1-1 17-16,1 6-1 0,0 2 2 15,-1-1 1-15,1 3 4 0,2 4 7 0,-2-1-1 16,4 2-6-16,-2 1-2 0,2 1-3 16,0 6-3-16,4-8-5 0,-4 8-3 0,6-1 4 15,3-2 2-15,-9 3-10 0,19 6 6 16,-7 2 6-16,6 0-5 0,3 3 2 0,4 6 0 16,4 4 13-16,7 6-1 0,3 1 4 15,11 16 10-15,-3 2 4 0,-1 2 2 16,-5-1 2-16,-9-5-2 0,-9-8-6 0,-6-2-3 15,-7 1-5-15,-5-6-6 0,-8-2-9 16,-3-4 2-16,-8-3-6 0,-6-2-7 16,-5-5-8-16,-9-1-9 0,-2-5-14 0,-4-3-17 15,-3 0-21-15,1-2-16 0,-2 0-14 16,1-2-22-16,5 0-28 0,5 0-27 16,3 2-32-16,4-1-26 0,5 1-23 0,3 0-28 15,2 0-743-15,6-2 343 0,2 0 228 16</inkml:trace>
  <inkml:trace contextRef="#ctx0" brushRef="#br0" timeOffset="18837.41">6322 11205 194 0,'4'-6'237'0,"-4"6"-14"0,2-6-14 16,-2 6-14-16,0 0-15 0,-2-5-12 15,2 5-9-15,0 0-8 0,-15 0-8 0,15 0-10 16,-17 4-3-16,7 1-1 0,-2 3-11 16,-2 4-7-16,0 1-8 0,1 5-9 0,0 3-8 15,-2 8-10-15,5 3-8 0,2 5 4 16,-1 1-19-16,4 4-6 0,1 0-3 16,4 2-8-16,2-1-1 0,2-1-2 15,3-2-6-15,2-4-2 0,-1-1-2 0,5-4-3 16,1-7-6-16,4-7-4 0,0-7-9 15,2-6-4-15,1-8-1 0,0-6-3 0,4-7-1 16,-3-4-4-16,-4-2 2 0,-2-5 2 16,-6-1-1-16,-1 3 2 0,-7 2-4 0,-4 0-1 15,-3-1 5-15,-5 6 0 0,-5 2-1 16,-4 2-4-16,-5 1-5 0,-1 7-14 16,-3-1-22-16,-4 6-30 0,3 6-33 0,-3 2-34 15,0 3-24-15,3 3-18 0,-1 1-23 16,5-2-530-16,6 3 253 0,2-1 167 15</inkml:trace>
  <inkml:trace contextRef="#ctx0" brushRef="#br0" timeOffset="19339.59">7058 11275 50 0,'4'-7'240'0,"-1"-1"-1"0,-1 1-6 16,-2-1-15-16,0-2-12 0,-2 3-18 15,-1 1-16-15,-3-2-15 0,0 3-12 0,-4 1-9 16,-1 0-6-16,0 2-6 0,-4 4-7 15,1 0-11-15,-4 4-7 0,4 2-6 16,-3 7-10-16,-2 0 1 0,4 6-12 16,-1 5-6-16,2 3-8 0,2 3-3 0,4 3-8 15,1-1-5-15,3-1 1 0,1-3-6 16,3 0 2-16,5-1-5 0,-1-3 4 16,1-1-3-16,3-4-4 0,0-3 1 0,0-7-3 15,6-1-10-15,-4-7 0 0,1-1-5 16,1-4-8-16,-1-1 1 0,-2-1 2 0,-1-2-5 15,-2-2-2-15,0 2 2 0,-4-1-6 16,2 1-3-16,0-2-2 0,-4 3 1 0,0 5 3 16,-4-8-5-16,4 8 4 0,-8-3 1 15,8 3-1-15,-6-3 2 0,6 3 2 16,0 0 1-16,0 0 1 0,0 0-1 16,0 0 1-16,0 0-5 0,0 0-19 0,0 0-35 15,0 0-46-15,0 0-56 0,0 0-56 16,6-5-54-16,-6 5-648 0,12-2 312 15,-12 2 205-15</inkml:trace>
  <inkml:trace contextRef="#ctx0" brushRef="#br0" timeOffset="20015.16">6373 11750 130 0,'0'0'200'0,"0"0"-7"15,0 0-6-15,0 0 0 0,-6-8-5 0,6 8-2 16,-9-3-9-16,0-1-9 0,3-2-8 16,-2 0-15-16,-1-2-15 0,-4-3-9 0,3-2-10 15,-5-3-13-15,3-2-10 0,-4-3-6 16,2 2-9-16,-3-6-3 0,4-2-6 15,0 0-3-15,3 3 6 0,2-3-4 0,1 2 0 16,0 0 3-16,3 0-4 0,2 1-6 16,2 1 1-16,2 2-4 0,2-2-6 15,1 0 4-15,4 0 2 0,-1 2-4 0,4 2 2 16,3 2 1-16,3 0-5 0,2 4 3 16,2 3 4-16,1 3-8 0,0 1 5 15,-2 6 10-15,1 4-4 0,1 3-1 0,-2 7 0 16,-2 7-8-16,-2 3-21 0,-4-1-4 15,-5 4 1-15,-6 2-1 0,-2-1-13 0,-4 1-13 16,-8 1-24-16,-6-3-36 0,-5-2-67 16,0-3-100-16,-8-4-951 0,-2-3 404 15,1 0 266-15</inkml:trace>
  <inkml:trace contextRef="#ctx0" brushRef="#br0" timeOffset="21338.12">6900 11207 136 0,'6'-2'176'16,"-6"2"4"-16,11-2 1 0,-7 0 0 16,-4 2-5-16,8-2-4 0,-8 2-10 0,0 0-8 15,13-2-11-15,-13 2-14 0,0 0-13 16,9-1-13-16,-9 1-5 0,0 0-10 0,0 0-6 16,0 0-5-16,8 0-1 0,-8 0-2 15,0 0 0-15,0 0 2 0,-4 11-6 16,0-6-9-16,-3 1-3 0,3 4-8 15,-5-1-4-15,3 5-1 0,-4-1-6 0,1 1-3 16,-1 1-5-16,-1 2-2 0,0 2-4 16,1 0-3-16,0 4-1 0,-2-1 0 15,2 3 1-15,2 0-5 0,-1 0 4 0,3 3-4 16,-2-1-1-16,3 1-1 0,1 1-1 16,-1 0-4-16,5-1 3 0,-2 1-3 0,2-1 0 15,2-1-1-15,3-2 2 0,1-2-3 16,3 0 4-16,-1-4 1 0,3-2-1 15,1-6-2-15,1-1-1 0,2-6-5 0,4-3-2 16,-2-4-6-16,4-5 0 0,0-3-2 16,0-1-3-16,-1-3 3 0,-2 0 2 15,-3 1-4-15,-2-2 5 0,-2-2 0 0,-3 3-2 16,-4 2 0-16,0-1 3 0,-6 3-1 16,0 1 0-16,-4 1-1 0,-4 1-4 15,-1 3-1-15,-2 1 1 0,-2 0 2 0,3 2-1 16,-2 0 3-16,4 2-2 0,-2 2 4 15,1 0 4-15,2-2 9 0,1 2 12 0,2 0 16 16,6-2 9-16,0 0 11 0,0 0 19 16,0 0 5-16,0 0-5 0,19-10 4 15,-2 0 13-15,-1-3-6 0,2-2-7 0,0-2-7 16,4-4-7-16,-5 4-5 0,-1 0-5 16,0 1-12-16,-2 1-20 0,-1 4-26 0,-2 1-47 15,-3 2-62-15,1 3-69 0,-3 5-109 16,-4 0-1015-16,-2 0 443 0,4 17 292 15</inkml:trace>
  <inkml:trace contextRef="#ctx0" brushRef="#br0" timeOffset="24547.8">10395 11226 132 0,'-5'4'242'0,"5"-4"-3"0,0 0-4 15,0 0-5-15,0 0-8 0,-4-16-9 0,4 5-6 16,0-4-2-16,2-4-8 0,0-8 10 15,0-1-9-15,3-7-10 0,1-3-11 16,2 0-6-16,3-10-9 0,2 1-11 0,-1 3-5 16,-1 0-4-16,0 8 6 0,-1 3 0 15,-1 3-4-15,-1 5-1 0,-2 3-3 0,1 1-3 16,-3 3-4-16,3 5-11 0,-1 5-15 16,0 2-7-16,2 6-13 0,-8 0-8 15,20 14-8-15,-10 5-8 0,5 8-3 16,-2 5-5-16,4 12-1 0,1 2-3 0,10 15-5 15,-5 3-4-15,3 1 0 0,-2-2-5 16,-4-12-6-16,-5-9-7 0,0-2-15 16,0-7-13-16,-5-5-27 0,1-5-37 0,-4-4-60 15,1-5-58-15,0-7-58 0,-4-7-59 16,4 0-42-16,0-7-27 0,-6-3-1008 0,0 0 470 16,0 1 309-16</inkml:trace>
  <inkml:trace contextRef="#ctx0" brushRef="#br0" timeOffset="24826.21">10778 11032 20 0,'-4'-6'293'0,"-1"0"3"16,-4 3-2-16,-1-3 1 0,-4 0-2 16,-2 0-4-16,-3 0-17 0,-4-1-19 0,0-1-18 15,-3 1-23-15,-1-1-25 0,1-1-15 16,1 3-25-16,0 0-26 0,1-1-31 0,3 2-37 16,2 2-59-16,0 1-75 0,3 2-87 15,2 0-100-15,2 2-752 0,-1 0 347 0,7-1 228 16</inkml:trace>
  <inkml:trace contextRef="#ctx0" brushRef="#br0" timeOffset="25480.75">10902 11165 50 0,'0'0'318'16,"0"0"-1"-16,0 0-15 0,0 0-11 0,0 0-13 15,0 0-23-15,2-21-19 0,-2 10-2 16,0-3-16-16,-2-5-10 0,0 0-12 15,-2-6-11-15,0-3-17 0,0-3-16 0,-3-5-13 16,1 0-13-16,-2 1-15 0,1 3-10 16,0 4-11-16,1-1-7 0,0 4-9 15,2 2-7-15,0 2-3 0,0 4 0 0,-1 2-2 16,3 0 2-16,0 2-6 0,0 3-4 16,2 2-3-16,2 5-7 0,-2 3-6 0,0 0-1 15,19 13-1-15,-9 0-3 0,4 4 2 16,2 6 5-16,3 6-4 0,3 0 2 15,0 4 2-15,2 2 0 0,3-3-3 0,-3 3-4 16,-4-7-2-16,0-3-6 0,-1-4 0 16,-4-2-8-16,0-5-9 0,-1-5-12 0,-3-7-9 15,0-6-2-15,-1-3 0 0,-2-7-5 16,1-7-12-16,-2-2-8 0,-3-1-6 0,-2-5-10 16,-4 2-13-16,2-1-9 0,-4-1-16 15,2 3-14-15,-3-1-25 0,1 4-30 16,-3 0-39-16,5 6-44 0,-2 4-32 0,2 1-32 15,-2 3-808-15,2 3 380 0,2 2 251 16</inkml:trace>
  <inkml:trace contextRef="#ctx0" brushRef="#br0" timeOffset="25735.76">11296 10641 57 0,'0'0'313'0,"9"-2"-11"0,-9 2-5 16,8 8-13-16,-4-1-10 0,3 7-7 0,-3 1-21 15,2 4-1-15,0 6-8 0,0 3-6 16,4 4-18-16,-2 5-18 0,-2-1-18 0,2-2-19 16,1 1-16-16,-5-7-22 0,3 1-28 15,-1-3-26-15,-2-5-41 0,1-1-42 16,-1-4-52-16,-2 0-64 0,0-5-59 0,2-3-53 15,-2-2-34-15,0-6-744 0,2 1 348 16,-4-1 230-16</inkml:trace>
  <inkml:trace contextRef="#ctx0" brushRef="#br0" timeOffset="26474.86">11520 11085 125 0,'-2'-16'225'16,"0"-2"-21"-16,0-7-19 0,-6-8-25 0,-1-1-17 15,-3-2-20-15,-4-8-17 0,0 2-18 16,-4 2-14-16,2 0-7 0,3 6-7 16,0 5-4-16,2 4-5 0,3 5 1 0,2 0 4 15,-2 5 2-15,6 6-4 0,0 3-3 16,4 4-5-16,0 2-1 0,0 0 0 0,0 0-3 15,16 15 4-15,-6-7 1 0,-2 1 4 16,3 1 6-16,2-2 3 0,-1-2-5 16,3-3-3-16,4-1-4 0,-2-2-3 15,2-2-1-15,0-1 0 0,2-1 2 0,1-4-1 16,-2 0 9-16,2 1-5 0,-5 1 0 16,-3-2 7-16,2 3 6 0,-4 1 6 0,0 0 10 15,0 2-9-15,-4 1 3 0,2 1-7 16,-1 5-5-16,-1 5-6 0,3 3-2 0,-3 6-5 15,1 4 10-15,-1 1-3 0,3 9 1 16,0 1-1-16,1 1-1 0,-2-1-3 16,4 0-10-16,-4-1-2 0,1-1-24 0,-1-7-6 15,-2-3-10-15,1 2-15 0,0-8-20 16,-3 0-24-16,0-5-25 0,0-3-19 16,1-2-8-16,-2-5-1 0,1 1 7 0,-2-2 12 15,-4 0 8-15,10-2 14 0,-5 1 14 16,-5 1 15-16,8-4 18 0,-4 2 16 0,-2-2 13 15,3 0 11-15,-3-2 8 0,2 1 7 16,-4-6 7-16,2-1 4 0,0-3-2 16,1-4 3-16,-3-1-3 0,0-2-6 0,2-5 1 15,0 0 1-15,0 1 0 0,0 1 2 16,2 0 5-16,-2 6 11 0,2 0 17 16,0 2-1-16,2 3-2 0,2 1 0 0,0 6-8 15,0 1-5-15,3 4-4 0,-1 4-3 16,3 4-8-16,0 3 0 0,1 7-2 0,4 0-10 15,0 8 0-15,2 0-4 0,-1 5 0 16,0-1 1-16,0-1-8 0,-3 0-4 16,2-2 1-16,-6-6-2 0,-1-1-7 0,-1-2-9 15,-1-3-9-15,-2 0-7 0,-3-3 1 16,-4-1 5-16,-2-3 1 0,-2 0 5 0,-3-4-12 16,-4 0 1-16,-1-2-6 0,-3-2-10 15,-5 0-22-15,2-2-24 0,-4 0-37 16,4 2-37-16,-6 0-49 0,5 4-48 0,1 0-823 15,0 2 366-15,1 2 242 0</inkml:trace>
  <inkml:trace contextRef="#ctx0" brushRef="#br0" timeOffset="26775.58">12310 10694 184 0,'4'-9'285'0,"0"3"-2"0,1 1-1 16,-1 0-4-16,-2 2-8 0,0-1 0 16,-2 4-23-16,0 0-20 0,0 0-17 0,9 12-14 15,-7 1-7-15,0 4-6 0,-2 2-12 16,2 8-8-16,2 3-14 0,0 7-8 0,2-1-8 16,4 4-3-16,-2-3-10 0,0 0-9 15,0-1-9-15,3-6-5 0,0-1-12 16,-1-8-11-16,1-4-17 0,4-6-26 0,2-3-19 15,-1-6-25-15,4-4-22 0,1-2-35 16,2-3-26-16,-2-1-34 0,3-2-35 16,-5 1-42-16,2 1-42 0,-4 1-33 0,-1-1-60 15,2 6-709-15,-4-1 357 0,-1 3 236 16</inkml:trace>
  <inkml:trace contextRef="#ctx0" brushRef="#br0" timeOffset="27143.33">12871 10622 138 0,'0'-15'266'0,"-2"1"-8"0,2 1-5 16,-2 2-14-16,0-1-15 0,0 3-16 15,0-1-18-15,0 2-17 0,-5 3-15 0,2 1-9 16,-3 2-9-16,8 2-14 0,-15 2-4 15,5 0 4-15,2 4-13 0,-4 1-6 0,2 3-5 16,2 3-5-16,0 0-7 0,-2 1 0 16,4 1-16-16,2 2 7 0,2 0 5 15,2 1 8-15,0-2 7 0,4 2 3 0,0 1-3 16,8 0-3-16,-2 0-1 0,4 0-1 16,4 0 3-16,-4 0 4 0,5-2 4 0,-1 0 3 15,-4-1-3-15,0-1-9 0,-2-4-5 16,-2 1-11-16,1 1-8 0,-5 0-10 15,-2 1-5-15,-2 1-7 0,-2 2-13 0,-4-2-26 16,-2 1-33-16,-5 3-44 0,1 0-72 16,-4-2-73-16,-2 0-116 0,1-2-1255 0,0-4 537 15,5-3 354-15</inkml:trace>
  <inkml:trace contextRef="#ctx0" brushRef="#br0" timeOffset="30525.24">17038 5454 86 0,'0'-12'230'16,"0"3"4"-16,0 3 1 0,0 0 1 15,0 2 0-15,0 4-5 0,0 0-10 0,0 0 0 16,0 0 8-16,0 0-19 0,2 25-12 15,3 0-10-15,-2 7-12 0,-1 12-6 16,2 9-12-16,4 28-12 0,2 5-14 16,-1 1-8-16,6 1-5 0,-2-6-12 0,-1-5-10 15,1-4-8-15,-4-18-9 0,-3-13-12 16,-2-12-9-16,2-6-16 0,-4-7-2 16,0-10-8-16,0-7-5 0,-2 0-5 0,7-24-3 15,0-3-4-15,-1-13-2 0,4-8-3 16,5-24 4-16,0-5-5 0,2-1-2 0,1 4 2 15,4-4-1-15,-1 8 1 0,1 1-5 16,-4 16-14-16,-2 11-26 0,-2 8-31 0,1 3-42 16,-2 2-64-16,-3 7-75 0,3 5-68 15,-7 1-918-15,2 5 420 0,-3 3 276 16</inkml:trace>
  <inkml:trace contextRef="#ctx0" brushRef="#br0" timeOffset="30688.79">17268 5810 298 0,'16'51'319'16,"-1"-1"-23"-16,0-1-13 0,6 20 14 0,1-6-10 15,-4-10-17-15,-1-9-28 0,-2-2-28 16,-2-12-34-16,1-1-52 0,-3-8-75 16,-4-8-94-16,5-3-115 0,-4-10-752 0,3-4 308 15,0-5 204-15</inkml:trace>
  <inkml:trace contextRef="#ctx0" brushRef="#br0" timeOffset="30984.22">17642 5661 272 0,'0'0'278'16,"2"-5"-13"-16,-2 5-6 0,0 0-14 16,0 0-15-16,0 0-16 0,0 28-16 0,-2-10-14 15,2 4-2-15,2 7 3 0,0 3-1 16,2 6-2-16,2 2-12 0,2 0-19 16,0-1-13-16,2-2-14 0,0-2-11 0,3-3-13 15,2-3-26-15,0-8-30 0,7-2-39 16,-4-6-45-16,2-7-52 0,-2-6-46 0,1-2-66 15,7-2-51-15,-8-6-789 0,4-3 355 16,-1 2 235-16</inkml:trace>
  <inkml:trace contextRef="#ctx0" brushRef="#br0" timeOffset="31299.56">17989 5959 128 0,'-6'-5'266'0,"0"0"-5"0,-4-1-6 16,-2 2-14-16,0-1-18 0,-3 1-20 16,-2 0-20-16,0 0-19 0,-5-1-16 0,2 1-10 15,-2 0-22-15,1 2-14 0,-2-2-25 16,2 3-26-16,-1 1-32 0,4-3-36 0,1 3-21 16,1-2-11-16,4 2-7 0,2-1-2 15,0-1-8-15,6-2-4 0,4-4 6 16,0-1 4-16,8-4 14 0,-2-8 2 15,2 0 16-15,-2-2 10 0,2 0 20 0,-3 0 14 16,1-2 7-16,-4 4 8 0,1 0-3 16,-6 2 0-16,-1 0-2 0,0 2-2 0,-5 0-4 15,-1 3-9-15,0 3-34 0,-4 1-41 16,4 3-46-16,-2 1-52 0,1 3-454 16,2 1 209-16,1-1 139 0</inkml:trace>
  <inkml:trace contextRef="#ctx0" brushRef="#br0" timeOffset="31637.4">17932 5381 127 0,'19'-3'274'0,"-5"-1"9"15,-2 0 1-15,-2 2-2 0,-2 2-9 0,1 0 1 16,-9 0-16-16,13 6-25 0,-5 1-24 16,1 3-16-16,-1 3-17 0,0 3-9 15,6 0-13-15,-2 2-12 0,0-3-16 0,1 0-18 16,2-3 2-16,-2-3-8 0,1-3-10 15,4-2-13-15,-2-6-11 0,4-2-9 0,-2-7-5 16,1-1-5-16,1 1-6 0,-4-3-5 16,2 1-2-16,-6 3-5 0,1 3 4 15,-3-1 4-15,-1 5 3 0,-3 3 1 0,1 7 5 16,-1 8 13-16,-4 12 11 0,-4 13 3 16,2 13 5-16,-6 27 4 0,-1 6 4 15,-1 6 0-15,1-1-3 0,-1-2-4 0,1 3-6 16,-1-6-8-16,0-7-6 0,4-14-12 15,-2-11-10-15,-2-6-32 0,4-12-43 0,0-6-63 16,4-3-63-16,-2-10-72 0,2-4-106 16,0-7-89-16,6-6-1014 0,3-4 491 15,4-6 323-15</inkml:trace>
  <inkml:trace contextRef="#ctx0" brushRef="#br0" timeOffset="31798.57">18749 5496 155 0,'4'-12'431'16,"0"6"-40"-16,0 1-44 0,-2-1-33 16,1 4-30-16,-3 2-33 0,4-5-27 0,-4 5-37 15,0 0-66-15,0 0-83 0,7 15-98 16,-3-2-109-16,0 2-686 0,2 6 290 16,4 0 193-16</inkml:trace>
  <inkml:trace contextRef="#ctx0" brushRef="#br0" timeOffset="31887.82">18910 5779 3719 0,'12'16'218'0,"-1"-5"-40"15,-3-1-46-15,1-3-26 0,-5-1-25 0,1-2-39 16,1-2-51-16,-2-1-73 0,-4-1-118 16,10 5-199-16,-4-5-889 0,6 1 438 15,2 5 289-15</inkml:trace>
  <inkml:trace contextRef="#ctx0" brushRef="#br0" timeOffset="34115.81">17016 8304 7 0,'4'-12'253'0,"0"3"0"16,0 1 3-16,-2-2-4 0,2 5-6 16,-2-1-6-16,0 1-6 0,2 1-14 0,-1 0 0 15,-3 4-15-15,3-6-26 0,-3 6 1 16,0 0-6-16,-6 17 0 0,2-2-18 15,-4 10-9-15,-4 5-11 0,-5 12-6 16,-1 4-12-16,-4 25-11 0,-4-3 3 0,3 5-11 16,1-1-10-16,2-1-8 0,-2-7-11 15,8-14-4-15,0-12-14 0,4-9-7 0,4-5-9 16,-3-5-11-16,5-7-9 0,2-6-1 16,4-9-4-16,-2 3-5 0,13-26 2 15,1-3 0-15,6-10 3 0,12-21-3 0,5-10-2 16,19-18-2-16,3-7 3 0,0-2-2 15,1 1-2-15,-8 9 3 0,-11 19 8 0,-5 7 8 16,-9 13 1-16,-6 14 3 0,-2 7 4 16,-7 4-4-16,0 6 2 0,-4 7 0 15,-6 9 1-15,-2 1 0 0,-6 22-2 0,-2 7-2 16,-10 13-3-16,-7 22-3 0,-5 5-2 16,0 3 3-16,1 1 0 0,1-2 1 0,1-3-5 15,2-5-1-15,5-14-2 0,4-13-2 16,3-5-5-16,2-10-13 0,2-2-1 0,3-9-1 15,2-7-1-15,4-3-2 0,0 0 4 16,10-32 0-16,6 4 0 0,-2-5 2 16,9-9-2-16,9-17-3 0,0 2 6 0,-9 9 0 15,-1 10 3-15,-6 9-1 0,0 5 4 16,-4 3 1-16,-2 9-4 0,-1 8 1 0,-5 8 2 16,3 10-2-16,-7 7 2 0,-2 9 0 15,-3 10 0-15,-5 9 4 0,1 5 0 16,-5 19 7-16,-2-5 1 0,4-15 4 0,2-7-1 15,1-10-3-15,2-7 3 0,1-6-4 16,2-6-8-16,2-7 2 0,2-10-1 0,0 0 0 16,8-18-4-16,3-1 3 0,2-10 0 15,1-1 0-15,6-8 0 0,-2 0-1 16,2 0-4-16,-5 5 4 0,-1 5 5 0,-4 5 0 16,4 4 7-16,-6 5-1 0,0 5 2 15,-1 5-4-15,-3 6 0 0,-4-2-2 16,4 21 0-16,-2-2 0 0,-2-2 2 0,0 4 1 15,0-4 4-15,0 1 2 0,0-2 1 16,-2-4 1-16,2-2 4 0,0-5-4 16,0-5 0-16,0 0-2 0,15-21 0 0,-4 3-3 15,1-6-4-15,4-4 2 0,0-1-2 16,-1-3-3-16,2 3 6 0,-2 4 6 0,-3 7 16 16,-1 0 7-16,0 5-2 0,-1 5-2 15,-2 7-6-15,-2 4-5 0,2 7-4 16,-2 7-2-16,-4 8-2 0,0 2-2 0,0 1 0 15,-2 1-3-15,0-1-3 0,0-5 2 16,0-2-3-16,0-2-3 0,0-6-5 16,0-1-6-16,2-8 0 0,-2-4 4 0,0 0-4 15,17-25 2-15,-6 6 2 0,-1-2-1 16,9-6-4-16,1 0 5 0,0-1 4 0,2 3 9 16,-1 2 15-16,-5 5 9 0,2 2 1 15,-2 5-2-15,0 1 3 0,-4 2-5 16,-1 5-11-16,-5 3-8 0,-6 0-18 0,10 5-45 15,-7 1-88-15,-1 0-107 0,-2-2-163 16,-2-1-1462-16,2-3 634 0,0 0 419 0</inkml:trace>
  <inkml:trace contextRef="#ctx0" brushRef="#br0" timeOffset="35737.66">17125 7854 103 0,'0'0'234'15,"4"-4"-5"-15,-1 0-12 0,-3 4-5 16,4-6-8-16,1 1-10 0,-3 1-5 16,4-2-4-16,-2 3 0 0,0-3 0 0,2 0-9 15,1 0-2-15,0 3-9 0,1-3-26 16,-2 0-4-16,5 2-10 0,-1-1-8 0,3-1 0 15,0 2-3-15,-1-2-6 0,6 0-2 16,-4 3-6-16,5-1 2 0,0 2 3 0,2 0 0 16,3 1 10-16,1-2 2 0,3 6-5 15,2-2-1-15,3 5-4 0,3-1-1 16,2 4-9-16,2 0-3 0,1 3-6 0,5 1-2 16,-1 2-4-16,-1 0 0 0,0 3-3 15,-3 0-4-15,1 0-3 0,-6 3-3 16,3 0-6-16,-6 1-5 0,-1 3-6 0,-2 0-1 15,1 4-8-15,-5 1-4 0,-1 0-4 16,-4-1-3-16,-2 1-4 0,-2 1-3 16,0-1-3-16,-2 3 2 0,-2-1 0 0,-3 2-3 15,-2 1-4-15,1 3 1 0,-4-2-2 16,-1 2 0-16,-2-2 0 0,0-1-5 0,-6 1 2 16,2 2-1-16,-2-4 1 0,-6 3-4 15,0-1 1-15,0 0 2 0,-5-2-3 16,-2 6 3-16,-2-4 2 0,-5 1-2 0,1-1 7 15,-6 0-9-15,-4-4 3 0,-11 14 3 16,0-6-1-16,1-6 3 0,-5 2-2 0,-7 1-2 16,-2-5-5-16,-3-1 3 0,-1-3-5 15,0-1-2-15,5-8 3 0,6-6-1 0,-1-3-2 16,-2-1-5-16,7-5 0 0,-3-2-1 16,1-6-2-16,-8-2 3 0,3-5-8 0,0-3-1 15,-17-10-1-15,3-3-2 0,5-1 4 16,1-5-5-16,6-1 0 0,-1-4 1 15,8-2-1-15,1-4 2 0,5 0 0 0,9 4 1 16,-3-11 3-16,4-4-1 0,9 7 6 16,1 4-4-16,8-1 4 0,0-3 2 0,6-2 11 15,2-1 1-15,4-3 4 0,4-1 1 16,6-2-3-16,8-17 1 0,2-3 2 0,10 1 0 16,3 0 0-16,5 2-4 0,5 3-3 15,1 3-2-15,2 5-10 0,5 9-18 16,-3 5-28-16,5 9-58 0,-6 10-77 0,-5 9-87 15,-2 9-120-15,2 1-111 0,3 11-1168 16,-1 0 568-16,5 7 374 0</inkml:trace>
  <inkml:trace contextRef="#ctx0" brushRef="#br0" timeOffset="36474.76">19327 8214 191 0,'6'-6'298'15,"-4"2"-13"-15,3 1-18 0,-3-1-16 16,-2-2-8-16,0 6 5 0,-9-6-13 16,0 3-20-16,-3 1-10 0,-2-2-22 0,-6 2-13 15,-3 0-12-15,-1 2-22 0,-6 2-3 16,2 0-23-16,0 0-8 0,-2 3-11 0,5 1-24 16,-3 2-24-16,5-1-33 0,2 3-34 15,2 1-37-15,-1 1-48 0,8-3-57 16,4 5-42-16,6-4-39 0,2-1-18 0,6 0-606 15,4 1 296-15,6-2 195 0</inkml:trace>
  <inkml:trace contextRef="#ctx0" brushRef="#br0" timeOffset="36594.44">19151 8347 1239 0,'26'0'89'0,"-8"0"41"0,-4 0 23 0,-2 0 4 15,-4-1-6-15,-1-2-6 0,-7 3-1 16,4-3 2-16,-4 3 5 0,0 0-7 0,-13-12-11 16,5 10-12-16,0 1-19 0,-4 1-21 15,2 0-41-15,-2 1-63 0,-4 1-69 0,4 6-87 16,-3-2-88-16,3 1-606 0,3 1 297 15,2 2 196-15</inkml:trace>
  <inkml:trace contextRef="#ctx0" brushRef="#br0" timeOffset="37008.01">20114 7660 68 0,'2'-4'320'0,"-2"4"-4"0,2-4 0 15,-2 4 12-15,0 0 7 0,-2 23 0 0,0-6-11 16,-2 8-16-16,2 5-15 0,0 11-14 16,0 4-15-16,0 10-21 0,2 4-18 15,0 2-24-15,2-2-21 0,0 0-16 0,0-2-21 16,2-5-18-16,-2-12-27 0,0-2-49 15,0-9-64-15,0-4-86 0,0-6-75 0,0-6-116 16,1-8-116-16,1-5-926 0,-4 0 454 16,9-13 299-16</inkml:trace>
  <inkml:trace contextRef="#ctx0" brushRef="#br0" timeOffset="38177.31">20353 7591 2 0,'0'0'190'0,"0"0"-14"16,0 0-18-16,0 0-16 0,0 0-18 16,0 0-9-16,0 0-12 0,0 0-11 0,0 0-5 15,0 0-12-15,0 0-4 0,0 0 0 16,0 0-3-16,0 0 11 0,0 0 6 15,0 0 7-15,0 0 4 0,0 0 1 0,0 0 0 16,0-8-2-16,0 8-2 0,0 0 1 16,0 0 1-16,0 0-5 0,0 0 0 0,0 0-6 15,0 0-11-15,0 0-6 0,0 0-4 16,0 0-2-16,0 0-7 0,-4-4-1 16,4 4-1-16,0 0-9 0,0 0-4 0,0 0 1 15,0 0-3-15,0 0 0 0,0 0 10 16,0 0 5-16,0 0-8 0,0 0 10 15,0 0-1-15,0 0-22 0,0 0 7 0,0 0-14 16,0 0 4-16,0 0-2 0,0 0-7 0,0 0 8 16,0 0-15-16,0 0-1 0,0 0 4 15,0 0-3-15,0 0-1 0,0 0-2 16,0 0 0-16,0 0 2 0,0 0-5 0,0 0 9 16,0 0 0-16,0 0-3 0,0 0 1 15,0 0-4-15,0 0-1 0,0 0 3 16,0 0 2-16,-17 3 3 0,7 0 4 0,-4 0-3 15,0 0-6-15,-3-1-1 0,-4 4 1 16,2-1 1-16,-7 1-1 0,4 0-1 16,-4 2-1-16,3-1-1 0,-1-1 2 0,4 2-17 15,0-3-17-15,5 1-37 0,1-1-37 16,-2-1-55-16,6 0-68 0,2 0-59 0,2-2-814 16,4-2 372-16,2 0 246 0</inkml:trace>
  <inkml:trace contextRef="#ctx0" brushRef="#br0" timeOffset="38587.55">20275 7870 203 0,'4'1'226'0,"-4"-1"-6"0,0 0-15 16,0 0-12-16,0 0-4 0,0 0 6 16,0 0 5-16,0 0 9 0,-19 6 6 15,9-4 9-15,-3 0-23 0,1-1-14 0,-4 2-11 16,0-2-13-16,-2 3-16 0,2-2-18 16,-1 2-17-16,2-2-14 0,-2 2-24 0,5 0-55 15,-4-1-80-15,4 1-94 0,1 0-93 16,3 0-814-16,-1 0 361 0,5-2 239 15</inkml:trace>
  <inkml:trace contextRef="#ctx0" brushRef="#br0" timeOffset="38984.28">20474 7801 88 0,'0'0'310'0,"2"-6"-16"0,-2 6-11 0,2-4-3 15,-2 4-4-15,0 0-1 0,0 15-21 16,-2-5-7-16,0 5-13 0,0 4-10 0,2 2-12 16,-2 2-21-16,2 4-19 0,0 1-13 15,0-1-21-15,0 0-18 0,2-5-32 16,-2-1-45-16,2-2-63 0,0-3-80 0,-2-5-88 15,4-7-96-15,2-6-837 0,-6 2 381 16,16-15 252-16</inkml:trace>
  <inkml:trace contextRef="#ctx0" brushRef="#br0" timeOffset="39266.01">20641 7610 8 0,'2'-4'316'0,"2"1"-26"15,-4 3-13-15,5-6-13 0,-1 2-13 0,-4 4-9 16,4-2-11-16,-4 2-26 0,0 0-8 16,0 0 3-16,7 12-10 0,-7-3 2 0,0 3 3 15,0 3 2-15,-2 6 1 0,2 0-7 16,0 7-7-16,0 5-6 0,-3 5-10 16,6 2-14-16,-3 0-13 0,2 0-13 0,0-2-13 15,0-8-6-15,0-1-13 0,2-4-12 16,1-4-9-16,1-6-26 0,2-3-22 0,5-7-27 15,4-3-30-15,4-6-32 0,2-2-30 16,7-3-40-16,-1-3-51 0,3-3-51 16,0 4-68-16,-3-3-42 0,-5 3-939 0,-3-1 436 15,1-1 288-15</inkml:trace>
  <inkml:trace contextRef="#ctx0" brushRef="#br0" timeOffset="39508.19">21063 7675 14 0,'0'-10'321'16,"0"5"-10"-16,0-1-10 0,-3 2-16 16,3 4-30-16,0 0-3 0,-2-5-4 0,2 5 9 15,0 0-8-15,0 0-10 0,-9 19-16 16,7-4-12-16,0 4-14 0,2 4-13 16,0 5-6-16,2 3-9 0,3 3-13 0,1 1-13 15,1-2-15-15,1-2-14 0,1-4-12 16,-1-6-13-16,2-2-29 0,2-6-31 0,0-5-30 15,2-5-45-15,4-1-45 0,-2-5-53 16,3-3-56-16,1-3-68 0,0-1-60 0,-2-1-909 16,-1-1 421-16,2 3 277 0</inkml:trace>
  <inkml:trace contextRef="#ctx0" brushRef="#br0" timeOffset="39958.98">21645 7485 248 0,'0'-6'309'0,"0"6"-17"0,0 0-13 0,0-6-6 16,0 6 2-16,0 0-9 0,-4 19-19 15,2-5-16-15,0 2-16 0,-2 5-21 0,2 3-18 16,0 2-16-16,0 1-25 0,2-2-18 16,-2-5-33-16,2 3-46 0,0-5-57 15,0-2-73-15,2 0-88 0,4-3-72 0,2-7-767 16,2 0 346-16,0-5 229 0</inkml:trace>
  <inkml:trace contextRef="#ctx0" brushRef="#br0" timeOffset="40268.69">21869 7747 168 0,'13'-4'296'0,"-9"1"-21"16,2-5-19-16,-2-2-7 0,1-5 6 16,-1-2 14-16,0-2-14 0,1-4-5 15,-1-1-12-15,-2-1-13 0,0 0-11 0,2-2-11 16,-2 4-8-16,0 2-6 0,0 3-3 15,0 0-2-15,0 3-6 0,-2 3-5 16,2 1-8-16,0 2-10 0,0 1-5 0,4 4-9 16,-6 4-13-16,0 0-14 0,0 0-13 15,18 17-11-15,-9-2-8 0,-1 3-7 0,5 1-9 16,0-2-3-16,-1 2-6 0,4-2-3 16,-2-1-8-16,3-4-8 0,-2-3-5 15,0-4-12-15,1-7-14 0,2-4-15 0,0-5-10 16,0-6-8-16,-2-8-14 0,-1-1-19 15,-2-5-25-15,-2-3-25 0,-3-1-23 0,0 1-15 16,-6 4-27-16,0 1-29 0,0 2-60 16,-2 8-71-16,0 4-47 0,-2 4-934 15,0 7 447-15,2 4 295 0</inkml:trace>
  <inkml:trace contextRef="#ctx0" brushRef="#br0" timeOffset="40561.91">22964 6865 109 0,'0'0'331'15,"0"0"-18"-15,0 0-13 0,-10 29 4 0,6-6 0 16,2 5 2-16,-2 5-9 0,0 5-20 16,2 4-24-16,0 2-27 0,0-1-25 0,2-1-25 15,-2 0-26-15,2-10-35 0,-2-1-39 16,4-4-68-16,-2-6-71 0,0-4-90 16,4-6-107-16,2-5-852 0,0-6 378 0,4-2 249 15</inkml:trace>
  <inkml:trace contextRef="#ctx0" brushRef="#br0" timeOffset="41092.03">23291 6833 228 0,'0'-8'253'15,"0"8"-3"-15,0-9-14 0,0 5-14 0,0-2-10 16,0 6-21-16,0-6-17 0,0 6-11 15,-2-5-9-15,2 5-2 0,0 0 0 16,0 0-14-16,-24 9-4 0,14-1-17 16,-4 4-14-16,-1 3-8 0,0 0-6 0,0 2-10 15,3-2-9-15,-2 2-3 0,2-3-8 16,4-1-3-16,-1-1-3 0,0-3-2 0,3 1 1 16,2-3 1-16,2-1-6 0,2-1-1 15,4 1-7-15,0 0 3 0,2-2-5 16,3 0-3-16,2 1 0 0,3 1-2 0,2 0 10 15,2 3 11-15,1 1 11 0,5 1-2 16,-4 3-8-16,2-1 0 0,-1 2-6 16,-2 0-4-16,-2 4-7 0,1-1-4 0,-6 1-4 15,-6 0-3-15,-2 0-1 0,-4 0-10 16,-4 4 4-16,-4-1-2 0,-5-1-5 16,0-1-1-16,-1-3-8 0,-3 0-14 0,-1-4-30 15,2 1-46-15,-4-5-66 0,6-2-84 16,1 2-81-16,2-6-946 0,5-1 430 0,4-4 284 15</inkml:trace>
  <inkml:trace contextRef="#ctx0" brushRef="#br0" timeOffset="41408.18">24127 6414 32 0,'-2'-8'244'15,"-2"1"1"-15,2 1 7 0,-4 2-3 16,6 4 7-16,0 0 5 0,-22 11 10 0,14 3-15 16,-4 5-9-16,0 4-7 0,2 9-2 15,-3 4-3-15,5 12-7 0,-1 4-10 16,5 3-12-16,0-2-12 0,4 0-14 15,2-7-13-15,2-2-15 0,3-4-16 0,-1-2-16 16,5-6-18-16,1-1-29 0,4-7-52 16,-2-6-54-16,5-5-68 0,-2-7-73 0,2-4-89 15,2-6-97-15,4-4-964 0,-1-3 450 16,3-5 298-16</inkml:trace>
  <inkml:trace contextRef="#ctx0" brushRef="#br0" timeOffset="41565.23">24297 6774 245 0,'-20'5'251'0,"0"0"-14"15,-2 0-23-15,-3 1-22 0,-3-1-18 0,-1 1-22 16,-1 4-20-16,-2-2-51 0,0 3-71 16,3 2-76-16,3-1-79 0,8 3-358 0,2 0 171 15,6 2 113-15</inkml:trace>
  <inkml:trace contextRef="#ctx0" brushRef="#br0" timeOffset="41928.87">24604 7021 252 0,'6'-11'257'0,"0"-6"-24"16,-2-4-24-16,-4-6-18 0,-2-3-20 0,-2-4-18 15,-4-2-16-15,-2 1-12 0,-4-1-10 16,2 4-14-16,-3 3-7 0,2 0-13 15,3 8-7-15,-1 3-7 0,3 2-4 0,-1 2-2 16,2 3 2-16,3 4-3 0,0 1-3 16,2 2-6-16,2 4-6 0,-4-3-4 15,4 3 3-15,0 0 0 0,0 0-9 16,17-3 0-16,-6 0-5 0,3-3-3 0,3-2-6 16,3-1-2-16,0-3-1 0,0 1 0 15,1 1-3-15,-2-3 3 0,-4 6 10 0,1-1 13 16,-2 2 13-16,0 2 14 0,-2 2 3 15,-1 6-7-15,2 4-5 0,-2 3 1 16,1 8 2-16,-1 6-3 0,2 4 0 0,-1 3-9 16,1 0-5-16,-2 3-5 0,-1-3-10 15,1-2-7-15,-3-6-21 0,3-2-33 0,-3-7-64 16,1-1-101-16,3-4-73 0,1-7-836 16,-2-1 376-16,5-4 247 0</inkml:trace>
  <inkml:trace contextRef="#ctx0" brushRef="#br0" timeOffset="42268.68">25186 6793 53 0,'6'2'231'15,"-2"0"-2"-15,-4-2-3 0,0 0-13 16,0 0-16-16,6-13-6 0,-6 3-5 0,0-3-13 16,-4-5-14-16,0-7-15 0,-2 1-15 15,-2-3-12-15,-1-7-10 0,0 0-12 16,-1-1-6-16,1 1-11 0,1 1-7 0,2 2-8 15,-3 4-5-15,5 2 5 0,-1 2-6 16,3 6 4-16,0-2-1 0,0 3-5 16,2 3-1-16,2 4-1 0,2-3-7 0,1 3 2 15,-1 1 4-15,5 1-1 0,-1 3 7 16,0 0 12-16,5 0-16 0,0 2-10 0,0 2 3 16,1 0-8-16,-1 2-8 0,0 0 2 15,-1 0-2-15,-1 0-7 0,0 2-3 16,-5-1-5-16,-2 3-11 0,-1 0-2 0,-8 2-25 15,1-3-17-15,-5 3-26 0,-5-1-34 16,-1 1-30-16,0 1-36 0,0 1-35 16,-4 1-32-16,4-3-27 0,0 0-651 15,5 0 309-15,6-1 205 0</inkml:trace>
  <inkml:trace contextRef="#ctx0" brushRef="#br0" timeOffset="42464.82">25473 6239 243 0,'11'3'293'16,"0"5"-7"-16,-1 3 3 0,-2 5-15 15,4 3-15-15,-2 2-7 0,-2 4-20 0,1 1-18 16,-1 1-21-16,1-1-19 0,-3 1-22 16,1 0-19-16,-3-5-37 0,0-1-48 15,0-3-62-15,-2-7-77 0,0-1-49 0,-4-4-67 16,2-6-707-16,0 0 311 0,-2-20 205 15</inkml:trace>
  <inkml:trace contextRef="#ctx0" brushRef="#br0" timeOffset="42622.38">25734 6031 129 0,'4'-4'275'0,"-2"2"-30"16,-2 2-23-16,0 0-14 0,0 0-6 15,-17 14-15-15,3-7-15 0,-6 1-19 0,-1 4-13 16,-2-3-18-16,-4 0-26 0,-1-1-45 15,-6 2-71-15,7-3-57 0,-3-1-50 16,4-3-58-16,8 0-425 0,5-3 207 0,5 1 137 16</inkml:trace>
  <inkml:trace contextRef="#ctx0" brushRef="#br0" timeOffset="42912.99">25647 6020 102 0,'13'-2'228'0,"0"0"1"0,-3-2-3 16,-2 4-6-16,4 0-17 0,-4 0-14 0,0 4-18 15,0 0-19-15,-1 1-12 0,-1 3-13 16,1 0-3-16,1-1-2 0,-2 1 4 16,1-1-2-16,-1-1-9 0,2 0-3 0,4-3-13 15,0 1-8-15,2-4-12 0,6-1-7 16,3-5-10-16,5-2-3 0,-1 1-4 16,9-5-12-16,0 0 4 0,0 3 1 0,4 3 10 15,-1 3 21-15,-3 1 12 0,-1 7 1 16,3 9 13-16,0 7 13 0,-3 7 11 0,3 18 12 15,-5 8 8-15,-9-5-3 0,-6-5-10 16,-4 1-14-16,-4-1-11 0,-4-4-9 16,-2-1-18-16,-4-9-28 0,-2-2-49 15,-2 1-80-15,0-8-103 0,-4-6-117 0,-1-2-1254 16,2-7 526-16,1-2 347 0</inkml:trace>
  <inkml:trace contextRef="#ctx0" brushRef="#br0" timeOffset="45383.88">17589 10793 178 0,'0'0'290'0,"0"0"-16"0,0 0-12 16,0 0-17-16,0 0-17 0,0 0-12 15,0 0-13-15,0 0-17 0,0 0-7 0,-20 12 7 16,14-10 5-16,-2-1-2 0,8-1-3 15,-19 0-8-15,8-3-7 0,3-1-11 16,-5-4-13-16,3-1-16 0,-1-3-13 16,0-1-11-16,1-4-11 0,0-2-12 0,1 0-9 15,0 0-8-15,1-2-8 0,4 4-5 16,0-1-9-16,1 1-1 0,3 4-7 0,3 0-2 16,-1 1-2-16,0 3-2 0,4 1 3 15,2 1-1-15,1 3-4 0,2 4-3 16,-1 0-4-16,3 2 1 0,0 0-4 0,-1 3-4 15,1 1 2-15,0 2 1 0,0-1 0 16,-5-1-2-16,0 2-1 0,0-2-1 0,-3 1-3 16,0-2-2-16,-3 1 2 0,-2-2-3 15,0-4 0-15,-7 8-1 0,2-5-2 16,-3-3-3-16,2 3-1 0,6-3-2 0,-19-4-1 16,10 2-2-16,-1-2-1 0,1 2 1 15,1-1 1-15,2-2-2 0,0 4 3 16,-1-2 1-16,7 3 2 0,-9-1 2 0,9 1-2 15,0 0 4-15,0 0-5 0,0 0 0 16,2 13 3-16,5-9-1 0,0 1-1 16,-1-1 7-16,0 2-2 0,2-2 2 0,-1 2-1 15,-1-4-3-15,0 1 2 0,1-1-5 16,-7-2-4-16,6 4-5 0,-6-4-3 16,0 0-1-16,0 0 5 0,0 0-4 0,0 0 0 15,0 0-2-15,-23 0 1 0,23 0 0 16,-15-4 0-16,7 4-3 0,8 0-1 0,-13-2 4 15,6 1-3-15,1-1 4 0,6 2-2 16,0 0 1-16,-14 0 2 0,14 0-5 0,0 0 0 16,-9 2 1-16,9-2-1 0,-2 5 3 15,2-5 2-15,0 0 3 0,7 11 3 16,-3-8 1-16,0 0-1 0,-2 1 0 16,2 0 0-16,-4-4 2 0,6 4-1 0,-6-4-5 15,0 0-1-15,0 0 2 0,0 0-2 16,0 0 3-16,0 0-1 0,0 0 4 15,0 0-1-15,-16-12 1 0,9 9 0 0,3-1-5 16,4 4 4-16,-7-6 0 0,5 2 4 16,2 4 3-16,-6-4 7 0,6 4 6 0,0 0 3 15,0 0 8-15,0 0 5 0,0 0-3 16,0 0 3-16,0 0 4 0,10 12 1 0,-3-9 3 16,-2 3-5-16,1 0-2 0,-2 0-1 15,0-3-4-15,-2 1-4 0,2 0-5 16,-2 0-3-16,-2-4-4 0,0 0 0 0,0 6-1 15,0-6 2-15,0 0-3 0,0 0-1 16,-20-10-3-16,13 5 0 0,-2-1 0 0,3 0 1 16,0-1-3-16,-1 1-1 0,1 0 0 15,2 0 1-15,0 1 1 0,-3-1-1 16,5 2 2-16,0 0-2 0,2 4-2 16,0 0-1-16,0 0-1 0,0 0 1 0,17 0 2 15,-17 0-2-15,15 8 1 0,-5-2 0 16,1-1-1-16,2 5 3 0,-3-2 0 0,3 1-2 15,0 1 0-15,-5-1 1 0,3 0-1 16,-1-1 2-16,-4 0-9 0,1-3 2 16,-3 1 2-16,-1 0 1 0,-3-6-2 0,-5 6-2 15,-1-5 5-15,6-1-2 0,0 0 0 16,-26-7-2-16,14 1-1 0,1-3-3 16,-2 1-1-16,3-2-3 0,0 3 3 0,-2-4-1 15,4 3-3-15,2 0 4 0,-1 0 1 16,3 1 2-16,2 1-2 0,2 1 1 0,0 5-1 15,4-6 5-15,-4 6 0 0,11-2 0 16,-11 2 3-16,17 2 0 0,-6 0 3 16,-3 2 1-16,4-2-1 0,-1 1-3 15,0 1 4-15,1 0-4 0,-1-2 2 0,-3 1-3 16,1 0 0-16,-2-1-9 0,-1-1 4 16,-6-1 4-16,0 0-3 0,0 0 1 0,0 0 0 15,0 0 0-15,-24-9-4 0,16 5 0 16,-5-4 1-16,3 1-6 0,-1-1-1 15,-2 1 2-15,3-1-1 0,2 2-3 0,-1 0 1 16,2 1 2-16,1 1 3 0,0 0 2 16,4 1 3-16,2 3-2 0,0 0 0 0,0 0 0 15,0 0 3-15,0 0 4 0,0 0 0 16,28 11 0-16,-18-4 0 0,0 3 2 16,1-1 1-16,0 1 2 0,-1 1-2 0,-1-1-1 15,-3-2-1-15,0-1-3 0,-2-1 4 16,-4-1-1-16,0 1-1 0,0-6 0 15,-8 4 1-15,8-4-5 0,-17-4 2 0,5-2 1 16,-4-1 0-16,4-2-4 0,-3 1-1 16,0-2-1-16,3 3 3 0,-1-3-4 15,2 3 4-15,0 1 3 0,3 0-1 0,2 3 4 16,2-3 0-16,4 6-1 0,-4-6 0 16,4 6 1-16,0 0 3 0,0 0-1 0,0 0 2 15,25 9 1-15,-17-5 0 0,3 2-2 16,-3-1-1-16,3 1-4 0,-5 0-3 0,2-2-7 15,-1 0-29-15,0 0-47 0,-5-3-50 16,-2-1-69-16,0 0-90 0,0 0-115 16,0 0-920-16,-18-1 452 0,18 1 299 0</inkml:trace>
  <inkml:trace contextRef="#ctx0" brushRef="#br0" timeOffset="46057.18">17191 10254 52 0,'2'-4'285'0,"0"1"-13"16,0-3-18-16,0 2-14 0,-2 4-19 16,5-9-14-16,-3 5-20 0,2 0-11 15,-2 0-5-15,4 0-7 0,-1 0-5 0,1 1 1 16,3 1-3-16,1 0-4 0,0-2-19 15,2 4-5-15,2 0 9 0,1 0 2 0,6 0-7 16,0 4-7-16,7 2-9 0,4 1-5 16,3 3 1-16,3 1-8 0,9 4-3 15,19 9-4-15,-3 2-3 0,1 3-8 0,1 1 0 16,-1 3-3-16,-3 3-6 0,-4 2-6 16,-1 4-2-16,-7 1-4 0,-5 3-1 15,-4 4-4-15,-11-8 2 0,-3-4-2 0,-5 2-1 16,-4 1-2-16,-4 2-2 0,-7-7 2 15,-4 4-3-15,-8-2 2 0,-4 8 1 16,-12-4-2-16,-16 9-3 0,-11-5-2 0,-8-8-5 16,-8-6-3-16,-7-9-7 0,-3-8 1 15,8-11-6-15,3-4-1 0,-21-9-6 16,0-11-5-16,10-6 0 0,-4-9-3 0,7-2-3 16,3-9-5-16,3-2-14 0,9-5-7 0,2 0-6 15,11-3-3-15,5 1 3 0,7 2 4 16,12 5 2-16,4 6-1 0,10 2 4 15,6 0 5-15,2 0 4 0,8 2 4 0,6-4 4 16,3 2 5-16,8 4-4 0,5 5 2 16,4 3-1-16,6 8-7 0,2 4-1 15,5 6-11-15,-2 4-29 0,2 6-46 0,8 4-50 16,22 9-64-16,-6 5-115 0,-13-1-130 16,5 9-1177-16,-6 5 551 0,-3 3 364 0</inkml:trace>
  <inkml:trace contextRef="#ctx0" brushRef="#br0" timeOffset="47050.1">19464 10395 38 0,'4'-2'334'16,"-4"2"-30"-16,7-3-20 0,-7 3-4 0,0 0-5 15,0 0 5-15,0 0-5 0,-23 7-21 16,6-3-21-16,-1 0-25 0,-2 2-19 0,-4-3-23 16,-1 3-18-16,1-2-20 0,0 4-35 15,2-3-53-15,1 1-62 0,2-2-73 16,0 2-82-16,6-1-60 0,0 3-783 0,7 0 347 16,4-1 229-16</inkml:trace>
  <inkml:trace contextRef="#ctx0" brushRef="#br0" timeOffset="47171.77">19422 10542 597 0,'23'4'394'0,"-4"0"4"0,-1-1-13 16,-6-1-21-16,-2 0-25 0,1 0-27 0,-2 0-25 16,-7 0-17-16,-2-2-19 0,-6 9-26 15,-3-5-31-15,-2 2-51 0,-1 2-124 0,-3-1-151 16,-2 1-197-16,0 4-935 0,4-1 429 16,2 0 284-16</inkml:trace>
  <inkml:trace contextRef="#ctx0" brushRef="#br0" timeOffset="49324.96">20486 10433 77 0,'0'6'380'0,"0"-6"-6"0,0 0 14 15,5 6-6-15,-5-6-24 0,0 0-21 0,7-13-15 16,-1-7-17-16,0-6-16 0,0-14-21 16,2-16-22-16,6-22-25 0,-4-9-24 0,3-9-20 15,-1-22-16-15,-1 19-18 0,0 6-14 16,-3 3-10-16,0 8-2 0,2 6-3 16,-4 18 3-16,0 13 7 0,-2 9 7 0,0 10 10 15,0 3 14-15,1 5 3 0,1 9-17 16,0 5-16-16,3 8-12 0,4 9-13 0,-1 8-8 15,4 14-12-15,2 8-7 0,6 20-9 16,-1 0-4-16,0 4-9 0,0-2-3 0,5-2-4 16,-5-2-8-16,-2-10-7 0,-2-9-11 15,1-2-18-15,-6-10-23 0,3-1-27 16,-2-3-27-16,-4-8-43 0,-3-5-46 0,2-4-59 16,-4-3-54-16,0-4-57 0,-6-2-66 15,0 0-47-15,2-15-1210 0,-7 6 564 16,-2-3 373-16</inkml:trace>
  <inkml:trace contextRef="#ctx0" brushRef="#br0" timeOffset="49542.38">20838 9795 9 0,'0'-11'328'16,"0"-1"-6"-16,0 3-10 0,-2-1-14 0,-3 3 2 15,1-1-1-15,-2 1-12 0,-2 1-10 16,-3 2-13-16,0 0-23 0,-3 4-22 16,-5-2-27-16,1 4-22 0,0 0-41 0,0 2-67 15,0-1-67-15,-1 2-88 0,2 0-90 16,2-1-82-16,1 2-811 0,2-1 366 0,4 1 241 16</inkml:trace>
  <inkml:trace contextRef="#ctx0" brushRef="#br0" timeOffset="49781.95">21340 9489 177 0,'0'0'359'0,"12"3"12"15,-5 3 10-15,1 4-2 0,-1 5-12 16,3 6-12-16,1 2-23 0,-1 7-23 0,1 2-21 15,0 3-28-15,1-1-17 0,-2-3-26 16,2-3-22-16,-2-3-25 0,-2-6-41 0,-3-4-73 16,1-3-90-16,2-7-104 0,-1-3-128 15,-7-2-121-15,15-15-893 0,-7 0 435 16,2-4 288-16</inkml:trace>
  <inkml:trace contextRef="#ctx0" brushRef="#br0" timeOffset="49988.4">21492 9359 318 0,'0'-9'302'0,"0"3"-16"0,-2-2-16 16,0 3-5-16,-4-3-12 0,-5 4 5 15,-2-2-25-15,-4 4-23 0,1 1-26 16,-6 1-27-16,-1 3-53 0,-5 3-67 0,0 0-91 15,4 5-98-15,-8 0-99 0,9 7-572 16,-1-3 280-16,10 0 184 0</inkml:trace>
  <inkml:trace contextRef="#ctx0" brushRef="#br0" timeOffset="50450.19">22390 8919 309 0,'4'-2'385'0,"-4"2"-2"16,8-2 8-16,-8 2 5 0,0 0-10 15,11 8-26-15,-7 3-22 0,2 4-21 0,3 6-18 16,-2 8-15-16,1 7-9 0,0 2-18 15,2 10-12-15,2 2-5 0,0-1-24 0,-1-4-19 16,1 1-14-16,-1-7-22 0,0-7-19 16,-1-1-21-16,-2-7-23 0,4-3-41 15,-2-5-49-15,2-7-56 0,1-7-70 0,2-4-64 16,2-6-43-16,1-7-37 0,2-6-25 16,-1-4-26-16,2-3-1 0,-4 1 15 0,-2-1 29 15,-2 1 34-15,-1 4 25 0,-3 2 45 16,-1 5 37-16,1 1 45 0,-3 4 36 15,0-2 44-15,1 7 39 0,-3 0 30 0,-2 2 21 16,-2 4 21-16,0 0 14 0,13 14 13 16,-9-3 0-16,3 1 5 0,-1 1-12 0,0 0-5 15,0-1-14-15,3-1-13 0,0-1-10 16,1-5-21-16,0-1-39 0,5-4-43 0,3-2-61 16,0-4-67-16,4-1-75 0,1-1-60 15,-2-1-928-15,0-1 411 0,1 1 272 16</inkml:trace>
  <inkml:trace contextRef="#ctx0" brushRef="#br0" timeOffset="50760.22">23194 9188 81 0,'-26'-2'256'0,"26"2"-3"16,-10-6 3-16,2 2 2 0,-3 0 3 0,-4 0-5 15,0 1-19-15,-4-1 6 0,-4-2-26 16,-3 2-22-16,1 2-18 0,-3 0-18 15,4 1-17-15,-2 1-15 0,0 1-21 16,-1 1-7-16,3 0-28 0,4 2-18 0,0-2-20 16,3 0-9-16,3 0-4 0,1-2-1 15,2 0-13-15,5-2-21 0,6-2-6 0,2-4-3 16,4-3 2-16,3-4 1 0,6-6 4 16,4-6-3-16,7-5-1 0,0-2 3 15,0 1 1-15,-5 6 3 0,-4 1-2 0,0 1 3 16,-5 4 1-16,-2 6 1 0,-4 4-4 15,-4-1-10-15,-2 8-15 0,-4 0-28 0,4 4-33 16,0 0-42-16,-22 14-44 0,12-7-61 16,-1 5-589-16,-2 3 285 0,5 4 187 15</inkml:trace>
  <inkml:trace contextRef="#ctx0" brushRef="#br0" timeOffset="51066.4">23295 9107 38 0,'28'-5'326'0,"-7"-1"-7"0,-1-5-9 16,-6-3-7-16,-4-1 10 0,1-4-12 0,0-4-9 16,-5-3-22-16,1-3-16 0,-5-2-24 15,0 1-23-15,-2 0-20 0,0-1-13 0,-2 4-17 16,0 3-14-16,-1 3-11 0,1 2-3 16,2 4-1-16,-2 3-3 0,2 0-1 0,0 6-8 15,0 6-11-15,0 0-11 0,0 0-8 16,13 27-6-16,-5-8-8 0,5 4-5 15,4 4-1-15,0 1-7 0,4-1-3 0,-2-4 0 16,5 2-11-16,-4-4-2 0,-2-4-7 16,-4-4-2-16,1-1-11 0,-2-5-13 15,-5-1-10-15,-5-4-17 0,-3-2-29 16,0 0-39-16,0 0-50 0,-22-15-54 0,5 7-61 16,-1 2-81-16,-6 1-58 0,1 3-995 15,1 2 471-15,2 0 310 0</inkml:trace>
  <inkml:trace contextRef="#ctx0" brushRef="#br0" timeOffset="51557.84">23820 8557 184 0,'15'-21'266'0,"-4"0"-7"0,-2 4-1 15,-1 4-21-15,-4-1-12 0,-2 5-24 16,0-1-15-16,-4 3-15 0,0 1-8 0,-4 4-15 15,-5 2-4-15,11 0-8 0,-25 9-16 16,10 1-6-16,-2 1-2 0,2 5 2 0,-1-3 3 16,2 2-1-16,2 0-14 0,1-1 3 15,3-1 0-15,4 1-7 0,-1-1-4 16,5-2-7-16,0 2-9 0,7-1-6 0,-1 0-8 16,7-3-9-16,-1 3-3 0,4-3 1 15,-2 0-6-15,5 1-3 0,2 2-5 0,2-1-4 16,-5 0-3-16,0 1-2 0,2-3-5 15,-6 5-6-15,-1-3-5 0,-2 0-1 16,-3 4-5-16,-3-1-4 0,-3 3-6 0,-4-3-4 16,-1 1-18-16,-1 2-13 0,0 0-32 15,-5-2-29-15,3 0-32 0,-1-3-30 0,1 0-34 16,2-7-16-16,2 1-16 0,2-4-15 16,0-2-4-16,8-12 3 0,-1 1 5 15,3-3 20-15,5-3 28 0,2-5 41 16,3-3 43-16,0 0 51 0,1 4 43 0,1 0 49 15,-4 6 38-15,2 0 22 0,-2 1 18 16,2 5 15-16,-3 1 7 0,-1 6-10 0,0 2-12 16,-2 2-8-16,4 6-9 0,-6 0-15 15,3-1-7-15,-3 1-9 0,-1 1-29 16,0-5-47-16,-3 0-70 0,0 0-81 0,-2-10-101 16,6-2-595-16,-2-3 291 0,3-6 192 15</inkml:trace>
  <inkml:trace contextRef="#ctx0" brushRef="#br0" timeOffset="51703.44">24464 8265 178 0,'-5'-5'276'0,"1"1"-18"15,-6 2 14-15,-3 0-7 0,-1 2-6 16,-6 0-16-16,-5 0-23 0,-2 4-22 0,-10 4-25 16,-1-1-39-16,0 3-82 0,-9 7-123 15,1 2-142-15,3 6-550 0,5 3 259 16,9 6 171-16</inkml:trace>
  <inkml:trace contextRef="#ctx0" brushRef="#br0" timeOffset="52216.14">22275 11079 4126 0,'0'-10'98'0,"4"1"-91"16,5-10 50-16,4-10 46 0,4-12 7 0,9-19-8 15,0-8-11-15,0-6-12 0,-3-5-11 16,1 0 0-16,-4 4-6 0,2 7-3 15,-7 16 2-15,-5 12 11 0,-1 8 14 0,-1 9 24 16,-1 7 9-16,1 9 8 0,0 11-8 16,3 13-14-16,2 15-3 0,1 18-3 0,6 28 10 15,-1 12 19-15,-3 1 7 0,8 21 4 16,-3-1-11-16,-2-23-15 0,-2-5-8 0,-3-7-18 16,2-16-19-16,-4-17-39 0,1-7-69 15,-2-12-87-15,-1-7-126 0,3-12-109 16,2-5-146-16,-2-7-1458 0,-1-5 668 0,0 3 442 15</inkml:trace>
  <inkml:trace contextRef="#ctx0" brushRef="#br0" timeOffset="52848.21">23513 10807 37 0,'3'-8'355'0,"-1"2"-14"0,0-1-12 16,0-3-14-16,0-1-8 0,0-4-24 15,0-5-26-15,-4 0-21 0,0-7-29 16,-4-7-14-16,-3-4-24 0,-3-6-16 0,-6 2-20 15,0-4-23-15,-2 6-19 0,-1 2-15 16,2 8-20-16,2 3-11 0,3 6-15 0,0 3-5 16,2 3-4-16,4 6-1 0,-1 3 1 15,3 0-3-15,0 5 3 0,3-1 0 16,3 2 6-16,0 0-1 0,3-8 2 0,3 4 2 16,7-5-9-16,5-4-2 0,6-7 1 15,4 1-3-15,3-5-6 0,3-3 2 16,-2 2 3-16,2 0 7 0,-7 7 8 0,-1-2 12 15,-5 7 23-15,0 4 20 0,-4 1 27 16,-1 6 0-16,2 6-10 0,1 9-9 0,2 12-2 16,0 11 1-16,-1 10 6 0,6 19 3 15,-2-2 5-15,-3 3 3 0,1-3 1 0,-4-13-10 16,-2-9-7-16,-4-8-12 0,3-7-12 16,-5-7-15-16,1-7-39 0,2-10-54 15,-1-10-38-15,6-9-23 0,-2-14-27 0,1-6-21 16,0-7-4-16,-2-2 2 0,1 2 13 15,0 0 6-15,-6 12 22 0,3 3 34 16,-2 7 30-16,-3 6 50 0,2 7 9 0,1 7 7 16,-1 4 19-16,2 9 24 0,0 8 18 15,0 12 12-15,2 1 7 0,0 8 5 16,1 2 3-16,0-2-8 0,-2-6-9 0,-3-3-8 16,0-8-9-16,2-4-13 0,0-6-39 15,0-9-66-15,3-4-63 0,7-10-61 0,-2-5-68 16,2-8-90-16,8-7-85 0,-3-5-1099 15,1 3 513-15,-5 5 338 0</inkml:trace>
  <inkml:trace contextRef="#ctx0" brushRef="#br0" timeOffset="53202.23">24578 10285 93 0,'4'-14'269'0,"0"1"14"0,0-4 0 15,-1 2-2-15,2 1-7 0,-3 1-28 16,-2 0-4-16,-4-1-18 0,-2 1-17 0,-2 4-13 16,-4 1-18-16,-3 1-11 0,-2 1-22 15,-4 2-9-15,-1 2-15 0,2 2-14 16,-4 0-15-16,1 2-8 0,-1 2-23 0,4-1-17 16,-2 1-19-16,3 0-26 0,2-4-22 15,2 2-3-15,3-2 1 0,2-2-4 0,0 0-4 16,4-1-1-16,4-6 3 0,2 2 2 15,2-2 7-15,2-1 3 0,2-3 2 16,6 0 8-16,0-5 6 0,1-1 3 16,2 2 12-16,-2 0 5 0,-5 1 1 0,2 3 2 15,-3-2-5-15,-5 2-1 0,-2 1 5 16,-2 1-3-16,-7 1-5 0,-3 1-4 0,-3 3-23 16,0 0-41-16,-4 1-63 0,-1 3-68 15,4 0-58-15,-1 2-737 0,4 4 335 16,1 3 221-16</inkml:trace>
  <inkml:trace contextRef="#ctx0" brushRef="#br0" timeOffset="53591.62">24802 10136 81 0,'16'2'340'0,"-2"-2"-14"0,-5-2-32 15,-1-3-27-15,0-7-10 0,-1-3-2 16,-5-6-22-16,-2-8-18 0,-4-5-23 0,-7-6-19 15,-1-4-17-15,-5-2-20 0,-3 5-15 16,0 3-6-16,-4 3-20 0,5 10-6 16,0 3-13-16,0 6-9 0,3 3 4 0,0 5-16 15,2 5-5-15,3 3-4 0,0 3 3 16,3 1-10-16,-1 2-4 0,5 0 4 0,2-3-1 16,2 3 1-16,0-6-1 0,13 2-6 15,-13-2-3-15,29-9-2 0,-10-3-6 16,5-3-8-16,3-3 1 0,1-3 0 15,0 1 3-15,-4-1-8 0,4 2 4 0,-3 0 3 16,-5 5 5-16,-2 3 18 0,0 5 8 16,-4 4 10-16,-1 8-7 0,4 7-2 15,-2 7 5-15,-1 6 5 0,2 6 6 0,-2 8-1 16,3 1-2-16,-2 0-1 0,-2-6-6 16,1-5-6-16,0-2-8 0,-4-8-17 0,2-3-50 15,1-8-92-15,-2-9-83 0,4-5-108 16,-3-6-116-16,8-13-898 0,-4 0 450 15,4-3 297-15</inkml:trace>
  <inkml:trace contextRef="#ctx0" brushRef="#br0" timeOffset="54147.92">25448 9608 55 0,'2'6'286'0,"0"-2"-8"15,-2-4-14-15,0 0-9 0,0 0-5 16,3-19-6-16,-3 2-2 0,-3-8-20 15,3-3-3-15,-4-5-23 0,2-3-15 0,-2-2-18 16,0 0-19-16,0 4-7 0,-3-3-15 16,0 9-8-16,3-1-13 0,-2 4-10 0,2 7-8 15,0-2-15-15,0 5-5 0,2 0-3 16,-5 3 1-16,2 1-6 0,1 3 0 16,0-1-6-16,2 1 2 0,-2-1-5 0,2 3-2 15,0-2 4-15,0 1 0 0,0 1 8 16,2-2 1-16,2 2-7 0,0-1-9 15,4-1-3-15,0 1-4 0,5 1-1 0,0-3-7 16,1 1-1-16,3 2-5 0,0 0-3 16,0 2-3-16,1 1 0 0,0 1 0 15,-4 0-7-15,0 2 2 0,2 4-2 0,-6-1-5 16,0 3 1-16,-1 4-3 0,-5 5 2 16,0 2 0-16,-2 0 1 0,-2 3-2 0,-2 1 2 15,-1 1-3-15,-1-1 0 0,-2 0 4 16,4-2-4-16,-3-2 1 0,-2-1-1 15,5-5 1-15,0 2 1 0,0-1 1 0,0-3 5 16,0-1 4-16,4-1 5 0,-2-1-2 16,4 0-2-16,-2-6-1 0,8 6 1 15,-2-3-3-15,2 1-2 0,4 0 0 0,-2 0 0 16,2 2-3-16,3 0 3 0,-2 3 1 16,2 2 2-16,-1 3-1 0,-2 3-2 0,0 2-1 15,-2 4 0-15,-5 0-1 0,-1 4-2 16,-4-1 1-16,-4 5-2 0,-3-1 0 15,-5 2-4-15,-4-3 0 0,-2-2-16 0,-1-2-23 16,-2-1-34-16,0-5-37 0,-1-4-49 16,4-1-47-16,-2-5-60 0,5-5-59 15,5-2-963-15,4-8 438 0,1-2 290 0</inkml:trace>
  <inkml:trace contextRef="#ctx0" brushRef="#br0" timeOffset="54440">25863 8856 255 0,'0'-12'291'0,"0"5"3"0,0-1-13 15,0 1-3-15,-2 3-3 0,-2 0 10 16,4 4-5-16,-13 0-7 0,3 6-7 0,-2-1-13 16,-2 9-11-16,2 3-10 0,-4 4-13 15,2 6-13-15,-1 3-11 0,2 4-8 0,2 11-9 16,3 0-12-16,2 4-8 0,4-3 3 15,4 6-17-15,2-1-8 0,8-3-8 16,6-1-14-16,5-6-13 0,7-5-8 0,2-4-14 16,3-9-12-16,-1-8-18 0,4-3-23 15,-4-11-40-15,5-4-53 0,-4-7-59 0,1 1-45 16,-4-5-59-16,-4-1-44 0,-3-2-71 16,-6 3-68-16,-4-1-1040 0,-3 4 494 15,-4 1 326-15</inkml:trace>
  <inkml:trace contextRef="#ctx0" brushRef="#br0" timeOffset="54577.62">26240 9365 669 0,'0'0'136'16,"0"0"13"-16,0 0-2 0,0 0-6 16,0 0 0-16,-22 6 5 0,22-6 11 0,-14 0 0 15,4 0-5-15,-6 0-8 0,-3-3-16 16,-2 2-15-16,-4 1-6 0,1 1-15 0,-5 2-19 16,1-2-33-16,0 3-65 0,4 2-68 15,0 0-83-15,5-2-640 0,3-1 278 16,4 1 183-16</inkml:trace>
  <inkml:trace contextRef="#ctx0" brushRef="#br0" timeOffset="54995.99">26414 9167 3042 0,'10'1'101'0,"0"2"-7"0,-1-3-2 15,-9 0-12-15,13-3-11 0,-9-4-2 0,-2-3 6 16,-2-5 13-16,-4-8-15 0,-2-4-2 15,-5-5-6-15,0-4-10 0,1 0 3 0,-3-2-9 16,2 1-3-16,3 3 0 0,0 2-6 16,3 4 9-16,1 3 13 0,0 4 10 15,6 1 8-15,0 4-7 0,2 0 1 0,3 5-9 16,1 1-3-16,4 5-4 0,0 1-2 16,0 5-1-16,5 2-4 0,-2 0-1 0,2 5-1 15,-5 3 1-15,6 3-2 0,-4 3-3 16,-2 4-2-16,2 2-6 0,-2 4 0 15,-3-1-5-15,-3 6-4 0,2 1-4 16,-3 1 1-16,-1 0 0 0,1-3 6 0,-1-1 11 16,0-1 12-16,0-2 16 0,0-3 15 15,2-1 9-15,0-4 1 0,4 0 7 0,0-4-7 16,0-1-6-16,3-4-7 0,4-5-9 16,2-3-10-16,1 0-7 0,-2-6-3 15,4 2-7-15,-3-4-13 0,1 3-6 0,-2-3-22 16,0 0-26-16,0 3-43 0,-6-3-62 15,1 2-85-15,-3 2-82 0,-1 2-105 0,-4 0-67 16,-3 8-1218-16,-2-1 573 0,-2 8 378 16</inkml:trace>
  <inkml:trace contextRef="#ctx0" brushRef="#br0" timeOffset="64639.75">6409 7579 136 0,'4'16'133'0,"0"-10"1"16,1-1-5-16,1 1 1 0,0 2-4 15,0-1-3-15,3-1-4 0,-2 4-3 0,1-1-3 16,0 3 0-16,0 1-5 0,6 2 2 16,-2 4 0-16,3 0 0 0,2 6 4 15,2 2 1-15,5 5-1 0,0 4-3 16,4 4-3-16,13 16-2 0,-1 1-7 0,7 0-3 16,-1 2-10-16,1-2-4 0,1 2-11 15,1-2-7-15,-1 0-6 0,1-2-6 16,-3-1-6-16,1-5-10 0,-7-3-6 0,-8-11-9 15,-9-9-14-15,-3-5-24 0,-6-6-34 16,-4-1-39-16,-2-7-42 0,-4-1-31 0,-2-4-42 16,-2-2-51-16,0 0-531 0,0 0 268 15,-22-15 176-15</inkml:trace>
  <inkml:trace contextRef="#ctx0" brushRef="#br0" timeOffset="65251.64">6015 7849 180 0,'4'3'204'16,"1"-1"-5"-16,-1 2-15 0,0-1-19 0,-2 1-18 15,2 1-15-15,-4-5-15 0,6 3-14 16,-6-3-17-16,2 4-9 0,-2-4-12 0,0 0-14 16,0 5-11-16,0-5-9 0,0 0-10 15,0 0-7-15,0 0-4 0,0 0-5 16,-20-7-6-16,13 2-3 0,3 0 2 0,-2 1-5 16,1 1 5-16,1-1 3 0,4 4 7 15,-8-5 11-15,8 5 11 0,-5-3 5 16,5 3 12-16,0 0 1 0,9 14 8 0,-3-3 7 15,7 4 2-15,4 8 4 0,7 6 7 16,5 7 5-16,15 18 4 0,7 4 6 16,17 15 5-16,2 3 10 0,6 4 6 0,4 8 6 15,5-1 17-15,-2 6-16 0,1-1-9 16,1 3-7-16,0 3-12 0,2 1-10 16,-5-1-11-16,-2 0-6 0,-1-3-3 0,-7-7-9 15,-5-6-6-15,-7-4-10 0,-18-19-11 16,-4-4-20-16,-10-15-24 0,-7-8-27 0,-8-7-33 15,-3-4-30-15,-6-8-36 0,-2-1-43 16,-4-7-38-16,-2-2-27 0,4-3-752 16,-15-14 342-16,0-3 225 0</inkml:trace>
  <inkml:trace contextRef="#ctx0" brushRef="#br0" timeOffset="65809.46">5725 8136 111 0,'0'0'125'0,"2"-6"-15"0,-2 6-8 15,0 0-22-15,2-4-12 0,-2 4-4 16,0 0-9-16,0 0-7 0,4-4-5 15,-4 4 1-15,0 0-1 0,0 0 10 0,0 0 7 16,0 0 8-16,9 14 16 0,-4-7 10 16,1 3 11-16,0 1 10 0,4 5 3 0,1 3 9 15,6 6 5-15,2 1 5 0,7 9 3 16,12 12 3-16,6 3-1 0,7 1-1 16,4 8-2-16,21 14 5 0,3 3 4 0,2 4-3 15,6 7-1-15,2 5-3 0,2 7 0 16,-2 2-8-16,1 0-7 0,-1 2-13 0,0-6-5 15,-8-4-13-15,0-3-8 0,-7-6-7 16,-8-8-12-16,-18-19-9 0,-6-5-20 0,-7-11-21 16,-12-9-27-16,-4-7-18 0,-7-4-11 15,-2-6-26-15,-8-1-4 0,-2-7-24 16,-4-3-32-16,-4-5-48 0,8 1-48 16,-22-18-53-16,3 1-881 0,-5-3 392 0,-2-11 259 15</inkml:trace>
  <inkml:trace contextRef="#ctx0" brushRef="#br0" timeOffset="66353.34">5389 8172 113 0,'0'0'180'0,"0"0"-2"15,0 0 4-15,0 0-5 0,0 0-3 16,8 17-5-16,1-3 5 0,3 5 0 0,1 0 8 16,8 7 3-16,7 7-16 0,12 16 2 15,7 5 8-15,8 3-4 0,14 19 7 16,13 6 0-16,9 7-3 0,12 8-8 0,26 30 3 15,2-4-5-15,-5 9-2 0,-1-5-7 16,0-1-9-16,-27-27-7 0,-1 0-13 0,17 31-13 16,-21-29-10-16,-2 2-11 0,-6-6-10 15,-4-8-9-15,-9-9-9 0,-19-19-9 16,-7-9-14-16,-12-12-20 0,-9-10-29 0,-7-7-29 16,-10-6-21-16,-4-5-25 0,-6-7-21 15,-4-1-30-15,6-4-23 0,-30-21-37 16,6-2-37-16,-5-9-41 0,-13-18-28 15,-3-7-47-15,3 0-752 0,-2-4 372 0,-3 2 246 16</inkml:trace>
  <inkml:trace contextRef="#ctx0" brushRef="#br0" timeOffset="66818.63">5157 8420 246 0,'12'9'266'0,"0"3"3"16,5 3-3-16,7 6-6 0,0 2-17 16,10 5-4-16,13 14 8 0,4 6-17 0,2 1-9 15,2 9-2-15,16 16-4 0,4 6-12 16,5 8-2-16,9 5-8 0,9 10-14 0,27 20-13 15,0-1-10-15,-26-26-11 0,6-1-10 16,-4-2-15-16,-4-3-11 0,-10-8-11 0,-16-8-8 16,-17-20-14-16,-10-11-26 0,-11-10-42 15,-9-11-45-15,-8-2-42 0,-6-9-37 16,-8-7-34-16,-4-4-46 0,2 0-48 0,-18-15-47 16,2-1-56-16,-8-4-806 0,-5-7 392 15,-3-2 259-15</inkml:trace>
  <inkml:trace contextRef="#ctx0" brushRef="#br0" timeOffset="67287.37">4826 8553 18 0,'6'8'227'15,"2"-1"3"-15,0 5 7 0,8 3 2 0,0 2-4 16,8 8-7-16,5 8-12 0,18 10-15 16,5 9 1-16,19 14-6 0,5 7-3 0,5 9 12 15,6 11-4-15,4 6-10 0,24 27-2 16,6-2-3-16,-22-26-11 0,33 23-12 15,-28-24-15-15,-9-8-16 0,-6-7-14 0,-13-10-21 16,-21-20-26-16,-8-6-38 0,-13-10-35 16,-9-10-44-16,-8-6-32 0,-6-3-41 15,-5-8-47-15,-4-3-51 0,-4-4-64 16,2-2-883-16,-15-14 396 0,4 1 261 0</inkml:trace>
  <inkml:trace contextRef="#ctx0" brushRef="#br0" timeOffset="67637.45">5198 9289 190 0,'30'42'338'0,"8"7"13"0,6 10 26 15,19 15 16-15,6 6 7 0,6 10-9 16,10 7-14-16,6 6-28 0,28 21-32 15,-24-31-34-15,0-7-38 0,-6-12-52 0,-15-13-81 16,-21-17-103-16,-15-14-100 0,-10-9-149 16,-13-9-140-16,-7-8-849 0,-2-4 418 0,-1-3 275 15</inkml:trace>
  <inkml:trace contextRef="#ctx0" brushRef="#br0" timeOffset="81856.12">8470 8199 7 0,'0'0'68'0,"0"5"-2"15,0-5-10-15,0 6-3 0,0-6-6 0,0 0-4 16,-4 4-4-16,4-4-7 0,-2 4-1 16,2-4 2-16,0 0-3 0,0 0-1 15,0 0 0-15,0 0-3 0,0 0-4 0,0 0 4 16,-2-15-7-16,4 7-3 0,-2 2 12 16,2 0-10-16,-2-1 6 0,2 1-2 0,0 0 6 15,0 1 3-15,0-1 3 0,0 2-2 16,-2 4-1-16,10-3 0 0,-10 3-8 15,12 1-7-15,-6 5 2 0,0 0-3 0,1 3 1 16,0 1 3-16,-1 3 0 0,-2-1-6 16,2-1 3-16,-4 0 2 0,3 1-2 15,-3-3 0-15,0 3-8 0,-2-3 0 16,0 1 6-16,-2 1-6 0,-3-3-4 0,1 0 4 16,-2-3-3-16,0 1 1 0,-3 0-1 15,0-2-1-15,-1-4-2 0,2 0 4 16,8 0-8-16,-22-4 4 0,14 0 10 0,-1-2-12 15,3 2-4-15,-2-2 1 0,4 3 12 16,-3-1-3-16,5-2 12 0,0 3-3 0,2-3 5 16,0 6 5-16,4-8 1 0,-4 8 7 15,7-4 0-15,-1 1-1 0,-6 3 0 16,8-2-3-16,-8 2-2 0,13 0-4 0,-13 0-4 16,12 0-7-16,-12 0 3 0,9 2-2 15,-9-2-3-15,0 0-4 0,11 0-7 16,-11 0 3-16,0 0-1 0,0 0 0 0,0 0 3 15,0 0-4-15,0 0-2 0,0 0-2 16,-28-10-1-16,20 6 8 0,1-1-6 0,1 1 3 16,0-2-1-16,-1 0 1 0,1 2 1 15,1 1 1-15,1-1 10 0,4 4-1 16,-2-8 1-16,2 8-3 0,2-7 5 16,-2 7 1-16,7-2-4 0,-7 2 2 0,0 0-4 15,13 0 0-15,-13 0-11 0,0 0-18 16,10 0-26-16,-10 0-24 0,0 0-30 0,0 0-35 15,4 6-335-15,-4-6 159 0,0 0 106 16</inkml:trace>
  <inkml:trace contextRef="#ctx0" brushRef="#br0" timeOffset="82912.58">8514 8793 60 0,'0'0'68'0,"0"0"-2"0,0 0-5 0,-4-10-1 15,4 10-7-15,-2-5-2 0,2 5 1 16,0-8 2-16,0 8 8 0,0-5-2 0,0 5-5 16,0 0-2-16,9-4-4 0,-9 4-8 15,9 0 0-15,-9 0-1 0,0 0 1 16,14 6-11-16,-7-5-2 0,-3 3-9 15,0 2 3-15,0-2-3 0,0 2-4 0,-1-1 3 16,1 1-3-16,-2-2-4 0,-2 3-3 16,0-7 3-16,0 8 1 0,0-8-5 0,-4 7-1 15,-1-3-4-15,5-4 2 0,-6 2 4 16,0 0-5-16,6-2-2 0,0 0 4 16,-15-2-3-16,15 2 0 0,0 0 3 0,-12-2-2 15,7 1 7-15,5 1-1 0,-2-6-1 16,2 6-2-16,-5-8 5 0,5 8 8 0,2-7-1 15,-2 7 4-15,3-6 7 0,-3 6-3 16,7-8-2-16,-5 6 3 0,2-1-5 16,-4 3 0-16,6-5-7 0,-6 5 0 15,6-3-4-15,-6 3-1 0,7-2 3 0,-7 2-5 16,0 0-2-16,0 0-3 0,6-2 1 16,-6 2-7-16,0 0 6 0,0 0-4 0,0 0-1 15,0 0 2-15,-17 7-3 0,17-7 0 16,-10 3-3-16,10-3-5 0,-14 0-2 0,14 0 10 15,-10-3-10-15,10 3 11 0,-8-3-8 16,4-1 1-16,4 4 7 0,-2-9-4 16,2 3 4-16,0 6 1 0,4-12 1 15,0 7 1-15,0-1 0 0,2 2 6 0,0 1-5 16,1-2 0-16,-2 2 9 0,1 1-14 16,0 0 5-16,-6 2-4 0,13 0-5 15,-13 0 6-15,8 2-2 0,-4 2-5 0,-4-4 0 16,3 6 4-16,-3-6 2 0,0 5-6 15,0-5 4-15,-5 6-1 0,1-2 5 0,4-4-4 16,-8 1-5-16,8-1-3 0,-9 2 9 16,9-2-10-16,0 0-1 0,-14-5 0 0,7 1 0 15,5 0 10-15,-1-1 0 0,-1-1-4 16,4-2 0-16,0 2 2 0,0 6 2 16,4-10 3-16,-1 7 5 0,1-3 2 15,1 3 8-15,1 0-2 0,-6 3 1 16,10-1-4-16,-10 1-6 0,13 0-1 0,-13 0-1 15,11 4 3-15,-5-3-2 0,-2 5 2 16,1-2-3-16,-3 2-4 0,0-1 5 0,0-1-8 16,-2 2-7-16,-2-1-10 0,2-5-18 15,-6 10-26-15,1-6-30 0,-1-2-296 0,1 2 134 16,1-1 88-16</inkml:trace>
  <inkml:trace contextRef="#ctx0" brushRef="#br0" timeOffset="83659.12">8280 8650 41 0,'-4'4'71'15,"4"-4"-5"-15,-6 4-6 0,-1-2-4 16,7-2-6-16,0 0-5 0,-15-2-6 0,15 2-3 15,-11-6 3-15,7 4-11 0,0-2-3 16,4 4-1-16,-6-7 7 0,6 7-3 16,-2-6 16-16,2 6-7 0,4-5 3 0,-4 5 0 15,4-4-1-15,-4 4 0 0,0 0 4 16,13 0-9-16,-13 0 1 0,12 1-6 0,-12-1-7 16,11 6 3-16,-6-4-6 0,-5-2-4 15,6 4-6-15,-6-4 1 0,4 4 2 16,-4-4 1-16,0 5-3 0,0-5 2 15,0 0-5-15,0 0 0 0,-15 3-1 0,15-3-1 16,-13-3 4-16,13 3-9 0,-10-3 0 16,3 1 6-16,7 2-3 0,-8-4-4 15,4 2 8-15,4 2 10 0,0 0 1 0,-6-4-1 16,6 4 3-16,0 0 4 0,0 0 9 16,0 0-5-16,0 0 3 0,20-2-2 0,-20 2 0 15,0 0-5-15,13 2-7 0,-13-2-2 16,0 0-3-16,0 0-10 0,13 0 5 15,-13 0-4-15,0 0-4 0,0 0 1 16,0 0-2-16,0 0 2 0,0 0-5 0,0 0-4 16,0 0-5-16,0 0-6 0,0 0-33 15,0 0-29-15,-23 4-48 0,23-4-287 0,-7 4 142 16,7-4 93-16</inkml:trace>
  <inkml:trace contextRef="#ctx0" brushRef="#br0" timeOffset="84583.13">8640 9058 25 0,'0'0'96'0,"2"7"-9"16,-2-7-6-16,-2 8-10 0,2-8-6 15,0 4-5-15,0-4-8 0,0 0-5 0,-3 6-7 16,3-6-4-16,0 0 2 0,0 6-5 16,0-6 2-16,0 0 3 0,0 0-7 15,0 0 8-15,-4 3-5 0,4-3 5 16,0 0-2-16,0 0 7 0,0 0 6 0,0 0 2 15,0 0 1-15,4 6-12 0,-4-6-1 16,7 2-5-16,-7-2-2 0,8 4-1 0,-3-2-5 16,-1 2-4-16,0-1-2 0,-4-3 0 15,7 6-8-15,-3-4 4 0,-4-2-5 16,4 5-3-16,-4-5-2 0,2 6-2 0,-2-6-1 16,0 0 1-16,0 0-1 0,-8 8-2 15,8-8-1-15,0 0 0 0,-11 0-1 16,11 0-5-16,0 0 5 0,-8 0 2 0,8 0-2 15,0 0 0-15,0 0 4 0,0 0 1 16,-11 0 11-16,11 0 10 0,0 0 3 16,0 0-5-16,0 0 0 0,0 0-3 0,0 0 0 15,0 0-2-15,0 0 0 0,0 0-8 16,0 0 3-16,0 0 0 0,23 4 0 0,-23-4-5 16,0 0 0-16,0 0-1 0,9 0-2 15,-9 0 1-15,0 0-5 0,0 0-5 16,0 0 1-16,0 0-3 0,0 0 2 0,0 0 1 15,0 0 0-15,0 0 9 0,10 0 3 16,-10 0 3-16,0 0 8 0,0 0 3 0,4 9 0 16,-4 1 1-16,2-2-4 0,-2-1 0 15,0 3 0-15,2-1-2 0,-4-1-9 16,2-3-8-16,0 1-5 0,-4-2-8 16,2 0-16-16,2-4-25 0,-8 4-19 0,8-4-25 15,-13-6-25-15,7 2-28 0,2-1-364 16,-1 0 175-16,-1 0 115 0</inkml:trace>
  <inkml:trace contextRef="#ctx0" brushRef="#br0" timeOffset="85524.62">8817 8595 64 0,'2'4'95'0,"-2"-4"-9"0,0 0-12 15,0 0-7-15,0 0-7 0,0 0 2 0,0 0-15 16,0 0-3-16,0 0-6 0,0 0 1 16,0 0-5-16,0 0 4 0,0 0 2 0,0 0 3 15,0 0 0-15,0 0-3 0,0 0 0 16,0 0-2-16,-2 8 0 0,4-5 13 15,5 3-2-15,-3-2 2 0,1 1-4 0,-1 1-1 16,2-2-4-16,-4 2-1 0,2-1-3 16,-2-1-9-16,3 0-1 0,-5-4-7 0,2 6-3 15,0-2-1-15,-2-4-3 0,0 0-3 16,-9 3-2-16,9-3-1 0,0 0-1 16,-10 0-1-16,10 0-4 0,0 0 7 15,-13-3-8-15,13 3 4 0,-6-4-6 0,6 4 4 16,0 0-1-16,0 0 6 0,-9-4 6 15,9 4 4-15,0 0 2 0,0 0-2 0,0 0-4 16,0 0 2-16,0 0-6 0,0 0 4 16,0 0-5-16,0 0 1 0,0 0-2 15,0 0 0-15,0 0 1 0,0 0-3 0,0 0-2 16,0 0-5-16,0 0-7 0,0 0-6 16,0 0 3-16,0 0-1 0,0 0 4 0,0 0-5 15,0 0 1-15,22-2 5 0,-22 2 3 16,0 0 0-16,0 0-2 0,0 0 3 15,0 0-1-15,0 0 5 0,0 0 2 16,0 0-2-16,0 0-3 0,0 0 15 0,0 0 0 16,0 0-1-16,0 0-1 0,-7 13-4 15,7-13-1-15,-2 6 0 0,2-6-1 0,0 0-5 16,0 0-8-16,0 0 6 0,-4 4-1 16,4-4 5-16,0 0-5 0,0 0 0 0,0 0 3 15,0 0-3-15,-13-10 3 0,13 10 10 16,0 0 14-16,0 0 9 0,0 0 1 15,0 0-6-15,0 0-6 0,0 0-1 16,2 12-9-16,-2-5-9 0,2-1-19 16,0 0-32-16,0 2-23 0,-2-3-32 0,0 5-35 15,-2-5-383-15,0 1 177 0,0-2 117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43:22.897"/>
    </inkml:context>
    <inkml:brush xml:id="br0">
      <inkml:brushProperty name="width" value="0.05292" units="cm"/>
      <inkml:brushProperty name="height" value="0.05292" units="cm"/>
      <inkml:brushProperty name="color" value="#FF0000"/>
    </inkml:brush>
  </inkml:definitions>
  <inkml:trace contextRef="#ctx0" brushRef="#br0">12750 3873 3 0,'0'0'129'0,"11"1"4"0,-11-1 2 16,0 0 6-16,9 3 1 0,-5-2 2 0,-2 1 1 16,2 0-2-16,-4-2-15 0,8 2 11 0,-2 0-1 15,-1 0-1-15,2-2 2 0,-1 2-2 16,0 0-2-16,-2-1-3 0,-4-1-1 16,13 0 4-16,-13 0-12 0,10 0 3 0,-10 0-7 15,0 0-3-15,14 2-9 0,-14-2-11 16,0 0-4-16,10-2-9 0,-10 2-10 0,4-3-7 15,-4 3-1-15,0-10-12 0,0 4-7 16,-4-1 1-16,-2-1-5 0,-1-1-24 16,-4-1 3-16,-3 1-1 0,-1-1-7 0,-4 1-9 15,-2-1 6-15,-1 3 2 0,-3-3-9 16,-1 4 4-16,0 1-5 0,0 1-1 16,-4 2-3-16,5-2 3 0,-3 4-5 0,5 2 0 15,-5-2 7-15,1 5-2 0,2 1 3 16,-1 0-7-16,1 3 4 0,1 1 10 15,2 0-16-15,0 1 3 0,1 0-6 0,0 1 2 16,2 1 3-16,1 1-7 0,2-1 8 16,1 0-5-16,0 1-1 0,4-1 5 15,1 0-7-15,0-2 4 0,1 1 3 0,0 0 0 16,3-1 4-16,2 0-4 0,-2-1 7 16,4 0 1-16,0 1-2 0,2-1 8 0,0 1 5 15,0-2-1-15,2 3 10 0,0-3 0 16,2 1 3-16,2-3 1 0,-2 3-6 0,2-2 1 15,3 1 9-15,0-1-6 0,1-1-5 16,1 1 5-16,1-4-3 0,1 3 4 16,2-1-5-16,4-2 2 0,0 0-4 0,2 0 4 15,1-1 7-15,2 1 4 0,4 0 7 16,0-2 0-16,1 0 0 0,-1 2 5 16,2-1 2-16,-1 3 0 0,1-2-3 0,0 1-2 15,-1 3-1-15,1 0-3 0,0 1-5 16,-3-1-2-16,-2 1-5 0,3-1 0 0,-5 0-3 15,1 0-4-15,-3 1-2 0,0 0-3 16,-2 1-6-16,-3 2 1 0,4-1 1 0,-3 2-3 16,-3 1-1-16,2 1-2 0,-4 2 0 15,-2-2-1-15,2 4-1 0,-4-2 0 16,-4-2-2-16,2 5-1 0,-4-3-1 0,-2 0 1 16,-2 0-2-16,0 0 0 0,-6 1 0 15,-2-2 0-15,-4 2-5 0,2-3 3 16,-5 0-2-16,-2-2 1 0,-2-1-3 0,-5-3-2 15,-2-1 2-15,-3-2 1 0,-1-4 3 16,-4 0-6-16,-4-6-7 0,-3 0-9 16,3-2-8-16,-2-3-16 0,2-1-14 0,2 0-16 15,2-1-19-15,0 0-31 0,4-1-44 16,3-1-54-16,7 8-73 0,-1-5-64 0,6 2-814 16,6 5 401-16,3 0 263 0</inkml:trace>
  <inkml:trace contextRef="#ctx0" brushRef="#br0" timeOffset="1057.47">16488 3907 15 0,'0'0'237'0,"0"0"-1"0,0-8-6 0,0 8-6 16,0 0-5-16,-2-6-12 0,2 6-11 15,0 0-11-15,0-5-6 0,0 5-8 16,0 0-3-16,0 0 3 0,0 0 6 0,0 0-7 16,-16 19-1-16,13-4-15 0,-1 4 0 15,1 10-15-15,1 7-10 0,2 10-7 16,0 9-3-16,5 6 1 0,2 23-4 0,1-2-3 16,2 1-4-16,1-4-5 0,-1 0-16 15,3-8-5-15,-4-14-11 0,-3-13-20 0,0-10-33 16,-2-7-64-16,0-4-58 0,-4-8-82 15,-2-9-80-15,2-8-71 0,0 2-927 0,-10-21 430 16,6 6 283-16</inkml:trace>
  <inkml:trace contextRef="#ctx0" brushRef="#br0" timeOffset="1613.32">16349 3888 194 0,'-2'-6'246'0,"0"1"-10"0,0-4-3 0,0 2-5 15,2-1-8-15,-2 1-11 0,2 1-6 16,-4-2-3-16,2 1 8 0,2-2-7 0,-2 1-5 16,2-2-13-16,2-1 1 0,-2-1-1 15,2 3-3-15,2-2 1 0,0-3-2 0,2-1-6 16,0 0 0-16,0 2-3 0,5-3-1 15,2 1-5-15,2 0-6 0,-1 0-6 16,8 1-5-16,0 1-11 0,6-2-10 16,2 5-4-16,5 0-9 0,-3 6-13 0,9-1-4 15,3 5-8-15,-1 0-11 0,3 5-4 16,5 3-9-16,-3 4-10 0,1 1-7 16,-7 4-5-16,1 0-1 0,-11 0-6 0,-2 5-4 15,-10 0-5-15,-2 3-3 0,-10 0-2 16,-8 3-3-16,-6 5 5 0,-10 1-7 0,-6 2-5 15,-21 14 6-15,-5-6 1 0,-10-2-3 16,-3-6-2-16,-7-2-5 0,-2-6-4 0,0-1-7 16,1-6-11-16,7-3-25 0,11-9-43 15,1 0-71-15,9-1-89 0,-1-3-136 16,4 1-163-16,9-4-1151 0,1 2 575 0,11 0 380 16</inkml:trace>
  <inkml:trace contextRef="#ctx0" brushRef="#br0" timeOffset="5132.78">9417 7747 182 0,'-2'-5'180'0,"2"5"0"0,0 0-7 0,0 0-4 16,-4-6-6-16,4 6-1 0,0 0-5 15,-3-6 0-15,3 6-2 0,0 0-2 16,0 0-4-16,0-5-3 0,0 5-11 0,5-8-13 15,-1 2 3-15,0 1-12 0,2-1-1 16,2-2 15-16,1-2 3 0,4 1-19 0,-1-3-2 16,5 1 6-16,3-2-6 0,0-2 8 15,0 1 5-15,7 1-1 0,3-3-5 16,0 1-8-16,1 2-3 0,5 0-9 0,0-3-5 16,2 3-8-16,7 0-9 0,-3-2-8 15,3 1-2-15,1-1-9 0,3 0-3 16,1 0-7-16,1-1-6 0,3 1-2 0,17-4-3 15,1 0-5-15,0 2-3 0,-8 3-4 16,10-2 0-16,-11 4 1 0,-4 3-1 0,3 1 1 16,-1 2-1-16,3 0 0 0,-3 1 1 15,2 3-2-15,-1 2 4 0,1 2 2 0,1-1-3 16,-3 3 0-16,2 2-2 0,-1 0-1 16,19 5-2-16,-14-1-1 0,10 1-3 15,-1 4-2-15,-4 1-1 0,-8-1-1 0,-10-2-1 16,19 8-4-16,-4 2-1 0,1 0 1 15,-3 0-1-15,4 4-2 0,-2-3 0 16,-1 5 1-16,0 3-2 0,0 2-1 0,-2 5-2 16,1 0 1-16,-1 4 0 0,1 2 0 15,-1 3-2-15,0 1 1 0,8 12 2 16,-1 0 0-16,-13-11-2 0,-3 1 3 0,-2-3 0 16,1-1 1-16,-6 1 0 0,-3-2-1 15,-1-3 0-15,-1 3 1 0,-11-6 1 16,3 10-2-16,3-1-2 0,-5 3 3 0,1 1-1 15,-4 0-1-15,-1 5 0 0,1 1 0 16,-2 3 3-16,-5 1-2 0,3 4-1 0,-1-4 1 16,-2 6-2-16,1-1 3 0,-3 1-2 15,5 1-1-15,-3-3 0 0,-2 0 2 0,1-4-1 16,-5 1-2-16,1-1 3 0,-2-10-1 16,-6-5 0-16,1 1-1 0,-2 3 1 15,-1-2 2-15,-1 1-1 0,-3 2-2 0,-4 1 0 16,0-1-1-16,-2 0 0 0,-4 1 1 15,-2-1 0-15,-5 2-2 0,-6 16 4 0,-2-1-4 16,-5-1 2-16,0-1 1 0,-2-1 1 16,-3-4 1-16,-3 0-5 0,0-2 2 0,-2-6 0 15,1 0 2-15,-2-1-2 0,-1-3 2 16,0 1-1-16,-2-3 7 0,-2 0 0 16,-2 1-1-16,-2-2 1 0,1-1 0 0,-3-1-1 15,-2-1 1-15,2 3-2 0,-7-4 3 16,0 2-1-16,-1-4 0 0,-1 0-1 15,-5-4-2-15,3 0 1 0,-5-2 2 0,1-1 2 16,-4-5 3-16,1 1-1 0,-3-3 4 16,-2-4-4-16,2 3 0 0,-3-4 3 15,-2 0 2-15,0-4-2 0,0 0-1 0,9-3 1 16,-9-1 0-16,9-4-2 0,5-1 1 16,3-1-1-16,-2 1 2 0,-1-1-5 15,1-3 2-15,0 2-3 0,1-3-2 0,-2 1 3 16,-1-2-1-16,0 0 0 0,-1-3 1 15,-1 1 2-15,2-4-1 0,-1 1 2 0,1-3-2 16,0-4 1-16,-1 1 5 0,1-3-9 16,3 0 0-16,-2-1 1 0,-14-8-4 15,10 4 2-15,10 2-2 0,-1-3-1 0,-15-5 6 16,11 2-4-16,-11-2 0 0,3-2-2 16,-4 2 1-16,13 0-3 0,-10-1 3 0,11 4-1 15,4 1-3-15,0 2 4 0,3 0-5 16,-1-2 0-16,1 2 3 0,-1 1-2 15,2-3 1-15,-1 0-2 0,0-1 0 0,2-2-4 16,-1-1 0-16,-12-10-5 0,3-1 1 16,0-2 0-16,5-4 1 0,0-4 2 0,5 0-2 15,-1-2 0-15,5-2 3 0,0 2-2 16,1-3 0-16,1 1-2 0,0 0 2 16,1-1-1-16,4 7 1 0,5 3-2 0,3-1 0 15,0 2 3-15,-1-2 1 0,1 0-1 16,1 0 0-16,0 2-1 0,1-2 5 0,0 2-2 15,4-1-1-15,-1 1 1 0,2 0-1 16,2 3 2-16,3 1 1 0,-1 0-2 0,2-2 2 16,-2-5 2-16,-1-1-2 0,4 0 0 15,1 4 0-15,1-2 1 0,-1 1-1 16,0 3 0-16,2 0 1 0,0 2 2 16,-1 1-2-16,2 1 0 0,1 3 1 0,2 0-1 15,-1 1 0-15,-1 1-1 0,0 0 2 16,1 1-2-16,1-3 2 0,1 2-2 15,-1 0 1-15,2 1 1 0,0 1-2 0,0 1 2 16,2 4 0-16,-2-3 2 0,4 0 0 16,-2 2-3-16,2-2 2 0,0 0-1 0,2 0 2 15,0 0-3-15,4-2 1 0,-2-2 0 16,2 0 1-16,0-1 0 0,5 1 3 0,0 0 1 16,-1-3 4-16,3 1-2 0,-3 2-2 15,6-1 0-15,-4-1 2 0,3 0-2 16,-2 1-1-16,1-1-3 0,-1 0 3 0,2-1 2 15,0-1-7-15,-1-1 2 0,2-1-2 16,-2 1 2-16,3-3-2 0,2-5-2 0,4 0-2 16,-1-2-3-16,12-13-9 0,1-3-9 15,3 1-11-15,3 0-16 0,3-2-20 16,5 0-33-16,-1 2-35 0,8 1-50 0,3 2-72 16,6 7-103-16,1 1-1229 0,5 8 542 15,4 7 358-15</inkml:trace>
  <inkml:trace contextRef="#ctx0" brushRef="#br0" timeOffset="7665.1">16357 7624 90 0,'4'-8'224'0,"-2"0"-2"15,2 1-5-15,3 1-4 0,2-4-8 16,-1 1-14-16,3 1-3 0,3 1-8 16,2-1-4-16,0 1-13 0,3-1-3 0,4 2-10 15,3 1-2-15,3 0-1 0,3 5-21 16,0-1-1-16,1 2-4 0,8 1-1 0,1 2-4 15,-2 2-2-15,5 2-1 0,8 1-8 16,-2 3-2-16,2 1 2 0,16 10-3 0,-1-2 3 16,-2 4-6-16,-2 1-1 0,-1 3-2 15,-1 3-3-15,-1 0-8 0,0 5-4 16,1 1-8-16,-1 4-6 0,-1-1 0 0,-4 4-9 16,1 0-1-16,0 3-2 0,-3 1-3 15,-1 3-2-15,-5-1-4 0,-1 1-4 16,-3-1-4-16,-4 1 0 0,-3-3-4 0,-6-5-3 15,-6-6 0-15,1 0-4 0,-5 2-2 16,3 2-2-16,-4-2-2 0,2 6-3 0,-3-3-1 16,4 20-4-16,0 0 2 0,-1 6-1 15,-4 3-4-15,1 3-1 0,-1 1-2 0,-4 2-1 16,3-4 4-16,-2 1 3 0,0-5 4 16,-5-11 4-16,-1-4-1 0,0-2 0 15,-3 1-1-15,0 1 1 0,-2 0 3 0,-2 1-4 16,-2-3 1-16,0 1-1 0,-4-2-5 15,-2 0 1-15,-5-2 1 0,3-1-3 0,-7-1 0 16,-2-2-3-16,-11 15 3 0,1-3 1 16,-7-1 0-16,-4-1 0 0,-6-1 6 15,-3-2 1-15,-6 1 1 0,-7-1-3 16,-11 10 1-16,-5-2 1 0,-5-2-3 0,-2 0 2 16,-3-4 2-16,-1-5-2 0,-4-3 0 15,13-8-1-15,0-7-2 0,-7-1 6 0,-6-7-6 16,-2-3 4-16,-5-4-2 0,1-3-4 15,-5-7 6-15,-1-3-1 0,-4-4 6 16,2-2-9-16,-1-1 3 0,0-2-6 0,1 1 1 16,0 1 2-16,2-1 0 0,0 2-3 15,-2 0-7-15,4 2 6 0,0 0-1 0,0 4-3 16,4-4-1-16,0 2 0 0,0 2-1 16,4-4 0-16,4 1 4 0,13 2 1 15,12-3-3-15,0 0-1 0,3 0 0 0,-1-4 1 16,6 0-2-16,-3-2 1 0,1 1-1 15,1-3 1-15,0-2-2 0,-1 1-2 0,3-3 1 16,1-1-1-16,1-2 0 0,2 0 6 16,0-1-7-16,0-1 0 0,0 0 0 0,5 0-1 15,-1-4-1-15,1 2-6 0,-1-2 4 16,5 0-5-16,0 0 3 0,-1 0 0 0,5-2-1 16,0 1 0-16,2-3 3 0,2 2 3 15,0-2-3-15,2 0-4 0,1 0 3 16,5 0-1-16,-1 3-2 0,2-1 3 0,-1-2 2 15,1 1-4-15,-1-1 6 0,-2-4-1 16,2 1 2-16,2 3-7 0,-3-4 3 0,-1 1-2 16,0-3 3-16,5 7 3 0,-5-7-6 15,4-4 3-15,-2 3 1 0,1-2 0 0,1 2-5 16,0-3 2-16,4 1 0 0,-4 0-3 16,3-1 2-16,0 1-1 0,2 6 2 15,0-3-3-15,0 1 2 0,0-3 1 0,2 3 0 16,-2 0 2-16,2 0 0 0,0-2 0 15,-2-4-4-15,4 2 6 0,-2-4-6 0,1-1 5 16,-2 0 0-16,6 5-4 0,1-3 0 16,0 1-5-16,-1 0 3 0,1-3-1 15,3 2 6-15,2-2-2 0,-1-1-2 0,0 2 2 16,1-2-3-16,2 0 1 0,-2 0 0 16,4 2 0-16,-2 0 0 0,2 0 1 0,2 0-3 15,-5 0 0-15,3 2 1 0,2 3 2 16,-2-1-1-16,2 1 0 0,0 1-1 15,0 0 4-15,2-5-3 0,2 0 1 0,3-2-6 16,-1 1 3-16,2-8 1 0,5 3 4 16,-2-3 1-16,1 1-4 0,3-1 1 0,2 2-1 15,0-2 3-15,0 2-2 0,2-1 1 16,0 3 1-16,2-2 2 0,2 2-1 0,-1 2-2 16,1 0-1-16,2 0-2 0,3 2 6 15,-3 1 1-15,3 3-6 0,-1 0 0 16,5 0-2-16,0-1-3 0,0 1-3 0,-1 2 4 15,3 1 1-15,2-1 0 0,0 3 2 16,0-1-2-16,15-10 1 0,-8 10 0 0,-6 3 2 16,3 2-1-16,-2-2 3 0,1 3-2 15,-1 0 4-15,0 0-1 0,0 1 2 0,1 2-3 16,0 0-1-16,1 0 3 0,1 2 1 16,-1 0 2-16,2 0 3 0,1 2 2 0,-1 0-2 15,0 2-2-15,3-1-4 0,-3-1 8 16,1 2-6-16,1 0 0 0,3 1 1 15,-3-1-3-15,5 0-1 0,-1 1 4 0,3-1-2 16,0 2-2-16,2-1 7 0,18-4-4 16,-11 2 1-16,-7 5 4 0,0-1-2 0,0-1 1 15,2 4 5-15,-2-1-2 0,0 2 1 16,-1 1 5-16,-3 3-9 0,0 2 2 16,-1 0 3-16,4 0-1 0,-1 2 4 0,-1 0-7 15,1 2-1-15,6 0-2 0,1 0 4 16,-8 0-7-16,1 0 5 0,-3-2-2 0,3 1 2 15,0-1-1-15,-1 0-5 0,0 0 4 16,1 0-2-16,-1 3-4 0,-1-3 12 16,-1 2-7-16,-1-1 5 0,-1 3-3 0,1 2-1 15,-3-2 5-15,7 5-2 0,1 1 0 16,0 5-3-16,-1 0 6 0,21 12-3 0,-4 4-4 16,0 6-2-16,-1 7-14 0,16 19-19 15,-5 8-26-15,1 7-55 0,-2 9-72 0,0 9-87 16,-3 16-119-16,2 8-1488 0,13 33 639 15,3 2 422-15</inkml:trace>
  <inkml:trace contextRef="#ctx0" brushRef="#br0" timeOffset="12080.68">9599 7574 62 0,'-4'-4'86'0,"1"-2"-3"16,1 0-8-16,-2 1-4 0,2 1-3 15,-3 1-10-15,1-1-2 0,0 0-6 0,0 0-3 16,4 4-3-16,-9-4 9 0,5 2 0 16,4 2 4-16,0 0-3 0,-19 10 2 15,10-1 4-15,-1 2 0 0,-4 7-1 0,-2 3-7 16,-1 4-3-16,-6 9-4 0,-4 2-5 15,-9 14-4-15,-3 3 2 0,-3 6-10 16,-2 2-18-16,-1 6-50 0,1-3-66 0,-15 15-338 16,2-1 151-16,1 4 100 0</inkml:trace>
  <inkml:trace contextRef="#ctx0" brushRef="#br0" timeOffset="14150.78">10071 13519 117 0,'0'0'228'0,"0"0"-8"0,0 0-14 16,0 0-7-16,0 0-8 0,0-24-14 16,0 6-10-16,0-8-14 0,-2-6-12 0,-1-8-15 15,1-6-10-15,0-9-10 0,-4-2-14 16,1-1-10-16,-1 3-7 0,0 0-11 16,-2 2-8-16,-4 3-8 0,6 10-10 0,0 2-4 15,0 5-6-15,0 7-4 0,-1 3-2 16,3 6-3-16,0 3-1 0,-3 7-2 15,3 1-1-15,0 4-1 0,4 2-2 0,0 0 0 16,0 0-1-16,0 0-1 0,-3 15-2 16,8-7 1-16,3 0-1 0,3-1-5 15,2 1 4-15,1-2-4 0,4-2 3 0,2-4-3 16,2-3 0-16,3-2 1 0,3-3 3 16,-3-3 3-16,3-3 3 0,-3 3 0 15,-4 0 1-15,-1-1-4 0,-4 5 0 0,1-3-1 16,-4 5 1-16,0-4 9 0,-3 8 7 15,-4 2-4-15,-2 8 1 0,0 3-1 0,-2 7-2 16,-2 6-1-16,4 6 2 0,-4 7 2 16,2 4 10-16,2 4 6 0,0 3 6 15,2 2 1-15,4-3-3 0,1 0 1 0,-2-12-6 16,3-2-9-16,-1-3-7 0,3-4-22 16,0-9-41-16,2-6-45 0,-1-6-61 15,2-4-60-15,-2-4-61 0,0-4-675 0,0 0 321 16,-5-1 211-16</inkml:trace>
  <inkml:trace contextRef="#ctx0" brushRef="#br0" timeOffset="14421.56">10625 13011 173 0,'0'26'220'0,"0"-16"3"0,2 1 4 15,2 4-4-15,2 1-3 0,2 1-9 16,2 2-16-16,4-2-12 0,1-1-14 0,5-1-16 16,0-6-21-16,6-3-26 0,4-6-28 15,1-4-30-15,7-5-37 0,-2-5-44 16,5-5-41-16,-3 0-49 0,-6 2-47 0,-5-2-569 15,1 5 251-15,-10 3 166 0</inkml:trace>
  <inkml:trace contextRef="#ctx0" brushRef="#br0" timeOffset="14833.08">10881 13001 155 0,'-4'-5'255'0,"-2"1"9"0,-5 0-5 0,2 2-15 15,-5 0-25-15,-1 0-21 0,-4 0-19 16,-4 1-16-16,1-2-15 0,0 3-17 15,-2 0-24-15,1 0-22 0,-3 0-26 16,6 0-32-16,-4 0-25 0,5 0-23 0,-3 3-15 16,6-2-14-16,-2 1-22 0,8 0-21 15,0 0-17-15,4-2-15 0,6 0-3 0,0 0 9 16,2-10 8-16,6 3 13 0,6-8 13 16,6-2 14-16,3-4 17 0,-2-2 24 15,0-2 25-15,-3 6 8 0,-4 0 12 0,-4 0-5 16,-1 4 5-16,-5 1 8 0,-6 3 9 15,-4 1-3-15,-5 3-3 0,-1 1-13 16,-6 2-17-16,2 4-27 0,-6 0-25 16,3 2-37-16,-1 0-339 0,0 2 147 0,4 3 97 15</inkml:trace>
  <inkml:trace contextRef="#ctx0" brushRef="#br0" timeOffset="15195.58">11136 13021 132 0,'0'0'233'0,"8"-6"0"0,-4 0 11 16,-2-3 0-16,2-7-11 0,-4 3-17 16,0-4-19-16,0-6-13 0,-2-4-17 0,0-1-13 15,-2-3 3-15,0 2-14 0,0 1-9 16,-3-2-16-16,3 3-11 0,-3 4-13 0,1-2-19 15,0 6 4-15,2 2-9 0,-1 2 14 16,3 1-4-16,0 5 3 0,0 3-6 16,2 6-22-16,0 0-3 0,0 0-3 0,8 31 5 15,1-16 11-15,3 4 3 0,4 2 7 16,2 2 2-16,4-1 4 0,1-2 1 16,3-3-3-16,-2-6-10 0,2-1-9 0,-1-8-8 15,3-4-16-15,-2-8-23 0,1-9-23 16,-4-4-27-16,-4-13-34 0,-4-6-27 15,-6 2-34-15,-7-2-42 0,-4-2-44 0,-2 5-51 16,-10-5-74-16,2 12-730 0,-1 5 365 16,-2 9 241-16</inkml:trace>
  <inkml:trace contextRef="#ctx0" brushRef="#br0" timeOffset="15837.23">10558 13977 119 0,'4'-6'291'16,"0"2"-14"-16,-2 1-16 0,2-2-18 0,-4 5-24 16,0 0-19-16,0 0-23 0,0 0-18 15,-10 16-14-15,2-5-13 0,-2 1-14 16,0 1-8-16,-2 6-7 0,-1-3-11 0,0 2-10 15,0 0-8-15,3-2-4 0,-1 4-8 16,0-5-2-16,3-2-1 0,2 0-4 16,0-1-3-16,-1 1 0 0,7-3 2 0,0 0-9 15,3-3 0-15,5 1 1 0,4-1-12 16,8-3 0-16,7 2-5 0,3 1-1 16,6-3-4-16,4 4 3 0,-1-1 9 0,2 1-11 15,-5-1 14-15,0 3-1 0,-8-2 0 16,-3-1-2-16,-3 3 8 0,-8-4-4 0,-4 3-9 15,-6 4-10-15,-6-1-10 0,-4 3-22 16,-10 2-24-16,-8 0-42 0,-5 2-48 16,-3-1-52-16,-2 1-67 0,0-6-868 0,1-1 378 15,1 1 250-15</inkml:trace>
  <inkml:trace contextRef="#ctx0" brushRef="#br0" timeOffset="16485.73">9842 14025 191 0,'0'0'307'0,"0"0"-4"0,-19 7 6 0,11 7-12 16,-3 4-14-16,0 7-18 0,-1 9-24 15,1 12-19-15,-6 23-25 0,10-6-15 16,3-5-16-16,6 2-22 0,5 16-10 0,8-4-26 16,6-1-44-16,9-8-39 0,8-12-44 15,0-17-67-15,-1-13-83 0,13-8-79 16,-3-10-744-16,11-9 337 0,23-13 223 16</inkml:trace>
  <inkml:trace contextRef="#ctx0" brushRef="#br0" timeOffset="16786.96">11095 13527 1 0,'34'0'325'0,"2"6"-3"0,-2 4-5 15,2 1 1-15,4 6-5 0,19 15-15 0,-2 6-17 16,-1 6-26-16,-4 10-22 0,-5 7-23 16,-9 7-22-16,-8 7-20 0,-11 7-35 15,-17 5-48-15,-10 2-60 0,-22 22-111 0,-11-8-124 16,-24-2-870-16,-11-8 367 0,-7-3 242 15</inkml:trace>
  <inkml:trace contextRef="#ctx0" brushRef="#br0" timeOffset="18256.89">15864 12626 212 0,'6'10'304'16,"-2"-5"-10"-16,1-3-17 0,-5-2-23 16,4-15-11-16,-2 0-19 0,-4-8-4 15,0-6-21-15,-5-11-16 0,1-5-14 0,-4-7-27 16,-4 1-16-16,-2-18-24 0,-1 14-15 15,2 5-22-15,0 5-11 0,-1 5-20 0,0 5-17 16,4 3-15-16,0 3-14 0,-2 7-8 16,6 2-3-16,-2 1 5 0,3 6 2 15,1 4 1-15,-1 1 4 0,5 4 4 0,0 0 10 16,2 4 9-16,4-5 2 0,3 3 4 16,1 0 1-16,3-2-6 0,5-4 0 0,4 1-2 15,3-3 2-15,2-1 3 0,1-1-1 16,-3 1 6-16,3-3-2 0,-3 5 2 15,-4 0-3-15,-2-1-3 0,-1 4-2 16,-2-1 2-16,-4 3 1 0,-2 4-2 0,1 4 1 16,-5 5 1-16,0 5-3 0,1 7 0 15,-1 3 6-15,-2 7 5 0,2-1 21 0,1 6 8 16,-1 3 11-16,4-2 6 0,-2 0-2 16,6-1 7-16,2-6 4 0,0-3 4 15,4-8-9-15,5-10-9 0,-1-4-11 0,4-11-6 16,4-9-2-16,2-12-11 0,-1-6-1 15,-3-4-8-15,-2-4-6 0,-7-2-6 0,-1-1-9 16,-2-2 0-16,-4 4-5 0,-3 6-2 16,-3 4-2-16,1 5 1 0,-1 4-9 0,-2 6 6 15,0 4 1-15,-1 7 2 0,-1 6-2 16,-2 0 1-16,2 15 4 0,2 2 10 16,0 10 5-16,4 7 12 0,1 2 6 15,6 8 3-15,-1-2 3 0,6 0-2 0,1-2-1 16,5-2-8-16,0-3 2 0,4-5 0 15,-4-7 4-15,1-4-9 0,-5-4 1 16,1-7-6-16,-6-3-4 0,-2-3-2 0,-5-4-9 16,-6-3 0-16,-2-5-10 0,-6 1-13 15,-4-1-14-15,-5 1-48 0,-4 1-33 16,-8 4-36-16,-3 0-41 0,-1 4-51 0,-3 4-53 16,-4 4-48-16,2 1-817 0,0 3 395 15,9-3 259-15</inkml:trace>
  <inkml:trace contextRef="#ctx0" brushRef="#br0" timeOffset="19097.34">16951 12258 150 0,'10'-32'265'15,"-8"-4"-12"-15,-2-2-20 0,-4 0-25 16,-6-3-22-16,0-6-16 0,-13-14-19 0,-5 2-21 15,8 11-18-15,-4 10-16 0,0 4-15 16,6 8-9-16,-1 2-11 0,1 9-7 0,2 2-2 16,0 5-7-16,4 4-1 0,2 2-2 15,-1 2-3-15,11 0 2 0,-13 6 0 16,9-2 3-16,4-4 0 0,2 6-2 0,-2-6-6 16,15 2-5-16,0-4-4 0,1-2 1 15,8-2-3-15,-3-1-5 0,2-5 3 16,1 1 0-16,-5-2 0 0,2-3 0 0,-4 1-2 15,0 0-1-15,-2 1 4 0,-5 1 3 16,1 4-2-16,-3-3 4 0,0 4 13 16,0 3 6-16,-2 5 9 0,-6 0 4 0,4 11-11 15,-2 3 8-15,0 3-5 0,0 2 14 16,0 6 5-16,2 1 0 0,0 5 6 0,3 1 8 16,1 0-2-16,5 1 2 0,0-6-7 15,3-3-1-15,6-3-9 0,-1-10-6 16,5-6-11-16,1-10-12 0,-2-4-15 0,5-8-13 15,2-12-14-15,-7-5-15 0,-1-6 2 16,-4-4-13-16,-5-3-5 0,-2-3-3 0,-4 1 0 16,-3 7 1-16,-2 2 7 0,-4 7 3 15,2 3 2-15,-2 1-2 0,0 8 8 16,0 2 3-16,0 8 10 0,-2 3 0 16,2 4 2-16,0 4 7 0,0 0 5 0,0 0 3 15,2 29 6-15,2-16 1 0,2 4 8 16,2-1 1-16,0-1 7 0,4 2-4 15,8-2 5-15,-1-3-3 0,4-5-7 0,2-1-2 16,-1-4-2-16,1-4-6 0,1-2-1 16,-4-3-4-16,4-1 0 0,-5 0-5 0,-4 3-4 15,-2-1 0-15,-1 0-4 0,-2 3 0 16,-2 3 2-16,0 1 2 0,-3 5-1 0,-1 9 2 16,1 4 1-16,-3 4 3 0,0 8 3 15,2 5 10-15,1 2 3 0,-1 2 9 16,2 2-1-16,1-4-3 0,0 0-4 0,-1-4 3 15,2-3-8-15,-3-8-25 0,2-4-34 16,1-8-42-16,0-5-37 0,-1-4-40 16,1-6-46-16,1-2-34 0,-2 0-37 0,1 1-30 15,-2-5-810-15,1 4 379 0,-2 1 250 16</inkml:trace>
  <inkml:trace contextRef="#ctx0" brushRef="#br0" timeOffset="19388.81">17904 11820 710 0,'0'0'57'15,"13"8"34"-15,-9-6 23 0,-4-2 17 16,9 2 21-16,-9-2-2 0,11-4-3 15,-3-6 5-15,0-3-7 0,0-6-7 0,2-6-8 16,-2-7-10-16,0-3-12 0,0-2-6 16,-1-3-4-16,-1 3-5 0,1 1-3 0,-3 6-4 15,-2 3-7-15,0 2 1 0,2 6 13 16,-1 2 14-16,-1 8-12 0,0 4-16 16,0 5-13-16,-2 0-4 0,2 14-7 15,2-1-5-15,0 5-3 0,2-2-8 0,4 7-1 16,0-2 0-16,2 2-6 0,8 0-5 15,-1 0 3-15,2-2-1 0,2-2 2 0,1-4-10 16,-4-2 2-16,-1-1 0 0,1-3-5 16,-4-1-5-16,-2-2-8 0,-4-4-5 15,-4 0-5-15,-2-2-8 0,-4 0-20 0,0 0-26 16,-20 1-24-16,0 5-41 0,-3 0-49 16,-9 7-48-16,-4 1-41 0,-6 3-766 15,6-2 350-15,5 2 230 0</inkml:trace>
  <inkml:trace contextRef="#ctx0" brushRef="#br0" timeOffset="19651.02">18488 11203 63 0,'2'-7'248'0,"-2"3"-6"0,0 4 3 15,0 0-4-15,0 0-5 0,-8 17-16 0,4 0-15 16,0 5-14-16,0 5-13 0,0 2-3 16,4 2 1-16,-2-1-7 0,4 1 10 15,0-3-14-15,4-1-12 0,0-3-17 0,6-3-20 16,2-3-22-16,0-5-23 0,5-7-45 16,3-4-43-16,-2-7-58 0,8-4-60 15,4-4-66-15,7-8-49 0,-8-4-720 0,5 2 330 16,-6 2 218-16</inkml:trace>
  <inkml:trace contextRef="#ctx0" brushRef="#br0" timeOffset="19896.43">19028 11133 42 0,'0'-12'174'16,"-2"-1"11"-16,-2-1 8 0,0 1 0 16,-3-2-6-16,-3 2-11 0,0 1-3 15,-6 1-8-15,2 3-8 0,-1 4-8 16,-2 3-9-16,0 2-10 0,0 5-8 0,-2 5-10 15,4 3-5-15,0 3-4 0,3 2-8 16,3 4-3-16,5-1 2 0,0 5-8 0,8 2 1 16,2 3-5-16,7 1-6 0,4-1-5 15,6 2-1-15,1-1-12 0,3-5-8 16,-4-3 1-16,2 0-16 0,-3-5-9 0,-5-2-22 16,0-1-40-16,-9 0-67 0,-1 2-65 15,-7 4-61-15,-11 11-774 0,-8 7 341 16,-12 23 225-16</inkml:trace>
  <inkml:trace contextRef="#ctx0" brushRef="#br0" timeOffset="20389.15">16711 13139 37 0,'0'-10'288'15,"0"4"3"-15,0-1-4 0,0 3-3 16,0-2-3-16,0 6 15 0,0 0-7 0,0 0 1 15,-11 15-9-15,5 4-10 0,-3 6-7 16,-2 13-14-16,3 12-16 0,-2 22-13 0,-2 6-17 16,10 2-10-16,2-9-16 0,8 12-17 15,2-4-18-15,6-5-18 0,6-7-24 16,-1-18-35-16,3-11-58 0,5-9-78 0,3-10-73 16,-4-11-102-16,5-4-98 0,-1-8-1100 15,4-10 491-15,2-3 323 0</inkml:trace>
  <inkml:trace contextRef="#ctx0" brushRef="#br0" timeOffset="20879.36">17492 13596 141 0,'0'0'330'15,"8"2"-4"-15,-8-2 2 0,11 3-26 0,-11-3-31 16,6 0-31-16,-6 0-19 0,0 0-27 15,0 0-17-15,-6-15-13 0,-1 2-15 16,-1-2-17-16,-5-6-8 0,-4-6-17 0,-1-4-11 16,-4-5-18-16,-1-2-14 0,-1 0-15 15,2 0-9-15,0 2-13 0,5 5-9 16,0 3 0-16,4 5-4 0,3 2 7 0,2 0 9 16,1 6-4-16,2-2-3 0,5 1 3 15,5 1-5-15,0 2 0 0,5 2-3 16,0-1-5-16,5 4-2 0,2-1-1 0,6 3-2 15,1 0-3-15,3 2 1 0,3 4 0 16,0-1-4-16,-1 2 4 0,-1 2-1 0,-1 0-3 16,-4-1-6-16,-1 0-17 0,-8 0-25 15,-3 2-10-15,-5-2-11 0,-6-2-27 16,-8 7-41-16,-5-3-46 0,-3 3-47 0,-10-1-57 16,0 4-652-16,-7 4 319 0,1-3 210 15</inkml:trace>
  <inkml:trace contextRef="#ctx0" brushRef="#br0" timeOffset="21158.13">17682 12609 292 0,'6'-9'345'0,"1"0"-13"16,1 6 2-16,-1-1 1 0,1 0 0 0,3 3-14 15,3 1-19-15,4 1-19 0,4 5-13 16,8 5-13-16,11 7-7 0,1 4-3 16,15 19-8-16,2 4-10 0,1 7-4 0,5 20-5 15,-5 2-5-15,-5 8-18 0,-15-12-17 16,-9 5-23-16,-5 1-23 0,-10 3-23 0,-10-2-49 16,-12-10-48-16,-12 4-75 0,-21-3-85 15,-11-8-93-15,-27 8-135 0,-14-9-1349 0,-10-13 586 16,0-1 386-16</inkml:trace>
  <inkml:trace contextRef="#ctx0" brushRef="#br0" timeOffset="27300.31">4012 4555 80 0,'10'-21'218'0,"-2"5"-1"15,-2 7-3-15,-2 5 6 0,-4 6 0 16,0-2-7-16,-6 27-11 0,0-2-12 0,-6 7-12 15,-2 12-12-15,-1 3-10 0,-10 18-17 16,2 2-18-16,-1-6-11 0,1 2-11 16,2-12-7-16,4-5-13 0,0-3-3 0,2 2-8 15,1-6-10-15,0-5-4 0,4 1-4 16,0-5-6-16,1-5-5 0,1-4-4 16,1 0-5-16,1-4-4 0,1-2-9 0,1-1-7 15,0-3 4-15,2-3-7 0,0-5 0 16,2-3-1-16,0 0-4 0,14-22 0 0,-3 1 2 15,2-9-1-15,6-15-1 0,13-17-2 16,-4-5 4-16,1 0-3 0,3 2 3 16,-4 7 2-16,-3 10 8 0,-6 12 11 15,-4 7 12-15,-1 3-1 0,0 5 12 0,-6 3 1 16,-2 5-3-16,0 7 2 0,-4 6 2 16,-2 0 5-16,-6 27-3 0,0 0-8 0,-4 9 11 15,-6 10-9-15,2 3-4 0,-8 15-2 16,1 3-5-16,-3-2-5 0,8-13-4 15,-1-6-6-15,2-5 0 0,4-5-6 0,1-3-3 16,2-6-3-16,-1-3-3 0,0-3-1 16,5-3-1-16,-2-3-6 0,2-2-3 0,2-7-5 15,4-6-1-15,-2 0-2 0,12-25-1 16,4-4 1-16,4-9-4 0,12-22 2 16,2-4-2-16,2-2-2 0,4 5 7 0,-8 6 3 15,-4 13 14-15,-7 9 18 0,-5 9 9 16,-2 5-9-16,-4 5 9 0,-2 10 3 15,-6 12 2-15,-2 11 0 0,-4 19 3 0,-8 34-3 16,-6 7-3-16,-3 5-1 0,0-1-9 16,-2 1-1-16,-3-6-1 0,1-4-6 15,2-9 0-15,6-15 2 0,3-10-3 0,2-12-3 16,4-3 1-16,0-4-10 0,-1-4-3 16,5-7-6-16,2-6 3 0,2-4 1 0,0 0 0 15,11-33-1-15,1 5 0 0,5-14 2 16,13-21-11-16,2-10-3 0,10-18-5 0,0 0-2 15,-3 18 5-15,-8 10-1 0,-4 17 16 16,-10 10 8-16,1 8 4 0,-6 5-1 16,-2 6 1-16,-4 7 4 0,0 12-1 0,-6-2-4 15,-6 30 1-15,0 5-3 0,-4 9 1 16,0 5-2-16,-10 18-2 0,6-12 1 16,-3-7 1-16,1-4-6 0,2-4 0 0,2-8-2 15,0-3-3-15,2-7-1 0,4-1-1 16,-1-6-8-16,1-1 2 0,4-8 2 15,2-5 2-15,0-1 1 0,11-15 1 0,-3-2-1 16,6-9-1-16,8-13 3 0,2-3 2 16,7-16-10-16,3-3 3 0,0 5-2 15,-9 12 2-15,-6 12 8 0,-4 6 11 0,-3 2 3 16,2 6 0-16,-6 2-2 0,-2 7-1 16,0 5 0-16,-1 4-1 0,-5 0-1 0,4 19 1 15,-6-6-1-15,0 5-3 0,-3-5-10 16,3 2-7-16,0-4-4 0,0 1 2 0,0-2-2 15,0-1 5-15,2-1 1 0,-2-1 7 16,2-1 5-16,0-6 1 0,10 2-5 16,-10-2 1-16,24-8-1 0,-9 1 6 0,-3 2 9 15,1 0 20-15,-2 1 6 0,-1 4-2 16,-10 0-5-16,17 8-5 0,-6 7 0 16,-5 10-5-16,0 5 1 0,-6 7-7 0,2 0-3 15,-2-2-17-15,-2-4-34 0,-2-1-41 16,0-2-60-16,-2-4-66 0,-3-2-80 0,-4-3-99 15,5-5-805-15,2-5 405 0,4-3 268 16</inkml:trace>
  <inkml:trace contextRef="#ctx0" brushRef="#br0" timeOffset="28924.41">3862 7440 148 0,'11'0'153'0,"-11"0"-13"16,6 3-16-16,-6-3-9 0,7 3-8 15,-7-3-8-15,2 8-6 0,-2-8-6 0,0 7-2 16,0-7-4-16,-5 8 0 0,1-4-4 15,0 0-9-15,-2 0-3 0,-1 0-1 16,7-4-6-16,-10 1-6 0,10-1 2 16,-10 0 1-16,10 0 9 0,0 0 0 0,0 0 0 15,-10-7-4-15,10 7 0 0,5-10 1 16,2 6 5-16,-1-1 0 0,2 1-2 16,3 0-5-16,-1 0-1 0,1 2-1 0,0 1-4 15,-1-4-1-15,0 5-13 0,0-3-5 16,-2 1-8-16,-8 2-5 0,0 0-2 15,12 5-5-15,-10 1 1 0,-4 0-2 0,0 0-4 16,-2 0 1-16,-2-1 0 0,-2-1-2 16,-2 2-1-16,0-3 0 0,0 0-1 15,1-2-1-15,-2 1 1 0,3 0-1 0,-1-2 3 16,9 0 5-16,-12 0 6 0,12 0-5 16,-4-4 1-16,4 4 1 0,0 0 7 0,8-13 0 15,0 9 2-15,1 0-1 0,-3 0 5 16,5 1-6-16,0-1 1 0,-3 0-5 15,0 2-6-15,-2-1-4 0,2 1-9 16,-2-1-11-16,-6 3-7 0,0 0 1 0,0 0 2 16,0 0-3-16,0 0-5 0,0 0-1 15,0 0-2-15,-34 3-4 0,25-1-1 0,1-2 1 16,8 0 4-16,-15-2 4 0,15 2 6 16,-13 0 14-16,13 0 8 0,-6-3-3 15,6 3 2-15,0 0-1 0,0 0 1 16,0 0 7-16,15-7 3 0,-15 7 2 0,14-2 4 15,-5 0 0-15,-9 2-3 0,13-2-4 16,-7 2-3-16,-6 0-5 0,8-2-6 0,-8 2-5 16,0 0 0-16,0 0 1 0,0 0-3 15,0 0-1-15,0 0-2 0,0 0-1 16,0 0 0-16,0 0 3 0,-18 8-2 0,18-8 0 16,-9 2 3-16,9-2 3 0,0 0 0 15,0 0 0-15,-13 0 5 0,13 0 5 16,0 0 3-16,0 0 1 0,0 0 0 15,-4-6-4-15,4 6-4 0,0 0-5 0,8-15-3 16,-6 7-2-16,3 1 2 0,-1-1-4 16,-2 0 1-16,1 1 3 0,1 1 1 15,-2-1 1-15,0 2-1 0,0 0-1 0,0 1 0 16,-2 4 0-16,0 0 6 0,0 0-1 16,0 0-2-16,-2 17 1 0,-2-5 0 15,0 1 3-15,-3 0-2 0,1 3-2 0,-3-3-3 16,1 0-6-16,-1 1-9 0,-1-5-7 15,2-1-5-15,-4-3-1 0,4-1-4 0,0-2-5 16,0-4 7-16,8 2 5 0,-12-7 1 16,8 1 7-16,2 0 6 0,2-1 10 15,2-1 8-15,2 1 9 0,3 1 12 16,0-2 5-16,-1 2 1 0,0 3-2 0,2-1 0 16,1 2-6-16,-9 2 0 0,13 2-10 15,-13-2-8-15,8 7-15 0,-6-3-18 16,-2 2-24-16,0-1-33 0,-4 3-40 0,0 0-48 15,-2-4-586-15,-3 1 259 0,2-3 171 16</inkml:trace>
  <inkml:trace contextRef="#ctx0" brushRef="#br0" timeOffset="36891.48">13978 8475 15 0,'-30'36'12'0,"1"-5"-22"15,-1-3 4-15,-2-3 2 0</inkml:trace>
  <inkml:trace contextRef="#ctx0" brushRef="#br0" timeOffset="69048.94">12941 8393 2 0,'2'6'90'0,"-2"-6"-13"0,2 4-9 16,-2-4-9-16,0 0-6 0,0 0-9 16,0 0-3-16,0 0-6 0,0 0 0 0,-13-12-1 15,13 12-4-15,-4-8 2 0,2 3 2 16,0-1 0-16,2 6 6 0,-2-8 13 15,0 5 6-15,2 3 3 0,0 0-3 16,0 0-7-16,4-6 6 0,-4 6-3 0,0 0-4 16,0 0-2-16,15 9 1 0,-13-5-5 15,2 0-3-15,-2 0-3 0,-2-4-5 0,5 7-5 16,-5-7-9-16,2 5-2 0,-2-5-1 16,0 0 0-16,0 0-2 0,0 0-3 15,0 0-11-15,0 0-4 0,-20-8-10 0,16 4-13 16,0 0-19-16,0 0-20 0,-1 0-28 15,5 4-349-15,-4-1 150 0,4 1 99 16</inkml:trace>
  <inkml:trace contextRef="#ctx0" brushRef="#br0" timeOffset="69511.08">12932 8746 27 0,'0'0'61'0,"-6"-4"-4"16,6 4-10-16,0 0-3 0,-4-4-10 0,4 4 0 15,0 0-1-15,-2-6 1 0,2 6 4 16,0 0-2-16,4-9 2 0,-2 5 0 15,-2 4 6-15,6-6 13 0,-2 3 8 16,-4 3 14-16,7-4 3 0,-7 4 8 0,4-2-4 16,-4 2-10-16,0 0-8 0,0 0-7 15,0 0-12-15,9-3-14 0,-9 3-12 0,0 0-10 16,0 0-15-16,0 0-19 0,0 0-21 16,0 0-23-16,-13 10-23 0,11-8-297 15,2-2 131-15,0 10 86 0</inkml:trace>
  <inkml:trace contextRef="#ctx0" brushRef="#br0" timeOffset="69922.88">13218 8928 82 0,'0'0'202'0,"8"-2"-14"0,-8 2-17 15,0 0-10-15,11-1-17 0,-11 1-22 16,0 0-12-16,0 0-20 0,8 0-12 0,-8 0-17 15,0 0-15-15,0 0-16 0,7-4-11 16,-7 4-9-16,0 0-5 0,4-2 1 16,-4 2-4-16,0 0 3 0,7-4 0 15,-7 4 0-15,6-4 6 0,-6 4-1 0,0 0 11 16,8-1 5-16,-8 1-6 0,0 0 3 16,8 0-4-16,-8 0-6 0,0 0-2 0,0 0-8 15,0 0-7-15,0 0-17 0,0 0-17 16,0 0-17-16,5 5-25 0,-5-5-22 0,-9 6-374 15,7-1 162-15,0 3 106 0</inkml:trace>
  <inkml:trace contextRef="#ctx0" brushRef="#br0" timeOffset="70311.45">13150 9367 29 0,'0'0'148'0,"11"0"-14"0,-11 0-19 0,0 0-8 16,0 0-15-16,0 0-3 0,0 0-15 15,0 0-11-15,-13-10-7 0,9 6-9 16,0-2-2-16,-3 1-18 0,3 1-6 0,0-2-6 16,0 0 2-16,0 1-5 0,2 1 0 15,-1-2 3-15,3 6-3 0,5-7-3 16,-1 1 5-16,0 4-2 0,2-2 4 0,1 2-3 16,1 1 1-16,0-2 1 0,-1 2-3 15,-7 1 6-15,13 0 3 0,-13 0-6 16,10 0-14-16,-10 0-10 0,10 0-21 0,-10 0-15 15,7 0-21-15,-7 0-23 0,0 0-269 16,9 5 122-16,-9-3 80 0</inkml:trace>
  <inkml:trace contextRef="#ctx0" brushRef="#br0" timeOffset="70548.06">13430 9628 18 0,'0'0'49'0,"2"5"1"16,-2-5-2-16,0 0 2 0,2 6 2 15,-2-6-5-15,0 5-6 0,0-5-3 0,2 6-15 16,0 0-10-16,0 0-16 0,0 0-19 15,1 1-116-15,1 3 47 0,4-1 31 16</inkml:trace>
  <inkml:trace contextRef="#ctx0" brushRef="#br0" timeOffset="71002.12">13523 10329 16 0,'0'0'167'0,"0"7"-10"0,0-7-18 16,0 0-18-16,0 6-12 0,-2-2-17 0,2-4-18 16,0 0-19-16,0 0-9 0,0 0-8 15,2 5-1-15,-2-5-3 0,0 0-4 16,8 4-4-16,1 2-2 0,-3 0 1 15,7 1 13-15,-2 3-2 0,1 1 14 0,0 2 10 16,2-1 13-16,-4 0 2 0,1-3-4 16,-1 0-9-16,-3 1-10 0,-1-4-12 0,-2 2-11 15,-2-3-8-15,-4-1-14 0,-2 0-25 16,-4-2-31-16,8-2-35 0,-20-6-47 16,8 0-387-16,2-3 176 0,-4-3 116 0</inkml:trace>
  <inkml:trace contextRef="#ctx0" brushRef="#br0" timeOffset="71238.52">13190 9911 77 0,'0'0'75'0,"-2"4"-17"15,2-4-15-15,-6 2-23 0,6-2-23 16,0 0-89-16,-14-9 31 0,14 3 21 16</inkml:trace>
  <inkml:trace contextRef="#ctx0" brushRef="#br0" timeOffset="71532.7">13715 9653 38 0,'0'0'156'16,"0"0"-22"-16,7-4-33 0,-7 4-29 15,4-5-41-15,-2 2-31 0,-2-3-47 16,2-1-118-16,1-5 56 0,-1 3 37 0</inkml:trace>
  <inkml:trace contextRef="#ctx0" brushRef="#br0" timeOffset="71714.05">13679 9151 65 0,'-4'-5'125'0,"0"-3"-18"16,2 1-6-16,-2-1-26 0,2-2-27 16,-3 1-29-16,3 1-43 0,-2-3-152 0,0-1 60 15,2 3 39-15</inkml:trace>
  <inkml:trace contextRef="#ctx0" brushRef="#br0" timeOffset="71862.66">13472 8976 50 0,'0'0'67'0,"-11"2"-34"0,7 0-47 16,4-2-33-16,-15 0 16 0,9 2 11 16</inkml:trace>
  <inkml:trace contextRef="#ctx0" brushRef="#br0" timeOffset="72021.23">13019 9161 2231 0,'0'0'5'0,"0"0"-2"0,0 0-40 16,17 11-14-16,-11-9 5 0,-1 0-12 16,-5-2-8-16,8 6-19 0,-4-5-33 15,0 4-43-15,-4-5-389 0,7 7 187 0,-5 1 123 16</inkml:trace>
  <inkml:trace contextRef="#ctx0" brushRef="#br0" timeOffset="72184.78">12972 9643 90 0,'4'7'159'0,"2"1"-12"0,-4-1-18 0,0-1-24 16,2-2-33-16,-2 0-35 0,-2-4-33 15,0 0-35-15,0 0-212 0,-2-17 83 16,0 2 54-16</inkml:trace>
  <inkml:trace contextRef="#ctx0" brushRef="#br0" timeOffset="72345.36">12911 9028 74 0,'0'-8'144'0,"0"8"-19"0,0-6-20 16,0 6-18-16,-2-6-20 0,2 6-20 16,-2-7-32-16,0 1-30 0,0 0-37 0,0-1-151 15,0-5 69-15,-2 1 45 0</inkml:trace>
  <inkml:trace contextRef="#ctx0" brushRef="#br0" timeOffset="72528.72">12776 8795 76 0,'-2'8'129'0,"-2"-1"-8"0,2 3-18 0,0 1-10 16,-1 4-23-16,1 3-18 0,-1-1-26 16,3 2-13-16,-2 0-21 0,2 2-14 15,0 0-11-15,2 0-5 0,-2 0-4 0,5 0-142 16,-2-1 62-16,1 0 42 0</inkml:trace>
  <inkml:trace contextRef="#ctx0" brushRef="#br0" timeOffset="72689.66">12766 9353 115 0,'-5'25'119'16,"5"-2"-7"-16,0-2-14 0,0-2-18 0,2-2-19 15,1 0-36-15,-1-2-31 0,2 3-52 16,4 0-128-16,0 2 63 0,5-1 42 0</inkml:trace>
  <inkml:trace contextRef="#ctx0" brushRef="#br0" timeOffset="72845.67">13085 9967 12 0,'6'11'199'0,"-2"-3"-22"0,2-1-12 0,1 1-14 15,-3-2-10-15,1-1-18 0,-1-1-14 16,-2 0-32-16,0 0-33 0,2 0-42 0,0 0-29 16,-4-4-34-16,0 0-37 0,13 0-247 15,-5-4 117-15,1 0 78 0</inkml:trace>
  <inkml:trace contextRef="#ctx0" brushRef="#br0" timeOffset="72981.33">13394 10096 27 0,'8'10'134'0,"0"-2"-17"16,-1-5-6-16,-3 1-14 0,1-2-18 16,-5-2-17-16,0 0-25 0,8 0-14 0,-8 0-36 15,4-9-41-15,-2 1-157 0,3-2 71 16,1-1 48-16</inkml:trace>
  <inkml:trace contextRef="#ctx0" brushRef="#br0" timeOffset="73128.92">13707 10054 188 0,'8'6'163'0,"-1"-4"-26"15,-3 0-22-15,-4-2-17 0,7-8-18 0,-7 2-21 16,2-1-40-16,-2-3-35 0,-2-3-47 16,-1-2-203-16,3-3 91 0,-2 3 59 15</inkml:trace>
  <inkml:trace contextRef="#ctx0" brushRef="#br0" timeOffset="73435.41">13384 8765 129 0,'0'0'100'0,"4"-6"-28"0,-2-2-13 15,-2-1-30-15,0-5-33 0,-2-1-127 16,-2-2 44-16,-4-6 30 0</inkml:trace>
  <inkml:trace contextRef="#ctx0" brushRef="#br0" timeOffset="73575.03">13254 8559 145 0,'11'19'169'0,"-1"-6"-22"0,-4-1-15 15,3-3-26-15,-4-1-26 0,-1-3-39 16,2 3-48-16,-2-4-60 0,0-2-187 16,0 4 86-16,3-2 57 0</inkml:trace>
  <inkml:trace contextRef="#ctx0" brushRef="#br0" timeOffset="73723.64">13231 9273 59 0,'0'10'158'16,"0"-3"-27"-16,0-1-19 0,0 0-25 16,-2-2-21-16,2-4-28 0,-3 5-38 15,3-5-52-15,0 0-152 0,0 0 69 0,0 0 46 16</inkml:trace>
  <inkml:trace contextRef="#ctx0" brushRef="#br0" timeOffset="73869.25">13335 9972 136 0,'6'8'124'15,"-2"-4"-27"-15,-2-1-23 0,-2-3-20 16,0 0-24-16,0 0-34 0,0 0-170 0,0 0 59 16,0-13 39-16</inkml:trace>
  <inkml:trace contextRef="#ctx0" brushRef="#br0" timeOffset="74015.88">13590 10239 125 0,'12'10'161'15,"-4"-9"-24"-15,-2 2-28 0,-6-3-12 16,8-10-21-16,-6 0-29 0,-2-3-20 16,3-6-24-16,-6-2-27 0,3-2-31 0,0-2-185 15,3-1 82-15,-3 1 54 0</inkml:trace>
  <inkml:trace contextRef="#ctx0" brushRef="#br0" timeOffset="74182.42">13624 9708 83 0,'0'0'104'0,"0"-6"-9"0,0 6-18 0,-2-8-5 15,2 8-6-15,0-5-20 0,0 5-6 16,-2-8-11-16,2 8-11 0,-2-4-17 0,2 4-21 15,-2-3-32-15,2 3-139 0,0 0 65 16,0 0 43-16</inkml:trace>
  <inkml:trace contextRef="#ctx0" brushRef="#br0" timeOffset="74317.06">13384 9502 80 0,'0'0'132'0,"-5"-4"-26"15,5 4-22-15,-5-6-27 0,5 6-30 16,-2-3-41-16,-2-3-147 0,4 0 55 0,-2-2 36 16</inkml:trace>
  <inkml:trace contextRef="#ctx0" brushRef="#br0" timeOffset="74482.1">13447 9538 249 0,'16'29'221'16,"-2"-4"-29"-16,-6-7-22 0,0-4-26 0,-2-3-32 16,1-3-44-16,-5-2-32 0,0-6-45 15,-2 0-38-15,0-12-31 0,-2-3-282 16,2-6 122-16,5-4 81 0</inkml:trace>
  <inkml:trace contextRef="#ctx0" brushRef="#br0" timeOffset="74615.42">13685 9431 108 0,'12'27'185'16,"-4"0"-24"-16,-2-6-15 0,-2-1-12 0,0-2-14 16,-4-5-17-16,0-2-21 0,-2 1-32 15,0-3-31-15,-4-3-23 0,-2-2-34 16,-2-8-46-16,-4-2-250 0,2-7 113 16,-1-6 75-16</inkml:trace>
  <inkml:trace contextRef="#ctx0" brushRef="#br0" timeOffset="74930.99">13057 8843 63 0,'13'15'318'0,"2"6"-32"16,3 2-23-16,0 0-26 0,1-1-18 15,0-1-16-15,-4-1-20 0,-1-1-27 0,2-4-44 16,-6 0-55-16,0-3-66 0,-1-1-68 15,-3-3-59-15,-2-5-502 0,1-1 217 0,-3 2 143 16</inkml:trace>
  <inkml:trace contextRef="#ctx0" brushRef="#br0" timeOffset="75195.16">13521 10172 2047 0,'27'44'36'16,"-3"-10"-57"-16,-6-7-30 0,-2-6-41 0,-4-2-9 15,1-4-3-15,-3-3 5 0,-1-1 15 16,-1-1 13-16,-3-3 2 0,-1-1 6 0,-2-2 4 16,0-2 5-16,-2-2-7 0,0 0-4 15,0 0 6-15,0 0-1 0,-13 6 3 16,13-6 0-16,0 0 1 0,-8 2 6 0,8-2 6 16,0 0 4-16,-6 3-2 0,6-3 1 15,-3 4-1-15,3-4 7 0,0 0 6 0,0 0 4 16,0 0 2-16,0 0 4 0,0 0-1 15,0 0 5-15,-12-13 0 0,3 1-5 16,-1-5-12-16,-4-5-73 0,0-5 35 16,-3-6 24-16</inkml:trace>
  <inkml:trace contextRef="#ctx0" brushRef="#br0" timeOffset="75268.96">13402 9839 5 0,'-12'-55'51'0,"1"3"-3"0,4 7-8 0,1 5-6 16,0 0-11-16,2 0-7 0,2 5-18 15,-3 7-72-15,3 3 26 0,2 8 16 16</inkml:trace>
  <inkml:trace contextRef="#ctx0" brushRef="#br0" timeOffset="75539.24">13117 9265 67 0,'0'0'293'0,"0"14"-35"15,4-1-40-15,4 6-49 0,1 2-65 0,5 12-78 16,4-5-79-16,2 8-315 0,2 0 125 15,3-3 82-15</inkml:trace>
  <inkml:trace contextRef="#ctx0" brushRef="#br0" timeOffset="75699.81">12881 9786 5452 0,'11'22'-9'0,"0"5"-58"0,1 4-29 16,3 3-20-16,-2 0-16 0,2-3 16 0,-3-3-8 15,0-3-4-15,-4-4-27 0,0-4-57 16,-2-2-90-16,-2-5-81 0,3-8-846 16,-3-2 418-16,-4 0 276 0</inkml:trace>
  <inkml:trace contextRef="#ctx0" brushRef="#br0" timeOffset="81495.5">11925 8183 43 0,'-15'-30'46'0,"0"2"-4"0,3 3-4 15,-4 2-1-15,4 2 2 0,0 0-7 16,-2 0 0-16,2 2-3 0,-1 0-2 0,3 2 1 16,1 4 6-16,2 1 10 0,-1 0 5 15,4 5 9-15,0 1 5 0,4 3-1 16,0 3 8-16,0 0 3 0,16 19 5 0,0-1 7 15,9 13 8-15,13 19 5 0,6 3 2 16,3 4 4-16,6 4-5 0,9 11-4 16,-12-11-14-16,3 2-7 0,0-4-7 0,-5 1-6 15,-3-9-8-15,-11-13-4 0,-6-8-6 16,-8-9-16-16,-4-7-25 0,-8-13-20 0,-4-6-18 16,-8-12-4-16,-4-22-14 0,-20-33-10 15,-14-27 7-15,-11-8-7 0,-7-3 9 16,-5 0 2-16,-1 1 9 0,3 4 4 15,0 8 1-15,5 8 6 0,5 7 4 0,13 19 0 16,2 9 21-16,13 14 17 0,3 10 21 16,8 5 18-16,5 8-2 0,5 5 3 0,6 8-8 15,-2 4 4-15,0 0 8 0,36 21 10 16,-9 3 7-16,22 17 3 0,1 5-2 16,4 6-6-16,1-1-8 0,-4 0-9 0,-1-1-6 15,-5-4-10-15,-9-10-12 0,-8-8-14 16,-8-7-16-16,-3-7-20 0,-8-7-6 15,-5-7-1-15,-4 0-3 0,-15-22-3 0,-4-5-7 16,-13-8-1-16,-16-14-2 0,-7-3-1 16,0 1-3-16,-3 2 1 0,-1 3 0 15,7 4 5-15,-1 6 5 0,11 11 10 0,10 8 1 16,4 5 9-16,5 8 17 0,7 8 18 16,4 6-6-16,4 9 14 0,6 12 11 0,6 11 11 15,10 31 14-15,12 12 19 0,16 23 10 16,9-1 7-16,6-1-1 0,3-6-5 0,-5-11-8 15,-11-24 1-15,-8-12-5 0,-11-11-11 16,-3-13-9-16,-12-14-11 0,-6-11-13 16,-10-12-2-16,-8-13-5 0,-12-15-7 15,-23-25-6-15,-12-19-9 0,-9-4-9 16,0 0-6-16,-4-2-12 0,-4 10-4 0,3 6-4 16,12 19 0-16,1 5-7 0,7 10 2 0,11 13 4 15,12 11 13-15,11 10 12 0,9 8 14 16,8 11 9-16,8 12 13 0,17 38 10 15,15 32 18-15,12 9 24 0,16 6 18 0,29 35 11 16,11-8 4-16,1-7-2 0,-22-36 3 16,-5-16-7-16,-23-22-1 0,-10-13-19 15,-11-21-25-15,-20-20-23 0,-12-19-15 16,-14-19-6-16,-26-39-11 0,-21-35-15 0,-18-12-14 16,-30-41-18-16,-12 3-24 0,-16 2-20 15,-13 3-22-15,-9 10-10 0,3 4 9 0,3 10 10 16,17 10 15-16,33 35 19 0,12 12 16 15,23 22 14-15,11 14 34 0,17 19 41 16,15 15 21-16,10 13 12 0,9 10 7 0,11 17 12 16,20 40 6-16,30 33 13 0,35 46 12 15,17 19 6-15,12 8-6 0,6 7-5 0,-5-1-5 16,1-2-17-16,-8-3-9 0,-3-8-3 16,-10-11-13-16,-7-17-8 0,-24-43-8 15,-9-15-5-15,-9-12-1 0,-15-24-13 0,-13-16-20 16,-5-10-19-16,-12-14-2 0,-10-13-4 15,-8-10 2-15,-10-19 0 0,-24-24 3 16,-20-29-9-16,-14-10-5 0,-13-7-14 0,-36-29-18 16,-13-4-11-16,-3 4-13 0,1 5-9 15,6 2-5-15,36 29 9 0,9 11 3 16,11 12 9-16,25 19 10 0,15 16 29 0,15 17 24 16,9 14 10-16,14 14 1 0,13 20 3 15,31 33 6-15,35 43 5 0,46 49 3 16,16 34 21-16,11 14 14 0,13 7-1 0,62 73 4 15,-46-69-9-15,3-4 5 0,3-7-1 16,-16-16-1-16,-16-22 5 0,-22-22 1 0,-42-53 1 16,-15-17-9-16,-25-33-11 0,-20-26-23 15,-14-27-15-15,-21-19-4 0,-26-43 0 0,-34-52-12 16,-48-54-12-16,-23-24-20 0,-18-25-33 16,-51-68-27-16,31 68-32 0,-64-49-21 15,50 72-28-15,3 10-17 0,15 11 1 0,14 15 13 16,15 22 32-16,41 44 35 0,16 16 50 15,17 16 52-15,23 22 45 0,19 21 24 16,12 16 14-16,16 18 13 0,10 12 9 0,30 39 13 16,35 33 0-16,44 44-2 0,17 27 4 15,11 26-1-15,5 18-3 0,5 1 1 16,5 7-10-16,2-7-10 0,-11-14 0 0,-16-26-10 16,-21-26-5-16,-39-48 2 0,-15-20-11 15,-26-34-11-15,-20-25-10 0,-22-28-9 16,-17-22-7-16,-36-48-4 0,-22-32-22 0,-34-61-24 15,-23-20-24-15,-27-13-22 0,-23-3-22 16,-62-52-20-16,66 69-20 0,4 9-16 0,6 19-18 16,11 20 2-16,11 18 11 0,45 44 21 15,12 15 22-15,33 29 47 0,20 22 42 16,21 15 30-16,13 19 12 0,18 18 8 0,31 58 15 16,22 24 18-16,45 53 25 0,36 31 17 15,68 88 20-15,8 0 0 0,-6 7-1 0,-44-68 7 16,50 55 5-16,-57-82-4 0,-13-25 2 15,-18-32 0-15,-43-48 3 0,-17-25-17 16,-27-35-16-16,-27-35-27 0,-20-25-15 0,-25-41-14 16,-35-47-16-16,-35-51-12 0,-22-22-22 15,-30-17-24-15,-31-4-28 0,-12 7-29 16,2 9-25-16,6 18-17 0,12 19-4 0,15 24 14 16,42 42 10-16,18 20 9 0,28 30 20 15,25 21 34-15,17 17 24 0,16 19 17 16,15 17 19-16,24 44 18 0,36 47 26 0,52 55 17 15,29 16 17-15,17 26 15 0,52 74 0 16,4 1 8-16,5-14 15 0,-52-77 21 0,-7-23 22 16,-23-31 14-16,-24-32 10 0,-42-49-23 15,-33-48-22-15,-29-37-36 0,-24-32-24 0,-43-68-20 16,-49-73-23-16,-30-23-27 0,-85-89-22 16,-43-4-26-16,-17 10-40 0,-1 16-47 15,-11 20-49-15,8 28-37 0,68 67-20 0,10 17 8 16,18 20 15-16,23 24 21 0,48 36 17 15,35 30 31-15,28 24 41 0,22 18 23 16,20 16 25-16,18 21 22 0,43 55 40 0,46 55 37 16,39 33 27-16,25 22 28 0,72 81 20 15,28-1 15-15,5-11 2 0,-18-19 11 16,-71-88 10-16,-17-26 15 0,-25-37 5 0,-46-46-15 16,-32-40-22-16,-23-36-33 0,-24-27-28 15,-24-51-19-15,-41-43-12 0,-60-62-20 16,-44-16-28-16,-21-6-32 0,-74-52-49 0,42 77-47 15,-7 11-46-15,3 17-52 0,16 21-32 16,23 25-12-16,50 40 4 0,21 19 26 0,32 28 56 16,28 22 54-16,23 18 46 0,17 16 36 15,22 21 35-15,40 55 37 0,48 59 28 0,29 21 25 16,22 23 29-16,19 13 23 0,71 57 16 16,-52-80 16-16,-13-22 21 0,-22-33 18 15,-49-50 6-15,-22-26-27 0,-30-42-28 0,-29-34-44 16,-28-29-33-16,-36-55-26 0,-36-25-24 15,-44-57-31-15,-28-10-32 0,-23 1-44 0,-23 9-44 16,-8 11-35-16,4 18-54 0,14 24-52 16,21 25-30-16,48 40-1 0,28 29 42 15,28 22 40-15,21 18 56 0,22 16 55 0,16 24 51 16,39 57 58-16,43 49 51 0,35 21 41 16,25 33 30-16,22 13 23 0,74 76 22 0,7-19 17 15,-60-72 18-15,-13-25 16 0,-24-31 10 16,-27-33-2-16,-44-52-28 0,-31-47-50 15,-26-36-48-15,-20-28-47 0,-36-63-27 16,-46-55-23-16,-42-17-24 0,-21-11-29 0,-27-10-36 16,-22 0-46-16,-9 9-39 0,-2 17-58 15,8 25-49-15,27 29-39 0,43 42-3 0,21 23 33 16,30 28 64-16,28 24 78 0,23 18 63 16,15 18 54-16,29 37 39 0,32 37 38 15,45 47 37-15,27 27 40 0,13 17 18 0,21 18 18 16,66 62 8-16,-43-62 4 0,-7-17 9 15,-15-27 4-15,-27-33 3 0,-46-51-18 0,-30-36-21 16,-21-43-44-16,-25-30-40 0,-19-26-29 16,-39-63-24-16,-50-54-25 0,-26-19-17 0,-24-6-30 15,-24 5-34-15,-12 1-38 0,-4 13-40 16,5 16-49-16,20 29-44 0,43 47-16 16,18 24 21-16,31 33 39 0,29 23 60 0,17 20 50 15,18 10 42-15,16 22 39 0,36 52 43 16,41 45 40-16,18 17 42 0,19 15 22 15,7 11 23-15,13 2 18 0,5-11 21 0,-14-23 13 16,-18-34 5-16,-40-44-13 0,-28-35-32 16,-21-33-48-16,-22-29-46 0,-16-24-33 0,-30-58-27 15,-21-19-32-15,-35-44-25 0,-20-7-26 16,-19 3-27-16,-9 13-18 0,-3 16-15 16,4 15-17-16,36 42-21 0,10 19-6 0,25 28 19 15,21 22 32-15,20 18 47 0,14 12 37 16,13 14 36-16,21 39 27 0,20 31 36 15,20 16 26-15,28 45 29 0,8 2 22 0,1-1 19 16,-5-10 18-16,-24-43 4 0,-7-19-2 16,-19-30-20-16,-17-25-30 0,-10-27-44 15,-14-22-46-15,-8-18-39 0,-24-42-39 0,-25-33-24 16,-15-9-15-16,-29-32-1 0,14 33 4 16,-2 5-2-16,2 14-16 0,9 18-9 15,17 28 6-15,19 16 13 0,8 21 34 0,15 16 38 16,9 9 29-16,8 12 23 0,10 22 18 15,18 31 13-15,11 32 14 0,15 10 12 0,-1 4 12 16,-1-4-2-16,-1-14-1 0,-7-17-14 16,-11-28-22-16,-15-23-49 0,-11-21-47 0,-14-23-57 15,7 2-50-15,-42-51-63 0,-17-26-61 16,-8-8-55-16,-10-10-32 0,-6-2-931 16,5 5 435-16,5 18 286 0</inkml:trace>
  <inkml:trace contextRef="#ctx0" brushRef="#br0" timeOffset="81597.75">9080 10751 915 0,'24'48'220'15,"14"11"20"-15,15 21-14 0,3 4-21 0,1-4-26 16,-10-21-38-16,-15-17-70 0,-8-17-117 16,-10-18-152-16,-4-18-467 0,-5-14 227 15,-3-13 149-15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46:15.682"/>
    </inkml:context>
    <inkml:brush xml:id="br0">
      <inkml:brushProperty name="width" value="0.05292" units="cm"/>
      <inkml:brushProperty name="height" value="0.05292" units="cm"/>
      <inkml:brushProperty name="color" value="#FF0000"/>
    </inkml:brush>
  </inkml:definitions>
  <inkml:trace contextRef="#ctx0" brushRef="#br0">1917 2322 52 0,'-12'-4'146'0,"-4"0"-15"0,2 2-6 0,-3-1-5 15,2 3-3-15,-2 0 5 0,-2 1 3 16,2 3-3-16,-1 2-5 0,-4 2-8 0,1 1-7 16,-1 0-5-16,0 3-5 0,0 3 0 15,1 0 1-15,-2 4-1 0,2 1-1 16,-1 1-3-16,2 0 1 0,0 1 1 15,3 1 0-15,1 0 2 0,0-4-2 0,4 1-5 16,2-4 2-16,-2-2 2 0,4-1 10 16,2 0-10-16,0 1 0 0,1-1-8 0,5-2-7 15,0 1 5-15,0-3 3 0,5 3-6 16,1-1-3-16,2-1 1 0,0 0 0 16,6-1-7-16,-2-2-1 0,5-1 1 15,2 0-9-15,2 0-2 0,3-1-3 0,1 1-3 16,4-2-2-16,1 2 3 0,5-1-2 15,0 1 8-15,3 1 0 0,2 3 2 0,1 0-2 16,5 1 0-16,1 3 1 0,-3-1 0 16,0 4-1-16,-1 0-3 0,-5 2-4 15,0 4-3-15,-1 0-3 0,-9 4-6 0,-2-2-1 16,-5 1-3-16,-3 5-6 0,-6 1-3 16,-4 0-3-16,-4 1 3 0,-4-3 1 15,-6 7-4-15,-6-5 0 0,-3 0-4 0,-2-3-3 16,-10 3 1-16,-3-3 0 0,-4-4-2 15,-2-3 1-15,-5-3-2 0,4-8-2 16,-3-1 2-16,-5-4 1 0,3-2 1 0,-3-4 7 16,-1-2 3-16,4-2 5 0,-3-2 9 15,5 1 1-15,4 1 0 0,4-2-1 0,5 0 5 16,1 1-12-16,7 1-3 0,2-2-11 16,0 3-20-16,2-3-29 0,6 0-54 15,3 2-57-15,2-1-60 0,2-1-75 0,2 0-93 16,0 6-1175-16,6-4 525 0,-6 4 347 15</inkml:trace>
  <inkml:trace contextRef="#ctx0" brushRef="#br0" timeOffset="1011.24">1760 4861 51 0,'0'0'293'0,"2"16"0"16,-2-3-11-16,0 4-2 0,2 4-6 16,1 10 0-16,2 5 2 0,-1 4 8 15,2 7 5-15,0 5-2 0,0-3-7 0,3 4-3 16,2 1-7-16,-1-1-2 0,1-5 13 16,1-3-14-16,-3-10-16 0,-3-3-27 15,3-7-32-15,-5-2-27 0,2-6-25 0,-2-4-23 16,-2-5-4-16,0-2-14 0,-2-6-10 15,0 0-10-15,-4-25-8 0,2 8-7 16,-2-10-12-16,-2-1-6 0,-2-9-3 0,-1-8-9 16,-2-1-10-16,1-4-4 0,1 1-8 15,1-2-6-15,-3 1-5 0,2 0-6 16,1 3-3-16,2 5-7 0,2 0 3 0,0 2 2 16,0 2-3-16,-1 0 3 0,5 3-1 15,0 5 2-15,5-1 3 0,-3 3-2 0,0-1 3 16,2 1 0-16,0 3 0 0,2 2 2 15,0 0-2-15,3 2 3 0,0 2 4 0,-3 2-2 16,4 2 6-16,-1 1-1 0,3 3 5 16,-1 0-4-16,2 1 1 0,1 5 3 15,2-1 1-15,2 4-2 0,2 2-1 0,1 3-4 16,5 3 1-16,-2 6 0 0,4 3 5 16,-1 2 0-16,-1 0 4 0,-3 3-1 0,-4-4 6 15,-2 5 7-15,-6 0-8 0,-4 2 4 16,-5-4-6-16,-7 6 1 0,-6-2-2 15,-5 4-1-15,-8-5-1 0,-1 1 0 16,-7 0-3-16,-4 0 0 0,3-6-3 0,-1-2-5 16,-1-1 8-16,1-1-1 0,3 0 1 15,3-3 7-15,5-3 2 0,0 1 1 16,3 0 10-16,4-3 2 0,-1 1-1 0,4 0 0 16,0-4-3-16,5 2-1 0,0 0-4 15,2-3-18-15,4 3-33 0,2-4-49 0,0 0-79 16,0 6-98-16,4-2-101 0,0-1-114 15,2 1-1410-15,-2-2 639 0,-4-2 421 0</inkml:trace>
  <inkml:trace contextRef="#ctx0" brushRef="#br0" timeOffset="1623.4">3054 2913 344 0,'0'0'351'0,"8"-3"-3"0,-8 3-13 16,0 0-12-16,0 0-1 0,7-1-1 16,-7 1-2-16,0 0-5 0,0 0-35 0,-28 0-19 15,17 0-24-15,1 0-24 0,-2 0-21 16,-6 0-18-16,4 0-20 0,-1 0-22 0,2 0-39 16,-4 0-53-16,5 1-68 0,0 2-65 15,0-3-76-15,2 5-85 0,1 1-114 16,3 1-932-16,1 3 442 0,3 1 292 0</inkml:trace>
  <inkml:trace contextRef="#ctx0" brushRef="#br0" timeOffset="1901.65">3155 3110 72 0,'0'0'355'0,"5"-5"-8"16,-5 5 10-16,0-4-2 0,0 4-17 0,-11-4-31 15,1 2-29-15,-4 1-28 0,0-1-38 16,-3-2-33-16,0 2-53 0,2 0-59 15,-4 2-90-15,2 4-108 0,-1 5-123 16,0 7-710-16,-3 8 327 0,4 7 217 0</inkml:trace>
  <inkml:trace contextRef="#ctx0" brushRef="#br0" timeOffset="2393.42">3060 5073 324 0,'-2'-10'364'16,"-4"3"11"-16,-1-5-7 0,-1 4-29 16,-5-1-33-16,1-2-30 0,-4 1-30 15,0 0-24-15,-3-1-33 0,0 4-46 0,2 1-56 16,-1 2-60-16,0-2-74 0,1 4-88 15,4 2-85-15,0 2-754 0,5 2 331 0,2 2 219 16</inkml:trace>
  <inkml:trace contextRef="#ctx0" brushRef="#br0" timeOffset="2542.06">3043 5132 119 0,'-4'7'360'0,"4"-7"-15"16,-17 4 7-16,7-2-1 0,-6-2-14 15,0 4-37-15,-3-2-27 0,0 0-57 16,0 2-94-16,-1-4-131 0,4 0-172 0,1 3-698 16,0 5 298-16,6 2 198 0</inkml:trace>
  <inkml:trace contextRef="#ctx0" brushRef="#br0" timeOffset="39671.46">478 7391 16 0,'2'-6'186'16,"0"0"-6"-16,-2 1-11 0,2-3-6 15,1 3-2-15,-1-3-3 0,0 2-5 0,0-1-5 16,0-1-4-16,-2 0-2 0,2 1 0 15,0 1-2-15,0-2 1 0,0 3 3 0,-2 1-1 16,0 4-3-16,4-8 0 0,-4 8-5 16,0-5 1-16,0 5-6 0,0 0-10 15,0 0-11-15,0 0-14 0,5 25-5 0,-7-7-6 16,-3 9-2-16,3 10 0 0,-2 4 2 16,0 12-9-16,-4 22-4 0,-1 1-8 15,2-11-2-15,-1-10-4 0,2-2-9 0,-2-5-7 16,-2-10-12-16,4-2-26 0,-2-3-32 15,2-9-32-15,1-5-29 0,1-5-21 16,0-8-33-16,2-2-43 0,2-4-42 0,0 0-51 16,0 0-766-16,2-25 356 0,4 7 235 15</inkml:trace>
  <inkml:trace contextRef="#ctx0" brushRef="#br0" timeOffset="39968.79">524 7212 190 0,'0'-6'274'0,"0"6"-9"0,0-7-16 16,0 7-12-16,0 0-9 0,0-6-10 16,0 6-1-16,0 0 2 0,0 0-5 15,2 19 3-15,0-7 0 0,1 7 0 0,3 2 1 16,1 7-2-16,5 14-9 0,10 23-13 15,0 1-2-15,6 3-2 0,1 1-4 0,3-1-10 16,0 0-9-16,0-5-21 0,-3-6-12 16,-7-15-18-16,-3-10-22 0,-7-6-46 0,2-9-60 15,-4 0-72-15,0-7-60 0,-4-7-60 16,1-2-53-16,-7-2-43 0,7-10-30 16,-7 3-33-16,0 1-845 0,0-2 411 15,-2 1 271-15</inkml:trace>
  <inkml:trace contextRef="#ctx0" brushRef="#br0" timeOffset="40172.25">821 7799 71 0,'0'-10'287'16,"0"3"-1"-16,0 1 5 0,-2-2 1 15,-5 3-3-15,-3-1-13 0,-3 0-25 0,-4 1-20 16,-2-1-21-16,-2 0-21 0,-2 0-21 15,-1 0-20-15,4 3-45 0,0-1-59 16,3-2-65-16,0 3-76 0,4 0-81 0,3 0-67 16,2 3-638-16,8 0 300 0,-7-4 199 15</inkml:trace>
  <inkml:trace contextRef="#ctx0" brushRef="#br0" timeOffset="40451.55">948 7332 229 0,'2'-4'277'0,"-2"4"-6"0,0 0-9 0,0 0-11 16,0 0-20-16,0 0-11 0,-2 23 0 16,0-10-2-16,0 6-2 0,2 1-1 0,0 2-9 15,2 7-6-15,0-1-6 0,2-1-6 16,0 2-3-16,2-4-9 0,0 0-11 15,4-3-12-15,0-1-15 0,2-4-14 0,4-1-14 16,1-3-15-16,1-4-15 0,4-3-18 16,-4-4-28-16,4 0-29 0,-3 0-49 15,5 0-59-15,-8-4-74 0,1 2-76 0,2 2-65 16,-6-4-985-16,1 4 443 0,0-2 293 16</inkml:trace>
  <inkml:trace contextRef="#ctx0" brushRef="#br0" timeOffset="40711.33">1303 7319 161 0,'-2'-6'288'16,"2"2"4"-16,0 4 5 0,0 0 1 15,0 0-21-15,0 0-5 0,0 18-3 0,0-5 3 16,0 5 5-16,4 9 10 0,-2 4-2 15,5 3-10-15,-1 2-8 0,3 0-11 16,-1-1-17-16,3-4-16 0,-3-5-38 0,2-3-22 16,4 0-31-16,-2-6-43 0,5-2-57 15,-2-7-76-15,2-1-78 0,0-5-90 16,0-2-105-16,-1-3-121 0,2-1-924 0,1-2 464 16,-5 2 305-16</inkml:trace>
  <inkml:trace contextRef="#ctx0" brushRef="#br0" timeOffset="41220.6">2046 7424 171 0,'7'9'321'0,"3"1"-5"0,-2-1-17 0,2 3-22 16,-4-5-17-16,0 3-25 0,0-5-21 16,-2 1-26-16,0-4-22 0,-4-2-13 0,0 0-17 15,11-15-14-15,-11 1-12 0,-2-5-7 16,-2 0-11-16,1-8-12 0,-3-1-11 15,0-6-8-15,0 2-2 0,2 1-7 0,-2 4-4 16,-2 0-4-16,4 5-1 0,0 2 8 16,0 4-3-16,2 0 20 0,0 5 12 15,0 2 3-15,2 3-4 0,0 6-13 0,0 0-9 16,0 0-5-16,0 0-2 0,16 17-3 16,-2-6 0-16,-2 3 5 0,3 1-1 0,2 2 8 15,8 2 0-15,-1 2-1 0,1-2 1 16,0 2 2-16,1-2-3 0,-3 0-5 15,1 0-3-15,-6-6 2 0,1 3-1 16,-4-3 0-16,-2 4-4 0,-7 0-7 0,-4-1-4 16,-4 3-5-16,-6-1-20 0,-7 3-28 15,-4 0-42-15,-4 0-49 0,-1-3-40 0,-3 1-38 16,-1-6-43-16,5-2-55 0,4 3-43 16,-2-7-58-16,6 1-800 0,4-2 403 15,3-4 266-15</inkml:trace>
  <inkml:trace contextRef="#ctx0" brushRef="#br0" timeOffset="41571.26">2635 7056 120 0,'6'-16'251'0,"-4"5"0"16,0 2-12-16,-2-1-6 0,0 4-5 15,-2 1-12-15,-2 1 1 0,4 4-7 16,-11-2-6-16,11 2-7 0,-16 11-7 15,4 1-10-15,4 1-10 0,-4 6-11 0,1 2-6 16,3 4-10-16,1 2-10 0,-1 5-5 16,4-1-9-16,1-1-2 0,3 4 0 15,3-3-5-15,1-1 2 0,2-1-2 0,3-4-7 16,4-5-13-16,1-4-11 0,8-7-9 16,-2-9-8-16,2-2-8 0,5-7-7 0,1-9-12 15,-3-3-10-15,-2-3-11 0,-6-3 0 16,1-1-6-16,-8-3-2 0,-2 7 0 15,-4-1-9-15,-4 2-5 0,-4 6 0 0,-2 1-10 16,-2 5-6-16,-6 1-8 0,0 7-23 16,-3 3-33-16,0 2-44 0,-4-1-48 15,-1 7-62-15,2 2-62 0,-2-3-55 0,1 5-843 16,3-3 408-16,2 1 270 0</inkml:trace>
  <inkml:trace contextRef="#ctx0" brushRef="#br0" timeOffset="41928.37">3103 6911 195 0,'10'-8'302'0,"0"2"-14"0,-3 3-15 15,0 1-27-15,-3-2-20 0,-4 4-12 16,0 0-4-16,0 0-4 0,0 0-18 0,-18 12-9 15,8-3-12-15,-4 9-20 0,-2 0-9 16,-5 9-3-16,4 1-11 0,-2 9-8 16,3 3-10-16,0 2-5 0,2 3-5 0,5 3-5 15,3-8-3-15,2 0 1 0,4-8-6 16,4-1-5-16,0-4-3 0,7-6-12 0,1-4-7 16,4-8-8-16,0-7-7 0,1-2-6 15,0-4-10-15,-2-3-7 0,-1-1-8 16,0-4-6-16,-4 0-7 0,-2 0-7 15,1 0-26-15,-5 3-22 0,-4 1-18 0,0 3-18 16,0 5-32-16,-11-4-43 0,11 4-43 16,-14 4-46-16,4 1-44 0,-4 3-758 15,4 0 360-15,-1-1 238 0</inkml:trace>
  <inkml:trace contextRef="#ctx0" brushRef="#br0" timeOffset="42279.5">3446 7018 48 0,'0'-10'266'0,"0"1"-18"0,0 1-19 15,-3 2-13-15,1 0-13 0,0 3-3 16,2 3-13-16,0 0-4 0,-19 6-21 0,11-3-5 15,2 5-4-15,-6 2-11 0,4 1 2 16,2 2-2-16,0 5-9 0,1-2-13 0,3 4-3 16,2 1-10-16,0 1 3 0,4 5-14 15,3 0-4-15,3-2-2 0,3 3-4 16,4-3 4-16,-3-2 8 0,6 0-2 16,-8-4-4-16,1-6-5 0,-2 4-12 0,0-5-8 15,-5-1-11-15,0-2-11 0,-2-1-11 16,-4 1-28-16,-2 1-42 0,-2 0-56 0,-2-3-55 15,-3 3-72-15,0 1-65 0,1 1-61 16,0 1-762-16,1 0 377 0,1 4 248 16</inkml:trace>
  <inkml:trace contextRef="#ctx0" brushRef="#br0" timeOffset="42709.33">3977 7633 88 0,'6'-15'299'15,"-2"-2"-5"-15,5-8-18 0,-3-4-19 0,0-7-24 16,0-6-19-16,2-7-17 0,0-3-16 16,-2 1-8-16,2-1-7 0,-1 5 3 15,1 1 9-15,1 8-1 0,-1 6 7 16,-1 3 1-16,-1 4 5 0,0 2-2 0,0 4-3 16,1 4-10-16,0 3-17 0,-1 7-19 15,2 3-12-15,-8 2-13 0,19 15-12 0,-6 2-10 16,2 10-7-16,1 3-10 0,6 9-2 15,-4 4-5-15,4 1-2 0,-1 0-5 16,1 0-5-16,-2-4-5 0,-4-8-5 0,-2-3-11 16,-4-8-27-16,1-2-43 0,0-4-53 15,-5-6-52-15,1-3-53 0,-3-7-52 16,-4 1-66-16,2-10-51 0,-2 10-995 0,-2-17 461 16,-2 9 305-16</inkml:trace>
  <inkml:trace contextRef="#ctx0" brushRef="#br0" timeOffset="42907.73">4366 7361 22 0,'-2'-6'246'0,"-2"2"10"0,-1-2-9 0,-3 3-24 15,-2-3-22-15,-8 4-19 0,0-2-17 16,-4 2-16-16,-3 1-21 0,-1 1-29 15,1 0-44-15,0 1-55 0,2 1-58 0,1 0-71 16,2 2-479-16,2-2 207 0,3 0 136 16</inkml:trace>
  <inkml:trace contextRef="#ctx0" brushRef="#br0" timeOffset="43371.55">4590 7519 126 0,'5'5'288'0,"-3"-2"-17"16,-2-3-18-16,0 0-18 0,0 0-15 15,6-16-15-15,-6 3-24 0,0-4-13 16,-2-6-17-16,2-4-15 0,0-1-13 0,0-5-9 15,0 3-11-15,2-1-14 0,1-1-6 16,1 3 2-16,-2 5 1 0,2-1 3 0,0 5 3 16,0 2 2-16,0 4-3 0,0-1-5 15,2 5-4-15,0 3-13 0,-2 3 0 16,2 2-9-16,-6 2-5 0,13 2-4 16,-9 4-2-16,0 1-4 0,0 1-8 0,-1 2-2 15,-6 1 0-15,1 2-4 0,-2 0 1 16,-2 5-6-16,-3-3 0 0,1 0-3 0,-2 1-4 15,0-1-5-15,2 0 5 0,0 0-2 16,2 0 8-16,1 1 7 0,1-1 14 16,4 2 9-16,2 0 1 0,5 0 5 0,3 2 2 15,4 1 1-15,4-4-1 0,1 0-4 16,2-1-7-16,4-5-7 0,1-3-7 16,-1-1-16-16,-4-4-28 0,2-4-50 0,-1 2-54 15,-6-6-66-15,0 0-94 0,-4-1-82 16,-3 1-966-16,-3 2 448 0,0 0 296 15</inkml:trace>
  <inkml:trace contextRef="#ctx0" brushRef="#br0" timeOffset="43685.99">5012 7054 228 0,'0'-4'289'16,"0"4"-10"-16,0 0-22 0,0 0-11 15,0 0-24-15,-11 15-11 0,5-1-16 0,-1 3-6 16,1 2 3-16,0 4-5 0,-1 3 0 16,3 1-7-16,0 6-4 0,4-3-6 15,2 2-4-15,0 1-6 0,4-1-6 16,1 0-10-16,3-1-11 0,1-8-14 0,4-4-13 15,-1-2-16-15,6-5-23 0,-4-5-27 16,6-5-44-16,1-2-42 0,3-4-59 0,-6-1-56 16,4-3-71-16,-3 2-58 0,-4 0-917 15,0 2 410-15,-1 1 271 0</inkml:trace>
  <inkml:trace contextRef="#ctx0" brushRef="#br0" timeOffset="43890.09">5393 7378 96 0,'-4'-10'262'16,"-5"0"-9"-16,0 3-13 0,-3-2-20 0,-8-1-21 16,-2 0-23-16,-4 3-13 0,1 1-19 15,-3 0-21-15,1 1-30 0,1 3-40 16,3 0-42-16,0 4-48 0,1 0-56 15,4 0-52-15,1 4-453 0,2-3 203 0,2-1 134 16</inkml:trace>
  <inkml:trace contextRef="#ctx0" brushRef="#br0" timeOffset="44012.76">5260 6987 98 0,'6'-19'199'0,"-6"6"9"15,-6 0 0-15,-8 5-7 0,-2 2-16 0,-6 5-17 16,-1 1-19-16,-11 3-65 0,0 5-103 15,-5-1-485-15,1 1 171 0,1 0 114 0</inkml:trace>
  <inkml:trace contextRef="#ctx0" brushRef="#br0" timeOffset="44587.6">5458 7803 2839 0,'18'3'-207'15,"-2"3"-114"-15,1-2 54 0,-2 0 100 16,-2-2 90-16,-1 1 37 0,-1-1 8 16,-2 0 3-16,-3 0 6 0,-2-2-9 0,-4 0 3 15,0 0-28-15,2-7-10 0,-2 3-5 16,-2-2-10-16,0-2-10 0,0-1-332 16,2-3 144-16,-2 1 96 0</inkml:trace>
  <inkml:trace contextRef="#ctx0" brushRef="#br0" timeOffset="45063.35">5721 7656 215 0,'2'-21'308'0,"2"6"-10"0,0-8-11 16,5-7-25-16,2-7-27 0,1-11-20 16,10-16-24-16,-1-7-21 0,2-1-13 0,-2 1-17 15,0 5-11-15,-4 13-13 0,-2 10 1 16,-3 9 5-16,2 4 23 0,-6 5 15 15,0 4 24-15,0 6-10 0,4 1-15 0,-4 8-14 16,2 6-11-16,1 6-11 0,-1 8-4 16,3 5-5-16,0 9-3 0,1 7 4 15,6 5 0-15,-4 3 0 0,2 2 1 0,1 0-22 16,-5-5-6-16,2-6-10 0,-4-5-3 16,-2-4-18-16,-1-6-15 0,-2-6-9 15,-3-5-6-15,-2-6-7 0,-2-2-13 0,0 0-7 16,0 0-10-16,-18-23-5 0,8 10 1 15,0-3 0-15,-5 1-10 0,2 4-16 0,-2-3-23 16,1 4-24-16,-2 3-20 0,2 3-28 16,-3 0-43-16,4 4-60 0,-4 0-66 15,0 4-74-15,2-2-950 0,1 2 451 0,4 0 299 16</inkml:trace>
  <inkml:trace contextRef="#ctx0" brushRef="#br0" timeOffset="45422.73">6218 7388 35 0,'2'-12'233'0,"2"-6"2"0,-1-2-3 0,-1-9-16 16,-2-3-17-16,2-6-9 0,-4-2-5 15,2-2-7-15,-2 0-12 0,-1 2-1 0,1 4-6 16,0 5-5-16,2 5 5 0,-2 3 6 15,2 4 18-15,0 3 25 0,2 7-30 16,2 3-14-16,3 6-21 0,-7 0-13 16,17 21-7-16,-3 2-11 0,4 6-5 0,3 7-6 15,2 4-1-15,2-2-3 0,1-2 5 16,-3-2-2-16,-4-9 6 0,-2-6-6 0,3-8-20 16,-6-5-9-16,3-9-12 0,0-7-21 15,0-9-18-15,0-10-31 0,-4-5-28 0,-3-4-21 16,-2-2-12-16,-2 2-14 0,-1 0-11 15,0 7-13-15,-3 2-25 0,0 5-36 16,0 5-33-16,-2 5-25 0,2 7-33 0,0 5-35 16,-2 2-798-16,0 0 372 0,6 21 246 15</inkml:trace>
  <inkml:trace contextRef="#ctx0" brushRef="#br0" timeOffset="45643.18">6834 6722 11 0,'0'-4'303'0,"0"4"-4"0,0 0-8 15,0 0-12-15,0 21-22 0,-2-3-13 0,0 9-7 16,0 3-13-16,0 8-12 0,0 4-24 16,2 0-13-16,0 0-28 0,0 0-2 15,0-4-19-15,2-6-38 0,-4-3-48 0,2-6-52 16,0-4-60-16,0-2-61 0,4-6-61 15,-2-3-58-15,0-2-634 0,4-3 302 0,-2 1 198 16</inkml:trace>
  <inkml:trace contextRef="#ctx0" brushRef="#br0" timeOffset="46009.43">6971 7324 143 0,'6'4'172'16,"-2"0"-1"-16,-4-4-4 0,10-2 9 15,-10 2-2-15,10-13-4 0,-6-1-11 0,1-4-13 16,-3-6-13-16,2-2-11 0,-2-5-14 15,-2-3-8-15,3-2-8 0,-3 4-10 0,-3-3-10 16,6 7-5-16,-6 1-8 0,1 4 2 16,2 4-4-16,-2 4-1 0,0 2-1 15,0 5-2-15,0 4-6 0,2 4-7 0,0 0-2 16,0 0-3-16,0 0-4 0,0 0-5 16,-5 21-3-16,7-15 2 0,3-2 0 15,-1-1-3-15,-4-3-5 0,19-1-3 16,-4-5-2-16,-1-4 0 0,4-1-2 0,0-1-2 15,4-1 1-15,-3 2-1 0,0-3 2 16,-2 3 8-16,-5 3 18 0,4 1 23 0,-6 5-4 16,3 4-1-16,-3 7-7 0,3 8-4 15,-2 6 1-15,-1 10 6 0,-2 4 0 0,4 9-3 16,-6-4 6-16,0 4-4 0,0-4-7 16,-2-4-4-16,1-2-3 0,-3-5-26 15,2-5-42-15,-4-6-48 0,-2-5-48 0,0-4-53 16,4-3-50-16,-2-3-43 0,0-3-679 15,2 0 325-15,-2-2 213 0</inkml:trace>
  <inkml:trace contextRef="#ctx0" brushRef="#br0" timeOffset="46303.52">7371 7379 372 0,'10'4'120'0,"-4"2"14"0,2 0 10 0,-4-2 5 16,2-3-2-16,-6-1-12 0,14-1-8 0,-10-7 3 16,2-1 5-16,-2-5-1 0,3-3 0 15,-3-6-5-15,0-3-3 0,0-1-5 16,0-2-3-16,3-1 4 0,-3 3 3 15,1 2 2-15,1 3-2 0,-2 2 13 0,2 4 8 16,0 2-5-16,3 4-13 0,0 5-15 16,-1 3-8-16,3 6-13 0,-1 2-10 0,5 3-9 15,0 4-8-15,1 4-6 0,2 1-5 16,3 3-6-16,-4-5-6 0,2 0 2 16,-1-1-6-16,0-1-7 0,-4-5-5 0,-1 1-6 15,-2-1-8-15,-3-3-3 0,1-3-2 16,-5 1-3-16,-4-4-13 0,0 0-3 0,0 0-6 15,0 0-15-15,0 0-14 0,-27 2-30 16,9 0-29-16,0 2-47 0,-6 2-54 16,1 3-56-16,2-1-41 0,-2 2-751 15,3 1 359-15,4-4 236 0</inkml:trace>
  <inkml:trace contextRef="#ctx0" brushRef="#br0" timeOffset="46566.5">7943 6863 112 0,'5'-5'254'15,"-1"1"-6"-15,-2 2-12 0,-2 2-9 0,0 0-2 16,0 0-8-16,-11 23-10 0,5-8-14 16,0 8-4-16,-1 0 1 0,1 2-16 15,2 3 8-15,2 3-7 0,0-1-14 16,2 2-7-16,4-1-7 0,-2-1 0 0,4-1-12 15,-2-2-11-15,3-5-6 0,-1-4-17 16,0-3-15-16,5-4-34 0,0-3-46 0,-1-6-55 16,0-2-53-16,6-6-60 0,-4-2-72 15,1-1-60-15,0-4-801 0,0-2 372 16,-3 1 246-16</inkml:trace>
  <inkml:trace contextRef="#ctx0" brushRef="#br0" timeOffset="46848.97">8393 6818 157 0,'8'-21'185'0,"-2"2"-4"0,-2 0-15 15,-2 2-16-15,0 2-12 0,-4 1-15 16,2 3-6-16,-2 3 0 0,-2-2-6 16,0 5 5-16,-2 1 1 0,-4 4-6 0,10 0-10 15,-16 7-5-15,5 3-2 0,1 0-2 16,1 5 0-16,1 2-8 0,3 0-1 15,1 2 0-15,4 4 0 0,2 4-3 0,2-1 1 16,7 9 5-16,0-3 8 0,2-2-3 16,-1 3 0-16,6-3-1 0,-6-1 6 15,2-4-8-15,-3-4-8 0,0 0-14 0,-5-4-10 16,-4 0-23-16,0 0-37 0,-6-2-59 16,-4 1-86-16,-5 0-103 0,-10 4-823 0,-3 0 365 15,-3 1 242-15</inkml:trace>
  <inkml:trace contextRef="#ctx0" brushRef="#br0" timeOffset="51277.88">6335 6357 73 0,'0'0'209'0,"-2"-6"-5"16,2 6-11-16,0 0-9 0,0 0-17 0,0 0-11 16,0 0-8-16,0-6-5 0,0 6-5 15,0 0-7-15,0 0-6 0,0 0-6 16,0-6-4-16,0 6-2 0,0 0 1 0,0 0-5 16,0 0-5-16,0-9-6 0,0 3-5 15,2-1-5-15,-2-3-2 0,0 0-4 16,0-1-7-16,0-2 2 0,0 0-9 0,-2-2-6 15,2-3-7-15,-5-1-5 0,1-2 4 16,-2-3-5-16,-1-1-3 0,-1-2-1 16,-5-6-3-16,1 1-2 0,-4-8-2 0,0-2-6 15,-3 0-6-15,0-2 0 0,-2 1 1 16,-9-17-7-16,0 5-1 0,-1 2 3 0,-1 0-5 16,2 7 2-16,-6-7-9 0,1 1 1 15,-2 1 2-15,-3-1-3 0,-2 1 11 16,-5-1 2-16,1-1-1 0,-5 0-6 0,-3 0-1 15,2 3-3-15,-5-2 2 0,-2 5-5 16,1-1 0-16,-1 3-3 0,0 3 2 0,1 0 1 16,-1 4-1-16,3 0-6 0,0 3 2 15,-1-1 3-15,0 4 0 0,0-1 0 16,-3 5-3-16,-1-1-10 0,-3 3 15 16,9 5-7-16,7 3 6 0,-3 1-4 0,-4 4 1 15,2 1-2-15,-2 3-4 0,0-1 0 16,2 3 6-16,7 3-1 0,-3 0-2 0,5 2-1 15,-4 2 4-15,7-1-3 0,-1 1 0 16,-1 1 0-16,5-1 5 0,2 2-5 16,0 0 3-16,2 2-6 0,3-2 9 0,1 2 3 15,2-1 1-15,-1 1 3 0,1 0 1 16,0 2-2-16,3-1-2 0,-1 1-3 0,1 0 1 16,0 0 0-16,0 1-2 0,-1-1 3 15,5 2-4-15,-3-3-2 0,6 1 2 16,-2 0-4-16,4-1 2 0,-2 1 0 0,4-2 3 15,-1 2-1-15,4-2 1 0,-2-3-4 16,3 5 10-16,2-4 1 0,0 2 1 0,-2-2 6 16,2 2-1-16,2-1 8 0,0-1 5 15,-1 0-3-15,3 0-1 0,-3 2-3 16,7-4 0-16,-8 2-6 0,4 0 0 16,4-2 0-16,-7 4-2 0,7-4 0 0,-6 1-7 15,6-1 4-15,0 0-2 0,-6 2-4 16,6-2-2-16,0 0-22 0,0 0-44 0,0 0-69 15,0 0-107-15,0 0-117 0,21 6-1025 16,-8 0 468-16,2 1 309 0</inkml:trace>
  <inkml:trace contextRef="#ctx0" brushRef="#br0" timeOffset="51978.45">3246 4370 26 0,'0'0'225'0,"-4"-6"-5"16,2 2-13-16,2 4-21 0,-4-4-14 16,4 4-7-16,-4-3 4 0,4 3 3 0,-4-4 3 15,4 4 2-15,0 0-2 0,0 0-7 16,0 0-6-16,0 0-5 0,0 0-1 16,-9-2 5-16,9 2-2 0,0 0-1 0,0 0-11 15,0 0-6-15,0 0-3 0,0 0-4 16,0 0-9-16,0 0-8 0,0 0-16 15,-3-6-6-15,3 6-6 0,0 0-14 0,0 0-6 16,0 0-2-16,0 0-10 0,0 0-5 16,3-7 3-16,-3 7 8 0,0 0 14 0,0 0 8 15,0 0 4-15,0 0 0 0,5-4-7 16,-5 4-8-16,0 0-7 0,6-4-5 16,-6 4-12-16,8-6-3 0,-6 0-3 15,4 1-7-15,1-1-4 0,-1 1-3 0,0-1-2 16,-1 0-3-16,1 0-3 0,-1 3-2 15,-1-3-1-15,0 2-2 0,0 0-3 16,-4 4 1-16,4-6-5 0,0 5-1 0,-4 1-6 16,0 0 3-16,0 0 2 0,0 0-2 0,-25 13-2 15,12-4 1-15,-6 3-1 0,1 1 1 16,-4 1-1-16,1-1-1 0,0 0-1 16,-2 3 0-16,1-1 4 0,2-2-7 15,-2 2 1-15,3 0 8 0,0 0-11 16,0 1 1-16,1-1 5 0,6 2 3 0,-2 1-1 15,1-3 1-15,4 4 1 0,1-4 2 16,6 2 4-16,-1-1 8 0,6-1 6 0,1-2-2 16,2 0 2-16,3 1-3 0,1-5-2 15,1 0-7-15,-1-1-13 0,2-4-24 16,0-2-33-16,-2-2-56 0,3 2-66 0,-2-4-64 16,-3 2-73-16,3 4-81 0,-5 0-1209 15,-2 5 545-15,0 5 360 0</inkml:trace>
  <inkml:trace contextRef="#ctx0" brushRef="#br0" timeOffset="53131.33">2301 6399 207 0,'6'5'311'0,"0"-1"-3"0,0 0-11 0,-2 0-19 15,1 0-20-15,-1 0-21 0,-4-4-21 16,4 3-13-16,-4-3 5 0,0 0 6 16,0 0-4-16,0 0-6 0,-37-11-8 0,15 3-3 15,-3-1-8-15,-5-5-3 0,-4-1-5 16,-6-2-11-16,-1-2-2 0,-1-2-10 16,2-2-7-16,-3 2 0 0,4-2-8 0,-17-11-5 15,4 0-8-15,-1-5-4 0,0 2-9 16,3-4-27-16,0-2-8 0,1-1-10 15,1-6-2-15,1-1-7 0,1-2-8 0,1-4-1 16,3-1-6-16,0-3-6 0,3-2-4 16,1-1 6-16,5-1-11 0,1 6-6 15,0-6 0-15,5 2 0 0,1 0-6 0,0 0 0 16,8 12-3-16,3 4 3 0,0-1-5 16,2-2-7-16,1 0 2 0,4-1 6 0,-2 0-4 15,6-2-6-15,0-1-5 0,4 1 2 16,2-3 4-16,2 3 2 0,4 4-8 15,0 1 3-15,0 3-4 0,2 0 0 0,1 8 11 16,0 2-9-16,4 3-2 0,-3 1-3 0,6 2-4 16,-4 3 2-16,3 1 1 0,-2 0 1 15,0 7-4-15,-3-2-3 0,3 5-3 16,-4 2-4-16,-1 0-3 0,0 1-8 16,0 3-9-16,-2 1-14 0,0 1-21 0,-1-2-28 15,-1 4-32-15,2 3-40 0,-4 0-53 16,1 2-75-16,1 4-85 0,-1 0-1202 0,-3 3 540 15,0 3 357-15</inkml:trace>
  <inkml:trace contextRef="#ctx0" brushRef="#br0" timeOffset="53515.71">1026 3718 254 0,'-4'-5'295'16,"4"5"-3"-16,-4-6-5 0,4 6-15 16,-2-4-7-16,2 4-15 0,0 0-1 0,0 0-5 15,0 0-2-15,0 0-3 0,-3-5-13 16,3 5-20-16,0 0-12 0,0 0-12 15,15-3-11-15,-8 1-13 0,-7 2-9 0,20 2-7 16,-4 2-5-16,0 0-5 0,6 0 7 16,-1 2 1-16,5 1 9 0,0 3 2 15,4 5-16-15,0 0 1 0,-3 2-3 16,-1 2-12-16,-3 1-3 0,-2-4-15 0,-6 0 5 16,0 1-21-16,-4 0-12 0,-7-1-12 15,-2 0-18-15,-2 0-32 0,-4 1-42 0,2-4-69 16,-6 2-93-16,-2-1-113 0,0-3-158 15,0 5-1313-15,-1-3 604 0,2 2 398 0</inkml:trace>
  <inkml:trace contextRef="#ctx0" brushRef="#br0" timeOffset="55935.65">3412 7688 2537 0,'0'0'58'0,"0"0"-27"0,0 0 17 0,0 0 48 16,0 0 19-16,0 0 10 0,4 15-11 15,-4-15-15-15,0 0-12 0,2 6-6 16,-2-6 6-16,0 0 7 0,-12 2 11 0,-2-2 13 16,-2-2 11-16,-3 0 2 0,-5 1 0 15,-6-2 6-15,-3 0-2 0,-7 3 2 16,-5-2-2-16,-3 2-8 0,-4-2-8 0,2 2-12 15,-1 2-10-15,0-2-8 0,3 2-12 16,1-2-5-16,3 2-19 0,1-1-50 16,7 2-71-16,4-2-79 0,3 1-95 0,3 2-107 15,6 2-1239-15,2 0 540 0,10-3 357 16</inkml:trace>
  <inkml:trace contextRef="#ctx0" brushRef="#br0" timeOffset="56672.54">7467 7646 122 0,'9'2'230'0,"-3"0"-16"16,-6-2-9-16,6 0 1 0,-6 0 8 15,0 0 0-15,0 0 7 0,-36-7-5 16,17 4-6-16,-4 0-12 0,-4 1-12 0,-5 0-9 15,0 0-16-15,-5 2-15 0,0 2-18 16,-3 4-44-16,2 1-83 0,-3 3-113 0,-5 5-154 16,6 2-671-16,8-2 318 0,3 3 211 15</inkml:trace>
  <inkml:trace contextRef="#ctx0" brushRef="#br0" timeOffset="58269.64">4271 6517 178 0,'4'-4'192'0,"2"-2"-11"15,1 2-4-15,-1 1-2 0,3-3-6 16,-1 0-3-16,4 2 0 0,2-1-13 16,0-1-7-16,5-1-3 0,5 1 2 0,-1-2 1 15,2 1-4-15,3 3-2 0,-1-4-4 16,3 4-6-16,0 0-3 0,1 0-15 0,3 1-1 16,0-1 1-16,0 2-7 0,-1-2-15 15,4 4-3-15,-3-2 0 0,-2 2 1 16,2 0-4-16,-1 2-3 0,-1 0-3 0,0 0-6 15,2 2-4-15,-3 0-5 0,-1 1-4 16,2 1-7-16,1 4 0 0,-3-3 1 16,0 1-3-16,-1-1-3 0,3 5-4 0,0 1-7 15,-2 2-1-15,1 3 3 0,-1-1 2 16,2 2 6-16,-5 2 0 0,3 1-4 16,-4 2 6-16,1-2-2 0,-4-1-4 15,0 2-2-15,-1 0-2 0,-1 0-2 0,-4-4-6 16,-2-2-4-16,-1 2-1 0,-2 0-3 15,0 2-3-15,-2 0 0 0,1-2-4 0,-3 4-4 16,1-2 1-16,-3 2-1 0,0 0-1 16,1-2-2-16,-1 0 3 0,-2-3-4 0,0 1-1 15,3-1 2-15,-2 1-1 0,-1 0-1 16,-2-2-3-16,2 2-1 0,-2 0 1 0,0-2-3 16,0 2 5-16,0 0-3 0,0 0 0 15,-2 1-4-15,2-4 4 0,-2 4-4 16,0-1 3-16,-2-2 0 0,0 0-1 15,-2 2 0-15,2 0-1 0,-2 0 4 16,-2 0-3-16,-1 2 0 0,-2 2 1 0,1 0 2 16,-3-2 1-16,-1 2-2 0,-1-1-3 15,-4 3 6-15,1-2-1 0,-4 0-3 0,-1 0 1 16,0-2 0-16,-2 2-4 0,-3-2 4 16,-2 2 2-16,3-2-2 0,-3-3 2 0,1 3-1 15,0-3 2-15,-1 1-2 0,-1-2 0 16,-1 0 0-16,0 0 0 0,1-2 1 15,-3 3 0-15,0-3-1 0,-2 0 0 0,3 0-2 16,1 1 4-16,-4-1-5 0,3 0 6 16,-4 0-3-16,3 1 2 0,-2-1-4 15,1 0 1-15,-1 0 0 0,-2-3 1 0,4 1-1 16,-1 0 0-16,-1-2-2 0,2-1-1 16,4-2 3-16,-1-1-2 0,3-1-3 15,-4 0 2-15,3-2 1 0,1 0-2 0,2-3 0 16,-2-1 1-16,1 0-1 0,-3-1 2 15,0-2-1-15,1 0 0 0,-1-3-2 0,0 0-3 16,4 0 1-16,-4 1 2 0,3-5-1 16,-3 3 1-16,5-5-4 0,-3 1 2 15,-2-2 0-15,2-5-2 0,0 3 3 0,3-4-1 16,-3 0-2-16,2 0 3 0,2-2-5 16,-2 0-5-16,1 2 3 0,1-4 1 0,2 0-3 15,1 2 5-15,-3-3-2 0,4 1 1 16,-2 2-1-16,4-2 5 0,-2-2 3 15,2 1-2-15,1-3-2 0,0 0 2 16,-2 0 0-16,5-1-2 0,-2-1 4 0,2 1-3 16,-1-1 3-16,3-1-1 0,-1-1-1 15,0 0 4-15,3 1-4 0,0-2 4 0,0-1-1 16,2 5 4-16,2-4-4 0,2-1 4 16,4-5 0-16,2-2-3 0,6-6 1 15,2-1 1-15,3-1 0 0,13-17-3 0,6 4-8 16,6 0-35-16,9 8-65 0,-1-1-90 15,9 12-122-15,2 5-1180 0,3 4 510 16,5 12 337-16</inkml:trace>
  <inkml:trace contextRef="#ctx0" brushRef="#br0" timeOffset="59616.45">334 6751 42 0,'2'-12'192'0,"2"1"-1"16,2 0-15-16,1-3-9 0,2 1-5 15,-3 0-5-15,4-1-6 0,1 1-7 16,0 2 4-16,1-3-7 0,1 3 0 0,1-3-4 16,4 3-1-16,0 1-1 0,4-1-2 15,-1 3 5-15,5 1-4 0,-2 1-2 0,6 1 0 16,0 1-3-16,1-2-11 0,1 4 0 15,3 0-9-15,-1 2 4 0,2 0 0 16,1-2 0-16,-1 4-4 0,7-2 3 16,-1 4-3-16,0 0-3 0,-1-1-1 0,-1 1-3 15,-2 2-3-15,3 0-6 0,-3 3-2 16,3 1-4-16,-3 1-3 0,3 1-2 0,-1 5 1 16,0 2-5-16,1 2-4 0,-3 2 0 15,-2 0-1-15,-3 1-4 0,1 1-4 16,-2 2 1-16,-2-3-6 0,-3 1-6 0,-3-2 0 15,1 2-2-15,-2-1-3 0,-2 3-5 16,1 0-6-16,-2 1-4 0,2 7-5 0,-3-7 1 16,0 1-7-16,-2 0 0 0,-3-1-2 15,4 1-2-15,-6-1-3 0,1 1 4 16,0 0-8-16,-2-3-1 0,-3-1-1 0,-2 0-4 16,0 1 4-16,-2 3 0 0,2-3-3 15,-6 3-1-15,-4 0-3 0,2 1 3 16,-2-1-1-16,-2 0-2 0,-2 1 3 0,-1 0-4 15,-3 1-1-15,1-1 1 0,-4 1-3 16,3-4 0-16,-4 1 3 0,2 1-2 16,-3-3 0-16,0 3 1 0,-2-2-2 0,2-3 1 15,-2 1-3-15,-3 0 0 0,2-2 4 16,-4-1-5-16,-1 1 0 0,-1 0 0 0,-5 2 0 16,3-2 5-16,-6 1-2 0,-2 0-2 15,-1 0-1-15,-1-1-3 0,-3-2 2 16,-1 0-3-16,-1 0 1 0,1-4 2 0,-2 1 0 15,-1-3-2-15,7-2 1 0,2-4 0 16,-2 1 2-16,-1-2 2 0,2-1-2 16,5-3 0-16,0 0 1 0,-2-1-6 0,3 1 0 15,-1-4-1-15,2 0-4 0,1-1-3 16,1-2 1-16,0 0-2 0,3-3 3 16,-3 0-2-16,6 0 0 0,-2-3-1 0,1 0 3 15,-3-1 1-15,3-1 0 0,-2 1 1 16,1-1-1-16,-3-5-2 0,1-1-4 0,1 0 0 15,0 2 0-15,2-4-5 0,-1 0-4 16,3 0-4-16,-2-2 1 0,1 2-3 0,1-2 3 16,3-2 1-16,-2 0-1 0,4-2 5 15,-4 0 4-15,5 1 1 0,-1-3 0 16,-2 2 3-16,4-3 3 0,-1-1 2 0,0 1 0 16,0 1 3-16,3-1 1 0,-3 1 2 15,2 0 2-15,-3 0 2 0,4 5 3 16,0-7 0-16,-1-2 6 0</inkml:trace>
  <inkml:trace contextRef="#ctx0" brushRef="#br0" timeOffset="59714.7">23 6940 5012 0,'48'-61'-407'16,"11"9"-1159"-16,7 4 532 0,13 11 352 0</inkml:trace>
  <inkml:trace contextRef="#ctx0" brushRef="#br0" timeOffset="106657.34">1669 8822 142 0,'0'0'188'0,"0"0"-7"0,-8-4-5 0,8 4-8 16,0 0-5-16,0 0-9 0,0 0-11 16,0 0-8-16,0 0-9 0,0 0-2 15,0 0-7-15,0 0-3 0,8 17 0 0,-2-9-2 16,4 3 0-16,0 0-3 0,2 3-7 16,4 3-3-16,0-2-5 0,1 5-2 15,3 0-7-15,0 3-4 0,2 0-1 16,1 4-7-16,7 3-3 0,0 2-4 0,1 3 5 15,13 11-6-15,3 1 0 0,-1 3-2 16,3 1 0-16,2 2-1 0,0 1-9 0,4-1-5 16,-2 1-1-16,-3-7-5 0,2 1-3 15,-4-4 0-15,-10-8-6 0,-6-6-4 0,0-1-4 16,0 0 9-16,-9-7-1 0,4 1 1 16,0 6-9-16,3-1 0 0,0 1-3 15,1 4 4-15,3 1-5 0,13 13-2 16,-1 3-5-16,3-1 0 0,5 5-1 0,-2-5-4 15,3 2 3-15,2 1 1 0,1-2 1 16,3 1 3-16,-4-1 7 0,-1-5 10 16,-2 1 5-16,-3-4 5 0,-2-2 0 0,-9-8-2 15,-8-3-2-15,2-1-1 0,-1 1 5 16,1 1-2-16,0 1 4 0,13 9-3 16,-3 4 0-16,5-1-5 0,-1 2-5 0,3 2-1 15,0 0-1-15,0 3-7 0,2 0 1 16,-2-1-3-16,-1 1-4 0,-1-3-1 0,-3-1-1 15,-1-2-1-15,-7-10-4 0,-6-1-1 16,0-1 1-16,13 12 0 0,-8-8-4 0,7 8 0 16,3 1-2-16,2 5 4 0,6 2-7 15,2 1 1-15,18 12-2 0,-2 1 4 16,5-1-4-16,1 5 2 0,0 3-1 0,-1-1 0 16,2 2-1-16,-4 1 1 0,-1-3-1 15,-4-1 1-15,-1-3-1 0,-13-12 1 16,-1 1 0-16,-3-2 3 0,1 2-4 0,1 2 0 15,0-2 1-15,-1 2-1 0,-2-3-3 16,1-1 1-16,-4 0 0 0,-3-5 1 16,-1 1-2-16,-1-4-2 0,-12-6-1 0,-2-7 1 15,-3 0-2-15,1 0-1 0,-1-1 1 16,-4 0 1-16,-2-7-3 0,1 0 2 0,-4-2 0 16,2-2-1-16,-3-1 2 0,-2-3-4 15,0 0-5-15,-1 0-12 0,-1-1-20 16,2 0-20-16,-3 0-25 0,3-2-34 0,-2 3-24 15,-2-7-34-15,1 0-41 0,-4 1-48 16,4-1-36-16,-6-3-926 0,2 0 420 0,-4-7 277 16</inkml:trace>
  <inkml:trace contextRef="#ctx0" brushRef="#br0" timeOffset="107239.83">6878 13165 134 0,'4'-4'269'0,"4"1"1"16,-2 0 4-16,0 2-3 0,-6 1-6 16,15-4-18-16,-9 2-18 0,-6 2-2 0,13 0-27 15,-7-2-8-15,-6 2-7 0,11 0 0 16,-5 2-12-16,0 0-13 0,0 2-15 0,4 5-10 15,-2 4-8-15,2 7-3 0,5 5-3 16,2 5 0-16,2 10-2 0,11 17-3 16,2 6 0-16,3 8 1 0,10 20-1 0,1 4-10 15,6 8-4-15,-4-4-3 0,3 0-5 16,-3-2 0-16,-3-7-2 0,-11-20 1 16,-3-3-6-16,-7-17-6 0,-8-10-5 0,0-6-9 15,-4-4-7-15,-3-5-12 0,-3-2-2 16,-2 2-8-16,-4-6-3 0,0 1-5 15,-4-4-3-15,-5-1-4 0,-1 2-4 0,-4-2 1 16,-4-1-4-16,-5-1 2 0,0-7-5 16,-5 1 2-16,-3-4-2 0,-3-3-1 0,-9-3-3 15,-7-8-4-15,-23-8 4 0,-2-6-11 16,-6-7-7-16,-16-8-14 0,-3-8-18 16,-2 2-41-16,3 1-59 0,21 11-68 0,1 5-127 15,4 3-148-15,15 6-1134 0,11 5 550 16,11 4 363-16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49:14.134"/>
    </inkml:context>
    <inkml:brush xml:id="br0">
      <inkml:brushProperty name="width" value="0.05292" units="cm"/>
      <inkml:brushProperty name="height" value="0.05292" units="cm"/>
      <inkml:brushProperty name="color" value="#FF0000"/>
    </inkml:brush>
  </inkml:definitions>
  <inkml:trace contextRef="#ctx0" brushRef="#br0">11122 9214 16 0,'0'0'116'0,"2"-7"2"15,1 3-6-15,-3 4-5 0,2-6 6 16,-2 6 0-16,2-5 5 0,-2 5 2 0,0 0 6 15,3-6-2-15,-3 6-7 0,0 0-1 16,0 0-11-16,2-4-7 0,-2 4 0 16,0 0-13-16,0 0-6 0,0 0-3 0,0 0-6 15,0 0-10-15,2 25-4 0,-2-14-4 16,0 8-5-16,-2 2-1 0,4 10-2 0,-2 3-3 16,0 8-1-16,4 11-2 15,-4 3-3-15,2 4-1 0,2 24 0 0,0 2-2 16,0 3 2-16,0-3-1 0,3 0-1 15,-2-19-4-15,-1-10 1 0,-2-6-3 0,0-7-3 16,0-6-3-16,-2-6-3 0,0-3-4 16,0-2-6-16,0-7-12 0,2-2-14 15,-2-5-16-15,-2-2-32 0,2-1-53 0,0-5-58 16,0 0-647-16,0-5 281 0,-2 5 185 16</inkml:trace>
  <inkml:trace contextRef="#ctx0" brushRef="#br0" timeOffset="1267.85">16842 9317 132 0,'0'0'181'16,"0"0"-1"-16,-4-7-9 0,4 7-11 0,-2-4-8 16,2 4-10-16,0 0-10 0,0-8-12 15,0 8-11-15,2-9-13 0,2 3-9 16,0-2-7-16,-2 1-12 0,2-3-5 0,2 1-7 15,-1-1-6-15,0-3-2 0,-1 3-8 16,2-1-3-16,-2-2-1 0,0 1-3 0,0 3 5 16,-1 1 9-16,1-2 7 0,0 4 8 15,-2-1 3-15,0 3 1 0,0 0-3 16,-2 4-3-16,0 0-6 0,5 15 0 0,-3 1-1 16,-2 7-1-16,0 7-1 0,2 8 8 15,0 8 1-15,0 9 5 0,0 4 0 16,5 19 4-16,-3 2 15 0,2-2-3 0,0 3-18 15,2-1 2-15,2-6-12 0,-4-13 1 16,-2-8-12-16,-2-11 0 0,0-2-12 16,0-6-4-16,0-5-8 0,0-1-27 0,-2-7-23 15,0-2-24-15,-2-2-21 0,0-5-31 16,0-3-35-16,0-1-36 0,-2 0-37 16,2-3-26-16,-2-2-679 0,2 0 314 0,-2 1 206 15</inkml:trace>
  <inkml:trace contextRef="#ctx0" brushRef="#br0" timeOffset="2485.1">16943 10538 9 0,'0'0'219'0,"0"0"3"0,0 0 1 0,0 0-4 15,0 0-6-15,0 0-6 0,0 0-7 16,0 0-4-16,6 4-10 0,-6-4-8 16,0 0-4-16,0 0-3 0,0 0-1 0,0 0-12 15,0 0-18-15,0 0-19 0,0 0-6 16,0 0-8-16,0 0-1 0,-18-7-9 15,5 2-19-15,-2 4 0 0,-4-3-8 16,-2 0-4-16,-6 0-1 0,-3 1-6 0,-4-1 3 16,-7-2-6-16,2 0 0 0,-3 2-6 15,-5 0-1-15,3 1-4 0,-1-1-1 0,1 0 0 16,-2 2 2-16,5 0-5 0,3 2-1 16,-5-3 5-16,7 5-2 0,2-2 0 0,2 0 1 15,1 1-4-15,-1-1-1 0,0 2-7 16,3 2 3-16,-1-4-10 0,2 2 1 15,1 0-3-15,-1 0 0 0,6 0-1 0,-2-2-6 16,0 1-1-16,3-1 1 0,-2 0-3 16,2 0 0-16,-1 0-2 0,2 0 0 0,-1 0 0 15,1 0-3-15,2 0 3 0,-2 3-1 16,3-3-1-16,-2 0-1 0,0 1-3 0,-1 1 4 16,0-2-2-16,-1 2-3 0,-3 0 0 15,4 0 1-15,-6 0-1 0,-2 2-2 16,-1-2 2-16,-1-1-2 0,-2 3 2 0,1-2-4 15,-1 2 2-15,0-2 0 0,-2 2 5 16,1-1-6-16,-5 2 0 0,-3-2 3 16,3 3-3-16,0-2 1 0,0-1 3 15,-1 1-3-15,2 0 3 0,3 0-2 0,0 0-2 16,2 0-1-16,-1-3 1 0,1 3 2 16,-2-2-7-16,2 2 6 0,3 0 0 15,-3-3 0-15,0 4-4 0,3-4 4 0,-1 2-1 16,-2 0 0-16,2-1-1 0,-1 0 3 15,-1 0-3-15,2-2 1 0,-1 2-3 0,-1-1 4 16,0-1-2-16,1 0 0 0,-1 0 0 16,-1 3-1-16,1-3 0 0,1 0 0 0,-3 0 0 15,2 0 1-15,-2 0-2 0,3 0 4 16,-1-3-5-16,2 3 0 0,-1 0 1 0,1 0 0 16,-2 0 0-16,0 0 0 0,1 0-1 15,-1-1 3-15,0 1-3 0,-1-2 0 16,-1 2-1-16,0-2-1 0,0 2 4 0,-3 0-4 15,4-2-2-15,-3 0 2 0,2 2 3 16,0-2-2-16,1 1-1 0,-1-2 0 16,2 2-2-16,0 1-1 0,1-2 0 0,-1-1 2 15,0 2-6-15,2 1 3 0,1 0-2 16,-1-2-2-16,0 2-3 0,1-2 1 16,3 2-4-16,1 0 2 0,-1-2-4 0,-2 0 1 15,4 0 3-15,-6 0-1 0,5-1-2 16,-1-1 4-16,-2 0 2 0,-1 0-1 15,1 0 2-15,1 0-1 0,2 1 2 0,-3 1 2 16,1 0 1-16,-3-2 2 0,4 2-1 16,-3 2-2-16,1-2 1 0,1 2 0 15,-1 0-1-15,2-1 0 0,2 1 0 0,-2 0-1 16,-1-3 4-16,1 3 1 0,-2-2-6 16,-1 2-2-16,1-1-2 0,0-3 3 0,2 2-4 15,-4-2 3-15,5 2 1 0,-5-1 0 16,2-1 4-16,1 2-2 0,-3-2 3 0,2 2 4 15,-1 0-1-15,1-2-1 0,0 4 0 16,2-3 3-16,-2 0 1 0,1 2-2 16,3-1 3-16,1 0-1 0,-3 2-2 0,1 0-1 15,2-2 5-15,-3 2 0 0,1 2-2 16,-1-2 0-16,-2 2 2 0,2 0 2 16,0-2 0-16,3 1-3 0,-5 3 2 0,5-4 2 15,-2 4-4-15,-1-2 3 0,1 2 0 16,-3-2 0-16,5 2-2 0,-5 0 3 0,4-1-5 15,-4 1-1-15,2 0-4 0,1-2-13 16,1 1-15-16,4 2-29 0,0-4-27 0,1-1-42 16,3 2-54-16,2 0-67 0,2-2-62 15,4 0-800-15,4 0 380 0,4 0 250 16</inkml:trace>
  <inkml:trace contextRef="#ctx0" brushRef="#br0" timeOffset="4680.27">14086 8686 47 0,'2'-3'171'0,"-2"3"-3"15,3-10-12-15,-1 7-2 0,0-3-6 0,0 0-14 16,-2 0-3-16,2 3-8 0,-2 3-8 16,0-8-8-16,0 8-3 0,0-6-9 15,0 6-7-15,0 0-4 0,-6-4-2 0,6 4-5 16,-12 0-4-16,12 0-7 0,-16 4-5 15,7 0-7-15,1 0-8 0,-3 2 0 0,-2-1-7 16,5 1-4-16,-4 1-2 0,-2 1-2 16,2 2-1-16,-1-3-2 0,3 5-2 0,-3-1-1 15,2 0-2-15,1 1-4 0,0-1-1 16,-2 1-1-16,4 1-2 0,0-1 0 16,0-3-3-16,1 0 0 0,0 0 0 0,1-2 0 15,2 1 12-15,0-3 4 0,-1 3 1 16,1-3 9-16,2-1 3 0,-2 2 2 15,2-2-3-15,2 1-4 0,0-5-3 0,0 10-2 16,2-6 1-16,-2-4-5 0,4 7-2 16,0-1 3-16,1-4-11 0,1 4 9 15,0-2 2-15,3-1 1 0,0 3-6 0,1-2 9 16,0 0 4-16,1 1 1 0,2 1-3 16,-1-2-3-16,3 2 2 0,-2-1 5 15,2 1-6-15,-1-2-3 0,2 2 1 0,-4-2 3 16,3 1-9-16,0-1-2 0,-3 0-1 15,1 2-1-15,2-3 3 0,-4 3-1 0,1 0 0 16,1 1-2-16,0 1-6 0,-1 2-1 16,1-1-3-16,-3 0-1 0,1 1 0 0,2 0 7 15,-5 1-11-15,2-1 2 0,0-1 6 16,-2 1-13-16,0 1 6 0,1-1-6 16,-3-1 6-16,0 3 5 0,-1-3-12 0,-1-1 1 15,0 1 1-15,-1-1 3 0,-1 1 0 16,0 1-2-16,-2-1-2 0,-2 3 3 15,0-3-8-15,-3 1 6 0,1 0 2 0,-5-1-11 16,1 1 9-16,-3-3 8 0,-1 1-8 16,-6-2-1-16,2-3 4 0,-6-1-2 15,-1 0 5-15,0-4-4 0,-6 0 2 0,1-1 4 16,-4-1-8-16,3 0 1 0,-3-2-4 16,2 0 4-16,1-1-7 0,1 1 2 0,2 0-18 15,1 3-19-15,1-3-41 0,4 2-56 16,2 0-87-16,-2-1-99 0,5 3-759 15,0 0 368-15,4 2 242 0</inkml:trace>
  <inkml:trace contextRef="#ctx0" brushRef="#br0" timeOffset="7677.04">18145 9047 18 0,'0'0'94'0,"0"0"-7"16,0 0-2-16,0 0-9 0,0 0 3 16,0 0-1-16,0 0 4 0,0 0-1 15,0 0 2-15,0 0-8 0,0 0-11 0,0 0-5 16,0 0-6-16,0 0-1 0,0 0-8 16,0 0-5-16,0 0-4 0,0 0-2 15,0 0-4-15,0 0 7 0,0 0-8 0,0 0 0 16,0 0-2-16,0 0-5 0,0 0 6 15,0 0-8-15,0 0-7 0,0 0 8 16,0 0-10-16,0 0 5 0,0 0-5 0,0 0 3 16,0 0-5-16,0 0 0 0,-4-4 6 15,4 4 4-15,0 0 0 0,0 0 7 0,0 0 1 16,0 0-3-16,0 0-4 0,0 0 0 16,0 0 5-16,0 0-5 0,0 0 10 0,0 0-1 15,0 0 1-15,0 0 5 0,0 0-3 16,0 0 1-16,0 0-7 0,0 0 2 15,0 15-6-15,-2-9-1 0,2-1 1 0,0 1-3 16,-2 2 3-16,2-1 1 0,-4 1 1 16,4 4 6-16,-2-1 2 0,0 4 4 15,-2 2 4-15,1 2 0 0,1 2 5 0,-2 4 1 16,2 4-1-16,-2 1 0 0,2 4-2 16,-2 2-2-16,-1 1-4 0,1 1-2 15,-3-2-3-15,5 0 0 0,-2-1-1 0,2-3-1 16,-2 4 6-16,0-2-5 0,2-3-2 15,0-1-1-15,0 1-4 0,0-4 0 16,-1-1-4-16,3-3-3 0,0-2 3 0,-2-2-6 16,-1 0 1-16,3-2-2 0,0-2-1 15,-2-1-2-15,2-3-2 0,0 0 0 0,0-1-2 16,2-2 1-16,-4 1-7 0,2-1 1 16,0-1-6-16,0-1-21 0,0 0-24 0,-2 0-32 15,2 0-38-15,2-1-45 0,-2-1-48 16,0-4-593-16,0 6 275 0,0-2 181 15</inkml:trace>
  <inkml:trace contextRef="#ctx0" brushRef="#br0" timeOffset="9462.6">18266 9007 58 0,'0'0'165'16,"0"0"-6"-16,0 0-8 0,0 0-8 16,0 0-9-16,0 0-5 0,-4-4-4 15,4 4-2-15,0 0-5 0,0 0-1 0,0 0 2 16,0 0-2-16,0 0 4 0,0 0 0 15,0 0-4-15,0 0-10 0,6-6-7 0,-6 6-5 16,0 0-5-16,11 0-2 0,-11 0-3 16,13 2-3-16,-5 0-8 0,0 0-3 0,3-1-8 15,0 2 1-15,2-2-2 0,1 4-9 16,2-2 3-16,0-1-8 0,3 0-4 16,0 2-2-16,2-2-2 0,1 1 0 0,3 1-5 15,-2-2-6-15,5 0 5 0,-1 2-7 16,1-2-1-16,1 2 2 0,3-2 2 15,-2-1-7-15,0 1 1 0,1-2-8 16,1 2 4-16,0-2 0 0,-3 2-7 0,3-2 1 16,0 2 1-16,-1-2-4 0,-1 0 1 15,4 2-2-15,-4-2 2 0,1 0-5 0,-1 2 8 16,2 0-3-16,-1-1 3 0,1-1-4 16,0 3 1-16,0-2 5 0,-1 1-3 0,3 0 3 15,-2 0 0-15,0 0 3 0,-1 0-5 16,1-2-4-16,1 0 6 0,-2 0-2 15,-2 0-1-15,4-2-2 0,-2 2-1 0,-1-2 1 16,-1 0 2-16,-2 0-3 0,3 2-4 16,-2-3-1-16,-1 0-2 0,-5 0 2 0,3 3-5 15,-2-2 7-15,3-2-8 0,1 2 6 16,-1-2-1-16,1 3 6 0,1-1-8 16,0-1 0-16,-2 2-2 0,2-1 1 0,2 0 3 15,-3 0-3-15,3 0 0 0,2 0 2 16,-3 2-1-16,1-2-1 0,0 0-5 15,-3 1 6-15,3-1-3 0,-5 2-1 0,1-2 4 16,2 0 6-16,-6 0-12 0,4 2 0 16,-3 0 4-16,1-2-2 0,-2 2 3 15,6 0-2-15,0-2 1 0,-5 0-3 0,3 4 2 16,-1-4 1-16,0 2 0 0,7 0-3 16,-3-1 6-16,1 1-12 0,-3-3 5 0,5 1 6 15,-4 2 1-15,1-1-3 0,1 1-2 16,-6-3 1-16,1 2 3 0,-2 1-10 15,0 0 3-15,-1-2 5 0,-1 2-3 0,0 0 4 16,0-2-3-16,-1 2-2 0,0-2-2 16,0 2 1-16,1-2 8 0,0 0-5 0,-2 2-1 15,2 0 3-15,0-1 0 0,0 1 1 16,1 0-4-16,0-3 1 0,0 3-2 16,-1 0 3-16,2 0-5 0,-2-1 2 0,3 1 5 15,-3 0-3-15,2 0 0 0,-2 0 2 16,3 0 2-16,-1 0-1 0,0-2 0 15,1 2-5-15,-1-3 2 0,1 3-4 0,-2 0 2 16,2-1 3-16,1-1 0 0,-1 2 1 16,3-2-8-16,3 0 3 0,-3 0 3 15,0 2-1-15,-1-2 2 0,4 2-1 0,-5 0 0 16,1 0-4-16,-1 0 7 0,0 0-3 16,0 0 3-16,-1 0-6 0,1 0 2 0,-1 0 3 15,1 0-2-15,-4-2 0 0,3 4 5 16,-1-2-8-16,-2 0 9 0,0 0-10 0,1 2 3 15,-4-2 1-15,3 2-4 0,-1-2 3 16,-2 0 0-16,0 2 0 0,0-2 0 16,0 2 4-16,1-2-7 0,-3 2 5 15,2-2-5-15,-2 0 2 0,2 0 7 0,-4 0-8 16,3 0 0-16,-2 0 2 0,2 0 0 16,-1-2-4-16,0 0-1 0,0 2 5 0,-1 0 4 15,0-2 0-15,-2 2-1 0,-1 0-6 16,2-2 3-16,-2 2 0 0,-2-2-6 15,1 2 11-15,0-2-5 0,-3 2 1 0,3-2-1 16,-3 1-1-16,2 1 1 0,0-2-2 16,0 0 6-16,-2 0-6 0,0-2 6 15,1 4-1-15,0-2-4 0,-1 0 1 0,1 0 1 16,-1 0 3-16,0 0-6 0,1 1 7 16,0-1 0-16,-3 0-4 0,2 2 0 15,-2-2-2-15,1 0 2 0,0 2 3 0,-7 0-3 16,10-2 1-16,-4 2 4 0,-6 0-8 15,6 0 5-15,-6 0-6 0,9-2 0 0,-9 2 8 16,4-2-4-16,-4 2-3 0,0 0 6 16,9 0-9-16,-9 0 6 0,0 0-3 15,0 0 4-15,8-1-2 0,-8 1 1 0,0 0 0 16,0 0 4-16,0 0-8 0,7 1 7 16,-7-1-6-16,0 0 4 0,2 4 6 0,-2-4-10 15,2 4 7-15,0 2-4 0,-2-1-7 16,0 3 5-16,2 1 10 0,-2 1-6 15,0 1-2-15,0 1 4 0,0 1-4 0,0-1 7 16,0 3-6-16,0 2 0 0,0 0 4 16,0 2-1-16,0 0 0 0,0 0-3 15,2 2 7-15,0 0-4 0,0 0 0 0,-2 0-8 16,2-2 10-16,0 2-3 0,0-4-7 16,-2 2 6-16,2-4-3 0,0 1 1 15,-2-3-2-15,4-2-1 0,-4-1 0 0,2 0-1 16,-2-1-3-16,2-1-9 0,-2-3-17 15,0 1-26-15,0 0-27 0,0-4-36 0,0-2-49 16,0 0-63-16,0 0-73 0,0 0-677 16,0 0 334-16,0 0 222 0</inkml:trace>
  <inkml:trace contextRef="#ctx0" brushRef="#br0" timeOffset="13244.65">20540 10393 71 0,'0'0'146'0,"0"0"-3"15,0 0-13-15,0 0-9 0,0 0-4 0,0 0-8 16,0 0-7-16,0 0-2 0,0 0-2 15,0 19-8-15,0-11-4 0,0-2-4 16,2 1-6-16,-2 3-6 0,0 0-4 16,-2 1-5-16,2 2-1 0,0 0 0 0,2 5-1 15,-4 1 0-15,4 2 0 0,-2 2 0 16,0-1 0-16,0 5-2 0,0 0 3 0,2-2-8 16,0-1-5-16,0 1-3 0,-2-4-5 15,2-4-2-15,0 2-5 0,-2-4-3 16,2 0-5-16,-2-3 1 0,0-2-1 0,2-1-5 15,-2 1 1-15,3-1-6 0,-3-1 1 16,0-2-3-16,2 1-1 0,-2-1-6 16,0-1-12-16,2-1-25 0,-2-4-34 0,0 10-38 15,2-6-47-15,-2-4-62 0,0 3-493 16,0-3 240-16,0 0 158 0</inkml:trace>
  <inkml:trace contextRef="#ctx0" brushRef="#br0" timeOffset="14183.6">20480 10378 75 0,'-4'-6'165'0,"4"6"-5"0,0 0-13 16,-2-5-11-16,2 5-6 0,0 0-1 0,0 0-6 15,-2-6 6-15,2 6-8 0,0-6-5 16,0 6-9-16,4-7-9 0,-2 1-4 0,2 2-8 16,-2-2-6-16,3 3-4 0,-3-3-6 15,5 0-8-15,-3 3-8 0,0-3-2 16,0 0-4-16,2-2-4 0,0 3-2 15,1-3 2-15,2 2-4 0,-1 0 0 0,0 1-3 16,1-3-3-16,1 1 4 0,-1 1-2 16,4 0 0-16,-1-2-1 0,4 3-5 0,-4 1-4 15,3 2 6-15,2-2-1 0,0 2 3 16,-1 1-3-16,4 1 3 0,0 0-14 16,2 3-3-16,1-1 2 0,-1 0 6 0,-2 0 7 15,4 2-5-15,-3 1-1 0,-2-1 3 16,0 0-7-16,1 2 2 0,-6-2-6 15,3 2 1-15,-2-1 0 0,0-1-2 0,-3 2 0 16,0 0 2-16,2-1 0 0,-4-1-5 16,3 2 0-16,-2 1 1 0,-3-1-2 15,0 0 3-15,1 0-7 0,-1 1-4 0,-2 1 3 16,1-1 1-16,0 1-4 0,-1 1 2 16,-2-1 2-16,2 2-2 0,-2-1 0 15,0 1-1-15,1 1 2 0,-3-1-1 0,0-1-2 16,1 0-2-16,-3 1-1 0,0 0 3 15,-5-1-1-15,-2 2-2 0,-1-1-2 16,0 1 7-16,-7 1-6 0,0 0-1 0,-4 1 3 16,-4-2-2-16,2 1 1 0,-5-3-2 15,1 1 1-15,-1-1-1 0,2-1 3 16,-4-1 2-16,2 1-4 0,1-1 4 0,-3-1-2 16,0-2-4-16,1 0 3 0,2 0 0 15,0-1-2-15,-1 0 0 0,5-2 3 0,-3 1-5 16,6 0 7-16,-2-2-2 0,4 2-1 15,1-2 2-15,0 2-2 0,2-2 2 16,3 2 5-16,-1-2 3 0,0 0-2 16,11 0 5-16,-16 0 1 0,7 0-2 0,9 0 0 15,-13 0 2-15,13 0-2 0,-12 0 2 16,12 0 4-16,-9 0-10 0,9 0 3 0,0 0 1 16,-12 0-4-16,12 0-1 0,0 0 1 15,-9 0-5-15,9 0-5 0,-5 4-14 16,5-4-43-16,0 0-85 0,0 6-107 0,0-6-864 15,7 7 378-15,0-3 250 0</inkml:trace>
  <inkml:trace contextRef="#ctx0" brushRef="#br0" timeOffset="23452.34">16969 9306 14 0,'0'0'141'0,"0"0"-5"0,0 0-10 16,0 0-4-16,0 0-4 0,0 0 0 0,8-8-4 16,-8 8-6-16,0 0-7 0,9-2-2 15,-9 2-11-15,6-4-4 0,-6 4-6 16,6-3-7-16,-1 0 4 0,-5 3-7 0,8-3-6 16,-1 1-5-16,-7 2-4 0,10-4-4 15,-4 0-2-15,0 0-3 0,4 3-6 16,-4-3 3-16,2 0-1 0,2 0-6 15,-1-2 2-15,2 3-2 0,1-3 1 0,-1 2 1 16,1-2-3-16,2 3-3 0,-2-3 2 16,3 0-7-16,0 0-1 0,-1 3-3 0,-1-3 5 15,2 2-3-15,0-1 2 0,1 1 0 16,0-1-4-16,-2 4 0 0,3-3 0 0,0 0-3 16,0 1-1-16,1-1 0 0,-2 2-1 15,3 0-1-15,-2 0 0 0,2 0 0 16,-2 0 1-16,0 2 0 0,2-2-2 15,-2 4-1-15,2-2 1 0,-2 0-1 0,2 2 0 16,0 0-3-16,-2-2 0 0,0 2-1 16,2 0 1-16,0 0-2 0,-3-1-1 0,4 2-1 15,-3 0 0-15,2-1 3 0,0 2-4 16,0-1 3-16,-2 0-2 0,2 3 1 16,-2-3 0-16,2 1 0 0,0 0-2 0,-2 0-2 15,2-1 1-15,0 1 2 0,-2 0-3 16,2 0 3-16,0 0 0 0,-5-1 0 15,6 1 1-15,-1 0-1 0,-2 2-1 16,2-2-1-16,-2-1 1 0,0 1-1 0,0 0 1 16,-2 2-2-16,2-2-2 0,-3 1 2 15,2 1 0-15,-2 0 0 0,0-1-2 0,0 1 3 16,-2 2-4-16,1-1 1 0,-3 1 1 16,4-1 0-16,-4 3 0 0,0-2 0 15,1 1-2-15,0-1 2 0,-3-1 0 0,2 1 0 16,1 0 1-16,-2 1 0 0,1-1-1 15,-1 1-1-15,-1-1 2 0,0 0-1 0,4-1-1 16,-4 3 1-16,-2-1 0 0,2 1 1 16,-1-1-1-16,2 1 0 0,-1-1-1 15,-2 3 2-15,1-4 0 0,1 3-2 0,-2-1 1 16,-2-1 0-16,3 1 1 0,0-1-1 16,-1 0-1-16,-2 1 2 0,0-1-2 15,2 1 0-15,-2-2-3 0,1 1 4 0,-1 1 1 16,-1 1 0-16,3-2-1 0,-4 1 0 15,2 1 0-15,0-1 0 0,-2 2 0 16,3-1 1-16,-3-1-3 0,2 1 3 0,-2 1 0 16,0-1-2-16,2-2 2 0,-2 3 1 15,0-1-2-15,-2-1 0 0,3 1 0 16,-3 1-2-16,2-3 3 0,-4 3-2 0,2-1 1 16,0 0-1-16,0-1 1 0,-3 1-2 15,1 1 1-15,2-3 0 0,-2 3-2 0,0-1 3 16,-2 0-1-16,2 1-1 0,0 0 2 15,-2-3 0-15,-1 3-1 0,1-3 0 16,0 4 4-16,0-3-3 0,0-1 1 0,-3 3 0 16,0-3-1-16,1 1 1 0,0 0 0 15,2-1-1-15,-4 0 0 0,1 3 1 16,-4-1 0-16,3-1-1 0,2 1 0 16,-3-1 1-16,1 0-3 0,-1-1 2 0,3 0-2 15,-3-1 3-15,3 0-1 0,-2-1 1 16,0 3-2-16,0-3 3 0,2 1-2 15,-2-1-1-15,0 3-1 0,1-2 3 0,-1-1-2 16,-1-1 0-16,-2 4 5 0,1-3-1 16,-2 3-5-16,0-2 4 0,2-1 0 0,-2 2-2 15,1-1 2-15,-2 2 0 0,0-3-2 16,-1 1 3-16,-2-1 1 0,4 3-4 16,0-2 2-16,-4-1 0 0,2 3-1 0,1-3 1 15,-2 1 0-15,0 2-2 0,-1-3 4 16,0 1-4-16,2-2 1 0,-1 1 0 15,0 1 0-15,0-2-2 0,1-1 1 0,-2 1 5 16,0 0-2-16,1-2-1 0,-2 1-1 16,2-1-1-16,-1 0 1 0,0-1-1 0,0 2 2 15,1-2-1-15,0 1-1 0,-2 0 0 16,2 0 0-16,0-3-1 0,-1 3 1 16,0-2 0-16,4 2-2 0,-1-2 3 0,1 0-1 15,-1 0-4-15,2 0 3 0,1 0 0 16,0-1 0-16,-2 2-1 0,2-3-1 15,0 1 1-15,1 1 3 0,0-2-4 0,-1 2 0 16,-1-2 4-16,3 2-2 0,-2-2 1 16,-2 0 0-16,2 0-2 0,10 0 2 15,-19 0 1-15,8 0-4 0,1-2 3 0,-1 2 0 16,1-2-4-16,10 2 5 0,-20-2-4 16,12 2 1-16,0-1 1 0,-3 1-2 0,2-3 0 15,-1 2 2-15,10 1 1 0,-19-2 0 16,11 0-1-16,-3 0 3 0,0-2-7 15,1 2 5-15,0 0-2 0,-2 0-2 16,2 1 2-16,0-3-1 0,-1 2 3 0,0 0-3 16,0 0 2-16,1-2-2 0,2 2-1 15,-6-1 2-15,6 1-2 0,-2-1 1 0,-3 0 0 16,2 1 0-16,1-2 2 0,-1 0-2 16,1 1 1-16,0-3-1 0,-2 2 1 15,0-2 0-15,2 2 1 0,1-1 0 0,-2-1-1 16,1 0 1-16,1 1 1 0,-1 1-1 15,1-2-1-15,3 0 0 0,-3 1-1 16,1-1 1-16,0 2 2 0,2-2-3 0,-4 1 1 16,4-1-3-16,-2 0 1 0,2-1 0 15,-1-1 2-15,-1 1-2 0,-1-2 3 16,3 0-5-16,-3 2 2 0,1-5 2 0,0 3-3 16,2-1 1-16,-2 2 1 0,0-1-1 15,2 0-1-15,0 1 1 0,-1 0 2 16,1 0-2-16,-3-1 5 0,3 1-6 0,0-1 2 15,-1 1 0-15,-1-1-3 0,2-1-1 16,-3 1-2-16,2-1-2 0,1 0 2 0,0 1-1 16,0 0-3-16,-2-1-1 0,3 1 1 15,-2-1 6-15,1 2-4 0,2 1 4 16,-2-3-3-16,1 3 2 0,-1-1-2 0,2-2 7 16,0 3-3-16,2-1 0 0,-2 1-2 15,-3-3 3-15,5 3-2 0,-3-3 1 16,1 1-1-16,0-1 1 0,2 0 1 0,0 1-1 15,0-3 2-15,2 1 0 0,-2 0 1 16,2-3 0-16,0 3-1 0,0-3 0 16,2 3 1-16,-2-2 0 0,2-3 2 0,0 3-2 15,0-2-3-15,-2 1 6 0,4 1-4 16,-2-2 4-16,0 2-2 0,3-3-2 0,-1 1 1 16,3 0 0-16,-3 0 6 0,2-2-7 15,2 2 4-15,1-3-3 0,-1-1 0 16,1 0-3-16,4 0-11 0,-3 0-23 0,2 2-38 15,0 0-52-15,0 3-57 0,1-3-81 16,2 4-563-16,2 1 282 0,-3 3 186 16</inkml:trace>
  <inkml:trace contextRef="#ctx0" brushRef="#br0" timeOffset="24710.74">17612 8191 83 0,'11'0'192'0,"-11"0"-6"0,0 0-10 16,0 0-9-16,6-2-5 0,-6 2-5 16,0 0-2-16,7-1-4 0,-7 1-3 15,0 0-7-15,0 0-4 0,6-5-7 0,-6 5-8 16,0 0-9-16,0 0-9 0,4-3-6 15,-4 3-15-15,0 0-6 0,0-6-6 0,0 6-5 16,0 0-8-16,-10-11-2 0,3 7-9 16,-1-2-4-16,-3-1-2 0,-2 1-7 15,-1 0 0-15,-2 0-5 0,2 0-6 16,-3 1 0-16,0 1-2 0,-2 2-4 0,-2 0 0 16,0 0-2-16,-1 4-1 0,1 0-2 15,0 0-2-15,0 2 0 0,3 0-2 16,-6 1-1-16,0 3-2 0,3 0 4 0,3-1-2 15,-2 3-4-15,1-2 8 0,0 1-3 0,0 3-4 16,2-3 2-16,0 2-1 0,1 3 0 16,0-1-1-16,0 1 3 0,1-1-5 15,-3-2 4-15,6 2-1 0,0-1-2 0,0-1 2 16,2 1 1-16,0-1 1 0,-1 0-3 16,3 1 1-16,-1-3 1 0,0 3 3 15,3 0-2-15,0-3 6 0,0 2 7 0,0-1-6 16,0 0 4-16,2-1 5 0,2 3-6 15,0-1 4-15,0-1 1 0,2 3-6 16,0-2 1-16,0 1 17 0,2-1 1 0,2 4-10 16,0-1 10-16,2-1-12 0,2 0 1 15,0 1-1-15,3 1-1 0,-1-2 5 16,5 1-1-16,0-1-1 0,1-2 6 0,4-1 1 16,-1-1 0-16,4 1 0 0,-2-2-6 15,3-3 3-15,-1 1 2 0,-2-2-3 0,0-1-2 16,1 1 1-16,0-2-2 0,0 0 0 15,-1 0-3-15,-2 0-1 0,0 0-3 16,-1-2 0-16,-4 2-7 0,-2-2 4 0,1 0-6 16,-2 3 3-16,0-3-4 0,-1 0 1 15,-2 0-3-15,1 2 1 0,0-2-1 16,-9 0-4-16,12 3 6 0,-12-3-3 0,13 0 0 16,-13 0-3-16,9 0 0 0,-9 0 1 15,8 0-4-15,-8 0 0 0,6 1 0 16,-6-1-4-16,0 0 0 0,0 0 2 0,0 0-15 15,9-7-23-15,-9 7-34 0,0-6-42 16,0 6-61-16,0-12-94 0,0 5-977 0,0 1 424 16,0 1 281-16</inkml:trace>
  <inkml:trace contextRef="#ctx0" brushRef="#br0" timeOffset="26951.87">10496 10222 45 0,'10'-2'129'0,"-5"0"-3"16,-5 2-5-16,9-2-10 0,-9 2 2 0,6-2-12 15,-6 2-5-15,0 0-4 0,6-2-2 16,-6 2-8-16,0 0-5 0,6-4-3 15,-6 4-7-15,0 0-8 0,0 0 0 0,0 0-2 16,0 0 3-16,0 0 2 0,0 0-4 16,0 0-5-16,0 0 2 0,-27 0-8 0,27 0 0 15,-19 4 2-15,8-2-1 0,-1-2-1 16,-2 2 0-16,2 0 4 0,0-2-4 16,-4 2-1-16,2-2 0 0,-5 2-4 15,2-2-2-15,-4 0 2 0,-1-2-3 0,1 2 0 16,-4-2-3-16,0 0-3 0,-1 0 0 15,-2 2-2-15,-1-2-1 0,3 2-1 0,-1 0 1 16,-3 0-5-16,3 2-11 0,-2 0-2 16,1 2 0-16,0-2-3 0,3 2-2 15,1-2 2-15,4-1-1 0,-2 2-2 16,3-2 0-16,0 1 2 0,2 0 2 16,3 0 0-16,0 0 1 0,2 0-4 0,-1-2 5 15,-1 4 2-15,0-4 0 0,2 3 2 16,-2 0-2-16,-4 0-1 0,4 1-1 0,-3 2-1 15,-1-3-3-15,2-1 0 0,-2 2 0 16,0-2-1-16,3 0 3 0,-4 0-1 0,2 0-3 16,0 0 3-16,2 0-3 0,1-2 0 15,-2 2 0-15,4-1-1 0,-1 2 0 16,3-2 1-16,-3-1 2 0,0 2-2 0,3 0 0 16,-1 2 0-16,0-4 2 0,3 2-3 15,0-1-1-15,-1-1 1 0,-2 3 0 16,5-1 0-16,-3-1 0 0,1 2-1 0,0-3-1 15,2 1 2-15,-4 1-1 0,10-2-1 16,-14 6 2-16,6-4 1 0,1-2-3 16,-1 1 0-16,1 3 3 0,1-2 1 0,6-2 6 15,-13 0-5-15,7 3 1 0,6-3 3 16,-10 0-1-16,10 0 1 0,-7 1 1 0,7-1-3 16,0 0 3-16,-13 0 1 0,13 0 3 15,0 0-4-15,0 0 1 0,0 0 5 16,-10 0-4-16,10 0-5 0,0 0 3 15,0 0-7-15,0 0-32 0,0 0-78 0,0 0-95 16,8 12-838-16,-2-10 352 0,0 1 233 16</inkml:trace>
  <inkml:trace contextRef="#ctx0" brushRef="#br0" timeOffset="27675.11">8409 10043 159 0,'2'17'176'16,"0"2"-11"-16,0 2-9 0,0 0-6 0,2 0-14 15,-1 0-10-15,-1-4-15 0,-2-2-11 16,2-3-11-16,0-3-12 0,0-1-15 0,-2-4-8 16,3 0-22-16,-3-4-19 0,0 0-28 15,0 0-22-15,0 0-23 0,0-20-13 0,0 15-27 16,0-3-350-16,-3 2 153 0,3 0 101 15</inkml:trace>
  <inkml:trace contextRef="#ctx0" brushRef="#br0" timeOffset="28367.46">8333 9871 137 0,'0'0'210'0,"2"-7"-17"0,-2 7-12 0,0 0-14 16,0-6-18-16,0 6-13 0,0 0-11 15,0 0-11-15,0-5-7 0,0 5-11 0,0 0-2 16,0 0-2-16,-13 13-7 0,7-5-2 16,-4 1-7-16,-2 2-5 0,-4 3-2 15,-3 1-5-15,0 2-9 0,-9 2-4 0,3-2-4 16,-3 2-4-16,1 2-5 0,-5-2-3 15,2-1-5-15,3 0-3 0,-3 1-1 0,2-3-5 16,3-1 0-16,4-1-1 0,0-2-3 16,4-6-4-16,2 4-1 0,1-2 0 15,0-1-2-15,2-1 0 0,1 2 1 16,1-5 3-16,2 1 4 0,1 2 7 0,-2-3 2 16,3 1 10-16,0 0 2 0,0-2 5 15,2 2 2-15,2 0-4 0,2-4-3 0,-3 7-2 16,6-1-5-16,-1 0 1 0,2 2 2 15,4-1 1-15,0 4-2 0,5 3 2 16,2 3 0-16,4 4 12 0,2 0 5 0,4 4 7 16,5 1 10-16,2 3 3 0,1 0 11 15,4-1 4-15,-3 1 4 0,2-3 7 0,-4-1-2 16,-5-4 1-16,1-2-4 0,-8-3-7 16,0-4-8-16,-1 2-8 0,-7-4-10 15,3-1-5-15,-4-2-9 0,1 1-7 16,-4-2-3-16,2-4-5 0,-4-2-6 0,-6 0 0 15,10-6-5-15,-4-4 0 0,1-1-5 16,-3-2-1-16,3-4-3 0,-3-8-4 0,0 0-3 16,0-5 1-16,1-7-5 0,-1-2-6 15,-2-1-4-15,0-5-4 0,-2 2-4 16,-2-1-4-16,2 0-7 0,-2 2-8 0,0 4-2 16,-2 0-2-16,1 6-7 0,-1 3 5 15,2 1-2-15,0 3 7 0,0 4 3 0,0 4-1 16,0-1-5-16,-3 3 9 0,5 4 2 15,-2 1-5-15,2 1 0 0,0 3-13 16,0 0 1-16,0 6-5 0,0-7-9 0,0 7-16 16,0-6-21-16,0 2-48 0,0 4-51 15,0 0-59-15,7 0-67 0,-7 0-723 16,6 10 355-16,-4-1 235 0</inkml:trace>
  <inkml:trace contextRef="#ctx0" brushRef="#br0" timeOffset="28846.52">8521 10279 122 0,'9'-5'197'0,"-3"-1"-6"0,2 0-7 0,3 0-9 16,-3 0-3-16,5 1-5 0,2 1-4 0,-1 0-1 16,6 2-2-16,-1-1 1 0,4 0-6 15,0 3-9-15,3-1-3 0,4 1-9 16,-1 0-6-16,3 0-11 0,0-2-8 0,-3 2-7 16,1-2-3-16,-6 2-8 0,-4 0-12 15,-1-2-8-15,1 2-12 0,-8-2-4 16,-4 2-5-16,0-2-7 0,-8 2-4 0,0 0-1 15,-20-10-7-15,3 9-3 0,-9-5 3 16,-10-2-11-16,-6 1 0 0,-2 1 2 16,-13-3 12-16,-2 3-7 0,1 0-7 15,1 3-1-15,11 0-5 0,-1 1 0 0,11 2-5 16,4 0 3-16,1 0-4 0,7 2 2 16,3 1-1-16,6 2-1 0,7 1 2 0,3 1-5 15,5-1 4-15,9 1-4 0,6-1 3 16,4-2 2-16,9 0-6 0,1-2-1 0,3-2-5 15,4-2 2-15,4-2 1 0,-2-1-7 16,-5 0-33-16,-3 2-34 0,-4-1-67 16,-3 2-99-16,-5-2-919 0,-4 2 394 0,-2 2 260 15</inkml:trace>
  <inkml:trace contextRef="#ctx0" brushRef="#br0" timeOffset="30719.78">6373 9332 125 0,'-24'4'127'0,"1"-2"-2"0,0-6-11 16,2-2-10-16,1 1 0 0,0-7-7 15,0-1-3-15,3-2-3 0,-3-6-10 0,2-2-5 16,2-3-12-16,0-1-12 0,4 0 0 16,1-4-1-16,3 5-5 0,2-3 3 0,4 0 2 15,0 3 1-15,-1 0 7 0,6-1 4 16,1 2 2-16,2 2 3 0,2 0 4 15,3 2 0-15,1 4-4 0,4 0-3 0,0 2-2 16,6 4-2-16,-1 1-1 0,2 2 0 16,4 4-1-16,-3 2 3 0,3 4 3 15,1 4 1-15,2 4-4 0,-1 3-1 0,1 4-8 16,-4 4-4-16,-4 4-10 0,-2 2 1 16,-6 1-3-16,-3 4-4 0,-7 2-3 15,-4-3-4-15,-4 5-4 0,-9-1-4 0,-8 5-1 16,-2-4-5-16,-7 0-2 0,-4-5-2 15,-1-3-3-15,-2-5-6 0,3-6-1 16,2-3-4-16,-1-5-4 0,5-3-3 0,3-5-2 16,2-2-5-16,-1-5 2 0,3-2 2 15,2-5 1-15,4-2 1 0,3-4-3 16,1-1 5-16,6 4 0 0,1-2 6 0,4 1 2 16,2 0 3-16,0 2 8 0,6 0 4 15,-2 3 4-15,4 1 0 0,0 1 2 0,4 2 8 16,0 3 5-16,3 3 3 0,3 0 4 15,0 4 9-15,6 4 3 0,1 0 9 16,5 3 0-16,2 4 12 0,0 1 10 16,6 5 6-16,0 0 4 0,2-2-2 0,-4 2-2 15,-1-4-3-15,-3-2-4 0,-2-1-11 16,-3-3-6-16,-1-3-6 0,-2-2-5 16,-2-4-7-16,2 0-7 0,-5-2-2 0,0 0-1 15,0 0-9-15,-2-2-8 0,-2 0-8 16,0 3-12-16,-2-1-13 0,-2-2-19 0,-3 4-14 15,0-2-13-15,2 0-21 0,-2 0-23 16,-4 2-36-16,-6 0-57 0,13 2-65 0,-7 2-915 16,-2 2 401-16,3 1 265 0</inkml:trace>
  <inkml:trace contextRef="#ctx0" brushRef="#br0" timeOffset="41438.28">1348 4574 137 0,'0'0'174'0,"0"0"-8"0,0 0-8 0,0 0-4 16,0 0-1-16,0 0-3 0,0 0-3 15,-21 7-3-15,21-7-2 0,-5 4-7 0,5-4-7 16,-2 4-7-16,2-4-7 0,0 0-7 16,0 0-6-16,0 0-7 0,-6 4-6 15,6-4-4-15,0 0-11 0,-2 3-1 16,2-3-7-16,0 0-4 0,-2 6 0 0,2-6 1 15,-5 9-3-15,1-3-1 0,0 6-5 16,-2 0 1-16,0 0-7 0,-4 8-7 0,-2 0-4 16,2 5 0-16,-3 6-8 0,0 3 8 15,-2 6-12-15,1 2-4 0,-2 4-2 0,4 2 1 16,0-1 0-16,0 1-6 0,4-3-5 16,0-5 5-16,1-1-5 0,-1-5-4 15,2-8-12-15,2-1-28 0,-3-6-37 16,3-3-44-16,1-5-47 0,3-6-41 0,0-5-34 15,0 0-660-15,11-15 306 0,-2 2 202 16</inkml:trace>
  <inkml:trace contextRef="#ctx0" brushRef="#br0" timeOffset="41808.93">1242 4707 42 0,'-4'-8'192'0,"4"5"-6"16,0 3-2-16,-3-8-1 0,3 8-7 15,-2-6 0-15,2 6 0 0,-4-5 5 0,4 5 4 16,-2-6 1-16,2 6 3 0,0 0-1 16,0 0 2-16,0 0-12 0,0 0-1 15,0 0-20-15,0 0-14 0,4 22-16 0,-2-4-10 16,5 6-5-16,-3 5-4 0,9 15 1 15,-3 5 4-15,12 24-4 0,1 5 0 16,2 4 0-16,12 13-4 0,-6-15-7 0,-1-4-9 16,2-5-10-16,-1-8-5 0,-8-14-7 15,-2-13-13-15,-3-9-21 0,-4-8-34 16,2-9-45-16,-4-5-36 0,-2-5-38 0,1-5-14 16,-5-3-17-16,1-4-24 0,-3 0-21 15,0 0-19-15,-4 2-22 0,2-1-6 0,1 3-2 16,-6-1 14-16,3 1-4 0,-2 2-578 15,0 1 276-15,0 1 183 0</inkml:trace>
  <inkml:trace contextRef="#ctx0" brushRef="#br0" timeOffset="42001.41">1562 5313 28 0,'-6'-11'198'0,"-1"-1"5"0,-2 0 9 16,3 1-1-16,-5 1 1 0,-1-1-7 15,-1 3-7-15,-4-3-10 0,3 1-11 0,-6 5-10 16,-1-1-19-16,2 0-14 0,-6 2-10 16,3 1-17-16,-1 1-18 0,2 0-30 0,-4 2-48 15,3-2-60-15,2 2-67 0,0 2-66 16,1 0-609-16,5-2 269 0,0 0 178 16</inkml:trace>
  <inkml:trace contextRef="#ctx0" brushRef="#br0" timeOffset="42305.33">1614 4993 121 0,'0'0'232'0,"0"0"-6"0,0 0-3 16,0 0-7-16,0 0-6 0,11 7-11 15,-9 3-7-15,0 1-9 0,0 4-17 16,1 5-8-16,-1 4-10 0,2 3-17 16,0 0-7-16,1 1-16 0,-1-1-10 0,0-2-15 15,0-1-16-15,-2-5-39 0,2-1-52 16,-2-5-70-16,2-2-84 0,-4-7-712 0,8-4 302 15,-8 0 200-15</inkml:trace>
  <inkml:trace contextRef="#ctx0" brushRef="#br0" timeOffset="42559">1772 4859 209 0,'0'0'286'0,"-18"4"-10"0,8 0-23 0,-3 0-20 16,-2 0-24-16,-2-1-21 0,-1 1-17 15,-2 0-20-15,1 0-26 0,0-2-42 0,0-1-55 16,-1 2-67-16,4-1-79 0,-1 1-581 15,4-1 237-15,3 2 158 0</inkml:trace>
  <inkml:trace contextRef="#ctx0" brushRef="#br0" timeOffset="43380.75">2271 4656 124 0,'2'3'181'0,"-2"-3"-13"0,2 10-6 16,0-6-6-16,-2 1-3 0,0-5-5 15,4 12 2-15,-2-6-6 0,0 3-5 16,2-1-5-16,-2 3-8 0,0 4-7 0,4 2-1 15,-2 2-9-15,0 6 1 0,2 2 3 16,-2 0-10-16,0 3-5 0,3 4-5 0,-3-3-10 16,0 3-5-16,1-6-11 0,-1 2-5 15,-2-6-5-15,0-5-7 0,2 0-5 16,-4-4-4-16,2 1-5 0,3-3-2 16,-3-1-3-16,-2-3 7 0,4 1-2 0,0-3-5 15,2-1-1-15,6-2-3 0,-2-3-4 16,0 2-3-16,5-2 0 0,0 1-4 15,0-2 1-15,1-2-2 0,0 2 1 0,-4 0-2 16,0 0-2-16,4-1-3 0,-4-2-2 16,-1 3-19-16,2 0-15 0,-3-1-27 15,-1-1-35-15,-1 0-38 0,-8 2-47 0,15 2-39 16,-8-4-60-16,1 2-609 0,-8 0 299 16,0 0 199-16</inkml:trace>
  <inkml:trace contextRef="#ctx0" brushRef="#br0" timeOffset="43639.31">2650 4960 178 0,'0'0'185'15,"0"0"-4"-15,-7 15 0 0,7-7-8 16,0 4-1-16,2-1-4 0,0 0 0 0,3 5-4 15,1-3-6-15,-2 2-6 0,5 1-11 16,-1-1-10-16,7 0-11 0,-4-2-12 16,1-3-12-16,3-1-12 0,0-1-23 0,2-4-27 15,2-2-27-15,-2-4-33 0,-1 0-35 16,4-2-41-16,-3 0-38 0,0 1-30 0,-2-1-566 16,-1 2 250-16,-4 0 166 15</inkml:trace>
  <inkml:trace contextRef="#ctx0" brushRef="#br0" timeOffset="43938.4">2889 4996 58 0,'-11'-1'225'0,"0"-1"-13"0,1 0-16 0,-3 0-15 15,3 0-21-15,-5 0-15 0,-2-2-13 16,0 1-15-16,0-1-13 0,0 0-13 0,0 0-19 16,2 0-17-16,1-2-26 0,-2 3-23 15,4-1-18-15,2 0-28 0,-1 2-9 16,5-2-16-16,-1 0-23 0,3-1-16 0,0 1-22 15,4-2-316-15,0-1 150 0,4-1 99 16</inkml:trace>
  <inkml:trace contextRef="#ctx0" brushRef="#br0" timeOffset="44043.13">2701 4713 6 0,'-16'1'78'0,"6"3"-5"0,0 0-11 15,-1 2-22-15,-2 1-27 0,0 1-106 16,3-2 32-16,-2 4 20 0</inkml:trace>
  <inkml:trace contextRef="#ctx0" brushRef="#br0" timeOffset="44481.77">3014 5193 157 0,'4'-12'222'16,"0"-5"-17"-16,2-4-18 0,1-5-16 16,-3-1-19-16,2-2-11 0,-1 1-8 0,1-1 0 15,-2 3 1-15,1-1 3 0,1 2-2 16,-2 6-2-16,0 0 0 0,0 2-6 0,-2 2-5 15,2 1-7-15,-1 4-14 0,2 1-9 16,1 2-8-16,-2 2-12 0,2 4-4 16,-6 1-9-16,12 10-3 0,-3 1-7 0,2 6-3 15,-1 4-3-15,5 6 8 0,-2 1 0 16,2 3 6-16,-1-1-4 0,2 2-5 16,-4-1-4-16,1-2-12 0,-3-7 3 15,-1-1-5-15,0-6-12 0,-3 1-10 0,0-5-9 16,-4-1-2-16,2-7-9 0,-4 1-8 15,0-4-10-15,0 0-12 0,0 0-8 16,0 0-13-16,-16-19-9 0,9 10-17 0,-4 1-29 16,1 0-28-16,1 3-30 0,-1 1-35 15,0 1-674-15,0 0 301 0,0 1 199 16</inkml:trace>
  <inkml:trace contextRef="#ctx0" brushRef="#br0" timeOffset="44947.47">3492 4789 14 0,'0'-6'248'0,"2"0"-10"0,-2 6-13 16,-4-7-15-16,-1 3-18 0,1 0-12 16,-2 1-14-16,0 0-14 0,6 3-13 15,-19 0-13-15,10 3-13 0,-2 0-11 0,1 1-9 16,0 2-7-16,-4 2-13 0,4-1-7 16,2 2-8-16,-1 1-4 0,1 1-6 0,1 3-2 15,3-3-6-15,-2 1-6 0,4-1-1 16,2 1-5-16,-3-3-2 0,6 3 0 15,-1-1-4-15,0 0-2 0,2 1 3 16,3-1-4-16,1 1-3 0,3 1 0 0,1-3-2 16,4 5 0-16,2-2-1 0,1 2 0 15,0 0 2-15,4 3 1 0,1 1 6 0,-6-2 2 16,0 0-1-16,-1-1 0 0,-3-4-3 16,-3 6-5-16,-2-5-1 0,-5 0-2 15,-4 1 1-15,-2-3-3 0,-2 1-6 16,-5-1-8-16,-4-3-19 0,3-1-30 0,-5 1-43 15,3-4-52-15,-2 1-51 0,0-1-711 16,3 2 310-16,0-4 204 0</inkml:trace>
  <inkml:trace contextRef="#ctx0" brushRef="#br0" timeOffset="45159.1">3778 4949 107 0,'0'0'229'0,"0"0"-2"16,12 10-1-16,-10-1-6 0,0 4-11 16,3 5-7-16,-3 3-11 0,3 3-11 15,-1 1-10-15,0-1-19 0,0 1-11 0,0-2-16 16,2 0-13-16,-2-6-19 0,1-2-35 16,-3-1-57-16,1-7-73 0,3 1-74 15,-2-6-70-15,2-2-531 0,-6 0 254 0,9-10 168 16</inkml:trace>
  <inkml:trace contextRef="#ctx0" brushRef="#br0" timeOffset="45374.71">3939 4901 169 0,'-4'-5'305'0,"0"1"5"16,-4 0-7-16,0 0-17 0,-2 2-28 16,-7-2-25-16,-2 3-21 0,-6-1-24 0,-1 2-31 15,-4 2-59-15,-3-2-84 0,1 1-98 16,0 1-749-16,0 2 283 0,3-2 187 0</inkml:trace>
  <inkml:trace contextRef="#ctx0" brushRef="#br0" timeOffset="46076.02">1043 3126 31 0,'0'0'207'0,"0"0"-13"16,0 0-15-16,0 0-15 0,-13 17-13 0,9-10-5 15,0 3-4-15,0 1 0 0,-1 3-3 16,1 1-4-16,4 2-1 0,0 0-2 16,0 1-4-16,2 1-3 0,3-2-3 0,-1 2-4 15,2-2 1-15,3 2-14 0,3 0-9 16,1 0-6-16,2 2-9 0,4-6-9 15,0 2-7-15,6 1-1 0,1 1-9 0,1-4-8 16,3 4-5-16,0-2-5 0,-4 2-8 16,2-2 1-16,0 2-5 0,-5 0 0 15,-5-2-8-15,-2 2 0 0,-1 2-2 0,-6-1 1 16,-5-1-1-16,-2 2-1 0,-4-2-4 16,-5 2 1-16,-1 0 6 0,-5-3-9 15,-3 0 1-15,-4-5-9 0,1 1-3 0,-6-5-13 16,0-2-18-16,-3-3-30 0,4-2-39 15,-1-2-41-15,6-2-60 0,0-2-52 0,2 1-661 16,2-5 312-16,7 3 205 0</inkml:trace>
  <inkml:trace contextRef="#ctx0" brushRef="#br0" timeOffset="46471.29">1681 3575 9 0,'4'-1'223'15,"-4"1"-9"-15,6-4-11 0,-6 4-10 16,4-4-9-16,-4 4-9 0,0 0-6 16,-4-8-9-16,4 8-10 0,0 0-7 0,0 0-6 15,0 0-7-15,-22 8-8 0,16-3-10 16,0 3-4-16,2 5-10 0,-3 1-5 15,1 3-6-15,0 0-11 0,3 6-7 0,3 2-6 16,0 3-8-16,3-1-3 0,-1 0-2 16,4-2-7-16,3-1 0 0,-1-3-5 15,4-5-5-15,0-5-4 0,2-5-5 0,1-6-5 16,2-5-9-16,0-4-7 0,-1-8-6 16,-2 2-3-16,-2-6-6 0,-6-2-2 15,-2 0-6-15,-2 2-3 0,-4 0-4 16,-4-2 1-16,-2 2-6 0,-2 4-7 0,-4 0-11 15,0 6-11-15,-1 1-15 0,-2 4-30 16,0 5-24-16,5 2-29 0,-4 3-19 0,2 4-21 16,3 1-535-16,3 5 250 0,1 1 165 15</inkml:trace>
  <inkml:trace contextRef="#ctx0" brushRef="#br0" timeOffset="46860.49">1988 3856 184 0,'4'-27'202'0,"-2"2"-10"0,-2 2-18 15,-4 2-17-15,-2 0-15 0,2 2-13 0,-2 0-17 16,0-2-17-16,-2 4-9 0,1 2-13 16,1 1-10-16,-1 3-6 0,1 1-7 15,2 3-5-15,0 1-2 0,1 4-6 16,3 2-1-16,0 0-9 0,0 0 0 0,0 0-2 15,7 21-3-15,-3-15-1 0,5 3 9 16,-1-3 3-16,3 0 10 0,1 0-4 0,4-6 0 16,0 0-7-16,3-4 3 0,-2 0-1 15,0-2-4-15,0-1 7 0,-2-1-3 0,-1 2 3 16,-1 1 0-16,-2-1 2 16,-3 2 3-16,1 2 3 0,-1 0 1 0,-8 2 0 15,13 8-3-15,-6-1-9 0,-3 9 1 16,0-1-2-16,2 6-2 0,0 2 0 0,0 3-5 15,4-3-3-15,-4 2 0 0,2 0-7 16,3-4 0-16,-5 0-14 0,5-2-32 16,-3-6-41-16,3-1-46 0,-1-5-56 15,-2-3-84-15,6-6-540 0,-4 0 271 16,0-5 179-16</inkml:trace>
  <inkml:trace contextRef="#ctx0" brushRef="#br0" timeOffset="47046.07">2425 3739 199 0,'5'11'210'0,"-1"-3"1"0,0 5-16 15,0-1-17-15,3 1-17 0,-1-1-16 0,-2-1-12 16,4 1-13-16,-1-5-14 0,2 3-15 16,-1-6-26-16,2-3-25 0,3-1-27 15,0-1-30-15,4-3-37 0,0-2-48 16,0-2-474-16,-3 1 195 0,8-3 130 0</inkml:trace>
  <inkml:trace contextRef="#ctx0" brushRef="#br0" timeOffset="47396.61">2658 3753 207 0,'-8'-6'243'0,"-3"2"-7"0,0-2-15 16,-3 3-18-16,-4 1-17 0,0 0-19 0,-2 0-18 16,-1 4-14-16,3 2-15 0,-4-1-10 15,1 3-12-15,0 0-13 0,2 1-11 0,2-1-14 16,2 0-8-16,1 0-8 0,0-1-8 16,2 3-21-16,3-4-11 0,5 1-15 15,-2-1-8-15,6-4-11 0,0 0 0 0,0 0-6 16,0 0 2-16,17-25 1 0,-5 10 2 15,2-4 3-15,2-6 1 0,-1 1 8 16,2-3 11-16,-7 4 7 0,-1 0 6 16,-3 2 0-16,-4 4 7 0,-2 2 2 0,-6 4 3 15,0 1-2-15,-7 4-4 0,0 4 0 16,-2 0-16-16,-1 4-27 0,-4 0-41 16,1 4-48-16,2-1-63 0,0 1-433 0,3 2 210 15,0-2 138-15</inkml:trace>
  <inkml:trace contextRef="#ctx0" brushRef="#br0" timeOffset="47863.94">3384 3520 121 0,'0'0'287'0,"0"0"-11"0,-19-6-16 0,8 5-16 16,-1-2-28-16,-1 2-23 0,-3-1-18 15,-2 0-17-15,-1 0-14 0,2-2-22 16,-2 4-30-16,3-1-36 0,-2-4-40 0,2 4-43 16,2-2-35-16,4 3-38 0,-1 3-43 15,5-2-54-15,2 4-426 0,2 0 212 16,4 1 140-16</inkml:trace>
  <inkml:trace contextRef="#ctx0" brushRef="#br0" timeOffset="48045.76">3414 3629 240 0,'0'0'265'0,"0"0"-4"15,0 0 10-15,0 0 3 0,0 0 7 0,0 0-30 16,-30 2-14-16,13-1-23 0,-4 1-24 16,0 2-24-16,-5 0-16 0,1 2-39 0,2 1-52 15,-2 1-75-15,3 3-94 0,-1 1-133 16,4 1-642-16,4 2 301 0,5-1 199 15</inkml:trace>
  <inkml:trace contextRef="#ctx0" brushRef="#br0" timeOffset="81028.13">25622 5825 226 0,'0'0'233'0,"0"0"-11"0,0 0-9 0,0 0-10 15,2 14-11-15,-2-9-13 0,0-5-6 16,-4 10-12-16,0-4-12 0,0 1-7 16,-2-1-14-16,0 3-7 0,0-1-2 0,-2 1-12 15,0 1-7-15,-3-1-15 0,0 1-7 16,-2 0-7-16,-1-3-12 0,-2 1-3 15,4-1-12-15,-5-3-8 0,2-2-9 0,-4-4-9 16,3-2-9-16,-2-2-5 0,0-5-2 16,0-2-2-16,2-4 1 0,-3-6-2 0,6 0-1 15,-2-3-1-15,3-3 3 0,-2 1-1 16,8-2-3-16,0 2 4 0,2 0 4 16,0 1 4-16,4-2 4 0,0 3 4 0,2-1 2 15,2 4 4-15,2 0 3 0,2 3 1 16,4 0-5-16,0 5 1 0,-2 2 2 15,5 3-1-15,0 5-3 0,4 1 1 0,-2 2-5 16,2 5-1-16,0 3-2 0,2 4-2 16,0 3 1-16,-3 0-3 0,-2 3-2 0,-1 3-2 15,-4 1-1-15,-1 1-1 0,-6 0-4 16,-1 3 0-16,-6-3-7 0,-1 1-14 16,-6-1-9-16,-3 0-11 0,-2 0-11 15,-4-6-6-15,-6 3-6 0,2-7-4 0,1-2-4 16,-1-1-5-16,4-2-1 0,-2-4-3 15,6-2 5-15,0 0-1 0,5-4 7 16,2-2 0-16,0 0 1 0,4-3 5 0,4-2 8 16,0 1 12-16,2-1 13 0,4-3 22 15,2 3 16-15,0 0 7 0,2-1 7 0,-1 0 13 16,-1 5 4-16,3-1 3 0,0 2 10 16,-3 1 4-16,0 3 1 0,3 2 4 15,-11 0-1-15,17 7 2 0,-9 1 1 0,1 5 2 16,-3 5 1-16,1 3 7 0,-1 5 10 15,2 6 2-15,-3 7 21 0,1 1 4 16,2 8-14-16,-1 3 5 0,2 0 5 0,-3 1 4 16,0-5-4-16,2 1-5 0,-4-10-13 15,3-4-8-15,-2-7-23 0,-1-4-40 16,0-2-47-16,-2-6-41 0,0-6-33 0,-2-1-39 16,2-6-52-16,0-2-62 0,-2 0-70 15,4-11-721-15,-2 1 357 0,1 0 236 0</inkml:trace>
  <inkml:trace contextRef="#ctx0" brushRef="#br0" timeOffset="81814.42">25632 5433 29 0,'0'0'220'0,"2"-6"0"0,-2 6-2 16,2-4-7-16,-2 4-4 0,0 0-7 0,0 0-13 16,0 0-15-16,0 0-9 0,0 21-12 15,0-9-6-15,0-3-6 0,2 4-4 0,-2 3-1 16,5 3-15-16,-3-2-12 0,2 2-6 15,3 4 0-15,-1 0-9 0,3-1-2 16,-1 0-4-16,2-4-1 0,4 2-12 16,0-5-5-16,-2-4 1 0,2-1-8 0,0-3-16 15,-1-1-4-15,1-4-11 0,-2-4-5 16,2-4-4-16,-2-1-3 0,2-4-12 0,-6-3 0 16,0 1-3-16,1-1-8 0,-3-1 1 15,-2 0-2-15,-2 1-6 0,1 1-4 16,-1 2 2-16,-2 2-1 0,0 0-1 0,0 2 3 15,0 1 9-15,0 6 3 0,0-5 3 16,0 5-3-16,0 0 3 0,0 0 2 16,4 18-5-16,-2-8 4 0,3 1-4 0,1 1 6 15,4 1-2-15,0 1-4 0,4-3 2 16,2 0 3-16,6-3 0 0,-1 0 2 16,3-6-5-16,-2-4 2 0,4-4 4 0,-1-1-7 15,1-5 3-15,-3-1-2 0,-2-2-1 16,-2-3-1-16,-2 0 0 0,-2 0-2 15,-3 1 2-15,0 0-2 0,-4 3 0 0,-2 1 0 16,0 2 1-16,-4 1 0 0,3 3-2 16,-5 3 6-16,0 4-2 0,0 0-2 0,0 0-5 15,0 0 1-15,-5 19 2 0,3-8-2 16,2 1 2-16,2 3-3 0,3 0 0 16,-3 0 4-16,6-1 3 0,1 1-1 0,6 0 2 15,1-2 3-15,4-1 0 0,-2-5 5 16,6 1 2-16,-3-6-4 0,1 0-2 15,-4-6-3-15,2 1-2 0,-2-7 4 0,1-1-2 16,-3-5-1-16,-6 1 0 0,-4 0-3 16,0-2-6-16,-6-1 3 0,0 2-9 0,-4 0 3 15,-2 1-3-15,-4 4-1 0,-4-1 0 16,-2 3-4-16,-1 3-1 0,-3 0 0 16,0 2-7-16,0 2-1 0,-3 2-9 0,2 0-11 15,0 0-14-15,1 0-14 0,4 2-16 16,1 0-15-16,2-2-21 0,1 2-35 15,5 0-47-15,1-2-667 0,6 0 298 0,0 0 197 16</inkml:trace>
  <inkml:trace contextRef="#ctx0" brushRef="#br0" timeOffset="82448.17">26394 5452 199 0,'4'5'244'0,"0"3"-7"0,1-2-10 16,4 1-16-16,-5 3-17 0,4 0-17 15,0 1-13-15,1 0-18 0,2 1-9 16,-1 1-10-16,3 1-4 0,2-3 1 0,0 0-8 16,-3-1-7-16,3-5-15 0,2-1-8 15,-2-4-12-15,4-4-9 0,-2-3-9 0,-3-1-6 16,4-5-5-16,-4-1-10 0,-1-2-11 15,-2-2-4-15,-3 3-2 0,-1-2-5 16,-1 2 4-16,-2 2-7 0,-2 1-6 16,2 2 0-16,-2 1 0 0,-2 3 2 0,0 6 5 15,0 0 0-15,0 0 5 0,0 0 4 16,-6 25 11-16,4-8 4 0,2 2 8 0,2 0 11 16,-2 2 3-16,2-2-3 0,0 0 21 15,4 0-7-15,2-1-1 0,2-5-10 16,0-2-3-16,3-5-8 0,2-6-12 0,2-2-7 15,2-5-1-15,0-5-11 0,0-3-8 16,2-8-7-16,-4 0-6 0,-2-4 2 0,0 1 6 16,-5 3-5-16,0 2-3 0,0 2 4 15,-4 2-1-15,0 5 11 0,0 1 8 16,-4 5 13-16,3 4 7 0,-5 2 5 16,2 16 0-16,0-1 6 0,-2 6 13 0,0 5 9 15,2 3 8-15,-2-1-1 0,4-1-5 16,-2 0-4-16,3-3-2 0,-1 0-6 15,0-9-12-15,3-2-23 0,3-5-28 0,2-7-32 16,4-6-19-16,2-5-28 0,4-11-9 16,-3-4-8-16,0-3-8 0,0-2 4 0,-5-3 7 15,2 3 13-15,-2 1 7 0,-5 4 11 16,1 4 17-16,-3 6 29 0,-1 4 23 0,1 5 16 16,-3 4 4-16,-4 2 3 0,4 15-2 15,-2 0 3-15,0 5 1 0,-2 2-6 16,0 5-8-16,0-4-26 0,2-2-32 0,-2-4-58 15,0-4-67-15,2-1-95 0,2-6-892 16,6-6 393-16,-2-4 259 0</inkml:trace>
  <inkml:trace contextRef="#ctx0" brushRef="#br0" timeOffset="82692.5">27327 4713 280 0,'0'0'290'0,"0"0"-12"0,0 0-10 16,0 17-10-16,0-6-11 0,2 7-4 15,2 6-7-15,-2 4-13 0,2 9 2 0,0 7-5 16,0 13-7-16,4 25 1 0,1 1-9 16,-1-1-14-16,1 0-16 0,-1-3-17 15,-4-19-23-15,1-12-35 0,-3-8-49 0,2-4-65 16,-2-11-73-16,-4-7-69 0,2-9-64 15,0-6-67-15,-4-6-885 0,4 3 398 0,0-25 264 16</inkml:trace>
  <inkml:trace contextRef="#ctx0" brushRef="#br0" timeOffset="82844.66">27463 5278 201 0,'11'-1'241'0,"-11"1"-20"16,0 0-21-16,0 0-20 0,0 0-12 0,0 0-17 15,0 0-15-15,-30 0-15 0,12 0-23 16,-2-2-43-16,-1 0-47 0,-3 0-60 0,4 0-61 16,-2 0-437-16,3 2 187 0,2 0 124 15</inkml:trace>
  <inkml:trace contextRef="#ctx0" brushRef="#br0" timeOffset="83017.28">27612 5314 247 0,'14'27'306'16,"-2"-2"-15"-16,0 0-17 0,-6-2-19 0,0-1-25 15,-2-2-26-15,0-3-32 0,1-2-39 16,-3 0-63-16,-2-3-78 0,2-1-83 16,-2-5-86-16,2-6-472 0,-2 0 221 0,7-14 146 15</inkml:trace>
  <inkml:trace contextRef="#ctx0" brushRef="#br0" timeOffset="83293.11">27838 4838 207 0,'-2'-6'227'0,"0"1"3"15,2 5-4-15,-4-6-5 0,2 2-6 0,2 4-3 16,0 0 3-16,0 0 9 0,-20 15 11 15,16 3 8-15,-2 5 5 0,1 13 1 0,1 8 4 16,2 14-5-16,0 29-12 0,4 6-5 16,2 4-21-16,3 2-13 0,1 0-15 15,0 0-16-15,-1-7-14 0,2-9-13 0,-1-4-25 16,-6-22-46-16,2-15-62 0,-2-6-84 16,0-10-77-16,-4-10-67 0,2-7-48 15,0-7-31-15,0-2-30 0,0 0-32 0,4-30-805 16,3 9 397-16,-2-4 262 0</inkml:trace>
  <inkml:trace contextRef="#ctx0" brushRef="#br0" timeOffset="83495.19">27947 5581 473 0,'8'-24'103'16,"-2"3"26"-16,-2 5 19 0,0 3 11 15,-2 2 6-15,0 1 4 0,0 1-1 0,0 1-10 16,1 2-12-16,-1-1-9 0,0 3-14 16,0-2-5-16,-2 6-5 0,0-8-4 15,0 8-10-15,2-5-7 0,-2 5-5 16,0 0-11-16,0 0-3 0,0 0-10 0,2 17-9 15,0-10-9-15,-2 3-9 0,5-4-20 16,-1 2-26-16,0-3-37 0,3 1-37 0,1-4-42 16,-8-2-28-16,16-4-8 0,-4-4-4 15,-2 1-5-15,-2-3-13 0,1 1-481 0,0-1 226 16,-3-1 149-16</inkml:trace>
  <inkml:trace contextRef="#ctx0" brushRef="#br0" timeOffset="84052.68">28130 5362 95 0,'2'-3'69'0,"-2"3"14"15,5-8 15-15,-5 4 8 0,0 4 16 0,4-6 2 16,-4 6 2-16,2-7-1 0,-2 7 6 16,2-6-2-16,-2 6-1 0,0 0-1 0,4-4-4 15,-4 4-7-15,0 0-10 0,2-4-6 16,-2 4-12-16,0 0-5 0,0 0-8 0,0 0-6 16,0 0-1-16,4-6 6 0,-4 6-4 15,4-5-8-15,3-1-1 0,2-1-11 16,-1-1-6-16,5-3-4 0,-1-3-7 15,3-1-1-15,-2 0-6 0,1-2-4 0,0 0-9 16,-6 1-5-16,0 3-5 0,-4-3-8 16,1 7-9-16,-5-2 1 0,-3 5-1 0,-1 2 2 15,4 4 4-15,-18 4-1 0,4 3 2 16,0 9 2-16,-3 3 1 0,0 4 6 16,0 5 9-16,0 1 6 0,2 2 8 0,3-1 11 15,1-2 11-15,4-3 10 0,1 0 6 16,6-6-1-16,0-2 4 0,2-4 2 15,7-3-13-15,2-4-6 0,1-8-10 0,3-4-2 16,6-7-15-16,0-6-5 0,5-6-13 16,0-5-10-16,-4-3-3 0,2-1-4 15,-7 3-1-15,-1 3 1 0,0 1-1 0,-4 4 1 16,-4 4 1-16,1 2-7 0,0 5-2 16,-3 1 2-16,-2 4 3 0,0 4 1 0,-4 3 0 15,0 0 4-15,0 0 0 0,2 14 3 16,-2-8 0-16,0-1 2 0,3 1 2 15,-3 2 6-15,2-2 4 0,0-3 2 16,2 1 2-16,0 0 6 0,2 0 5 0,1-3 7 16,2 3 3-16,-1 0-2 0,-2-2 19 15,2 2 8-15,-1-2 3 0,2 3 6 16,-1 1-9-16,0 0 1 0,-1 6-14 0,1-1-10 16,1 4-12-16,-3-2-19 0,1 3-21 15,-1-3-34-15,0-2-39 0,-2 1-48 0,0-3-55 16,0 1-47-16,1-4-785 0,4-1 350 15,-3-5 230-15</inkml:trace>
  <inkml:trace contextRef="#ctx0" brushRef="#br0" timeOffset="84317.39">28937 5054 29 0,'4'-16'178'0,"-4"1"-3"15,0 2-4-15,0-2-8 0,-4 1-10 16,-1 1-9-16,1 4-18 0,0-1-8 0,-3 4-1 15,1 1 2-15,0 5 1 0,6 0-1 16,-13 5 1-16,5 7-3 0,4 1 4 16,-1 2-7-16,0 6 8 0,5 2-3 0,3 6-5 15,-1-1 4-15,5 6 0 0,1 1 0 16,-2 1-2-16,3-4 0 0,-1-1-9 16,-2-5-15-16,1-1-10 0,-3-2-22 0,1-2-32 15,-3-4-28-15,-2 0-17 0,-5-2-17 16,-1-3-25-16,-5 0-38 0,-2-3-46 0,3-2-44 15,-2-1-60-15,-4-2-682 0,4 2 316 16,-1-1 209-16</inkml:trace>
  <inkml:trace contextRef="#ctx0" brushRef="#br0" timeOffset="84505.99">29612 4970 56 0,'8'-6'261'0,"-4"1"-38"0,1-1-30 16,-5 2-23-16,0 4-28 0,-5-10-33 0,1 6-33 15,-4-1-47-15,1 5-37 0,1 0-34 16,-2 4-36-16,-1 1-307 0,2 7 131 16,3 1 86-16</inkml:trace>
  <inkml:trace contextRef="#ctx0" brushRef="#br0" timeOffset="84611.71">29652 5175 151 0,'14'12'206'0,"0"-3"13"0,-6 1 4 0,-2-4-15 16,0-1-25-16,-4-2-19 0,1 0-14 0,-3-3-17 16,0 0-18-16,0 0-30 0,-23-6-66 15,9 5-98-15,2 1-526 0,-9 5 206 0,-2 5 136 16</inkml:trace>
  <inkml:trace contextRef="#ctx0" brushRef="#br0" timeOffset="85545.34">26085 7406 139 0,'8'-36'270'0,"4"-2"-15"0,-2 2-15 15,-2-4-15-15,5-7-26 0,0-3-17 16,-5-2-16-16,3 1-19 0,-3 1-13 0,1 1-11 16,0 9-5-16,-3 4-2 0,0 1 0 15,-2 9 2-15,0 3 18 0,-2 2 20 0,2 4-2 16,1 3-5-16,-3 7-5 0,3 3-16 16,-5 4-6-16,0 0-9 0,12 21-3 0,-6-4 1 15,1 8 0-15,3 7-5 0,3 2-1 16,2 9-7-16,-1-4-13 0,4 0-2 15,-2-7-10-15,-1-2-4 0,2-1-5 0,0-4-10 16,-4-6-9-16,0-4-20 0,-3-4-16 16,-2-5-7-16,-1-4-10 0,-5-2-9 15,-2 0-8-15,5-11-15 0,-10 1-17 0,1-1-8 16,-7-1-7-16,1-1-27 0,-3 3-19 16,-2 1-15-16,-2 1-18 0,-2 3-26 15,-2 2-30-15,3 3-37 0,-4 3-48 0,3 2-761 16,0 1 358-16,2 0 237 0</inkml:trace>
  <inkml:trace contextRef="#ctx0" brushRef="#br0" timeOffset="85845.53">26505 6572 137 0,'2'-6'287'0,"2"3"3"16,-2-1 3-16,-2 4-6 0,8-2 5 0,-8 2-25 16,0 0-20-16,18 9-14 0,-10 1-16 15,0 3-6-15,-2 4-3 0,1 8-1 16,1 5-4-16,1 5-1 0,0 1-12 0,-1 4-8 16,0 0-10-16,0 0-4 0,2-4-13 15,-2 0-15-15,0-5-10 0,-2-4-19 0,1-6-30 16,1 0-32-16,-3-6-49 0,3-4-39 15,1-5-36-15,-1-1-36 0,2-5-33 16,4 0-42-16,-4-3-53 0,4 3-60 16,-1-2-51-16,0 0-846 0,-2 0 407 0,-1 2 268 15</inkml:trace>
  <inkml:trace contextRef="#ctx0" brushRef="#br0" timeOffset="86101.33">26832 6639 89 0,'0'-4'244'0,"0"4"-12"0,0 0-12 16,0 0-5-16,0 0 0 0,0 0 3 16,-4 28 8-16,4-9 11 0,2 2 21 0,0 4 4 15,-2 2 8-15,4 2-6 0,-2-3-13 16,3 1-16-16,0-3-20 0,-1-3-21 0,0-1-20 15,0-5-32-15,2-2-41 0,1-1-45 16,3-5-45-16,3-1-59 0,2-2-70 16,-3-4-82-16,8 2-93 0,-8-2-955 0,3 2 424 15,-2 1 280-15</inkml:trace>
  <inkml:trace contextRef="#ctx0" brushRef="#br0" timeOffset="86362.63">27355 7166 3434 0,'4'-3'279'16,"-4"3"-26"-16,0 0-69 0,0 0-51 15,9 13-33-15,-11 0-14 0,2 4-13 16,-5 2-12-16,-1 6-19 0,0 0-23 0,-4 3-38 16,-2-1-54-16,4-4-60 0,-4-4-84 15,3 0-95-15,-4-4-1018 0,7-5 452 0,0-6 299 16</inkml:trace>
  <inkml:trace contextRef="#ctx0" brushRef="#br0" timeOffset="86898.22">27757 6549 142 0,'4'-6'276'0,"1"2"-18"0,-3 1-17 0,2-1-21 16,-4 4-16-16,0 0-11 0,0-6-20 15,0 6-13-15,0 0-13 0,-15-2-15 16,5 2-11-16,0 4-11 0,-6 2-13 0,0-1-7 16,-1 3-8-16,-3 2-11 0,2-1-1 15,-2 4 0-15,4 1-8 0,-1-1-2 16,0 2-7-16,4 1-6 0,-1 1 2 0,2-2-3 16,2-3-9-16,4 1-4 0,0-2-9 15,1-1-3-15,3-1-2 0,2-1-4 0,2-1 1 16,5 1-2-16,3 2 2 0,2-3 1 15,2 5 10-15,2-1-2 0,1 2 2 0,0 1-2 16,-2-1 5-16,-1 0-4 0,0-1-6 16,-4 1-1-16,-2-1-9 0,-1 1-8 15,-5-1-8-15,-4-1-17 0,-3 0-18 16,-1-1-23-16,-4 1-31 0,-2-1-46 0,-2 1-57 16,2-1-32-16,-3-1-722 0,2 1 324 15,2-2 213-15</inkml:trace>
  <inkml:trace contextRef="#ctx0" brushRef="#br0" timeOffset="87263.31">28077 6610 59 0,'2'-6'204'16,"0"2"-11"-16,1-1-8 0,-3-1-9 0,0 6-14 15,0-5-12-15,0 5-11 0,0 0 2 16,0 0-4-16,0 0 1 0,-18 11-5 16,12-3 1-16,-2 3 2 0,2 2-4 15,-1 2-2-15,0 4-4 0,3 2-3 0,0 2-6 16,0-4-3-16,2 0 7 0,4-1-6 16,-2 0 3-16,2-4-9 0,4-1-11 0,2-1-5 15,2-5-10-15,2-3-13 0,0-6-4 16,2-1-11-16,0-7-10 0,1-4-7 15,0-1-8-15,-4-2-3 0,-1-4-11 0,-4 1-2 16,0-4-15-16,-4 5-9 0,-2-2-19 16,-4 4-9-16,-2-2-9 0,0 2-20 0,-6 2-27 15,-6 1-22-15,4 5-29 0,-1 1-30 16,0 4-32-16,2 3-34 0,-1 2-697 16,2 5 319-16,4 2 211 0</inkml:trace>
  <inkml:trace contextRef="#ctx0" brushRef="#br0" timeOffset="87652.13">28282 6848 163 0,'15'-3'237'0,"-8"-3"-21"0,1-2-11 16,1-5-12-16,-3-5-16 0,2-3-15 15,-2-1-17-15,1-3-13 0,0 0-14 16,-3 0-13-16,0 3-6 0,-2 2-14 0,0 4-7 15,0-2-6-15,2 5-3 0,-4 1-4 16,0 1-7-16,2 4-5 0,-2 1-5 0,0 2-1 16,0 4-10-16,0 0 1 0,0 0 0 15,0 0-2-15,0 0 5 0,0 0 4 16,0 0 0-16,0 0-1 0,0 0-4 0,18 4-3 16,-8-6 2-16,1-2 2 0,-1 2 3 15,3-2 1-15,-2 1 0 0,-1-1 6 16,0 0-3-16,-1 2 12 0,0 0 3 0,-3 0-7 15,-6 2-2-15,13 0-7 0,-7 4-6 16,-2 2 1-16,-2 3-3 0,0 7-11 16,0 0 2-16,1 2-5 0,-1 0-3 0,0 4 1 15,2-3-5-15,-1 0-13 0,3 0-15 16,-2-2-23-16,2-1-31 0,0-4-49 16,6-2-59-16,0 0-60 0,0-8-56 0,1 0-692 15,2-1 333-15,-4-1 220 0</inkml:trace>
  <inkml:trace contextRef="#ctx0" brushRef="#br0" timeOffset="87879.07">28753 6692 78 0,'0'0'248'0,"4"-2"-13"0,-4 2-21 15,0 0-19-15,0 0-11 0,8 13-15 0,-6-5-10 16,2-1-9-16,0 2-8 0,-2-2-10 15,5 1-5-15,-3 1-10 0,1-1-10 16,1-3-15-16,2 1-7 0,3 0-14 0,-1-3-18 16,3 2-20-16,0-4-21 0,-1-1-24 15,4 0-32-15,0-1-45 0,3-1-51 0,1-1-60 16,-4 0-521-16,2 1 246 0,-6 2 161 16</inkml:trace>
  <inkml:trace contextRef="#ctx0" brushRef="#br0" timeOffset="88190.23">29004 6732 107 0,'-4'-8'220'0,"-3"2"-3"0,3 1-6 0,-2-1-9 16,-2 1-11-16,-4-3-16 0,2 2-18 16,-2-1-14-16,-3 1-15 0,2 0-11 0,-4 2-11 15,1 0-11-15,-2 3-7 0,2-1-12 16,-2 0-6-16,2 0-13 0,1 0-16 0,2 2-12 15,2-2-14-15,-1 2-9 0,4-2 3 16,-2 0 1-16,2 1-2 0,4-4-1 16,4 5-4-16,0-9 1 0,4 2-1 15,4-3 4-15,4-1 6 0,4-3 1 0,-1-1 6 16,-2 0 1-16,2 1-3 0,-3-3-2 16,-3 4-1-16,0 0-6 0,-5-1 5 0,-2 1 6 15,-2 1-4-15,-6-3-2 0,-1 3-14 16,-4 0-22-16,-1 0-39 0,-3 4-49 15,0 3-74-15,0 1-604 0,1 4 268 0,2 4 177 16</inkml:trace>
  <inkml:trace contextRef="#ctx0" brushRef="#br0" timeOffset="88509.73">29387 6936 266 0,'0'0'277'0,"0"0"-17"16,0 0-13-16,2 11-18 0,-8 1-21 16,0 3-18-16,-7 4-22 0,0 4-31 0,-3 3-35 15,-2-1-32-15,1 2-49 0,1-4-52 16,0-4-73-16,4-2-76 0,2-2-453 16,1-5 215-16,5-4 142 0</inkml:trace>
  <inkml:trace contextRef="#ctx0" brushRef="#br0" timeOffset="88942.33">29718 6825 49 0,'8'0'231'0,"-8"0"-3"0,2-7 8 0,0-1 6 16,0-3-7-16,3-4-7 0,-1-3-18 15,2-6-17-15,-2-3-16 0,2-2-19 0,1-5-13 16,-2 0-26-16,1-5-12 0,-2 3-11 16,-2 8-8-16,2-1-12 0,-2 4-4 15,0 6-6-15,-2 1 1 0,2 2 2 16,2 5 2-16,-1 5-14 0,1 4-5 0,-4 2-3 15,0 0-5-15,15 23 6 0,-9-6 9 0,3 8 5 16,-1-2 4-16,5 5 13 0,0-1 9 16,-1 1 4-16,1-7 10 0,0 1-4 15,1-5-4-15,-1-2-11 0,0-5-12 0,0-9-21 16,-1-7-14-16,4-7-9 0,-4-8-15 16,-2-7-25-16,-1-7-20 0,-3-3-27 15,-1-1-24-15,-1-2-24 0,-2 3-30 16,-2 6-41-16,0 5-31 0,0 6-30 0,0 8-13 15,0 5-21-15,-2 3-712 0,2 5 335 16,0 0 220-16</inkml:trace>
  <inkml:trace contextRef="#ctx0" brushRef="#br0" timeOffset="89302.39">30333 6300 137 0,'7'-12'196'0,"-3"3"-5"0,0 3-9 0,-2 0-15 15,1 0-12-15,-3 6-14 0,2-5-16 16,-2 5-8-16,0 0-10 0,0 0-11 16,0 0-6-16,-32 11-5 0,21-1-7 15,-5 3-7-15,0 2-5 0,2 4-5 0,-1 6-2 16,0 2 0-16,2 1 2 0,1 1 1 15,4-4 4-15,3-1 9 0,0-1 8 0,5-6-3 16,2 0-4-16,6-5-9 0,2-3-8 16,2-5-10-16,3-5-6 0,5-5-8 15,0-6-6-15,4-7-7 0,-3-4-3 16,-2-3-6-16,-4-3-6 0,-3 1-2 0,0-3-4 16,-6 5-6-16,-4 1-6 0,0 2-16 15,-6 4-19-15,0 2-26 0,-8 4-38 0,0 4-43 16,-3 6-49-16,0 1-618 0,-2 7 279 15,3 4 184-15</inkml:trace>
  <inkml:trace contextRef="#ctx0" brushRef="#br0" timeOffset="93412.79">29417 7595 24 0,'0'0'154'0,"2"8"-1"15,-2-8-5-15,0 0-3 0,0 0-3 16,-10 7-2-16,5-5-8 0,5-2 1 15,-13 2-4-15,1 0-5 0,-3 0 0 0,-4 0-2 16,-4-2-3-16,-9 4-2 0,-10-3-5 16,-11 7-8-16,-9-2-8 0,-23 3-9 0,-6 4-6 15,-4-1-9-15,0-3-9 0,-2 1-5 16,-2-2-5-16,-2-2-8 0,4-1-7 16,2 1-4-16,19-4-9 0,9-2-10 0,2 0-5 15,7 2-9-15,9-2-6 0,5 0 1 16,9 0 0-16,3 0 3 0,8 0 1 15,2 1 5-15,5 2-3 0,9-3 5 0,6 2-2 16,2-2 2-16,0 0 1 0,37 5 1 16,-3-5 1-16,11 2 6 0,1 0 7 15,16-4 5-15,3 2 2 0,2 0 9 0,0 0 5 16,3 0 2-16,-3 0 4 0,-1 0-4 16,-5-2-4-16,-10 2-5 0,-2 0 4 15,-7-2-2-15,-8 2-5 0,-2 0-2 0,-2-2-4 16,-7 2-3-16,-4 2-7 0,-4-2-3 15,-9 2-1-15,-8 2-1 0,2-4 0 0,-30 15-7 16,-3-3 6-16,-9 1 0 0,-12 0-4 16,-17 6 4-16,-6-5-3 0,12-5-2 0,7-1 0 15,5-2-1-15,7-1 3 0,6-1-4 16,5 0 4-16,4-1-5 0,4 1 5 16,3-2 11-16,5 2 20 0,3-2 5 15,8 0 5-15,8 2 0 0,0-4-6 0,24 6-2 16,4-3-6-16,7-3-1 0,10-2-5 15,15-2 0-15,24-1 0 0,1-5 5 0,0-1-1 16,-8 0-1-16,-11 1 1 0,-17 0-2 16,-7 5-2-16,-5-1-6 0,-11 0-5 15,2 2-8-15,-9 1-3 0,-6 1-2 0,-8 0-1 16,-5 2-4-16,0 0 2 0,-45 4-10 16,9 3-20-16,-13 3-45 0,-5-1-58 15,-17 10-89-15,-7-1-122 0,9 0-869 0,9 2 411 16,13-5 272-16</inkml:trace>
  <inkml:trace contextRef="#ctx0" brushRef="#br0" timeOffset="117130.03">10153 12584 110 0,'-2'13'157'0,"0"3"-8"0,2 3-8 0,-5 0-7 16,3 2-7-16,0 5-1 0,0 1-6 15,2 2 4-15,-2-1-5 0,0 3-1 16,0-1-7-16,2 3-11 0,0-3-10 0,0 3-10 15,0-1-5-15,2-2-7 0,0 3-10 16,-2-5-4-16,2-1-5 0,0 0-8 16,0-6-9-16,-2-3-12 0,2 2-16 0,-2-3-19 15,0-4-29-15,2-2-31 0,1 1-35 16,-1 0-40-16,-2-5-467 0,0 1 210 16,0-1 138-16</inkml:trace>
  <inkml:trace contextRef="#ctx0" brushRef="#br0" timeOffset="118810.43">10110 12527 86 0,'0'0'98'16,"5"-4"-6"-16,-5 4-9 0,0 0-13 0,3-4-8 15,-3 4-4-15,0 0 10 0,0 0 1 16,0 0 5-16,0 0 6 0,0 0-2 15,0 0-3-15,6-4-17 0,-6 4 4 0,0 0-9 16,0 0 0-16,0 0-8 0,0 0-4 16,0 0-1-16,0 0-5 0,-4-9-2 0,4 9-5 15,-2-6-1-15,2 6 0 0,-5-6-7 16,5 6 7-16,-5-3-1 0,5 3 5 16,0 0 19-16,0 0 15 0,0 0 14 15,-6 11 5-15,4-3 4 0,0 5 2 0,0 6 0 16,2 4 2-16,0 6-1 0,-2 3 0 15,4 8 0-15,0 6-1 0,0 11 0 0,2 19 0 16,2 4 0-16,4-4-4 0,-4-9-4 16,-2-8-7-16,2-2-5 0,-2 0-7 15,0-3-9-15,1-5-2 0,-1-7-5 0,-1-4-4 16,-1-5-5-16,2-7-9 0,-2 1 0 16,-2-4-1-16,2-6-2 0,0 2 2 0,0-6-2 15,0-1-6-15,0-1 1 0,0-1 2 16,1-3-8-16,-1 1 0 0,2-2 0 15,-2-1-5-15,0 0 0 0,2 0-2 0,-2-1-3 16,0 2 6-16,-2-6-9 0,3 5 8 16,-1-1-3-16,0 0-3 0,-2-4 0 15,2 3 1-15,-2-3 1 0,5 5-3 0,-5-5 8 16,2 5-6-16,-2-5 5 0,4 4 4 16,-4-4-5-16,6 2 7 0,-6-2-3 15,8 4-2-15,-4-3 1 0,-4-1 2 0,14 0 1 16,-14 0 7-16,14 0-5 0,-5-1 4 15,1-1 12-15,1 2 0 0,0 0 3 0,3 0-4 16,2-2-1-16,0 2-1 0,3 0 1 16,0 0-2-16,4 0 4 0,3-2 0 15,4 2-2-15,-1-2 2 0,3 0 2 0,2 0-1 16,8-1-5-16,-1-3 1 0,3 2-3 16,1-2 2-16,1 1 4 0,1 1 0 15,5-2-1-15,-5 4 4 0,-1 0 5 0,-1 1 0 16,-1-2-4-16,1 1-3 0,-1 2 0 15,-2 2-2-15,1-2-2 0,-3 0-1 16,-2 3-3-16,3-2-2 0,-6-1-4 0,1 2 0 16,2 0-4-16,-2-2 3 0,-2 2-2 15,3 0 1-15,-2 0-6 0,1-2 2 0,-2 4-1 16,2-4-3-16,-2 0 1 0,-1 1-4 16,-3 1 3-16,2-2-3 0,-3 2-1 15,-1 0 1-15,-2-2-2 0,-1 2-1 0,-1 0-1 16,-2 0-1-16,0-2 1 0,1 2 0 15,-1-1-1-15,-4 4-2 0,4-5 2 0,-3 1-3 16,-3 1 0-16,2 0 1 0,-2-2 1 16,2 2-1-16,-2 0 0 0,-1-2 1 15,-2 2 0-15,0-2-4 0,-1 2 3 16,0-2 0-16,-2 2-1 0,0-1 0 0,-2-1-1 16,1 3-1-16,-9-3 2 0,15 1-5 15,-11 1 1-15,-4-2 2 0,13 0-2 0,-9 2 3 16,-4-2 0-16,8 2 0 0,-2 0 0 15,-6-2-1-15,12 4 1 0,-12-4 1 16,8 2-1-16,-4 1 1 0,0 0-2 0,-4-3-1 16,6 1 1-16,-6-1-3 0,9 2 0 15,-9-2-4-15,0 0-1 0,0 0-3 0,9-6-2 16,-9 6 3-16,2-5-2 0,0-1 4 16,-2 0-1-16,0-3 2 0,0-2 0 15,0-7 3-15,-2 0-2 0,0-4-2 0,-1-6-1 16,-1-3-6-16,0-7 2 0,-3-4-4 15,1-6-7-15,0-3 4 0,0-2-2 0,2-1-2 16,-4 3 0-16,2-1 4 0,0 3-1 16,4 5 2-16,0 4 6 0,0 4 2 15,0 4 0-15,0 3 4 0,2 4 1 16,0 2 0-16,0 4 3 0,2 2-2 0,-2 2 1 16,2 2 2-16,-2 1-2 0,0 1-11 15,2 1-27-15,-2 1-33 0,2 1-35 16,-4 0-48-16,2 3-61 0,-2 1-63 0,0-2-57 15,0 3-829-15,-5-1 398 0,-1 0 263 0</inkml:trace>
  <inkml:trace contextRef="#ctx0" brushRef="#br0" timeOffset="119523.82">11180 12011 17 0,'4'-6'209'0,"-2"2"-16"15,2 2-18-15,-4 2-13 0,4-3-11 16,-4 3-10-16,0 0-11 0,0 0-9 0,-14 11-9 16,8-6-13-16,-3 5-7 0,0 0-6 15,1 3-6-15,-2-1-9 0,-1 1-3 0,-2 4-8 16,0-4-8-16,3 1-4 0,-1-1 3 15,2 2 1-15,1-3 2 0,0-1 3 0,2 0 4 16,0-1 2-16,3 0 0 0,0-1-4 16,6 1-5-16,0-1-3 0,1 0-2 15,4 3 0-15,2 0-4 0,5-1 1 0,0 4 3 16,4-1-3-16,3 1 3 0,-4 0-2 16,10 4 0-16,-3 2-1 0,1 0 2 15,2 0-2-15,-6 4 0 0,4-1 2 16,-5-1-6-16,-1 4-1 0,-2 0-1 0,-5 1-10 15,-5-5 0-15,-1 2-5 0,-5-4-3 16,-4 2 0-16,-3 0-2 0,-3-1-4 0,-3-3 0 16,-5 1-3-16,-2-5 2 0,0 0-2 15,-6-4-9-15,1-3 5 0,-3-2-5 16,1-3-3-16,0-3-5 0,-3-1-29 0,1-9-41 16,-3-3-63-16,5-2-91 0,-3-4-854 15,2-5 368-15,8 2 243 0</inkml:trace>
  <inkml:trace contextRef="#ctx0" brushRef="#br0" timeOffset="121554.71">13546 12971 4 0,'0'0'203'0,"0"0"6"16,0 0-4-16,0 0-3 0,0 0-7 15,0 0-4-15,0 0-6 0,0 0-3 16,2-17-9-16,-2 11-3 0,2-2-10 0,0 1-8 16,0-3-9-16,1-3-15 0,1 0-7 15,-2-2-10-15,0-5-16 0,1 1-7 16,-1-6-8-16,-2 3 9 0,-2-3-14 0,2-2-7 16,-5 1-9-16,3-1-10 0,0 2-7 15,0 2-3-15,-3 2-5 0,3 4-5 0,0 0-3 16,0 2-1-16,0 2-3 0,0 1-2 15,2 0-1-15,-2 5 3 0,2-3-3 16,0 3-1-16,0 1-8 0,0 0 11 0,4 0 0 16,-2 1-3-16,4 1 2 0,-1 0-8 15,3 1 3-15,1-2 7 0,-1 2-3 0,0-1 7 16,6 0 3-16,-2 0 0 0,3 1 2 16,0-1-2-16,2-2-4 0,-1 2 1 15,4 0-6-15,-2-1 5 0,4 1 9 16,1-3 2-16,3 1 5 0,1 0 6 0,-2 2 7 15,3 0 5-15,-1-1 1 0,5 0 1 16,-2 2 2-16,-1-1-2 0,1 2-3 16,2-2-3-16,-1 2 0 0,3-1 0 0,-2 1-4 15,0 0-6-15,-1-2 0 0,3 2-3 16,-4 0-5-16,1-2-3 0,1 1-2 0,1 1 0 16,-4 0-4-16,0-2-2 0,1 2-2 15,2 0-2-15,-5 0-3 0,3-2 0 0,0 1-3 16,-1 1-3-16,1-2-1 0,0 2 3 15,1-2-1-15,-1 1-1 0,2 0 2 0,-1 0-3 16,1-1 1-16,0 2 3 0,-2 0 1 16,-1 0 3-16,1 2-4 0,0-2 1 15,-1 2-4-15,-3 0-1 0,-3 0-2 16,7-2 1-16,-5 2-3 0,0 0 0 0,3 0-1 16,3-1-1-16,-3 1-2 0,2-3 3 0,-3 2-3 15,1-1 0-15,2 2 0 0,-3-2 0 16,1 0-1-16,-3 2 0 0,0 0 2 15,1-2-3-15,-3 2 2 0,3 0-1 0,-4-2-1 16,4 2 0-16,-3 0 0 0,1 0-2 16,2-2 2-16,-4 2-2 0,2 0 1 15,1-2-1-15,1 2 2 0,-4-1-3 0,4 1-1 16,-3-2 4-16,1 2-1 0,-1-3-1 16,2 3-1-16,-1 0 1 0,1 0-1 15,-1-1-2-15,1 2 1 0,0-1 1 0,2-1 1 16,1-1 1-16,4 2-4 0,-1 0 1 15,-1-2-2-15,4 0 2 0,0 0 0 0,2 0-1 16,-2 0 0-16,6-1-1 0,0 1 3 16,-4-2 2-16,-1 2-4 0,-4-2 1 15,9 2-1-15,-6-2 2 0,0 1-2 0,-2-1-1 16,1 0 3-16,-1 0-3 0,0 2 2 16,1-2-1-16,-1 1-1 0,2 0 0 15,1 0 0-15,-4-1 2 0,5 2 0 0,2-4-5 16,4 3 1-16,-1-1 0 0,-3-2-1 15,2 2 2-15,1 0 1 0,-3-1-1 0,-1-1 1 16,-3 4-1-16,-2 0 1 0,0 1 1 16,-1 1 1-16,-1 1 0 0,0-1-1 15,-3 4 2-15,1 0 0 0,-2 0-1 0,-6-1 1 16,1 1 0-16,-1 2-1 0,-2-2 0 16,0 2 1-16,-2-3 2 0,-1 1-2 15,3 0-1-15,-2 0 1 0,0 1-1 0,0 0-1 16,1-2 0-16,2 1 0 0,-2-2-1 15,4 1 1-15,-2 0-1 0,3 0 4 0,1-1-1 16,-2 2-1-16,6-2-1 0,1 2 1 16,-5 0-2-16,-2-2 3 0,0-1 4 15,1 3-7-15,-1-2 1 0,-2 0 0 0,0 2 3 16,-3-4-4-16,2 2 1 0,-6-1-1 16,3 2 2-16,-4-3-3 0,-1 0 0 15,1 2 2-15,-1-2-2 0,-1 1 2 0,0-1-1 16,-9 0 0-16,14 2 2 0,-6-2 1 15,-3 2-1-15,-5-2 3 0,13 2-1 0,-9 0 1 16,-4-2-3-16,10 2 2 0,-10-2 1 16,9 4 0-16,-7 0-1 0,2 1 0 15,0 3-1-15,1 1 0 0,-1 5-1 0,1 3 1 16,1 6 1-16,-2 1-1 0,2 5 1 16,-2-2 0-16,2 3-3 0,2-3 4 0,-2-1-5 15,-2-1-37-15,2-2-50 0,0-4-69 16,-2-4-95-16,3-3-125 0,-1-1-1121 0,1-3 511 15,-3 0 336-15</inkml:trace>
  <inkml:trace contextRef="#ctx0" brushRef="#br0" timeOffset="122823.33">15600 14135 36 0,'2'-6'209'0,"0"2"-5"0,-2 4-4 15,4-6-5-15,-4 6-5 0,2-3-5 16,-2 3-11-16,4-4-4 0,-4 4-9 0,0 0-3 16,0 0-3-16,0 0-5 0,4-4 2 15,-4 4 0-15,0 0-3 0,0 0-5 16,2 17-5-16,0-5-17 0,2 1-10 16,-2 4-1-16,4 4-8 0,-2 0-2 0,-2 0-5 15,2-2-3-15,0-2-7 0,-2 0-7 16,2-2-4-16,-4-1-10 0,4-4-10 15,-1-1-9-15,-1-3-13 0,-2-3-8 0,0-3 2 16,0 0-5-16,0 0-4 0,2-28 0 16,-2 5 0-16,-2-2-7 0,0-3-1 0,-1-4-13 15,1-1-2-15,-2-3 3 0,0-1-4 16,0 3-3-16,0 0 2 0,0 0 9 16,0 5-8-16,0 2 2 0,0 1-2 0,2 1 0 15,0 4 1-15,0 0-2 0,2 2 5 16,0 0 4-16,2 2-5 0,0-2 2 0,2 4 3 15,2 0-3-15,0-1-1 0,2 1 0 16,2 1 0-16,3 3 2 0,2 0 5 0,0 1 0 16,1 5-3-16,4-1 4 0,1 2 1 15,0 4 2-15,0 0 0 0,-1 2-2 16,0 2 3-16,0 0 3 0,-4 1 0 0,-1 5-6 16,-4-1-1-16,-7 7 2 0,-2 1-2 15,-6 0-2-15,-5 6 1 0,-5-2-6 16,-5 1-2-16,-5 2-26 0,1-6-44 0,-7-3-50 15,3-5-75-15,2-4-98 0,-5-4-920 16,0-6 413-16,5 0 273 0</inkml:trace>
  <inkml:trace contextRef="#ctx0" brushRef="#br0" timeOffset="124815.92">12683 12744 60 0,'4'-7'176'0,"2"-1"-3"0,2-2 3 16,1-1-5-16,2-3 3 0,-1 3 2 0,5-2-1 15,0 0 0-15,2-1-6 0,2 3-4 16,0 0-8-16,2 1-4 0,3 0-6 15,0 0-8-15,2 5-13 0,-1-2-9 16,3 1-8-16,2 4-8 0,-3-4-3 0,5 6-8 16,-2 0 0-16,2 0-10 0,-1 2 7 15,1 0-4-15,0 0-7 0,-3 3-1 0,1 3-4 16,4 2-12-16,-5 1-3 0,1 2-1 16,0 1-7-16,-5 1-7 0,0 0 6 15,1 2-12-15,-7-2-3 0,0 3-3 0,0 1-1 16,-4-2-9-16,-1 4 0 0,2 0-2 15,-4 2 0-15,-4 0 0 0,1 2-4 0,0-1-3 16,-3 5-1-16,-2-1-1 0,0 1 5 16,-2 0-9-16,0-1 4 0,-2 2-2 0,-2-1-2 15,2 0 3-15,-4-1 0 0,2 1-3 16,-4-2 2-16,0 1-2 0,-4-1-4 16,2 0 2-16,-2 1-4 0,-3 1 9 0,-2-1-7 15,-2-3 2-15,-1-1-10 0,-2 1 9 16,0-4 4-16,-2 2-3 0,1-4-7 15,-3 0 3-15,0-2 0 0,2-2-2 16,1-1 2-16,-1-3 3 0,2-1 2 0,-2 0-11 16,-1-5 9-16,0 1 1 0,0-2-11 15,-1-3 7-15,1-1-2 0,-2 0-1 0,-1-1 0 16,-1-3-10-16,-3-2 6 0,3-1-11 16,-1-1-4-16,-4-3-1 0,2-3-8 15,1-1 8-15,-1-4-1 0,-4-4-1 0,3-2-1 16,1-3-3-16,0-1 8 0,3-1 4 15,1-2 0-15,6 2 0 0,0 2 3 0,4-2 0 16,0 1 4-16,2 1 8 0,5 3 1 16,3 0 5-16,0-2 6 0,2 3 6 0,4-3 4 15,0 0 0-15,4 0 0 0,2 1 3 16,4-6-23-16,3 1 0 0,4-3 1 16,2-4-1-16,5-1-1 0,1 2-12 0,2-2-13 15,12-10-20-15,-8 9-26 0,-3 5-38 16,0 3-48-16,0 3-58 0,0 1-57 15,-2 7-726-15,-5 2 340 0,-1 4 225 16</inkml:trace>
  <inkml:trace contextRef="#ctx0" brushRef="#br0" timeOffset="125484.23">13106 11860 152 0,'0'0'200'0,"6"-3"-7"0,-6 3-12 16,0 0-13-16,0 0-17 0,5-4-14 15,-5 4-12-15,0 0-2 0,0 0-3 16,-7-8 2-16,7 8-10 0,-11-4-6 0,5 2-5 16,6 2-8-16,-16-3-8 0,4 0-4 15,2 2-6-15,-3 1-3 0,3 0-3 0,-3 0-5 16,-2 0-3-16,1 1-6 0,0 3-1 15,0 2-7-15,-1-2-3 0,-2 3-5 16,2 1-1-16,-1 0-7 0,-2 3-1 0,2 1 1 16,-2 3-6-16,4 0 2 0,-1 1-3 15,3 2 0-15,0 3 3 0,2 0 1 16,2 2 1-16,0 2 3 0,3 1 8 16,3-1-1-16,-1 0 2 0,6 2 7 0,2-2 5 15,3-1 26-15,2-2-7 0,3-2-2 16,6-4-3-16,0-1-4 0,5-6-4 0,2-3-5 15,2-4-7-15,2-4-5 0,1-2-11 16,-1-1-10-16,0-1-17 0,-3 2-38 0,-1 0-45 16,-7 0-76-16,0 4-72 0,-2 4-111 15,-3 4-741-15,0 3 367 0,-2 6 242 0</inkml:trace>
  <inkml:trace contextRef="#ctx0" brushRef="#br0" timeOffset="127241.47">8797 13196 152 0,'8'4'242'0,"-2"-1"-1"0,0-1-12 16,-2 2-17-16,3-2-16 0,-7-2-19 0,9 4-19 16,-5-3-14-16,-4-1-8 0,6 5-10 15,-6-5-12-15,0 0 5 0,-2 5-3 16,2-5-3-16,-15 4-10 0,4-2-10 15,-3-2-8-15,-3 2-8 0,-4 0-6 0,0-1-9 16,-3-1-8-16,1 0 0 0,0 3-15 16,-3-2-29-16,1-1-41 0,1 2-54 0,4 0-61 15,-2 0-49-15,-1 0-712 0,4 2 308 16,2-2 204-16</inkml:trace>
  <inkml:trace contextRef="#ctx0" brushRef="#br0" timeOffset="127881.77">8208 13165 129 0,'-3'11'243'0,"3"5"-2"15,-2 1-4-15,0 2-6 0,2 2-11 0,0 0-7 16,0 0-8-16,0 2-11 0,2-3-17 16,0-2-11-16,-2-3-17 0,0-2-17 15,3-1-23-15,-3-6-21 0,2-3-18 16,-2-3-21-16,0 0-16 0,5-22-13 0,-5 4-8 16,0-3-2-16,0-1-5 0,0-1 0 15,0 0 3-15,0-2-2 0,0 4 0 0,-3 0-3 16,3 0 1-16,0 4-1 0,0 2 5 15,-2 0 6-15,2 3-3 0,2 1 7 16,-4 1 9-16,2 3 7 0,0-1 8 0,0 1 14 16,0 3 3-16,0 4 8 0,0-6-5 15,0 6-4-15,0 0 0 0,0 0-4 16,0 0-6-16,0 0-3 0,0 0-9 0,0 0-2 16,0 0 0-16,-9 17-8 0,5-13 5 15,0 0-10-15,-4 2 2 0,-1-3-2 16,0 3 2-16,-3 1-10 0,-3 1-1 0,-2-1 2 15,-2 5-7-15,-2-3 3 0,0 3 3 16,-2 1-9-16,-3-1 0 0,0 3-3 0,-1-1-2 16,2-1 0-16,4-2 7 0,-3 1-7 15,4-1 3-15,0 0-6 0,5-1 3 16,1-2-3-16,-2-1 2 0,4 1 8 0,4-2-9 16,-3-1 5-16,2-1-3 0,1 2 7 15,2-2-4-15,-3 2 17 0,5-3 1 16,0 1 4-16,4 4 0 0,2-2 3 0,2 1 5 15,5 2 10-15,1 3 12 0,5 1 4 16,4-2 9-16,2 3 3 0,9 1-4 16,2-3-6-16,2-1-6 0,4-2-11 0,1-1-3 15,0-2-17-15,-1-2-40 0,2-1-58 16,-8-1-87-16,-1-2-107 0,-7 0-1147 0,-3 0 482 16,-2 2 317-16</inkml:trace>
  <inkml:trace contextRef="#ctx0" brushRef="#br0" timeOffset="129182.19">5735 13491 121 0,'-2'7'228'0,"0"1"-14"0,-2 0-13 15,0-3-14-15,-2-1-14 0,-5 0-16 16,0-2-16-16,-1-6-10 0,-3-2-10 0,1-1-3 15,-2-8-5-15,2-3-5 0,1 0-5 16,2-7-7-16,5 0-10 0,1-2-3 16,3-2-2-16,2-1-3 0,7-6-5 15,-1 2-5-15,7 1-3 0,2-1-7 0,1 1-4 16,8-3-3-16,-3 4 2 0,5 0-7 16,-4 9 3-16,4 0 3 0,2 4 6 15,-1 2-7-15,3 3 6 0,-2 5 1 0,-3 5 6 16,3 2 5-16,-4 6-3 0,2 3 2 15,-1 9-3-15,-3 7-10 0,-4 4-5 0,-2 7-3 16,-8 0-3-16,-2 4-7 0,-8 0 0 16,-4 0-8-16,-6-1-10 0,-8 1-5 15,-5-4-10-15,-5-3-15 0,-4-9-17 0,-2-7-5 16,1-3-5-16,-6-4-3 0,7-5 2 16,0-3 3-16,2-2 3 0,3-3 1 15,3-1 3-15,6-2 5 0,2 1 3 0,6-3 5 16,1 0 7-16,7 3 10 0,0-2 5 15,4 3 9-15,4-2 9 0,0 4 3 16,5 1 0-16,1-1 8 0,0 4 5 0,4 2-4 16,4 0 5-16,2 1-2 0,5 3 10 15,3 0 3-15,1 0 2 0,7 1 2 0,2-1-5 16,4-3-5-16,1 0-7 0,1-3-2 16,1-4-7-16,-3-2-6 0,7-8-8 15,-3-1-22-15,1-4-39 0,-5-2-46 0,-4-3-54 16,-4 1-79-16,-2-2-89 0,-7 6-888 15,-3 6 408-15,-5 1 270 0</inkml:trace>
  <inkml:trace contextRef="#ctx0" brushRef="#br0" timeOffset="136920.69">8706 13482 54 0,'0'0'69'0,"0"0"-4"0,12-10-1 16,-12 10-2-16,2-4-5 0,-2 4-5 16,0 0 0-16,0 0 0 0,6-2-3 0,-6 2 1 15,0 0-10-15,0 0-7 0,0 0 1 16,0 0 1-16,0 0 3 0,0 0-14 0,0 0 7 15,9 8 6-15,-9-8 1 0,0 0 10 16,4 3 14-16,-4-3 4 0,0 0 10 16,5 5 1-16,-5-5 5 0,0 0 1 0,0 5 1 15,0-5 7-15,0 10-3 0,-5-5 4 16,3 3 6-16,-5 1 1 0,1 3 1 16,-4 0 4-16,-5 4 3 0,-2 4-1 0,-8 2-2 15,-5 5-3-15,-4 2 17 0,-19 12 0 16,-4 0-11-16,-2 0-1 0,-7 0-4 15,-2 0-6-15,-5-1 5 0,-18 10 0 0,-5-4 3 16,1-1-8-16,-5-1-1 0,-3 4-6 16,3-4-5-16,1-1-9 0,-5 3-3 15,2 2-10-15,-4-2-4 0,1 1-5 0,-6 3-6 16,-4 1-6-16,-2 3-2 0,-2 2-6 16,3 4-2-16,0 1 0 0,-1 2-2 0,1 3-2 15,3 1-5-15,-6-2 0 0,4 1-1 16,0-3-6-16,-1-2 1 0,4-4-3 0,2 1 2 15,6-7-5-15,4-4-1 0,5-2-1 16,21-13-3-16,-1-4 1 0,8-1 2 16,15-6-4-16,7-8 0 0,7 0-2 0,2-5 1 15,4 0-2-15,5 0-3 0,3-3 0 16,3 1-4-16,0-2-4 0,4-1-13 16,2-3-13-16,2 0-25 0,3 0-30 0,4 0-29 15,2-3-50-15,4-1-66 0,8-2-71 16,4-2-931-16,10 1 421 0,1-3 278 15</inkml:trace>
  <inkml:trace contextRef="#ctx0" brushRef="#br0" timeOffset="137800.93">4218 16693 167 0,'-10'8'268'0,"1"5"3"16,-2 2 5-16,5 4-14 0,-5-4-13 16,5 5-18-16,0-5-15 0,2 4-11 15,4 0-2-15,0-4-11 0,4 0-9 0,4-3-21 16,7-3-16-16,11-3-35 0,3-4-39 16,13-6-33-16,0-1-32 0,7-7-36 15,-2 3-38-15,-7-3-40 0,-4 3-55 0,0 3-38 16,-6-2-717-16,-5 1 312 0,-6 7 206 15</inkml:trace>
  <inkml:trace contextRef="#ctx0" brushRef="#br0" timeOffset="138073.73">4531 16703 80 0,'-10'-4'279'0,"-1"4"-5"15,-2 0-5-15,-1 0-13 0,-5-4-19 16,-5 8-17-16,1-4-24 0,-2 0-19 16,-3 2-14-16,-1-2-20 0,-3 2-13 0,2 1-17 15,1-3-15-15,1 6-29 0,0-6-37 16,5 2-40-16,-1 0-46 0,6-2-48 0,-2 4-29 15,6-4-43-15,1 0-44 0,3 2-479 16,1-2 237-16,3 0 156 0</inkml:trace>
  <inkml:trace contextRef="#ctx0" brushRef="#br0" timeOffset="138243.32">4307 16558 240 0,'0'0'250'15,"0"0"2"-15,-13-4-1 0,13 4-13 0,-21-4-17 16,10 4-25-16,-3 4-19 0,-2-4-18 16,0 0-27-16,-1 2-38 0,-2 0-60 15,0 3-66-15,2 1-70 0,-4 2-616 0,6-1 244 16,-2 5 161-16</inkml:trace>
  <inkml:trace contextRef="#ctx0" brushRef="#br0" timeOffset="138537.65">4703 16434 82 0,'4'-4'293'15,"0"0"-8"-15,-4 4-7 0,6-2-11 16,-6 2-20-16,0 0-17 0,0 0-8 0,0 0-12 15,0 0 13-15,-6 16-12 0,0-5-10 16,-3 3-6-16,-1 7-11 0,-3-1-12 16,-2 3-19-16,-1 4-10 0,0 1-19 0,2 5-16 15,-3-6-11-15,2-2-20 0,2-1-33 16,5-5-42-16,-2-2-41 0,0 1-44 16,4-9-46-16,0 3-55 0,6-5-45 0,2 1-32 15,2-6-11-15,2 1-698 0,1-3 330 16,2 2 218-16</inkml:trace>
  <inkml:trace contextRef="#ctx0" brushRef="#br0" timeOffset="138721.07">4703 16827 25 0,'10'0'131'15,"0"0"2"-15,0 3 11 0,0-6 6 0,-10 3 0 16,14 0 3-16,-9-4 5 0,-1 0 4 16,-1 0 5-16,-3-5 3 0,-5 1-4 15,1-2-8-15,-7-3-11 0,1 0-17 0,-3-6-12 16,-2 3-13-16,0-5-10 0,1 6-16 15,-4-4-12-15,4 4-30 0,2-2-35 16,-2 4-38-16,6 3-53 0,0 2-52 16,1 3-75-16,5 3-521 0,0-4 251 0,2 6 165 15</inkml:trace>
  <inkml:trace contextRef="#ctx0" brushRef="#br0" timeOffset="139048.21">5044 16405 28 0,'4'-1'254'0,"-4"1"-9"0,0 0-11 15,0 0-15-15,0 0-20 0,10 7-18 0,-10-7-16 16,-8 15-15-16,0-3-10 0,-2 3-7 15,2 4-3-15,-4-1-7 0,1 3-6 0,3 1-9 16,-3-1-5-16,0 0-9 0,5 0 2 16,2-4 3-16,0 0-1 0,4 1-2 0,0-1-6 15,6-8-14-15,4 3-5 0,3-5-10 16,7-5-15-16,0 2-15 0,6-4-21 16,4-4-18-16,-3 2-25 0,3-4-30 15,-5 5-31-15,3-7-45 0,-3 4-43 16,-4 2-50-16,-1-1-668 0,-4-1 306 0,-1 0 202 15</inkml:trace>
  <inkml:trace contextRef="#ctx0" brushRef="#br0" timeOffset="139322.79">5349 16417 287 0,'0'-6'285'15,"0"6"-11"-15,2-6-7 0,-2 6-10 16,0 0-16-16,0 0-17 0,0 0-19 0,0 0-23 15,0 0-16-15,-12 25-14 0,8-11-4 16,0 1-3-16,2 0-6 0,-2 4-9 0,4 2-10 16,0-2-9-16,0-2-4 0,2 2 5 15,2-5-4-15,2 1-8 0,6-4-13 16,0 3-10-16,5-7-7 0,4-5-8 16,0 2-9-16,5-8-10 0,-3 2-17 0,0 2-24 15,2 0-26-15,-3-3-27 0,1 0-23 16,-2 2-32-16,-2 1-34 0,-2-4-35 0,-2 4-43 15,-3 0-28-15,2-2-17 0,-6 2-718 16,0-4 334-16,-1 2 220 0</inkml:trace>
  <inkml:trace contextRef="#ctx0" brushRef="#br0" timeOffset="139592.07">5710 16486 165 0,'0'-8'182'0,"2"-4"5"15,1 5 4-15,-3-1 8 0,0 2 5 16,0 1-1-16,0 5-9 0,-3-6-13 15,3 6-12-15,0 0-14 0,0 0-14 0,0 0-9 16,-6 19-9-16,6-7-2 0,-2-5-5 16,2 7-3-16,2-5 2 0,0 2 4 0,2-1-7 15,5 1-10-15,1-1-6 0,4-4-11 16,0-1-8-16,7-5-6 0,-2 0-10 16,6-5-6-16,-1-3-9 0,2 0-6 0,-4-5-7 15,2-2-6-15,-1-4-13 0,-6-2-9 16,0 2-17-16,-5 0-19 0,1 2-16 15,-4 0-15-15,-3 5-16 0,-1-1-23 0,-3 1-30 16,0 5-38-16,-4 5-34 0,2-2-43 16,0 4-691-16,0 0 319 0,0 0 210 15</inkml:trace>
  <inkml:trace contextRef="#ctx0" brushRef="#br0" timeOffset="139938.34">6187 16211 53 0,'10'-7'232'0,"1"1"-10"0,-1 0-11 16,-1 1-7-16,-3-3-7 0,1 2-15 0,-1-1-16 16,-2 3-16-16,0-2-17 0,-4 0-13 15,0 6-10-15,0-7-10 0,0 7-10 16,0 0-5-16,-12 0-8 0,12 0-11 0,-15 5-2 16,8 3-2-16,1-2-1 0,-3-2 2 15,3 3-2-15,2 3 1 0,-2-1-6 16,4-1 4-16,0 3 5 0,0-5-1 0,4 3-2 15,2-1-3-15,0 0-3 0,6 1-3 16,3 1-2-16,2 1-2 0,2-2-11 16,4 3-1-16,0-3 8 0,0 3-11 0,1 1 2 15,-4-3 4-15,0 1-8 0,-6 3-6 16,1-5 0-16,-7 3-6 0,-3 1-4 0,-3-4-2 16,-9 7-6-16,-2 1-19 0,-1-2-22 15,-6 1-25-15,0-3-30 0,-4 4-37 16,5-8-41-16,1 3-31 0,0-5-31 15,2 1-33-15,4-6-607 0,3-4 295 0,7 2 195 16</inkml:trace>
  <inkml:trace contextRef="#ctx0" brushRef="#br0" timeOffset="140126.84">6500 16156 4 0,'8'-11'242'0,"-4"3"-7"0,1 2-6 15,-3 2 3-15,2 4-4 0,-4 0-11 16,0 0-18-16,2 10-11 0,-2 1-7 15,-2 3-10-15,-2 7-9 0,2 1-9 16,2 5-8-16,-2 0-16 0,2-5-17 0,0 3-12 16,0-7-12-16,2 1-12 0,-2 0-31 15,2-6-51-15,0-1-76 0,2-1-99 0,2-5-90 16,1-1-612-16,2-3 300 0,-1-4 198 16</inkml:trace>
  <inkml:trace contextRef="#ctx0" brushRef="#br0" timeOffset="140484.54">6724 16274 8 0,'9'-21'230'0,"-3"6"1"16,0-2 4-16,0 4-10 0,-1 3-21 15,-3-1-15-15,1 3-16 0,-1 0-15 0,0 3-14 16,0 1-9-16,-2 4-11 0,0 0-7 15,0 0-8-15,0 0-6 0,-11 15-10 16,4-2-7-16,1 1 2 0,2 3 0 16,0 0 4-16,2 4 2 0,2 0 12 0,2-4 8 15,2 0 15-15,4 4-5 0,6-6-9 16,0-2-12-16,9-1-6 0,-2-8-8 16,2 0-13-16,3-10-7 0,2-2-5 0,1-5-9 15,-1-2-6-15,-4-10-15 0,-4 2-3 16,-3-4-9-16,-6-1-10 0,-5 1-13 0,-4 3 0 15,-6-1-5-15,-2 2-13 0,-7 6-16 16,-2-3-18-16,-7 11-20 0,0-3-34 0,-2 7-45 16,-1 5-44-16,-1 4-45 0,-1 3-56 15,2 1-735-15,4 2 351 0,-1 1 231 16</inkml:trace>
  <inkml:trace contextRef="#ctx0" brushRef="#br0" timeOffset="140857.7">7025 16322 48 0,'13'2'281'0,"-5"-2"-14"0,2-2 1 0,1-4-9 16,2 1-5-16,-3-5-17 0,1-5-17 16,-2-5-20-16,1-1-9 0,-2 1-15 15,1-5-6-15,-1 4-5 0,1 0-12 0,-5 2-6 16,3 3-9-16,-3 4-6 0,2-2-5 15,-4 4-4-15,2 3-4 0,0-1-7 0,-2 2-8 16,5 3-10-16,-7 3-10 0,0 0-9 16,17 17-9-16,-9-4-4 0,5 2-6 15,4 4 3-15,4 2 10 0,5 0 5 0,1 0 12 16,3-3 7-16,2-1 2 0,4 0-4 16,-3-6-6-16,1 2-8 0,-6-7-13 15,-1-2-8-15,-3-4-12 0,-2-4-13 0,-2-2-13 16,-1-9-10-16,-6-7-17 0,-3-2-16 15,-3-2-22-15,-3-5-28 0,-2-1-33 16,-2 0-36-16,-2 1-22 0,-4-7-31 0,-1 4-39 16,1 5-58-16,-3-1-70 0,-1 3-865 15,1 2 418-15,5 2 276 0</inkml:trace>
  <inkml:trace contextRef="#ctx0" brushRef="#br0" timeOffset="142380.85">9179 7522 35 0,'18'0'153'15,"-4"-1"-8"-15,6 2-3 0,-4-1-7 16,5 0-11-16,1 2 0 0,0 2-1 15,2-2-2-15,6 2-1 0,-3-2 1 0,5 4-6 16,-2-2 0-16,7 1-2 0,1 1 1 16,3 0-2-16,-3 1-7 0,0 1-2 0,0-1-2 15,3 3-11-15,-3-2-4 0,-3 1-7 16,3 1-5-16,-3-1-7 0,-1 3 1 16,0-1 2-16,-3 2-7 0,3 2-1 0,-4 1-5 15,1 1-9-15,-1 2 4 0,0 2-3 16,4 2-3-16,-5 3-4 0,3 1-4 15,-8-2-6-15,0 0-1 0,0 1-3 0,-3 1-3 16,1 0 3-16,-2 0-5 0,-3 1-6 16,-2 1 2-16,2-1-2 0,-5 0-4 15,0 3 2-15,-2 0 1 0,-4-5-6 0,-2 1-3 16,-2 0-2-16,-2-5 1 0,-4 3 1 16,0-2 4-16,-6-2-3 0,1 0-2 0,-6-2-4 15,1 0 1-15,-3-2 0 0,-3 1 1 16,-2 0 0-16,-2 0-1 0,-4 1 3 15,1-2-1-15,-3 2-3 0,3 0-2 16,-5 0 1-16,2 0 1 0,0-2-1 0,-1 0 0 16,-1-2 3-16,0 3-5 0,-1-5 2 15,1 2 3-15,0-3-4 0,0-1 1 16,1 1 3-16,-1-1-3 0,2-3-2 0,1-2 4 16,-1-3-1-16,0 3 0 0,1-4-2 0,-1 0 0 15,0-2-1-15,-1-2 0 0,-1 0 2 16,-2-2-2-16,-2-1-1 0,-2-3 4 15,-3-2-2-15,-3-3-4 0,1-2 2 0,-1-5-1 16,0 1-3-16,2-5-1 0,0-1 1 16,-12-13-11-16,6 1 1 0,-1-4 4 15,11 6-2-15,7 3 0 0,1 0 4 0,4 1-1 16,1 1 2-16,3 1 2 0,2 2 0 16,2 1 6-16,2-3-6 0,3 1 5 15,0-1-1-15,2-2-2 0,3-1 4 0,2 3-1 16,2-1 3-16,4 0 1 0,2-3 2 15,2-5-2-15,4 2-1 0,3-4-1 16,4-4 1-16,2 1 3 0,1-2-4 0,4 2 2 16,1 1 2-16,0 0-4 0,1 2 0 15,-3 2-3-15,3 2-28 0,-2 3-51 0,-2 7-61 16,1 3-75-16,-5 6-792 0,2 5 343 16,-4 6 227-16</inkml:trace>
  <inkml:trace contextRef="#ctx0" brushRef="#br0" timeOffset="143067.45">8635 7485 180 0,'0'0'226'16,"0"0"-4"-16,0 0-15 0,0 0-15 15,0 0-21-15,0 0-18 0,0 0-14 16,0 0-8-16,0 0-7 0,0 0-2 0,0 0-1 16,0 0-8-16,0 0 0 0,0 0-1 15,0 0 1-15,0 0-2 0,0 0-6 0,0 0 4 16,9-12-10-16,-13 6-5 0,1-1-6 15,-3-7-15-15,0-3-2 0,-2-2-4 16,-6-3-13-16,0-11-3 0,-7-7-2 16,-9-17-6-16,-4-6-7 0,0-2 3 0,-4-7-9 15,-9-14-5-15,-1-2-4 0,-1-3-1 16,1-2 1-16,-1-3-4 0,0-6 4 0,3-1-8 16,1-4 1-16,1-7 1 0,2-3-3 15,1-5 0-15,5-3 1 0,4-3 5 16,5 2 2-16,1 1 14 0,6 4 1 0,2 6 1 15,6 18 1-15,6 1 4 0,-1 1-6 16,-1 1 10-16,4 7 4 0,-1 5 6 16,1 17 10-16,-1 12 11 0,1 11-3 0,2 4 1 15,0 5-4-15,0 7-3 0,0-1-2 16,0 6-3-16,0 2-5 0,0 0-8 16,2 4-5-16,-2-1-3 0,0 3-7 0,0 2-2 15,-2 1-5-15,-4 1-8 0,4 1-25 16,-2 1-38-16,0-1-63 0,-2 2-71 15,-1 0-102-15,-2-1-134 0,3 1-944 0,3-2 462 16,8 3 304-16</inkml:trace>
  <inkml:trace contextRef="#ctx0" brushRef="#br0" timeOffset="144345.28">5933 2853 226 0,'0'-7'259'0,"0"7"-1"0,0 0-7 0,2-6-10 16,-2 6-6-16,0 0-4 0,0 0 0 15,0 0 9-15,0 0 4 0,0 0-3 16,0 0-9-16,8 25-7 0,-6-8-9 0,2 8-6 16,2 3-1-16,-1 3-13 0,2 5-19 15,-3 2-17-15,2 0-16 0,-2-2-17 16,-4-3-14-16,2-3-17 0,0-3-33 0,0-4-43 15,0-2-65-15,1-2-52 0,-3-2-57 16,0-4-47-16,2-1-53 0,-2-1-54 0,0-3-49 16,2-2-809-16,0-3 396 0,0 1 262 15</inkml:trace>
  <inkml:trace contextRef="#ctx0" brushRef="#br0" timeOffset="144727.5">6074 3341 32 0,'0'0'252'0,"0"-13"-10"0,0 5-1 15,0-3-6-15,0-3-12 0,0-1-21 0,0-4-17 16,2-4-18-16,-2 1-10 0,0-5-19 16,0 0-10-16,0 0-2 0,0 5 0 0,0-2-3 15,0 6-3-15,0-1-4 0,0 1 10 16,2 3-4-16,-2 2 8 0,0 1 3 15,0 1-6-15,2 3-10 0,1 3-10 0,1 3-14 16,-4 2-10-16,0 0-3 0,17 17-13 16,-9-6 0-16,3 5-4 0,-3-1 2 15,3 2 1-15,0-4-3 0,-3 1 0 0,0-3-2 16,1-1-2-16,2-1-7 0,-3-5-8 16,3-6-8-16,-1-2-6 0,1-7-8 15,4-4-11-15,-3-6-11 0,1-4-15 0,2-6-11 16,-5 1-7-16,1-2-8 0,0-1-8 15,-3 6-4-15,-1 2-13 0,1 3-14 0,-2 1-27 16,-2 4-25-16,0 1-29 0,1 1-42 16,0 6-55-16,-3 1-86 0,2 4-721 15,-2 2 362-15,-2 2 239 0</inkml:trace>
  <inkml:trace contextRef="#ctx0" brushRef="#br0" timeOffset="145096.57">6597 2589 25 0,'0'0'215'0,"4"-4"-14"15,-4 4-12-15,2-4-12 0,-2 4-16 0,0 0-14 16,0 0-11-16,0 0-9 0,0 0-2 15,0 0 7-15,0 0-5 0,0 0-1 16,-18 11-1-16,11-5-3 0,-2 3-5 16,1 1-4-16,0 1-6 0,-3 3-6 15,2 1-7-15,-1 4-2 0,2 2-12 0,-1 0-3 16,3 4-1-16,2 0-2 0,2 1-2 16,0 1-2-16,2-6 5 0,2 2-3 0,2-4-1 15,0-2-4-15,4-4-8 0,3-1-9 16,4-7-6-16,0-2-10 0,1-7-14 0,4 0-22 15,1-6-27-15,-2-1-22 0,0-2-36 16,-3-1-40-16,2 1-51 0,-2 3-48 16,-3 1-67-16,2 1-628 0,-2 1 313 15,-3 3 207-15</inkml:trace>
  <inkml:trace contextRef="#ctx0" brushRef="#br0" timeOffset="145447.74">6885 2465 46 0,'0'-10'238'0,"0"3"-3"0,0 1-5 15,0 2-3-15,0 4-15 0,2-10-11 16,-2 10-13-16,0 0-14 0,-2-5-8 0,2 5 4 16,0 0 2-16,0 0 1 0,-3 19-10 15,3-8-2-15,0 5-7 0,3 3-2 0,-3 3 2 16,2 5-11-16,1 0-10 0,1 3-13 15,-2-1-13-15,2 1-9 0,2-1-11 16,0-1-8-16,1-3-7 0,-1-2-3 16,0-6-2-16,3-3-8 0,0-3-9 0,3-4-5 15,-2-4-8-15,4-6-2 0,-2 0-6 16,3-5-4-16,0 1-6 0,0-3-7 0,-1 1-6 16,2-1-5-16,-4 2-10 0,0 1-18 15,2 1-21-15,-6 2-21 0,2-1-24 16,1 0-37-16,-3 4-49 0,1 1-48 0,2 0-30 15,-3 1-27-15,0 2-34 0,-8-3-658 16,18 2 332-16,-10-4 219 0</inkml:trace>
  <inkml:trace contextRef="#ctx0" brushRef="#br0" timeOffset="145725.01">7302 2356 102 0,'0'-10'183'0,"0"3"-7"0,0 1-1 16,0 3-5-16,0 3-9 0,0-6-8 0,0 6-2 15,0 0-6-15,-4 22-8 0,4-4-1 16,0 1-1-16,2 4 4 0,2 2-4 16,0-1-4-16,3 1-1 0,1 0-2 15,3-2-10-15,2 0-5 0,-1-4-6 0,0-2-7 16,6-6-9-16,-2-3-10 0,2-4-9 16,1-8-11-16,-3-4-4 0,4-7-11 0,-6-6-6 15,4-4-10-15,-6-5-4 0,-1-3-4 16,-5 7-8-16,0-1-9 0,1 2-16 15,-3 2-20-15,0 6-22 0,-1 0-21 16,-1 4-14-16,0 3-26 0,0 3-44 0,0 3-38 16,0 4-48-16,-2 0-607 0,0 0 290 15,12 5 190-15</inkml:trace>
  <inkml:trace contextRef="#ctx0" brushRef="#br0" timeOffset="146077.31">7914 2152 106 0,'10'-15'197'0,"-1"0"-1"16,-3 3-4-16,0 1-10 0,-1 0-16 16,-3 1-13-16,-2 2-16 0,2-1-10 0,-4 1-14 15,-2 3-8-15,1 1-5 0,-3 2-12 16,6 2-5-16,-15 0-6 0,7 4-9 16,0 3-3-16,-2 4-4 0,0 1-2 0,2 3-6 15,2 1-2-15,-3-1-4 0,5 2-2 16,-1 2-3-16,3 0-5 0,2 0-1 15,2 0-2-15,3-2 0 0,-1 3 5 0,5-3 9 16,-1-2 2-16,4 0-6 0,2 0-2 16,0 1-4-16,1-3-3 0,2-1-5 0,-2-1 1 15,-1 0-2-15,4 0-10 16,-4-1 0-16,-1-1-5 0,0-1-2 0,-3 0-6 16,-3 1-1-16,-1 3-2 0,-4-3 1 15,-2 5-5-15,-2-3-11 0,-2 2-15 0,0 1-17 16,-5-1-17-16,1 0-15 0,-1 1-27 15,0-3-40-15,1 3-32 0,0-5-34 0,2 3-564 16,2-5 263-16,2-1 174 0</inkml:trace>
  <inkml:trace contextRef="#ctx0" brushRef="#br0" timeOffset="146295.12">8250 2085 205 0,'7'-11'222'0,"-3"4"2"15,-2-1-8-15,0 4-17 0,-2 4-9 16,0 0-4-16,0 0-3 0,5 15-3 16,-8 0-7-16,3 5-6 0,-2 5-6 15,0 1-9-15,2 6-16 0,2-1-13 0,0 2-14 16,1-3-7-16,1 4-9 0,-2-5-17 16,2-3-7-16,0-1-22 0,-2-6-48 0,2-2-59 15,2-3-86-15,2-7-96 0,-2-3-698 16,2-4 319-16,-8 0 211 0</inkml:trace>
  <inkml:trace contextRef="#ctx0" brushRef="#br0" timeOffset="146645.01">8587 2146 108 0,'4'-9'153'15,"-4"-2"2"-15,2 1-8 0,-2 3-8 16,0-3-12-16,0 0-9 0,0 3-5 0,0 1-2 15,-2-1-5-15,0 1-9 0,2 6-6 16,-2-6 0-16,2 6 1 0,0 0-10 0,0 0-1 16,-11 21-9-16,9-10-5 0,0 7-10 15,2 1-4-15,0 1-3 0,0 1 3 16,4 6 3-16,1-2 6 0,1 0 4 16,2-5 0-16,2 0-3 0,4-1 0 0,0-8-6 15,1-3-5-15,0-2-1 0,0-6-3 16,1-4-4-16,4-4-10 0,-4-5-3 15,2-2-4-15,-6-6-2 0,-1 0-4 0,-5-4-2 16,-2 0-1-16,-2 0-2 0,-2 3 0 16,-4-3-4-16,-2 0-3 0,-2 2-2 0,-3 2-8 15,1 4-11-15,-4 0-19 0,2 5-18 16,-2 5-28-16,0 1-51 0,4 6-50 16,0 4-61-16,3 2-547 0,1 5 267 15,1 0 176-15</inkml:trace>
  <inkml:trace contextRef="#ctx0" brushRef="#br0" timeOffset="146982.1">8944 2259 101 0,'9'-2'213'16,"-3"-2"-14"-16,1-1-8 0,-1-9-9 15,-2-3-10-15,1-2-11 0,-5-4-14 0,2-1-7 16,-4-3-4-16,2 0 3 0,0 3 1 15,0 3-2-15,0-1-2 0,0 4-1 16,0 0-2-16,0 5-2 0,2-1-1 16,-2 5-6-16,4 2-20 0,-2 2-8 0,-2 5-11 15,0 0-6-15,20 18-9 0,-12-3-10 16,4 4-1-16,5 6-14 0,0-2 4 0,2 0-4 16,1-1-7-16,-4-4-2 0,1-3 9 15,2-4-11-15,-4-7 0 0,2-10 2 16,0-7-15-16,-3-13 4 0,0-9-10 15,-4-12-11-15,-2-7-12 0,-4 1-15 0,-1-1-21 16,-3 7-22-16,-3 5-31 0,-1 6-30 16,2 7-38-16,-2 10-30 0,2 11-55 15,0 7-721-15,2 1 331 0,0 30 217 0</inkml:trace>
  <inkml:trace contextRef="#ctx0" brushRef="#br0" timeOffset="147369.71">9050 2669 219 0,'-17'4'225'0,"11"-1"-1"15,-2 1 0-15,-6 2 0 0,2 2-6 16,-2-1-2-16,-4 1-6 0,-3 1-5 0,-5 3-3 16,-2 1-10-16,-7 0-10 0,-7 6-4 15,-21 6-10-15,-7 2-5 0,-11 1-12 16,-22 9-8-16,-8 5-17 0,-11 1-10 16,-5 7-10-16,-8-1-8 0,-6 1-12 15,2 5-4-15,-5-4-11 0,-2 1-6 0,-3-1-4 16,6-1-3-16,1-3-9 0,7-3-3 15,10-4-4-15,6 0-5 0,13-4-5 0,22-5-1 16,7-2-9-16,8-4-5 0,13-7-16 16,12-2-30-16,8-3-37 0,4-2-42 0,7-3-43 15,2-1-67-15,5-4-109 0,6-3-894 16,10-3 415-16,2 3 274 0</inkml:trace>
  <inkml:trace contextRef="#ctx0" brushRef="#br0" timeOffset="149244.91">4513 15926 130 0,'14'9'243'0,"-14"-9"9"0,6 8 6 0,-4-7-3 16,2 3-8-16,-4-4-18 0,5 8-18 15,-5-8-13-15,5 2-15 0,-5-2-11 0,4 5-4 16,-4-5-22-16,4 3-12 0,-4-3-6 16,0 0-13-16,0 0-8 0,4-22-15 15,-2 7-8-15,-2-6-2 0,0-6-18 16,2-1-10-16,-2-6-1 0,0-8-10 0,2 0-12 15,-4-2-4-15,2 0 0 0,0-1-13 16,0 1-3-16,0 4 0 0,0 8-5 0,0-1-6 16,0 6 2-16,2-1-3 0,-2 9 5 15,-2-2 4-15,2 4-3 0,0 3-1 16,0 3 15-16,0 0-11 0,0 5 1 0,0 0-3 16,0 6 6-16,0-4 3 0,0 4 0 15,0 0 1-15,0 0-3 0,-10 13-3 16,1-3-4-16,-2 1 7 0,-1 3-9 15,-7 1 4-15,0 1-2 0,-4 2 0 0,-5 1-1 16,0-4 7-16,-3 5-9 0,3-7-2 16,2-1 6-16,4-1-8 0,-2 0 2 0,3-1 4 15,-1 1-1-15,6-3-2 0,1-4 2 16,0 5-2-16,3-5 0 0,1 0-2 0,1 3 9 16,-2 1 5-16,4 3-3 0,0 1-2 15,2 5-1-15,0 4 11 0,1 6 11 16,2-4 18-16,6 3 14 0,-1 1 10 0,3 0 7 15,3-5-1-15,4 0-5 0,4-4-5 16,0-4-9-16,5-1-10 0,5-9-5 16,-3-4-23-16,4-2-31 0,3 0-66 15,-1-4-71-15,-3 3-106 0,-5-1-124 0,3 5-949 16,-4 4 450-16,0 4 298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07T12:26:00.052"/>
    </inkml:context>
    <inkml:brush xml:id="br0">
      <inkml:brushProperty name="width" value="0.1" units="cm"/>
      <inkml:brushProperty name="height" value="0.1" units="cm"/>
      <inkml:brushProperty name="color" value="#004F8B"/>
    </inkml:brush>
  </inkml:definitions>
  <inkml:trace contextRef="#ctx0" brushRef="#br0">5 12 15981,'0'2'229,"1"6"-268,0-1 0,0 0 0,4 13 0,-3-13-40,0-1 0,-1 1 0,0-1 0,0 1 0,0 0 0,-1 11 0,-1-20 38,1 1 1,0 0-1,-1 0 1,1-1-1,-1 1 1,0 0-1,1 0 1,-1 0-1,0 0 1,0 0-1,-1-2 1,0 1-54,0-1-107,1 0 0,0-1 0,-1 1 0,1 0 0,1 0 0,-1-1 0,0 1 0,1-4 0,-1 2-687,1 0 0,1 0 1,-1 1-1,1-1 0,0 0 1,0 0-1,0 1 0,2-6 0,4-4-950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52:49.631"/>
    </inkml:context>
    <inkml:brush xml:id="br0">
      <inkml:brushProperty name="width" value="0.05292" units="cm"/>
      <inkml:brushProperty name="height" value="0.05292" units="cm"/>
      <inkml:brushProperty name="color" value="#FF0000"/>
    </inkml:brush>
  </inkml:definitions>
  <inkml:trace contextRef="#ctx0" brushRef="#br0">12901 9818 64 0,'0'-4'176'0,"0"4"3"0,-2-6-2 16,2 6 1-16,-4-5-4 0,4 5 1 16,0 0 1-16,-3-6-3 0,3 6-6 0,0 0-7 15,0 0-7-15,-5-5-8 0,5 5-7 16,-2-5-7-16,2 5-6 0,0 0-5 15,0 0-7-15,0 0-5 0,0 0-13 0,0 0-1 16,0 0-6-16,0 0-5 0,0 0-3 16,0 0 11-16,0 0-10 0,0 0-5 0,0 0-7 15,0 0 1-15,0 0-4 0,0 0-2 16,0 0-5-16,0 0-13 0,0 0-5 16,2 20 3-16,-2-13-12 0,0 1 3 0,3-1-4 15,-3 1-6-15,2 4-1 0,-2-3-2 16,3 4-3-16,-3-1-4 0,0 3-15 15,0-3 2-15,0 1 1 0,0 0 3 0,0 4-6 16,0-3 6-16,0 1-4 0,0 2 1 16,0-2 3-16,-3 0-3 0,3 3 4 0,0-5-5 15,3 2-5-15,-3-1 6 0,0-1-5 16,0 0 6-16,0 1-5 0,0-1 4 16,0 2-1-16,0-1-3 0,2-1 1 0,-4 4 2 15,2 0-2-15,2-2 6 0,-2 1-3 16,0 1-1-16,0 0-8 0,0 0 9 0,2 0 0 15,-2 1-7-15,0-3 7 0,2 0 1 16,-2-2-4-16,0 1-4 0,2 1 6 16,-2-2-2-16,2-1 6 0,0 3-9 0,-2-2 4 15,2 2 6-15,0 3-8 0,0-3 3 16,0 2-2-16,0 0 0 0,1 0 4 0,1 0-2 16,-2 3 4-16,2-4-5 0,-2 4 2 15,0-3-4-15,0 0-1 0,1 0 4 16,1 0 0-16,-2-2-1 0,0 0 0 0,0-1-2 15,-2-1 2-15,3 2-1 0,-1-3-1 16,0 1 4-16,0 1 3 0,-2 1-12 16,2 2 4-16,0 0 4 0,-2 0-2 0,0 0 3 15,2 3-1-15,-2-4-1 0,0 5 2 16,0-3-1-16,0 1-3 0,2 0 2 16,-2-2-1-16,0 0-1 0,0 0 1 0,0 4-2 15,-2-4 5-15,2 1 2 0,0 1-6 16,0-2 1-16,-2 2-2 0,2 0 2 15,0-2 4-15,-2 2-6 0,2 0 1 0,0 0 2 16,0 0 1-16,0 2-3 0,0-2 2 16,0 2 3-16,0-2-5 0,0 2-2 15,0 0 0-15,0-2 2 0,0 2 5 0,0-2-5 16,0-2-2-16,0 0 5 0,0 1-2 16,2-2 3-16,-2 0-6 0,0-1 2 0,2 0 3 15,0 1-2-15,-2-1 1 0,2-2-1 16,-2 0 7-16,2 1-3 0,0-1-5 0,-2-1-1 15,2-1 6-15,0-1-4 0,-2-1 4 16,0 1-6-16,2-3-2 0,2-1-2 0,-4-1-1 16,0 1-3-16,2 0-6 0,-2 0 0 15,0-6 6-15,0 7-3 0,2-2-1 16,-2-5 0-16,0 7 1 0,0-7 9 0,0 8 4 16,0-3-16-16,2-1 8 0,-2 2 1 15,0 0 0-15,0 1-3 0,0 1 1 16,0-2 5-16,0 1-3 0,0 1-1 0,0-3 6 15,2 3 2-15,-2 0-6 0,0-3 7 16,0 1-8-16,0 2 4 0,0-8 5 16,0 9-6-16,0-3 3 0,2-2 2 0,-2 1 0 15,0-5 3-15,0 8-6 0,0-2 2 16,2-1 2-16,-2 1 0 0,0 0-3 0,2 0 2 16,-2 1 1-16,0-1-5 0,0 2 0 15,0-1 7-15,2 1 1 0,-2-1-2 16,0-1 5-16,0 0-5 0,0 0 5 0,0-6-2 15,0 9-6-15,0-9 2 0,0 6-6 16,0-6 1-16,0 6-2 0,0-6 2 0,0 5-3 16,0-5 0-16,0 0 0 0,0 0 3 15,-2 6 0-15,2-6 2 0,0 0-2 0,0 0-2 16,-4 4 5-16,4-4 4 0,0 0 1 16,0 0 4-16,-14-2 1 0,14 2 0 15,-10-4 5-15,2 2-9 0,8 2 9 0,-15-4 3 16,6 1-1-16,1 0 0 0,-3 0 0 15,1 1-1-15,0 0 1 0,-2 0-4 16,2 0 1-16,0-2-3 0,-1 3 4 0,-2-1 0 16,3-1 1-16,-3 2-3 0,3-1-5 15,-1 0 3-15,0 0-1 0,-1 0 0 16,-1 0-3-16,0-2 2 0,1 3 1 0,-1-1-6 16,-2 0 0-16,4-2 1 0,-1 2 0 15,-1 0-1-15,0-1 1 0,1 0-2 16,3 1 0-16,-2 1-3 0,1-1 4 0,1 0-4 15,-1 0 1-15,2 0-7 0,-4-2-2 16,6 4-6-16,-2-2-9 0,0 1-4 0,8 1-13 16,-13 0-13-16,6-3-17 0,1 3-27 15,6 0-36-15,-13 0-65 0,9-1-79 16,4 1-916-16,-6 4 406 0,6-4 267 0</inkml:trace>
  <inkml:trace contextRef="#ctx0" brushRef="#br0" timeOffset="1024.8">12952 9771 156 0,'0'0'195'0,"4"-4"5"0,-4 4 7 15,0 0 4-15,0 0 4 0,0 0-3 0,0 0 1 16,0 0-5-16,0 0-12 0,0 0-7 0,0 0-7 16,0 0-15-16,0 0-3 0,0 0 0 15,0 0-10-15,0 0-18 0,0 0-5 16,0 0-12-16,0 0-6 0,0 0-2 0,0 0 1 15,0 0-3-15,0 0-4 0,0 0 0 16,-15-6-6-16,8 4 0 0,7 2-8 0,-12-2-2 16,1 0-8-16,3 0-8 0,-3 2-7 15,-2-2-3-15,1 1-7 0,-3 1-5 16,0-3-5-16,-4 2-8 0,2 1 0 16,-2-2-3-16,3 2-5 0,0 0-3 0,-1-2-3 15,3 2-2-15,1 0-5 0,-2 0-1 16,3 0 1-16,-2 0 0 0,2 0-2 0,2 0-3 15,-1 0-1-15,0 0 0 0,11 0-1 16,-17 2-2-16,9-2 0 0,8 0 0 16,-16 0-1-16,10 2-2 0,6-2 0 0,-14 0 0 15,14 0-1-15,-15 1-1 0,8-1 2 16,7 0-3-16,-14 0 2 0,14 0-1 16,-15 0-1-16,9 0 0 0,-3 3-1 0,9-3 0 15,-13 0 3-15,13 0-2 0,-14 0 0 16,8 0 2-16,6 0-1 0,-16 1 5 0,16-1 2 15,-14 0-1-15,7 0 1 0,7 0 1 16,-12 2-1-16,12-2 1 0,-13 0-1 0,6 2-2 16,7-2-1-16,-10 0 1 0,10 0-3 15,0 0 1-15,-12 2 2 0,12-2-8 16,0 0-22-16,-10 0-36 0,10 0-56 0,0 0-98 16,0 0-150-16,0 0-1226 0,0 0 540 15,20 8 356-15</inkml:trace>
  <inkml:trace contextRef="#ctx0" brushRef="#br0" timeOffset="3636.94">6860 12182 119 0,'0'4'226'16,"0"-4"-2"-16,0 0-6 0,0 0-13 0,2 5-14 15,-2-5-12-15,0 0-10 0,0 0-9 16,0 6-11-16,0-6-5 0,0 0-7 16,0 0-8-16,0 0-6 0,0 0-3 15,2 6-5-15,-2-6-3 0,0 0 1 0,0 0-2 16,0 0-1-16,-10 4-3 0,10-4 9 15,-12 2-5-15,12-2-8 0,-14 2-11 0,3-2-11 16,1 0-2-16,-5 1-8 0,0-1-13 16,-4 3-7-16,0-3-2 0,-2 0-7 0,-3 1 0 15,2-1-8-15,-2 2-5 0,1-2-8 16,-3-2 0-16,3 2-5 0,-2 0-6 16,1 0-3-16,3 0 0 0,-3-1-2 0,6 1-6 15,-4 0 5-15,4-3-3 0,1 3 1 16,-1-1-1-16,4 1-3 0,0-2 0 15,0 2-4-15,2-2 2 0,1 2-7 0,-2 0 8 16,5-2-6-16,-1 2 1 0,9 0 7 16,-16 0 5-16,16 0-5 0,-14 0 0 15,14 0 10-15,-10 0 1 0,10 0-6 0,-8 0 5 16,8 0-1-16,-8 2 6 0,8-2-6 16,-7 4 2-16,3 0-4 0,4-4 4 0,-5 11 0 15,1-5-3-15,2 1-7 0,2 1 5 16,-2 2 2-16,0-1-1 0,0 4 3 15,2-1 4-15,-2 5 2 0,2 0 3 0,0 4-1 16,0 0 2-16,-3 0 6 0,3 3 2 16,3 3 2-16,-3 2 1 0,0 0 5 15,0 1 0-15,-3 1-3 0,3 1 2 0,0-1-4 16,-2 8 2-16,2-6-5 0,-2-1 2 16,0 2-2-16,2 3-2 0,-2 1-5 0,2-6 1 15,-4 6-1-15,2-5-3 0,2-1 0 16,-4-1-3-16,4 1 1 0,-2-2-1 15,2 1 3-15,-2-3 3 0,2 1-2 0,0 1 1 16,-3-1 0-16,3 2 2 0,0-1 5 16,0 3-2-16,0-3 0 0,0 2-2 15,0 3 1-15,0-1-1 0,0 4-4 0,3-6-1 16,-3 3 3-16,0-1-1 0,0-2-3 16,2 0 1-16,0 1 5 0,-2-1 3 15,2 1 0-15,0-1 0 0,0 1 2 0,-2-5-1 16,2 2-5-16,0 1-2 0,0-1 0 15,0 1-3-15,-2-2-1 0,2-1-3 0,-2 1-3 16,2-1 2-16,-2-7-2 0,0 2-2 16,0 4 1-16,0-4-3 0,3-2 2 0,-3-2-2 15,0 2 1-15,0-2-1 0,0 0-2 16,0 1 0-16,2-4 1 0,-2 3-1 16,0-2-2-16,0 0-1 0,0 4 2 0,0-8 1 15,0 5-2-15,2-5 0 0,-2-2 0 16,0 3 0-16,0-5-3 0,2 3-1 15,-2-5 1-15,0 1-1 0,0 0-2 0,0-1 0 16,0-1 0-16,0-1 0 0,0-5 2 16,2 10 0-16,-2-6 0 0,0-4-1 0,0 8-1 15,0-8 1-15,2 5-1 0,-2-5 1 16,0 0-1-16,0 6 1 0,0-6 0 16,0 0 0-16,0 0 1 0,0 0 0 15,0 0 3-15,9 0-2 0,-9 0 2 0,0 0 4 16,0 0 1-16,0 0 0 0,15-6 0 15,-15 6 1-15,6-3 0 0,0 1-2 0,-6 2 1 16,8-4 1-16,-1 2-1 0,0 0 0 16,1 0 0-16,-2-1 1 0,5 0 0 0,-3 0-2 15,5-1 0-15,0 2-1 0,1-2 2 16,4 0-1-16,-2 3 0 0,1-3 7 16,2 2-1-16,0-2 1 0,3 0 2 15,0 2 4-15,0-2 1 0,-1 0-4 0,3 3 2 16,-4-3 0-16,2 0-3 0,-1 2 0 15,-2 0 2-15,-2 0 3 0,-1 0-2 0,0 0-2 16,-2 2 1-16,-1 0-3 0,0-2-2 16,0 2-14-16,-5 0-12 0,2-1-25 0,0-1-34 15,-2 0-31-15,-2-2-37 0,0 0-49 16,-2-2-95-16,-2 1-131 0,0-1-1156 16,-2 6 535-16,0-6 353 0</inkml:trace>
  <inkml:trace contextRef="#ctx0" brushRef="#br0" timeOffset="10875.02">13861 10601 188 0,'-2'-8'233'0,"2"8"-9"0,0-3-15 15,0 3-10-15,0 0-12 0,-2-6-11 16,2 6-12-16,0 0-9 0,0 0-9 15,0-6-10-15,0 6-6 0,0 0-6 0,0 0-9 16,0 0 0-16,0 0-8 0,0 0-2 16,0 0-7-16,0 0-9 0,0 0-3 0,-6 18-8 15,4-9-7-15,2 0-8 0,-2 5-1 16,0 1-12-16,2 0-4 0,0 4 0 0,0 0 11 16,0 4-8-16,2 2 5 0,0 2-9 15,0 1 2-15,2-1-9 0,2 1 6 16,3 1-28-16,0-2 7 0,1 1-10 0,2-5 4 15,2-2-10-15,0 0 4 0,1-6-5 16,2-1 5-16,0-3-6 0,-1-3-2 0,4-3 0 16,-3-3-3-16,0-2 2 0,2-4 10 15,-3-1-14-15,2-5 3 0,-4-3 6 16,-1-1-7-16,0-2 2 0,0-4-1 16,-7 1-1-16,0-3 4 0,0 1-4 0,-3 0-1 15,-1 0 0-15,-2 0 3 0,2 2 1 16,-2-1-3-16,0 4 2 0,0-4-5 15,0 5 7-15,0 0-10 0,0-1-18 0,2 3-8 16,-2 0-10-16,3-2-15 0,-1 0-16 16,0-3-13-16,4 1-15 0,-2 0-17 0,0 0-25 15,2 4-34-15,-2-1-31 0,1 1-43 16,0 5-622-16,-1 4 297 0,0 2 196 0</inkml:trace>
  <inkml:trace contextRef="#ctx0" brushRef="#br0" timeOffset="11565.87">14333 11138 235 0,'0'0'251'0,"0"0"2"0,0 0 4 15,-2-15-2-15,2 6-11 0,2-3-9 16,0-5-16-16,-2 0-13 0,3-4-13 16,-3 0-12-16,2-2-21 0,-2-4-8 0,0 5-18 15,0-3-6-15,-2-2-17 0,2 2 0 16,-3 4-17-16,1 0-5 0,2 3-17 0,-4-2-1 16,4 3-3-16,-2 2-3 0,0 1 0 15,2 3-8-15,-2 0 5 0,2 1 0 0,-2 1-2 16,2 1-3-16,0 0 1 0,0 1-4 15,0 3-1-15,2-2-5 0,-2 6-10 16,0 0 0-16,0 0-3 0,0 0-5 16,0 0-1-16,15 17-3 0,-7-7 2 0,-1 1 2 15,3 4 3-15,1 3-1 0,1 3 3 16,4 0 1-16,-2 3-1 0,3 3 1 16,2-2 3-16,-2 2 4 0,0-3-3 0,0 1-5 15,-3-4-1-15,0-2-4 0,-2 0-3 16,-1-6-5-16,-3 1-4 0,1-5-4 0,-1 1-6 15,-3-4-2-15,1-1-1 0,-2-5-1 16,-4 0 0-16,0 0-2 0,10-9 2 16,-8 1-2-16,0-3-3 0,0-5 2 0,0-1-9 15,2-2-9-15,-4-2-16 0,2 0-9 16,0 0-11-16,-2-1-6 0,2 1-7 0,0 2-9 16,-2-1-7-16,2 4-11 0,0 0-11 15,-2 2-3-15,2 3-11 0,-2 0-20 0,0-1-26 16,2 3-36-16,-2 0-36 0,2 3-54 15,0-2-823-15,2 4 378 0,-2 1 250 16</inkml:trace>
  <inkml:trace contextRef="#ctx0" brushRef="#br0" timeOffset="11859.08">14820 10702 19 0,'0'0'211'16,"6"-6"0"-16,-6 6-1 0,2-6-2 16,1 3-7-16,-3 3-6 0,2-6-8 15,-2 6-6-15,0 0-5 0,0-6 2 0,0 6-4 16,0 0 0-16,0 0 1 0,0 0 9 16,0 0-2-16,0 0-16 0,0 0 0 15,-2 18-8-15,2-7-7 0,0 2 0 0,0 6-11 16,0 4-12-16,0 4-11 0,2-1-14 0,0 3-7 15,1-2-12-15,-1-1-16 0,2-1-23 16,-2-4-30-16,-2-2-46 0,4-2-53 16,-4-3-81-16,2-3-89 0,0-5-88 0,2-1-875 15,1-3 414-15,-1 2 273 0</inkml:trace>
  <inkml:trace contextRef="#ctx0" brushRef="#br0" timeOffset="12267.09">14903 10704 247 0,'2'-6'247'0,"-2"2"-7"0,0-1-9 15,0 5-6-15,2-8-5 0,-2 8-13 0,2-4-7 16,-2 4-7-16,0 0-3 0,0 0 3 15,0 0 8-15,20 16 0 0,-14-5-10 16,2 2 3-16,3 5-7 0,-1 2-6 0,3 5-4 16,2 2-9-16,-1 1-10 0,4 1-8 15,-4 0-5-15,3-1-7 0,0-3-5 0,-4-4-7 16,-1-4-14-16,2-2-9 0,-2-3-18 16,0-5-10-16,2-3-7 0,-2-6-8 15,1-1-7-15,-1-5-7 0,-1-4-7 0,0-3-6 16,-3-2-11-16,2-4-7 0,-2 0-9 15,-2-2-7-15,0-2-8 0,-2 3-6 0,0-1-11 16,-2 1-13-16,0 4-17 0,1 0-15 16,-3 1-18-16,2 2-22 0,0 4-14 0,0-1-18 15,-2 3-16-15,2-3-23 0,-2 5-23 16,0-3-36-16,2 6-49 0,0-2-48 16,0 3-805-16,1-1 389 0,1 2 256 15</inkml:trace>
  <inkml:trace contextRef="#ctx0" brushRef="#br0" timeOffset="12667.99">15538 10618 170 0,'5'-4'249'15,"-5"4"-8"-15,0 0-4 0,6-2-16 16,-6 2-13-16,0 0-21 0,0 0-13 0,0 0-13 16,0 0-4-16,0 0-4 0,0 0-6 15,0 0-16-15,0 0-3 0,0 0-16 16,0 0-11-16,-26 5-8 0,18-4-6 0,2 1-2 16,-3 2-10-16,0 1-1 0,-1 1-4 15,1 4 17-15,-1-1-4 0,1 3-9 0,-2 3 0 16,1 2 3-16,2 6-6 0,0 0 5 15,0 4 5-15,2-1-1 0,2 3 8 16,4 1 9-16,-2 1-2 0,4-1 0 0,2-1-7 16,2-4 1-16,6 1-9 0,-2-5-6 15,4 0-8-15,4-6-9 0,1-1-7 0,2-4-15 16,0-3-14-16,1-3-23 0,-4-3-32 16,1 3-44-16,3 0-58 0,-6-4-69 15,0 4-78-15,-4-2-71 0,1 0-941 16,-5 0 440-16,1 1 291 0</inkml:trace>
  <inkml:trace contextRef="#ctx0" brushRef="#br0" timeOffset="12938.56">15640 10908 186 0,'-4'-4'274'0,"-4"0"-3"15,4 0-5-15,-4-2-13 0,0 3-18 0,-5-3-18 16,-2 0-15-16,-2 3-22 0,1-3-20 16,-4-2-12-16,0 3-16 0,-4-1-16 15,5 0-30-15,-3 0-36 0,4 3-58 0,-2-1-66 16,2 4-73-16,1 0-66 0,2-2-581 15,2 2 270-15,3 2 178 0</inkml:trace>
  <inkml:trace contextRef="#ctx0" brushRef="#br0" timeOffset="13553.16">15652 11012 165 0,'4'6'316'16,"-4"-6"0"-16,5 2-7 0,-5-2-12 15,4 4-1-15,-4-4-22 0,0 0-26 0,0 0-9 16,0 0-20-16,0 0-16 0,8-10-14 15,-5 5-23-15,-3-5-15 0,0 1-17 0,0-5-12 16,0 3-14-16,0-6-7 0,0 1-11 16,-3-1-12-16,3 1-9 0,0-4-9 15,0 1-11-15,0 0-7 0,3 0-7 0,-3 2-5 16,2-2-1-16,0 2-4 0,0-1 0 16,0 3-4-16,2 0-1 0,3 2 1 15,-3 1-4-15,0 1 3 0,2 1-1 0,0 3-2 16,4 1 2-16,-2-2-3 0,0 5 1 15,0-1 0-15,5 2-4 0,-2 2 1 16,-1 0 2-16,3 0-3 0,-3 2-1 0,4 2-2 16,-4-1-4-16,-2 3 2 0,1-2-3 15,-2 4-9-15,-3-1-4 0,-2 1 1 16,-2-1-4-16,-4 3-6 0,0-3-4 0,-6 5-4 16,2-3 2-16,0-1 2 0,-2 2 2 15,-4-1-3-15,4-1 4 0,1-3 7 0,1 3 1 16,0-1-1-16,-1-1 6 0,2 0 10 15,3-2 8-15,0 1 8 0,0 4 0 0,0 0 0 16,4 0 2-16,0 3 8 0,2 1 4 16,2 2 4-16,2 0 11 0,1 3 5 0,4-5 1 15,-3 2 0-15,5-1-6 0,-1-1-5 16,1-1-4-16,0-3-10 0,-1 0-14 16,4-1-21-16,-4-2-24 0,1-2-32 0,-1 2-38 15,1-3-47-15,-4-1-49 0,-1-2-64 16,0 4-61-16,-2-2-1027 0,-2-2 458 15,2 4 302-15</inkml:trace>
  <inkml:trace contextRef="#ctx0" brushRef="#br0" timeOffset="14089.28">16213 10746 145 0,'7'-10'265'16,"-3"1"-2"-16,0-1-6 0,2 1-12 15,-4 1-14-15,2-2-19 0,-2 3-12 16,0-1-10-16,1 1-22 0,-3-1-8 0,3 2-11 16,-6 1-16-16,0-1-5 0,-1 2-14 15,-2 0-10-15,-2 1-12 0,0 0-10 0,-1 2-1 16,-4-1-16-16,3 0 0 0,-1 2-10 15,-1 0-4-15,0 2-5 0,0 0-7 16,0-1-3-16,0 2 6 0,2 0-12 0,0-1-3 16,-1 2 2-16,3 0-8 0,-1 0 2 15,0-2 0-15,3 1 11 0,0-1 1 16,0 2 0-16,6-4-2 0,-4 6 1 16,4-6-5-16,2 9 2 0,2-5 3 0,0 2 8 15,4-2 8-15,1 1 6 0,4 3-4 16,-1 0-3-16,3-1-2 0,2 1 0 0,2 3-7 15,0-1 2-15,2-1-5 0,0 1 0 16,-1 0-2-16,0 1-6 0,0 0-6 16,-3 3 1-16,0-1-7 0,-2 4-1 0,-5 0-2 15,-2-1 1-15,-4 3-5 0,-2-2 3 16,-4 2-3-16,-2-2-5 0,-6 2 2 16,-3-2 1-16,-2 0-5 0,-4-4-3 0,1 1-3 15,-4-5-6-15,1-1-8 0,2-2-12 16,0-4-11-16,-1 1-17 0,6-3-20 15,0 0-12-15,-2-3-25 0,4-1-41 0,1-2-44 16,3 0-54-16,3-3-67 0,1 3-837 16,2-2 393-16,2 3 260 0</inkml:trace>
  <inkml:trace contextRef="#ctx0" brushRef="#br0" timeOffset="14540.44">16353 11047 190 0,'0'0'270'0,"10"0"-7"0,-10 0-4 16,11-10-5-16,-5 5-9 0,1-7-6 0,1 1-13 15,1-2-12-15,-1-5-10 0,0-1-15 16,4-2-6-16,-2-2-13 0,-2-2-5 15,2 1-14-15,2-1-17 0,-4 2-12 0,0 1-13 16,1 1-9-16,-3 3-9 0,2 1-5 16,-3 2-1-16,1 4-4 0,1-3-8 15,-3 4-1-15,0 1-6 0,-2 0-11 16,2 1 2-16,0 0-1 0,0 3-2 0,-1-1 3 16,-1 0 1-16,1 4 0 0,-3 2-7 15,0 0-5-15,0 0-2 0,16 12-2 0,-10-3 1 16,3 5 4-16,-1 3-3 0,1 2 1 15,4 3-1-15,-1 5 2 0,0 3 4 0,4 0 1 16,-2 0-4-16,1-2 1 0,0-1-2 16,0 0-4-16,-5-8-5 0,4 0-5 0,-6-4-2 15,0 0-20-15,-2-3-18 0,1-3-24 16,-3-1-24-16,3-1-22 0,-3-3-33 16,2 2-34-16,-2-2-41 0,-2-2-49 0,-2-2-54 15,7 2-55-15,-5 0-1015 0,-2-2 462 16,0 0 305-16</inkml:trace>
  <inkml:trace contextRef="#ctx0" brushRef="#br0" timeOffset="14771.33">16719 10917 92 0,'-4'-3'250'0,"4"3"-17"0,-11-4-2 15,5 0 4-15,0 2-5 0,-5 0-12 16,-2 0-16-16,1-2-19 0,-6 2-19 0,2 1-13 16,-1-2-16-16,-2 2-17 0,0-1-9 15,-1 0-12-15,0 2-16 0,0-2-38 16,-1 2-48-16,0-2-59 0,2 2-67 0,5 0-64 16,-2 2-614-16,4-2 275 0,3 2 182 15</inkml:trace>
  <inkml:trace contextRef="#ctx0" brushRef="#br0" timeOffset="15285.02">16808 10674 2923 0,'6'-2'135'0,"-6"2"-63"0,9-4 3 0,-5 2 4 15,-4 2 11-15,7-2 1 0,-7 2-2 0,0 0-1 16,0 0-1-16,8-4 3 0,-8 4 5 16,0 0 13-16,0 0 17 0,0 0 18 15,8 0 13-15,-8 0 10 0,0 0 7 16,0 0 0-16,6-2-8 0,-6 2-16 0,0 0-11 16,0 0-14-16,14 8-10 0,-10-5-6 15,0 2-21-15,0 0-2 0,2 1-16 0,-4 3-2 16,3 1-7-16,-1 1-7 0,0 3-6 15,2-1-8-15,-3 4-2 0,1 0-7 0,-2 3 1 16,0-2-4-16,0 1 3 0,-2 2-11 16,3 0 1-16,-1-2-9 0,-2 1 0 15,0-4 6-15,-2 0-3 0,2-3-1 0,2-1-1 16,-2-3-1-16,0 1 6 0,2-3-15 16,2 1 1-16,0-1-2 0,2-2-3 15,2 0 9-15,4-1-8 0,-2-2 8 0,3 0-2 16,2-2 4-16,4 2-3 0,-1-2 2 15,4-2-3-15,1 2-1 0,3-2 4 0,-3 0 9 16,0 0 4-16,1-2-1 0,-1 4 1 16,-2-2 1-16,0 1-3 0,-5 1-1 0,2-3-3 15,-4 1-1-15,1 2-3 0,-2 0-18 16,-2-1-21-16,-1 1-27 0,0 0-39 16,0-2-73-16,-2 2-76 0,-2-2-113 0,2 0-131 15,-8 2-1338-15,0 0 621 0,13-4 409 16</inkml:trace>
  <inkml:trace contextRef="#ctx0" brushRef="#br0" timeOffset="23688.12">1096 13121 215 0,'0'0'241'16,"-2"23"-2"-16,-1-13-4 0,1 3-5 0,0 4-7 15,0 2-3-15,0 0-7 0,0 2-1 16,0 2 2-16,2 0-11 0,0 2 2 16,0 0-14-16,0-3-1 0,-2-1-8 0,2 2-7 15,2-4-17-15,-2 0-16 0,0-1-15 16,0-5-14-16,0 0-14 0,-2-2-14 0,2 1-17 16,-2-4-16-16,2-1-3 0,-2-5-4 15,2-2-4-15,-6 2-8 0,6-2-1 16,0 0-3-16,-10-15-3 0,8 7-4 15,-2-3 3-15,0-1-5 0,0 1-5 0,0-4 5 16,0-1-7-16,-1 1-3 0,1-2 3 16,0 0-4-16,0 0-8 0,-1 0-2 15,1-2-6-15,0-1-4 0,-1 1-9 0,3 1-5 16,-2 0-1-16,2-1 1 0,0 2 3 16,0 2 1-16,2 2 0 0,0-1 7 15,2 1 9-15,0-1 11 0,0 3 3 0,4 0 4 16,1-1 10-16,2 3 0 0,-1 1 2 15,3 0 1-15,-1 3 3 0,0 1-2 16,4 2-1-16,0 2 0 0,1 2 1 0,0 2 1 16,0 1 5-16,-1 3-3 0,0 2-3 15,-2-1 0-15,-4 1-3 0,0 1-5 0,-1 0-2 16,-4 1-2-16,-6-1-6 0,-1 3-8 16,-3-3-15-16,-5 1-17 0,-3-1-20 15,-2 2-21-15,0-3-17 0,-2 1-20 16,0-5-35-16,0 2-50 0,2-3-52 0,2 1-63 15,-2 0-939-15,4-1 425 0,3-1 280 16</inkml:trace>
  <inkml:trace contextRef="#ctx0" brushRef="#br0" timeOffset="24293.13">1310 13632 118 0,'0'0'292'15,"0"0"-1"-15,0 0-2 0,0 0-4 16,0 0-9-16,0-16-11 0,2 7-14 0,0-4-13 16,2-2-23-16,0-5-16 0,1-5-18 15,-1-1-18-15,0 0-14 0,3-5-8 16,-3 4-15-16,2-1-8 0,-2 3-7 0,2 2 0 16,-2 0-2-16,2 4 2 0,-2 4 5 15,0 0-3-15,0 3-11 0,2 1-9 16,-2 3-9-16,5 4-10 0,-3 4-6 0,-6 0-1 15,17 8-10-15,-8 4 2 0,-1 1-1 16,2 4 3-16,2 0 7 0,-2 2 5 16,2 0 1-16,-1 0-2 0,0 0-3 0,1 0-4 15,-1-3-8-15,-1-1-6 0,-1-4-15 16,0 1-19-16,-1-1-31 0,-2-3-35 16,0-2-41-16,-2-1-43 0,4-3-48 0,-8-2-58 15,2 4-72-15,-2-4-69 0,0 0-1040 16,0 0 482-16,-10 7 319 0</inkml:trace>
  <inkml:trace contextRef="#ctx0" brushRef="#br0" timeOffset="24555.98">1544 13458 56 0,'0'0'282'16,"-4"-7"7"-16,4 7 2 0,-8-4-15 15,4 0-14-15,-3 2-18 0,-1 1-18 16,0-2-24-16,-4 0-19 0,0 3-12 0,0-2-22 16,-2 0-22-16,2 2-28 0,-1-2-29 15,1 2-43-15,-1 0-48 0,0 0-54 0,1 0-55 16,4 2-61-16,-4 0-672 0,4 2 293 15,2-3 194-15</inkml:trace>
  <inkml:trace contextRef="#ctx0" brushRef="#br0" timeOffset="25134.07">1634 13461 48 0,'4'5'301'0,"0"1"5"0,0-1-6 16,-1 0-14-16,1-2-13 0,-4-3-16 0,4 6-13 16,-4-6-8-16,4 4-17 0,-4-4-3 15,0 0-14-15,0 0-14 0,6-12-15 0,-6 3-14 16,0 1-14-16,0-3-17 0,0-1-14 15,-2-1-10-15,2-4-12 0,-2 2-6 16,0-3-10-16,0-1-12 0,0 2-12 0,0 2-9 16,0-2-4-16,0 2-7 0,2 0-3 15,-2 1-3-15,2 1-2 0,2 1-1 16,0 3-3-16,0-3-3 0,2 3-2 0,2 1 1 16,0 0-4-16,2 3 2 0,2-3-1 15,-2 4-2-15,2 3-4 0,1-3 1 16,2 4 2-16,0 0 2 0,-1 1 3 0,1 2 6 15,-2 0 3-15,-3 3-1 0,2 0-5 16,-3 0-3-16,-3 3-6 0,-4-2-9 16,-2 1-6-16,-2 2-18 0,-3-3-18 15,-1 3-10-15,-2 0-2 0,-1-1-1 0,-2-1 5 16,1-1 5-16,1 1 1 0,-2 2 4 16,2-3 10-16,1 1 2 0,2 1 7 0,0-2 13 15,0 5 4-15,4-3 4 0,0 1 10 16,2 1 5-16,4 1 8 0,0 0 6 0,2 1 5 15,4 0 1-15,0-2 0 0,2 3-3 16,3-4-3-16,0 1-4 0,-1-4-7 16,1 1-14-16,1-2-26 0,2-2-28 15,-2-1-40-15,-1-1-40 0,0-2-56 0,-3 2-67 16,3-2-65-16,-5 0-873 0,1 2 405 16,-9-2 267-16</inkml:trace>
  <inkml:trace contextRef="#ctx0" brushRef="#br0" timeOffset="25368.78">2053 13361 115 0,'2'-6'293'16,"0"3"7"-16,-2 3 4 0,2-6 4 15,-2 6-17-15,0 0-21 0,0 0-25 16,6 15-10-16,-4-5-8 0,-2-1-2 15,2 5-15-15,2-1-13 0,-4-1-16 0,5 3-14 16,0-2-25-16,-1 1-24 0,-2-3-47 16,4 0-61-16,2-1-63 0,-4-3-82 0,5-1-97 15,-2-4-103-15,1 0-738 0,-8-2 365 16,17-8 241-16</inkml:trace>
  <inkml:trace contextRef="#ctx0" brushRef="#br0" timeOffset="25620.83">2262 13240 92 0,'3'-6'336'0,"-3"2"-23"15,0 4 2-15,0-6-7 0,0 6-3 0,-7-8-7 16,-2 7-23-16,-3-1-28 0,-1 0-23 15,-6 2-19-15,-2 0-24 0,-1 0-31 0,-1 2-45 16,2-2-45-16,0 0-48 0,0 2-48 16,2-4-44-16,0 2-45 0,2 0-51 15,4 2-36-15,1-2-51 0,0 0-599 16,4 4 293-16,4-2 193 0</inkml:trace>
  <inkml:trace contextRef="#ctx0" brushRef="#br0" timeOffset="25854.35">2293 13171 172 0,'8'4'316'0,"-2"1"-8"0,0 3-2 16,0 5 6-16,1 1-15 0,-1 1-13 15,0 2-19-15,-1 4-13 0,-1 0-8 0,2 2-16 16,1-1-15-16,-1-1-15 0,-2-1-23 15,0-1-16-15,0-4-23 0,0 0-41 16,2-2-54-16,0-1-67 0,-2-3-82 0,0-3-89 16,2 0-86-16,2-4-869 0,-1 0 392 15,-7-2 258-15</inkml:trace>
  <inkml:trace contextRef="#ctx0" brushRef="#br0" timeOffset="26235.27">2647 13282 47 0,'7'-8'288'0,"-1"0"2"0,1 0 0 16,-1 3-13-16,0 1-13 0,-2-2-22 0,0 3-28 15,0-1-20-15,-1 0-19 0,-3 4-21 16,0-8-3-16,0 8-7 0,-9-3-6 15,9 3-12-15,-14 0-9 0,14 0-2 16,-17 5-10-16,6 1-1 0,0-1-11 0,-1 3-3 16,2 2-4-16,-4 1-3 0,2 1-7 15,2 1-3-15,-3 4 1 0,4-2-2 0,3 2 2 16,-1-2 11-16,3 1 12 0,2-1 2 16,4 0 0-16,5 3-5 0,1-5-4 0,5 0-18 15,6 0-6-15,-1-1-7 0,8-5-4 16,-2 1-5-16,1-4-6 0,1 0-6 15,-4 0-5-15,0-3-7 0,-3-1-27 16,-3 2-40-16,2 2-58 0,-4-2-45 0,-1 0-60 16,-2 0-65-16,-1 0-46 0,-3 0-62 15,-3 0-886-15,-2 0 430 0,-2-2 283 16</inkml:trace>
  <inkml:trace contextRef="#ctx0" brushRef="#br0" timeOffset="26597.1">2883 13409 170 0,'-2'-9'186'0,"2"9"-9"0,-3-6-6 0,3 6-2 15,0-6-10-15,0 6-4 0,0 0-7 16,-2-6 2-16,2 6 8 0,0 0 10 16,0 0 11-16,0 0-1 0,0 0-4 15,-6 19-6-15,8-9-8 0,0 3 2 0,2 3-14 16,3-1 0-16,1 0-2 0,2 4-7 15,4-2-4-15,0-1-3 0,3-4-11 0,0-2-14 16,2-2-9-16,1-6-12 0,2-4-11 16,2-4-6-16,-3-6-8 0,2-3-9 15,-2-4-4-15,-2-5-5 0,-2-3-4 0,-2-1-4 16,-2 1-5-16,-2 0-4 0,-5 4-3 16,2 2-8-16,-4 2 7 0,2 2-10 15,-4 2-6-15,3 4-5 0,-2-1-7 0,-1 4-6 16,-2 3-20-16,0 1-26 0,0 4-20 15,0 0-16-15,0-6-26 0,0 6-35 16,0 0-35-16,0 0-42 0,6-2-31 0,-6 2-26 16,8-3-772-16,0 1 360 0,3-2 239 15</inkml:trace>
  <inkml:trace contextRef="#ctx0" brushRef="#br0" timeOffset="27163.07">3365 13125 218 0,'2'-4'228'0,"-2"4"11"0,4-5 1 15,-4 5 0-15,0 0-8 0,3-4-12 16,-3 4-9-16,0 0-10 0,0 0-17 16,0 0-13-16,0 0-4 0,0 0-3 0,0 0-5 15,0 0-6-15,-3 17-2 0,1-6-10 16,0 1-3-16,0 3-10 0,-2 2-7 16,2 2-8-16,0 2-8 0,-1 4 0 0,3 0-1 15,-2 1-3-15,4 1-1 0,-2-2 0 16,5-2-3-16,-1 0-4 0,2-2-4 0,3-3-6 15,1 0-6-15,6-5-8 0,-2-2-8 16,0-3-7-16,6-2-4 0,-1-4-4 16,2 0-6-16,-2-4-3 0,3 0-2 15,-4-4-5-15,3-2-4 0,-1-3-4 0,-2 0-3 16,0-5 0-16,-2-1-3 0,-1 0-5 16,-2-2 1-16,0 2-5 0,-3-2-7 0,-2 4-4 15,2 1-5-15,-2 1-4 0,-2 1 1 16,-2 3 1-16,2 2-1 0,-4-3 3 15,3 4 3-15,-1 1 2 0,0-1 3 16,1 0-1-16,-1 2 1 0,-4 4 2 16,6-4-2-16,-2 3 3 0,-4 1-1 0,0 0-1 15,17 5 1-15,-11-1 5 0,4 2 7 16,0 1 1-16,2 3-2 0,-1 0-11 0,2 1 4 16,1 0 2-16,1 1 2 0,3-1 2 15,-6 1-2-15,2-3 0 0,2 2-1 0,-4-1-3 16,-1-4 1-16,-1 1-1 0,-1 1-3 15,0-2-2-15,-3-1-1 0,0-1-4 16,-2 2-1-16,-2-2 1 0,-2 0 2 16,0-4-3-16,-8 7-3 0,0-3-8 0,-3-4-7 15,0 2-14-15,-1-2-12 0,-1 0-21 16,1-2-32-16,-4 2-19 0,4 2-19 0,-3-2-29 16,0 0-36-16,-2 2-39 0,3 4-57 15,-2-3-62-15,4 3-854 0,2 0 414 16,3 0 273-16</inkml:trace>
  <inkml:trace contextRef="#ctx0" brushRef="#br0" timeOffset="27942.47">4133 13384 200 0,'0'0'274'0,"0"0"-4"0,6-2-6 15,-6 2-7-15,0 0 2 0,0 0-16 16,14 4-11-16,-12 0-2 0,2 0-6 0,0 2-1 16,-2-1-3-16,0 1-4 0,2-1-11 15,1 1-9-15,-3 0-17 0,0-2-18 16,2 0-17-16,-4-4-18 0,4 5-13 0,-4-5-13 15,0 0-18-15,4 2-10 0,-4-2-7 16,0 0-8-16,0-13-10 0,0 4-9 16,0-1-15-16,0-3-7 0,0-3-5 0,-2-1-6 15,0 0-3-15,0-2-10 0,0 0-8 16,0 0 2-16,0 0-1 0,2 2-1 16,-2-1 2-16,2 2-2 0,0 2 1 0,0 1 5 15,2-2-1-15,0 1 3 0,0 3 0 16,2-3 6-16,0 3 0 0,3 0-2 15,0-1 1-15,-1 4 4 0,0 1 7 0,2-1 7 16,3 3 4-16,-2-1 5 0,1 2 0 16,1 2 0-16,-1 0-1 0,1 4-4 0,2 0-3 15,-3 3 0-15,2 4 1 0,0-2 0 16,-2 4-3-16,-2 1-3 0,-1 1 1 16,-3 2-4-16,-4 0 1 0,0 1 4 15,-4 1-9-15,-1-2 2 0,-3 1 0 0,-4 1-3 16,-2-2 0-16,-2 0 0 0,-1-3-1 15,-2-1 0-15,2-3 0 0,-1-1-2 0,2-1-2 16,1 0-2-16,0-1 3 0,3-1-2 16,1 0 7-16,1 0 9 0,1 0 11 0,2-2 14 15,1-1-4-15,6-1-5 0,-2 6-5 16,2-6 2-16,0 0-1 0,13 6 4 16,-4-3 9-16,-1 0 6 0,2 0 7 15,5 1 8-15,0 2 6 0,0-1 3 0,1 1 7 16,4 4 4-16,1-1-1 0,-2-1 0 15,4 2 2-15,-1 3-9 0,-2 0 3 16,4 3 4-16,-3-1-9 0,1 0 0 0,-4 2-20 16,0-2 8-16,-2 1 7 0,-1-3 1 15,-2-1-13-15,0-1 0 0,-3-2-10 0,-2-1 0 16,1 1-6-16,-2-3-4 0,-1 0-10 16,0 0-2-16,0-1-6 0,-1-1-10 15,1 0-21-15,-2 0-11 0,0 0-28 0,1-1-37 16,-5-3-56-16,6 3-65 0,-2-3-70 15,-4 0-115-15,0 0-1484 0,0 0 640 0,15-5 423 16</inkml:trace>
  <inkml:trace contextRef="#ctx0" brushRef="#br0" timeOffset="41808.76">20148 10736 102 0,'0'0'239'15,"0"0"5"-15,0 0-2 0,-2-11-6 16,2 11-4-16,0-10-4 0,0 6-2 16,0 4-7-16,2-9 2 0,-2 1 6 0,2 1-7 15,0-3-9-15,2-1-12 0,1-2-7 16,1-3-9-16,2-4-11 0,3-4-9 0,2-6-9 16,1-3-10-16,2 1-8 0,-2 0 1 15,3-8-10-15,-2 6-2 0,2 3-13 0,-3 0-9 16,0 1-9-16,-4 5-7 0,3 3-7 15,-3-2-12-15,-1 3-7 0,2 3-5 16,-3-1-3-16,0 4-9 0,-2-1-1 0,1 2-6 16,0 2-2-16,-1 0-3 0,0 0-6 15,-2 3 0-15,0-1 1 0,0 3 0 0,1-1 7 16,-3 2 5-16,3 1 4 0,-3-1-2 16,0 0 3-16,0 2-2 0,-2 4-1 15,4-3-9-15,-4 3 2 0,0 0-3 16,0 0-3-16,15 7-5 0,-13 1-2 0,2 7 1 15,0 4 0-15,0 6-2 0,-2 4 3 16,5 9 0-16,-2 2 5 0,3 7 8 0,-2 1 5 16,4 1 15-16,-1 1 7 0,2-2-7 15,-1-3 2-15,1-9-3 0,-3-3-3 16,3-3-8-16,-4-5-10 0,1-2-23 0,0-4-18 16,-2-4-21-16,0-3-21 0,2-5-33 15,-4-3-38-15,2-2-42 0,-2-2-47 0,-4 0-63 16,0 0-78-16,6 0-79 0,-6 0-1264 15,0 0 575-15,0 0 380 0</inkml:trace>
  <inkml:trace contextRef="#ctx0" brushRef="#br0" timeOffset="42117">20595 10429 314 0,'2'-3'356'16,"-2"3"-14"-16,2-6-5 0,-2 6-22 15,2-4-14-15,-2 4 7 0,-8-5 6 0,-5 5 3 16,-4-3-13-16,-4 3-19 0,-5 3-16 15,-4-3-19-15,-1 0-17 0,-1 1-19 16,0-1-21-16,1-1-22 0,1 2-19 0,4-1-31 16,4-1-62-16,-2 1-100 0,5 0-111 15,5 0-150-15,4 0-1283 0,4-3 539 0,6 3 356 16</inkml:trace>
  <inkml:trace contextRef="#ctx0" brushRef="#br0" timeOffset="44435.33">20419 11287 29 0,'4'-6'192'0,"0"3"2"16,0-3 3-16,1 2 4 0,-1 0 6 0,-4 4 2 15,7-6 0-15,-5 5-3 0,-2 1 0 16,4-6-1-16,-4 6 7 0,6-4-11 0,-6 4-13 15,2-4-16-15,-2 4-8 0,2-6-13 16,-2 6-15-16,0 0-13 0,0 0-7 0,0 0-13 16,3-4-8-16,-3 4-3 0,0 0-2 15,-13-3-4-15,7 1-6 0,-5 2-6 0,0-2-3 16,1 2-4-16,-3 2-1 0,-4 0-3 16,0 0-6-16,0 1-4 0,0 1-3 15,-3 5-5-15,-4 1-5 0,1 1-2 0,1 3-3 16,-3 5-1-16,0 0-5 0,1 4 2 15,1 2-1-15,-1 2-4 0,6 1 5 16,-2 2 4-16,2 7 2 0,3-7 5 0,2 0 5 16,2 3 4-16,5-5 2 0,4-1-3 15,2 0-5-15,4-2-6 0,2-2-5 16,7-4-14-16,6-2-13 0,4-6-18 0,7-3-24 16,2-4-30-16,2-1-30 0,1-3-27 15,0 0-22-15,-1-1-25 0,-4 1-41 16,-6-2-47-16,2 2-60 0,-7 0-61 0,3 0-833 15,-10 2 412-15,0-1 271 0</inkml:trace>
  <inkml:trace contextRef="#ctx0" brushRef="#br0" timeOffset="44866.49">20419 11575 193 0,'0'0'251'16,"0"-8"3"-16,0 8 1 0,0-7-4 0,0 1-4 16,0 6-11-16,-2-6-8 0,2 6 2 15,0-8-6-15,0 8-16 0,-2-5-9 16,2 5-6-16,0 0-12 0,0-6-10 16,0 6-11-16,0 0-9 0,-4-8-2 0,4 8-2 15,-4-4-3-15,-1 1 2 0,5 3 4 16,-13-4-1-16,3 2 0 0,-5 2-2 0,-2-2-10 15,-2 2-9-15,-3 0-16 0,0 0-9 16,-2-2-14-16,-1 2-3 0,1 0-37 16,-1 0-56-16,2-2-78 0,0 4-88 15,-3-2-107-15,8 0-107 0,-4 0-1172 0,-1 2 530 16,5 0 350-16</inkml:trace>
  <inkml:trace contextRef="#ctx0" brushRef="#br0" timeOffset="46784.44">20298 12294 156 0,'0'-7'183'0,"0"7"8"0,0-9 6 0,0 3 4 16,0 6 4-16,0-10 6 0,0 6 3 15,0 4-5-15,0-5-1 0,0 5 5 0,0-6 9 16,0 6 0-16,0 0-1 0,0-6 4 16,0 6 2-16,0 0 5 0,0 0-3 0,0 0-4 15,0 0-13-15,0 0-13 0,-2 17-12 16,2-5-9-16,0 3-2 0,-2 6-7 15,0 6-11-15,2 3-13 0,-2 3 3 16,2 5-2-16,0 0-5 0,-2 2 1 0,2-2-7 16,2-6-6-16,-2-1-8 0,2-1-9 15,-2-3-12-15,2-6-13 0,0 0-19 0,0-2-28 16,0-4-37-16,0 0-34 0,0-3-50 16,0-3-68-16,4 1-74 0,-2-5-90 15,0 3-132-15,0-2-1441 0,-2-1 641 0,0 3 424 16</inkml:trace>
  <inkml:trace contextRef="#ctx0" brushRef="#br0" timeOffset="48513.5">20415 13154 19 0,'0'0'230'15,"2"-6"-5"-15,-2 6-3 0,0 0-2 0,4-6-3 16,-4 6-10-16,0-5-14 0,0 5-10 16,2-4-7-16,-2 4-13 0,2-6-6 0,-2 6-10 15,0 0-11-15,0 0-8 0,-2-8-6 16,2 8-11-16,0 0-3 0,-4-5-5 15,4 5-4-15,-4-6-6 0,0 4 4 0,4 2-11 16,-11-6 2-16,4 6-6 0,-1-2-1 16,8 2-7-16,-19 0-6 0,9 0 4 0,-3 0-4 15,2 2 2-15,-1 1 1 0,-6 0-1 16,4 1 1-16,-1 2-1 0,-2 1-5 16,2-1-7-16,-1 4-4 0,0-1 8 15,-2 2-11-15,0 1 0 0,4 1 6 0,-3 3 2 16,-1-1-1-16,4 0 2 0,0 2-2 15,0 2-6-15,2 0-2 0,-1 0-4 0,3 0-2 16,1 2 1-16,-2-1-4 0,3 0-1 16,4 1-4-16,-2-4 0 0,2 2 0 15,4 2 3-15,-3 0-6 0,3-2-1 0,3 2-3 16,-1 4 0-16,2-6-5 0,2 4-1 16,0-2 1-16,2 0-1 0,3 0-2 0,0 0-2 15,2 0-1-15,-1-2-2 0,1 0 0 16,4-4 1-16,-1 2 0 0,4-2-6 15,-1 1 0-15,2-3 1 0,2 0-1 0,3-1-4 16,-3 0 3-16,5-3-2 0,0-2 2 16,-4-1-4-16,4 0 4 0,-1 0 1 15,1-3 0-15,-5-1-2 0,1 0 2 0,-1-4-5 16,4-1 0-16,3-5 2 0,0-5-2 16,-1-1-2-16,1-3 3 0,4-6-4 15,-3-4 1-15,-3-1-3 0,0-2 1 0,-5-3 2 16,-4-3-4-16,-2 4 7 0,-5-3-5 15,-3-1-2-15,-2-2-1 0,-5 2 1 0,-4 1 2 16,-1-1-2-16,-6 0 0 0,-1 4-2 16,-4-1 2-16,-6 5-2 0,-1 1 2 15,-5 4-3-15,-5 4-25 0,-3 2-66 0,0 6-83 16,-8 3-99-16,4 2-129 0,-5 4-1288 16,1 4 576-16,2 4 379 0</inkml:trace>
  <inkml:trace contextRef="#ctx0" brushRef="#br0" timeOffset="123672.2">7714 9521 175 0,'0'0'304'0,"0"0"-8"0,0 0-9 0,0 0-8 15,9 10-18-15,-7-5-20 0,-2 1-12 16,0 2-4-16,0-1-1 0,0 4 0 16,0 1-9-16,0 0-10 0,0 3-11 0,3 0-14 15,-3 0-16-15,2 2-19 0,0-2-12 16,-2 1-12-16,2-3-17 0,0-1-30 16,-2-1-42-16,2 0-49 0,0-3-48 0,0 2-52 15,0-5-58-15,1-1-69 0,1 0-49 16,-4-4-864-16,4 2 394 0,-4-2 259 0</inkml:trace>
  <inkml:trace contextRef="#ctx0" brushRef="#br0" timeOffset="124213.62">7821 9843 57 0,'4'-4'266'0,"-4"4"-3"16,4-4-13-16,-2 1-19 0,-2 3-13 15,4-6-14-15,-2 0-13 0,-2 0-14 0,3-1-11 16,-1-1-10-16,0 1-10 0,0-5-13 15,0 0-12-15,0-3-4 0,0 0-12 0,0-4-8 16,0 2-8-16,0-2-7 0,1 0-6 16,-3-1-3-16,2 2-4 0,0 0-4 0,-2 2 4 15,2 0 3-15,1 5-3 0,-3-1 12 16,2 1-4-16,-2 1 2 0,0 3 2 16,2-1 5-16,-2 1-2 0,0 3 1 15,0 4-9-15,0 0-7 0,0 0-9 16,0 0-1-16,12 17-7 0,-8-4-1 0,2 2-2 15,4 2 0-15,-2 2-1 0,4 2-1 16,-1 0 0-16,4-1 7 0,-2 0-13 0,1 0 1 16,0-5 3-16,0 0 1 0,-2-3-11 15,3-5-2-15,-4-3-3 0,2-2-6 0,-3-6 0 16,0-2-6-16,2-3-4 0,-4-5-9 16,0-1-6-16,-2 0-11 0,-4-4-11 15,3 1-8-15,-3 0-12 0,0 0-13 0,-2 2-14 16,3 2-25-16,-6 1-21 0,3 1-26 15,-2 1-30-15,0 0-37 0,2 1-34 16,0 4-43-16,0 1-49 0,0 5-794 0,0-6 384 16,0 6 253-16</inkml:trace>
  <inkml:trace contextRef="#ctx0" brushRef="#br0" timeOffset="124654.57">8286 9416 19 0,'2'-3'248'0,"4"-3"-2"16,-4 2-8-16,6 2-10 0,-8 2-15 0,4-8-15 15,-2 7-17-15,-2 1-12 0,6-6-15 16,-6 6-16-16,0 0-10 0,2-4-5 16,-2 4-7-16,0 0-3 0,0 0-5 15,0 0-9-15,0 0-7 0,-26 6 7 0,20-2-13 16,-2 3-3-16,0-1 4 0,-1 5-14 16,0-1-2-16,3 1-4 0,-3 4-6 0,1 1-4 15,0-1-2-15,2 2-8 0,1 2-5 16,-2 0 8-16,5 0-3 0,-2 0 5 15,4 0 6-15,2 0 10 0,2-2 1 0,3 1-6 16,2-5-5-16,1 2 0 0,3-5-12 16,-1-3-5-16,8-1-10 0,-4-2-16 0,2-4-15 15,0-2-23-15,-1 0-21 0,0-2-20 16,-2 0-29-16,-3 1-39 0,0 1-44 16,-2-2-48-16,-2 2-43 0,-1 2-47 15,-7 0-692-15,8 2 342 0,-8-2 226 0</inkml:trace>
  <inkml:trace contextRef="#ctx0" brushRef="#br0" timeOffset="125284.68">8479 9388 169 0,'2'-6'236'16,"-2"2"-9"-16,0-2-6 0,0 6-12 15,2-7-10-15,-2 7-11 0,3-4-3 16,-3 4 1-16,0 0-3 0,0 0-4 0,0 0-5 16,-7 17-10-16,7-6 5 0,-3-1-9 15,3 5-10-15,-2 0-13 0,2 5-17 0,-2-1-2 16,2 2-3-16,-2 3-2 0,2 1-7 16,0-2-1-16,0 2-2 0,0-4-7 0,2 0-6 15,0-5-7-15,0 2-7 0,1-1-1 16,1-4-7-16,1-1-6 0,-1-3-6 15,2 1-7-15,0-7-6 0,4 2-5 0,2-5-9 16,-2 0-1-16,1-2-8 0,1-1 0 16,1 2 0-16,0-3-4 0,3 2 1 15,0-2 0-15,-4 2-7 0,3 2 5 16,-2-2-3-16,2 1 1 0,-3 1 0 16,0 0-4-16,2 0-3 0,-2-2 2 0,-4 0-4 15,1 2 5-15,0-4-4 0,-1 0-2 0,-1-2 1 16,-1-3 1-16,-2 0-4 0,0-5 2 15,-2-2 0-15,0 1-2 0,-2-2 2 16,-2 2-2-16,2 0 0 0,-2 1 1 0,0 3-3 16,2 1 1-16,-2 1-9 0,2 2 9 15,-2-1-6-15,2 4 5 0,0 4 2 0,0 0-2 16,0 0 0-16,0 0 2 0,-2 21 0 16,4-11 3-16,2 3 0 0,2 2-3 0,1-1 3 15,4 1-2-15,-1 0-2 0,2-4 6 16,4 0-1-16,-2-2-2 0,3-2-2 15,3-3-1-15,-2-4 0 0,2-2-2 0,-2-2-4 16,2-5 2-16,-1-3-3 0,-3-3-8 16,0-4-5-16,-4 0-14 0,-2 0-4 15,-1-2-11-15,-2 3-14 0,-3 2-11 16,-2 2-15-16,-2 1-16 0,0 4-21 0,0-1-20 16,-2 0-24-16,-2 5-29 0,1 0-38 15,-1 5-35-15,4 0-853 0,0 0 382 16,0 0 253-16</inkml:trace>
  <inkml:trace contextRef="#ctx0" brushRef="#br0" timeOffset="125717.49">9288 9374 46 0,'6'-3'268'0,"-2"-1"-19"0,0 0-19 15,-4 4-24-15,4-4-20 0,-4 4-17 16,2-4-17-16,-2 4-12 0,0 0-14 0,0 0-15 16,0 0-8-16,0 0-10 0,-27 8-13 15,21-3-6-15,-1-1-6 0,-1 2-8 16,1 2-1-16,-1-2 7 0,2-1 4 16,0 3 1-16,2-3 2 0,-4 3-6 0,4-2-4 15,2 1-3-15,0-1-9 0,0 0 0 16,2 1-3-16,2 1-3 0,0-1-5 15,4 2-6-15,2-2-2 0,-2-2-1 0,4 5-7 16,3-2-2-16,-3 1-1 0,3-1-4 16,2 0 1-16,-3-1-2 0,2 3 0 0,0-1-9 15,-4 1 2-15,1-1 0 0,-4 3-4 16,-1 1 1-16,-6 0-1 0,0-1-4 16,-4 3 3-16,-3-1 1 0,-1-3-3 0,-5 0-6 15,1-3-6-15,-4-1-8 0,2-3-10 16,-3 0-11-16,2-2-15 0,0-2-11 15,3-4-16-15,1 2-19 0,2-2-19 0,3 1-32 16,2-5-34-16,0 0-42 0,6 1-565 16,2-1 269-16,0-1 178 0</inkml:trace>
  <inkml:trace contextRef="#ctx0" brushRef="#br0" timeOffset="125933">9429 9338 224 0,'2'-4'239'0,"-2"4"-5"0,2-3-2 16,-2 3-6-16,0 0-9 0,0 0-10 15,0 0-7-15,-2 19-12 0,0-8-12 16,2 0-17-16,0 5-12 0,0 1-11 0,0 2-20 16,0 0-10-16,0 2-15 0,2-2-20 15,0 2-29-15,0-2-39 0,3-2-50 16,1-2-68-16,1 1-70 0,-1-7-722 0,2-3 308 15,1-3 204-15</inkml:trace>
  <inkml:trace contextRef="#ctx0" brushRef="#br0" timeOffset="126365.82">9651 9325 201 0,'-2'-6'191'0,"2"6"-3"0,-6-4-9 16,6 4-13-16,0 0-15 0,-14 6-8 16,8-2-8-16,0-1 1 0,0 3 5 15,0 2-4-15,0 3-8 0,-1 3-8 0,3 1-8 16,0 2-7-16,-1 2-5 0,5 2-4 15,-2 2 1-15,4 1-6 0,1 1 1 0,1 0-7 16,2 0-5-16,3-2-6 0,1-4 1 16,6-2-8-16,-2-2-2 0,5-6-5 15,-2 0-11-15,2-6-2 0,3-3-1 0,-4-6-14 16,6-1 2-16,-3-8-12 0,2-5-6 16,-4-4-8-16,-3-1-6 0,0-3-3 15,-4 1-3-15,-3 2 1 0,-3 2 4 0,0 0-4 16,-3 6-3-16,-3 0 1 0,-5 2 3 15,-1 2-4-15,-2 3 5 0,-3-1-4 16,-3 3-8-16,-2 0-17 0,-2 0-22 0,0 5-23 16,2-3-34-16,-3 4-38 0,3 2-43 15,2 2-43-15,2-2-663 0,0 6 304 0,4-1 201 16</inkml:trace>
  <inkml:trace contextRef="#ctx0" brushRef="#br0" timeOffset="126783.68">10003 9605 162 0,'6'3'263'0,"2"-1"-11"0,0-2-19 0,-8 0-18 16,10-7-14-16,-6 1-15 0,0-5-5 15,0-3-11-15,-2-1-5 0,2-4-5 16,-4-2-9-16,3-6-7 0,-3 2-6 16,2 3-8-16,-2-1-8 0,0 2-8 0,2 0 0 15,-2 2-4-15,0 2-7 0,0 3 1 16,2 1 4-16,-2 2 1 0,0 3 5 0,0-2 4 16,2 5-6-16,0 1-13 0,-2 4-9 15,0 0-5-15,0 0-6 0,17 15 2 16,-10-1-2-16,1-1-3 0,4 6 0 0,2-2-2 15,-2 4-3-15,3-2-1 0,0 0 0 16,2-2-1-16,-3-1-1 0,4-3-6 0,-4-4-6 16,2-3-4-16,-4-4-9 0,-2-4-7 15,3-4-9-15,0-3-12 0,-5-7-18 16,1 0-23-16,-3-4-29 0,0-2-36 16,-2-1-41-16,0 0-47 0,0 0-61 0,-2 4-81 15,-2-2-1145-15,2 2 499 0,0 2 328 16</inkml:trace>
  <inkml:trace contextRef="#ctx0" brushRef="#br0" timeOffset="147566.43">6115 10694 6 0,'-7'-1'209'0,"7"1"-16"0,0 0-15 15,-19 5-21-15,10-3-20 0,1 2-16 0,-2 0-45 16,-1-1-47-16,2 1-63 0,-1 0-73 15,2 0-222-15,1 0 112 0,1 1 74 16</inkml:trace>
  <inkml:trace contextRef="#ctx0" brushRef="#br0" timeOffset="150008">7963 10022 29 0,'6'-8'142'0,"0"1"-10"15,-2-1-6-15,0 1-11 0,-2 1-14 0,-2 0-4 16,0 0-14-16,0 0-5 0,-2 1-12 16,2 5-2-16,0-7-4 0,0 7 5 15,0 0 16-15,0-6 22 0,0 6 0 0,0 0 3 16,0 0-2-16,16 13 3 0,-10-9 3 15,2 1-1-15,3-1 3 0,-1-2-2 0,3 0-12 16,-2-4-9-16,3-2-10 0,0-5-9 16,-4 0-13-16,-2-5-22 0,0 1-24 15,-3-3-32-15,-1 1-44 0,-2 2-50 16,-4 2-61-16,0 1-595 0,-3 2 263 0,-1 2 172 16</inkml:trace>
  <inkml:trace contextRef="#ctx0" brushRef="#br0" timeOffset="155459.32">7300 11184 181 0,'-2'2'243'15,"2"-2"-12"-15,0 0-5 0,-4 6-3 16,4-6-3-16,0 0-6 0,-18-4-14 0,12 0-9 16,-2-2-6-16,-5-3-7 0,0-1 13 15,-2-3-4-15,-3-3-13 0,-4-3-19 16,-5-3 1-16,-7-7-5 0,-12-7-6 0,-5-6-7 16,-7 0-10-16,1 1-11 0,-4-4-11 15,-7 2-6-15,-2 1-11 0,-4 0-9 16,-14-8-9-16,1 1-1 0,12 7 0 0,1 4-2 15,1 0 1-15,2 0-4 0,4 1-6 16,1 5-4-16,-1 3-1 0,13 6-6 0,7 7-2 16,5 2-5-16,0-2 1 0,7 1 3 15,-2 4 2-15,3 1-3 0,4 3-5 0,3-1-4 16,2 3 3-16,0-1-4 0,3 2-5 16,-1-2-1-16,2 2-2 0,2 3-4 15,2-3-2-15,0 0-3 0,0-2 0 16,4 4-11-16,-1 1-15 0,3-2-19 0,-2 0-32 15,4 3-58-15,1-2-57 0,0 2-103 16,0-2-120-16,8 2-1081 0,-8 6 503 0,12 1 332 16</inkml:trace>
  <inkml:trace contextRef="#ctx0" brushRef="#br0" timeOffset="156149.24">4362 9757 119 0,'0'0'321'0,"0"0"-4"0,0 0-8 16,0 0-8-16,-11 8-6 0,9-2-21 16,-2 5-10-16,2-1-7 0,0 3-11 0,0 2-10 15,2 2-5-15,0 4-9 0,0 4-13 16,6 3-14-16,0 5-16 0,5-1-12 15,2-1-12-15,2-1-12 0,3-5-12 0,4-2-17 16,-1-8-22-16,2-7-17 0,0-6-18 16,1-4-19-16,4-4-22 0,-3-4-23 0,4-3-30 15,-4-2-32-15,1-2-28 0,-5 2-35 16,-2-1-39-16,-2 3-42 0,-5 2-45 0,0 1-34 16,-6 6-43-16,-2 0-805 0,-2 6 387 15,-2-2 256-15</inkml:trace>
  <inkml:trace contextRef="#ctx0" brushRef="#br0" timeOffset="156397.91">4646 9913 85 0,'-2'-5'255'0,"2"-1"-2"16,-2 0-8-16,0 0-4 0,0 3-5 0,2 3-12 15,-14-4-16-15,6 2-11 0,8 2-27 16,-23 2-11-16,10-2-14 0,0 2-17 0,-3 0-13 16,-4 0-8-16,4 1-36 0,-2-1-22 15,1 0-27-15,3 0-35 0,-4 0-43 0,4 0-44 16,4 0-41-16,-4 2-39 0,2-2-40 16,1 1-528-16,5-1 254 0,-2 0 168 15</inkml:trace>
  <inkml:trace contextRef="#ctx0" brushRef="#br0" timeOffset="156529.56">4398 9599 118 0,'-8'0'200'16,"-3"0"-21"-16,-2 2-16 0,0 2-22 16,-1-1-43-16,-2 5-61 0,4-2-64 0,-5 0-283 15,4 3 106-15,1-2 69 0</inkml:trace>
  <inkml:trace contextRef="#ctx0" brushRef="#br0" timeOffset="156852.73">4826 9382 76 0,'4'-2'303'0,"0"-2"-12"16,-4 4-12-16,0 0-13 0,6 10-21 0,-6-1-10 16,0 4-5-16,-2 7-14 0,2 2-1 15,-2 5-5-15,0 2-13 0,0-1-10 16,0 5-22-16,2-3-16 0,-2-1-15 0,2-1-18 15,-2-1-27-15,2-4-32 0,0-2-43 16,0-2-54-16,0-6-62 0,0 1-55 0,0-5-64 16,2-3-51-16,0-3-708 0,0 0 333 15,-2-3 220-15</inkml:trace>
  <inkml:trace contextRef="#ctx0" brushRef="#br0" timeOffset="157044.85">4957 9772 230 0,'12'0'261'0,"-12"0"-25"16,9-1-18-16,-9 1-11 0,4-4 3 0,-4 4-6 16,-9-12-7-16,1 4-16 0,-2-1-26 15,-4-3-11-15,-2 1-11 0,-3-2-18 16,0-2-17-16,-2 2-22 0,-1-1-30 16,2 1-37-16,-4-1-41 0,5 1-39 0,0 5-45 15,2 3-47-15,3-3-70 0,0 4-483 16,6 1 243-16,2 0 161 0</inkml:trace>
  <inkml:trace contextRef="#ctx0" brushRef="#br0" timeOffset="157349.2">4986 9203 113 0,'0'0'262'0,"2"-6"-2"16,-2 6-11-16,0 0-8 0,0 0-19 16,0 0-9-16,0 0-13 0,-8 21-5 15,6-10-17-15,0 3-7 0,-1 3-6 0,1 2-3 16,2-2 0-16,2 4-8 0,1 4-1 16,3 0-8-16,0-3-11 0,3 2-8 15,2-4-7-15,3-3-13 0,2-2-5 16,0-1-18-16,5-4-15 0,-2-7-16 0,0-1-22 15,5-4-35-15,1-4-34 0,-2-1-48 16,0-7-56-16,-1 3-64 0,1-2-54 0,-4-2-71 16,0 2-685-16,-2-1 346 0,-4 3 228 15</inkml:trace>
  <inkml:trace contextRef="#ctx0" brushRef="#br0" timeOffset="157653.73">5335 9107 150 0,'-4'-3'263'16,"2"-1"-6"-16,2 4-1 0,-2-4-4 0,2 4-13 15,0 0-4-15,-8 10-15 0,6-3-10 16,0 5-3-16,2-1 4 0,0 2-2 0,0 5-7 16,2-2-8-16,2 6-11 0,2-1-20 15,0 0-11-15,2-3-11 0,4 0-7 16,-2-1-9-16,3-6-5 0,2-1-4 15,0-3-14-15,1-3-8 0,2-2-10 0,-2-4-8 16,1-2-6-16,0 1-6 0,0-3-11 16,-4 0-3-16,2 0-6 0,-3 3-5 0,-2-3-13 15,2 2-22-15,-2 0-35 0,-2 3-39 16,1-2-44-16,-1 2-40 0,-1-3-47 16,-3 2-41-16,5 2-56 0,-5-2-49 0,4 2-839 15,-2 0 403-15,-6 0 266 0</inkml:trace>
  <inkml:trace contextRef="#ctx0" brushRef="#br0" timeOffset="157937.16">5702 9016 157 0,'0'-3'230'0,"-2"-3"-3"16,2 6-1-16,0-6-2 0,0 6-3 0,0 0-17 15,-5-4-13-15,5 4-16 0,0 0-17 16,7 16-3-16,-3-9-2 0,0 2 0 15,3-1-2-15,-1 4-6 0,4-3-5 0,2 1-8 16,0-3-4-16,0-1-5 0,4-2-8 16,-2-4-16-16,3-4-15 0,0-2-9 15,0-5-12-15,-3-4-9 0,0-3-10 0,-4 0-9 16,-2-6-9-16,-1 2 3 0,-5 1-7 16,0 0-17-16,0 2-18 0,-2 2-23 15,0-1-25-15,-2 5-24 0,-2 1-25 0,2 3-26 16,-3 3-32-16,3 4-42 0,2 2-38 15,-4-1-731-15,4 1 333 0,0 0 220 0</inkml:trace>
  <inkml:trace contextRef="#ctx0" brushRef="#br0" timeOffset="158266.22">6115 8637 186 0,'4'-8'207'0,"0"1"-7"0,-2-1-16 16,0 1-8-16,-2-1-13 0,-2 2-15 0,0-1-9 15,-2 1-5-15,0 2-3 0,-5 0-7 0,9 4-6 16,-17 0-9-16,6 4-5 0,3 2-4 16,-4 1-1-16,0 3-3 0,4 1 0 15,2 1-1-15,-2-1-5 0,3 2-8 0,-1 1 2 16,4-3-8-16,0 1-4 0,2-3 2 16,0 3-5-16,4-5-5 0,0 1-5 15,5-1-5-15,1-2-6 0,3-2-6 16,4 1 3-16,0 0-5 0,0-4-5 0,4 0-2 15,-2-2-8-15,0 2-5 0,-2 0-2 16,0-2-7-16,-2 2-9 0,-3 0-12 16,-1 0-16-16,0 4-9 0,-7-2 1 0,0 5 1 15,-4 1-20-15,-4 3-33 0,0 2-37 16,-3 5-46-16,-1-3-37 0,-1 4-46 0,-1 0-641 16,-1-4 304-16,7-1 200 0</inkml:trace>
  <inkml:trace contextRef="#ctx0" brushRef="#br0" timeOffset="158466.98">6296 8473 223 0,'-2'-3'328'0,"2"3"-28"0,0 0-11 16,0 0-1-16,0 0-9 0,13 20-12 0,-9-4-21 15,3-1-23-15,1 6-22 0,1-2-19 16,1 2-21-16,-2 0-18 0,4 0-15 15,0-2-35-15,0 0-41 0,2-4-71 0,-2-3-80 16,3-7-93-16,-3-1-85 0,4-6-681 16,-4-4 326-16,3-3 215 0</inkml:trace>
  <inkml:trace contextRef="#ctx0" brushRef="#br0" timeOffset="158768.17">6540 8393 22 0,'0'-4'241'15,"-2"1"-24"-15,2 3-20 0,-5-6-8 16,3 2-3-16,2 4 1 0,-6-4-11 0,6 4-10 16,-6-4-6-16,6 4-7 0,-9 0-4 15,9 0-6-15,-10 6-6 0,6 0-9 0,-3 2-11 16,5 1-12-16,-3 4-6 0,3-1-7 16,0 1 0-16,2-2-6 0,0 1 2 15,4 3-4-15,3-3 0 0,2-1-1 0,5-1-4 16,1-5 2-16,3-1-3 0,0-6-14 15,2-1-10-15,2-6-12 0,-2-4-12 0,-3 0-15 16,-3-4-9-16,0-2-11 0,-4-2-13 16,-6 4-15-16,0-2-16 0,-4 5-12 15,-4 1-15-15,-2 1-13 0,-2 7-22 16,-4-1-24-16,-2 6-30 0,-1 2-32 0,-4 4-37 16,-2 3-670-16,3 3 307 0,0-1 203 15</inkml:trace>
  <inkml:trace contextRef="#ctx0" brushRef="#br0" timeOffset="159063.47">6781 8439 69 0,'24'-19'229'15,"-8"-4"-13"-15,-3 0-1 0,-5 0-6 16,-1-2-12-16,-5 0-17 0,1-1-18 16,-3 0-16-16,-3-3-16 0,-1 2-10 0,-3 2-11 15,1 3-9-15,-2 1-5 0,-1 2-5 16,1 1-9-16,0 7 4 0,-1-1-1 0,2 5 1 15,-1 3 3-15,2 2 2 0,6 2 7 16,0 0-6-16,-10 13 0 0,12-3 3 16,0 3-8-16,4 5 6 0,2-3 0 15,2 2 4-15,8 0 2 0,-1-4 4 0,4-1-2 16,0-4-9-16,-2-7-12 0,2-2-14 16,0-9-24-16,1-4-20 0,-4-1-26 15,0-6-26-15,-4 0-28 0,-5 0-41 0,-1-1-44 16,-1 1-53-16,-3 3-45 0,-2 3-46 0,-2 6-749 15,-2 3 352-15,2 4 233 0</inkml:trace>
  <inkml:trace contextRef="#ctx0" brushRef="#br0" timeOffset="159518.07">6216 9218 153 0,'-11'6'328'0,"-1"3"12"15,-12 10-5-15,-10 8 0 0,-16 17-21 16,-9 5-30-16,-20 14-25 0,-6 4-24 0,-1-2-25 16,-1-1-15-16,2 1-29 0,5-8-30 15,14-9-32-15,7-2-38 0,1-3-52 16,8-4-77-16,12-5-99 0,9-5-113 0,9-1-737 16,8-1 344-16,5-3 228 0</inkml:trace>
  <inkml:trace contextRef="#ctx0" brushRef="#br0" timeOffset="160423.35">9015 9911 116 0,'0'0'181'16,"0"0"-2"-16,6-9-3 0,-6 9-7 0,2-8-2 15,-2 4 0-15,0 4-3 0,2-7 2 16,-2 3 0-16,0 4-12 0,4-8-4 16,0 5-10-16,-4 3-11 0,4-6-14 0,1 4-5 15,-5 2-16-15,8-4-10 0,-1 2 2 16,-1 1-7-16,-6 1 0 0,15-3-4 16,-9 3 3-16,4 0-1 0,2 0-4 0,0-1-4 15,3 1-9-15,0 0-1 0,4-2-2 16,0 2-11-16,4-3-1 0,3 2-6 0,1 1-1 15,3 0 4-15,-2-2 3 0,1 2 17 16,-4 2-1-16,0-2 3 0,1 0 3 16,-3 1 5-16,-2 2-7 0,0-1-6 15,-1-2-5-15,-4 0-8 0,0 0-2 0,-4 1-4 16,1-1-5-16,-1 3-3 0,-1-2-5 16,-2-1-2-16,-1 0-2 0,-8 0-3 0,16 0-4 15,-8 0-4-15,-8 0 0 0,0 0-5 16,10 2-3-16,-10-2 2 0,0 0-1 15,-24 4 1-15,6-2 3 0,-10 2-4 0,-13-1 1 16,-3-1-5-16,-15 1 5 0,-4-2-3 16,-7-2-2-16,-25 1 5 0,-2-5-2 0,-10 4 1 15,2-1-5-15,-4-2 7 0,2 4-3 16,3 4-1-16,2-2-6 0,5 1-9 0,10 5-7 16,18-2-21-16,13 3-12 0,5-1-35 15,11 1-48-15,4 3-76 0,11-1-103 16,5 1-953-16,8-1 431 0,6 0 284 15</inkml:trace>
  <inkml:trace contextRef="#ctx0" brushRef="#br0" timeOffset="-201628.06">21225 9559 33 0,'0'0'187'0,"0"0"-3"16,-12 0-2-16,12 0-4 0,0 0-6 15,0 0-4-15,-4-4-9 0,4 4-6 16,0 0-6-16,0 0-3 0,-2-5-2 0,2 5-5 16,0 0-6-16,0 0-5 0,-5-4-13 15,5 4-9-15,0 0-10 0,0 0-8 16,0 0-7-16,0 0-9 0,-4-4-5 0,4 4-7 16,-11-2-4-16,11 2-4 0,-15 0-5 15,5 0 6-15,0-2-14 0,-6 2 1 16,0 2-4-16,-2-2-1 0,-2 0-7 0,1 0 1 15,-5 0-7-15,3 0 2 0,-2 0 0 16,-1 0-5-16,1-2-3 0,-1 0 1 16,4 2-4-16,-2-2 1 0,1 2-2 0,-2-2-3 15,2 1 3-15,-3-1-3 0,3 2 6 16,-2 0-7-16,0-3 2 0,-1 3-3 0,-1-1 0 16,2 1 2-16,-2 0-2 0,-1 0-5 15,-4 0 3-15,5 0 1 0,-5 0 0 16,1 0-2-16,-1 1-1 0,0-1 1 0,6 0 2 15,-6 3-4-15,2-3 1 0,1 3-2 16,3-1 3-16,1-2 2 0,-5 4-4 16,8 0 0-16,-4-2 4 0,5 0-6 15,-2 2 4-15,0-1 3 0,1-1-5 0,2 2 2 16,-2 0 2-16,4 0-7 0,-3-3 3 16,1 3 4-16,4 0-3 0,-4 0 1 0,4 0 1 15,-3-1 1-15,0 2-5 0,2-2 5 16,-1-1-3-16,0 2-2 0,2 0 2 15,-3-2-4-15,2 1 0 0,2-1-1 0,-3 0 0 16,2 2 0-16,4-2-6 0,-2 0-2 16,-2 0-1-16,4-2-2 0,-3 2-3 15,5 0 3-15,0-1 0 0,-1-1 3 0,0 2 1 16,1 0 1-16,2 0 1 0,6-2 3 16,-10 0 1-16,10 0 4 0,-12 2 5 0,8 0-1 15,4-2 2-15,-8 2 2 0,8-2-3 16,-6 2 0-16,6-2-2 0,0 0 2 15,0 0 0-15,0 0-1 0,-11 1 1 16,11-1-2-16,0 0 1 0,-9 0-2 0,9 0 2 16,0 0 2-16,0 0-2 0,0 0 4 15,-6 5 0-15,6-5-3 0,-2 7-2 0,0-1 4 16,0 0-1-16,-1 1-1 0,1 1 2 16,0 1-1-16,0 3-1 0,0-1 2 15,0 5-2-15,-2 3 3 0,-2-1 1 0,2 6 0 16,-2 0 4-16,0 3 3 0,0-1 4 15,0 9 21-15,-2-3-2 0,1 0-5 0,-2 3 3 16,3-1 1-16,-4 3-5 0,1 0 4 16,1-1-7-16,0 3-5 0,-2-1 6 15,2-2-10-15,-2 2 1 0,2-4-5 16,-1 5 3-16,-2-3 1 0,3 2-8 0,-3-2 3 16,1 2-1-16,-1-2 5 0,2 2-5 15,1 1 5-15,-4 4-2 0,3-4 3 16,-2-3 2-16,3 1-1 0,-3 2-1 0,3-1-4 15,-1 0 5-15,1-2-5 0,-3 1 0 16,5 2-7-16,-2-2 4 0,-1 1 2 0,0-2-2 16,-1 0 2-16,2 2-9 0,-1-2 2 15,0 1 1-15,1 1 0 0,2-4 1 0,-3 2-2 16,1 1 0-16,-2-3 0 0,0 4-2 16,2-2 1-16,0 2-2 0,0 2-2 15,-1-2 4-15,0 8-3 0,-1 0 2 0,1-1-3 16,-1 1 0-16,2 2 3 0,1-1-3 15,-2 1 5-15,3 1 2 0,0 1-3 16,0 2 6-16,0-1-1 0,-2 1-1 0,2 0 1 16,2 2 0-16,-2-1-5 0,0-1 4 15,1 1 1-15,-1-2-1 0,0 1 1 16,-1 1-1-16,3-3-1 0,-3 1 0 0,1-1-1 16,0-1 5-16,2-1-5 0,-2-6 1 15,-2 0 0-15,0 3-4 0,0 3 3 16,2-8-3-16,-3 0 3 0,3 0-3 0,-1 0-1 15,-1 6 3-15,-1-4-4 0,5-1 1 16,-2 0 0-16,0 0 2 0,0 1-3 0,-1 2 7 16,2-3-1-16,1 0-3 0,0 0 1 15,0-2-1-15,0-1 2 0,0-2-3 16,2 1-4-16,-2-7 3 0,1-1 0 0,-1-1-2 16,2-1 3-16,2-2-3 0,-3-2-1 15,1-2 1-15,2 0-2 0,0-2 1 16,-2 2 0-16,2-2 0 0,0-1 3 0,0 3-3 15,0-3-1-15,0 3 1 0,0-2-1 16,2 4 0-16,-2-4-1 0,0 5 1 0,0-3-1 16,2 0 0-16,-2 2-3 0,0 2 0 15,3-6 7-15,-3 2-7 0,2-2 6 16,0 0-3-16,0 0 2 0,-2-2 0 0,3 0-1 16,1 1 2-16,-2-3-2 0,2 0-2 15,-2 1 6-15,4-3 2 0,0 2-5 16,1-2 2-16,4-2 2 0,1 3-5 0,3-3 3 15,4 1 1-15,2-1 1 0,3-1 2 16,1 1 1-16,3-5-1 0,2 3 1 0,3-1 1 16,1 0 2-16,-2-1 1 0,2 1-1 15,1 1 5-15,1-5-1 0,2 4-2 16,-1-2-1-16,-1 1 1 0,2 3 3 16,-3-6-3-16,3 1 3 0,1 1 0 0,-1 0-3 15,0-2 3-15,0 1 0 0,3-1 1 16,1 2-2-16,2-5 1 0,1 4 2 0,1-2 1 15,3 3 0-15,6-4 1 0,-3 2 2 16,3 3 1-16,-1-4 1 0,1 4 2 16,-2-2-4-16,-7 1 4 0,7 0-5 0,0 0 2 15,0 3-3-15,4-5-3 0,0 2-1 16,1-3-1-16,-1 1-3 0,-7-2-1 0,1-2-3 16,0 0 1-16,0 0-2 0,-4-2-1 15,1 1 1-15,-1-2-4 0,-1 3 2 16,-1-3-3-16,-1 1 2 0,-1-2-1 0,-3 2-1 15,-4 0 2-15,-1 2-1 0,-1 0 1 16,-2-3-1-16,0-2 2 0,-3 4-2 16,1-1-1-16,-5 0 1 0,-3-2-2 15,1 2-3-15,-4 0 1 0,0-5-1 0,0 1-2 16,0-5 0-16,1-3 0 0,-4-3 2 16,3-6-1-16,-2-2 0 0,0-9 2 0,-5 0-4 15,4-8 2-15,-6-2-1 0,1-2 2 16,-3-1 0-16,-1-6 0 0,-5-3 1 0,0 3 0 15,-2-4-2-15,0-1 2 0,-4 1-1 16,2-2 2-16,-3-17 0 0,-1 10 0 16,-1-10-1-16,3 9 0 0,-2-11 1 0,2 9-2 15,-2-8 2-15,4 9 1 0,-2 9-4 16,-2-19 2-16,4 11 1 0,0 8-1 16,0-2 0-16,0-19 0 0,2 13-1 0,0 6 1 15,-2-1-3-15,2 1 3 0,0 2 0 16,0-4-3-16,0 4 5 0,0-1-5 15,-2 2 2-15,2 1 0 0,0-1 1 0,2 3-1 16,-2-2 1-16,0 2-2 0,2 0 2 16,0-1-5-16,0-1 3 0,0 0-1 15,3-2-1-15,0 0 1 0,3-17 1 0,-2 11 1 16,-2 10-2-16,2 0 3 0,-1 5-1 0,-1 8-1 16,3 0 3-16,-3 4-2 0,0 1 1 15,0 3-1-15,0 6 2 0,1-3 0 16,1 1-1-16,-2 1 0 0,2-3 1 0,-2 1-2 15,3 3 1-15,0-6-2 0,-3-1 0 16,2 5 3-16,-2-1-2 0,0 3 3 16,-2-2-3-16,2 1-1 0,-1 2 2 0,-1-2-1 15,-2 3-1-15,3 1 2 0,-3 0-5 16,0 4 1-16,-3-2-3 0,3 1 1 16,0 1-1-16,-2 0 0 0,2 0-1 0,-3-2 2 15,1 2-1-15,2 0 1 0,0-2 0 16,0 1 1-16,0-2-1 0,-2 2-2 15,2-1 3-15,0 2-2 0,0 2-3 0,0 0 2 16,0 2 2-16,-2-1 0 0,2 1-3 16,0 0 3-16,-2-2 0 0,2 2 3 0,0 0-2 15,0 1 1-15,0 0 1 0,2-2-1 16,-2 3-4-16,0-2 3 0,0 1-1 16,0 0-6-16,0-2-3 0,0 1-4 0,0 0 3 15,-2 2-2-15,2-2 5 0,-2-1-3 16,2 3 4-16,-2 2 3 0,2-2 1 15,-2 1-1-15,2 3 1 0,-2 2 2 0,2-1-1 16,-2 0 0-16,2 3 3 0,-2-1-1 16,0-2 3-16,2 3-3 0,-4-3 0 15,4 3 1-15,-5-1 2 0,3 1-5 0,0-1 4 16,-3 2 3-16,3 1-6 0,0-1 8 16,0 0-3-16,0 3-2 0,0-3 1 0,2 6 2 15,-4-6 2-15,4 6-1 0,-2-8 1 16,2 8 3-16,-2-5 6 0,2 5-1 0,-3-6 4 15,1 2 5-15,2-2 3 0,0 6 1 16,0-13 0-16,2 5-2 0,-2 1-2 16,3-1 2-16,-3 0 0 0,2-1 2 0,0 1-2 15,0 3-2-15,0-5-1 0,0 3-3 16,-2-1-1-16,2 2-1 0,0-1-3 16,-2-1 0-16,0 2-2 0,2-2 0 15,-2 3-4-15,-2-1 1 0,2 6-1 0,0-13 1 16,-2 7-2-16,0 0-1 0,-2-1 0 15,2-1 2-15,-2 1-2 0,-3-3-2 0,1 0 2 16,0 3-5-16,-1-5-3 0,-2 3 1 16,1 0-1-16,2-1-3 0,-2 2 3 15,-1 1 0-15,0-1 1 0,1 2-1 0,-2 0 2 16,1 1 0-16,-4-1 1 0,2 0-1 16,-1 2 2-16,2-1 0 0,-4 1-2 0,0 0 2 15,1 1 0-15,-2-3 0 0,0 2 0 16,1 0-2-16,1 0 2 0,-4 1-1 15,3-1-3-15,-2 0 2 0,2 0-2 0,-3 0 1 16,2 2 1-16,-2 0-2 0,0-2-1 16,0 4 3-16,0-1 2 0,0-1-2 15,-2 2 1-15,1-2-1 0,0 2 1 0,-3 0 1 16,0 0 1-16,0 0 0 0,-1 0 0 16,2 0-1-16,-4 0-2 0,1 0 4 15,-1 0 0-15,2 0 1 0,-2 0-2 0,-1 0 1 16,1 2-1-16,-6-2 0 0,8 2-1 15,-2-2 4-15,1 1-4 0,1-1 1 0,2 0 2 16,-4 3-3-16,5-3 2 0,-2 1 0 16,2-1 0-16,-3 0 0 0,2 2 0 0,1-2 2 15,-1 0-2-15,0 2 0 0,0-2 0 16,-1 0 0-16,2 2-1 0,-2-2 2 16,1 2-1-16,2 0 2 0,-3 0-1 15,1-2 0-15,2 2-1 0,-2 0 2 0,2-1-2 16,-4 2 1-16,3-2 0 0,0 1-3 15,2 2 4-15,-1-2-2 0,0 2 2 16,-1-2-2-16,2-1 0 0,0 1 0 0,1 1 2 16,-2-2-1-16,4 3-1 0,-3-2 2 15,0-2-1-15,2 4 0 0,0-4-1 0,0 2 1 16,1 1 0-16,1-3 1 0,-2 2-2 16,2-2 0-16,-1 2 2 0,0 0-1 15,2-2 1-15,-2 2-2 0,0 0 1 0,2-2-1 16,-1 0 0-16,1 2 2 0,-2-2 0 15,4 2 0-15,-2-2-2 0,-2 0 0 0,2 2 3 16,0-2-1-16,-1-2-4 0,0 2 4 16,2 0-1-16,-1 0 1 0,1 0 3 15,-2 0 2-15,13 0 1 0,-18 0 0 0,7 0 0 16,0-2 2-16,3 2-1 0,8 0-2 16,-17 0 1-16,17 0-1 0,-15 0-1 15,8 0-1-15,7 0 1 0,-12 0-2 16,6-2 0-16,6 2 1 0,-16 0-3 0,16 0 2 15,-10 0-1-15,4 2-1 0,6-2 2 16,0 0-2-16,-15 0 0 0,15 0 1 0,-10-2-1 16,10 2-2-16,-11 0 2 0,11 0-2 15,-11 0 2-15,11 0 0 0,-10 0-2 0,10 0 1 16,-13 0-1-16,13 0 1 0,-15 0 1 16,15 0 0-16,-12 0-1 0,12 0-2 15,-15-2 2-15,6 2-1 0,9 0 0 0,-13 0-1 16,13 0 2-16,-14 0-1 0,6-2-1 15,-2 4 0-15,10-2 1 0,-18 0 0 16,9 0-1-16,-2 2 1 0,3-2 0 0,-3 0-3 16,3 2 2-16,8-2 1 0,-17 2-2 15,8-2 0-15,3 2 0 0,6-2-2 16,-14 0 1-16,8 2-3 0,6-2 2 0,0 0 0 16,-14 2-1-16,8-2 1 0,6 0 2 15,0 0-2-15,-10 1 1 0,10-1 0 16,0 0 3-16,0 0-1 0,-11 0 0 0,11 0 1 15,0 0 2-15,0 0-2 0,0 0-1 16,-10 0 1-16,10 0 1 0,0 0-1 0,0 0 0 16,0 0-13-16,0 0-37 0,0 0-65 15,0 0-87-15,0 0-139 0,0 0-1321 0,12 10 565 16,-3-2 373-16</inkml:trace>
  <inkml:trace contextRef="#ctx0" brushRef="#br0" timeOffset="-200028.2">22980 9553 289 0,'2'-3'280'15,"0"-3"-11"-15,-2 6-17 0,2-6-14 16,0 2-16-16,-2 4-21 0,0-5-12 0,0 5-11 16,3-6-6-16,-3 6-2 0,0 0 6 15,0 0-2-15,2-6-1 0,-2 6 1 16,0 0-11-16,0 0-11 0,0 0-10 15,0 0-6-15,2-4-12 0,-2 4-6 0,0 0-10 16,0 0-13-16,0 0-6 0,-4 16-9 16,1-9-7-16,-1 4 1 0,0 3-2 15,2 3-6-15,-4 4-5 0,0 2-6 0,-4 5-3 16,2 9-6-16,-2 8-1 0,-3 5 0 16,-2 21 7-16,0 1 1 0,-1 2 0 0,0-4-1 15,4-10-2-15,2-13-2 0,-1-3-4 16,2-8-4-16,1-2-2 0,2-9-6 15,1 0-1-15,1-4-3 0,0-6-3 0,2 2-2 16,-2-2 4-16,2-1 8 0,-3-3 4 16,5 1 10-16,-2-3 4 0,0-1 5 15,2-1-4-15,0 1-5 0,2 0-9 0,0-3-2 16,5 1-3-16,-3-2-4 0,2 2-2 16,3-2-4-16,-1 0-5 0,0-3-2 15,1 3-2-15,0-2 0 0,-1 0-8 0,2 0-15 16,1 0-21-16,-2 0-27 0,1-1-28 15,-2 1-35-15,1-2-40 0,-1 3-38 0,1-2-44 16,-2 1-55-16,-1-2-57 0,2 2-53 16,-4 0-1032-16,0 0 489 0,-4-2 322 15</inkml:trace>
  <inkml:trace contextRef="#ctx0" brushRef="#br0" timeOffset="-199179.84">23079 9452 129 0,'0'-3'267'0,"0"-3"-8"16,0 6-5-16,0-8-9 0,0 8-11 0,-2-4-9 16,2 4-9-16,0 0-5 0,0 0-11 15,0 0-4-15,0 0-11 0,-8 23-3 16,8-6-3-16,-2 4 4 0,0 6-6 15,2 4-8-15,-2 1-8 0,4 8-6 0,-2 0-10 16,4 2-8-16,-2-2-10 0,2 0-10 16,-2-10-9-16,2-3-10 0,-1-6-18 0,1-2-20 15,0-4-22-15,3-9-25 0,3-6-7 16,3-10-4-16,2-5-5 0,2-9-12 0,1-5-7 16,2-8-11-16,-3-3-7 0,0 3 6 15,-2 2 1-15,-3 1 6 0,0 5 2 16,-2 4-3-16,0 5 10 0,-2 0 9 0,-1 5 1 15,-1 4 2-15,-2 3-3 0,1 6 3 16,-5 2 4-16,6 14-2 0,-4-3 4 0,0 6 10 16,3 2 7-16,-3 6 4 0,2 0 6 15,0 2 4-15,2-1 3 0,0 1-2 16,-2-3 1-16,6 0-8 0,-6-3 0 16,2-3-5-16,-2 0-7 0,2-3-15 15,-1-2-12-15,-1 1-26 0,-2-3-16 0,2 0-27 16,-1-1-29-16,-1-2-48 0,-2-1-55 15,4 1-67-15,-4 1-997 0,4-1 435 0,-2 0 287 16</inkml:trace>
  <inkml:trace contextRef="#ctx0" brushRef="#br0" timeOffset="-198899.55">23630 9592 176 0,'0'-5'280'16,"0"5"-11"-16,0-5-8 0,0 5-6 15,0 0-11-15,0 0-9 0,-11 17-3 0,5-6-7 16,0 5 4-16,1 1-9 0,-1 5-12 16,0 5-15-16,2 0-10 0,-2 1-13 15,3 3-8-15,0 2-20 0,3-5-14 0,0 2-14 16,3-3-13-16,0-4-26 0,1-4-33 15,4 0-46-15,2-4-56 0,3-5-54 0,-2-5-51 16,6-2-45-16,-3-3-41 0,4-4-51 16,0 0-731-16,2-2 351 0,-3 1 232 15</inkml:trace>
  <inkml:trace contextRef="#ctx0" brushRef="#br0" timeOffset="-198680.74">23897 9864 207 0,'0'-8'224'0,"-2"2"9"15,0 0-6-15,-2-1-10 0,-6 2-15 16,0-5-15-16,-2 2-17 0,-4 1-17 0,-2-3-15 16,-3 0-15-16,-3-1-11 0,1 2-13 15,0-1-28-15,-3 0-32 0,3 3-40 0,-1-1-43 16,6 2-40-16,-2 3-38 0,3-1-46 15,3 0-507-15,4 0 230 0,0 1 151 16</inkml:trace>
  <inkml:trace contextRef="#ctx0" brushRef="#br0" timeOffset="-198551">23877 9365 107 0,'-6'-4'132'16,"-2"0"-17"-16,0 0-4 0,-8-2-32 0,2 3-36 15,-3 1-44-15,-1-4-199 0,2 4 68 16,4 0 45-16</inkml:trace>
  <inkml:trace contextRef="#ctx0" brushRef="#br0" timeOffset="-198050.29">24134 9469 58 0,'6'5'234'0,"-6"-5"-18"15,6 3-16-15,-4 3-19 0,0 0-16 16,-2-1-9-16,3 3-4 0,-1-2-3 16,-2-1-1-16,2-1-6 0,-2 2-9 15,0-6-8-15,2 6-16 0,-2-6-11 0,0 0-11 16,0 0-10-16,9-27-8 0,-7 10-7 15,0-4-13-15,0-6-6 0,0-2-7 0,-2 1-6 16,2-2-2-16,0 3-1 0,-2 0-6 16,0 4-2-16,2 4-1 0,-2 0 5 15,0 2 11-15,2 4 10 0,-2 1 9 16,2 2 10-16,0 5-3 0,0 3-4 0,-2 2 3 16,0 0 9-16,5 17 11 0,0 0 7 15,-1 4 4-15,2 4 9 0,4 5 5 0,-1 3-1 16,1 1-2-16,3-1-7 0,0 1-9 15,-3-2-4-15,2 1-12 0,0-3-4 16,-4-3-9-16,-2-2-6 0,-1 0-8 0,-1-3-4 16,-6-1-13-16,-2 2-3 0,-3-2-8 15,-3 0-7-15,0-2-6 0,-6-2-9 0,0-2-16 16,-4-5-4-16,3 1-14 0,-1-5-18 16,2 0-21-16,0-3-16 0,1-1-18 15,0-2-18-15,4-2-10 0,3 1-15 16,2-5-30-16,4-2-21 0,4-1-26 0,4-3-19 15,5-3-21-15,3 0-594 0,10-4 296 16,1-2 195-16</inkml:trace>
  <inkml:trace contextRef="#ctx0" brushRef="#br0" timeOffset="-197872.76">24529 9374 115 0,'13'-21'98'0,"-2"6"11"0,-5 0 10 0,1 5 22 16,-3 1 14-16,-2 1 14 0,0 4 14 15,-2 1 21-15,0 3 19 0,0 0 6 16,-10 15 3-16,1 4-6 0,-2 5-7 15,1 9 3-15,-1 3-8 0,1 2-13 0,-1 6-17 16,2-6-15-16,1 2-19 0,2-4-17 16,0-4-34-16,-1-2-44 0,3-8-64 0,-1-3-77 15,3-3-97-15,4-9-104 0,5-5-830 16,0-4 380-16,-7 2 250 0</inkml:trace>
  <inkml:trace contextRef="#ctx0" brushRef="#br0" timeOffset="-197564.61">24788 9521 280 0,'0'0'283'0,"0"0"-9"0,0 0-11 16,0 0-10-16,0 0-20 0,0 0-20 0,-4 17-17 16,4-2-6-16,-4 3-16 0,2 0 5 15,2 3-7-15,0 0-16 0,-3 2-10 16,6 0-17-16,-1 2-8 0,2-6-16 0,0 0-24 16,4 2-30-16,0-6-40 0,4 1-41 15,0-7-43-15,1-2-45 0,1-1-44 16,4-2-42-16,-2-4-33 0,0 0-677 0,0 0 311 15,-1 0 205-15</inkml:trace>
  <inkml:trace contextRef="#ctx0" brushRef="#br0" timeOffset="-197236.54">25055 9824 187 0,'0'0'182'0,"0"0"4"0,0-8 2 0,0 8 1 16,-7-5-2-16,3-1-4 0,-2 0-12 15,-3 0-12-15,-4 0-14 0,1-1-16 0,-4-2-12 16,2 1-11-16,-5-2-7 0,2 3-12 16,-2-3-7-16,2 3-11 0,0 1-8 15,0-2-9-15,0 3-12 0,2-1-9 0,1 0-6 16,1 2-8-16,2 0-2 0,1 1 0 16,2-3 1-16,1 2 1 0,5-4-4 15,2 1-1-15,2-2 0 0,5-5-3 0,3-1 4 16,0-2 1-16,6-3 3 0,-4 1 4 15,1 2 0-15,-1 0 0 0,-1 0 0 0,-2 4 1 16,-3-1 2-16,-4 5-1 0,0-3-4 16,-4 3 0-16,-2 1-3 0,-7-1-3 15,0 3-17-15,-1 0-30 0,-3 1-43 16,-2-1-56-16,2 4-60 0,1-2-699 0,3 3 303 16,2-4 201-16</inkml:trace>
  <inkml:trace contextRef="#ctx0" brushRef="#br0" timeOffset="-196949.31">25125 9258 113 0,'6'-2'287'0,"-6"2"-16"0,0 0-13 16,10 6-7-16,-8 1-8 0,-2 1-5 16,0 4-9-16,-2 5 5 0,2 3-12 0,-2 5-6 15,2 4-6-15,0 4-5 0,2-2-5 16,0 6-10-16,3 1-10 0,1-4-5 0,0-5-8 15,0-4-13-15,3-1-14 0,0-5-18 16,-1-5-19-16,4-4-11 0,2-7-13 0,-2-5-12 16,3-8-15-16,2-5-15 0,0-4-19 15,-1-5-11-15,0-5-8 0,0 2-12 16,-5 5-8-16,2-1-21 0,-2 2-20 16,-3 4-35-16,0 1-17 0,-2 1-30 15,1 4-26-15,0 5-34 0,-3 2-49 0,-4 4-43 16,0 0-841-16,4 21 386 0,-2-6 256 15</inkml:trace>
  <inkml:trace contextRef="#ctx0" brushRef="#br0" timeOffset="-196668.64">25429 9679 128 0,'2'4'95'0,"-2"-4"13"15,0 0 12-15,0 0 17 0,17-25 11 16,-10 8 11-16,1-6 7 0,0-3 2 16,1-5 6-16,2-1-2 0,-1-1-1 15,0 1-3-15,2 1-7 0,-4 6-2 0,-2 3-5 16,0 1-13-16,1 3 0 0,-1 3-6 15,0 4-4-15,-1 3-11 0,-1 8-15 0,-4 0-14 16,11 15-8-16,-7 8-8 0,2 4-5 16,2 9-6-16,4 4 6 0,-2 6 5 15,2 0 8-15,1-5 0 0,-2-4 1 0,2-3-3 16,-5-9-2-16,0-2-17 0,-2-6-4 16,2-4-15-16,-6-5-4 0,0-8-8 15,-2 0-16-15,0 0-23 0,-12-27-25 16,4 6-29-16,-4 0-17 0,-3 0-30 0,-2-4-39 15,-2 4-54-15,1 6-47 0,-2 6-44 16,3 3-783-16,0 4 366 0,2 4 241 0</inkml:trace>
  <inkml:trace contextRef="#ctx0" brushRef="#br0" timeOffset="-196396.75">25895 9201 2654 0,'10'-8'76'0,"-4"1"-20"16,-2-1 3-16,2 2-4 0,-2 2-7 0,-2 1 3 16,0-1 0-16,-2 4 1 0,0 0 7 15,0 0 15-15,0 0 8 0,-18 15 10 16,12 1 13-16,-4 5 7 0,2 1 10 16,-1 11 16-16,0-1 4 0,3 4 3 0,2-1-1 15,2-5 1-15,2 0-5 0,0-3-7 16,4 0-16-16,4-2-11 0,3-3-13 15,2-4-29-15,3-3-39 0,4-4-63 0,3-3-68 16,0 0-71-16,-4-7-64 0,1 5-75 16,-6-4-87-16,-1 5-910 0,-5 3 447 0,-1 5 294 15</inkml:trace>
  <inkml:trace contextRef="#ctx0" brushRef="#br0" timeOffset="-195905.23">23207 10693 104 0,'0'-6'308'16,"0"2"-10"-16,0 4-16 0,0 0-17 15,0 0-20-15,-9 23-13 0,1-2-14 0,-3 9-4 16,-4 12 8-16,1 4 0 0,-8 17 5 16,3 4 1-16,0-3 3 0,4-9-5 15,3-9-11-15,-1 0-17 0,2-10-20 16,3-4-17-16,2-7-14 0,-1 0-15 0,3-6-17 16,0-4-12-16,4-2-10 0,4-5-12 15,2-2-16-15,9-6-15 0,3 0-14 0,2-2-19 16,8 0-20-16,-1-2-28 0,1 1-34 15,2-1-42-15,-3 2-36 0,-3 0-43 16,-4 0-42-16,2 2-43 0,-4 0-47 0,-3 0-961 16,0 0 435-16,-2-4 287 0</inkml:trace>
  <inkml:trace contextRef="#ctx0" brushRef="#br0" timeOffset="-195573.12">23550 11011 8 0,'4'-10'231'0,"-2"1"-9"15,2-1-6-15,-2 0-5 0,-2 1-9 16,0 0-13-16,0-1-12 0,-2 4-7 0,-2-2-17 16,-2 5-12-16,-3-1-8 0,-4 6-9 15,-2 2-11-15,-1 3-11 0,-6 5-5 16,2 5-1-16,-2 2-1 0,1 6 0 0,0-1-2 16,4 7 6-16,2-2 13 0,4 1 13 15,5-3-2-15,4-1-4 0,4-5-8 16,6-1-15-16,10-4-10 0,0-4-8 15,8-6-6-15,3-4-10 0,5-7-13 0,4-4-11 16,-1-4-2-16,-5-4-6 0,3-6 1 16,-9 0-10-16,-6-2-3 0,-2-2-2 0,-6 5-8 15,-5-3-6-15,-7 6-9 0,-5 0-6 16,-3 2-13-16,-4 1 2 0,-8 3-18 16,-1 4-16-16,-6 3-27 0,-3 2-33 0,1 4-46 15,-1 4-43-15,0 3-39 0,3-1-48 16,3 4-698-16,3-1 337 0,6 1 223 0</inkml:trace>
  <inkml:trace contextRef="#ctx0" brushRef="#br0" timeOffset="-195054.04">24083 10637 172 0,'4'-5'260'0,"2"-1"-20"0,-4 0-15 16,3 3-18-16,-5 3-10 0,2-5-10 15,-2 5-3-15,0 0-12 0,0 0-3 0,-25 16-11 16,14-5-12-16,-4 4-8 0,3 6-3 16,-8 6-5-16,5 3-1 0,-3 9 13 15,0 1-10-15,4 0-8 0,3-2-1 0,5 0-9 16,2-2 6-16,1-6-6 0,6-1-10 16,1-4-11-16,7-4-8 0,3-6-12 15,-2-5-10-15,6-5-4 0,-1-3-9 0,0-6-6 16,0-2-4-16,-1-5-8 0,0-2-4 15,-4-4-5-15,-2 0-4 0,-3 2-9 0,-2-3-10 16,-3 3-12-16,-2 3-13 0,-2 1-4 16,-5 4-6-16,0 1-7 0,-1 4-12 15,0 2-28-15,-5 2-18 0,0 5-20 0,1-1-22 16,1 2-19-16,0 1-17 0,3 1-10 16,1-2-19-16,5-1-8 0,4-3 2 0,3-2 6 15,3-2 20-15,3-4 19 0,2-4 17 16,3-3 18-16,4-4 18 0,-2-2 30 15,2-2 24-15,1-2 25 0,0 0 39 16,-4 3 29-16,-1-1 35 0,0 4 38 0,-2-2 24 16,-3 5 20-16,0 3 16 0,-1 2 4 15,-3 1 4-15,-1 3-4 0,-6 3-10 0,6 12-9 16,-6 1-2-16,-2 8-3 0,-2 4-3 16,-2 4-10-16,-1 5-13 0,1 0-7 15,-1 1-14-15,3-7-9 0,0-3-19 0,2-4-45 16,-2-4-49-16,4-5-69 0,0-3-93 15,6-7-89-15,2-4-904 0,3-6 401 16,4-7 264-16</inkml:trace>
  <inkml:trace contextRef="#ctx0" brushRef="#br0" timeOffset="-194645.97">24689 10721 221 0,'4'-4'264'0,"2"1"-15"0,-2-1-23 16,-2 0-3-16,2 0-10 0,-4 4-8 15,4-9-7-15,-4 5-9 0,0 4-7 16,-4-10-8-16,0 6-10 0,-2 1-14 16,-2 0-5-16,8 3-8 0,-20 3-6 0,6 2-9 15,-3 3-9-15,0 3-5 0,-2 4-13 16,1 3-4-16,-2 4-6 0,2 3-11 0,2 2-11 16,3 0-2-16,3-4-5 0,3-1-4 15,2-3-4-15,5 1-7 0,5-5-11 16,6-2-4-16,5-4-11 0,8-3-13 0,3-4-5 15,7-6-3-15,4-3-6 0,1-5 3 16,3-5 5-16,-2-3-4 0,-2-2 4 16,-2-2-2-16,-6 4 0 0,-2-1 1 15,-4 2-2-15,-4 6 5 0,-3 0 8 0,-1-1-2 16,-2 7 5-16,-4-1 8 0,-4 6 9 16,-4 2 7-16,-2 0 0 0,-2 15 2 0,-2-1-1 15,-2 3 6-15,0 4 2 0,-4 2 0 16,2 2-4-16,0-2-4 0,2 2-4 15,1-5-2-15,1-3-16 0,2 1-45 0,4-5-49 16,2-5-63-16,3-3-71 0,5-1-75 16,4-8-52-16,0 0-825 0,1-1 397 15,2-1 262-15</inkml:trace>
  <inkml:trace contextRef="#ctx0" brushRef="#br0" timeOffset="-194357.17">25232 10950 201 0,'0'0'230'0,"9"4"-4"0,-9-4-10 16,0 0-10-16,0 0-9 0,12-6-8 15,-7-4-4-15,3-1-7 0,3-8-6 16,-3 0-14-16,2-4-10 0,2 0 0 0,0 0 1 16,-2 2-11-16,1 0 2 0,-2 4 0 15,-3 2 5-15,3 4 6 0,-3-3-5 16,0 7-6-16,-2-1-16 0,0 6-13 0,-4 2-18 16,7 11-12-16,-7 1-8 0,0 3-8 15,0 6-6-15,0-2-5 0,0 4-6 0,-2-4-6 16,2 0-1-16,0-2-8 0,0-2-6 15,0-3-18-15,0 0-23 0,0-3-16 16,0-3-7-16,0-1 5 0,0-5-4 0,-5 2-7 16,5-2-13-16,0 0-6 0,-12-13-18 15,4 7-29-15,-1 0-37 0,-4 3-39 16,0-1-42-16,3 2-34 0,-4 0-43 0,2 4-662 16,0 0 328-16,2 3 217 0</inkml:trace>
  <inkml:trace contextRef="#ctx0" brushRef="#br0" timeOffset="-194045.69">25374 10954 99 0,'12'-10'258'0,"6"-4"-5"15,-4-2 0-15,2-2-8 0,-2-3-10 16,1-3-17-16,0-1-15 0,0-2-12 16,-3 4-18-16,-1 0-15 0,-2 0-20 0,-1 4-7 15,0 2-7-15,-1 4-4 0,-1 0 3 16,-2 3 8-16,0 3-5 0,1 1-13 15,-1 6-15-15,-4 0-5 0,7 13-10 0,-5 3-7 16,2-1-5-16,-2 4-7 0,2 0-4 16,2-2 5-16,-2 2 3 0,0-4 11 0,4-1-5 15,0-5-10-15,2-5-10 0,1-4-4 16,2-6-6-16,4-6-14 0,-1-3-19 16,2-4-21-16,-2-5-21 0,-1-3-12 0,0 0-21 15,-5 5-19-15,1-2-29 0,-3 2-36 16,-1 5-38-16,0-1-25 0,-3 7-14 15,0 5-25-15,0 2-50 0,-2 6-623 0,-2-2 314 16,8 10 207-16</inkml:trace>
  <inkml:trace contextRef="#ctx0" brushRef="#br0" timeOffset="-193721.25">26274 10397 234 0,'8'-23'233'0,"-1"4"-14"16,-3 2-19-16,-2 2-14 0,-2 2-17 16,-4 1-17-16,0 3-12 0,-5 3-11 0,0 0-14 15,-6 3-9-15,1 0-11 0,-1 3-9 16,-2 3-7-16,-2-2-8 0,2 5 1 0,0 0 3 16,-2 5 2-16,4-1 10 0,1 3 7 15,3 1 5-15,2 1 3 0,5 0 5 16,2 2-1-16,4 0-2 0,2 2 16 0,5 4 4 15,2-2 5-15,-1 0 9 0,0 0 1 16,1-2 2-16,0 0-13 0,-1 0-11 16,-3-4-10-16,-1 1-11 0,-4 0-13 15,-4 2-10-15,-4-1-3 0,-5 2-14 0,-6 0-30 16,-6 0-49-16,-1 0-60 0,-3-6-89 16,-1 1-101-16,-4-5-114 0,6-1-887 0,2-4 433 15,7 1 286-15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59:36.113"/>
    </inkml:context>
    <inkml:brush xml:id="br0">
      <inkml:brushProperty name="width" value="0.05292" units="cm"/>
      <inkml:brushProperty name="height" value="0.05292" units="cm"/>
      <inkml:brushProperty name="color" value="#FF0000"/>
    </inkml:brush>
  </inkml:definitions>
  <inkml:trace contextRef="#ctx0" brushRef="#br0">23334 5715 161 0,'2'-6'217'0,"-2"6"2"0,2-7 2 16,-2 1-2-16,0 6-2 0,0-10-9 16,0 6-4-16,2-1-2 0,-2 5-5 0,0-10 4 15,0 6 3-15,0 4-1 0,4-9-4 16,-2 5 0-16,2-2-3 0,2 3-6 0,4-3-6 15,-2 0-6-15,2 2-16 0,3-1-3 16,2-1-14-16,4-2-10 0,0-2-15 16,4 1-1-16,-1 0-8 0,5-1-12 0,-1 1-9 15,6-3-7-15,1 1-4 0,1-2-9 16,0-1-7-16,8-3-4 0,3 0-4 16,-3-1-8-16,1 2-5 0,1 0-3 0,2-1-6 15,1 2-2-15,-1 1-3 0,3-3-2 16,0 4-4-16,3 2-3 0,1-1-2 15,3 4 0-15,1 1-1 0,0 5 0 0,0 0-3 16,-6 0 1-16,2 0-2 0,4 4-3 16,-5-2 1-16,6 2-2 0,-1 2 0 0,0-1-3 15,-1 1-3-15,-1 1 2 0,-1 0 0 16,-7-1 2-16,8 0-6 0,0 1 0 16,-8-1 2-16,1 0-3 0,1-2 0 0,0 1 1 15,-1 0 1-15,1-1-1 0,8 1 1 16,1-1-3-16,0 0 0 0,4-2 1 15,-3 2 0-15,0 2 1 0,1-2-2 0,-1 2 0 16,0-1 2-16,1 3 2 0,-3-2-3 0,2 1-3 16,1 3 0-16,-3 0 1 0,-3-3 2 15,1 3-1-15,1 3-4 0,-1 1 3 16,-3 0 0-16,-3-3-3 0,2 6 3 16,-5-1-2-16,1 3 0 0,-3 0 1 0,-4-2 1 15,3 6 0-15,-3-2 0 0,-2 4-1 16,-2 2 0-16,3-3-2 0,-3 5 5 15,-3 0-4-15,3 1 0 0,-2 3-1 0,0 1 1 16,-1 2 0-16,8 16-1 0,-9-12-1 16,-4 1 0-16,-3-2 1 0,-4 4 0 15,2-1 1-15,-3-3 1 0,-2 2-1 0,-5-7 0 16,0 2-1-16,-3 0 0 0,-3 1 2 16,-1-1-1-16,-2-3 3 0,-2-3-2 0,-4 1 0 15,0 2-2-15,-2-3 2 0,-7 6 1 16,1-2 1-16,-8-1-1 0,0 7 0 0,-6-1 3 15,1-3-1-15,-2 2 0 0,-2-4 1 16,1 0 0-16,-4 1 0 0,1-3 0 16,-3 1 0-16,2-2 2 0,-1-3-1 0,-3 1 1 15,2 2 1-15,-4-5 3 0,-1-1-1 16,0 0 0-16,-3-2 2 0,-3 0 1 0,-1 0-1 16,-20 5-1-16,11-6 2 0,3-5 0 15,-1-2 0-15,0 0 1 0,-2-3-1 16,0 1 0-16,0-3-1 0,0-2 0 15,1 1 0-15,-4-1-1 0,9-2 0 0,-1 0 0 16,1 1 1-16,-1-1-1 0,-5 2 2 16,7-4-2-16,-1 3-1 0,0 1 1 0,3-4 0 15,0 2 1-15,1 0 1 0,1 0 0 16,-1-3 2-16,1 3-1 0,6-4 0 16,-6 2-1-16,3 0-1 0,1-2 1 0,1 0-2 15,-1 0 4-15,1 0-2 0,-5-2-3 16,2 0 5-16,-3-2-2 0,1 3-3 0,2-5 3 15,-1 0-2-15,1 1 1 0,-4-1 1 16,-5-6 0-16,7 3-3 0,-7-1 2 0,7 1 0 16,-5-3 1-16,7 3-2 0,0-3-1 15,-1 1-1-15,6 0 4 0,-3 1-5 16,2-1 1-16,2 1-2 0,-3 0 2 0,4 1-1 16,-1-3 1-16,2 1 0 0,0 2-5 15,1-3 6-15,-1 1-2 0,0 1-4 16,0-1 6-16,1-1-2 0,3 3 1 0,-2-3-3 15,-1 1 0-15,-1 1 0 0,0-3-1 16,1 0 2-16,1-1-2 0,-2-1 0 16,3 0 2-16,-3-2 2 0,2 0-5 0,0-2 3 15,-1-1 1-15,1-1-1 0,-2 2-1 16,5-2-1-16,-3-1 1 0,2 1 4 16,1 0-7-16,2-2 1 0,0 0-1 0,-1 0 1 15,3-2 0-15,-1-2 1 0,4 1-4 16,0-4 3-16,4-1-5 0,2 0 3 0,4-5 2 15,4 0-3-15,4-4-2 0,6-2-12 16,8-7-18-16,12-18-42 0,6 4-59 16,14-2-71-16,1 2-107 0,5 3-137 0,18-9-1178 15,-2 22 554-15,10 10 366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6:04:56.480"/>
    </inkml:context>
    <inkml:brush xml:id="br0">
      <inkml:brushProperty name="width" value="0.05292" units="cm"/>
      <inkml:brushProperty name="height" value="0.05292" units="cm"/>
      <inkml:brushProperty name="color" value="#FF0000"/>
    </inkml:brush>
  </inkml:definitions>
  <inkml:trace contextRef="#ctx0" brushRef="#br0">8074 5351 421 0,'9'-4'413'0,"-2"-2"-9"15,1 3 7-15,-2 1-3 0,2-2-13 0,-3 0-23 16,1 0-22-16,1 0-28 0,-3 1-24 16,-4 3-23-16,6-6-16 0,-6 6-15 15,7-6-1-15,-3 4-36 0,-4 2-8 0,4-1-17 16,-4 1-20-16,4-4-16 0,-4 4-11 15,0 0-18-15,4-5-25 0,-4 5-39 0,7-1-62 16,-5-3-86-16,2 0-98 0,1-2-114 16,3 1-120-16,-4-3-1300 0,2-1 588 15,0-1 387-15</inkml:trace>
  <inkml:trace contextRef="#ctx0" brushRef="#br0" timeOffset="1205.05">7801 5067 140 0,'0'0'252'15,"-2"4"-13"-15,2-4-7 0,0 0-12 16,-2 6-13-16,2-6-14 0,0 0-20 0,0 0-6 16,0 0-8-16,0 0 1 0,8-16-3 15,-5 11-3-15,1-3-7 0,1-2-12 16,1-3-10-16,0-2 0 0,2-4-5 15,3-4-12-15,-1-2-9 0,4-5-9 0,0-6-10 16,3-5-2-16,2-2-16 0,-2-1 0 16,2 4-7-16,-2 0 4 0,-5 7 7 15,4 3 8-15,-6 5 11 0,1 3 9 0,-3 2 3 16,1 5-2-16,-1 2-7 0,-1 0-8 16,-3 5-8-16,2 6-9 0,-2 2-7 0,-4 0-2 15,11 15-8-15,-4-1-3 0,-3 3-5 16,0 4-3-16,2 5-2 0,-2 1-1 0,4 7-7 15,1 2-1-15,-2 4-2 0,1 1-3 16,1 6-1-16,1-1-2 0,-4-6-2 16,1-2-1-16,-3-2-3 0,1-7-2 15,-1-4-17-15,0-3-11 0,-2-3-15 0,0-2-14 16,0-3-10-16,0-3-9 0,0-1-18 16,-2-3-13-16,2-1-28 0,0-2-35 0,-2-4-34 15,4 5-37-15,1-1-32 0,-3 0-32 16,3-2-28-16,-1 2-725 0,0 4 357 15,0-3 235-15</inkml:trace>
  <inkml:trace contextRef="#ctx0" brushRef="#br0" timeOffset="1557.12">8393 5281 24 0,'6'0'210'0,"2"1"4"0,-8-1 8 15,14 2-7-15,-9 0-2 0,-5-2-5 0,13 0-6 16,-13 0-2-16,10 2-7 0,-6 0 1 16,-4-2 7-16,9 2 9 0,-9-2-14 15,8 1-1-15,-8-1-12 0,6 3-15 0,-6-3-4 16,7 3-4-16,-7-3-9 0,7 3-2 16,-7-3-13-16,0 0-6 0,6 1-11 15,-6-1-12-15,0 0-8 0,0 0-11 0,4 4-11 16,-4-4-4-16,-10 6 5 0,3-1 0 15,-6 1-6-15,-1 2-5 0,-3-1-5 16,-3-1-6-16,-2 2-3 0,-4 1-6 0,1-1-2 16,-1 1-6-16,-2 1-3 0,3-3-5 15,2 3-2-15,-2 0-2 0,3-3-6 16,1 3-11-16,2-5-26 0,2 3-42 0,3-2-55 16,-2-2-61-16,4 0-100 0,4-3-112 15,-1-1-1121-15,9 0 512 0,-11-1 339 0</inkml:trace>
  <inkml:trace contextRef="#ctx0" brushRef="#br0" timeOffset="5072.58">10386 5585 160 0,'-4'4'210'16,"4"-4"-9"-16,0 0-14 0,0 0-15 16,0 0-19-16,0 0-11 0,0 0-11 15,0 0-4-15,0 0-5 0,0 0-4 0,0 0 0 16,0 0-4-16,0 0-1 0,0 0-9 15,0 0-5-15,0 0-3 0,0 0-8 0,0 0-2 16,0 0-7-16,-7 2-7 0,7-2-6 16,0 0-4-16,0 0 0 0,0 0-11 15,0 0-4-15,-2-12-4 0,2 7-5 16,0-1-2-16,0 0-4 0,-2-2-2 0,2-1 0 16,0 2-4-16,2-3 5 0,-2 0 4 15,2 1-4-15,1-1 1 0,-1-1-3 0,0 1-1 16,2-1 3-16,2 0 9 0,-1-1-9 15,3 1-2-15,0-1-3 0,1 1 5 16,0 1-5-16,1 1-1 0,-2 1-1 16,5 0-1-16,0 3-5 0,0 1 5 0,-1 2-5 15,1 0-4-15,0 2-1 0,1 0-4 16,0 2 2-16,0 0 5 0,-1 2-7 16,-1 0-2-16,1 1 1 0,0 3-3 0,-3 1 3 15,4 3-2-15,-6 0-1 0,2 3-3 16,-2 0 4-16,1 4-2 0,0 0-1 0,-3 2 1 15,0-2 2-15,-1 2-3 0,-1 2 2 16,-2-2-3-16,-2 2-1 0,0-3 1 16,-2 4-1-16,-2 0 2 0,-1 1-3 15,-3-2-4-15,-1-1 4 0,-1 2 4 0,-1-3-6 16,-1 1 2-16,0-2 4 0,0-1-8 16,0-2 3-16,1 0 4 0,0-2 1 0,1 0-3 15,-1-1 0-15,3-3 0 0,0 0-5 16,-2 1 5-16,4-3 2 0,0-1-3 0,0 0 3 15,2-1 0-15,0-1-3 0,-3 2 7 16,5-5-4-16,-3 3 4 0,1-2 7 16,2 1 1-16,-2 0 7 0,4-5-1 15,-4 5 1-15,-1-1 9 0,5-4-5 0,-2 4 3 16,2-4 0-16,0 0-2 0,-4 6 3 16,4-6-3-16,-2 3 3 0,2-3 5 15,0 0 3-15,-4 4 3 0,4-4 3 0,0 0 6 16,0 0-1-16,0 0 1 0,0 0 5 15,-4 6 2-15,4-6 7 0,0 0-3 0,0 0-5 16,0 0-5-16,0 0-6 0,0 0-3 16,0 0-4-16,29-6-1 0,-21 5-5 15,4 1-2-15,-2-3 2 0,0 1-3 0,3 1-1 16,-2 1 2-16,1-3-1 0,1 2-4 16,-2-1-1-16,2 0-1 0,-3 0 1 15,0 0-6-15,-2 2 0 0,4-2 0 0,-4 2-2 16,-2-2-1-16,-6 2 0 0,13-2-5 15,-13 2-1-15,13-1-1 0,-13 1-3 16,10-2 0-16,-10 2 0 0,9 0-2 0,-9 0 0 16,6-3 0-16,-6 3 3 0,0 0-3 15,0 0 0-15,10 0 0 0,-10 0 0 16,0 0-3-16,0 0 6 0,10-1-3 0,-10 1-1 16,0 0-2-16,0 0 1 0,0 0 1 15,0 0-2-15,0 0 0 0,0 0 3 0,0 0-2 16,0 0 1-16,10-2-1 0,-10 2-1 15,0 0-1-15,0 0 1 0,0 0-1 16,0 0-1-16,0 0 2 0,0 0 4 0,0 0-5 16,0 0-2-16,0 0 4 0,0 0-2 15,0 0 0-15,0 0 2 0,0 0-2 16,0 0-1-16,0 0 1 0,0 0-1 0,0 0-1 16,0 0-2-16,0 0-28 0,0 0-50 15,6 3-87-15,-6-3-112 0,0 0-115 0,-2 5-1160 16,2-5 529-16,0 0 350 0</inkml:trace>
  <inkml:trace contextRef="#ctx0" brushRef="#br0" timeOffset="25441.92">16317 6715 57 0,'0'0'107'0,"0"0"-5"0,0 0-4 15,0 0-6-15,-8-8 8 0,8 8-5 16,0 0 3-16,0 0-7 0,0 0-4 0,0 0-5 16,0 0-11-16,0 0-1 0,0 0-7 15,0 0-2-15,0 0-7 0,0 0-5 0,0 0-2 16,-3-5-4-16,3 5 2 0,0 0-3 16,0 0 7-16,0 0-5 0,0 0-5 15,0 0-1-15,0 0-4 0,11-6-3 16,-11 6-2-16,6-6-3 0,-2 2 1 0,0 0-6 15,4 1 1-15,-2-1-5 0,0 0 1 16,2-2 2-16,0 1-5 0,1 1 3 16,0 0-1-16,1-2-3 0,1 2 5 0,-1 1 1 15,3-1-1-15,2 2 4 0,-3-2 0 16,4 2 1-16,-4 2 0 0,3 0-4 16,-3 4-1-16,4 0-3 0,-2 1 0 0,-1 3-5 15,0 2-4-15,-3 3 5 0,-1 0-6 16,-3 3 3-16,0 1-2 0,1 0-1 15,-5 2-2-15,0 0 1 0,-2 0-1 0,2-2-2 16,-2 0-1-16,-2 0 1 0,2-1 2 16,-2-1 1-16,-2 0-3 0,1-1-2 0,1-3 2 15,-2-2 0-15,2 3-3 0,0-3 2 16,-2-1 0-16,1 0 0 0,1-3 0 16,-2 3-4-16,2-2 0 0,-2 0 4 15,2-1 0-15,-2-1-3 0,2 0 2 0,2-4 0 16,-4 7-4-16,1-3 5 0,3-4 0 15,-5 4-1-15,3 0 4 0,2-4 1 0,0 0 3 16,-4 4 2-16,4-4 3 0,0 0 0 16,-4 4 3-16,4-4 3 0,0 0 2 15,0 0 0-15,0 0-2 0,0 0-1 0,0 0 4 16,15-10 5-16,-10 6 2 0,3 0 2 16,-2 1-6-16,2 0 5 0,3 2 1 15,-2-3 4-15,-1 2-2 0,1 0 0 0,-1 2-3 16,2 0-7-16,-10 0 1 0,20 2-4 15,-12 2-2-15,5 3-3 0,-3 1-2 16,3 4-3-16,-2 1-1 0,-3 4 1 0,0 4-2 16,2 0-2-16,-2 4 0 0,-4-1 0 15,0 3 0-15,-4 1-15 0,2 1 2 0,-4 2 2 16,-2-3 0-16,0 1 2 0,0-1 2 16,-6-1-1-16,2 0 4 0,-2-4 1 15,-5 3 1-15,0-5 1 0,-4 2 2 16,-3-4-1-16,0-2 0 0,-6 1-1 0,1-6-1 15,-3 0 3-15,-2 0 1 0,3-5-4 16,-1 1 2-16,2-1 0 0,1-1-1 0,-1 0-1 16,0-2-1-16,6 0 0 0,3-1 2 15,-1 1 3-15,6-2 0 0,-2 0 5 16,4 0 7-16,0 0 4 0,1-1 4 0,2-1 4 16,-1 3 0-16,10-3 1 0,-15 2 7 15,9-1 0-15,6-1-2 0,-13 2 2 16,6-2-3-16,7 0-1 0,-8 2 4 15,8-2 2-15,-8 2-9 0,8-2-2 0,0 0-2 16,-10 0-3-16,10 0-2 0,0 0 2 16,-8 2-2-16,8-2-2 0,0 0 2 0,0 0 1 15,-8 2-3-15,8-2 3 0,0 0 9 16,0 0-4-16,0 0-6 0,0 0 1 0,-6 2-4 16,6-2-20-16,0 0-43 0,0 0-80 15,0 0-120-15,24-8-990 0,-12 3 419 16,2-1 277-16</inkml:trace>
  <inkml:trace contextRef="#ctx0" brushRef="#br0" timeOffset="29314.6">15070 9205 10 0,'7'-4'182'0,"-3"0"-11"0,0 0-9 16,-4 4-12-16,6-4-15 0,-2 1-13 0,-4 3-13 16,4-4-7-16,-4 4-8 0,8-2 0 15,-8 2 1-15,0 0-2 0,0 0-2 0,6-4 0 16,-6 4-5-16,0 0-5 0,0 0-2 15,0 0 0-15,0 0 1 0,0 19-1 16,-4-7-4-16,-3 3-5 0,0 4-3 16,-1 4-5-16,-2 3-7 0,-1 5-1 0,0 3-3 15,-2 3-7-15,-1 2-4 0,2 5-3 16,-2-2-5-16,2-6-2 0,1 0-2 0,3-1-3 16,-1-3-3-16,1-5-2 0,1-2-1 15,3-1 8-15,0-5 7 0,2-2 4 16,0 1 2-16,2-5-5 0,4 0 3 0,0-1-7 15,4-3-5-15,5-1-2 0,0 0-1 16,4-4-2-16,-1-3-1 0,4 1-6 16,1-2 0-16,0-2 2 0,2 1-2 0,-1-2-3 15,-4 0 1-15,2 0-8 0,-1 0-2 16,-2 1-10-16,0-2-17 0,-1 1-24 16,-2-1-30-16,-2 2-38 0,-1 0-47 0,-1 0-42 15,-1 0-57-15,-3 0-570 0,1 2 283 16,-7 0 187-16</inkml:trace>
  <inkml:trace contextRef="#ctx0" brushRef="#br0" timeOffset="29686.22">15176 9399 94 0,'0'0'244'0,"-2"-6"-5"16,2 6-7-16,0 0-6 0,0 0-11 15,-2-4-8-15,2 4-15 0,0 0-8 0,0 0-7 16,0 0-7-16,0 0-8 0,0 25-8 16,0-8 2-16,2 4 1 0,2 8 7 15,0 5-3-15,2 4-1 0,3 10-5 0,0 4-6 16,1 1-5-16,2 0-4 0,0-1 0 15,4 18-6-15,-5-15-13 0,0-9-10 16,-3-6-11-16,-1-4-9 0,1-5-8 0,-2-5-12 16,0-3-2-16,-2-2-8 0,2-4-11 15,-2-1-11-15,0-3-14 0,-2 0-20 0,0-3-23 16,0-1-31-16,0 1-30 0,0-3-50 16,0-1-48-16,-4-2-69 0,4 0-70 15,-4-1-76-15,2-3-824 0,-2 6 413 0,2-6 273 16</inkml:trace>
  <inkml:trace contextRef="#ctx0" brushRef="#br0" timeOffset="30322.1">15444 9833 66 0,'0'0'137'0,"0"0"-5"15,0 0-18-15,0 0-10 0,-18 11-9 16,12-8-9-16,6-3-2 0,-14 0-4 16,14 0 0-16,-12 0-5 0,12 0 3 0,-10-3 5 15,3 0-2-15,7 3-4 0,-8-2 6 16,6-2 1-16,2 4 5 0,-7-3 3 0,7 3 2 15,0-6 4-15,0 6 2 0,0 0 3 16,0 0 2-16,0 0-1 0,0 0-1 16,0 0 1-16,0 0-7 0,0 0-5 0,0 0 1 15,0 0-15-15,0 0 4 0,0 0-12 16,0 0-16-16,0 0-3 0,0 0-3 16,0 0-7-16,0 0-3 0,0 0 4 0,9-6-7 15,-9 6 0-15,0 0-4 0,0 0 4 16,0 0 0-16,0 0 4 0,0 0 10 15,0 0 18-15,0 0 4 0,0 0 1 0,0 0 4 16,0 0 3-16,0 0-1 0,0 0-3 16,0 0-2-16,0 0-4 0,0 0 3 0,0 0-6 15,0 0-3-15,0 0-8 0,0 0-3 16,0 0-7-16,0 0-5 0,0 0-5 16,0 0-5-16,0 0-27 0,0 0-34 0,0 0-58 15,0 0-90-15,0 0-114 0,0 17-1103 16,-5-10 474-16,3 3 314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7:20:02.404"/>
    </inkml:context>
    <inkml:brush xml:id="br0">
      <inkml:brushProperty name="width" value="0.1" units="cm"/>
      <inkml:brushProperty name="height" value="0.1" units="cm"/>
      <inkml:brushProperty name="color" value="#E71224"/>
    </inkml:brush>
  </inkml:definitions>
  <inkml:trace contextRef="#ctx0" brushRef="#br0">245 5 500,'0'0'849,"0"0"-20,0 0-37,0 0-56,5-3-1,-5 1-102,-4 3 3244,-12 4-3684,0 1 0,1 0 0,0 2 1,0 0-1,0 0 0,1 1 0,0 1 0,1 1 1,0 0-1,1 0 0,0 1 0,1 1 0,0 0 1,1 0-1,0 1 0,1 1 0,-9 19 0,17-32-184,0 0 0,0-1 0,1 1 0,-1 0-1,0 0 1,1 0 0,0-1 0,-1 1 0,1 0-1,0 0 1,0 0 0,0 0 0,0 0 0,0-1-1,0 1 1,1 0 0,-1 0 0,1 0 0,-1 0-1,1-1 1,-1 1 0,1 0 0,0-1 0,0 1-1,0 0 1,0-1 0,0 1 0,1-1 0,-1 0-1,0 1 1,1-1 0,-1 0 0,0 0 0,1 0-1,0 0 1,-1 0 0,1 0 0,0 0 0,2 1-1,7 1 11,1 1 1,0-1-1,0-1 0,0 0 0,12 0 1,-2 0 3,14 4 32,41 10 1,-65-12-28,0 0 1,0 0 0,-1 1 0,1 0 0,-1 1 0,0 1 0,11 8 0,-19-13-24,0 1 1,0 0 0,0 1 0,0-1 0,0 0-1,-1 1 1,0 0 0,1-1 0,-2 1 0,1 0-1,0 0 1,-1 0 0,1 0 0,-1 0 0,0 1 0,-1-1-1,1 0 1,-1 0 0,0 1 0,0-1 0,0 0-1,0 1 1,-1-1 0,0 0 0,0 0 0,0 0-1,0 1 1,-1-1 0,1 0 0,-1-1 0,0 1-1,0 0 1,-1 0 0,-3 5 0,2-4-9,0 0 0,-1 0 0,1 0 0,-1 0 1,0-1-1,0 1 0,0-1 0,-1 0 0,1-1 0,-1 0 0,0 1 0,0-2 1,0 1-1,0-1 0,-1 0 0,1 0 0,-1-1 0,1 0 0,-1 0 0,1 0 1,-1-1-1,0 0 0,1 0 0,-1-1 0,-7-1 0,-4-1-232,-1-2 0,-30-10 0,37 10-1607,0-1 1,-16-10-1,17 11-594,3 1 741</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6:05:42.664"/>
    </inkml:context>
    <inkml:brush xml:id="br0">
      <inkml:brushProperty name="width" value="0.05292" units="cm"/>
      <inkml:brushProperty name="height" value="0.05292" units="cm"/>
      <inkml:brushProperty name="color" value="#FF0000"/>
    </inkml:brush>
  </inkml:definitions>
  <inkml:trace contextRef="#ctx0" brushRef="#br0">3814 14025 107 0,'2'-6'133'0,"-2"6"-7"0,2-6-3 16,-2 6-7-16,4-6 1 0,-4 6 1 0,2-6-1 16,0 3-7-16,-2 3 0 0,2-6-2 15,-2 6 4-15,2-4 2 0,-2 4 1 16,2-4-1-16,-2 4 2 0,0 0-3 0,0 0 0 16,0 0-6-16,0 0-11 0,10 12-6 15,-10-3-12-15,0 1-7 0,-3 5-3 16,-4-2-4-16,3 8-3 0,-2 0-2 0,-2 4 0 15,-2 8 3-15,-4-1-1 0,0 10-4 16,-3 2-2-16,-3 3-10 0,-2 18-3 16,-4-2-3-16,5-1 1 0,-1-12-4 0,4-4-6 15,0-10-1-15,4-1-5 0,1-3 0 16,0-4 7-16,3-1 1 0,1-6 6 16,1 0 9-16,2-4-4 0,2 2 1 0,2-2-2 15,2 2-3-15,0-2 12 0,4-3-11 16,2-1 0-16,2-3-7 0,3 3-8 0,1-2 1 15,4-3-5-15,2 2 0 0,6-3-1 16,-1 1-2-16,0-2-2 0,2-1-2 16,1-1 1-16,-3-2-6 0,1-2 2 0,-1 2-1 15,0-2-4-15,-1-2-12 0,1 2-15 16,-2-2-21-16,-2 0-31 0,-1 0-41 16,-2 2-43-16,-2 0-54 0,-1 0-43 15,0 0-60-15,-4 0-665 0,1 2 333 0,-2-2 219 16</inkml:trace>
  <inkml:trace contextRef="#ctx0" brushRef="#br0" timeOffset="370.63">3962 14666 186 0,'-2'-4'277'0,"2"-1"-2"0,0 5-6 16,0 0-7-16,-2-6-4 0,2 6-4 16,0 0-6-16,0 0-10 0,0 0-1 0,0 0-9 15,0 0-11-15,-7 21-4 0,5-6-2 16,2 6-5-16,-2 6 1 0,2 3 7 0,-2 12-3 15,4 2-9-15,-2 12-8 0,2 2-9 16,0 0-11-16,0 1-3 0,0-3-10 16,1 2-24-16,-1-13-13 0,-2 0-11 15,0-8-14-15,0-2-16 0,0-7-14 0,2 1-43 16,-2-8-52-16,0-2-64 0,-2 0-74 16,2-4-66-16,-2-2-78 0,2-5-88 0,0-2-1214 15,-3-2 547-15,3-4 361 0</inkml:trace>
  <inkml:trace contextRef="#ctx0" brushRef="#br0" timeOffset="1195.79">3835 12273 12 0,'-3'-5'273'0,"3"5"-6"16,0-8-13-16,0 8-14 0,3-3-17 0,-3 3-10 15,0 0-9-15,0 0-13 0,0 0 3 16,7 26 2-16,-5-5 7 0,4 6 7 0,0 7-3 16,5 12-2-16,1 5-10 0,8 18-13 15,0 1-12-15,0-3-11 0,1-2-16 0,-4-14-12 16,-2-9-12-16,-5-10-15 0,0-1-15 15,0-8-37-15,-4-2-61 0,0-6-60 16,0-2-57-16,-4-5-56 0,2-4-53 0,1-2-43 16,-1-2-43-16,-4 0-773 0,0 0 372 15,0 0 246-15</inkml:trace>
  <inkml:trace contextRef="#ctx0" brushRef="#br0" timeOffset="1780.96">4364 12822 269 0,'0'0'277'15,"2"-6"-11"-15,0 3-18 0,-2 3-17 16,0 0-18-16,2-6-14 0,-2 6-12 16,0 0-5-16,3-4-6 0,-3 4-9 0,0 0-11 15,0 0-3-15,0 0-5 0,0 0-1 16,0 0-2-16,0 0 12 0,0 0 2 0,0 0-6 16,0 0-10-16,-11 13-6 0,4-7-10 15,-1 4-10-15,0 1-10 0,-2 3-6 0,-4 5-7 16,0 3-9-16,-3 5-9 0,-7 9-7 15,4 3-8-15,-4 1-4 0,0-1-6 16,-7 16-5-16,3-10-5 0,3-9-1 16,0 0-8-16,1-5-4 0,3-5-3 0,3-3-2 15,0-6-4-15,-1 0-1 0,2-6-2 16,0-1-4-16,3-4 2 0,-4-4-4 16,2-6-2-16,-2-6 0 0,-1-3 1 0,1-4-6 15,-6-6-17-15,3 0-42 0,0 2-61 16,0-1-67-16,-1 1-82 0,6 2-100 0,-4 5-1065 15,2 1 487-15,3 5 321 0</inkml:trace>
  <inkml:trace contextRef="#ctx0" brushRef="#br0" timeOffset="24730.21">3545 10967 18 0,'0'0'164'0,"-2"-6"8"16,2 6-5-16,0 0 3 0,-4-6-1 0,4 6-3 16,0 0 1-16,-2-4-4 0,2 4-2 15,0 0-5-15,0 0-4 0,0 0-10 16,0 0-4-16,0 0-9 0,0 0-8 0,0 0-9 15,0 0-8-15,0 0-8 0,0 0-8 16,0 0-8-16,0 0-4 0,0 0-10 0,0 0-5 16,0 0-5-16,2-7-7 0,2 3-5 15,2 0 0-15,3 0-6 0,-1 1-3 16,3-5-2-16,4 2-2 0,-1 1-1 16,2-3-6-16,0 2 5 0,1 0 6 0,-2 1 0 15,4 1 10-15,-5 0 10 0,4 1 4 16,-6 3-5-16,3-2-8 0,-2 2 2 0,0 0-3 15,-3 2-4-15,0-1 1 0,-3 3 6 16,0 2-13-16,-5 2 1 0,-2 1-2 0,-2 0-6 16,-2 5-5-16,-4-1-3 0,0 0-8 15,-2 1 5-15,-1-3-9 0,-1 3 0 16,-2-3 0-16,0-1-6 0,2 1 4 0,-4-1-1 16,4-3 0-16,-1 3-1 0,2-5 2 15,1 1-7-15,1 0 6 0,-1 0-5 16,4 0 1-16,-4-3-3 0,4 1 2 0,0 0-2 15,2 0 1-15,-2-3 0 0,2 3 2 16,4-4 2-16,-7 4 3 0,7-4-3 16,-2 4 2-16,2-4-5 0,0 0-3 0,0 0 2 15,0 0 1-15,25-4-2 0,-15 4 2 16,2 0 0-16,0 0 3 0,1 0 1 0,4 2-3 16,0 2-1-16,1-1 5 0,2 3-7 15,3 2 1-15,1 0 5 0,-2 1 1 16,2 4-6-16,2 3 5 0,-1 1-13 0,-2 2 9 15,-2 4 0-15,1 0 1 0,-6 2-1 16,-5-3-1-16,0 3-2 0,-5-2-1 0,-4 1 3 16,-2-3 2-16,-6 3-3 0,-3-4 1 15,-6 1 2-15,-1-1-4 0,-6-2 2 16,-3-2-3-16,-3-3-2 0,-2 0 8 0,4-5-7 16,-4 0 5-16,0-1-1 0,1-3 9 15,-3 0 9-15,2-1 11 0,3 0 10 0,-1-2 6 16,5-1 5-16,1 2 3 0,4 0-1 15,-2-2 1-15,4 0-6 0,0 0 0 16,4 0-6-16,-1 2-3 0,3-2-5 0,-1 0-6 16,2 0-9-16,9 0-18 0,-16-2-14 15,16 2-25-15,-13-2-33 0,13 2-34 16,-9 0-50-16,5 0-68 0,4 0-89 0,0 0-1016 16,0 0 453-16,0 0 298 0</inkml:trace>
  <inkml:trace contextRef="#ctx0" brushRef="#br0" timeOffset="28997.66">3666 9290 310 0,'2'-5'307'0,"0"-1"-13"0,-2 0-9 15,0 6-3-15,0-5 2 0,0 5-12 16,0 0-11-16,0 0-17 0,6 18-19 0,-4 0-13 15,1 1-4-15,-1 8-4 0,2 3-7 16,0 3-4-16,2 3-11 0,0 0-19 16,1-2-15-16,2 0-13 0,1-1-13 0,-2-5-28 15,1-1-29-15,-3-6-38 0,1-2-46 16,1-4-46-16,1-3-58 0,1-3-51 0,-2-3-57 16,4-3-52-16,-2 0-48 0,-4-3-855 15,0 0 403-15,1 2 266 0</inkml:trace>
  <inkml:trace contextRef="#ctx0" brushRef="#br0" timeOffset="29330.99">4184 9692 25 0,'8'12'272'0,"-10"-5"-13"0,-2 5-6 0,-4 1-4 16,-1 4 3-16,-7 2-13 0,-2 4-8 15,-4 0-12-15,-8 6-13 0,-2 1-6 0,-5-1-15 16,0-1-18-16,-1-3-17 0,-2-2-15 15,-1 0-15-15,-3-8-15 0,6-2-13 16,-1-3-25-16,1-4-26 0,7-2-29 0,-1-7-43 16,0 0-48-16,2-5-57 0,7-3-59 15,-3-10-53-15,6 1-701 0,0-4 323 16,6-1 212-16</inkml:trace>
  <inkml:trace contextRef="#ctx0" brushRef="#br0" timeOffset="30212.2">3380 8012 101 0,'0'-6'186'0,"2"-1"-3"0,-2-1-8 15,4 0-10-15,-2 1-10 0,2-1-6 16,0 1-6-16,4-1 0 0,-2 1 4 16,2-1 2-16,2-2-4 0,1 3 0 0,2-1-6 15,-1 2-1-15,3 1-4 0,-2-1-11 16,2 4-8-16,-3 0-10 0,2 2-1 15,-4 2-9-15,0 0-14 0,-1 4-8 0,-3 3-2 16,-2 1-6-16,-2 1-9 0,-4 4-1 16,-4 2-8-16,0 4-5 0,-5 0-3 15,1 2-4-15,-6 4-9 0,2 0 0 0,-1 1 3 16,0-1-8-16,0 2-2 0,3-3 0 16,1-3-2-16,2 0 3 0,3-2 2 0,0-2 0 15,2-2 2-15,2-2-3 0,4-1-6 16,2-3 0-16,4-1-5 0,5-3-2 15,6-3-6-15,2-4-3 0,5-2-9 16,2-2-6-16,1 0-5 0,1-1-11 0,0 1-16 16,-6 0-22-16,4-2-34 0,-5 0-42 15,-1 5-61-15,-2-1-59 0,0 0-720 16,-5 0 335-16,-3 0 222 0</inkml:trace>
  <inkml:trace contextRef="#ctx0" brushRef="#br0" timeOffset="30685.06">3376 6597 43 0,'-2'-6'281'0,"2"6"6"0,-3-7 2 15,3 7-8-15,0 0 8 0,0 0-11 0,0 0-14 16,0 0-14-16,-8 19-17 0,8-2-19 16,-2 3-11-16,2 7-19 0,2 3-16 0,0 9-13 15,0 1-19-15,5 0-23 0,-1 0-24 16,0 0-31-16,2-2-25 0,4 0-37 15,-4-6-33-15,2-1-39 0,-4-6-40 16,1-6-47-16,-1 2-43 0,3-6-46 0,-5-6-766 16,2-1 346-16,-1 0 228 0</inkml:trace>
  <inkml:trace contextRef="#ctx0" brushRef="#br0" timeOffset="31022.71">3733 7046 25 0,'0'0'306'15,"0"-6"-20"-15,0 6-14 0,0 0-11 16,0 0-13-16,-4 21-6 0,2-9-3 15,-2 3-15-15,-2 3-8 0,-4 0-19 0,2 3-10 16,-2 2-11-16,-3-2-15 0,0 0-13 16,-2 0-14-16,-1-2-15 0,-4-2-14 0,2-2-12 15,-6-5-21-15,1-2-7 0,-1-6-11 16,-2-6-16-16,0-2-17 0,-4-7-13 0,-1-5-14 16,1 0-7-16,2-5-20 0,-1 2-24 15,3-2-30-15,-3 2-39 0,5 4-48 16,6 1-53-16,-2 3-52 0,4 1-706 0,0 5 335 15,4 3 221-15</inkml:trace>
  <inkml:trace contextRef="#ctx0" brushRef="#br0" timeOffset="31546.61">3087 5960 16 0,'-2'-7'222'0,"0"1"-18"16,2 1-2-16,0-3-4 0,0-2-13 15,2-1-13-15,2-6-20 0,4-6-14 0,0 0-14 16,4-9-10-16,3-11-12 0,4-2-6 15,9-14-1-15,-5 9 3 0,-6 8 13 16,-4 8 6-16,1 2 6 0,-1 1 7 0,-4 10 3 16,4 1 9-16,-7 4-2 0,2 1 16 15,-2 7-6-15,0 2-11 0,0 6-14 16,-6 0-14-16,12 16-7 0,-8 1-7 0,2 4-4 16,1 4-1-16,-3 2-2 0,2 1-4 15,1 6-10-15,-1-2-9 0,-2-3-15 16,3 2-29-16,-1-5-39 0,0 1-48 0,0-2-44 15,1 0-60-15,0-3-66 0,3 3-60 16,-4 0-927-16,0 0 415 0,3 0 274 0</inkml:trace>
  <inkml:trace contextRef="#ctx0" brushRef="#br0" timeOffset="39131.48">3149 8267 72 0,'0'0'155'0,"0"0"0"15,0 0-1-15,-2-5 2 0,2 5-3 16,0 0-6-16,0 0-10 0,0 0-10 16,0 0-11-16,0 0-7 0,0 0-3 0,0 0 0 15,0 0-6-15,0 0 2 0,0 0-1 16,0 0-2-16,0 0-3 0,0 0-5 15,0 0-2-15,0 0-3 0,0 0-6 0,0 0-2 16,0 0-11-16,0 0-7 0,0 0-7 16,13-2-7-16,-13 2-2 0,0 0-8 15,21 5-1-15,-10-3-4 0,-1 1-1 0,0 0 0 16,4 1-7-16,0 0-3 0,-1 0 3 16,4-1-4-16,-2 3 2 0,-1-2-4 15,4-1 4-15,-2 3 0 0,1-2 4 0,-2 0-4 16,0 0 2-16,-3-1-3 15,0 1-5-15,-2-2 0 0,0 6-5 0,28 3-1071 32,-33-9 809-32,1-2 280 0,-6 0 136 15,8 4-380-15,-8-4 461 0,7 2-534 0,-7-2 395 16,6 2-43-16,-6-2-49 16,0 0-17-16,7 4 34 0,-7-4-59 0,0 0 28 15,0 0 2-15,6 2 28 0,-6-2-46 16,0 0 19-16,0 0 22 0,0 0-14 15,8 0 51-15,-8 0-126 0,0 0 68 16,0 0 4-16,0 0 45 0,0 0-86 0,0 0 94 16,0 0-43-16,0 0-91 15,4-10 107-15,-4 4 5 0,0-1-79 0,0 1 29 16,0-2 47-16,0 8-94 0,2-9 148 16,-2 1-173-16,0 3 90 0,0-3 0 15,2 2 37-15,0-1-40 0,-2-1-12 16,3 3-33-16,-1-1 113 0,1-2-109 15,-1 2 94-15,0 1-75 0,0-1 9 16,0 0-5-16,0 2 30 0,-2 4-94 16,4-9 134-16,-2 7-102 0,-2 2 51 0,2-6-4 15,0 2-11-15,-2 4 6 0,0 0 50 16,0 0-63-16,5-5 37 0,-5 5-39 16,0 0 65-16,2-4-22 0,-2 4-29 15,0 0 135-15,0 0-130 0,0 0 41 16,0 0 1-16,0 0-47 0,0 0 30 15,4-4 64-15,-4 4-152 0,0 0 113 16,0 0 34-16,0 0-30 0,0 0 7 16,0 0 100-16,0 0-150 0,0 0 108 0,0 0-62 15,0 0 4-15,0 0 10 0,0 0-26 16,0 0-42-16,0 0 20 16,0 0-40-16,0 0 45 0,0 0-60 0,0 0 60 15,0 0-39-15,0 0-52 0,0 0-328 16,0 0-251-16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16:16:40.438"/>
    </inkml:context>
    <inkml:brush xml:id="br0">
      <inkml:brushProperty name="width" value="0.05" units="cm"/>
      <inkml:brushProperty name="height" value="0.05" units="cm"/>
    </inkml:brush>
  </inkml:definitions>
  <inkml:trace contextRef="#ctx0" brushRef="#br0">5289 1 552,'-40'38'1451,"-1"-2"-1,-78 52 1,51-39-789,-550 408 2495,-527 479-686,442-271-1375,26 31-82,373-380-534,152-158-256,-322 325 554,-25-27-73,438-406-650,-252 194-236,301-235 12,9-6 12,-1 0 0,0 0 0,0-1 0,-1 1 1,1-1-1,0 0 0,-1 0 0,1 0 0,-1-1 1,0 1-1,-9 0 0,13-2-695,5-3-592,43-25-4419,-20 17 4012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16:16:41.154"/>
    </inkml:context>
    <inkml:brush xml:id="br0">
      <inkml:brushProperty name="width" value="0.05" units="cm"/>
      <inkml:brushProperty name="height" value="0.05" units="cm"/>
    </inkml:brush>
  </inkml:definitions>
  <inkml:trace contextRef="#ctx0" brushRef="#br0">4922 3764 468,'54'26'4399,"-18"-7"-497,-35-19-3233,-1 0 20,-6 2 31,-2 1-492,-1-2-1,-1 1 1,1-1-1,0 0 1,0-1 0,0 0-1,-1 0 1,1-1-1,0 0 1,0-1 0,-12-3-1,-18-7 431,-49-22-1,11-1 52,-91-56 0,-71-62 218,-412-325 617,35-49-565,384 317-671,-875-801 373,341 361-678,417 390 260,161 123 672,21 24 354,131 91-1103,-63-35-327,53 38-2993,45 20 2398,-1 0 1,1 0-1,0 0 1,0 0-1,0 0 1,-1 0-1,1 1 1,0-1-1,1 0 1,-1 1-1,0-1 1,0 1-1,1-1 1,-1 1-1,0 1 1,0 14-2276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16:16:44.136"/>
    </inkml:context>
    <inkml:brush xml:id="br0">
      <inkml:brushProperty name="width" value="0.1" units="cm"/>
      <inkml:brushProperty name="height" value="0.1" units="cm"/>
      <inkml:brushProperty name="color" value="#008C3A"/>
    </inkml:brush>
  </inkml:definitions>
  <inkml:trace contextRef="#ctx0" brushRef="#br0">1 31 820,'5'-10'1924,"8"-10"2899,-12 19-4177,-1 1-40,0 0-32,0 0-11,0 0-23,0 0-8,3 3-7,2 2-315,0 0-1,-1 0 1,1 0 0,-2 0-1,1 1 1,0-1 0,-1 1-1,0 0 1,0 0 0,2 12-1,98 342 3101,-86-274-2840,-4 1 0,2 112 1,-16 220 239,5 143-43,59-22-104,-47-463-422,2-1 0,5-1 0,2 0 0,4-2 1,42 78-1,-57-125-77,2 0 1,0-2-1,2 1 1,0-2-1,2-1 1,1 0-1,0-1 1,1-1-1,2-2 1,0 0-1,1-1 1,0-2-1,1 0 1,34 13-1,-17-12-7,0-1 1,1-2-1,0-2 0,56 7 1,367 19 288,9-38 39,-315-4-291,-143 4-114,34 4 0,-2 0-421,18-1-3592,-67-2 2857,6 0-1255,-5 0-6220,-2 0 6253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16:16:45.039"/>
    </inkml:context>
    <inkml:brush xml:id="br0">
      <inkml:brushProperty name="width" value="0.1" units="cm"/>
      <inkml:brushProperty name="height" value="0.1" units="cm"/>
      <inkml:brushProperty name="color" value="#008C3A"/>
    </inkml:brush>
  </inkml:definitions>
  <inkml:trace contextRef="#ctx0" brushRef="#br0">0 389 324,'2'-1'442,"0"0"0,0 0 0,-1 1 1,1-1-1,0 0 0,0 1 0,0-1 0,0 1 0,0 0 0,0 0 0,0-1 0,0 1 1,0 1-1,4-1 0,-5 1-334,0 0 0,-1-1 1,1 1-1,0 0 0,0 0 0,0 0 1,-1-1-1,1 1 0,0 0 0,-1 0 1,1 0-1,-1 0 0,1 0 1,-1 0-1,1 1 0,-1-1 0,0 0 1,0 0-1,1 0 0,-1 0 0,0 0 1,0 1-1,0-1 0,0 0 0,0 0 1,-1 1-1,14 68 3814,-13-70-3869,0 1 1,0 0 0,-1-1-1,1 1 1,0 0 0,0-1-1,1 1 1,-1-1-1,0 1 1,0 0 0,0-1-1,0 1 1,0 0 0,1-1-1,-1 1 1,0-1 0,1 1-1,-1 0 1,1 0 0,6-7 749,5-20-351,-5-2-317,-2 1 0,-1-1 0,1-40 0,-8-89 18,1 48 240,2 107-360,0 0 1,0 0-1,1 0 1,-1 0-1,0 1 1,1-1-1,0 0 1,-1 0-1,1 1 1,0-1-1,0 1 1,0-1 0,0 0-1,0 1 1,1 0-1,-1-1 1,0 1-1,1 0 1,-1 0-1,1-1 1,-1 1-1,1 0 1,-1 1-1,1-1 1,0 0-1,0 0 1,-1 1-1,1-1 1,0 1-1,0-1 1,0 1-1,2 0 1,8-2 71,0 1 0,0 0 0,21 3 0,-24-2-27,41 4 176,-1 3-1,75 19 1,91 39 174,-173-52-357,139 52 286,-152-52-264,0 0 0,-2 2-1,0 1 1,26 21 0,-49-34-78,1 1 0,-1-1 0,0 1 0,0 0 0,0 1 0,-1-1 0,1 1 0,-1 0 0,0-1 0,0 1 0,-1 1 0,0-1 0,0 0 0,0 0 0,0 1 0,-1 0 0,0-1 0,1 6 0,-2-3-4,-1-1 1,1 0 0,-1 0-1,0 0 1,-1 0-1,0 0 1,0 0 0,-1 0-1,1-1 1,-1 1-1,-1-1 1,1 0-1,-1 0 1,-5 6 0,-11 13 59,-1-1 1,-2-1-1,0-1 1,-1-1 0,-1-1-1,-54 32 1,-176 76 593,250-126-651,-256 107 961,172-73-219,64-26-415,8-3 548,-31 15-1,16-10 1176,31-11-1587,1-1 17,-19 7 2813,19 0-3270,1 1-37,-1-7 0,0-1 0,0 1 0,0-1 0,0 1 0,1-1 0,-1 1 0,0-1 0,0 1 0,0-1 0,1 1 0,-1-1 0,0 1 0,1-1 0,-1 1 0,0-1 0,1 1 0,-1-1 0,0 0 0,1 1 0,-1-1 0,1 0 0,-1 0 0,1 1 0,-1-1 0,1 0 0,-1 0 0,1 1 0,-1-1 0,1 0 0,-1 0 0,1 0 0,-1 0 0,1 0 0,0 0 0,-1 0 0,2 0 0,-2 0 0,46 13-3453,-17-10-4452,56 0 1,-66-3 3056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16:16:46.422"/>
    </inkml:context>
    <inkml:brush xml:id="br0">
      <inkml:brushProperty name="width" value="0.1" units="cm"/>
      <inkml:brushProperty name="height" value="0.1" units="cm"/>
      <inkml:brushProperty name="color" value="#008C3A"/>
    </inkml:brush>
  </inkml:definitions>
  <inkml:trace contextRef="#ctx0" brushRef="#br0">0 130 584,'21'-64'14527,"-2"25"-8983,-13 31-5359,2-3-2587,-9 3-8428,1 8 8098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16:16:46.737"/>
    </inkml:context>
    <inkml:brush xml:id="br0">
      <inkml:brushProperty name="width" value="0.1" units="cm"/>
      <inkml:brushProperty name="height" value="0.1" units="cm"/>
      <inkml:brushProperty name="color" value="#008C3A"/>
    </inkml:brush>
  </inkml:definitions>
  <inkml:trace contextRef="#ctx0" brushRef="#br0">0 1 17694,'7'11'305,"1"1"0,-1-1 1,2 0-1,0-1 0,17 16 1,-26-25-539,6 1 267,-3-2-2152,-4-2-4575,-9-9 3115,3 2 1088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5T16:16:47.078"/>
    </inkml:context>
    <inkml:brush xml:id="br0">
      <inkml:brushProperty name="width" value="0.1" units="cm"/>
      <inkml:brushProperty name="height" value="0.1" units="cm"/>
      <inkml:brushProperty name="color" value="#008C3A"/>
    </inkml:brush>
  </inkml:definitions>
  <inkml:trace contextRef="#ctx0" brushRef="#br0">0 68 13845,'4'-7'525,"0"0"-1,1 0 0,0 1 1,0 0-1,0 0 0,7-6 1,-9 10-270,1 0 1,-1 0 0,1 0 0,-1 0 0,1 1 0,-1 0-1,1 0 1,0 0 0,0 0 0,0 0 0,0 1 0,0 0-1,0-1 1,-1 2 0,1-1 0,0 0 0,0 1 0,0 0-1,5 1 1,12 4 221,-1 0 0,25 12-1,-40-15-335,43 19 206,-1 2 0,-1 3 1,-2 1-1,-1 2 0,-1 2 1,-1 2-1,-3 2 0,0 1 0,62 83 1,-65-71-181,-2 2 0,-2 1 1,-3 1-1,-2 1 0,-2 2 0,-3 0 1,-2 2-1,16 83 0,-31-117-112,-1 1 0,-1-1-1,-1 1 1,-1 0 0,-1 0-1,-1-1 1,-1 1 0,-2-1-1,0 1 1,-1-2 0,-2 1-1,0-1 1,-2 0 0,0 0-1,-2-1 1,0-1 0,-28 37-1,17-29 11,-2-1-1,0-2 1,-1 0-1,-2-2 1,-1-1-1,-50 31 1,-255 116 364,287-148-385,38-18-58,-31 15-737,-63 38-1,100-54 198,-1-1-1,1 1 1,0 0 0,-1 0 0,1 1-1,1-1 1,-6 8 0,7-9-181,0 0-1,0 0 1,0 0 0,0 0-1,0 0 1,1 0 0,-1 0-1,1 0 1,-1 0 0,1 1-1,0-1 1,0 0 0,0 0-1,0 1 1,0-1 0,0 0-1,2 3 1,8 15-3535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7:20:03.763"/>
    </inkml:context>
    <inkml:brush xml:id="br0">
      <inkml:brushProperty name="width" value="0.1" units="cm"/>
      <inkml:brushProperty name="height" value="0.1" units="cm"/>
      <inkml:brushProperty name="color" value="#E71224"/>
    </inkml:brush>
  </inkml:definitions>
  <inkml:trace contextRef="#ctx0" brushRef="#br0">25 5 564,'0'0'587,"-4"-5"263,1 8 5606,-2 17-5904,0 1-1,2 1 0,0-1 0,2 0 0,1 35 0,16 111 1647,-14-151-1927,-2-9-190,0-6-80,0 0 1,0 1 0,0-1 0,0 0-1,0 0 1,0 0 0,1 1-1,-1-1 1,0 0 0,1 0 0,-1 0-1,1 1 1,-1-1 0,1 0-1,-1 0 1,1 0 0,0 0 0,0 0-1,0 1 1,1-2-269,-2 0-151,0 0-169,0-2 699,0-2-1058,0 0 1,0 1-1,-1-1 0,1 0 1,-1 0-1,1 1 0,-1-1 1,-2-5-1,-1 2-735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7:20:04.480"/>
    </inkml:context>
    <inkml:brush xml:id="br0">
      <inkml:brushProperty name="width" value="0.1" units="cm"/>
      <inkml:brushProperty name="height" value="0.1" units="cm"/>
      <inkml:brushProperty name="color" value="#E71224"/>
    </inkml:brush>
  </inkml:definitions>
  <inkml:trace contextRef="#ctx0" brushRef="#br0">196 107 200,'0'0'604,"0"0"-39,0-30 4223,1 26-4617,-1 1 0,1-1 0,0 0 0,1 1 0,-1-1 0,1 1 1,-1-1-1,1 1 0,0 0 0,0-1 0,1 1 0,-1 0 0,1 0 0,-1 1 0,1-1 0,0 1 0,0-1 0,0 1 0,0 0 0,1 0 0,-1 0 0,0 0 0,1 1 0,-1 0 0,1-1 0,0 1 0,3 0 0,0 0-63,0 0 0,0 1 0,0 0 0,0 0 0,0 1 0,0 0 0,0 0 0,0 0 0,0 1 0,0 0 0,-1 1 0,7 2-1,8 4 117,-1 1 0,27 19 0,-46-28-214,10 6 79,-1 0 0,-1 0 1,1 1-1,14 17 0,-22-24-80,-1 1 0,1 0 0,-1-1 0,0 1 0,0 0 0,0 0 1,0 0-1,0 0 0,0 0 0,0 0 0,-1 0 0,1 0 0,-1 0 0,0 0 0,1 0 0,-1 1 0,0-1 0,0 0 1,0 0-1,-1 0 0,1 0 0,0 0 0,-1 0 0,1 0 0,-1 0 0,0 0 0,0 0 0,0 0 0,0 0 0,0 0 1,0 0-1,0 0 0,-1-1 0,1 1 0,-3 2 0,-4 3 7,0-1-1,-1 1 1,0-1 0,0-1-1,0 1 1,-1-2 0,0 1-1,0-1 1,0-1 0,-16 4 0,-12 0 8,-57 5 0,87-12-18,-217 17-218,218-17-445,6 0 234,0 0 1,0 0 0,0 0 0,0 0 0,0 0-1,0 0 1,0 0 0,0 0 0,0 0 0,0 1-1,0-1 1,0 0 0,0 1 0,1-1-1,-1 1 1,0-1 0,-1 2 0,-3 5-1576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7:20:06.932"/>
    </inkml:context>
    <inkml:brush xml:id="br0">
      <inkml:brushProperty name="width" value="0.1" units="cm"/>
      <inkml:brushProperty name="height" value="0.1" units="cm"/>
      <inkml:brushProperty name="color" value="#E71224"/>
    </inkml:brush>
  </inkml:definitions>
  <inkml:trace contextRef="#ctx0" brushRef="#br0">517 101 440,'5'-6'357,"1"1"0,0-1 0,0 1 0,0 0 0,1 0 0,-1 1 0,1 0 0,0 0 0,1 0 0,11-3 0,4-1 349,1 1 0,28-5 1,105-3 1219,-100 11-1294,-30 5-286,1 0-1,-1 2 1,0 1 0,0 1-1,0 1 1,42 17 0,-46-16-174,1 2 1,-2 1 0,1 1-1,-1 1 1,-1 1 0,0 1-1,19 16 1,-20-12-84,0-1 5,-1 1 0,0 1 0,25 34 1,14 40 19,-52-82-107,-1 1 1,0-1 0,-1 1-1,0 1 1,0-1 0,1 19 0,1 6 5,-4-26-11,0 1-1,-1-1 0,0 0 1,-1 17-1,-4-1-7,0 0 0,-2 0 0,-1 0 0,-2-1 0,0 0-1,-1-1 1,-2 0 0,-1 0 0,0-2 0,-2 1 0,-1-2 0,-1 0-1,-30 31 1,10-15 90,-2-2 1,-1-2-1,-77 50 0,75-59-51,-1-3 0,-1-1 1,-1-2-1,-1-3 0,-48 12 0,82-25-32,-165 29 65,156-30-58,0-1 0,1-1 0,-1 0 0,0-2 0,1 0 0,-34-9 0,30 3 1,0 0-1,0-2 1,1-1 0,0 0 0,1-2-1,1 0 1,-37-31 0,33 21-4,0-1-1,2-1 1,1 0 0,1-2-1,-24-40 1,31 43-3,2-1-1,0 0 1,2 0-1,1-1 1,1-1 0,1 0-1,1 0 1,1 0-1,-1-33 1,5 23-4,2 0 1,1 0-1,1 0 1,2 0-1,2 0 0,15-45 1,-14 59-3,1 1 1,1 0 0,1 1 0,0 0 0,2 1-1,0 0 1,2 1 0,27-28 0,-25 30-391,1 0 1,1 2 0,27-18 0,-29 23-664,0 0 0,1 1 0,0 1 0,25-7 0,-5 6-1423,-1 3 752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7:20:07.519"/>
    </inkml:context>
    <inkml:brush xml:id="br0">
      <inkml:brushProperty name="width" value="0.1" units="cm"/>
      <inkml:brushProperty name="height" value="0.1" units="cm"/>
      <inkml:brushProperty name="color" value="#E71224"/>
    </inkml:brush>
  </inkml:definitions>
  <inkml:trace contextRef="#ctx0" brushRef="#br0">1610 1722 812,'-16'-26'7957,"15"23"-7493,0 1 0,0-1 0,0 1-1,-1 0 1,1 0 0,-1-1 0,1 1-1,-1 0 1,-2-2 0,-3-3 634,-81-119 5276,-53-55-4367,60 79-1293,34 42-530,-205-257 603,-21 16-310,242 270-432,-175-167 231,-15 17-51,10 25-2183,198 149-263,9 4-1607,2 2-4355,2 1 4808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2T07:20:08.454"/>
    </inkml:context>
    <inkml:brush xml:id="br0">
      <inkml:brushProperty name="width" value="0.1" units="cm"/>
      <inkml:brushProperty name="height" value="0.1" units="cm"/>
      <inkml:brushProperty name="color" value="#E71224"/>
    </inkml:brush>
  </inkml:definitions>
  <inkml:trace contextRef="#ctx0" brushRef="#br0">77 614 508,'0'0'702,"-14"-16"1862,11 12-2231,-1-2 0,1 1 1,0 0-1,1-1 1,-1 1-1,1-1 0,-3-10 1,-7-49 928,7 32-788,-3-23 520,0-79 0,5 70-231,2 49-340,1 0 0,0 0 0,0 0 0,2 0 1,0 0-1,9-30 0,-10 44-323,0-1 1,1 1-1,-1-1 1,1 1-1,-1 0 1,1 0-1,0 0 0,0 0 1,0 0-1,1 0 1,-1 0-1,0 1 1,0-1-1,1 1 0,-1 0 1,1-1-1,0 1 1,-1 0-1,1 0 1,0 1-1,0-1 0,-1 1 1,1-1-1,0 1 1,4 0-1,8 0 193,-1 1-1,1 0 0,24 7 1,-22-5-126,22 4-366,10 3 920,87 5-1,-118-15-1429,-1-1 0,0 0 0,23-5 0,-30 4-582,0-1 0,1 0-1,-1-1 1,0 0 0,0-1 0,11-7-1,-1-2-1293</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36:13.306"/>
    </inkml:context>
    <inkml:brush xml:id="br0">
      <inkml:brushProperty name="width" value="0.05292" units="cm"/>
      <inkml:brushProperty name="height" value="0.05292" units="cm"/>
      <inkml:brushProperty name="color" value="#FF0000"/>
    </inkml:brush>
  </inkml:definitions>
  <inkml:trace contextRef="#ctx0" brushRef="#br0">11194 9592 34 0,'0'0'236'0,"9"-3"-2"0,-9 3-5 0,8-2-7 15,-8 2-12-15,7-3-17 0,-7 3-13 16,9-4-21-16,-7 0-15 0,2 0-14 0,0 0-4 15,-2-1-14-15,2 1-5 0,-2-2-4 16,2 3-4-16,-4 3-4 0,4-8-1 16,-4 8-2-16,5-6-6 0,-5 6-4 0,5-4-8 15,-5 4-8-15,6-3-4 0,-6 3-10 16,6-4-4-16,-2 0-5 0,-4 4-5 16,6-4-6-16,-1 2-1 0,-5 2-8 0,6-4 0 15,-6 4 0-15,6-3-2 0,-6 3 2 16,5-6-1-16,-1 4 11 0,-4 2 11 15,6-2 21-15,-6 2 2 0,0 0-3 0,13 6-9 16,-9 0-4-16,0 1-8 0,0 5-8 16,4-1-1-16,-4 2-4 0,-2-1 1 0,0-3-21 15,0 3-12-15,0-5-18 0,-2 1-8 16,2-2-4-16,-6-3-1 0,4-3 2 16,0 0 0-16,0 0 1 0,-14-15-7 0,12 6-17 15,0-3-41-15,0 1-75 0,2-6-115 16,4 2-825-16,2-3 378 0,4 5 249 0</inkml:trace>
  <inkml:trace contextRef="#ctx0" brushRef="#br0" timeOffset="4657.97">10033 11700 209 0,'0'0'219'0,"2"-6"-4"16,-2 6-5-16,0 0-5 0,2-7-5 15,-2 7-6-15,0 0-4 0,2-6-6 0,0 3-7 16,-2 3-2-16,0-6-9 0,0 6 20 15,0 0-18-15,4-4-6 0,-4 4 1 0,0 0-8 16,4-4-7-16,-4 4-5 0,7-2-11 16,-7 2-11-16,8-4-8 0,1 3-9 0,-3-2-16 15,3 2-8-15,1-1-5 0,-2-2-6 16,1 2 1-16,2 0-10 0,-1-2 4 16,0 2-1-16,2 1 0 0,-2-3 1 0,1 2-2 15,1 2-1-15,-1 0-4 0,0 0-4 16,1 0-3-16,0 2-2 0,0 2-4 0,0 1-2 15,1-1-7-15,-1 4-1 0,1-3-3 16,-2 5-2-16,-1-3-3 0,0 3-3 16,0 1-1-16,0-1-1 0,-2 3-4 0,1 1 1 15,-1-1 1-15,-1 1 0 0,1 1 1 16,-1-2-1-16,-3 2-2 0,2 0 1 0,-2 0-5 16,0 1-1-16,0 1 1 0,1-2-1 15,-2 2 0-15,-1 0-2 0,0 1-2 16,-2-1 5-16,0 0-2 0,0 0 4 15,0 2-3-15,-2 0 2 0,0 0-1 0,-3 0-3 16,2 0-2-16,-1 0 1 0,-2 2-3 16,0 2 2-16,0-2-3 0,-1 0 1 0,-1-2 0 15,1 2-2-15,-1-2 2 0,1 0-3 16,-1 2 5-16,0-2-1 0,0-3 3 16,-2 2 2-16,0 1 0 0,2-1 2 0,-3 0 0 15,3-2-1-15,-3 1-1 0,0 2-1 16,-1-2 1-16,-1 2-3 0,0 0 3 0,-1-3-2 15,-1 1-1-15,-2-2-1 0,2 0 2 16,-2-3-2-16,-2 1 4 0,0-3-3 16,-2-1 3-16,0-1 3 0,-5-5-1 0,2 3 2 15,0 0-1-15,2-4 0 0,-3-2 0 16,1-2-3-16,2 0-2 0,0 0-1 0,-3-4-2 16,-1-1 1-16,3-3-2 0,-2 0-1 15,2-1 3-15,1-2-4 0,-1-2 1 16,0-2-1-16,2 1 0 0,1-1 2 0,2 0 0 15,0 0-6-15,2-2 0 0,1 0-1 16,0-2 7-16,0 0-4 0,1 0 1 0,0-2-4 16,4 2 0-16,0-2 0 0,-1 2-2 15,0-3 1-15,3 1 0 0,-1-2 4 16,3 0 2-16,0 0-1 0,-1-1-3 0,1 1 2 16,4 0 1-16,-3-2 6 0,1 3-5 15,2-1 3-15,2 2 3 0,0 1 0 0,0 1 4 16,0-3 0-16,2 3 5 0,0 0 2 15,5-3 0-15,-1 1 4 0,1 2 2 16,3-2-6-16,1 1 5 0,1 1-6 0,4-1-1 16,0-1-8-16,6 1 5 0,3-3-4 15,5 0 0-15,-2 4-6 0,9-4 2 0,1 6 0 16,4 4-6-16,3 0 0 0,-5 5-7 16,2 5 2-16,3 1 3 0,1 6-7 0,1 2 4 15,8 5 0-15,-5 3-7 0,4-1-9 16,-5 4-20-16,-3 2-31 0,-4-2-47 15,-7 1-59-15,-4-1-69 0,-10 0-97 0,-4 0-96 16,-9-1-1241-16,-4 1 570 0,-4-2 378 16</inkml:trace>
  <inkml:trace contextRef="#ctx0" brushRef="#br0" timeOffset="5364.48">10185 11633 98 0,'0'0'247'0,"4"3"-2"0,-4-3-6 0,0 0-5 16,0 0-11-16,0 0-11 0,6 3-7 15,-6-3-6-15,2 4-5 0,-2-4 0 0,0 0 9 16,0 0-8-16,3 6-11 0,-3-6-6 16,0 0-10-16,0 5-11 0,0-5-8 15,2 4-8-15,-2-4-12 0,0 6-16 0,0-6-12 16,0 6-9-16,0-6-10 0,-2 5-11 15,2-5-3-15,0 0-8 0,0 0-7 16,0 6-5-16,0-6 0 0,0 0 2 0,2-17 2 16,-2 4 1-16,2-2 3 0,0-10-3 15,0-2-3-15,3-2 0 0,-3-1-1 0,2-2 2 16,0-3 4-16,0 1 3 0,0 3 1 16,0 3-3-16,0 1 0 0,2 3-1 15,-4 3-4-15,2 0-3 0,-2 3-5 0,0 1-6 16,0 2-5-16,0 2-5 0,0 0-4 15,0 3-10-15,-2-1-11 0,2 1-6 0,-2 2-10 16,2-1-5-16,-2 1-3 0,2 1-5 16,-2-3-8-16,0 1-3 0,3 1-11 15,-3 0-4-15,0 0-9 0,0-1-7 0,0 1-14 16,2-1-14-16,-2 1-25 0,2 3-23 16,-2-3-29-16,0 0-41 0,0 3-51 15,2-1-44-15,-4 2-42 0,2 4-823 0,0 0 400 16,0 0 263-16</inkml:trace>
  <inkml:trace contextRef="#ctx0" brushRef="#br0" timeOffset="5815.01">10015 11053 190 0,'0'0'239'16,"-4"-4"1"-16,4 4-1 0,-4-6-9 16,4 6-9-16,-2-10-5 0,0 7-5 15,2 3-7-15,2-12 10 0,0 5-13 16,0-3-12-16,4 1-14 0,0-1-13 0,4-1-15 15,-2-1-9-15,2-1-12 0,1 2-7 16,2-1-10-16,-3 0 1 0,3 1-2 0,-3 1 2 16,4 1 0-16,-2 2-1 0,-2-1-3 15,4 0-5-15,-2 3-6 0,-4-1-5 16,3 2-2-16,-1 2-4 0,1 2-4 0,0 0-6 16,-1 4-7-16,3 2-4 0,0 3 2 15,-3 0 1-15,3 5 2 0,0 3 1 0,0 0 4 16,-1 2-1-16,0 0-2 0,0 1 3 15,-4-5-3-15,0 0-10 0,1-3-15 16,-3 1-25-16,1-2-37 0,-3-3-50 0,0-1-65 16,2-1-58-16,-3-2-73 0,1-1-89 15,-4 1-81-15,4 1-1017 0,-2 0 493 0,2 2 326 16</inkml:trace>
  <inkml:trace contextRef="#ctx0" brushRef="#br0" timeOffset="7364.16">11792 12388 92 0,'0'-6'220'0,"0"6"-7"0,0-6-1 16,0 6-7-16,0 0-6 0,0 0-6 0,-2-7-8 15,2 7-1-15,0 0-5 0,0 0-7 16,0-6 1-16,0 6 2 0,0 0 5 16,0 0 3-16,0 0-8 0,0 0 0 0,2-6-11 15,-2 6 3-15,0 0-5 0,0 0-7 16,0 0-6-16,0 0-9 0,0 0-4 0,0 0-6 16,0 0-8-16,4-3-10 0,-4 3-6 15,0 0-6-15,0 0-8 0,0 0-6 16,0 0-8-16,0 0-5 0,0 0-4 0,0 0-4 15,0 0-8-15,0 0-1 0,0 0-4 16,0 0-3-16,0 0-1 0,0 0 1 0,0 0-2 16,0 0-4-16,0 0 1 0,0 0-5 15,0 0 3-15,0 0-2 0,0 0-3 16,0 0-4-16,0 0-2 0,4 13-2 16,-4-13 7-16,4 8 1 0,-2-5-5 0,0 3 1 15,3 0-1-15,-3-2-1 0,0 2-6 16,2-3 5-16,-2 3-6 0,2-3 5 0,-2 1-5 15,-2-4-5-15,7 8 2 0,-5-2-1 16,3 0-2-16,-1-3-2 0,0 3-3 0,0 2 6 16,0-3-4-16,0 1 1 0,2 2-1 15,1-1-1-15,0-1 2 0,-1 0-3 16,0 1 2-16,3-1-3 0,-3 2-3 0,4-2 3 16,-1-1-6-16,4 3 3 0,-3-3-4 15,2 1-1-15,4 2 7 0,-2-3-8 16,4 1 4-16,-1 0-5 0,1-2 2 0,2 1 1 15,5 1-7-15,0-2 5 0,1 1-5 16,3 0 2-16,-1-1-2 0,4-1 8 0,-1 1-1 16,1-2 3-16,2 0 5 0,0 0-4 15,0-2 0-15,2 0-4 0,-2 0 5 16,2-2 1-16,6-2-5 0,-1-2 4 0,0-1-5 16,1-5-1-16,-1 3 4 0,5-4 0 15,-1-3 3-15,-1 1 0 0,1-4-7 0,-1 0-2 16,0-2 10-16,1 0-13 0,-3 0 5 15,3-2 1-15,-3 2-5 0,0-2 5 0,1-2-7 16,-1 1 4-16,-2-3 5 0,3 0-7 16,-5 1-5-16,2-1 1 0,-1 0 4 15,-1-1 2-15,-1 1-6 0,-1-2 6 0,0 3-5 16,1-3 0-16,-3-1-1 0,-1 1 2 16,1 1-5-16,0-3 5 0,-2-1 2 15,-1 0-3-15,-1-1 0 0,2-3 5 0,6-12-8 16,-1-1-3-16,-4-6 1 0,1 1 2 15,-4-3-11-15,-6 10 3 0,-4 2 1 0,-1 2 2 16,-2-1-4-16,0 2 1 0,-5 0 1 16,1 4 1-16,-2 4 1 0,-1-1-1 0,-1 3 3 15,-1 5 2-15,-1 3 0 0,-1 1 4 16,1 2-1-16,-1 4-2 0,-2-1 4 0,0 3-2 16,-2 2 8-16,2 2-5 0,-2 1 4 15,2 1-3-15,-2-1 2 0,2 2-4 16,-2 1 0-16,0-1-2 0,0 2 4 0,0-1 0 15,-2 1-7-15,2 0 7 0,-2 3-2 16,2-2 1-16,-2 0 1 0,0 5-2 0,2-6 0 16,0 2 1-16,-2 1-1 0,0 3-4 15,2-4-11-15,-2 0-15 0,0 4-18 0,0 0-19 16,2-6-31-16,-2 6-39 0,0 0-37 16,0 0-48-16,0-4-47 0,0 4-40 15,0 0-47-15,0 0-30 0,0 0-1091 0,0 0 503 16,0 0 332-16</inkml:trace>
  <inkml:trace contextRef="#ctx0" brushRef="#br0" timeOffset="7800.19">13998 10940 219 0,'-12'-5'242'0,"10"-1"5"0,0 2-6 0,2-2-4 15,-2 1-7-15,4-3-1 0,0 1-8 16,2-3 15-16,0 0-13 0,6-1-13 16,-2-1-10-16,-2 1-10 0,4-2-8 0,3-1-10 15,0 1-14-15,2 0-6 0,-3-3-8 16,6 3-8-16,-4 0-7 0,3 1-5 0,0 1-4 15,-4-1-4-15,1 5-1 0,2-3-4 16,-4 5-1-16,3-1-2 0,-4 2-6 0,1 2-9 16,1 0-3-16,0 4-8 0,0 2-2 15,1 4-2-15,-2 1-6 0,2 3 4 0,0 1-2 16,1 6-2-16,0 0 4 0,-2 2-2 16,1 0-1-16,-2 2 1 0,0-2-5 15,-2-3-5-15,1 2-3 0,-2-7-9 0,-3 2-6 16,2-3-4-16,-1-1-19 0,-1 0-20 15,-2-3-29-15,2 0-31 0,-4 0-50 16,3-3-57-16,-3-1-49 0,1 0-84 16,-3-4-96-16,-3 5-105 0,1-1-1040 0,-3 2 523 15,1 2 345-15</inkml:trace>
  <inkml:trace contextRef="#ctx0" brushRef="#br0" timeOffset="8749.06">12128 11411 127 0,'8'-4'273'0,"-8"4"-10"16,7-2-8-16,-7 2-15 0,9-4-15 16,-9 4-18-16,6 0-10 0,-6 0-16 0,8-2-2 15,-8 2 8-15,8-2 2 0,-8 2-22 16,0 0-4-16,18 2-11 0,-10 0-2 0,0 2-7 15,3 0 3-15,-1 1 3 0,6 1 1 16,-2 2 3-16,4 3-3 0,0 3-4 0,1 1 2 16,0 0-1-16,4 4 2 0,3 0-7 15,-3 2 0-15,1 0-13 0,-1 0 0 16,0 2-8-16,-1 0-6 0,-4 0-10 0,-1 2-12 16,0-3-8-16,-2 3-3 0,-3-2-9 15,2 5-8-15,-2 1-4 0,-6-2-10 16,1 1-2-16,-5 1-3 0,0 1-8 0,-2 3-2 15,-2-3-7-15,-5 4 3 0,-1 1-4 16,-2 1-3-16,-4-2-2 0,-2 6-1 16,-5-2-3-16,0 0 0 0,-5-3-7 0,-1 1-1 15,-1-4-4-15,-3 1-5 0,-3-3 10 16,-2-1-2-16,-1-1-4 0,-3-1 3 16,0-2-5-16,-3-2 6 0,1-3 1 0,2 0-3 15,-2-4-6-15,4-4-6 0,0 0 6 16,2-3 5-16,-2-3-2 0,5 0 0 0,0-3-3 15,1-1-4-15,-2-4 0 0,2-1 4 16,-1-1 0-16,-1-4-5 0,2-3-4 0,-2-1 3 16,3-1-2-16,1-6-4 0,0 2-2 15,1-6 1-15,-3-2-3 0,6 2-7 16,-3-5 2-16,1-3-1 0,8 3 1 0,-6-3 2 16,7 1-2-16,2-1 4 0,2-1 2 15,3-1 3-15,-2-1 6 0,6 0 0 0,2-2 6 16,4 0 0-16,2 3 11 0,2-3 8 15,4-1-5-15,2 1 2 0,4 2 10 0,0 0 2 16,5-6 1-16,4 2-3 0,4-2-2 16,3 1 4-16,14-8-1 0,3 0-4 15,1 3-6-15,7 0 11 0,4 4-7 0,3 5-4 16,1 3-1-16,3 5-3 0,-11 6-21 16,-3 8-21-16,1 0-31 0,-3 0-42 0,-3 7-64 15,-1 8-82-15,-1-1-90 0,-1 9-122 16,-2 11-1350-16,-5 9 615 0,5 20 405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0-09-15T15:38:49.076"/>
    </inkml:context>
    <inkml:brush xml:id="br0">
      <inkml:brushProperty name="width" value="0.05292" units="cm"/>
      <inkml:brushProperty name="height" value="0.05292" units="cm"/>
      <inkml:brushProperty name="color" value="#FF0000"/>
    </inkml:brush>
  </inkml:definitions>
  <inkml:trace contextRef="#ctx0" brushRef="#br0">12497 7488 6 0,'0'0'56'0,"10"0"-3"0,-10 0-5 16,0 0 0-16,13 0-6 0,-13 0-2 16,0 0-5-16,10 0-3 0,-10 0 1 15,0 0 5-15,0 0 1 0,8 2 14 16,-8-2-4-16,5 4 10 0,-5-4 9 0,6 6 2 15,-3-3 11-15,1 1-1 0,0 2 5 16,2 0 2-16,0-1-3 0,-2 3-5 0,3 0-8 16,0-1-4-16,-1 3-4 0,-2 0-4 15,4-3 0-15,1 2-5 0,-3 3-2 16,3-1-5-16,-1 1-5 0,1 1-3 0,-1 1-6 16,2 2-3-16,2 4-2 0,0 1-3 15,-2-1-4-15,6 7-3 0,-2 2 2 16,-1 1-5-16,-1 2-4 0,2 3 1 0,0 5-3 15,-1-4 3-15,0 6-3 0,-3-4-3 16,1-4 1-16,-3-1-7 0,-4-5-8 16,0-1 1-16,-4 0-3 0,-2-4 1 0,0-2-6 15,-2 4-3-15,-4-4-3 0,-3-3-2 16,1 1-2-16,-3-1 4 0,0-3 2 16,1 0-1-16,-2 0 5 0,2-3 4 0,-1 1 0 15,1-4-1-15,-1 3 2 0,2 0-1 16,-1-1-1-16,4 0-12 0,-4-1-29 0,6-3-31 15,-2 1-51-15,0-4-375 0,1-2 173 16,7-2 114-16</inkml:trace>
  <inkml:trace contextRef="#ctx0" brushRef="#br0" timeOffset="1418.53">7708 2469 199 0,'4'-8'192'15,"1"-1"-3"-15,-1 1-19 0,0-2-16 16,-1 3-10-16,-1-3-11 0,2 3-2 0,-2-1-1 16,0 0-2-16,2 2-1 0,-2 1-1 15,1 1-7-15,-1 1-1 0,0-2-5 16,-2 5-3-16,2-7-7 0,0 3-11 16,-2 4-6-16,4-4-12 0,-4 4-7 0,2-5-7 15,-2 5-9-15,0 0-7 0,0 0-9 16,2-6-7-16,-2 6 2 0,0 0 1 0,0 0 0 15,0 0-2-15,-19 13-2 0,11-5 1 16,0 2 0-16,-6 2 1 0,2 4 3 16,-4 3 1-16,-4 4 0 0,1 4 6 0,-4 7 1 15,-2 2-6-15,3 2-1 0,-3 2 1 16,4 4-5-16,-9 15 1 0,5 0 2 16,-1 2-5-16,5 4 2 0,2 1-3 15,2 1-4-15,7-8 6 0,4-5-10 0,0-2-1 16,2 2 3-16,6-8-2 0,0-3-7 15,4-2-4-15,2 6 6 0,0-9-4 0,0-1-1 16,3-7-5-16,-2 1-17 0,-1-7-22 16,0-3-41-16,-1-6-63 0,3 1-80 0,-1-9-95 15,4 1-698-15,-1-6 344 0,5-2 228 16</inkml:trace>
  <inkml:trace contextRef="#ctx0" brushRef="#br0" timeOffset="5476.86">15844 2069 59 0,'8'-2'186'0,"-8"2"-7"16,6-3-4-16,-6 3-1 0,0 0-11 15,10 0-6-15,-10 0-13 0,0 0-11 16,15 0-3-16,-15 0-9 0,10 3-12 16,-5 0-10-16,1 1-11 0,3 0-8 0,-3 2-6 15,2 1-5-15,2 3-6 0,2 1-3 16,-2 1 1-16,5 3 0 0,-2 2-3 15,4 2-4-15,-3 0 0 0,6 6-4 0,-2 0-1 16,2 4-3-16,-1 1 0 0,1 6-2 16,0 1-2-16,-1 0-3 0,-2 3 0 15,-2 2 1-15,-3 4-3 0,1 0-1 0,-6 1-2 16,-1 5-1-16,-4 1 4 0,-2-1 2 16,-4 1 2-16,-2-2-3 0,-5 1 2 15,-2 1-2-15,-6 12-4 0,0-12 2 0,-4 8 0 16,1-11-8-16,3-8-1 0,-2-3 3 15,2 1-3-15,-2-5 2 0,4-4-4 16,-2-3 0-16,2-4 6 0,2-3-15 0,3 0 2 16,-4-1 5-16,6-3 2 0,2-4-2 15,-1 1 7-15,1-3 9 0,1-1 8 16,1-1 11-16,0-1 13 0,1-1 2 0,1-1-2 16,0 1-7-16,0-2-5 0,0 0-26 15,0-1-47-15,4-4-66 0,-5 4-143 0,5-4-1131 16,-9-18 461-16,7-2 303 0</inkml:trace>
  <inkml:trace contextRef="#ctx0" brushRef="#br0" timeOffset="14991.02">9046 3798 63 0,'0'0'131'0,"0"0"-6"16,0 0-13-16,0 0-13 0,0 0-7 0,0 0-3 15,0 0-4-15,0 0 3 0,0 0-2 16,0 0 8-16,0 0-1 0,0 0 5 0,0 0 0 16,0 0-4-16,0 0-1 0,0 0-8 15,0 0-3-15,-9-13-8 0,9 13-8 16,0 0-9-16,0 0-6 0,0 0-10 0,-4-6-4 16,4 6 0-16,-8-8-5 0,4 1-3 15,-4-1-4-15,-4-3-4 0,2 1 0 16,-2 1-3-16,-3-3-1 0,0 3-4 0,0 2 2 15,-2-2-3-15,0 2-6 0,0 2 3 16,2 1 1-16,-4 2-4 0,3 2 4 16,-2 0-2-16,4 2 0 0,-6 3-2 0,6-1 0 15,-3 2 0-15,2 1-4 0,0 1 4 16,-1 3-3-16,2 1-1 0,2-3 3 0,1 5-6 16,1-1 5-16,-3 4 0 0,4-1 1 15,1-1-1-15,2-2 1 0,0 2-2 16,2 0 0-16,-2-1 1 0,4-1-2 15,-2 0 1-15,2-3 0 0,0 1-2 0,0-1 2 16,0 0 3-16,2-1-1 0,0-2 1 16,0 1 1-16,2 0 3 0,-2 0 0 15,4-2-2-15,-2-1 4 0,0 2 0 0,2-1 4 16,2-2-2-16,0 0 5 0,0 0-1 16,0 2-3-16,2-5 2 0,1 3 0 0,0 0-1 15,1-2 0-15,3 0 2 0,1 0-4 16,2-2 9-16,-2 0 0 0,5 0 5 15,0 0 2-15,2-2-2 0,1 0 2 16,-1 0-2-16,2 0 1 0,0 2 1 0,1-2 0 16,2 2-3-16,-4 0 0 0,2 2-4 15,-1 0-4-15,1 0 0 0,-4 0 0 0,2 4-4 16,1-1-1-16,-2 1-2 0,-2 1-1 16,2 3-1-16,-2 1-1 0,-4 3 1 15,2 1-2-15,-2 0-1 0,-3 2-1 16,0 1-3-16,-4-3 1 0,-4 0-3 0,0-2 2 15,-6 2-3-15,-2 1 1 0,-4-3 2 16,-8-1-5-16,2-5 2 0,-8 3 0 0,-1-5 1 16,-7-2-1-16,1-3 0 0,-7-3 1 15,-4-2-3-15,-2-3 1 0,1-1-6 16,-1-1-7-16,2-1-2 0,1 1-5 0,3 0-3 16,5 3-5-16,3 1-9 0,2-1-8 15,4 1-12-15,3 2-9 0,1 0-8 16,4 1-22-16,2 3-41 0,2 0-82 0,4 1-577 15,4 4 271-15,2-5 179 0</inkml:trace>
  <inkml:trace contextRef="#ctx0" brushRef="#br0" timeOffset="16373.03">13557 4056 92 0,'-3'-6'146'0,"3"6"-4"0,-2-6-4 0,2 6-4 15,-2-4-1-15,2 4-3 0,0 0 5 16,0 0 0-16,0 0 2 0,0 0 1 0,0 0-6 15,0 0-4-15,0 0-8 0,0 0-5 16,4 23-8-16,-1-6-3 0,-1 2-4 0,2 6-5 16,1 1-4-16,1 1-2 0,0 7-4 15,0-1-10-15,0 1-2 0,1 1-5 16,0-3-11-16,-1 0-5 0,0-3-3 16,-2-3-7-16,0-1-3 0,1-2-13 0,-3-5-14 15,0-2-11-15,0 0-12 0,0-5-8 16,-2 1 0-16,0-5-2 0,-2 1 5 0,0-4-1 15,2-4 2-15,0 0-1 0,0 0-1 16,0 0 0-16,-19-19 4 0,15 7-3 16,-2-1 0-16,2-2 4 0,-4-2-2 0,0-2 1 15,2-2 1-15,0-3 2 0,0 0 1 16,-3 1 3-16,2 0-1 0,3-1-1 16,-2 0 4-16,0 0-3 0,-1 1 0 0,1-2 1 15,0 0 2-15,2 1 2 0,-1-1 0 16,0 0 1-16,1-2 0 0,2 3 0 15,0-1 9-15,2 2 4 0,0 2 5 0,0-2 6 16,2 3 2-16,2-4 8 0,1 2 5 16,4 1 4-16,1 0 2 0,1 2 0 15,3 2 6-15,4-2 5 0,0 1-3 0,4 3-1 16,-1 0 1-16,2 1-3 0,2 3 5 16,-1 2 1-16,1 1-6 0,1 2 1 15,-4 0 15-15,-2 3-12 0,-2 1-1 0,-2 2-7 16,-2 5-10-16,-3 5-3 0,-1 1-2 15,-3 4 7-15,0 5-14 0,-7-1 4 16,-2 3-6-16,-3 2 0 0,-2 2-4 0,-3-3-2 16,-3 6 0-16,-1-5 1 0,-4-1-3 15,0 0 3-15,-2-6-5 0,4-1-5 0,-3-1 4 16,1-2-1-16,2-1-1 0,0-5-1 16,2-1-4-16,1-1 2 0,-1-1 3 15,1-2-3-15,0 0-2 0,3 0-18 0,1-2-28 16,0-2-43-16,1 0-59 0,2-1-84 15,2-3-87-15,0 2-826 0,4 4 388 0,-3-10 256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35113-5F4E-4EF9-BB69-FA84E4D23EE2}" type="datetimeFigureOut">
              <a:rPr lang="en-GB" smtClean="0"/>
              <a:t>15/09/2020</a:t>
            </a:fld>
            <a:endParaRPr lang="en-GB"/>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73003-4FEA-4C08-A793-D9CDE07D0711}" type="slidenum">
              <a:rPr lang="en-GB" smtClean="0"/>
              <a:t>‹#›</a:t>
            </a:fld>
            <a:endParaRPr lang="en-GB"/>
          </a:p>
        </p:txBody>
      </p:sp>
    </p:spTree>
    <p:extLst>
      <p:ext uri="{BB962C8B-B14F-4D97-AF65-F5344CB8AC3E}">
        <p14:creationId xmlns:p14="http://schemas.microsoft.com/office/powerpoint/2010/main" val="2349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716040" y="4489200"/>
            <a:ext cx="5730120" cy="425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8A4C6F-39A1-4AB5-892A-6635F5E07AE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GB"/>
          </a:p>
        </p:txBody>
      </p:sp>
      <p:sp>
        <p:nvSpPr>
          <p:cNvPr id="3" name="Подзаголовок 2">
            <a:extLst>
              <a:ext uri="{FF2B5EF4-FFF2-40B4-BE49-F238E27FC236}">
                <a16:creationId xmlns:a16="http://schemas.microsoft.com/office/drawing/2014/main" id="{14B6BB49-AB83-4D41-8AD6-5BD18F6A3A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GB"/>
          </a:p>
        </p:txBody>
      </p:sp>
      <p:sp>
        <p:nvSpPr>
          <p:cNvPr id="4" name="Дата 3">
            <a:extLst>
              <a:ext uri="{FF2B5EF4-FFF2-40B4-BE49-F238E27FC236}">
                <a16:creationId xmlns:a16="http://schemas.microsoft.com/office/drawing/2014/main" id="{B2D781DE-CA0A-4247-ABF9-11240CF44E89}"/>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5" name="Нижний колонтитул 4">
            <a:extLst>
              <a:ext uri="{FF2B5EF4-FFF2-40B4-BE49-F238E27FC236}">
                <a16:creationId xmlns:a16="http://schemas.microsoft.com/office/drawing/2014/main" id="{A9BA809C-053B-473E-9345-E471F37AD5EA}"/>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67060CD5-865C-44B1-A697-DB6FDC845B93}"/>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293770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F4B4C5-B148-4305-894B-2402BFECCD0B}"/>
              </a:ext>
            </a:extLst>
          </p:cNvPr>
          <p:cNvSpPr>
            <a:spLocks noGrp="1"/>
          </p:cNvSpPr>
          <p:nvPr>
            <p:ph type="title"/>
          </p:nvPr>
        </p:nvSpPr>
        <p:spPr/>
        <p:txBody>
          <a:bodyPr/>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56A58354-4116-4711-AE47-FC0D58546B5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6A8A537D-D46F-4925-B5B8-92C3DB8DAE03}"/>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5" name="Нижний колонтитул 4">
            <a:extLst>
              <a:ext uri="{FF2B5EF4-FFF2-40B4-BE49-F238E27FC236}">
                <a16:creationId xmlns:a16="http://schemas.microsoft.com/office/drawing/2014/main" id="{2B6D99D6-F6FC-4DFF-9EC1-F4C90AB9C03A}"/>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436F1976-D7D6-4F20-B041-722EC03BBD0E}"/>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224924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22C1A0F-022F-4D51-A24F-3F016822CCCC}"/>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GB"/>
          </a:p>
        </p:txBody>
      </p:sp>
      <p:sp>
        <p:nvSpPr>
          <p:cNvPr id="3" name="Вертикальный текст 2">
            <a:extLst>
              <a:ext uri="{FF2B5EF4-FFF2-40B4-BE49-F238E27FC236}">
                <a16:creationId xmlns:a16="http://schemas.microsoft.com/office/drawing/2014/main" id="{9D57056A-D368-4D76-A1F8-6502E267422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259F67A-3334-4CC6-B213-D4DB5E3775A2}"/>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5" name="Нижний колонтитул 4">
            <a:extLst>
              <a:ext uri="{FF2B5EF4-FFF2-40B4-BE49-F238E27FC236}">
                <a16:creationId xmlns:a16="http://schemas.microsoft.com/office/drawing/2014/main" id="{ACEEAC21-42B6-4810-B1E7-02B6954E3070}"/>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D64161F8-C702-4F33-A9E8-957B436C212C}"/>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130474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98C28F-3B51-4476-B2EE-25395226B6DA}"/>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7013EB41-3EE2-4812-B00F-9EE825AFE50F}"/>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8DB06629-7760-48B3-96DE-0967327C1A66}"/>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5" name="Нижний колонтитул 4">
            <a:extLst>
              <a:ext uri="{FF2B5EF4-FFF2-40B4-BE49-F238E27FC236}">
                <a16:creationId xmlns:a16="http://schemas.microsoft.com/office/drawing/2014/main" id="{2A5BA700-7A8F-40B3-9C79-30EA61C74D37}"/>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45C11E21-63F4-4FE4-9DD3-D02CB73A8BD2}"/>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185109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EC62A5-E9DD-4F9B-A14F-C250A97DA27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GB"/>
          </a:p>
        </p:txBody>
      </p:sp>
      <p:sp>
        <p:nvSpPr>
          <p:cNvPr id="3" name="Текст 2">
            <a:extLst>
              <a:ext uri="{FF2B5EF4-FFF2-40B4-BE49-F238E27FC236}">
                <a16:creationId xmlns:a16="http://schemas.microsoft.com/office/drawing/2014/main" id="{B68DAAEE-0453-42E0-B635-9F12B6A88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2F5F2F5-98F8-45C6-9BF4-08EEB418E7D5}"/>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5" name="Нижний колонтитул 4">
            <a:extLst>
              <a:ext uri="{FF2B5EF4-FFF2-40B4-BE49-F238E27FC236}">
                <a16:creationId xmlns:a16="http://schemas.microsoft.com/office/drawing/2014/main" id="{96232911-E467-447C-9A54-E791A437A2D9}"/>
              </a:ext>
            </a:extLst>
          </p:cNvPr>
          <p:cNvSpPr>
            <a:spLocks noGrp="1"/>
          </p:cNvSpPr>
          <p:nvPr>
            <p:ph type="ftr" sz="quarter" idx="11"/>
          </p:nvPr>
        </p:nvSpPr>
        <p:spPr/>
        <p:txBody>
          <a:bodyPr/>
          <a:lstStyle/>
          <a:p>
            <a:endParaRPr lang="en-GB"/>
          </a:p>
        </p:txBody>
      </p:sp>
      <p:sp>
        <p:nvSpPr>
          <p:cNvPr id="6" name="Номер слайда 5">
            <a:extLst>
              <a:ext uri="{FF2B5EF4-FFF2-40B4-BE49-F238E27FC236}">
                <a16:creationId xmlns:a16="http://schemas.microsoft.com/office/drawing/2014/main" id="{C94CF8CC-F150-4FCE-B538-65F761A1537E}"/>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74295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187920-05D7-41FA-A876-7F5118787BC0}"/>
              </a:ext>
            </a:extLst>
          </p:cNvPr>
          <p:cNvSpPr>
            <a:spLocks noGrp="1"/>
          </p:cNvSpPr>
          <p:nvPr>
            <p:ph type="title"/>
          </p:nvPr>
        </p:nvSpPr>
        <p:spPr/>
        <p:txBody>
          <a:bodyPr/>
          <a:lstStyle/>
          <a:p>
            <a:r>
              <a:rPr lang="ru-RU"/>
              <a:t>Образец заголовка</a:t>
            </a:r>
            <a:endParaRPr lang="en-GB"/>
          </a:p>
        </p:txBody>
      </p:sp>
      <p:sp>
        <p:nvSpPr>
          <p:cNvPr id="3" name="Объект 2">
            <a:extLst>
              <a:ext uri="{FF2B5EF4-FFF2-40B4-BE49-F238E27FC236}">
                <a16:creationId xmlns:a16="http://schemas.microsoft.com/office/drawing/2014/main" id="{1A23F6D2-EC41-48E5-9305-A84D62AE6B2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Объект 3">
            <a:extLst>
              <a:ext uri="{FF2B5EF4-FFF2-40B4-BE49-F238E27FC236}">
                <a16:creationId xmlns:a16="http://schemas.microsoft.com/office/drawing/2014/main" id="{B7312EEF-9382-47DB-B759-7CF02CBACDA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Дата 4">
            <a:extLst>
              <a:ext uri="{FF2B5EF4-FFF2-40B4-BE49-F238E27FC236}">
                <a16:creationId xmlns:a16="http://schemas.microsoft.com/office/drawing/2014/main" id="{A0C243E3-8FFD-4652-8B44-B8D71F34336A}"/>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6" name="Нижний колонтитул 5">
            <a:extLst>
              <a:ext uri="{FF2B5EF4-FFF2-40B4-BE49-F238E27FC236}">
                <a16:creationId xmlns:a16="http://schemas.microsoft.com/office/drawing/2014/main" id="{586A8774-A1E6-4D70-8F83-E2C865EC23A3}"/>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A158CC22-C177-49BE-859D-30B515FD53D0}"/>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62555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2D5602-9FD1-4F76-9FF4-118E5DE55383}"/>
              </a:ext>
            </a:extLst>
          </p:cNvPr>
          <p:cNvSpPr>
            <a:spLocks noGrp="1"/>
          </p:cNvSpPr>
          <p:nvPr>
            <p:ph type="title"/>
          </p:nvPr>
        </p:nvSpPr>
        <p:spPr>
          <a:xfrm>
            <a:off x="839788" y="365125"/>
            <a:ext cx="10515600" cy="1325563"/>
          </a:xfrm>
        </p:spPr>
        <p:txBody>
          <a:bodyPr/>
          <a:lstStyle/>
          <a:p>
            <a:r>
              <a:rPr lang="ru-RU"/>
              <a:t>Образец заголовка</a:t>
            </a:r>
            <a:endParaRPr lang="en-GB"/>
          </a:p>
        </p:txBody>
      </p:sp>
      <p:sp>
        <p:nvSpPr>
          <p:cNvPr id="3" name="Текст 2">
            <a:extLst>
              <a:ext uri="{FF2B5EF4-FFF2-40B4-BE49-F238E27FC236}">
                <a16:creationId xmlns:a16="http://schemas.microsoft.com/office/drawing/2014/main" id="{F857A603-F024-432C-81F1-C93C4E93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7DB31328-7226-4690-A46B-DF3811DBFF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5" name="Текст 4">
            <a:extLst>
              <a:ext uri="{FF2B5EF4-FFF2-40B4-BE49-F238E27FC236}">
                <a16:creationId xmlns:a16="http://schemas.microsoft.com/office/drawing/2014/main" id="{A2D03860-C5F9-4774-8F33-086715244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046807A-9EF6-49A6-95E5-45566BF710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7" name="Дата 6">
            <a:extLst>
              <a:ext uri="{FF2B5EF4-FFF2-40B4-BE49-F238E27FC236}">
                <a16:creationId xmlns:a16="http://schemas.microsoft.com/office/drawing/2014/main" id="{9815CE09-21F9-4B36-9EF7-2287CE146997}"/>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8" name="Нижний колонтитул 7">
            <a:extLst>
              <a:ext uri="{FF2B5EF4-FFF2-40B4-BE49-F238E27FC236}">
                <a16:creationId xmlns:a16="http://schemas.microsoft.com/office/drawing/2014/main" id="{65CACA7C-E0A6-46D3-86CC-960F5F391151}"/>
              </a:ext>
            </a:extLst>
          </p:cNvPr>
          <p:cNvSpPr>
            <a:spLocks noGrp="1"/>
          </p:cNvSpPr>
          <p:nvPr>
            <p:ph type="ftr" sz="quarter" idx="11"/>
          </p:nvPr>
        </p:nvSpPr>
        <p:spPr/>
        <p:txBody>
          <a:bodyPr/>
          <a:lstStyle/>
          <a:p>
            <a:endParaRPr lang="en-GB"/>
          </a:p>
        </p:txBody>
      </p:sp>
      <p:sp>
        <p:nvSpPr>
          <p:cNvPr id="9" name="Номер слайда 8">
            <a:extLst>
              <a:ext uri="{FF2B5EF4-FFF2-40B4-BE49-F238E27FC236}">
                <a16:creationId xmlns:a16="http://schemas.microsoft.com/office/drawing/2014/main" id="{B98C2ED0-6960-45CA-899C-0B60E5449DB2}"/>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359750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7880B0-3FA1-4B2D-BAB2-8D001092DA25}"/>
              </a:ext>
            </a:extLst>
          </p:cNvPr>
          <p:cNvSpPr>
            <a:spLocks noGrp="1"/>
          </p:cNvSpPr>
          <p:nvPr>
            <p:ph type="title"/>
          </p:nvPr>
        </p:nvSpPr>
        <p:spPr/>
        <p:txBody>
          <a:bodyPr/>
          <a:lstStyle/>
          <a:p>
            <a:r>
              <a:rPr lang="ru-RU"/>
              <a:t>Образец заголовка</a:t>
            </a:r>
            <a:endParaRPr lang="en-GB"/>
          </a:p>
        </p:txBody>
      </p:sp>
      <p:sp>
        <p:nvSpPr>
          <p:cNvPr id="3" name="Дата 2">
            <a:extLst>
              <a:ext uri="{FF2B5EF4-FFF2-40B4-BE49-F238E27FC236}">
                <a16:creationId xmlns:a16="http://schemas.microsoft.com/office/drawing/2014/main" id="{DEBD66C3-48A8-4EB0-A11B-D12493162E2D}"/>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4" name="Нижний колонтитул 3">
            <a:extLst>
              <a:ext uri="{FF2B5EF4-FFF2-40B4-BE49-F238E27FC236}">
                <a16:creationId xmlns:a16="http://schemas.microsoft.com/office/drawing/2014/main" id="{3AF83AFB-DEA0-4D1F-BF7B-6B963991B713}"/>
              </a:ext>
            </a:extLst>
          </p:cNvPr>
          <p:cNvSpPr>
            <a:spLocks noGrp="1"/>
          </p:cNvSpPr>
          <p:nvPr>
            <p:ph type="ftr" sz="quarter" idx="11"/>
          </p:nvPr>
        </p:nvSpPr>
        <p:spPr/>
        <p:txBody>
          <a:bodyPr/>
          <a:lstStyle/>
          <a:p>
            <a:endParaRPr lang="en-GB"/>
          </a:p>
        </p:txBody>
      </p:sp>
      <p:sp>
        <p:nvSpPr>
          <p:cNvPr id="5" name="Номер слайда 4">
            <a:extLst>
              <a:ext uri="{FF2B5EF4-FFF2-40B4-BE49-F238E27FC236}">
                <a16:creationId xmlns:a16="http://schemas.microsoft.com/office/drawing/2014/main" id="{D8257759-E818-4815-80DA-A1145E15E87C}"/>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1094695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9647B733-B643-496E-933E-FF77D928A352}"/>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3" name="Нижний колонтитул 2">
            <a:extLst>
              <a:ext uri="{FF2B5EF4-FFF2-40B4-BE49-F238E27FC236}">
                <a16:creationId xmlns:a16="http://schemas.microsoft.com/office/drawing/2014/main" id="{72E81E16-6241-4295-A569-3475711F04B0}"/>
              </a:ext>
            </a:extLst>
          </p:cNvPr>
          <p:cNvSpPr>
            <a:spLocks noGrp="1"/>
          </p:cNvSpPr>
          <p:nvPr>
            <p:ph type="ftr" sz="quarter" idx="11"/>
          </p:nvPr>
        </p:nvSpPr>
        <p:spPr/>
        <p:txBody>
          <a:bodyPr/>
          <a:lstStyle/>
          <a:p>
            <a:endParaRPr lang="en-GB"/>
          </a:p>
        </p:txBody>
      </p:sp>
      <p:sp>
        <p:nvSpPr>
          <p:cNvPr id="4" name="Номер слайда 3">
            <a:extLst>
              <a:ext uri="{FF2B5EF4-FFF2-40B4-BE49-F238E27FC236}">
                <a16:creationId xmlns:a16="http://schemas.microsoft.com/office/drawing/2014/main" id="{7AF8157A-3CC6-4365-8D7B-D2CD97129B1D}"/>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42693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A2ABD3-8C58-452D-B808-314FE21CA8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Объект 2">
            <a:extLst>
              <a:ext uri="{FF2B5EF4-FFF2-40B4-BE49-F238E27FC236}">
                <a16:creationId xmlns:a16="http://schemas.microsoft.com/office/drawing/2014/main" id="{C21BD9E1-0217-4051-AF13-D07BBEF603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Текст 3">
            <a:extLst>
              <a:ext uri="{FF2B5EF4-FFF2-40B4-BE49-F238E27FC236}">
                <a16:creationId xmlns:a16="http://schemas.microsoft.com/office/drawing/2014/main" id="{83D237BF-914A-42B8-9B76-A46796188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D2AF897-95FA-4732-AB09-AF43DE2DE7F2}"/>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6" name="Нижний колонтитул 5">
            <a:extLst>
              <a:ext uri="{FF2B5EF4-FFF2-40B4-BE49-F238E27FC236}">
                <a16:creationId xmlns:a16="http://schemas.microsoft.com/office/drawing/2014/main" id="{A3990A81-6AA6-4884-B121-917830850FF1}"/>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F9451DD5-974F-412E-8E83-3DFDC249442E}"/>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413361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F37648-F107-4E30-8837-C78931807AC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GB"/>
          </a:p>
        </p:txBody>
      </p:sp>
      <p:sp>
        <p:nvSpPr>
          <p:cNvPr id="3" name="Рисунок 2">
            <a:extLst>
              <a:ext uri="{FF2B5EF4-FFF2-40B4-BE49-F238E27FC236}">
                <a16:creationId xmlns:a16="http://schemas.microsoft.com/office/drawing/2014/main" id="{E6BCC2C2-7AA4-4126-BFDA-1311C3257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 3">
            <a:extLst>
              <a:ext uri="{FF2B5EF4-FFF2-40B4-BE49-F238E27FC236}">
                <a16:creationId xmlns:a16="http://schemas.microsoft.com/office/drawing/2014/main" id="{EEB6F49C-DAFE-4661-AAA6-0ABBB1C04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3624FD4-B92D-44A4-B3FD-AEF006402111}"/>
              </a:ext>
            </a:extLst>
          </p:cNvPr>
          <p:cNvSpPr>
            <a:spLocks noGrp="1"/>
          </p:cNvSpPr>
          <p:nvPr>
            <p:ph type="dt" sz="half" idx="10"/>
          </p:nvPr>
        </p:nvSpPr>
        <p:spPr/>
        <p:txBody>
          <a:bodyPr/>
          <a:lstStyle/>
          <a:p>
            <a:fld id="{9F3AEDFF-0082-42FF-A6F7-398D3BF6FB51}" type="datetimeFigureOut">
              <a:rPr lang="en-GB" smtClean="0"/>
              <a:t>15/09/2020</a:t>
            </a:fld>
            <a:endParaRPr lang="en-GB"/>
          </a:p>
        </p:txBody>
      </p:sp>
      <p:sp>
        <p:nvSpPr>
          <p:cNvPr id="6" name="Нижний колонтитул 5">
            <a:extLst>
              <a:ext uri="{FF2B5EF4-FFF2-40B4-BE49-F238E27FC236}">
                <a16:creationId xmlns:a16="http://schemas.microsoft.com/office/drawing/2014/main" id="{72E7DC9D-9512-46C9-8EF5-AD29F6B5118D}"/>
              </a:ext>
            </a:extLst>
          </p:cNvPr>
          <p:cNvSpPr>
            <a:spLocks noGrp="1"/>
          </p:cNvSpPr>
          <p:nvPr>
            <p:ph type="ftr" sz="quarter" idx="11"/>
          </p:nvPr>
        </p:nvSpPr>
        <p:spPr/>
        <p:txBody>
          <a:bodyPr/>
          <a:lstStyle/>
          <a:p>
            <a:endParaRPr lang="en-GB"/>
          </a:p>
        </p:txBody>
      </p:sp>
      <p:sp>
        <p:nvSpPr>
          <p:cNvPr id="7" name="Номер слайда 6">
            <a:extLst>
              <a:ext uri="{FF2B5EF4-FFF2-40B4-BE49-F238E27FC236}">
                <a16:creationId xmlns:a16="http://schemas.microsoft.com/office/drawing/2014/main" id="{85832DBF-4CC2-42AE-8C4A-B47CA8A0DDAC}"/>
              </a:ext>
            </a:extLst>
          </p:cNvPr>
          <p:cNvSpPr>
            <a:spLocks noGrp="1"/>
          </p:cNvSpPr>
          <p:nvPr>
            <p:ph type="sldNum" sz="quarter" idx="12"/>
          </p:nvPr>
        </p:nvSpPr>
        <p:spPr/>
        <p:txBody>
          <a:bodyPr/>
          <a:lstStyle/>
          <a:p>
            <a:fld id="{8E8AEF0D-30A8-471F-968F-6AEC28B3879C}" type="slidenum">
              <a:rPr lang="en-GB" smtClean="0"/>
              <a:t>‹#›</a:t>
            </a:fld>
            <a:endParaRPr lang="en-GB"/>
          </a:p>
        </p:txBody>
      </p:sp>
    </p:spTree>
    <p:extLst>
      <p:ext uri="{BB962C8B-B14F-4D97-AF65-F5344CB8AC3E}">
        <p14:creationId xmlns:p14="http://schemas.microsoft.com/office/powerpoint/2010/main" val="94256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EB0CCF-B8F5-4E23-9530-91B58CFC0A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GB"/>
          </a:p>
        </p:txBody>
      </p:sp>
      <p:sp>
        <p:nvSpPr>
          <p:cNvPr id="3" name="Текст 2">
            <a:extLst>
              <a:ext uri="{FF2B5EF4-FFF2-40B4-BE49-F238E27FC236}">
                <a16:creationId xmlns:a16="http://schemas.microsoft.com/office/drawing/2014/main" id="{12D8A725-876A-4942-8ADB-0F7024A93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GB"/>
          </a:p>
        </p:txBody>
      </p:sp>
      <p:sp>
        <p:nvSpPr>
          <p:cNvPr id="4" name="Дата 3">
            <a:extLst>
              <a:ext uri="{FF2B5EF4-FFF2-40B4-BE49-F238E27FC236}">
                <a16:creationId xmlns:a16="http://schemas.microsoft.com/office/drawing/2014/main" id="{4426D168-607C-4DD3-BCD2-C992459500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AEDFF-0082-42FF-A6F7-398D3BF6FB51}" type="datetimeFigureOut">
              <a:rPr lang="en-GB" smtClean="0"/>
              <a:t>15/09/2020</a:t>
            </a:fld>
            <a:endParaRPr lang="en-GB"/>
          </a:p>
        </p:txBody>
      </p:sp>
      <p:sp>
        <p:nvSpPr>
          <p:cNvPr id="5" name="Нижний колонтитул 4">
            <a:extLst>
              <a:ext uri="{FF2B5EF4-FFF2-40B4-BE49-F238E27FC236}">
                <a16:creationId xmlns:a16="http://schemas.microsoft.com/office/drawing/2014/main" id="{C35343AF-514C-4A1F-A551-90406F4AF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Номер слайда 5">
            <a:extLst>
              <a:ext uri="{FF2B5EF4-FFF2-40B4-BE49-F238E27FC236}">
                <a16:creationId xmlns:a16="http://schemas.microsoft.com/office/drawing/2014/main" id="{3B03B753-FFA2-40B7-8DB5-FED60A8E8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AEF0D-30A8-471F-968F-6AEC28B3879C}" type="slidenum">
              <a:rPr lang="en-GB" smtClean="0"/>
              <a:t>‹#›</a:t>
            </a:fld>
            <a:endParaRPr lang="en-GB"/>
          </a:p>
        </p:txBody>
      </p:sp>
    </p:spTree>
    <p:extLst>
      <p:ext uri="{BB962C8B-B14F-4D97-AF65-F5344CB8AC3E}">
        <p14:creationId xmlns:p14="http://schemas.microsoft.com/office/powerpoint/2010/main" val="2259657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7.xml"/><Relationship Id="rId2" Type="http://schemas.openxmlformats.org/officeDocument/2006/relationships/customXml" Target="../ink/ink2.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5.png"/><Relationship Id="rId14" Type="http://schemas.openxmlformats.org/officeDocument/2006/relationships/customXml" Target="../ink/ink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25" Type="http://schemas.openxmlformats.org/officeDocument/2006/relationships/image" Target="../media/image62.png"/><Relationship Id="rId129" Type="http://schemas.openxmlformats.org/officeDocument/2006/relationships/image" Target="../media/image64.png"/><Relationship Id="rId2" Type="http://schemas.openxmlformats.org/officeDocument/2006/relationships/customXml" Target="../ink/ink10.xml"/><Relationship Id="rId1" Type="http://schemas.openxmlformats.org/officeDocument/2006/relationships/slideLayout" Target="../slideLayouts/slideLayout7.xml"/><Relationship Id="rId131" Type="http://schemas.openxmlformats.org/officeDocument/2006/relationships/image" Target="../media/image10.png"/><Relationship Id="rId130" Type="http://schemas.openxmlformats.org/officeDocument/2006/relationships/customXml" Target="../ink/ink12.xml"/><Relationship Id="rId126" Type="http://schemas.openxmlformats.org/officeDocument/2006/relationships/customXml" Target="../ink/ink1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1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customXml" Target="../ink/ink17.xml"/></Relationships>
</file>

<file path=ppt/slides/_rels/slide2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customXml" Target="../ink/ink25.xml"/><Relationship Id="rId17" Type="http://schemas.openxmlformats.org/officeDocument/2006/relationships/image" Target="../media/image26.png"/><Relationship Id="rId2" Type="http://schemas.openxmlformats.org/officeDocument/2006/relationships/customXml" Target="../ink/ink20.xml"/><Relationship Id="rId16" Type="http://schemas.openxmlformats.org/officeDocument/2006/relationships/customXml" Target="../ink/ink27.xml"/><Relationship Id="rId1" Type="http://schemas.openxmlformats.org/officeDocument/2006/relationships/slideLayout" Target="../slideLayouts/slideLayout7.xml"/><Relationship Id="rId6" Type="http://schemas.openxmlformats.org/officeDocument/2006/relationships/customXml" Target="../ink/ink22.xml"/><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22.png"/><Relationship Id="rId14" Type="http://schemas.openxmlformats.org/officeDocument/2006/relationships/customXml" Target="../ink/ink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1979640" y="1143360"/>
            <a:ext cx="8226000" cy="3974760"/>
          </a:xfrm>
          <a:prstGeom prst="rect">
            <a:avLst/>
          </a:prstGeom>
          <a:noFill/>
          <a:ln>
            <a:noFill/>
          </a:ln>
        </p:spPr>
        <p:style>
          <a:lnRef idx="0">
            <a:scrgbClr r="0" g="0" b="0"/>
          </a:lnRef>
          <a:fillRef idx="0">
            <a:scrgbClr r="0" g="0" b="0"/>
          </a:fillRef>
          <a:effectRef idx="0">
            <a:scrgbClr r="0" g="0" b="0"/>
          </a:effectRef>
          <a:fontRef idx="minor"/>
        </p:style>
        <p:txBody>
          <a:bodyPr lIns="0" tIns="32400" rIns="0" bIns="0" anchor="ctr"/>
          <a:lstStyle/>
          <a:p>
            <a:pPr algn="ctr">
              <a:lnSpc>
                <a:spcPct val="93000"/>
              </a:lnSpc>
            </a:pPr>
            <a:r>
              <a:rPr lang="en-GB" sz="3629" b="0" i="1" strike="noStrike" spc="-1" dirty="0">
                <a:solidFill>
                  <a:srgbClr val="000000"/>
                </a:solidFill>
                <a:uFill>
                  <a:solidFill>
                    <a:srgbClr val="FFFFFF"/>
                  </a:solidFill>
                </a:uFill>
                <a:latin typeface="Arial"/>
                <a:ea typeface="Microsoft YaHei"/>
              </a:rPr>
              <a:t>Elements of Categorial Logic</a:t>
            </a: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Mirko Farina</a:t>
            </a:r>
            <a:endParaRPr lang="en-GB" sz="1800" b="0" strike="noStrike" spc="-1" dirty="0">
              <a:solidFill>
                <a:srgbClr val="000000"/>
              </a:solidFill>
              <a:uFill>
                <a:solidFill>
                  <a:srgbClr val="FFFFFF"/>
                </a:solidFill>
              </a:uFill>
              <a:latin typeface="Arial"/>
            </a:endParaRPr>
          </a:p>
          <a:p>
            <a:pPr algn="ctr">
              <a:lnSpc>
                <a:spcPct val="93000"/>
              </a:lnSpc>
            </a:pPr>
            <a:r>
              <a:rPr lang="en-GB" sz="2539" b="0" i="1" strike="noStrike" spc="-1" dirty="0">
                <a:solidFill>
                  <a:srgbClr val="000000"/>
                </a:solidFill>
                <a:uFill>
                  <a:solidFill>
                    <a:srgbClr val="FFFFFF"/>
                  </a:solidFill>
                </a:uFill>
                <a:latin typeface="Arial"/>
                <a:ea typeface="Microsoft YaHei"/>
              </a:rPr>
              <a:t>Assistant Professor</a:t>
            </a:r>
          </a:p>
          <a:p>
            <a:pPr algn="ctr">
              <a:lnSpc>
                <a:spcPct val="93000"/>
              </a:lnSpc>
            </a:pPr>
            <a:r>
              <a:rPr lang="en-GB" sz="2539" i="1" spc="-1" dirty="0" err="1">
                <a:solidFill>
                  <a:srgbClr val="000000"/>
                </a:solidFill>
                <a:uFill>
                  <a:solidFill>
                    <a:srgbClr val="FFFFFF"/>
                  </a:solidFill>
                </a:uFill>
                <a:latin typeface="Arial"/>
                <a:ea typeface="Microsoft YaHei"/>
              </a:rPr>
              <a:t>Innopolis</a:t>
            </a:r>
            <a:r>
              <a:rPr lang="en-GB" sz="2539" i="1" spc="-1" dirty="0">
                <a:solidFill>
                  <a:srgbClr val="000000"/>
                </a:solidFill>
                <a:uFill>
                  <a:solidFill>
                    <a:srgbClr val="FFFFFF"/>
                  </a:solidFill>
                </a:uFill>
                <a:latin typeface="Arial"/>
                <a:ea typeface="Microsoft YaHei"/>
              </a:rPr>
              <a:t> University</a:t>
            </a:r>
            <a:endParaRPr lang="en-GB" sz="1800" b="0" strike="noStrike" spc="-1" dirty="0">
              <a:solidFill>
                <a:srgbClr val="000000"/>
              </a:solidFill>
              <a:uFill>
                <a:solidFill>
                  <a:srgbClr val="FFFFFF"/>
                </a:solidFill>
              </a:uFill>
              <a:latin typeface="Arial"/>
            </a:endParaRPr>
          </a:p>
        </p:txBody>
      </p:sp>
      <p:sp>
        <p:nvSpPr>
          <p:cNvPr id="46" name="CustomShape 2"/>
          <p:cNvSpPr/>
          <p:nvPr/>
        </p:nvSpPr>
        <p:spPr>
          <a:xfrm>
            <a:off x="6792731" y="6129501"/>
            <a:ext cx="5283720" cy="360"/>
          </a:xfrm>
          <a:prstGeom prst="rect">
            <a:avLst/>
          </a:prstGeom>
          <a:noFill/>
          <a:ln>
            <a:noFill/>
          </a:ln>
        </p:spPr>
        <p:style>
          <a:lnRef idx="0">
            <a:scrgbClr r="0" g="0" b="0"/>
          </a:lnRef>
          <a:fillRef idx="0">
            <a:scrgbClr r="0" g="0" b="0"/>
          </a:fillRef>
          <a:effectRef idx="0">
            <a:scrgbClr r="0" g="0" b="0"/>
          </a:effectRef>
          <a:fontRef idx="minor"/>
        </p:style>
        <p:txBody>
          <a:bodyPr wrap="none" lIns="81720" tIns="40680" rIns="81720" bIns="40680"/>
          <a:lstStyle/>
          <a:p>
            <a:pPr>
              <a:lnSpc>
                <a:spcPct val="100000"/>
              </a:lnSpc>
            </a:pPr>
            <a:r>
              <a:rPr lang="en-GB" sz="1269" b="0" strike="noStrike" spc="-1" dirty="0">
                <a:solidFill>
                  <a:srgbClr val="000000"/>
                </a:solidFill>
                <a:uFill>
                  <a:solidFill>
                    <a:srgbClr val="FFFFFF"/>
                  </a:solidFill>
                </a:uFill>
                <a:latin typeface="Arial"/>
                <a:ea typeface="DejaVu Sans"/>
              </a:rPr>
              <a:t>* I do not claim authorship for all texts and pictures in the presentation.</a:t>
            </a:r>
            <a:endParaRPr lang="en-GB" sz="1800" b="0" strike="noStrike" spc="-1" dirty="0">
              <a:solidFill>
                <a:srgbClr val="000000"/>
              </a:solidFill>
              <a:uFill>
                <a:solidFill>
                  <a:srgbClr val="FFFFFF"/>
                </a:solidFill>
              </a:uFill>
              <a:latin typeface="Arial"/>
            </a:endParaRPr>
          </a:p>
        </p:txBody>
      </p:sp>
      <p:sp>
        <p:nvSpPr>
          <p:cNvPr id="47" name="CustomShape 3"/>
          <p:cNvSpPr/>
          <p:nvPr/>
        </p:nvSpPr>
        <p:spPr>
          <a:xfrm>
            <a:off x="478800" y="2682360"/>
            <a:ext cx="11444400" cy="42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F4312-7475-43FE-968D-573AB1FF8D44}"/>
              </a:ext>
            </a:extLst>
          </p:cNvPr>
          <p:cNvSpPr txBox="1"/>
          <p:nvPr/>
        </p:nvSpPr>
        <p:spPr>
          <a:xfrm>
            <a:off x="2934094" y="1021964"/>
            <a:ext cx="6094428" cy="4524315"/>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Atomic Units (</a:t>
            </a:r>
            <a:r>
              <a:rPr lang="en-GB" sz="2400" spc="-1" dirty="0" err="1">
                <a:solidFill>
                  <a:srgbClr val="000000"/>
                </a:solidFill>
                <a:uFill>
                  <a:solidFill>
                    <a:srgbClr val="FFFFFF"/>
                  </a:solidFill>
                </a:uFill>
                <a:latin typeface="Arial"/>
                <a:ea typeface="Microsoft YaHei"/>
              </a:rPr>
              <a:t>Assertibles</a:t>
            </a:r>
            <a:r>
              <a:rPr lang="en-GB" sz="2400" spc="-1" dirty="0">
                <a:solidFill>
                  <a:srgbClr val="000000"/>
                </a:solidFill>
                <a:uFill>
                  <a:solidFill>
                    <a:srgbClr val="FFFFFF"/>
                  </a:solidFill>
                </a:uFill>
                <a:latin typeface="Arial"/>
                <a:ea typeface="Microsoft YaHei"/>
              </a:rPr>
              <a:t>’) can be enriched and expanded via connectives (as in propositional logic)</a:t>
            </a:r>
            <a:br>
              <a:rPr lang="en-GB" sz="2400" spc="-1" dirty="0">
                <a:solidFill>
                  <a:srgbClr val="000000"/>
                </a:solidFill>
                <a:uFill>
                  <a:solidFill>
                    <a:srgbClr val="FFFFFF"/>
                  </a:solidFill>
                </a:uFill>
                <a:latin typeface="Arial"/>
                <a:ea typeface="Microsoft YaHei"/>
              </a:rPr>
            </a:br>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Conditional (if)</a:t>
            </a:r>
          </a:p>
          <a:p>
            <a:r>
              <a:rPr lang="en-GB" sz="2400" spc="-1" dirty="0">
                <a:solidFill>
                  <a:srgbClr val="000000"/>
                </a:solidFill>
                <a:uFill>
                  <a:solidFill>
                    <a:srgbClr val="FFFFFF"/>
                  </a:solidFill>
                </a:uFill>
                <a:latin typeface="Arial"/>
                <a:ea typeface="Microsoft YaHei"/>
              </a:rPr>
              <a:t>Conjunctive (and)</a:t>
            </a:r>
          </a:p>
          <a:p>
            <a:r>
              <a:rPr lang="en-GB" sz="2400" spc="-1" dirty="0">
                <a:solidFill>
                  <a:srgbClr val="000000"/>
                </a:solidFill>
                <a:uFill>
                  <a:solidFill>
                    <a:srgbClr val="FFFFFF"/>
                  </a:solidFill>
                </a:uFill>
                <a:latin typeface="Arial"/>
                <a:ea typeface="Microsoft YaHei"/>
              </a:rPr>
              <a:t>Disjunctive (or)</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EASY TO SEE WHY STOIC LOGIC IS VALUED IN MODERN TERMS … WE WILL TALK ABOUT THIS LATER ON IN THE COURSE</a:t>
            </a:r>
            <a:endParaRPr lang="en-GB" sz="2400" dirty="0"/>
          </a:p>
        </p:txBody>
      </p:sp>
      <p:sp>
        <p:nvSpPr>
          <p:cNvPr id="2" name="TextBox 1">
            <a:extLst>
              <a:ext uri="{FF2B5EF4-FFF2-40B4-BE49-F238E27FC236}">
                <a16:creationId xmlns:a16="http://schemas.microsoft.com/office/drawing/2014/main" id="{978A5B5A-D75F-4E6D-A009-A0DB4C7E6A1F}"/>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10</a:t>
            </a:r>
            <a:endParaRPr lang="en-GB" dirty="0"/>
          </a:p>
        </p:txBody>
      </p:sp>
    </p:spTree>
    <p:extLst>
      <p:ext uri="{BB962C8B-B14F-4D97-AF65-F5344CB8AC3E}">
        <p14:creationId xmlns:p14="http://schemas.microsoft.com/office/powerpoint/2010/main" val="372983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51495-ACCB-443A-ADD9-7556AC76D73C}"/>
              </a:ext>
            </a:extLst>
          </p:cNvPr>
          <p:cNvSpPr txBox="1"/>
          <p:nvPr/>
        </p:nvSpPr>
        <p:spPr>
          <a:xfrm>
            <a:off x="2208230" y="1300899"/>
            <a:ext cx="8198962" cy="3785652"/>
          </a:xfrm>
          <a:prstGeom prst="rect">
            <a:avLst/>
          </a:prstGeom>
          <a:noFill/>
        </p:spPr>
        <p:txBody>
          <a:bodyPr wrap="square">
            <a:spAutoFit/>
          </a:bodyPr>
          <a:lstStyle/>
          <a:p>
            <a:r>
              <a:rPr lang="en-GB" sz="2400" b="1" i="1" strike="noStrike" spc="-1" dirty="0">
                <a:uFill>
                  <a:solidFill>
                    <a:srgbClr val="FFFFFF"/>
                  </a:solidFill>
                </a:uFill>
                <a:latin typeface="Arial" panose="020B0604020202020204" pitchFamily="34" charset="0"/>
                <a:ea typeface="Microsoft YaHei"/>
                <a:cs typeface="Arial" panose="020B0604020202020204" pitchFamily="34" charset="0"/>
              </a:rPr>
              <a:t>2. What is Categorical Logic?</a:t>
            </a:r>
            <a:r>
              <a:rPr lang="en-GB" sz="2400" i="1" strike="noStrike" spc="-1" dirty="0">
                <a:uFill>
                  <a:solidFill>
                    <a:srgbClr val="FFFFFF"/>
                  </a:solidFill>
                </a:uFill>
                <a:latin typeface="Arial" panose="020B0604020202020204" pitchFamily="34" charset="0"/>
                <a:ea typeface="Microsoft YaHei"/>
                <a:cs typeface="Arial" panose="020B0604020202020204" pitchFamily="34" charset="0"/>
              </a:rPr>
              <a:t> </a:t>
            </a:r>
          </a:p>
          <a:p>
            <a:endParaRPr lang="en-GB" sz="2400" i="1" spc="-1" dirty="0">
              <a:uFill>
                <a:solidFill>
                  <a:srgbClr val="FFFFFF"/>
                </a:solidFill>
              </a:uFill>
              <a:latin typeface="Arial" panose="020B0604020202020204" pitchFamily="34" charset="0"/>
              <a:ea typeface="Microsoft YaHei"/>
              <a:cs typeface="Arial" panose="020B0604020202020204" pitchFamily="34" charset="0"/>
            </a:endParaRPr>
          </a:p>
          <a:p>
            <a:r>
              <a:rPr lang="en-GB" sz="2400" b="0" i="0" dirty="0">
                <a:effectLst/>
                <a:latin typeface="Arial" panose="020B0604020202020204" pitchFamily="34" charset="0"/>
                <a:cs typeface="Arial" panose="020B0604020202020204" pitchFamily="34" charset="0"/>
              </a:rPr>
              <a:t>A fairly simple logic of categories or classes</a:t>
            </a:r>
          </a:p>
          <a:p>
            <a:endParaRPr lang="en-GB" sz="2400" strike="noStrike" spc="-1" dirty="0">
              <a:uFill>
                <a:solidFill>
                  <a:srgbClr val="FFFFFF"/>
                </a:solidFill>
              </a:uFill>
              <a:latin typeface="Arial" panose="020B0604020202020204" pitchFamily="34" charset="0"/>
              <a:ea typeface="Microsoft YaHei"/>
              <a:cs typeface="Arial" panose="020B0604020202020204" pitchFamily="34" charset="0"/>
            </a:endParaRPr>
          </a:p>
          <a:p>
            <a:r>
              <a:rPr lang="en-GB" sz="2400" b="0" i="0" dirty="0">
                <a:effectLst/>
                <a:latin typeface="Arial" panose="020B0604020202020204" pitchFamily="34" charset="0"/>
                <a:cs typeface="Arial" panose="020B0604020202020204" pitchFamily="34" charset="0"/>
              </a:rPr>
              <a:t>In this logic, we can say something about all members of a class, called a universal sentence, or we can say something about some members of a class, called a particular sentence. We can also make a positive claim, called an affirmation, or we can make a negative claim, called a negation</a:t>
            </a:r>
            <a:endParaRPr lang="en-GB" sz="2400" i="1" strike="noStrike" spc="-1" dirty="0">
              <a:uFill>
                <a:solidFill>
                  <a:srgbClr val="FFFFFF"/>
                </a:solidFill>
              </a:uFill>
              <a:latin typeface="Arial" panose="020B0604020202020204" pitchFamily="34" charset="0"/>
              <a:ea typeface="Microsoft YaHei"/>
              <a:cs typeface="Arial" panose="020B0604020202020204" pitchFamily="34" charset="0"/>
            </a:endParaRPr>
          </a:p>
        </p:txBody>
      </p:sp>
      <p:sp>
        <p:nvSpPr>
          <p:cNvPr id="2" name="TextBox 1">
            <a:extLst>
              <a:ext uri="{FF2B5EF4-FFF2-40B4-BE49-F238E27FC236}">
                <a16:creationId xmlns:a16="http://schemas.microsoft.com/office/drawing/2014/main" id="{23B4CB6F-DD59-474D-91EB-287CBE4A3744}"/>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11</a:t>
            </a:r>
            <a:endParaRPr lang="en-GB" dirty="0"/>
          </a:p>
        </p:txBody>
      </p:sp>
    </p:spTree>
    <p:extLst>
      <p:ext uri="{BB962C8B-B14F-4D97-AF65-F5344CB8AC3E}">
        <p14:creationId xmlns:p14="http://schemas.microsoft.com/office/powerpoint/2010/main" val="1593000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CA530-8301-4331-B6E0-F847318EBDDD}"/>
              </a:ext>
            </a:extLst>
          </p:cNvPr>
          <p:cNvSpPr txBox="1"/>
          <p:nvPr/>
        </p:nvSpPr>
        <p:spPr>
          <a:xfrm>
            <a:off x="2639505" y="2001633"/>
            <a:ext cx="6352879" cy="2308324"/>
          </a:xfrm>
          <a:prstGeom prst="rect">
            <a:avLst/>
          </a:prstGeom>
          <a:noFill/>
        </p:spPr>
        <p:txBody>
          <a:bodyPr wrap="square">
            <a:spAutoFit/>
          </a:bodyPr>
          <a:lstStyle/>
          <a:p>
            <a:r>
              <a:rPr lang="en-GB"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Categorical logic is the logic that deals with the logical relationship between categorical propositions. </a:t>
            </a:r>
          </a:p>
          <a:p>
            <a:endParaRPr lang="en-GB" sz="2400" dirty="0">
              <a:solidFill>
                <a:srgbClr val="000000"/>
              </a:solidFill>
              <a:latin typeface="Arial" panose="020B0604020202020204" pitchFamily="34" charset="0"/>
              <a:ea typeface="Calibri" panose="020F0502020204030204" pitchFamily="34" charset="0"/>
              <a:cs typeface="Arial" panose="020B0604020202020204" pitchFamily="34" charset="0"/>
            </a:endParaRPr>
          </a:p>
          <a:p>
            <a:r>
              <a:rPr lang="en-GB"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 categorical proposition is simply a proposition about a category or type of thing. </a:t>
            </a: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D5CBBFAB-02CC-4F56-8A4C-554227C9650D}"/>
                  </a:ext>
                </a:extLst>
              </p14:cNvPr>
              <p14:cNvContentPartPr/>
              <p14:nvPr/>
            </p14:nvContentPartPr>
            <p14:xfrm>
              <a:off x="3596400" y="2296080"/>
              <a:ext cx="1217880" cy="59400"/>
            </p14:xfrm>
          </p:contentPart>
        </mc:Choice>
        <mc:Fallback xmlns="">
          <p:pic>
            <p:nvPicPr>
              <p:cNvPr id="2" name="Рукописный ввод 1">
                <a:extLst>
                  <a:ext uri="{FF2B5EF4-FFF2-40B4-BE49-F238E27FC236}">
                    <a16:creationId xmlns:a16="http://schemas.microsoft.com/office/drawing/2014/main" id="{D5CBBFAB-02CC-4F56-8A4C-554227C9650D}"/>
                  </a:ext>
                </a:extLst>
              </p:cNvPr>
              <p:cNvPicPr/>
              <p:nvPr/>
            </p:nvPicPr>
            <p:blipFill>
              <a:blip r:embed="rId3"/>
              <a:stretch>
                <a:fillRect/>
              </a:stretch>
            </p:blipFill>
            <p:spPr>
              <a:xfrm>
                <a:off x="3587040" y="2286720"/>
                <a:ext cx="1236600" cy="78120"/>
              </a:xfrm>
              <a:prstGeom prst="rect">
                <a:avLst/>
              </a:prstGeom>
            </p:spPr>
          </p:pic>
        </mc:Fallback>
      </mc:AlternateContent>
      <p:sp>
        <p:nvSpPr>
          <p:cNvPr id="5" name="TextBox 4">
            <a:extLst>
              <a:ext uri="{FF2B5EF4-FFF2-40B4-BE49-F238E27FC236}">
                <a16:creationId xmlns:a16="http://schemas.microsoft.com/office/drawing/2014/main" id="{48AA7B91-0527-41B7-A9B7-77761AC77747}"/>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12</a:t>
            </a:r>
            <a:endParaRPr lang="en-GB" dirty="0"/>
          </a:p>
        </p:txBody>
      </p:sp>
    </p:spTree>
    <p:extLst>
      <p:ext uri="{BB962C8B-B14F-4D97-AF65-F5344CB8AC3E}">
        <p14:creationId xmlns:p14="http://schemas.microsoft.com/office/powerpoint/2010/main" val="404886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AB67D-8316-4D25-BB1A-3F65FE815FF1}"/>
              </a:ext>
            </a:extLst>
          </p:cNvPr>
          <p:cNvSpPr txBox="1"/>
          <p:nvPr/>
        </p:nvSpPr>
        <p:spPr>
          <a:xfrm>
            <a:off x="3047215" y="1384642"/>
            <a:ext cx="6094428" cy="4278094"/>
          </a:xfrm>
          <a:prstGeom prst="rect">
            <a:avLst/>
          </a:prstGeom>
          <a:noFill/>
        </p:spPr>
        <p:txBody>
          <a:bodyPr wrap="square">
            <a:spAutoFit/>
          </a:bodyPr>
          <a:lstStyle/>
          <a:p>
            <a:pPr algn="just"/>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categorical logic, important logical terms are the terms “all” and “some.” </a:t>
            </a:r>
          </a:p>
          <a:p>
            <a:pPr algn="just"/>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categorical logic we will use capital letters to stand for categories of things in the world, </a:t>
            </a:r>
            <a:r>
              <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W</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 can represent the statement:</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algn="just"/>
            <a:endPar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algn="just"/>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humans are mortal</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All H are M</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endParaRPr lang="en-GB"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n-GB" dirty="0">
                <a:solidFill>
                  <a:srgbClr val="000000"/>
                </a:solidFill>
                <a:effectLst/>
                <a:latin typeface="Arial" panose="020B0604020202020204" pitchFamily="34" charset="0"/>
                <a:ea typeface="Calibri" panose="020F0502020204030204" pitchFamily="34" charset="0"/>
                <a:cs typeface="Arial" panose="020B0604020202020204" pitchFamily="34" charset="0"/>
              </a:rPr>
              <a:t>where “H” stands for the category of “humans” and “M” stands for the category, “things that are mortal.” Notice that the categories are nouns or noun phrases. </a:t>
            </a:r>
            <a:endParaRPr lang="en-GB" sz="20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 name="Рукописный ввод 1">
                <a:extLst>
                  <a:ext uri="{FF2B5EF4-FFF2-40B4-BE49-F238E27FC236}">
                    <a16:creationId xmlns:a16="http://schemas.microsoft.com/office/drawing/2014/main" id="{5F2A91DD-22DE-4F3C-9EC4-662A89ADF088}"/>
                  </a:ext>
                </a:extLst>
              </p14:cNvPr>
              <p14:cNvContentPartPr/>
              <p14:nvPr/>
            </p14:nvContentPartPr>
            <p14:xfrm>
              <a:off x="3796352" y="3344478"/>
              <a:ext cx="140040" cy="205560"/>
            </p14:xfrm>
          </p:contentPart>
        </mc:Choice>
        <mc:Fallback xmlns="">
          <p:pic>
            <p:nvPicPr>
              <p:cNvPr id="2" name="Рукописный ввод 1">
                <a:extLst>
                  <a:ext uri="{FF2B5EF4-FFF2-40B4-BE49-F238E27FC236}">
                    <a16:creationId xmlns:a16="http://schemas.microsoft.com/office/drawing/2014/main" id="{5F2A91DD-22DE-4F3C-9EC4-662A89ADF088}"/>
                  </a:ext>
                </a:extLst>
              </p:cNvPr>
              <p:cNvPicPr/>
              <p:nvPr/>
            </p:nvPicPr>
            <p:blipFill>
              <a:blip r:embed="rId3"/>
              <a:stretch>
                <a:fillRect/>
              </a:stretch>
            </p:blipFill>
            <p:spPr>
              <a:xfrm>
                <a:off x="3778712" y="3326478"/>
                <a:ext cx="175680" cy="241200"/>
              </a:xfrm>
              <a:prstGeom prst="rect">
                <a:avLst/>
              </a:prstGeom>
            </p:spPr>
          </p:pic>
        </mc:Fallback>
      </mc:AlternateContent>
      <p:grpSp>
        <p:nvGrpSpPr>
          <p:cNvPr id="6" name="Группа 5">
            <a:extLst>
              <a:ext uri="{FF2B5EF4-FFF2-40B4-BE49-F238E27FC236}">
                <a16:creationId xmlns:a16="http://schemas.microsoft.com/office/drawing/2014/main" id="{727CEE78-243A-42D0-A1CF-231E62AF9A50}"/>
              </a:ext>
            </a:extLst>
          </p:cNvPr>
          <p:cNvGrpSpPr/>
          <p:nvPr/>
        </p:nvGrpSpPr>
        <p:grpSpPr>
          <a:xfrm>
            <a:off x="4986152" y="3340158"/>
            <a:ext cx="191520" cy="204840"/>
            <a:chOff x="4986152" y="3340158"/>
            <a:chExt cx="191520" cy="204840"/>
          </a:xfrm>
        </p:grpSpPr>
        <mc:AlternateContent xmlns:mc="http://schemas.openxmlformats.org/markup-compatibility/2006" xmlns:p14="http://schemas.microsoft.com/office/powerpoint/2010/main">
          <mc:Choice Requires="p14">
            <p:contentPart p14:bwMode="auto" r:id="rId4">
              <p14:nvContentPartPr>
                <p14:cNvPr id="4" name="Рукописный ввод 3">
                  <a:extLst>
                    <a:ext uri="{FF2B5EF4-FFF2-40B4-BE49-F238E27FC236}">
                      <a16:creationId xmlns:a16="http://schemas.microsoft.com/office/drawing/2014/main" id="{ADB046E7-DB22-4547-A767-45EC6B661BC9}"/>
                    </a:ext>
                  </a:extLst>
                </p14:cNvPr>
                <p14:cNvContentPartPr/>
                <p14:nvPr/>
              </p14:nvContentPartPr>
              <p14:xfrm>
                <a:off x="5054192" y="3408558"/>
                <a:ext cx="10440" cy="136440"/>
              </p14:xfrm>
            </p:contentPart>
          </mc:Choice>
          <mc:Fallback xmlns="">
            <p:pic>
              <p:nvPicPr>
                <p:cNvPr id="4" name="Рукописный ввод 3">
                  <a:extLst>
                    <a:ext uri="{FF2B5EF4-FFF2-40B4-BE49-F238E27FC236}">
                      <a16:creationId xmlns:a16="http://schemas.microsoft.com/office/drawing/2014/main" id="{ADB046E7-DB22-4547-A767-45EC6B661BC9}"/>
                    </a:ext>
                  </a:extLst>
                </p:cNvPr>
                <p:cNvPicPr/>
                <p:nvPr/>
              </p:nvPicPr>
              <p:blipFill>
                <a:blip r:embed="rId5"/>
                <a:stretch>
                  <a:fillRect/>
                </a:stretch>
              </p:blipFill>
              <p:spPr>
                <a:xfrm>
                  <a:off x="5036552" y="3390558"/>
                  <a:ext cx="460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Рукописный ввод 4">
                  <a:extLst>
                    <a:ext uri="{FF2B5EF4-FFF2-40B4-BE49-F238E27FC236}">
                      <a16:creationId xmlns:a16="http://schemas.microsoft.com/office/drawing/2014/main" id="{EC46033C-DA15-4C77-8109-9853CEFC8B60}"/>
                    </a:ext>
                  </a:extLst>
                </p14:cNvPr>
                <p14:cNvContentPartPr/>
                <p14:nvPr/>
              </p14:nvContentPartPr>
              <p14:xfrm>
                <a:off x="4986152" y="3340158"/>
                <a:ext cx="191520" cy="108000"/>
              </p14:xfrm>
            </p:contentPart>
          </mc:Choice>
          <mc:Fallback xmlns="">
            <p:pic>
              <p:nvPicPr>
                <p:cNvPr id="5" name="Рукописный ввод 4">
                  <a:extLst>
                    <a:ext uri="{FF2B5EF4-FFF2-40B4-BE49-F238E27FC236}">
                      <a16:creationId xmlns:a16="http://schemas.microsoft.com/office/drawing/2014/main" id="{EC46033C-DA15-4C77-8109-9853CEFC8B60}"/>
                    </a:ext>
                  </a:extLst>
                </p:cNvPr>
                <p:cNvPicPr/>
                <p:nvPr/>
              </p:nvPicPr>
              <p:blipFill>
                <a:blip r:embed="rId7"/>
                <a:stretch>
                  <a:fillRect/>
                </a:stretch>
              </p:blipFill>
              <p:spPr>
                <a:xfrm>
                  <a:off x="4968512" y="3322518"/>
                  <a:ext cx="227160" cy="143640"/>
                </a:xfrm>
                <a:prstGeom prst="rect">
                  <a:avLst/>
                </a:prstGeom>
              </p:spPr>
            </p:pic>
          </mc:Fallback>
        </mc:AlternateContent>
      </p:grpSp>
      <p:grpSp>
        <p:nvGrpSpPr>
          <p:cNvPr id="10" name="Группа 9">
            <a:extLst>
              <a:ext uri="{FF2B5EF4-FFF2-40B4-BE49-F238E27FC236}">
                <a16:creationId xmlns:a16="http://schemas.microsoft.com/office/drawing/2014/main" id="{5E5C18D9-BD3F-4ABB-83DD-7EE891B1F3C5}"/>
              </a:ext>
            </a:extLst>
          </p:cNvPr>
          <p:cNvGrpSpPr/>
          <p:nvPr/>
        </p:nvGrpSpPr>
        <p:grpSpPr>
          <a:xfrm>
            <a:off x="2252672" y="2937678"/>
            <a:ext cx="1276920" cy="1038600"/>
            <a:chOff x="2252672" y="2937678"/>
            <a:chExt cx="1276920" cy="1038600"/>
          </a:xfrm>
        </p:grpSpPr>
        <mc:AlternateContent xmlns:mc="http://schemas.openxmlformats.org/markup-compatibility/2006" xmlns:p14="http://schemas.microsoft.com/office/powerpoint/2010/main">
          <mc:Choice Requires="p14">
            <p:contentPart p14:bwMode="auto" r:id="rId8">
              <p14:nvContentPartPr>
                <p14:cNvPr id="7" name="Рукописный ввод 6">
                  <a:extLst>
                    <a:ext uri="{FF2B5EF4-FFF2-40B4-BE49-F238E27FC236}">
                      <a16:creationId xmlns:a16="http://schemas.microsoft.com/office/drawing/2014/main" id="{A483E875-4101-4D11-BF06-847884B6706D}"/>
                    </a:ext>
                  </a:extLst>
                </p14:cNvPr>
                <p14:cNvContentPartPr/>
                <p14:nvPr/>
              </p14:nvContentPartPr>
              <p14:xfrm>
                <a:off x="2965472" y="3501078"/>
                <a:ext cx="564120" cy="475200"/>
              </p14:xfrm>
            </p:contentPart>
          </mc:Choice>
          <mc:Fallback xmlns="">
            <p:pic>
              <p:nvPicPr>
                <p:cNvPr id="7" name="Рукописный ввод 6">
                  <a:extLst>
                    <a:ext uri="{FF2B5EF4-FFF2-40B4-BE49-F238E27FC236}">
                      <a16:creationId xmlns:a16="http://schemas.microsoft.com/office/drawing/2014/main" id="{A483E875-4101-4D11-BF06-847884B6706D}"/>
                    </a:ext>
                  </a:extLst>
                </p:cNvPr>
                <p:cNvPicPr/>
                <p:nvPr/>
              </p:nvPicPr>
              <p:blipFill>
                <a:blip r:embed="rId9"/>
                <a:stretch>
                  <a:fillRect/>
                </a:stretch>
              </p:blipFill>
              <p:spPr>
                <a:xfrm>
                  <a:off x="2947472" y="3483078"/>
                  <a:ext cx="59976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Рукописный ввод 7">
                  <a:extLst>
                    <a:ext uri="{FF2B5EF4-FFF2-40B4-BE49-F238E27FC236}">
                      <a16:creationId xmlns:a16="http://schemas.microsoft.com/office/drawing/2014/main" id="{8B427B54-AC74-4B0C-BF43-622746012848}"/>
                    </a:ext>
                  </a:extLst>
                </p14:cNvPr>
                <p14:cNvContentPartPr/>
                <p14:nvPr/>
              </p14:nvContentPartPr>
              <p14:xfrm>
                <a:off x="2458952" y="3024438"/>
                <a:ext cx="579600" cy="620280"/>
              </p14:xfrm>
            </p:contentPart>
          </mc:Choice>
          <mc:Fallback xmlns="">
            <p:pic>
              <p:nvPicPr>
                <p:cNvPr id="8" name="Рукописный ввод 7">
                  <a:extLst>
                    <a:ext uri="{FF2B5EF4-FFF2-40B4-BE49-F238E27FC236}">
                      <a16:creationId xmlns:a16="http://schemas.microsoft.com/office/drawing/2014/main" id="{8B427B54-AC74-4B0C-BF43-622746012848}"/>
                    </a:ext>
                  </a:extLst>
                </p:cNvPr>
                <p:cNvPicPr/>
                <p:nvPr/>
              </p:nvPicPr>
              <p:blipFill>
                <a:blip r:embed="rId11"/>
                <a:stretch>
                  <a:fillRect/>
                </a:stretch>
              </p:blipFill>
              <p:spPr>
                <a:xfrm>
                  <a:off x="2441312" y="3006438"/>
                  <a:ext cx="615240" cy="655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Рукописный ввод 8">
                  <a:extLst>
                    <a:ext uri="{FF2B5EF4-FFF2-40B4-BE49-F238E27FC236}">
                      <a16:creationId xmlns:a16="http://schemas.microsoft.com/office/drawing/2014/main" id="{681DC3F4-2E2C-490C-BD41-DD5AD4A17F1C}"/>
                    </a:ext>
                  </a:extLst>
                </p14:cNvPr>
                <p14:cNvContentPartPr/>
                <p14:nvPr/>
              </p14:nvContentPartPr>
              <p14:xfrm>
                <a:off x="2252672" y="2937678"/>
                <a:ext cx="214560" cy="221400"/>
              </p14:xfrm>
            </p:contentPart>
          </mc:Choice>
          <mc:Fallback xmlns="">
            <p:pic>
              <p:nvPicPr>
                <p:cNvPr id="9" name="Рукописный ввод 8">
                  <a:extLst>
                    <a:ext uri="{FF2B5EF4-FFF2-40B4-BE49-F238E27FC236}">
                      <a16:creationId xmlns:a16="http://schemas.microsoft.com/office/drawing/2014/main" id="{681DC3F4-2E2C-490C-BD41-DD5AD4A17F1C}"/>
                    </a:ext>
                  </a:extLst>
                </p:cNvPr>
                <p:cNvPicPr/>
                <p:nvPr/>
              </p:nvPicPr>
              <p:blipFill>
                <a:blip r:embed="rId13"/>
                <a:stretch>
                  <a:fillRect/>
                </a:stretch>
              </p:blipFill>
              <p:spPr>
                <a:xfrm>
                  <a:off x="2235032" y="2920038"/>
                  <a:ext cx="250200" cy="257040"/>
                </a:xfrm>
                <a:prstGeom prst="rect">
                  <a:avLst/>
                </a:prstGeom>
              </p:spPr>
            </p:pic>
          </mc:Fallback>
        </mc:AlternateContent>
      </p:grpSp>
      <p:sp>
        <p:nvSpPr>
          <p:cNvPr id="12" name="TextBox 11">
            <a:extLst>
              <a:ext uri="{FF2B5EF4-FFF2-40B4-BE49-F238E27FC236}">
                <a16:creationId xmlns:a16="http://schemas.microsoft.com/office/drawing/2014/main" id="{36E9B63C-6DC7-42C1-AD65-AF935C169466}"/>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13</a:t>
            </a:r>
            <a:endParaRPr lang="en-GB" dirty="0"/>
          </a:p>
        </p:txBody>
      </p:sp>
      <mc:AlternateContent xmlns:mc="http://schemas.openxmlformats.org/markup-compatibility/2006">
        <mc:Choice xmlns:p14="http://schemas.microsoft.com/office/powerpoint/2010/main" Requires="p14">
          <p:contentPart p14:bwMode="auto" r:id="rId14">
            <p14:nvContentPartPr>
              <p14:cNvPr id="11" name="Рукописный ввод 10">
                <a:extLst>
                  <a:ext uri="{FF2B5EF4-FFF2-40B4-BE49-F238E27FC236}">
                    <a16:creationId xmlns:a16="http://schemas.microsoft.com/office/drawing/2014/main" id="{603AF4DA-CB63-4BBD-B861-B94D5F58C1EC}"/>
                  </a:ext>
                </a:extLst>
              </p14:cNvPr>
              <p14:cNvContentPartPr/>
              <p14:nvPr/>
            </p14:nvContentPartPr>
            <p14:xfrm>
              <a:off x="3394440" y="3419280"/>
              <a:ext cx="1822680" cy="1131840"/>
            </p14:xfrm>
          </p:contentPart>
        </mc:Choice>
        <mc:Fallback>
          <p:pic>
            <p:nvPicPr>
              <p:cNvPr id="11" name="Рукописный ввод 10">
                <a:extLst>
                  <a:ext uri="{FF2B5EF4-FFF2-40B4-BE49-F238E27FC236}">
                    <a16:creationId xmlns:a16="http://schemas.microsoft.com/office/drawing/2014/main" id="{603AF4DA-CB63-4BBD-B861-B94D5F58C1EC}"/>
                  </a:ext>
                </a:extLst>
              </p:cNvPr>
              <p:cNvPicPr/>
              <p:nvPr/>
            </p:nvPicPr>
            <p:blipFill>
              <a:blip r:embed="rId15"/>
              <a:stretch>
                <a:fillRect/>
              </a:stretch>
            </p:blipFill>
            <p:spPr>
              <a:xfrm>
                <a:off x="3385080" y="3409920"/>
                <a:ext cx="1841400" cy="1150560"/>
              </a:xfrm>
              <a:prstGeom prst="rect">
                <a:avLst/>
              </a:prstGeom>
            </p:spPr>
          </p:pic>
        </mc:Fallback>
      </mc:AlternateContent>
    </p:spTree>
    <p:extLst>
      <p:ext uri="{BB962C8B-B14F-4D97-AF65-F5344CB8AC3E}">
        <p14:creationId xmlns:p14="http://schemas.microsoft.com/office/powerpoint/2010/main" val="269813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4D07E5-6470-4303-82D7-86EB373821EA}"/>
              </a:ext>
            </a:extLst>
          </p:cNvPr>
          <p:cNvSpPr txBox="1"/>
          <p:nvPr/>
        </p:nvSpPr>
        <p:spPr>
          <a:xfrm>
            <a:off x="744718" y="394692"/>
            <a:ext cx="10558020" cy="5909310"/>
          </a:xfrm>
          <a:prstGeom prst="rect">
            <a:avLst/>
          </a:prstGeom>
          <a:noFill/>
        </p:spPr>
        <p:txBody>
          <a:bodyPr wrap="square">
            <a:spAutoFit/>
          </a:bodyPr>
          <a:lstStyle/>
          <a:p>
            <a:r>
              <a:rPr lang="en-GB" sz="1800" b="1" strike="noStrike" spc="-1" dirty="0">
                <a:solidFill>
                  <a:srgbClr val="000000"/>
                </a:solidFill>
                <a:uFill>
                  <a:solidFill>
                    <a:srgbClr val="FFFFFF"/>
                  </a:solidFill>
                </a:uFill>
                <a:latin typeface="Arial"/>
                <a:ea typeface="Microsoft YaHei"/>
              </a:rPr>
              <a:t>3. Propositions OR Statements (a philosophical distinction…)</a:t>
            </a:r>
          </a:p>
          <a:p>
            <a:endParaRPr lang="en-GB" spc="-1" dirty="0">
              <a:solidFill>
                <a:srgbClr val="000000"/>
              </a:solidFill>
              <a:uFill>
                <a:solidFill>
                  <a:srgbClr val="FFFFFF"/>
                </a:solidFill>
              </a:uFill>
              <a:latin typeface="Arial"/>
              <a:ea typeface="Microsoft YaHei"/>
            </a:endParaRPr>
          </a:p>
          <a:p>
            <a:r>
              <a:rPr lang="en-GB" sz="1800" b="1" strike="noStrike" spc="-1" dirty="0">
                <a:solidFill>
                  <a:srgbClr val="000000"/>
                </a:solidFill>
                <a:uFill>
                  <a:solidFill>
                    <a:srgbClr val="FFFFFF"/>
                  </a:solidFill>
                </a:uFill>
                <a:latin typeface="Arial"/>
                <a:ea typeface="Microsoft YaHei"/>
              </a:rPr>
              <a:t>Propositions</a:t>
            </a:r>
            <a:r>
              <a:rPr lang="en-GB" sz="1800" strike="noStrike" spc="-1" dirty="0">
                <a:solidFill>
                  <a:srgbClr val="000000"/>
                </a:solidFill>
                <a:uFill>
                  <a:solidFill>
                    <a:srgbClr val="FFFFFF"/>
                  </a:solidFill>
                </a:uFill>
                <a:latin typeface="Arial"/>
                <a:ea typeface="Microsoft YaHei"/>
              </a:rPr>
              <a:t> (declarative sentences, meaning of a sentence):</a:t>
            </a:r>
          </a:p>
          <a:p>
            <a:r>
              <a:rPr lang="en-GB" spc="-1" dirty="0">
                <a:solidFill>
                  <a:srgbClr val="000000"/>
                </a:solidFill>
                <a:uFill>
                  <a:solidFill>
                    <a:srgbClr val="FFFFFF"/>
                  </a:solidFill>
                </a:uFill>
                <a:latin typeface="Arial"/>
                <a:ea typeface="Microsoft YaHei"/>
              </a:rPr>
              <a:t>- </a:t>
            </a:r>
            <a:r>
              <a:rPr lang="en-GB" sz="1800" strike="noStrike" spc="-1" dirty="0">
                <a:solidFill>
                  <a:srgbClr val="000000"/>
                </a:solidFill>
                <a:uFill>
                  <a:solidFill>
                    <a:srgbClr val="FFFFFF"/>
                  </a:solidFill>
                </a:uFill>
                <a:latin typeface="Arial"/>
                <a:ea typeface="Microsoft YaHei"/>
              </a:rPr>
              <a:t>assertion about categories or classes*; </a:t>
            </a:r>
            <a:r>
              <a:rPr lang="en-GB" spc="-1" dirty="0">
                <a:solidFill>
                  <a:srgbClr val="000000"/>
                </a:solidFill>
                <a:uFill>
                  <a:solidFill>
                    <a:srgbClr val="FFFFFF"/>
                  </a:solidFill>
                </a:uFill>
                <a:latin typeface="Arial"/>
                <a:ea typeface="Microsoft YaHei"/>
              </a:rPr>
              <a:t>makes two claims; possess a truth value</a:t>
            </a:r>
          </a:p>
          <a:p>
            <a:endParaRPr lang="en-GB" i="1" spc="-1" dirty="0">
              <a:solidFill>
                <a:srgbClr val="000000"/>
              </a:solidFill>
              <a:uFill>
                <a:solidFill>
                  <a:srgbClr val="FFFFFF"/>
                </a:solidFill>
              </a:uFill>
              <a:latin typeface="Arial"/>
              <a:ea typeface="Microsoft YaHei"/>
            </a:endParaRPr>
          </a:p>
          <a:p>
            <a:r>
              <a:rPr lang="en-GB" i="1" spc="-1" dirty="0">
                <a:solidFill>
                  <a:srgbClr val="000000"/>
                </a:solidFill>
                <a:uFill>
                  <a:solidFill>
                    <a:srgbClr val="FFFFFF"/>
                  </a:solidFill>
                </a:uFill>
                <a:latin typeface="Arial"/>
                <a:ea typeface="Microsoft YaHei"/>
              </a:rPr>
              <a:t>* </a:t>
            </a:r>
            <a:r>
              <a:rPr lang="en-GB" spc="-1" dirty="0">
                <a:solidFill>
                  <a:srgbClr val="000000"/>
                </a:solidFill>
                <a:uFill>
                  <a:solidFill>
                    <a:srgbClr val="FFFFFF"/>
                  </a:solidFill>
                </a:uFill>
                <a:latin typeface="Arial"/>
                <a:ea typeface="Microsoft YaHei"/>
              </a:rPr>
              <a:t>What is a class? </a:t>
            </a:r>
          </a:p>
          <a:p>
            <a:r>
              <a:rPr lang="en-GB" sz="1800" strike="noStrike" spc="-1" dirty="0">
                <a:solidFill>
                  <a:srgbClr val="000000"/>
                </a:solidFill>
                <a:uFill>
                  <a:solidFill>
                    <a:srgbClr val="FFFFFF"/>
                  </a:solidFill>
                </a:uFill>
                <a:latin typeface="Arial"/>
                <a:ea typeface="Microsoft YaHei"/>
              </a:rPr>
              <a:t>Anything abstract that has concepts or members in it</a:t>
            </a:r>
          </a:p>
          <a:p>
            <a:endParaRPr lang="en-GB" sz="1800" strike="noStrike" spc="-1" dirty="0">
              <a:solidFill>
                <a:srgbClr val="000000"/>
              </a:solidFill>
              <a:uFill>
                <a:solidFill>
                  <a:srgbClr val="FFFFFF"/>
                </a:solidFill>
              </a:uFill>
              <a:latin typeface="Arial"/>
              <a:ea typeface="Microsoft YaHei"/>
            </a:endParaRPr>
          </a:p>
          <a:p>
            <a:r>
              <a:rPr lang="en-GB" b="1" spc="-1" dirty="0">
                <a:solidFill>
                  <a:srgbClr val="000000"/>
                </a:solidFill>
                <a:uFill>
                  <a:solidFill>
                    <a:srgbClr val="FFFFFF"/>
                  </a:solidFill>
                </a:uFill>
                <a:latin typeface="Arial"/>
                <a:ea typeface="Microsoft YaHei"/>
              </a:rPr>
              <a:t>Statements </a:t>
            </a:r>
            <a:r>
              <a:rPr lang="en-GB" spc="-1" dirty="0">
                <a:solidFill>
                  <a:srgbClr val="000000"/>
                </a:solidFill>
                <a:uFill>
                  <a:solidFill>
                    <a:srgbClr val="FFFFFF"/>
                  </a:solidFill>
                </a:uFill>
                <a:latin typeface="Arial"/>
                <a:ea typeface="Microsoft YaHei"/>
              </a:rPr>
              <a:t>(descriptive sentences)</a:t>
            </a:r>
          </a:p>
          <a:p>
            <a:pPr marL="285750" indent="-285750">
              <a:buFontTx/>
              <a:buChar char="-"/>
            </a:pPr>
            <a:r>
              <a:rPr lang="en-GB" sz="1800" strike="noStrike" spc="-1" dirty="0">
                <a:solidFill>
                  <a:srgbClr val="000000"/>
                </a:solidFill>
                <a:uFill>
                  <a:solidFill>
                    <a:srgbClr val="FFFFFF"/>
                  </a:solidFill>
                </a:uFill>
                <a:latin typeface="Arial"/>
                <a:ea typeface="Microsoft YaHei"/>
              </a:rPr>
              <a:t>Linguistic objects, </a:t>
            </a:r>
            <a:r>
              <a:rPr lang="en-GB" spc="-1" dirty="0">
                <a:solidFill>
                  <a:srgbClr val="000000"/>
                </a:solidFill>
                <a:uFill>
                  <a:solidFill>
                    <a:srgbClr val="FFFFFF"/>
                  </a:solidFill>
                </a:uFill>
                <a:latin typeface="Arial"/>
                <a:ea typeface="Microsoft YaHei"/>
              </a:rPr>
              <a:t>Express propositions, </a:t>
            </a:r>
            <a:r>
              <a:rPr lang="en-GB" sz="1800" strike="noStrike" spc="-1" dirty="0">
                <a:solidFill>
                  <a:srgbClr val="000000"/>
                </a:solidFill>
                <a:uFill>
                  <a:solidFill>
                    <a:srgbClr val="FFFFFF"/>
                  </a:solidFill>
                </a:uFill>
                <a:latin typeface="Arial"/>
                <a:ea typeface="Microsoft YaHei"/>
              </a:rPr>
              <a:t>Do not have truth values</a:t>
            </a:r>
          </a:p>
          <a:p>
            <a:r>
              <a:rPr lang="en-GB" b="0" i="0" dirty="0">
                <a:solidFill>
                  <a:srgbClr val="222222"/>
                </a:solidFill>
                <a:effectLst/>
                <a:latin typeface="arial" panose="020B0604020202020204" pitchFamily="34" charset="0"/>
              </a:rPr>
              <a:t>a </a:t>
            </a:r>
            <a:r>
              <a:rPr lang="en-GB" b="1" i="0" dirty="0">
                <a:solidFill>
                  <a:srgbClr val="222222"/>
                </a:solidFill>
                <a:effectLst/>
                <a:latin typeface="arial" panose="020B0604020202020204" pitchFamily="34" charset="0"/>
              </a:rPr>
              <a:t>statement</a:t>
            </a:r>
            <a:r>
              <a:rPr lang="en-GB" b="0" i="0" dirty="0">
                <a:solidFill>
                  <a:srgbClr val="222222"/>
                </a:solidFill>
                <a:effectLst/>
                <a:latin typeface="arial" panose="020B0604020202020204" pitchFamily="34" charset="0"/>
              </a:rPr>
              <a:t> is "true" in virtue of the </a:t>
            </a:r>
            <a:r>
              <a:rPr lang="en-GB" b="1" i="0" dirty="0">
                <a:solidFill>
                  <a:srgbClr val="222222"/>
                </a:solidFill>
                <a:effectLst/>
                <a:latin typeface="arial" panose="020B0604020202020204" pitchFamily="34" charset="0"/>
              </a:rPr>
              <a:t>proposition</a:t>
            </a:r>
            <a:r>
              <a:rPr lang="en-GB" b="0" i="0" dirty="0">
                <a:solidFill>
                  <a:srgbClr val="222222"/>
                </a:solidFill>
                <a:effectLst/>
                <a:latin typeface="arial" panose="020B0604020202020204" pitchFamily="34" charset="0"/>
              </a:rPr>
              <a:t> it expresses being true</a:t>
            </a:r>
          </a:p>
          <a:p>
            <a:endParaRPr lang="en-GB" sz="1800" strike="noStrike" spc="-1" dirty="0">
              <a:solidFill>
                <a:srgbClr val="222222"/>
              </a:solidFill>
              <a:uFill>
                <a:solidFill>
                  <a:srgbClr val="FFFFFF"/>
                </a:solidFill>
              </a:uFill>
              <a:latin typeface="arial" panose="020B0604020202020204" pitchFamily="34" charset="0"/>
              <a:ea typeface="Microsoft YaHei"/>
            </a:endParaRPr>
          </a:p>
          <a:p>
            <a:r>
              <a:rPr lang="en-GB" spc="-1" dirty="0">
                <a:solidFill>
                  <a:srgbClr val="222222"/>
                </a:solidFill>
                <a:uFill>
                  <a:solidFill>
                    <a:srgbClr val="FFFFFF"/>
                  </a:solidFill>
                </a:uFill>
                <a:latin typeface="arial" panose="020B0604020202020204" pitchFamily="34" charset="0"/>
                <a:ea typeface="Microsoft YaHei"/>
              </a:rPr>
              <a:t>Statements are linguistic objects</a:t>
            </a:r>
            <a:br>
              <a:rPr lang="en-GB" spc="-1" dirty="0">
                <a:solidFill>
                  <a:srgbClr val="222222"/>
                </a:solidFill>
                <a:uFill>
                  <a:solidFill>
                    <a:srgbClr val="FFFFFF"/>
                  </a:solidFill>
                </a:uFill>
                <a:latin typeface="arial" panose="020B0604020202020204" pitchFamily="34" charset="0"/>
                <a:ea typeface="Microsoft YaHei"/>
              </a:rPr>
            </a:br>
            <a:r>
              <a:rPr lang="en-GB" spc="-1" dirty="0">
                <a:solidFill>
                  <a:srgbClr val="222222"/>
                </a:solidFill>
                <a:uFill>
                  <a:solidFill>
                    <a:srgbClr val="FFFFFF"/>
                  </a:solidFill>
                </a:uFill>
                <a:latin typeface="arial" panose="020B0604020202020204" pitchFamily="34" charset="0"/>
                <a:ea typeface="Microsoft YaHei"/>
              </a:rPr>
              <a:t>Propositions are the meaning of sentences. </a:t>
            </a:r>
          </a:p>
          <a:p>
            <a:endParaRPr lang="en-GB" spc="-1" dirty="0">
              <a:solidFill>
                <a:srgbClr val="222222"/>
              </a:solidFill>
              <a:uFill>
                <a:solidFill>
                  <a:srgbClr val="FFFFFF"/>
                </a:solidFill>
              </a:uFill>
              <a:latin typeface="arial" panose="020B0604020202020204" pitchFamily="34" charset="0"/>
              <a:ea typeface="Microsoft YaHei"/>
            </a:endParaRPr>
          </a:p>
          <a:p>
            <a:r>
              <a:rPr lang="en-GB" b="0" i="0" dirty="0">
                <a:solidFill>
                  <a:srgbClr val="000000"/>
                </a:solidFill>
                <a:effectLst/>
                <a:latin typeface="Times New Roman" panose="02020603050405020304" pitchFamily="18" charset="0"/>
              </a:rPr>
              <a:t>Grass is green (proposition)</a:t>
            </a:r>
            <a:endParaRPr lang="en-GB" b="0" i="0" spc="-1" dirty="0">
              <a:solidFill>
                <a:srgbClr val="222222"/>
              </a:solidFill>
              <a:effectLst/>
              <a:uFill>
                <a:solidFill>
                  <a:srgbClr val="FFFFFF"/>
                </a:solidFill>
              </a:uFill>
              <a:latin typeface="arial" panose="020B0604020202020204" pitchFamily="34" charset="0"/>
              <a:ea typeface="Microsoft YaHei"/>
            </a:endParaRPr>
          </a:p>
          <a:p>
            <a:r>
              <a:rPr lang="en-GB" b="0" i="0" dirty="0">
                <a:solidFill>
                  <a:srgbClr val="000000"/>
                </a:solidFill>
                <a:effectLst/>
                <a:latin typeface="Times New Roman" panose="02020603050405020304" pitchFamily="18" charset="0"/>
              </a:rPr>
              <a:t>x = x (statement) – we don t know what is x and what it means</a:t>
            </a:r>
          </a:p>
          <a:p>
            <a:endParaRPr lang="en-GB" spc="-1" dirty="0">
              <a:solidFill>
                <a:srgbClr val="222222"/>
              </a:solidFill>
              <a:uFill>
                <a:solidFill>
                  <a:srgbClr val="FFFFFF"/>
                </a:solidFill>
              </a:uFill>
              <a:latin typeface="arial" panose="020B0604020202020204" pitchFamily="34" charset="0"/>
              <a:ea typeface="Microsoft YaHei"/>
            </a:endParaRPr>
          </a:p>
          <a:p>
            <a:r>
              <a:rPr lang="en-GB" spc="-1" dirty="0">
                <a:solidFill>
                  <a:srgbClr val="222222"/>
                </a:solidFill>
                <a:uFill>
                  <a:solidFill>
                    <a:srgbClr val="FFFFFF"/>
                  </a:solidFill>
                </a:uFill>
                <a:latin typeface="arial" panose="020B0604020202020204" pitchFamily="34" charset="0"/>
                <a:ea typeface="Microsoft YaHei"/>
              </a:rPr>
              <a:t>In philosophy we say that Propositions are more fundamental in this sense, but in this course we can use them as synonym</a:t>
            </a:r>
            <a:endParaRPr lang="en-GB" sz="1800" strike="noStrike" spc="-1" dirty="0">
              <a:solidFill>
                <a:srgbClr val="000000"/>
              </a:solidFill>
              <a:uFill>
                <a:solidFill>
                  <a:srgbClr val="FFFFFF"/>
                </a:solidFill>
              </a:uFill>
              <a:latin typeface="Arial"/>
              <a:ea typeface="Microsoft YaHei"/>
            </a:endParaRPr>
          </a:p>
          <a:p>
            <a:pPr marL="285750" indent="-285750">
              <a:buFontTx/>
              <a:buChar char="-"/>
            </a:pPr>
            <a:endParaRPr lang="en-GB" sz="1800" strike="noStrike" spc="-1" dirty="0">
              <a:solidFill>
                <a:srgbClr val="000000"/>
              </a:solidFill>
              <a:uFill>
                <a:solidFill>
                  <a:srgbClr val="FFFFFF"/>
                </a:solidFill>
              </a:uFill>
              <a:latin typeface="Arial"/>
              <a:ea typeface="Microsoft YaHei"/>
            </a:endParaRPr>
          </a:p>
        </p:txBody>
      </p:sp>
      <p:sp>
        <p:nvSpPr>
          <p:cNvPr id="2" name="TextBox 1">
            <a:extLst>
              <a:ext uri="{FF2B5EF4-FFF2-40B4-BE49-F238E27FC236}">
                <a16:creationId xmlns:a16="http://schemas.microsoft.com/office/drawing/2014/main" id="{CAF63B0D-E452-4F7E-841D-06AE0FE68024}"/>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14</a:t>
            </a:r>
            <a:endParaRPr lang="en-GB" dirty="0"/>
          </a:p>
        </p:txBody>
      </p:sp>
    </p:spTree>
    <p:extLst>
      <p:ext uri="{BB962C8B-B14F-4D97-AF65-F5344CB8AC3E}">
        <p14:creationId xmlns:p14="http://schemas.microsoft.com/office/powerpoint/2010/main" val="3808662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2936C2-C495-4271-87FB-E5C89543A5A3}"/>
              </a:ext>
            </a:extLst>
          </p:cNvPr>
          <p:cNvSpPr txBox="1"/>
          <p:nvPr/>
        </p:nvSpPr>
        <p:spPr>
          <a:xfrm>
            <a:off x="1005525" y="858887"/>
            <a:ext cx="10180949" cy="5632311"/>
          </a:xfrm>
          <a:prstGeom prst="rect">
            <a:avLst/>
          </a:prstGeom>
          <a:noFill/>
        </p:spPr>
        <p:txBody>
          <a:bodyPr wrap="square">
            <a:spAutoFit/>
          </a:bodyPr>
          <a:lstStyle/>
          <a:p>
            <a:r>
              <a:rPr lang="en-GB" sz="2400" b="1" dirty="0">
                <a:solidFill>
                  <a:srgbClr val="222222"/>
                </a:solidFill>
                <a:latin typeface="arial" panose="020B0604020202020204" pitchFamily="34" charset="0"/>
              </a:rPr>
              <a:t>EXAMPLE: DOGS ARE ANIMALS </a:t>
            </a:r>
            <a:r>
              <a:rPr lang="en-GB" sz="2400" dirty="0">
                <a:solidFill>
                  <a:srgbClr val="222222"/>
                </a:solidFill>
                <a:latin typeface="arial" panose="020B0604020202020204" pitchFamily="34" charset="0"/>
              </a:rPr>
              <a:t>(every categorical proposition has two terms)</a:t>
            </a:r>
          </a:p>
          <a:p>
            <a:endParaRPr lang="en-GB" sz="2400" dirty="0">
              <a:solidFill>
                <a:srgbClr val="222222"/>
              </a:solidFill>
              <a:latin typeface="arial" panose="020B0604020202020204" pitchFamily="34" charset="0"/>
            </a:endParaRPr>
          </a:p>
          <a:p>
            <a:r>
              <a:rPr lang="en-GB" sz="2400" dirty="0">
                <a:solidFill>
                  <a:srgbClr val="222222"/>
                </a:solidFill>
                <a:latin typeface="arial" panose="020B0604020202020204" pitchFamily="34" charset="0"/>
              </a:rPr>
              <a:t>TWO CATEGORIES/CLASSES HERE</a:t>
            </a:r>
          </a:p>
          <a:p>
            <a:endParaRPr lang="en-GB" sz="2400" dirty="0">
              <a:solidFill>
                <a:srgbClr val="222222"/>
              </a:solidFill>
              <a:latin typeface="arial" panose="020B0604020202020204" pitchFamily="34" charset="0"/>
            </a:endParaRPr>
          </a:p>
          <a:p>
            <a:pPr marL="342900" indent="-342900">
              <a:buAutoNum type="arabicPeriod"/>
            </a:pPr>
            <a:r>
              <a:rPr lang="en-GB" sz="2400" dirty="0">
                <a:solidFill>
                  <a:srgbClr val="222222"/>
                </a:solidFill>
                <a:latin typeface="arial" panose="020B0604020202020204" pitchFamily="34" charset="0"/>
              </a:rPr>
              <a:t>DOGS subject term (not in the grammatical sense but in terms of primary class to be related to the second) - </a:t>
            </a:r>
            <a:r>
              <a:rPr lang="en-GB" sz="2400" b="0" i="0" dirty="0">
                <a:solidFill>
                  <a:srgbClr val="000000"/>
                </a:solidFill>
                <a:effectLst/>
                <a:latin typeface="Times New Roman,Georgia,Times"/>
              </a:rPr>
              <a:t>The </a:t>
            </a:r>
            <a:r>
              <a:rPr lang="en-GB" sz="2400" b="0" i="0" dirty="0">
                <a:effectLst/>
                <a:latin typeface="Times New Roman,Georgia,Times"/>
              </a:rPr>
              <a:t>subject term</a:t>
            </a:r>
            <a:r>
              <a:rPr lang="en-GB" sz="2400" b="0" i="0" dirty="0">
                <a:solidFill>
                  <a:srgbClr val="000000"/>
                </a:solidFill>
                <a:effectLst/>
                <a:latin typeface="Times New Roman,Georgia,Times"/>
              </a:rPr>
              <a:t> is a the portion of the proposition that refers to a set of persons, </a:t>
            </a:r>
            <a:r>
              <a:rPr lang="en-GB" sz="2400" dirty="0">
                <a:solidFill>
                  <a:srgbClr val="000000"/>
                </a:solidFill>
                <a:latin typeface="Times New Roman,Georgia,Times"/>
              </a:rPr>
              <a:t>animals, </a:t>
            </a:r>
            <a:r>
              <a:rPr lang="en-GB" sz="2400" b="0" i="0" dirty="0">
                <a:solidFill>
                  <a:srgbClr val="000000"/>
                </a:solidFill>
                <a:effectLst/>
                <a:latin typeface="Times New Roman,Georgia,Times"/>
              </a:rPr>
              <a:t>places, or things.</a:t>
            </a:r>
            <a:br>
              <a:rPr lang="en-GB" sz="2400" dirty="0">
                <a:solidFill>
                  <a:srgbClr val="222222"/>
                </a:solidFill>
                <a:latin typeface="arial" panose="020B0604020202020204" pitchFamily="34" charset="0"/>
              </a:rPr>
            </a:br>
            <a:endParaRPr lang="en-GB" sz="2400" dirty="0">
              <a:solidFill>
                <a:srgbClr val="222222"/>
              </a:solidFill>
              <a:latin typeface="arial" panose="020B0604020202020204" pitchFamily="34" charset="0"/>
            </a:endParaRPr>
          </a:p>
          <a:p>
            <a:pPr marL="342900" indent="-342900">
              <a:buAutoNum type="arabicPeriod"/>
            </a:pPr>
            <a:r>
              <a:rPr lang="en-GB" sz="2400" dirty="0">
                <a:solidFill>
                  <a:srgbClr val="222222"/>
                </a:solidFill>
                <a:latin typeface="arial" panose="020B0604020202020204" pitchFamily="34" charset="0"/>
              </a:rPr>
              <a:t>ANIMALS, predicate term (the secondary class to be related to the first)</a:t>
            </a:r>
          </a:p>
          <a:p>
            <a:r>
              <a:rPr lang="en-GB" sz="2400" b="0" i="0" dirty="0">
                <a:solidFill>
                  <a:srgbClr val="000000"/>
                </a:solidFill>
                <a:effectLst/>
                <a:latin typeface="Times New Roman,Georgia,Times"/>
              </a:rPr>
              <a:t>The </a:t>
            </a:r>
            <a:r>
              <a:rPr lang="en-GB" sz="2400" b="0" i="0" dirty="0">
                <a:effectLst/>
                <a:latin typeface="Times New Roman,Georgia,Times"/>
              </a:rPr>
              <a:t>predicate term</a:t>
            </a:r>
            <a:r>
              <a:rPr lang="en-GB" sz="2400" b="0" i="0" dirty="0">
                <a:solidFill>
                  <a:srgbClr val="000000"/>
                </a:solidFill>
                <a:effectLst/>
                <a:latin typeface="Times New Roman,Georgia,Times"/>
              </a:rPr>
              <a:t> is some quality which the subject is supposed to have.</a:t>
            </a:r>
            <a:endParaRPr lang="en-GB" sz="2400" dirty="0">
              <a:solidFill>
                <a:srgbClr val="222222"/>
              </a:solidFill>
              <a:latin typeface="arial" panose="020B0604020202020204" pitchFamily="34" charset="0"/>
            </a:endParaRPr>
          </a:p>
          <a:p>
            <a:pPr marL="342900" indent="-342900">
              <a:buAutoNum type="arabicPeriod"/>
            </a:pPr>
            <a:endParaRPr lang="en-GB" sz="2400" dirty="0">
              <a:solidFill>
                <a:srgbClr val="222222"/>
              </a:solidFill>
              <a:latin typeface="arial" panose="020B0604020202020204" pitchFamily="34" charset="0"/>
            </a:endParaRPr>
          </a:p>
          <a:p>
            <a:r>
              <a:rPr lang="en-GB" sz="2400" dirty="0">
                <a:solidFill>
                  <a:srgbClr val="222222"/>
                </a:solidFill>
                <a:latin typeface="arial" panose="020B0604020202020204" pitchFamily="34" charset="0"/>
              </a:rPr>
              <a:t>PROPOSITIONS TYPICALLY COMPARE CATEGORIES OF THINGS OR CLASSES</a:t>
            </a:r>
            <a:endParaRPr lang="en-GB" sz="2400" dirty="0"/>
          </a:p>
        </p:txBody>
      </p:sp>
      <p:sp>
        <p:nvSpPr>
          <p:cNvPr id="2" name="TextBox 1">
            <a:extLst>
              <a:ext uri="{FF2B5EF4-FFF2-40B4-BE49-F238E27FC236}">
                <a16:creationId xmlns:a16="http://schemas.microsoft.com/office/drawing/2014/main" id="{B40C722E-DE71-4EA2-9527-2E1CF603BE2B}"/>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15</a:t>
            </a:r>
            <a:endParaRPr lang="en-GB" dirty="0"/>
          </a:p>
        </p:txBody>
      </p:sp>
      <p:sp>
        <p:nvSpPr>
          <p:cNvPr id="5" name="TextBox 4">
            <a:extLst>
              <a:ext uri="{FF2B5EF4-FFF2-40B4-BE49-F238E27FC236}">
                <a16:creationId xmlns:a16="http://schemas.microsoft.com/office/drawing/2014/main" id="{7A22641A-7A0C-4DBF-820D-56852A2BCDF4}"/>
              </a:ext>
            </a:extLst>
          </p:cNvPr>
          <p:cNvSpPr txBox="1"/>
          <p:nvPr/>
        </p:nvSpPr>
        <p:spPr>
          <a:xfrm>
            <a:off x="6332378" y="72096"/>
            <a:ext cx="6094428" cy="523220"/>
          </a:xfrm>
          <a:prstGeom prst="rect">
            <a:avLst/>
          </a:prstGeom>
          <a:noFill/>
        </p:spPr>
        <p:txBody>
          <a:bodyPr wrap="square">
            <a:spAutoFit/>
          </a:bodyPr>
          <a:lstStyle/>
          <a:p>
            <a:r>
              <a:rPr lang="en-GB" sz="2800" b="1" i="1" spc="-1" dirty="0">
                <a:solidFill>
                  <a:srgbClr val="000000"/>
                </a:solidFill>
                <a:uFill>
                  <a:solidFill>
                    <a:srgbClr val="FFFFFF"/>
                  </a:solidFill>
                </a:uFill>
                <a:latin typeface="Arial"/>
                <a:ea typeface="Microsoft YaHei"/>
              </a:rPr>
              <a:t>4. Elements of Categorical Logic</a:t>
            </a:r>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E884B7D7-0522-4972-84BD-BF3BED95C58E}"/>
                  </a:ext>
                </a:extLst>
              </p14:cNvPr>
              <p14:cNvContentPartPr/>
              <p14:nvPr/>
            </p14:nvContentPartPr>
            <p14:xfrm>
              <a:off x="2652120" y="743040"/>
              <a:ext cx="3189600" cy="2310480"/>
            </p14:xfrm>
          </p:contentPart>
        </mc:Choice>
        <mc:Fallback>
          <p:pic>
            <p:nvPicPr>
              <p:cNvPr id="4" name="Рукописный ввод 3">
                <a:extLst>
                  <a:ext uri="{FF2B5EF4-FFF2-40B4-BE49-F238E27FC236}">
                    <a16:creationId xmlns:a16="http://schemas.microsoft.com/office/drawing/2014/main" id="{E884B7D7-0522-4972-84BD-BF3BED95C58E}"/>
                  </a:ext>
                </a:extLst>
              </p:cNvPr>
              <p:cNvPicPr/>
              <p:nvPr/>
            </p:nvPicPr>
            <p:blipFill>
              <a:blip r:embed="rId3"/>
              <a:stretch>
                <a:fillRect/>
              </a:stretch>
            </p:blipFill>
            <p:spPr>
              <a:xfrm>
                <a:off x="2642760" y="733680"/>
                <a:ext cx="3208320" cy="2329200"/>
              </a:xfrm>
              <a:prstGeom prst="rect">
                <a:avLst/>
              </a:prstGeom>
            </p:spPr>
          </p:pic>
        </mc:Fallback>
      </mc:AlternateContent>
    </p:spTree>
    <p:extLst>
      <p:ext uri="{BB962C8B-B14F-4D97-AF65-F5344CB8AC3E}">
        <p14:creationId xmlns:p14="http://schemas.microsoft.com/office/powerpoint/2010/main" val="45101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36D5AFE0-C66C-4BE6-BFF1-12050A911AF1}"/>
              </a:ext>
            </a:extLst>
          </p:cNvPr>
          <p:cNvSpPr txBox="1"/>
          <p:nvPr/>
        </p:nvSpPr>
        <p:spPr>
          <a:xfrm>
            <a:off x="7946705" y="5296038"/>
            <a:ext cx="3889254" cy="1015663"/>
          </a:xfrm>
          <a:prstGeom prst="rect">
            <a:avLst/>
          </a:prstGeom>
          <a:noFill/>
        </p:spPr>
        <p:txBody>
          <a:bodyPr wrap="square">
            <a:spAutoFit/>
          </a:bodyPr>
          <a:lstStyle/>
          <a:p>
            <a:r>
              <a:rPr lang="en-GB" sz="2000" b="0" i="0" dirty="0">
                <a:solidFill>
                  <a:srgbClr val="222222"/>
                </a:solidFill>
                <a:effectLst/>
                <a:latin typeface="arial" panose="020B0604020202020204" pitchFamily="34" charset="0"/>
              </a:rPr>
              <a:t>How the first category relates to the second, helpful means to compare classes</a:t>
            </a:r>
            <a:endParaRPr lang="en-GB" sz="2000" dirty="0"/>
          </a:p>
        </p:txBody>
      </p:sp>
      <mc:AlternateContent xmlns:mc="http://schemas.openxmlformats.org/markup-compatibility/2006" xmlns:p14="http://schemas.microsoft.com/office/powerpoint/2010/main">
        <mc:Choice Requires="p14">
          <p:contentPart p14:bwMode="auto" r:id="rId2">
            <p14:nvContentPartPr>
              <p14:cNvPr id="77" name="Рукописный ввод 76">
                <a:extLst>
                  <a:ext uri="{FF2B5EF4-FFF2-40B4-BE49-F238E27FC236}">
                    <a16:creationId xmlns:a16="http://schemas.microsoft.com/office/drawing/2014/main" id="{8FA83E55-9D14-443A-BC90-C993A2EB79AF}"/>
                  </a:ext>
                </a:extLst>
              </p14:cNvPr>
              <p14:cNvContentPartPr/>
              <p14:nvPr/>
            </p14:nvContentPartPr>
            <p14:xfrm>
              <a:off x="5819912" y="1042998"/>
              <a:ext cx="24120" cy="17640"/>
            </p14:xfrm>
          </p:contentPart>
        </mc:Choice>
        <mc:Fallback xmlns="">
          <p:pic>
            <p:nvPicPr>
              <p:cNvPr id="77" name="Рукописный ввод 76">
                <a:extLst>
                  <a:ext uri="{FF2B5EF4-FFF2-40B4-BE49-F238E27FC236}">
                    <a16:creationId xmlns:a16="http://schemas.microsoft.com/office/drawing/2014/main" id="{8FA83E55-9D14-443A-BC90-C993A2EB79AF}"/>
                  </a:ext>
                </a:extLst>
              </p:cNvPr>
              <p:cNvPicPr/>
              <p:nvPr/>
            </p:nvPicPr>
            <p:blipFill>
              <a:blip r:embed="rId125"/>
              <a:stretch>
                <a:fillRect/>
              </a:stretch>
            </p:blipFill>
            <p:spPr>
              <a:xfrm>
                <a:off x="5802272" y="1025358"/>
                <a:ext cx="5976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Рукописный ввод 78">
                <a:extLst>
                  <a:ext uri="{FF2B5EF4-FFF2-40B4-BE49-F238E27FC236}">
                    <a16:creationId xmlns:a16="http://schemas.microsoft.com/office/drawing/2014/main" id="{0683A405-DC25-47BE-AAB5-32130DBA6914}"/>
                  </a:ext>
                </a:extLst>
              </p14:cNvPr>
              <p14:cNvContentPartPr/>
              <p14:nvPr/>
            </p14:nvContentPartPr>
            <p14:xfrm>
              <a:off x="3917312" y="812958"/>
              <a:ext cx="23040" cy="16920"/>
            </p14:xfrm>
          </p:contentPart>
        </mc:Choice>
        <mc:Fallback xmlns="">
          <p:pic>
            <p:nvPicPr>
              <p:cNvPr id="79" name="Рукописный ввод 78">
                <a:extLst>
                  <a:ext uri="{FF2B5EF4-FFF2-40B4-BE49-F238E27FC236}">
                    <a16:creationId xmlns:a16="http://schemas.microsoft.com/office/drawing/2014/main" id="{0683A405-DC25-47BE-AAB5-32130DBA6914}"/>
                  </a:ext>
                </a:extLst>
              </p:cNvPr>
              <p:cNvPicPr/>
              <p:nvPr/>
            </p:nvPicPr>
            <p:blipFill>
              <a:blip r:embed="rId129"/>
              <a:stretch>
                <a:fillRect/>
              </a:stretch>
            </p:blipFill>
            <p:spPr>
              <a:xfrm>
                <a:off x="3899312" y="795318"/>
                <a:ext cx="58680" cy="52560"/>
              </a:xfrm>
              <a:prstGeom prst="rect">
                <a:avLst/>
              </a:prstGeom>
            </p:spPr>
          </p:pic>
        </mc:Fallback>
      </mc:AlternateContent>
      <p:sp>
        <p:nvSpPr>
          <p:cNvPr id="80" name="TextBox 79">
            <a:extLst>
              <a:ext uri="{FF2B5EF4-FFF2-40B4-BE49-F238E27FC236}">
                <a16:creationId xmlns:a16="http://schemas.microsoft.com/office/drawing/2014/main" id="{42A528E6-70FE-4E15-8028-B6ECB7BA05FE}"/>
              </a:ext>
            </a:extLst>
          </p:cNvPr>
          <p:cNvSpPr txBox="1"/>
          <p:nvPr/>
        </p:nvSpPr>
        <p:spPr>
          <a:xfrm>
            <a:off x="636309" y="1042998"/>
            <a:ext cx="6212264" cy="707886"/>
          </a:xfrm>
          <a:prstGeom prst="rect">
            <a:avLst/>
          </a:prstGeom>
          <a:noFill/>
        </p:spPr>
        <p:txBody>
          <a:bodyPr wrap="square">
            <a:spAutoFit/>
          </a:bodyPr>
          <a:lstStyle/>
          <a:p>
            <a:r>
              <a:rPr lang="en-GB" sz="2000" b="0" dirty="0">
                <a:solidFill>
                  <a:srgbClr val="222222"/>
                </a:solidFill>
                <a:effectLst/>
                <a:latin typeface="arial" panose="020B0604020202020204" pitchFamily="34" charset="0"/>
              </a:rPr>
              <a:t>DOGS</a:t>
            </a:r>
            <a:r>
              <a:rPr lang="en-GB" sz="2000" b="0" i="0" dirty="0">
                <a:solidFill>
                  <a:srgbClr val="222222"/>
                </a:solidFill>
                <a:effectLst/>
                <a:latin typeface="arial" panose="020B0604020202020204" pitchFamily="34" charset="0"/>
              </a:rPr>
              <a:t> ARE ANIMALS…. (ALL) DOGS ARE ANIMALS</a:t>
            </a:r>
            <a:endParaRPr lang="en-GB" sz="2000" dirty="0"/>
          </a:p>
        </p:txBody>
      </p:sp>
      <p:sp>
        <p:nvSpPr>
          <p:cNvPr id="2" name="TextBox 1">
            <a:extLst>
              <a:ext uri="{FF2B5EF4-FFF2-40B4-BE49-F238E27FC236}">
                <a16:creationId xmlns:a16="http://schemas.microsoft.com/office/drawing/2014/main" id="{DB2D0D25-B826-4CB8-91FF-DAAC5CDE26E8}"/>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16</a:t>
            </a:r>
            <a:endParaRPr lang="en-GB" dirty="0"/>
          </a:p>
        </p:txBody>
      </p:sp>
      <mc:AlternateContent xmlns:mc="http://schemas.openxmlformats.org/markup-compatibility/2006">
        <mc:Choice xmlns:p14="http://schemas.microsoft.com/office/powerpoint/2010/main" Requires="p14">
          <p:contentPart p14:bwMode="auto" r:id="rId130">
            <p14:nvContentPartPr>
              <p14:cNvPr id="3" name="Рукописный ввод 2">
                <a:extLst>
                  <a:ext uri="{FF2B5EF4-FFF2-40B4-BE49-F238E27FC236}">
                    <a16:creationId xmlns:a16="http://schemas.microsoft.com/office/drawing/2014/main" id="{57E778BA-82DF-41D3-A284-2ED73768BA89}"/>
                  </a:ext>
                </a:extLst>
              </p14:cNvPr>
              <p14:cNvContentPartPr/>
              <p14:nvPr/>
            </p14:nvContentPartPr>
            <p14:xfrm>
              <a:off x="1012320" y="606240"/>
              <a:ext cx="8673840" cy="3661560"/>
            </p14:xfrm>
          </p:contentPart>
        </mc:Choice>
        <mc:Fallback>
          <p:pic>
            <p:nvPicPr>
              <p:cNvPr id="3" name="Рукописный ввод 2">
                <a:extLst>
                  <a:ext uri="{FF2B5EF4-FFF2-40B4-BE49-F238E27FC236}">
                    <a16:creationId xmlns:a16="http://schemas.microsoft.com/office/drawing/2014/main" id="{57E778BA-82DF-41D3-A284-2ED73768BA89}"/>
                  </a:ext>
                </a:extLst>
              </p:cNvPr>
              <p:cNvPicPr/>
              <p:nvPr/>
            </p:nvPicPr>
            <p:blipFill>
              <a:blip r:embed="rId131"/>
              <a:stretch>
                <a:fillRect/>
              </a:stretch>
            </p:blipFill>
            <p:spPr>
              <a:xfrm>
                <a:off x="1002960" y="596880"/>
                <a:ext cx="8692560" cy="3680280"/>
              </a:xfrm>
              <a:prstGeom prst="rect">
                <a:avLst/>
              </a:prstGeom>
            </p:spPr>
          </p:pic>
        </mc:Fallback>
      </mc:AlternateContent>
    </p:spTree>
    <p:extLst>
      <p:ext uri="{BB962C8B-B14F-4D97-AF65-F5344CB8AC3E}">
        <p14:creationId xmlns:p14="http://schemas.microsoft.com/office/powerpoint/2010/main" val="313433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176E21-5DEB-4F44-BD7F-5A41B270092F}"/>
              </a:ext>
            </a:extLst>
          </p:cNvPr>
          <p:cNvSpPr txBox="1"/>
          <p:nvPr/>
        </p:nvSpPr>
        <p:spPr>
          <a:xfrm>
            <a:off x="596245" y="748587"/>
            <a:ext cx="7293989" cy="400110"/>
          </a:xfrm>
          <a:prstGeom prst="rect">
            <a:avLst/>
          </a:prstGeom>
          <a:noFill/>
        </p:spPr>
        <p:txBody>
          <a:bodyPr wrap="square">
            <a:spAutoFit/>
          </a:bodyPr>
          <a:lstStyle/>
          <a:p>
            <a:r>
              <a:rPr lang="en-GB" sz="2000" b="0" dirty="0">
                <a:solidFill>
                  <a:srgbClr val="222222"/>
                </a:solidFill>
                <a:effectLst/>
                <a:latin typeface="arial" panose="020B0604020202020204" pitchFamily="34" charset="0"/>
              </a:rPr>
              <a:t>MEN ARE MAMMALS…. (ALL) MEN ARE MAMMALS</a:t>
            </a:r>
            <a:endParaRPr lang="en-GB" sz="2000" dirty="0"/>
          </a:p>
        </p:txBody>
      </p:sp>
      <p:sp>
        <p:nvSpPr>
          <p:cNvPr id="2" name="TextBox 1">
            <a:extLst>
              <a:ext uri="{FF2B5EF4-FFF2-40B4-BE49-F238E27FC236}">
                <a16:creationId xmlns:a16="http://schemas.microsoft.com/office/drawing/2014/main" id="{42EFB497-5EC3-423E-84C1-3E371771E0DA}"/>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17</a:t>
            </a:r>
            <a:endParaRPr lang="en-GB" dirty="0"/>
          </a:p>
        </p:txBody>
      </p:sp>
      <mc:AlternateContent xmlns:mc="http://schemas.openxmlformats.org/markup-compatibility/2006">
        <mc:Choice xmlns:p14="http://schemas.microsoft.com/office/powerpoint/2010/main" Requires="p14">
          <p:contentPart p14:bwMode="auto" r:id="rId2">
            <p14:nvContentPartPr>
              <p14:cNvPr id="3" name="Рукописный ввод 2">
                <a:extLst>
                  <a:ext uri="{FF2B5EF4-FFF2-40B4-BE49-F238E27FC236}">
                    <a16:creationId xmlns:a16="http://schemas.microsoft.com/office/drawing/2014/main" id="{5BDBE48E-4F6D-4644-9DFD-D5B741DCC848}"/>
                  </a:ext>
                </a:extLst>
              </p14:cNvPr>
              <p14:cNvContentPartPr/>
              <p14:nvPr/>
            </p14:nvContentPartPr>
            <p14:xfrm>
              <a:off x="1341720" y="1283760"/>
              <a:ext cx="5516640" cy="4052880"/>
            </p14:xfrm>
          </p:contentPart>
        </mc:Choice>
        <mc:Fallback>
          <p:pic>
            <p:nvPicPr>
              <p:cNvPr id="3" name="Рукописный ввод 2">
                <a:extLst>
                  <a:ext uri="{FF2B5EF4-FFF2-40B4-BE49-F238E27FC236}">
                    <a16:creationId xmlns:a16="http://schemas.microsoft.com/office/drawing/2014/main" id="{5BDBE48E-4F6D-4644-9DFD-D5B741DCC848}"/>
                  </a:ext>
                </a:extLst>
              </p:cNvPr>
              <p:cNvPicPr/>
              <p:nvPr/>
            </p:nvPicPr>
            <p:blipFill>
              <a:blip r:embed="rId3"/>
              <a:stretch>
                <a:fillRect/>
              </a:stretch>
            </p:blipFill>
            <p:spPr>
              <a:xfrm>
                <a:off x="1332360" y="1274400"/>
                <a:ext cx="5535360" cy="4071600"/>
              </a:xfrm>
              <a:prstGeom prst="rect">
                <a:avLst/>
              </a:prstGeom>
            </p:spPr>
          </p:pic>
        </mc:Fallback>
      </mc:AlternateContent>
    </p:spTree>
    <p:extLst>
      <p:ext uri="{BB962C8B-B14F-4D97-AF65-F5344CB8AC3E}">
        <p14:creationId xmlns:p14="http://schemas.microsoft.com/office/powerpoint/2010/main" val="147884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63DC6-CDCB-485A-9F57-6DA412DA39B2}"/>
              </a:ext>
            </a:extLst>
          </p:cNvPr>
          <p:cNvSpPr txBox="1"/>
          <p:nvPr/>
        </p:nvSpPr>
        <p:spPr>
          <a:xfrm>
            <a:off x="2641863" y="2030632"/>
            <a:ext cx="7689914" cy="1938992"/>
          </a:xfrm>
          <a:prstGeom prst="rect">
            <a:avLst/>
          </a:prstGeom>
          <a:noFill/>
        </p:spPr>
        <p:txBody>
          <a:bodyPr wrap="square">
            <a:spAutoFit/>
          </a:bodyPr>
          <a:lstStyle/>
          <a:p>
            <a:r>
              <a:rPr lang="en-GB" sz="2400" b="0" i="0" dirty="0">
                <a:solidFill>
                  <a:srgbClr val="222222"/>
                </a:solidFill>
                <a:effectLst/>
                <a:latin typeface="arial" panose="020B0604020202020204" pitchFamily="34" charset="0"/>
              </a:rPr>
              <a:t>CATEGORICAL PROPOSITIONS essentially explain the relationship between two categories whether or not –for instance- they need to be excluded, included, OR </a:t>
            </a:r>
            <a:r>
              <a:rPr lang="en-GB" sz="2400" dirty="0">
                <a:solidFill>
                  <a:srgbClr val="222222"/>
                </a:solidFill>
                <a:latin typeface="arial" panose="020B0604020202020204" pitchFamily="34" charset="0"/>
              </a:rPr>
              <a:t>whether they are u</a:t>
            </a:r>
            <a:r>
              <a:rPr lang="en-GB" sz="2400" b="0" i="0" dirty="0">
                <a:solidFill>
                  <a:srgbClr val="222222"/>
                </a:solidFill>
                <a:effectLst/>
                <a:latin typeface="arial" panose="020B0604020202020204" pitchFamily="34" charset="0"/>
              </a:rPr>
              <a:t>niversal or particular</a:t>
            </a:r>
          </a:p>
          <a:p>
            <a:endParaRPr lang="en-GB" sz="2400" dirty="0">
              <a:solidFill>
                <a:srgbClr val="222222"/>
              </a:solidFill>
              <a:latin typeface="arial" panose="020B0604020202020204" pitchFamily="34" charset="0"/>
            </a:endParaRPr>
          </a:p>
        </p:txBody>
      </p:sp>
      <p:sp>
        <p:nvSpPr>
          <p:cNvPr id="2" name="TextBox 1">
            <a:extLst>
              <a:ext uri="{FF2B5EF4-FFF2-40B4-BE49-F238E27FC236}">
                <a16:creationId xmlns:a16="http://schemas.microsoft.com/office/drawing/2014/main" id="{46415CD5-2E83-4E14-872E-CE8D1389884B}"/>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18</a:t>
            </a:r>
            <a:endParaRPr lang="en-GB" dirty="0"/>
          </a:p>
        </p:txBody>
      </p:sp>
    </p:spTree>
    <p:extLst>
      <p:ext uri="{BB962C8B-B14F-4D97-AF65-F5344CB8AC3E}">
        <p14:creationId xmlns:p14="http://schemas.microsoft.com/office/powerpoint/2010/main" val="2461078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7B3828-EE00-40F2-BF5A-3C00E8D6C9D3}"/>
              </a:ext>
            </a:extLst>
          </p:cNvPr>
          <p:cNvSpPr txBox="1"/>
          <p:nvPr/>
        </p:nvSpPr>
        <p:spPr>
          <a:xfrm>
            <a:off x="3254605" y="758013"/>
            <a:ext cx="6094428" cy="5632311"/>
          </a:xfrm>
          <a:prstGeom prst="rect">
            <a:avLst/>
          </a:prstGeom>
          <a:noFill/>
        </p:spPr>
        <p:txBody>
          <a:bodyPr wrap="square">
            <a:spAutoFit/>
          </a:bodyPr>
          <a:lstStyle/>
          <a:p>
            <a:r>
              <a:rPr lang="en-GB" sz="2400" b="0" i="0" dirty="0">
                <a:solidFill>
                  <a:srgbClr val="222222"/>
                </a:solidFill>
                <a:effectLst/>
                <a:latin typeface="arial" panose="020B0604020202020204" pitchFamily="34" charset="0"/>
              </a:rPr>
              <a:t>ARE (verbs in general) = </a:t>
            </a:r>
            <a:r>
              <a:rPr lang="en-GB" sz="2400" b="1" i="0" dirty="0">
                <a:solidFill>
                  <a:srgbClr val="222222"/>
                </a:solidFill>
                <a:effectLst/>
                <a:latin typeface="arial" panose="020B0604020202020204" pitchFamily="34" charset="0"/>
              </a:rPr>
              <a:t>COPULA (</a:t>
            </a:r>
            <a:r>
              <a:rPr lang="en-GB" sz="2400" i="0" dirty="0">
                <a:solidFill>
                  <a:srgbClr val="222222"/>
                </a:solidFill>
                <a:effectLst/>
                <a:latin typeface="arial" panose="020B0604020202020204" pitchFamily="34" charset="0"/>
              </a:rPr>
              <a:t>element that glues predicate and subject term together)</a:t>
            </a:r>
          </a:p>
          <a:p>
            <a:endParaRPr lang="en-GB" sz="2400" b="1" dirty="0">
              <a:solidFill>
                <a:srgbClr val="222222"/>
              </a:solidFill>
              <a:latin typeface="arial" panose="020B0604020202020204" pitchFamily="34" charset="0"/>
            </a:endParaRPr>
          </a:p>
          <a:p>
            <a:r>
              <a:rPr lang="en-GB" sz="2400" b="1" dirty="0">
                <a:solidFill>
                  <a:srgbClr val="222222"/>
                </a:solidFill>
                <a:latin typeface="arial" panose="020B0604020202020204" pitchFamily="34" charset="0"/>
              </a:rPr>
              <a:t>Yet,</a:t>
            </a:r>
          </a:p>
          <a:p>
            <a:endParaRPr lang="en-GB" sz="2400" b="1" dirty="0">
              <a:solidFill>
                <a:srgbClr val="222222"/>
              </a:solidFill>
              <a:latin typeface="arial" panose="020B0604020202020204" pitchFamily="34" charset="0"/>
            </a:endParaRPr>
          </a:p>
          <a:p>
            <a:r>
              <a:rPr lang="en-GB" sz="2400" dirty="0">
                <a:solidFill>
                  <a:srgbClr val="222222"/>
                </a:solidFill>
                <a:latin typeface="arial" panose="020B0604020202020204" pitchFamily="34" charset="0"/>
              </a:rPr>
              <a:t>We are missing how to determine the quantity (How much) the subject of one class is or is not in the predicate class and vice versa</a:t>
            </a:r>
          </a:p>
          <a:p>
            <a:endParaRPr lang="en-GB" sz="2400" dirty="0">
              <a:solidFill>
                <a:srgbClr val="222222"/>
              </a:solidFill>
              <a:latin typeface="arial" panose="020B0604020202020204" pitchFamily="34" charset="0"/>
            </a:endParaRPr>
          </a:p>
          <a:p>
            <a:r>
              <a:rPr lang="en-GB" sz="2400" dirty="0">
                <a:solidFill>
                  <a:srgbClr val="222222"/>
                </a:solidFill>
                <a:latin typeface="arial" panose="020B0604020202020204" pitchFamily="34" charset="0"/>
              </a:rPr>
              <a:t>So, we need </a:t>
            </a:r>
            <a:r>
              <a:rPr lang="en-GB" sz="2400" b="1" dirty="0">
                <a:solidFill>
                  <a:srgbClr val="222222"/>
                </a:solidFill>
                <a:latin typeface="arial" panose="020B0604020202020204" pitchFamily="34" charset="0"/>
              </a:rPr>
              <a:t>QUANTIFIERS –all, none etc-</a:t>
            </a:r>
            <a:r>
              <a:rPr lang="en-GB" sz="2400" dirty="0">
                <a:solidFill>
                  <a:srgbClr val="222222"/>
                </a:solidFill>
                <a:latin typeface="arial" panose="020B0604020202020204" pitchFamily="34" charset="0"/>
              </a:rPr>
              <a:t> (the final element of categorical logic which take us to standard categorical propositions…)</a:t>
            </a:r>
            <a:endParaRPr lang="en-GB" sz="2400" dirty="0"/>
          </a:p>
        </p:txBody>
      </p:sp>
      <p:sp>
        <p:nvSpPr>
          <p:cNvPr id="2" name="TextBox 1">
            <a:extLst>
              <a:ext uri="{FF2B5EF4-FFF2-40B4-BE49-F238E27FC236}">
                <a16:creationId xmlns:a16="http://schemas.microsoft.com/office/drawing/2014/main" id="{FC4F7334-F554-4A8A-B2F4-B36BA5C65F65}"/>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19</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344EF783-850A-4940-95E7-9C52C77EA0D6}"/>
                  </a:ext>
                </a:extLst>
              </p14:cNvPr>
              <p14:cNvContentPartPr/>
              <p14:nvPr/>
            </p14:nvContentPartPr>
            <p14:xfrm>
              <a:off x="4320" y="831240"/>
              <a:ext cx="3039120" cy="4448520"/>
            </p14:xfrm>
          </p:contentPart>
        </mc:Choice>
        <mc:Fallback>
          <p:pic>
            <p:nvPicPr>
              <p:cNvPr id="4" name="Рукописный ввод 3">
                <a:extLst>
                  <a:ext uri="{FF2B5EF4-FFF2-40B4-BE49-F238E27FC236}">
                    <a16:creationId xmlns:a16="http://schemas.microsoft.com/office/drawing/2014/main" id="{344EF783-850A-4940-95E7-9C52C77EA0D6}"/>
                  </a:ext>
                </a:extLst>
              </p:cNvPr>
              <p:cNvPicPr/>
              <p:nvPr/>
            </p:nvPicPr>
            <p:blipFill>
              <a:blip r:embed="rId3"/>
              <a:stretch>
                <a:fillRect/>
              </a:stretch>
            </p:blipFill>
            <p:spPr>
              <a:xfrm>
                <a:off x="-5040" y="821880"/>
                <a:ext cx="3057840" cy="4467240"/>
              </a:xfrm>
              <a:prstGeom prst="rect">
                <a:avLst/>
              </a:prstGeom>
            </p:spPr>
          </p:pic>
        </mc:Fallback>
      </mc:AlternateContent>
    </p:spTree>
    <p:extLst>
      <p:ext uri="{BB962C8B-B14F-4D97-AF65-F5344CB8AC3E}">
        <p14:creationId xmlns:p14="http://schemas.microsoft.com/office/powerpoint/2010/main" val="45145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CD8B2-AFB9-4E50-A712-ECC65AB9E5E0}"/>
              </a:ext>
            </a:extLst>
          </p:cNvPr>
          <p:cNvSpPr txBox="1"/>
          <p:nvPr/>
        </p:nvSpPr>
        <p:spPr>
          <a:xfrm>
            <a:off x="1981986" y="1385740"/>
            <a:ext cx="8293230" cy="4616648"/>
          </a:xfrm>
          <a:prstGeom prst="rect">
            <a:avLst/>
          </a:prstGeom>
          <a:noFill/>
        </p:spPr>
        <p:txBody>
          <a:bodyPr wrap="square">
            <a:spAutoFit/>
          </a:bodyPr>
          <a:lstStyle/>
          <a:p>
            <a:pPr marL="342900" indent="-342900">
              <a:buAutoNum type="arabicPeriod"/>
            </a:pPr>
            <a:r>
              <a:rPr lang="en-GB" sz="2400" i="1" strike="noStrike" spc="-1" dirty="0">
                <a:solidFill>
                  <a:srgbClr val="000000"/>
                </a:solidFill>
                <a:uFill>
                  <a:solidFill>
                    <a:srgbClr val="FFFFFF"/>
                  </a:solidFill>
                </a:uFill>
                <a:latin typeface="Arial"/>
                <a:ea typeface="Microsoft YaHei"/>
              </a:rPr>
              <a:t>Historical Overview (Aristotle and the Stoics)</a:t>
            </a:r>
          </a:p>
          <a:p>
            <a:pPr marL="342900" indent="-342900">
              <a:buAutoNum type="arabicPeriod"/>
            </a:pPr>
            <a:endParaRPr lang="en-GB" sz="2400" i="1" spc="-1" dirty="0">
              <a:solidFill>
                <a:srgbClr val="000000"/>
              </a:solidFill>
              <a:uFill>
                <a:solidFill>
                  <a:srgbClr val="FFFFFF"/>
                </a:solidFill>
              </a:uFill>
              <a:latin typeface="Arial"/>
              <a:ea typeface="Microsoft YaHei"/>
            </a:endParaRPr>
          </a:p>
          <a:p>
            <a:pPr marL="342900" indent="-342900">
              <a:buAutoNum type="arabicPeriod"/>
            </a:pPr>
            <a:r>
              <a:rPr lang="en-GB" sz="2400" i="1" strike="noStrike" spc="-1" dirty="0">
                <a:solidFill>
                  <a:srgbClr val="000000"/>
                </a:solidFill>
                <a:uFill>
                  <a:solidFill>
                    <a:srgbClr val="FFFFFF"/>
                  </a:solidFill>
                </a:uFill>
                <a:latin typeface="Arial"/>
                <a:ea typeface="Microsoft YaHei"/>
              </a:rPr>
              <a:t>What is Categorical Logic?</a:t>
            </a:r>
          </a:p>
          <a:p>
            <a:pPr marL="342900" indent="-342900">
              <a:buAutoNum type="arabicPeriod"/>
            </a:pPr>
            <a:endParaRPr lang="en-GB" sz="2400" i="1" spc="-1" dirty="0">
              <a:solidFill>
                <a:srgbClr val="000000"/>
              </a:solidFill>
              <a:uFill>
                <a:solidFill>
                  <a:srgbClr val="FFFFFF"/>
                </a:solidFill>
              </a:uFill>
              <a:latin typeface="Arial"/>
              <a:ea typeface="Microsoft YaHei"/>
            </a:endParaRPr>
          </a:p>
          <a:p>
            <a:pPr marL="342900" indent="-342900">
              <a:buAutoNum type="arabicPeriod"/>
            </a:pPr>
            <a:r>
              <a:rPr lang="en-GB" sz="2400" i="1" strike="noStrike" spc="-1" dirty="0">
                <a:solidFill>
                  <a:srgbClr val="000000"/>
                </a:solidFill>
                <a:uFill>
                  <a:solidFill>
                    <a:srgbClr val="FFFFFF"/>
                  </a:solidFill>
                </a:uFill>
                <a:latin typeface="Arial"/>
                <a:ea typeface="Microsoft YaHei"/>
              </a:rPr>
              <a:t>Propositions OR Statements</a:t>
            </a:r>
          </a:p>
          <a:p>
            <a:pPr marL="342900" indent="-342900">
              <a:buAutoNum type="arabicPeriod"/>
            </a:pPr>
            <a:endParaRPr lang="en-GB" sz="2400" i="1" spc="-1" dirty="0">
              <a:solidFill>
                <a:srgbClr val="000000"/>
              </a:solidFill>
              <a:uFill>
                <a:solidFill>
                  <a:srgbClr val="FFFFFF"/>
                </a:solidFill>
              </a:uFill>
              <a:latin typeface="Arial"/>
              <a:ea typeface="Microsoft YaHei"/>
            </a:endParaRPr>
          </a:p>
          <a:p>
            <a:pPr marL="342900" indent="-342900">
              <a:buAutoNum type="arabicPeriod"/>
            </a:pPr>
            <a:r>
              <a:rPr lang="en-GB" sz="2400" i="1" spc="-1" dirty="0">
                <a:solidFill>
                  <a:srgbClr val="000000"/>
                </a:solidFill>
                <a:uFill>
                  <a:solidFill>
                    <a:srgbClr val="FFFFFF"/>
                  </a:solidFill>
                </a:uFill>
                <a:latin typeface="Arial"/>
                <a:ea typeface="Microsoft YaHei"/>
              </a:rPr>
              <a:t>Elements of Categorical Logic</a:t>
            </a:r>
          </a:p>
          <a:p>
            <a:r>
              <a:rPr lang="en-GB" sz="2400" i="1" spc="-1" dirty="0">
                <a:solidFill>
                  <a:srgbClr val="000000"/>
                </a:solidFill>
                <a:uFill>
                  <a:solidFill>
                    <a:srgbClr val="FFFFFF"/>
                  </a:solidFill>
                </a:uFill>
                <a:latin typeface="Arial"/>
                <a:ea typeface="Microsoft YaHei"/>
              </a:rPr>
              <a:t>-(subject/predicate terms; copulas; quantifiers)</a:t>
            </a:r>
          </a:p>
          <a:p>
            <a:endParaRPr lang="en-GB" sz="2400" i="1" spc="-1" dirty="0">
              <a:solidFill>
                <a:srgbClr val="000000"/>
              </a:solidFill>
              <a:uFill>
                <a:solidFill>
                  <a:srgbClr val="FFFFFF"/>
                </a:solidFill>
              </a:uFill>
              <a:latin typeface="Arial"/>
              <a:ea typeface="Microsoft YaHei"/>
            </a:endParaRPr>
          </a:p>
          <a:p>
            <a:r>
              <a:rPr lang="en-GB" sz="2400" i="1" spc="-1" dirty="0">
                <a:solidFill>
                  <a:srgbClr val="000000"/>
                </a:solidFill>
                <a:uFill>
                  <a:solidFill>
                    <a:srgbClr val="FFFFFF"/>
                  </a:solidFill>
                </a:uFill>
                <a:latin typeface="Arial"/>
                <a:ea typeface="Microsoft YaHei"/>
              </a:rPr>
              <a:t>5. Exercises on Diagramming</a:t>
            </a:r>
            <a:endParaRPr lang="en-GB" sz="2400" i="1" strike="noStrike" spc="-1" dirty="0">
              <a:solidFill>
                <a:srgbClr val="000000"/>
              </a:solidFill>
              <a:uFill>
                <a:solidFill>
                  <a:srgbClr val="FFFFFF"/>
                </a:solidFill>
              </a:uFill>
              <a:latin typeface="Arial"/>
              <a:ea typeface="Microsoft YaHei"/>
            </a:endParaRPr>
          </a:p>
          <a:p>
            <a:pPr marL="342900" indent="-342900">
              <a:buAutoNum type="arabicPeriod"/>
            </a:pPr>
            <a:endParaRPr lang="en-GB" i="1" spc="-1" dirty="0">
              <a:solidFill>
                <a:srgbClr val="000000"/>
              </a:solidFill>
              <a:uFill>
                <a:solidFill>
                  <a:srgbClr val="FFFFFF"/>
                </a:solidFill>
              </a:uFill>
              <a:latin typeface="Arial"/>
              <a:ea typeface="Microsoft YaHei"/>
            </a:endParaRPr>
          </a:p>
          <a:p>
            <a:pPr marL="342900" indent="-342900">
              <a:buAutoNum type="arabicPeriod"/>
            </a:pPr>
            <a:endParaRPr lang="en-GB" sz="1800" b="0" i="1" strike="noStrike" spc="-1" dirty="0">
              <a:solidFill>
                <a:srgbClr val="000000"/>
              </a:solidFill>
              <a:uFill>
                <a:solidFill>
                  <a:srgbClr val="FFFFFF"/>
                </a:solidFill>
              </a:uFill>
              <a:latin typeface="Arial"/>
              <a:ea typeface="Microsoft YaHei"/>
            </a:endParaRPr>
          </a:p>
          <a:p>
            <a:endParaRPr lang="en-GB" dirty="0"/>
          </a:p>
        </p:txBody>
      </p:sp>
      <p:sp>
        <p:nvSpPr>
          <p:cNvPr id="4" name="TextBox 3">
            <a:extLst>
              <a:ext uri="{FF2B5EF4-FFF2-40B4-BE49-F238E27FC236}">
                <a16:creationId xmlns:a16="http://schemas.microsoft.com/office/drawing/2014/main" id="{A6D377DE-235C-4ED3-B03A-8D3FD7C3E963}"/>
              </a:ext>
            </a:extLst>
          </p:cNvPr>
          <p:cNvSpPr txBox="1"/>
          <p:nvPr/>
        </p:nvSpPr>
        <p:spPr>
          <a:xfrm>
            <a:off x="11333376" y="6208295"/>
            <a:ext cx="47682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a:t>
            </a:r>
            <a:endParaRPr lang="en-GB" dirty="0"/>
          </a:p>
        </p:txBody>
      </p:sp>
    </p:spTree>
    <p:extLst>
      <p:ext uri="{BB962C8B-B14F-4D97-AF65-F5344CB8AC3E}">
        <p14:creationId xmlns:p14="http://schemas.microsoft.com/office/powerpoint/2010/main" val="4228445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19C730-A4E0-4B19-A1EB-07B913487673}"/>
              </a:ext>
            </a:extLst>
          </p:cNvPr>
          <p:cNvSpPr txBox="1"/>
          <p:nvPr/>
        </p:nvSpPr>
        <p:spPr>
          <a:xfrm>
            <a:off x="2924667" y="1674674"/>
            <a:ext cx="6094428" cy="3108543"/>
          </a:xfrm>
          <a:prstGeom prst="rect">
            <a:avLst/>
          </a:prstGeom>
          <a:noFill/>
        </p:spPr>
        <p:txBody>
          <a:bodyPr wrap="square">
            <a:spAutoFit/>
          </a:bodyPr>
          <a:lstStyle/>
          <a:p>
            <a:r>
              <a:rPr lang="en-GB" sz="2800" b="0" i="0" dirty="0">
                <a:solidFill>
                  <a:srgbClr val="222222"/>
                </a:solidFill>
                <a:effectLst/>
                <a:latin typeface="arial" panose="020B0604020202020204" pitchFamily="34" charset="0"/>
              </a:rPr>
              <a:t>FOUR BASIC ELEMENTS IN CATEGORICAL LOGIC</a:t>
            </a:r>
          </a:p>
          <a:p>
            <a:endParaRPr lang="en-GB" sz="2800" dirty="0">
              <a:solidFill>
                <a:srgbClr val="222222"/>
              </a:solidFill>
              <a:latin typeface="arial" panose="020B0604020202020204" pitchFamily="34" charset="0"/>
            </a:endParaRPr>
          </a:p>
          <a:p>
            <a:pPr marL="342900" indent="-342900">
              <a:buAutoNum type="arabicPeriod"/>
            </a:pPr>
            <a:r>
              <a:rPr lang="en-GB" sz="2800" dirty="0">
                <a:solidFill>
                  <a:srgbClr val="222222"/>
                </a:solidFill>
                <a:latin typeface="arial" panose="020B0604020202020204" pitchFamily="34" charset="0"/>
              </a:rPr>
              <a:t>SUBJECT TERM</a:t>
            </a:r>
          </a:p>
          <a:p>
            <a:pPr marL="342900" indent="-342900">
              <a:buAutoNum type="arabicPeriod"/>
            </a:pPr>
            <a:r>
              <a:rPr lang="en-GB" sz="2800" dirty="0">
                <a:solidFill>
                  <a:srgbClr val="222222"/>
                </a:solidFill>
                <a:latin typeface="arial" panose="020B0604020202020204" pitchFamily="34" charset="0"/>
              </a:rPr>
              <a:t>PREDICATE TERM</a:t>
            </a:r>
          </a:p>
          <a:p>
            <a:pPr marL="342900" indent="-342900">
              <a:buAutoNum type="arabicPeriod"/>
            </a:pPr>
            <a:r>
              <a:rPr lang="en-GB" sz="2800" dirty="0">
                <a:solidFill>
                  <a:srgbClr val="222222"/>
                </a:solidFill>
                <a:latin typeface="arial" panose="020B0604020202020204" pitchFamily="34" charset="0"/>
              </a:rPr>
              <a:t>COPULA</a:t>
            </a:r>
          </a:p>
          <a:p>
            <a:pPr marL="342900" indent="-342900">
              <a:buAutoNum type="arabicPeriod"/>
            </a:pPr>
            <a:r>
              <a:rPr lang="en-GB" sz="2800" dirty="0">
                <a:solidFill>
                  <a:srgbClr val="222222"/>
                </a:solidFill>
                <a:latin typeface="arial" panose="020B0604020202020204" pitchFamily="34" charset="0"/>
              </a:rPr>
              <a:t>QUANTIFIERS</a:t>
            </a:r>
            <a:endParaRPr lang="en-GB" sz="2800" dirty="0"/>
          </a:p>
        </p:txBody>
      </p:sp>
      <p:sp>
        <p:nvSpPr>
          <p:cNvPr id="2" name="TextBox 1">
            <a:extLst>
              <a:ext uri="{FF2B5EF4-FFF2-40B4-BE49-F238E27FC236}">
                <a16:creationId xmlns:a16="http://schemas.microsoft.com/office/drawing/2014/main" id="{126D2220-3897-430F-B9C6-3E6972D6BCB4}"/>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20</a:t>
            </a:r>
            <a:endParaRPr lang="en-GB" dirty="0"/>
          </a:p>
        </p:txBody>
      </p:sp>
    </p:spTree>
    <p:extLst>
      <p:ext uri="{BB962C8B-B14F-4D97-AF65-F5344CB8AC3E}">
        <p14:creationId xmlns:p14="http://schemas.microsoft.com/office/powerpoint/2010/main" val="1205531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3072D7-F194-4E43-91BB-DEC2125F7F62}"/>
              </a:ext>
            </a:extLst>
          </p:cNvPr>
          <p:cNvSpPr txBox="1"/>
          <p:nvPr/>
        </p:nvSpPr>
        <p:spPr>
          <a:xfrm>
            <a:off x="3216898" y="1781914"/>
            <a:ext cx="6094428" cy="3785652"/>
          </a:xfrm>
          <a:prstGeom prst="rect">
            <a:avLst/>
          </a:prstGeom>
          <a:noFill/>
        </p:spPr>
        <p:txBody>
          <a:bodyPr wrap="square">
            <a:spAutoFit/>
          </a:bodyPr>
          <a:lstStyle/>
          <a:p>
            <a:r>
              <a:rPr lang="en-GB" sz="2000" dirty="0">
                <a:latin typeface="Arial" panose="020B0604020202020204" pitchFamily="34" charset="0"/>
                <a:cs typeface="Arial" panose="020B0604020202020204" pitchFamily="34" charset="0"/>
              </a:rPr>
              <a:t>QUICK EXERCISE –individuate subject term, predicate term, copula and quantifier</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All mice are rodents.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Some basketball players are seven feet tall.</a:t>
            </a:r>
          </a:p>
          <a:p>
            <a:r>
              <a:rPr lang="en-GB" sz="2000" dirty="0">
                <a:latin typeface="Arial" panose="020B0604020202020204" pitchFamily="34" charset="0"/>
                <a:cs typeface="Arial" panose="020B0604020202020204" pitchFamily="34" charset="0"/>
              </a:rPr>
              <a:t> </a:t>
            </a:r>
          </a:p>
          <a:p>
            <a:r>
              <a:rPr lang="en-GB" sz="2000" dirty="0">
                <a:latin typeface="Arial" panose="020B0604020202020204" pitchFamily="34" charset="0"/>
                <a:cs typeface="Arial" panose="020B0604020202020204" pitchFamily="34" charset="0"/>
              </a:rPr>
              <a:t>A few scholars are good athletes.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No sailors are bad swimmers.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Most snakes are harmless. </a:t>
            </a:r>
          </a:p>
        </p:txBody>
      </p:sp>
      <p:sp>
        <p:nvSpPr>
          <p:cNvPr id="2" name="TextBox 1">
            <a:extLst>
              <a:ext uri="{FF2B5EF4-FFF2-40B4-BE49-F238E27FC236}">
                <a16:creationId xmlns:a16="http://schemas.microsoft.com/office/drawing/2014/main" id="{BD42605A-CD9C-45AB-B450-92DAF4375AA9}"/>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21</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AB63C5DF-70F4-4DEB-9A19-ABDD117F04D1}"/>
                  </a:ext>
                </a:extLst>
              </p14:cNvPr>
              <p14:cNvContentPartPr/>
              <p14:nvPr/>
            </p14:nvContentPartPr>
            <p14:xfrm>
              <a:off x="363240" y="600840"/>
              <a:ext cx="10578600" cy="5481720"/>
            </p14:xfrm>
          </p:contentPart>
        </mc:Choice>
        <mc:Fallback>
          <p:pic>
            <p:nvPicPr>
              <p:cNvPr id="4" name="Рукописный ввод 3">
                <a:extLst>
                  <a:ext uri="{FF2B5EF4-FFF2-40B4-BE49-F238E27FC236}">
                    <a16:creationId xmlns:a16="http://schemas.microsoft.com/office/drawing/2014/main" id="{AB63C5DF-70F4-4DEB-9A19-ABDD117F04D1}"/>
                  </a:ext>
                </a:extLst>
              </p:cNvPr>
              <p:cNvPicPr/>
              <p:nvPr/>
            </p:nvPicPr>
            <p:blipFill>
              <a:blip r:embed="rId3"/>
              <a:stretch>
                <a:fillRect/>
              </a:stretch>
            </p:blipFill>
            <p:spPr>
              <a:xfrm>
                <a:off x="353880" y="591480"/>
                <a:ext cx="10597320" cy="5500440"/>
              </a:xfrm>
              <a:prstGeom prst="rect">
                <a:avLst/>
              </a:prstGeom>
            </p:spPr>
          </p:pic>
        </mc:Fallback>
      </mc:AlternateContent>
    </p:spTree>
    <p:extLst>
      <p:ext uri="{BB962C8B-B14F-4D97-AF65-F5344CB8AC3E}">
        <p14:creationId xmlns:p14="http://schemas.microsoft.com/office/powerpoint/2010/main" val="2728635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30034-FAF5-4885-A278-87BB209AB31C}"/>
              </a:ext>
            </a:extLst>
          </p:cNvPr>
          <p:cNvSpPr txBox="1"/>
          <p:nvPr/>
        </p:nvSpPr>
        <p:spPr>
          <a:xfrm>
            <a:off x="2500853" y="1357708"/>
            <a:ext cx="7190294" cy="3785652"/>
          </a:xfrm>
          <a:prstGeom prst="rect">
            <a:avLst/>
          </a:prstGeom>
          <a:noFill/>
        </p:spPr>
        <p:txBody>
          <a:bodyPr wrap="square">
            <a:spAutoFit/>
          </a:bodyPr>
          <a:lstStyle/>
          <a:p>
            <a:r>
              <a:rPr lang="en-GB" sz="2400" dirty="0">
                <a:solidFill>
                  <a:srgbClr val="222222"/>
                </a:solidFill>
                <a:latin typeface="arial" panose="020B0604020202020204" pitchFamily="34" charset="0"/>
              </a:rPr>
              <a:t>Since, categorical logic asserts that either all or parts of a class denoted by the subject term is included or excluded from the class denoted by the predicate term we have 4 basic categorical propositions: </a:t>
            </a:r>
          </a:p>
          <a:p>
            <a:endParaRPr lang="en-GB" sz="2400" dirty="0">
              <a:solidFill>
                <a:srgbClr val="222222"/>
              </a:solidFill>
              <a:latin typeface="arial" panose="020B0604020202020204" pitchFamily="34" charset="0"/>
            </a:endParaRPr>
          </a:p>
          <a:p>
            <a:r>
              <a:rPr lang="en-GB" sz="2400" dirty="0">
                <a:solidFill>
                  <a:srgbClr val="222222"/>
                </a:solidFill>
                <a:latin typeface="arial" panose="020B0604020202020204" pitchFamily="34" charset="0"/>
              </a:rPr>
              <a:t>1. All S are P</a:t>
            </a:r>
          </a:p>
          <a:p>
            <a:r>
              <a:rPr lang="en-GB" sz="2400" dirty="0">
                <a:solidFill>
                  <a:srgbClr val="222222"/>
                </a:solidFill>
                <a:latin typeface="arial" panose="020B0604020202020204" pitchFamily="34" charset="0"/>
              </a:rPr>
              <a:t>2. No S are P</a:t>
            </a:r>
          </a:p>
          <a:p>
            <a:r>
              <a:rPr lang="en-GB" sz="2400" dirty="0">
                <a:solidFill>
                  <a:srgbClr val="222222"/>
                </a:solidFill>
                <a:latin typeface="arial" panose="020B0604020202020204" pitchFamily="34" charset="0"/>
              </a:rPr>
              <a:t>3. Some S are P</a:t>
            </a:r>
          </a:p>
          <a:p>
            <a:r>
              <a:rPr lang="en-GB" sz="2400" dirty="0">
                <a:solidFill>
                  <a:srgbClr val="222222"/>
                </a:solidFill>
                <a:latin typeface="arial" panose="020B0604020202020204" pitchFamily="34" charset="0"/>
              </a:rPr>
              <a:t>4. Some S are not P</a:t>
            </a:r>
            <a:endParaRPr lang="en-GB" sz="2400" dirty="0"/>
          </a:p>
        </p:txBody>
      </p:sp>
      <mc:AlternateContent xmlns:mc="http://schemas.openxmlformats.org/markup-compatibility/2006" xmlns:p14="http://schemas.microsoft.com/office/powerpoint/2010/main">
        <mc:Choice Requires="p14">
          <p:contentPart p14:bwMode="auto" r:id="rId2">
            <p14:nvContentPartPr>
              <p14:cNvPr id="4" name="Рукописный ввод 3">
                <a:extLst>
                  <a:ext uri="{FF2B5EF4-FFF2-40B4-BE49-F238E27FC236}">
                    <a16:creationId xmlns:a16="http://schemas.microsoft.com/office/drawing/2014/main" id="{949FA316-0706-4502-95AD-3F532F9831B9}"/>
                  </a:ext>
                </a:extLst>
              </p14:cNvPr>
              <p14:cNvContentPartPr/>
              <p14:nvPr/>
            </p14:nvContentPartPr>
            <p14:xfrm>
              <a:off x="-482608" y="5537958"/>
              <a:ext cx="7560" cy="41040"/>
            </p14:xfrm>
          </p:contentPart>
        </mc:Choice>
        <mc:Fallback xmlns="">
          <p:pic>
            <p:nvPicPr>
              <p:cNvPr id="4" name="Рукописный ввод 3">
                <a:extLst>
                  <a:ext uri="{FF2B5EF4-FFF2-40B4-BE49-F238E27FC236}">
                    <a16:creationId xmlns:a16="http://schemas.microsoft.com/office/drawing/2014/main" id="{949FA316-0706-4502-95AD-3F532F9831B9}"/>
                  </a:ext>
                </a:extLst>
              </p:cNvPr>
              <p:cNvPicPr/>
              <p:nvPr/>
            </p:nvPicPr>
            <p:blipFill>
              <a:blip r:embed="rId3"/>
              <a:stretch>
                <a:fillRect/>
              </a:stretch>
            </p:blipFill>
            <p:spPr>
              <a:xfrm>
                <a:off x="-500608" y="5520318"/>
                <a:ext cx="43200" cy="76680"/>
              </a:xfrm>
              <a:prstGeom prst="rect">
                <a:avLst/>
              </a:prstGeom>
            </p:spPr>
          </p:pic>
        </mc:Fallback>
      </mc:AlternateContent>
      <p:sp>
        <p:nvSpPr>
          <p:cNvPr id="48" name="TextBox 47">
            <a:extLst>
              <a:ext uri="{FF2B5EF4-FFF2-40B4-BE49-F238E27FC236}">
                <a16:creationId xmlns:a16="http://schemas.microsoft.com/office/drawing/2014/main" id="{F43A778C-11D4-423B-8050-699FEE534F1A}"/>
              </a:ext>
            </a:extLst>
          </p:cNvPr>
          <p:cNvSpPr txBox="1"/>
          <p:nvPr/>
        </p:nvSpPr>
        <p:spPr>
          <a:xfrm>
            <a:off x="504989" y="410950"/>
            <a:ext cx="9186158" cy="461665"/>
          </a:xfrm>
          <a:prstGeom prst="rect">
            <a:avLst/>
          </a:prstGeom>
          <a:noFill/>
        </p:spPr>
        <p:txBody>
          <a:bodyPr wrap="square">
            <a:spAutoFit/>
          </a:bodyPr>
          <a:lstStyle/>
          <a:p>
            <a:r>
              <a:rPr lang="en-GB" sz="2400" b="1" dirty="0">
                <a:solidFill>
                  <a:srgbClr val="222222"/>
                </a:solidFill>
                <a:latin typeface="arial" panose="020B0604020202020204" pitchFamily="34" charset="0"/>
              </a:rPr>
              <a:t>STANDARD FORMS CATEGORICAL PROPOSITIONS</a:t>
            </a:r>
            <a:endParaRPr lang="en-GB" sz="2400" b="1" dirty="0"/>
          </a:p>
        </p:txBody>
      </p:sp>
      <p:sp>
        <p:nvSpPr>
          <p:cNvPr id="2" name="TextBox 1">
            <a:extLst>
              <a:ext uri="{FF2B5EF4-FFF2-40B4-BE49-F238E27FC236}">
                <a16:creationId xmlns:a16="http://schemas.microsoft.com/office/drawing/2014/main" id="{5876CCEC-E93F-48D9-A208-3DB04930BC0A}"/>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22</a:t>
            </a:r>
            <a:endParaRPr lang="en-GB" dirty="0"/>
          </a:p>
        </p:txBody>
      </p:sp>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06D6121B-56CC-4FD1-887C-66C29490913F}"/>
                  </a:ext>
                </a:extLst>
              </p14:cNvPr>
              <p14:cNvContentPartPr/>
              <p14:nvPr/>
            </p14:nvContentPartPr>
            <p14:xfrm>
              <a:off x="355680" y="2877480"/>
              <a:ext cx="9110880" cy="2467800"/>
            </p14:xfrm>
          </p:contentPart>
        </mc:Choice>
        <mc:Fallback>
          <p:pic>
            <p:nvPicPr>
              <p:cNvPr id="5" name="Рукописный ввод 4">
                <a:extLst>
                  <a:ext uri="{FF2B5EF4-FFF2-40B4-BE49-F238E27FC236}">
                    <a16:creationId xmlns:a16="http://schemas.microsoft.com/office/drawing/2014/main" id="{06D6121B-56CC-4FD1-887C-66C29490913F}"/>
                  </a:ext>
                </a:extLst>
              </p:cNvPr>
              <p:cNvPicPr/>
              <p:nvPr/>
            </p:nvPicPr>
            <p:blipFill>
              <a:blip r:embed="rId5"/>
              <a:stretch>
                <a:fillRect/>
              </a:stretch>
            </p:blipFill>
            <p:spPr>
              <a:xfrm>
                <a:off x="346320" y="2868120"/>
                <a:ext cx="9129600" cy="2486520"/>
              </a:xfrm>
              <a:prstGeom prst="rect">
                <a:avLst/>
              </a:prstGeom>
            </p:spPr>
          </p:pic>
        </mc:Fallback>
      </mc:AlternateContent>
    </p:spTree>
    <p:extLst>
      <p:ext uri="{BB962C8B-B14F-4D97-AF65-F5344CB8AC3E}">
        <p14:creationId xmlns:p14="http://schemas.microsoft.com/office/powerpoint/2010/main" val="35755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imir Lewy Library on Twitter: &quot;Philosopher Alice Ambrose was ...">
            <a:extLst>
              <a:ext uri="{FF2B5EF4-FFF2-40B4-BE49-F238E27FC236}">
                <a16:creationId xmlns:a16="http://schemas.microsoft.com/office/drawing/2014/main" id="{1F3716BE-847C-41F1-9D21-2D84C41DC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115" y="1783874"/>
            <a:ext cx="8013373" cy="40066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F64D597-AFB8-4D1D-8B13-69CBE52A4E35}"/>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23</a:t>
            </a:r>
            <a:endParaRPr lang="en-GB" dirty="0"/>
          </a:p>
        </p:txBody>
      </p:sp>
      <mc:AlternateContent xmlns:mc="http://schemas.openxmlformats.org/markup-compatibility/2006">
        <mc:Choice xmlns:p14="http://schemas.microsoft.com/office/powerpoint/2010/main" Requires="p14">
          <p:contentPart p14:bwMode="auto" r:id="rId3">
            <p14:nvContentPartPr>
              <p14:cNvPr id="3" name="Рукописный ввод 2">
                <a:extLst>
                  <a:ext uri="{FF2B5EF4-FFF2-40B4-BE49-F238E27FC236}">
                    <a16:creationId xmlns:a16="http://schemas.microsoft.com/office/drawing/2014/main" id="{7F397317-2D87-44EC-A073-7F4F8495643A}"/>
                  </a:ext>
                </a:extLst>
              </p14:cNvPr>
              <p14:cNvContentPartPr/>
              <p14:nvPr/>
            </p14:nvContentPartPr>
            <p14:xfrm>
              <a:off x="8400240" y="1909080"/>
              <a:ext cx="1500480" cy="723240"/>
            </p14:xfrm>
          </p:contentPart>
        </mc:Choice>
        <mc:Fallback>
          <p:pic>
            <p:nvPicPr>
              <p:cNvPr id="3" name="Рукописный ввод 2">
                <a:extLst>
                  <a:ext uri="{FF2B5EF4-FFF2-40B4-BE49-F238E27FC236}">
                    <a16:creationId xmlns:a16="http://schemas.microsoft.com/office/drawing/2014/main" id="{7F397317-2D87-44EC-A073-7F4F8495643A}"/>
                  </a:ext>
                </a:extLst>
              </p:cNvPr>
              <p:cNvPicPr/>
              <p:nvPr/>
            </p:nvPicPr>
            <p:blipFill>
              <a:blip r:embed="rId4"/>
              <a:stretch>
                <a:fillRect/>
              </a:stretch>
            </p:blipFill>
            <p:spPr>
              <a:xfrm>
                <a:off x="8390880" y="1899720"/>
                <a:ext cx="1519200" cy="741960"/>
              </a:xfrm>
              <a:prstGeom prst="rect">
                <a:avLst/>
              </a:prstGeom>
            </p:spPr>
          </p:pic>
        </mc:Fallback>
      </mc:AlternateContent>
    </p:spTree>
    <p:extLst>
      <p:ext uri="{BB962C8B-B14F-4D97-AF65-F5344CB8AC3E}">
        <p14:creationId xmlns:p14="http://schemas.microsoft.com/office/powerpoint/2010/main" val="499134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93735-598C-4AD9-AEFA-A190D14DCC39}"/>
              </a:ext>
            </a:extLst>
          </p:cNvPr>
          <p:cNvSpPr txBox="1"/>
          <p:nvPr/>
        </p:nvSpPr>
        <p:spPr>
          <a:xfrm>
            <a:off x="2651289" y="1229354"/>
            <a:ext cx="6094428" cy="3416320"/>
          </a:xfrm>
          <a:prstGeom prst="rect">
            <a:avLst/>
          </a:prstGeom>
          <a:noFill/>
        </p:spPr>
        <p:txBody>
          <a:bodyPr wrap="square">
            <a:spAutoFit/>
          </a:bodyPr>
          <a:lstStyle/>
          <a:p>
            <a:r>
              <a:rPr lang="en-GB" sz="2400" b="1" dirty="0">
                <a:solidFill>
                  <a:srgbClr val="222222"/>
                </a:solidFill>
                <a:latin typeface="arial" panose="020B0604020202020204" pitchFamily="34" charset="0"/>
              </a:rPr>
              <a:t>5. EXERCISES – diagramming arguments</a:t>
            </a:r>
          </a:p>
          <a:p>
            <a:endParaRPr lang="en-GB" sz="2400" b="1" dirty="0">
              <a:solidFill>
                <a:srgbClr val="222222"/>
              </a:solidFill>
              <a:latin typeface="arial" panose="020B0604020202020204" pitchFamily="34" charset="0"/>
            </a:endParaRPr>
          </a:p>
          <a:p>
            <a:r>
              <a:rPr lang="en-GB" sz="2400" b="1" dirty="0">
                <a:solidFill>
                  <a:srgbClr val="222222"/>
                </a:solidFill>
                <a:latin typeface="arial" panose="020B0604020202020204" pitchFamily="34" charset="0"/>
              </a:rPr>
              <a:t>RECALL</a:t>
            </a:r>
          </a:p>
          <a:p>
            <a:endParaRPr lang="en-GB" sz="2400" b="1" dirty="0">
              <a:solidFill>
                <a:srgbClr val="222222"/>
              </a:solidFill>
              <a:latin typeface="arial" panose="020B0604020202020204" pitchFamily="34" charset="0"/>
            </a:endParaRPr>
          </a:p>
          <a:p>
            <a:endParaRPr lang="en-GB" sz="2400" b="1" dirty="0">
              <a:solidFill>
                <a:srgbClr val="222222"/>
              </a:solidFill>
              <a:latin typeface="arial" panose="020B0604020202020204" pitchFamily="34" charset="0"/>
            </a:endParaRPr>
          </a:p>
          <a:p>
            <a:endParaRPr lang="en-GB" sz="2400" b="1" dirty="0">
              <a:solidFill>
                <a:srgbClr val="222222"/>
              </a:solidFill>
              <a:latin typeface="arial" panose="020B0604020202020204" pitchFamily="34" charset="0"/>
            </a:endParaRPr>
          </a:p>
          <a:p>
            <a:endParaRPr lang="en-GB" sz="2400" b="1" dirty="0">
              <a:solidFill>
                <a:srgbClr val="222222"/>
              </a:solidFill>
              <a:latin typeface="arial" panose="020B0604020202020204" pitchFamily="34" charset="0"/>
            </a:endParaRPr>
          </a:p>
          <a:p>
            <a:endParaRPr lang="en-GB" sz="2400" b="1" dirty="0"/>
          </a:p>
        </p:txBody>
      </p:sp>
      <p:pic>
        <p:nvPicPr>
          <p:cNvPr id="5" name="Рисунок 4">
            <a:extLst>
              <a:ext uri="{FF2B5EF4-FFF2-40B4-BE49-F238E27FC236}">
                <a16:creationId xmlns:a16="http://schemas.microsoft.com/office/drawing/2014/main" id="{D7113212-2643-4926-94A8-800D97D48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4997" y="2148377"/>
            <a:ext cx="4848902" cy="4239217"/>
          </a:xfrm>
          <a:prstGeom prst="rect">
            <a:avLst/>
          </a:prstGeom>
        </p:spPr>
      </p:pic>
      <p:sp>
        <p:nvSpPr>
          <p:cNvPr id="2" name="TextBox 1">
            <a:extLst>
              <a:ext uri="{FF2B5EF4-FFF2-40B4-BE49-F238E27FC236}">
                <a16:creationId xmlns:a16="http://schemas.microsoft.com/office/drawing/2014/main" id="{6F47E81A-CCFF-4CEE-A82F-C6B5BD355CCF}"/>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24</a:t>
            </a:r>
            <a:endParaRPr lang="en-GB" dirty="0"/>
          </a:p>
        </p:txBody>
      </p:sp>
    </p:spTree>
    <p:extLst>
      <p:ext uri="{BB962C8B-B14F-4D97-AF65-F5344CB8AC3E}">
        <p14:creationId xmlns:p14="http://schemas.microsoft.com/office/powerpoint/2010/main" val="790052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DC7BEE-951F-4E42-B822-3563B04B3916}"/>
              </a:ext>
            </a:extLst>
          </p:cNvPr>
          <p:cNvSpPr txBox="1"/>
          <p:nvPr/>
        </p:nvSpPr>
        <p:spPr>
          <a:xfrm>
            <a:off x="3226324" y="2199597"/>
            <a:ext cx="6094428" cy="2308324"/>
          </a:xfrm>
          <a:prstGeom prst="rect">
            <a:avLst/>
          </a:prstGeom>
          <a:noFill/>
        </p:spPr>
        <p:txBody>
          <a:bodyPr wrap="square">
            <a:spAutoFit/>
          </a:bodyPr>
          <a:lstStyle/>
          <a:p>
            <a:pPr marL="457200" indent="-457200">
              <a:spcAft>
                <a:spcPts val="0"/>
              </a:spcAft>
            </a:pP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Fine wine can only be produced by very labour intensive methods. This means that the best wines will always be expensive. And this in turn means that wine appreciation will always be the preserve of the well-heeled.</a:t>
            </a:r>
            <a:endParaRPr lang="en-GB" sz="2000" dirty="0">
              <a:solidFill>
                <a:srgbClr val="00000A"/>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2" name="TextBox 1">
            <a:extLst>
              <a:ext uri="{FF2B5EF4-FFF2-40B4-BE49-F238E27FC236}">
                <a16:creationId xmlns:a16="http://schemas.microsoft.com/office/drawing/2014/main" id="{BCF0D81E-8B38-41F9-9F12-9ADDBC0D3BDE}"/>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25</a:t>
            </a:r>
            <a:endParaRPr lang="en-GB" dirty="0"/>
          </a:p>
        </p:txBody>
      </p:sp>
    </p:spTree>
    <p:extLst>
      <p:ext uri="{BB962C8B-B14F-4D97-AF65-F5344CB8AC3E}">
        <p14:creationId xmlns:p14="http://schemas.microsoft.com/office/powerpoint/2010/main" val="2382590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B54B8-9539-4EEF-9375-F9D9BFD2DAF4}"/>
              </a:ext>
            </a:extLst>
          </p:cNvPr>
          <p:cNvSpPr txBox="1"/>
          <p:nvPr/>
        </p:nvSpPr>
        <p:spPr>
          <a:xfrm>
            <a:off x="3047215" y="2000195"/>
            <a:ext cx="6094428" cy="2616101"/>
          </a:xfrm>
          <a:prstGeom prst="rect">
            <a:avLst/>
          </a:prstGeom>
          <a:noFill/>
        </p:spPr>
        <p:txBody>
          <a:bodyPr wrap="square">
            <a:spAutoFit/>
          </a:bodyPr>
          <a:lstStyle/>
          <a:p>
            <a:pPr marL="457200" indent="-457200">
              <a:spcAft>
                <a:spcPts val="0"/>
              </a:spcAft>
            </a:pP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Fine wine can only be produced by very labour intensive methods. </a:t>
            </a:r>
            <a:r>
              <a:rPr lang="en-GB" sz="24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means that</a:t>
            </a: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 the best wines will always be expensive. And this in turn means that (3) wine appreciation will always be the preserve of the well-heeled.</a:t>
            </a:r>
            <a:endParaRPr lang="en-GB" sz="2000" dirty="0">
              <a:solidFill>
                <a:srgbClr val="00000A"/>
              </a:solidFill>
              <a:effectLst/>
              <a:latin typeface="Arial" panose="020B0604020202020204" pitchFamily="34" charset="0"/>
              <a:ea typeface="SimSun" panose="02010600030101010101" pitchFamily="2" charset="-122"/>
              <a:cs typeface="Arial" panose="020B0604020202020204" pitchFamily="34" charset="0"/>
            </a:endParaRPr>
          </a:p>
          <a:p>
            <a:pPr marL="2743200">
              <a:spcAft>
                <a:spcPts val="0"/>
              </a:spcAft>
            </a:pPr>
            <a:endParaRPr lang="en-GB" sz="2000" dirty="0">
              <a:solidFill>
                <a:srgbClr val="00000A"/>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2" name="TextBox 1">
            <a:extLst>
              <a:ext uri="{FF2B5EF4-FFF2-40B4-BE49-F238E27FC236}">
                <a16:creationId xmlns:a16="http://schemas.microsoft.com/office/drawing/2014/main" id="{0276704D-9AD6-40A3-85F6-6FACDC2DD9CF}"/>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26</a:t>
            </a:r>
            <a:endParaRPr lang="en-GB" dirty="0"/>
          </a:p>
        </p:txBody>
      </p:sp>
    </p:spTree>
    <p:extLst>
      <p:ext uri="{BB962C8B-B14F-4D97-AF65-F5344CB8AC3E}">
        <p14:creationId xmlns:p14="http://schemas.microsoft.com/office/powerpoint/2010/main" val="1963023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55A32-D6F5-4576-B283-3B8070691958}"/>
              </a:ext>
            </a:extLst>
          </p:cNvPr>
          <p:cNvSpPr txBox="1"/>
          <p:nvPr/>
        </p:nvSpPr>
        <p:spPr>
          <a:xfrm>
            <a:off x="3048786" y="2391034"/>
            <a:ext cx="6094428" cy="2554545"/>
          </a:xfrm>
          <a:prstGeom prst="rect">
            <a:avLst/>
          </a:prstGeom>
          <a:noFill/>
        </p:spPr>
        <p:txBody>
          <a:bodyPr wrap="square">
            <a:spAutoFit/>
          </a:bodyPr>
          <a:lstStyle/>
          <a:p>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(1)</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(2)</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(3)</a:t>
            </a:r>
            <a:endParaRPr lang="en-GB" sz="3200" dirty="0"/>
          </a:p>
        </p:txBody>
      </p:sp>
      <p:sp>
        <p:nvSpPr>
          <p:cNvPr id="2" name="TextBox 1">
            <a:extLst>
              <a:ext uri="{FF2B5EF4-FFF2-40B4-BE49-F238E27FC236}">
                <a16:creationId xmlns:a16="http://schemas.microsoft.com/office/drawing/2014/main" id="{63AD17E3-9526-405C-853A-237E1D4F531C}"/>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27</a:t>
            </a:r>
            <a:endParaRPr lang="en-GB" dirty="0"/>
          </a:p>
        </p:txBody>
      </p:sp>
    </p:spTree>
    <p:extLst>
      <p:ext uri="{BB962C8B-B14F-4D97-AF65-F5344CB8AC3E}">
        <p14:creationId xmlns:p14="http://schemas.microsoft.com/office/powerpoint/2010/main" val="2230532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E6390-2B7D-4A49-936E-7360A6AD2C79}"/>
              </a:ext>
            </a:extLst>
          </p:cNvPr>
          <p:cNvSpPr txBox="1"/>
          <p:nvPr/>
        </p:nvSpPr>
        <p:spPr>
          <a:xfrm>
            <a:off x="3047215" y="1494929"/>
            <a:ext cx="6094428" cy="3503523"/>
          </a:xfrm>
          <a:prstGeom prst="rect">
            <a:avLst/>
          </a:prstGeom>
          <a:noFill/>
        </p:spPr>
        <p:txBody>
          <a:bodyPr wrap="square">
            <a:spAutoFit/>
          </a:bodyPr>
          <a:lstStyle/>
          <a:p>
            <a:pPr marL="32385">
              <a:spcAft>
                <a:spcPts val="1350"/>
              </a:spcAft>
            </a:pP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Riots broke out after the last elections in Iran, as it was evident that the results had been tampered with. The riots showed that the people of Iran were fed up with the totalitarian regime they lived under, and this in turn made  the government rethink where they went wrong in addressing the people's needs.</a:t>
            </a:r>
          </a:p>
          <a:p>
            <a:pPr marL="457200" indent="-424815">
              <a:spcAft>
                <a:spcPts val="1350"/>
              </a:spcAft>
              <a:buAutoNum type="arabicParenBoth"/>
            </a:pPr>
            <a:endParaRPr lang="en-GB" sz="2000" dirty="0">
              <a:solidFill>
                <a:srgbClr val="00000A"/>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2" name="TextBox 1">
            <a:extLst>
              <a:ext uri="{FF2B5EF4-FFF2-40B4-BE49-F238E27FC236}">
                <a16:creationId xmlns:a16="http://schemas.microsoft.com/office/drawing/2014/main" id="{3067C1AC-43C4-462B-B7C3-8BF5D9323A68}"/>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28</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18140037-58F5-40FA-91AA-80518070F96E}"/>
                  </a:ext>
                </a:extLst>
              </p14:cNvPr>
              <p14:cNvContentPartPr/>
              <p14:nvPr/>
            </p14:nvContentPartPr>
            <p14:xfrm>
              <a:off x="2806920" y="1615680"/>
              <a:ext cx="3225960" cy="2084400"/>
            </p14:xfrm>
          </p:contentPart>
        </mc:Choice>
        <mc:Fallback>
          <p:pic>
            <p:nvPicPr>
              <p:cNvPr id="4" name="Рукописный ввод 3">
                <a:extLst>
                  <a:ext uri="{FF2B5EF4-FFF2-40B4-BE49-F238E27FC236}">
                    <a16:creationId xmlns:a16="http://schemas.microsoft.com/office/drawing/2014/main" id="{18140037-58F5-40FA-91AA-80518070F96E}"/>
                  </a:ext>
                </a:extLst>
              </p:cNvPr>
              <p:cNvPicPr/>
              <p:nvPr/>
            </p:nvPicPr>
            <p:blipFill>
              <a:blip r:embed="rId3"/>
              <a:stretch>
                <a:fillRect/>
              </a:stretch>
            </p:blipFill>
            <p:spPr>
              <a:xfrm>
                <a:off x="2797560" y="1606320"/>
                <a:ext cx="3244680" cy="2103120"/>
              </a:xfrm>
              <a:prstGeom prst="rect">
                <a:avLst/>
              </a:prstGeom>
            </p:spPr>
          </p:pic>
        </mc:Fallback>
      </mc:AlternateContent>
    </p:spTree>
    <p:extLst>
      <p:ext uri="{BB962C8B-B14F-4D97-AF65-F5344CB8AC3E}">
        <p14:creationId xmlns:p14="http://schemas.microsoft.com/office/powerpoint/2010/main" val="16865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362ABF-EABB-4189-81BF-0A4530B6E96B}"/>
              </a:ext>
            </a:extLst>
          </p:cNvPr>
          <p:cNvSpPr txBox="1"/>
          <p:nvPr/>
        </p:nvSpPr>
        <p:spPr>
          <a:xfrm>
            <a:off x="2971801" y="1492572"/>
            <a:ext cx="6094428" cy="3872855"/>
          </a:xfrm>
          <a:prstGeom prst="rect">
            <a:avLst/>
          </a:prstGeom>
          <a:noFill/>
        </p:spPr>
        <p:txBody>
          <a:bodyPr wrap="square">
            <a:spAutoFit/>
          </a:bodyPr>
          <a:lstStyle/>
          <a:p>
            <a:pPr marL="457200" indent="-424815">
              <a:spcAft>
                <a:spcPts val="1350"/>
              </a:spcAft>
              <a:buAutoNum type="arabicParenBoth"/>
            </a:pP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Riots broke out after the last elections in Iran, </a:t>
            </a:r>
            <a:r>
              <a:rPr lang="en-GB" sz="24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as</a:t>
            </a: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 it was evident that the results had been tampered with. </a:t>
            </a:r>
            <a:r>
              <a:rPr lang="en-GB" sz="24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riots showed that</a:t>
            </a: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 the people of Iran were fed up with the totalitarian regime they lived under, </a:t>
            </a:r>
            <a:r>
              <a:rPr lang="en-GB" sz="24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this in turn made</a:t>
            </a:r>
            <a:r>
              <a:rPr lang="en-GB"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(4) the government rethink where they went wrong in addressing the people's needs.</a:t>
            </a:r>
          </a:p>
          <a:p>
            <a:pPr marL="457200" indent="-424815">
              <a:spcAft>
                <a:spcPts val="1350"/>
              </a:spcAft>
              <a:buAutoNum type="arabicParenBoth"/>
            </a:pPr>
            <a:endParaRPr lang="en-GB" sz="2000" dirty="0">
              <a:solidFill>
                <a:srgbClr val="00000A"/>
              </a:solidFill>
              <a:effectLst/>
              <a:latin typeface="Arial" panose="020B0604020202020204" pitchFamily="34" charset="0"/>
              <a:ea typeface="SimSun" panose="02010600030101010101" pitchFamily="2" charset="-122"/>
              <a:cs typeface="Arial" panose="020B0604020202020204" pitchFamily="34" charset="0"/>
            </a:endParaRPr>
          </a:p>
        </p:txBody>
      </p:sp>
      <p:sp>
        <p:nvSpPr>
          <p:cNvPr id="2" name="TextBox 1">
            <a:extLst>
              <a:ext uri="{FF2B5EF4-FFF2-40B4-BE49-F238E27FC236}">
                <a16:creationId xmlns:a16="http://schemas.microsoft.com/office/drawing/2014/main" id="{F63B38CE-CF67-4E63-A5DA-C8428BAB10B1}"/>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29</a:t>
            </a:r>
            <a:endParaRPr lang="en-GB"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1305D645-8539-4544-A7DE-465BF5C429D1}"/>
                  </a:ext>
                </a:extLst>
              </p14:cNvPr>
              <p14:cNvContentPartPr/>
              <p14:nvPr/>
            </p14:nvContentPartPr>
            <p14:xfrm>
              <a:off x="1109880" y="1942560"/>
              <a:ext cx="464760" cy="3645000"/>
            </p14:xfrm>
          </p:contentPart>
        </mc:Choice>
        <mc:Fallback>
          <p:pic>
            <p:nvPicPr>
              <p:cNvPr id="4" name="Рукописный ввод 3">
                <a:extLst>
                  <a:ext uri="{FF2B5EF4-FFF2-40B4-BE49-F238E27FC236}">
                    <a16:creationId xmlns:a16="http://schemas.microsoft.com/office/drawing/2014/main" id="{1305D645-8539-4544-A7DE-465BF5C429D1}"/>
                  </a:ext>
                </a:extLst>
              </p:cNvPr>
              <p:cNvPicPr/>
              <p:nvPr/>
            </p:nvPicPr>
            <p:blipFill>
              <a:blip r:embed="rId3"/>
              <a:stretch>
                <a:fillRect/>
              </a:stretch>
            </p:blipFill>
            <p:spPr>
              <a:xfrm>
                <a:off x="1100520" y="1933200"/>
                <a:ext cx="483480" cy="3663720"/>
              </a:xfrm>
              <a:prstGeom prst="rect">
                <a:avLst/>
              </a:prstGeom>
            </p:spPr>
          </p:pic>
        </mc:Fallback>
      </mc:AlternateContent>
      <p:grpSp>
        <p:nvGrpSpPr>
          <p:cNvPr id="7" name="Группа 6">
            <a:extLst>
              <a:ext uri="{FF2B5EF4-FFF2-40B4-BE49-F238E27FC236}">
                <a16:creationId xmlns:a16="http://schemas.microsoft.com/office/drawing/2014/main" id="{A69C8ED8-7B69-4839-81B4-656CA96CC738}"/>
              </a:ext>
            </a:extLst>
          </p:cNvPr>
          <p:cNvGrpSpPr/>
          <p:nvPr/>
        </p:nvGrpSpPr>
        <p:grpSpPr>
          <a:xfrm>
            <a:off x="231632" y="2713758"/>
            <a:ext cx="1956240" cy="1695600"/>
            <a:chOff x="231632" y="2713758"/>
            <a:chExt cx="1956240" cy="1695600"/>
          </a:xfrm>
        </p:grpSpPr>
        <mc:AlternateContent xmlns:mc="http://schemas.openxmlformats.org/markup-compatibility/2006">
          <mc:Choice xmlns:p14="http://schemas.microsoft.com/office/powerpoint/2010/main" Requires="p14">
            <p:contentPart p14:bwMode="auto" r:id="rId4">
              <p14:nvContentPartPr>
                <p14:cNvPr id="5" name="Рукописный ввод 4">
                  <a:extLst>
                    <a:ext uri="{FF2B5EF4-FFF2-40B4-BE49-F238E27FC236}">
                      <a16:creationId xmlns:a16="http://schemas.microsoft.com/office/drawing/2014/main" id="{1374784B-2F50-4909-9E82-D34B262E655F}"/>
                    </a:ext>
                  </a:extLst>
                </p14:cNvPr>
                <p14:cNvContentPartPr/>
                <p14:nvPr/>
              </p14:nvContentPartPr>
              <p14:xfrm>
                <a:off x="231632" y="2713758"/>
                <a:ext cx="1904040" cy="1695600"/>
              </p14:xfrm>
            </p:contentPart>
          </mc:Choice>
          <mc:Fallback>
            <p:pic>
              <p:nvPicPr>
                <p:cNvPr id="5" name="Рукописный ввод 4">
                  <a:extLst>
                    <a:ext uri="{FF2B5EF4-FFF2-40B4-BE49-F238E27FC236}">
                      <a16:creationId xmlns:a16="http://schemas.microsoft.com/office/drawing/2014/main" id="{1374784B-2F50-4909-9E82-D34B262E655F}"/>
                    </a:ext>
                  </a:extLst>
                </p:cNvPr>
                <p:cNvPicPr/>
                <p:nvPr/>
              </p:nvPicPr>
              <p:blipFill>
                <a:blip r:embed="rId5"/>
                <a:stretch>
                  <a:fillRect/>
                </a:stretch>
              </p:blipFill>
              <p:spPr>
                <a:xfrm>
                  <a:off x="222992" y="2705118"/>
                  <a:ext cx="1921680" cy="1713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Рукописный ввод 5">
                  <a:extLst>
                    <a:ext uri="{FF2B5EF4-FFF2-40B4-BE49-F238E27FC236}">
                      <a16:creationId xmlns:a16="http://schemas.microsoft.com/office/drawing/2014/main" id="{B71B1A0C-9E46-4675-BAAB-FA4943CDDFD4}"/>
                    </a:ext>
                  </a:extLst>
                </p14:cNvPr>
                <p14:cNvContentPartPr/>
                <p14:nvPr/>
              </p14:nvContentPartPr>
              <p14:xfrm>
                <a:off x="383192" y="3008238"/>
                <a:ext cx="1804680" cy="1374840"/>
              </p14:xfrm>
            </p:contentPart>
          </mc:Choice>
          <mc:Fallback>
            <p:pic>
              <p:nvPicPr>
                <p:cNvPr id="6" name="Рукописный ввод 5">
                  <a:extLst>
                    <a:ext uri="{FF2B5EF4-FFF2-40B4-BE49-F238E27FC236}">
                      <a16:creationId xmlns:a16="http://schemas.microsoft.com/office/drawing/2014/main" id="{B71B1A0C-9E46-4675-BAAB-FA4943CDDFD4}"/>
                    </a:ext>
                  </a:extLst>
                </p:cNvPr>
                <p:cNvPicPr/>
                <p:nvPr/>
              </p:nvPicPr>
              <p:blipFill>
                <a:blip r:embed="rId7"/>
                <a:stretch>
                  <a:fillRect/>
                </a:stretch>
              </p:blipFill>
              <p:spPr>
                <a:xfrm>
                  <a:off x="374552" y="2999598"/>
                  <a:ext cx="1822320" cy="1392480"/>
                </a:xfrm>
                <a:prstGeom prst="rect">
                  <a:avLst/>
                </a:prstGeom>
              </p:spPr>
            </p:pic>
          </mc:Fallback>
        </mc:AlternateContent>
      </p:grpSp>
      <p:grpSp>
        <p:nvGrpSpPr>
          <p:cNvPr id="10" name="Группа 9">
            <a:extLst>
              <a:ext uri="{FF2B5EF4-FFF2-40B4-BE49-F238E27FC236}">
                <a16:creationId xmlns:a16="http://schemas.microsoft.com/office/drawing/2014/main" id="{9AF7E1DD-E9E9-4FC7-8314-15858A2498EE}"/>
              </a:ext>
            </a:extLst>
          </p:cNvPr>
          <p:cNvGrpSpPr/>
          <p:nvPr/>
        </p:nvGrpSpPr>
        <p:grpSpPr>
          <a:xfrm>
            <a:off x="2300552" y="5024958"/>
            <a:ext cx="1414800" cy="1279080"/>
            <a:chOff x="2300552" y="5024958"/>
            <a:chExt cx="1414800" cy="1279080"/>
          </a:xfrm>
        </p:grpSpPr>
        <mc:AlternateContent xmlns:mc="http://schemas.openxmlformats.org/markup-compatibility/2006">
          <mc:Choice xmlns:p14="http://schemas.microsoft.com/office/powerpoint/2010/main" Requires="p14">
            <p:contentPart p14:bwMode="auto" r:id="rId8">
              <p14:nvContentPartPr>
                <p14:cNvPr id="8" name="Рукописный ввод 7">
                  <a:extLst>
                    <a:ext uri="{FF2B5EF4-FFF2-40B4-BE49-F238E27FC236}">
                      <a16:creationId xmlns:a16="http://schemas.microsoft.com/office/drawing/2014/main" id="{B2B77590-1F71-40A1-9D5E-0BFCDCE57783}"/>
                    </a:ext>
                  </a:extLst>
                </p14:cNvPr>
                <p14:cNvContentPartPr/>
                <p14:nvPr/>
              </p14:nvContentPartPr>
              <p14:xfrm>
                <a:off x="2300552" y="5024958"/>
                <a:ext cx="860040" cy="1183320"/>
              </p14:xfrm>
            </p:contentPart>
          </mc:Choice>
          <mc:Fallback>
            <p:pic>
              <p:nvPicPr>
                <p:cNvPr id="8" name="Рукописный ввод 7">
                  <a:extLst>
                    <a:ext uri="{FF2B5EF4-FFF2-40B4-BE49-F238E27FC236}">
                      <a16:creationId xmlns:a16="http://schemas.microsoft.com/office/drawing/2014/main" id="{B2B77590-1F71-40A1-9D5E-0BFCDCE57783}"/>
                    </a:ext>
                  </a:extLst>
                </p:cNvPr>
                <p:cNvPicPr/>
                <p:nvPr/>
              </p:nvPicPr>
              <p:blipFill>
                <a:blip r:embed="rId9"/>
                <a:stretch>
                  <a:fillRect/>
                </a:stretch>
              </p:blipFill>
              <p:spPr>
                <a:xfrm>
                  <a:off x="2282912" y="5006958"/>
                  <a:ext cx="895680" cy="1218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Рукописный ввод 8">
                  <a:extLst>
                    <a:ext uri="{FF2B5EF4-FFF2-40B4-BE49-F238E27FC236}">
                      <a16:creationId xmlns:a16="http://schemas.microsoft.com/office/drawing/2014/main" id="{C26A2D8C-4883-4948-AB68-3FCD30D32F1B}"/>
                    </a:ext>
                  </a:extLst>
                </p14:cNvPr>
                <p14:cNvContentPartPr/>
                <p14:nvPr/>
              </p14:nvContentPartPr>
              <p14:xfrm>
                <a:off x="3321152" y="5927478"/>
                <a:ext cx="394200" cy="376560"/>
              </p14:xfrm>
            </p:contentPart>
          </mc:Choice>
          <mc:Fallback>
            <p:pic>
              <p:nvPicPr>
                <p:cNvPr id="9" name="Рукописный ввод 8">
                  <a:extLst>
                    <a:ext uri="{FF2B5EF4-FFF2-40B4-BE49-F238E27FC236}">
                      <a16:creationId xmlns:a16="http://schemas.microsoft.com/office/drawing/2014/main" id="{C26A2D8C-4883-4948-AB68-3FCD30D32F1B}"/>
                    </a:ext>
                  </a:extLst>
                </p:cNvPr>
                <p:cNvPicPr/>
                <p:nvPr/>
              </p:nvPicPr>
              <p:blipFill>
                <a:blip r:embed="rId11"/>
                <a:stretch>
                  <a:fillRect/>
                </a:stretch>
              </p:blipFill>
              <p:spPr>
                <a:xfrm>
                  <a:off x="3303152" y="5909478"/>
                  <a:ext cx="429840" cy="412200"/>
                </a:xfrm>
                <a:prstGeom prst="rect">
                  <a:avLst/>
                </a:prstGeom>
              </p:spPr>
            </p:pic>
          </mc:Fallback>
        </mc:AlternateContent>
      </p:grpSp>
      <p:grpSp>
        <p:nvGrpSpPr>
          <p:cNvPr id="14" name="Группа 13">
            <a:extLst>
              <a:ext uri="{FF2B5EF4-FFF2-40B4-BE49-F238E27FC236}">
                <a16:creationId xmlns:a16="http://schemas.microsoft.com/office/drawing/2014/main" id="{C2FDF8CA-A66B-480F-ACFF-6E18961A3E04}"/>
              </a:ext>
            </a:extLst>
          </p:cNvPr>
          <p:cNvGrpSpPr/>
          <p:nvPr/>
        </p:nvGrpSpPr>
        <p:grpSpPr>
          <a:xfrm>
            <a:off x="4299632" y="5317278"/>
            <a:ext cx="471600" cy="733320"/>
            <a:chOff x="4299632" y="5317278"/>
            <a:chExt cx="471600" cy="733320"/>
          </a:xfrm>
        </p:grpSpPr>
        <mc:AlternateContent xmlns:mc="http://schemas.openxmlformats.org/markup-compatibility/2006">
          <mc:Choice xmlns:p14="http://schemas.microsoft.com/office/powerpoint/2010/main" Requires="p14">
            <p:contentPart p14:bwMode="auto" r:id="rId12">
              <p14:nvContentPartPr>
                <p14:cNvPr id="11" name="Рукописный ввод 10">
                  <a:extLst>
                    <a:ext uri="{FF2B5EF4-FFF2-40B4-BE49-F238E27FC236}">
                      <a16:creationId xmlns:a16="http://schemas.microsoft.com/office/drawing/2014/main" id="{615206BF-E1D2-4DC8-8669-3E67B3CEF0F3}"/>
                    </a:ext>
                  </a:extLst>
                </p14:cNvPr>
                <p14:cNvContentPartPr/>
                <p14:nvPr/>
              </p14:nvContentPartPr>
              <p14:xfrm>
                <a:off x="4344992" y="5606358"/>
                <a:ext cx="19800" cy="47160"/>
              </p14:xfrm>
            </p:contentPart>
          </mc:Choice>
          <mc:Fallback>
            <p:pic>
              <p:nvPicPr>
                <p:cNvPr id="11" name="Рукописный ввод 10">
                  <a:extLst>
                    <a:ext uri="{FF2B5EF4-FFF2-40B4-BE49-F238E27FC236}">
                      <a16:creationId xmlns:a16="http://schemas.microsoft.com/office/drawing/2014/main" id="{615206BF-E1D2-4DC8-8669-3E67B3CEF0F3}"/>
                    </a:ext>
                  </a:extLst>
                </p:cNvPr>
                <p:cNvPicPr/>
                <p:nvPr/>
              </p:nvPicPr>
              <p:blipFill>
                <a:blip r:embed="rId13"/>
                <a:stretch>
                  <a:fillRect/>
                </a:stretch>
              </p:blipFill>
              <p:spPr>
                <a:xfrm>
                  <a:off x="4326992" y="5588358"/>
                  <a:ext cx="554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Рукописный ввод 11">
                  <a:extLst>
                    <a:ext uri="{FF2B5EF4-FFF2-40B4-BE49-F238E27FC236}">
                      <a16:creationId xmlns:a16="http://schemas.microsoft.com/office/drawing/2014/main" id="{AB51E2CD-A648-4067-8781-855BE96F5BE1}"/>
                    </a:ext>
                  </a:extLst>
                </p14:cNvPr>
                <p14:cNvContentPartPr/>
                <p14:nvPr/>
              </p14:nvContentPartPr>
              <p14:xfrm>
                <a:off x="4299632" y="5762958"/>
                <a:ext cx="27000" cy="30600"/>
              </p14:xfrm>
            </p:contentPart>
          </mc:Choice>
          <mc:Fallback>
            <p:pic>
              <p:nvPicPr>
                <p:cNvPr id="12" name="Рукописный ввод 11">
                  <a:extLst>
                    <a:ext uri="{FF2B5EF4-FFF2-40B4-BE49-F238E27FC236}">
                      <a16:creationId xmlns:a16="http://schemas.microsoft.com/office/drawing/2014/main" id="{AB51E2CD-A648-4067-8781-855BE96F5BE1}"/>
                    </a:ext>
                  </a:extLst>
                </p:cNvPr>
                <p:cNvPicPr/>
                <p:nvPr/>
              </p:nvPicPr>
              <p:blipFill>
                <a:blip r:embed="rId15"/>
                <a:stretch>
                  <a:fillRect/>
                </a:stretch>
              </p:blipFill>
              <p:spPr>
                <a:xfrm>
                  <a:off x="4281632" y="5745318"/>
                  <a:ext cx="626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Рукописный ввод 12">
                  <a:extLst>
                    <a:ext uri="{FF2B5EF4-FFF2-40B4-BE49-F238E27FC236}">
                      <a16:creationId xmlns:a16="http://schemas.microsoft.com/office/drawing/2014/main" id="{1D88296F-249F-4AD9-A261-8F6E72CAD533}"/>
                    </a:ext>
                  </a:extLst>
                </p14:cNvPr>
                <p14:cNvContentPartPr/>
                <p14:nvPr/>
              </p14:nvContentPartPr>
              <p14:xfrm>
                <a:off x="4425272" y="5317278"/>
                <a:ext cx="345960" cy="733320"/>
              </p14:xfrm>
            </p:contentPart>
          </mc:Choice>
          <mc:Fallback>
            <p:pic>
              <p:nvPicPr>
                <p:cNvPr id="13" name="Рукописный ввод 12">
                  <a:extLst>
                    <a:ext uri="{FF2B5EF4-FFF2-40B4-BE49-F238E27FC236}">
                      <a16:creationId xmlns:a16="http://schemas.microsoft.com/office/drawing/2014/main" id="{1D88296F-249F-4AD9-A261-8F6E72CAD533}"/>
                    </a:ext>
                  </a:extLst>
                </p:cNvPr>
                <p:cNvPicPr/>
                <p:nvPr/>
              </p:nvPicPr>
              <p:blipFill>
                <a:blip r:embed="rId17"/>
                <a:stretch>
                  <a:fillRect/>
                </a:stretch>
              </p:blipFill>
              <p:spPr>
                <a:xfrm>
                  <a:off x="4407272" y="5299278"/>
                  <a:ext cx="381600" cy="768960"/>
                </a:xfrm>
                <a:prstGeom prst="rect">
                  <a:avLst/>
                </a:prstGeom>
              </p:spPr>
            </p:pic>
          </mc:Fallback>
        </mc:AlternateContent>
      </p:grpSp>
    </p:spTree>
    <p:extLst>
      <p:ext uri="{BB962C8B-B14F-4D97-AF65-F5344CB8AC3E}">
        <p14:creationId xmlns:p14="http://schemas.microsoft.com/office/powerpoint/2010/main" val="319579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9D9CA6-1928-4409-9639-7800FD7D8A15}"/>
              </a:ext>
            </a:extLst>
          </p:cNvPr>
          <p:cNvSpPr txBox="1"/>
          <p:nvPr/>
        </p:nvSpPr>
        <p:spPr>
          <a:xfrm>
            <a:off x="2472181" y="1072001"/>
            <a:ext cx="6094428" cy="4431983"/>
          </a:xfrm>
          <a:prstGeom prst="rect">
            <a:avLst/>
          </a:prstGeom>
          <a:noFill/>
        </p:spPr>
        <p:txBody>
          <a:bodyPr wrap="square">
            <a:spAutoFit/>
          </a:bodyPr>
          <a:lstStyle/>
          <a:p>
            <a:pPr marL="342900" indent="-342900">
              <a:buAutoNum type="arabicPeriod"/>
            </a:pPr>
            <a:r>
              <a:rPr lang="en-GB" sz="2400" b="1" strike="noStrike" spc="-1" dirty="0">
                <a:solidFill>
                  <a:srgbClr val="000000"/>
                </a:solidFill>
                <a:uFill>
                  <a:solidFill>
                    <a:srgbClr val="FFFFFF"/>
                  </a:solidFill>
                </a:uFill>
                <a:latin typeface="Arial"/>
                <a:ea typeface="Microsoft YaHei"/>
              </a:rPr>
              <a:t>Historical Overview (Aristotle and the Stoics)</a:t>
            </a:r>
          </a:p>
          <a:p>
            <a:pPr marL="342900" indent="-342900">
              <a:buAutoNum type="arabicPeriod"/>
            </a:pPr>
            <a:endParaRPr lang="en-GB" sz="2400" spc="-1" dirty="0">
              <a:solidFill>
                <a:srgbClr val="000000"/>
              </a:solidFill>
              <a:uFill>
                <a:solidFill>
                  <a:srgbClr val="FFFFFF"/>
                </a:solidFill>
              </a:uFill>
              <a:latin typeface="Arial"/>
              <a:ea typeface="Microsoft YaHei"/>
            </a:endParaRPr>
          </a:p>
          <a:p>
            <a:pPr marL="342900" indent="-342900">
              <a:buAutoNum type="arabicPeriod"/>
            </a:pPr>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Aristotle forefather of Modern Logic</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Aristotelian Logic is known as Syllogistic, Categorical or Term Logic</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Aristotle’s theory of Syllogism has had unparalleled influence in Western thought</a:t>
            </a:r>
          </a:p>
          <a:p>
            <a:endParaRPr lang="en-GB" i="1" spc="-1" dirty="0">
              <a:solidFill>
                <a:srgbClr val="000000"/>
              </a:solidFill>
              <a:uFill>
                <a:solidFill>
                  <a:srgbClr val="FFFFFF"/>
                </a:solidFill>
              </a:uFill>
              <a:latin typeface="Arial"/>
              <a:ea typeface="Microsoft YaHei"/>
            </a:endParaRPr>
          </a:p>
        </p:txBody>
      </p:sp>
      <p:sp>
        <p:nvSpPr>
          <p:cNvPr id="4" name="TextBox 3">
            <a:extLst>
              <a:ext uri="{FF2B5EF4-FFF2-40B4-BE49-F238E27FC236}">
                <a16:creationId xmlns:a16="http://schemas.microsoft.com/office/drawing/2014/main" id="{AEE76AF1-E7F4-480C-ACA1-9D175B83F523}"/>
              </a:ext>
            </a:extLst>
          </p:cNvPr>
          <p:cNvSpPr txBox="1"/>
          <p:nvPr/>
        </p:nvSpPr>
        <p:spPr>
          <a:xfrm>
            <a:off x="11578472" y="6306532"/>
            <a:ext cx="35586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3</a:t>
            </a:r>
            <a:endParaRPr lang="en-GB" dirty="0"/>
          </a:p>
        </p:txBody>
      </p:sp>
    </p:spTree>
    <p:extLst>
      <p:ext uri="{BB962C8B-B14F-4D97-AF65-F5344CB8AC3E}">
        <p14:creationId xmlns:p14="http://schemas.microsoft.com/office/powerpoint/2010/main" val="3540059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940DAE-19BB-4FA1-B69D-3D9CF54DCEDC}"/>
              </a:ext>
            </a:extLst>
          </p:cNvPr>
          <p:cNvSpPr txBox="1"/>
          <p:nvPr/>
        </p:nvSpPr>
        <p:spPr>
          <a:xfrm>
            <a:off x="2566448" y="2180024"/>
            <a:ext cx="6094428" cy="3539430"/>
          </a:xfrm>
          <a:prstGeom prst="rect">
            <a:avLst/>
          </a:prstGeom>
          <a:noFill/>
        </p:spPr>
        <p:txBody>
          <a:bodyPr wrap="square">
            <a:spAutoFit/>
          </a:bodyPr>
          <a:lstStyle/>
          <a:p>
            <a:pPr algn="ctr">
              <a:spcAft>
                <a:spcPts val="0"/>
              </a:spcAft>
            </a:pP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(2)</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(1)</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(3)</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a:t>
            </a:r>
            <a:b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br>
            <a:r>
              <a:rPr lang="en-GB" sz="3200" dirty="0">
                <a:solidFill>
                  <a:srgbClr val="000000"/>
                </a:solidFill>
                <a:effectLst/>
                <a:latin typeface="Times New Roman" panose="02020603050405020304" pitchFamily="18" charset="0"/>
                <a:ea typeface="Times New Roman" panose="02020603050405020304" pitchFamily="18" charset="0"/>
                <a:cs typeface="Lucida Sans" panose="020B0602030504020204" pitchFamily="34" charset="0"/>
              </a:rPr>
              <a:t>(4)</a:t>
            </a:r>
            <a:endParaRPr lang="en-GB" sz="2800" dirty="0">
              <a:solidFill>
                <a:srgbClr val="00000A"/>
              </a:solidFill>
              <a:effectLst/>
              <a:latin typeface="Liberation Serif"/>
              <a:ea typeface="SimSun" panose="02010600030101010101" pitchFamily="2" charset="-122"/>
              <a:cs typeface="Lucida Sans" panose="020B0602030504020204" pitchFamily="34" charset="0"/>
            </a:endParaRPr>
          </a:p>
        </p:txBody>
      </p:sp>
      <p:sp>
        <p:nvSpPr>
          <p:cNvPr id="2" name="TextBox 1">
            <a:extLst>
              <a:ext uri="{FF2B5EF4-FFF2-40B4-BE49-F238E27FC236}">
                <a16:creationId xmlns:a16="http://schemas.microsoft.com/office/drawing/2014/main" id="{D44A4876-2790-4500-AAD9-FDF29B99D05F}"/>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30</a:t>
            </a:r>
            <a:endParaRPr lang="en-GB" dirty="0"/>
          </a:p>
        </p:txBody>
      </p:sp>
    </p:spTree>
    <p:extLst>
      <p:ext uri="{BB962C8B-B14F-4D97-AF65-F5344CB8AC3E}">
        <p14:creationId xmlns:p14="http://schemas.microsoft.com/office/powerpoint/2010/main" val="429848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56642-4CB1-4ACA-BB38-B9B0031C208E}"/>
              </a:ext>
            </a:extLst>
          </p:cNvPr>
          <p:cNvSpPr txBox="1"/>
          <p:nvPr/>
        </p:nvSpPr>
        <p:spPr>
          <a:xfrm>
            <a:off x="1913641" y="1169199"/>
            <a:ext cx="7228002" cy="4401205"/>
          </a:xfrm>
          <a:prstGeom prst="rect">
            <a:avLst/>
          </a:prstGeom>
          <a:noFill/>
        </p:spPr>
        <p:txBody>
          <a:bodyPr wrap="square">
            <a:spAutoFit/>
          </a:bodyPr>
          <a:lstStyle/>
          <a:p>
            <a:r>
              <a:rPr lang="en-US" sz="2000" dirty="0">
                <a:solidFill>
                  <a:srgbClr val="000000"/>
                </a:solidFill>
                <a:effectLst/>
                <a:latin typeface="Arial" panose="020B0604020202020204" pitchFamily="34" charset="0"/>
                <a:ea typeface="SimSun" panose="02010600030101010101" pitchFamily="2" charset="-122"/>
              </a:rPr>
              <a:t>You should support Barcelona FC and not Real Madrid when they play each other in El </a:t>
            </a:r>
            <a:r>
              <a:rPr lang="en-US" sz="2000" dirty="0" err="1">
                <a:solidFill>
                  <a:srgbClr val="000000"/>
                </a:solidFill>
                <a:effectLst/>
                <a:latin typeface="Arial" panose="020B0604020202020204" pitchFamily="34" charset="0"/>
                <a:ea typeface="SimSun" panose="02010600030101010101" pitchFamily="2" charset="-122"/>
              </a:rPr>
              <a:t>Clasico</a:t>
            </a:r>
            <a:r>
              <a:rPr lang="en-US" sz="2000" dirty="0">
                <a:solidFill>
                  <a:srgbClr val="000000"/>
                </a:solidFill>
                <a:effectLst/>
                <a:latin typeface="Arial" panose="020B0604020202020204" pitchFamily="34" charset="0"/>
                <a:ea typeface="SimSun" panose="02010600030101010101" pitchFamily="2" charset="-122"/>
              </a:rPr>
              <a:t>. This is because El </a:t>
            </a:r>
            <a:r>
              <a:rPr lang="en-US" sz="2000" dirty="0" err="1">
                <a:solidFill>
                  <a:srgbClr val="000000"/>
                </a:solidFill>
                <a:effectLst/>
                <a:latin typeface="Arial" panose="020B0604020202020204" pitchFamily="34" charset="0"/>
                <a:ea typeface="SimSun" panose="02010600030101010101" pitchFamily="2" charset="-122"/>
              </a:rPr>
              <a:t>Clasico</a:t>
            </a:r>
            <a:r>
              <a:rPr lang="en-US" sz="2000" dirty="0">
                <a:solidFill>
                  <a:srgbClr val="000000"/>
                </a:solidFill>
                <a:effectLst/>
                <a:latin typeface="Arial" panose="020B0604020202020204" pitchFamily="34" charset="0"/>
                <a:ea typeface="SimSun" panose="02010600030101010101" pitchFamily="2" charset="-122"/>
              </a:rPr>
              <a:t> is first and foremost a battle of political ideologies rather than a mere sporting event, and Barcelona has the better ideology. You see, during much of the 20</a:t>
            </a:r>
            <a:r>
              <a:rPr lang="en-US" sz="2000" baseline="30000" dirty="0">
                <a:solidFill>
                  <a:srgbClr val="000000"/>
                </a:solidFill>
                <a:effectLst/>
                <a:latin typeface="Arial" panose="020B0604020202020204" pitchFamily="34" charset="0"/>
                <a:ea typeface="SimSun" panose="02010600030101010101" pitchFamily="2" charset="-122"/>
              </a:rPr>
              <a:t>th</a:t>
            </a:r>
            <a:r>
              <a:rPr lang="en-US" sz="2000" dirty="0">
                <a:solidFill>
                  <a:srgbClr val="000000"/>
                </a:solidFill>
                <a:effectLst/>
                <a:latin typeface="Arial" panose="020B0604020202020204" pitchFamily="34" charset="0"/>
                <a:ea typeface="SimSun" panose="02010600030101010101" pitchFamily="2" charset="-122"/>
              </a:rPr>
              <a:t> century the dictator Franco used his political power to support Real Madrid and suppress Barcelona. For example, he banned Barcelona fans from attending certain matches, and he intervened to ensure that Real Madrid signed the best players. Thus, Real Madrid came to stand for the fascism and cultural homogenization that Franco enforced on Spain whereas  Barcelona FC came to stand for socialism and cultural diversity. And we ought to </a:t>
            </a:r>
            <a:r>
              <a:rPr lang="en-US" sz="2000" dirty="0" err="1">
                <a:solidFill>
                  <a:srgbClr val="000000"/>
                </a:solidFill>
                <a:effectLst/>
                <a:latin typeface="Arial" panose="020B0604020202020204" pitchFamily="34" charset="0"/>
                <a:ea typeface="SimSun" panose="02010600030101010101" pitchFamily="2" charset="-122"/>
              </a:rPr>
              <a:t>favour</a:t>
            </a:r>
            <a:r>
              <a:rPr lang="en-US" sz="2000" dirty="0">
                <a:solidFill>
                  <a:srgbClr val="000000"/>
                </a:solidFill>
                <a:effectLst/>
                <a:latin typeface="Arial" panose="020B0604020202020204" pitchFamily="34" charset="0"/>
                <a:ea typeface="SimSun" panose="02010600030101010101" pitchFamily="2" charset="-122"/>
              </a:rPr>
              <a:t> the latter values over the former. In any case, Barcelona play more attractive football than Real Madrid</a:t>
            </a:r>
            <a:endParaRPr lang="en-GB" sz="2000" dirty="0"/>
          </a:p>
        </p:txBody>
      </p:sp>
      <p:sp>
        <p:nvSpPr>
          <p:cNvPr id="2" name="TextBox 1">
            <a:extLst>
              <a:ext uri="{FF2B5EF4-FFF2-40B4-BE49-F238E27FC236}">
                <a16:creationId xmlns:a16="http://schemas.microsoft.com/office/drawing/2014/main" id="{441E7877-EA14-4648-A4B6-CDFEAA27FDCE}"/>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31</a:t>
            </a:r>
            <a:endParaRPr lang="en-GB" dirty="0"/>
          </a:p>
        </p:txBody>
      </p:sp>
    </p:spTree>
    <p:extLst>
      <p:ext uri="{BB962C8B-B14F-4D97-AF65-F5344CB8AC3E}">
        <p14:creationId xmlns:p14="http://schemas.microsoft.com/office/powerpoint/2010/main" val="4082483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2201EE-931F-47D3-B166-4C97806D5E02}"/>
              </a:ext>
            </a:extLst>
          </p:cNvPr>
          <p:cNvSpPr txBox="1"/>
          <p:nvPr/>
        </p:nvSpPr>
        <p:spPr>
          <a:xfrm>
            <a:off x="1706252" y="1169199"/>
            <a:ext cx="7435391" cy="4401205"/>
          </a:xfrm>
          <a:prstGeom prst="rect">
            <a:avLst/>
          </a:prstGeom>
          <a:noFill/>
        </p:spPr>
        <p:txBody>
          <a:bodyPr wrap="square">
            <a:spAutoFit/>
          </a:bodyPr>
          <a:lstStyle/>
          <a:p>
            <a:r>
              <a:rPr lang="en-US" sz="2000" dirty="0">
                <a:solidFill>
                  <a:srgbClr val="000000"/>
                </a:solidFill>
                <a:effectLst/>
                <a:latin typeface="Arial" panose="020B0604020202020204" pitchFamily="34" charset="0"/>
                <a:ea typeface="SimSun" panose="02010600030101010101" pitchFamily="2" charset="-122"/>
              </a:rPr>
              <a:t>(1)You should support Barcelona FC and not Real Madrid when they play each other in El </a:t>
            </a:r>
            <a:r>
              <a:rPr lang="en-US" sz="2000" dirty="0" err="1">
                <a:solidFill>
                  <a:srgbClr val="000000"/>
                </a:solidFill>
                <a:effectLst/>
                <a:latin typeface="Arial" panose="020B0604020202020204" pitchFamily="34" charset="0"/>
                <a:ea typeface="SimSun" panose="02010600030101010101" pitchFamily="2" charset="-122"/>
              </a:rPr>
              <a:t>Clasico</a:t>
            </a:r>
            <a:r>
              <a:rPr lang="en-US" sz="2000" dirty="0">
                <a:solidFill>
                  <a:srgbClr val="000000"/>
                </a:solidFill>
                <a:effectLst/>
                <a:latin typeface="Arial" panose="020B0604020202020204" pitchFamily="34" charset="0"/>
                <a:ea typeface="SimSun" panose="02010600030101010101" pitchFamily="2" charset="-122"/>
              </a:rPr>
              <a:t>. This is because (2) El </a:t>
            </a:r>
            <a:r>
              <a:rPr lang="en-US" sz="2000" dirty="0" err="1">
                <a:solidFill>
                  <a:srgbClr val="000000"/>
                </a:solidFill>
                <a:effectLst/>
                <a:latin typeface="Arial" panose="020B0604020202020204" pitchFamily="34" charset="0"/>
                <a:ea typeface="SimSun" panose="02010600030101010101" pitchFamily="2" charset="-122"/>
              </a:rPr>
              <a:t>Clasico</a:t>
            </a:r>
            <a:r>
              <a:rPr lang="en-US" sz="2000" dirty="0">
                <a:solidFill>
                  <a:srgbClr val="000000"/>
                </a:solidFill>
                <a:effectLst/>
                <a:latin typeface="Arial" panose="020B0604020202020204" pitchFamily="34" charset="0"/>
                <a:ea typeface="SimSun" panose="02010600030101010101" pitchFamily="2" charset="-122"/>
              </a:rPr>
              <a:t> is first and foremost a battle of political ideologies rather than a mere sporting event, and (3) Barcelona has the better ideology. You see, (4) during much of the 20</a:t>
            </a:r>
            <a:r>
              <a:rPr lang="en-US" sz="2000" baseline="30000" dirty="0">
                <a:solidFill>
                  <a:srgbClr val="000000"/>
                </a:solidFill>
                <a:effectLst/>
                <a:latin typeface="Arial" panose="020B0604020202020204" pitchFamily="34" charset="0"/>
                <a:ea typeface="SimSun" panose="02010600030101010101" pitchFamily="2" charset="-122"/>
              </a:rPr>
              <a:t>th</a:t>
            </a:r>
            <a:r>
              <a:rPr lang="en-US" sz="2000" dirty="0">
                <a:solidFill>
                  <a:srgbClr val="000000"/>
                </a:solidFill>
                <a:effectLst/>
                <a:latin typeface="Arial" panose="020B0604020202020204" pitchFamily="34" charset="0"/>
                <a:ea typeface="SimSun" panose="02010600030101010101" pitchFamily="2" charset="-122"/>
              </a:rPr>
              <a:t> century the dictator Franco used his political power to support Real Madrid and suppress Barcelona. For example, (5) he banned Barcelona fans from attending certain matches, and (6) he intervened to ensure that Real Madrid signed the best players. Thus, (7) Real Madrid came to stand for the fascism and cultural homogenization that Franco enforced on Spain whereas  Barcelona FC came to stand for socialism and cultural diversity. And (8) we ought to </a:t>
            </a:r>
            <a:r>
              <a:rPr lang="en-US" sz="2000" dirty="0" err="1">
                <a:solidFill>
                  <a:srgbClr val="000000"/>
                </a:solidFill>
                <a:effectLst/>
                <a:latin typeface="Arial" panose="020B0604020202020204" pitchFamily="34" charset="0"/>
                <a:ea typeface="SimSun" panose="02010600030101010101" pitchFamily="2" charset="-122"/>
              </a:rPr>
              <a:t>favour</a:t>
            </a:r>
            <a:r>
              <a:rPr lang="en-US" sz="2000" dirty="0">
                <a:solidFill>
                  <a:srgbClr val="000000"/>
                </a:solidFill>
                <a:effectLst/>
                <a:latin typeface="Arial" panose="020B0604020202020204" pitchFamily="34" charset="0"/>
                <a:ea typeface="SimSun" panose="02010600030101010101" pitchFamily="2" charset="-122"/>
              </a:rPr>
              <a:t> the latter values over the former. In any case, (9) Barcelona play more attractive football than Real Madrid</a:t>
            </a:r>
            <a:endParaRPr lang="en-GB" sz="2000" dirty="0"/>
          </a:p>
        </p:txBody>
      </p:sp>
      <p:sp>
        <p:nvSpPr>
          <p:cNvPr id="2" name="TextBox 1">
            <a:extLst>
              <a:ext uri="{FF2B5EF4-FFF2-40B4-BE49-F238E27FC236}">
                <a16:creationId xmlns:a16="http://schemas.microsoft.com/office/drawing/2014/main" id="{367B80A5-5BA6-44F8-8CBF-1C8B013DCB40}"/>
              </a:ext>
            </a:extLst>
          </p:cNvPr>
          <p:cNvSpPr txBox="1"/>
          <p:nvPr/>
        </p:nvSpPr>
        <p:spPr>
          <a:xfrm>
            <a:off x="11472421" y="6306532"/>
            <a:ext cx="461913"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32</a:t>
            </a:r>
            <a:endParaRPr lang="en-GB" dirty="0"/>
          </a:p>
        </p:txBody>
      </p:sp>
    </p:spTree>
    <p:extLst>
      <p:ext uri="{BB962C8B-B14F-4D97-AF65-F5344CB8AC3E}">
        <p14:creationId xmlns:p14="http://schemas.microsoft.com/office/powerpoint/2010/main" val="873284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a:extLst>
              <a:ext uri="{FF2B5EF4-FFF2-40B4-BE49-F238E27FC236}">
                <a16:creationId xmlns:a16="http://schemas.microsoft.com/office/drawing/2014/main" id="{9F292E93-4B0B-437F-BF1B-140F924FB0CD}"/>
              </a:ext>
            </a:extLst>
          </p:cNvPr>
          <p:cNvPicPr>
            <a:picLocks noChangeAspect="1"/>
          </p:cNvPicPr>
          <p:nvPr/>
        </p:nvPicPr>
        <p:blipFill>
          <a:blip r:embed="rId2"/>
          <a:stretch>
            <a:fillRect/>
          </a:stretch>
        </p:blipFill>
        <p:spPr>
          <a:xfrm>
            <a:off x="0" y="45475"/>
            <a:ext cx="12104016" cy="6812525"/>
          </a:xfrm>
          <a:prstGeom prst="rect">
            <a:avLst/>
          </a:prstGeom>
        </p:spPr>
      </p:pic>
      <p:sp>
        <p:nvSpPr>
          <p:cNvPr id="2" name="TextBox 1">
            <a:extLst>
              <a:ext uri="{FF2B5EF4-FFF2-40B4-BE49-F238E27FC236}">
                <a16:creationId xmlns:a16="http://schemas.microsoft.com/office/drawing/2014/main" id="{573E11A7-4DA2-4768-AB40-0FB29066BB9B}"/>
              </a:ext>
            </a:extLst>
          </p:cNvPr>
          <p:cNvSpPr txBox="1"/>
          <p:nvPr/>
        </p:nvSpPr>
        <p:spPr>
          <a:xfrm>
            <a:off x="11472421" y="6306532"/>
            <a:ext cx="461913" cy="369332"/>
          </a:xfrm>
          <a:prstGeom prst="rect">
            <a:avLst/>
          </a:prstGeom>
          <a:noFill/>
        </p:spPr>
        <p:txBody>
          <a:bodyPr wrap="square">
            <a:spAutoFit/>
          </a:bodyPr>
          <a:lstStyle/>
          <a:p>
            <a:r>
              <a:rPr lang="en-GB" i="1" spc="-1">
                <a:solidFill>
                  <a:srgbClr val="000000"/>
                </a:solidFill>
                <a:uFill>
                  <a:solidFill>
                    <a:srgbClr val="FFFFFF"/>
                  </a:solidFill>
                </a:uFill>
                <a:latin typeface="Arial"/>
                <a:ea typeface="Microsoft YaHei"/>
              </a:rPr>
              <a:t>33</a:t>
            </a:r>
            <a:endParaRPr lang="en-GB" dirty="0"/>
          </a:p>
        </p:txBody>
      </p:sp>
    </p:spTree>
    <p:extLst>
      <p:ext uri="{BB962C8B-B14F-4D97-AF65-F5344CB8AC3E}">
        <p14:creationId xmlns:p14="http://schemas.microsoft.com/office/powerpoint/2010/main" val="253988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22E64-74A5-42C4-824B-7222ED3CD52B}"/>
              </a:ext>
            </a:extLst>
          </p:cNvPr>
          <p:cNvSpPr txBox="1"/>
          <p:nvPr/>
        </p:nvSpPr>
        <p:spPr>
          <a:xfrm>
            <a:off x="2425043" y="1333049"/>
            <a:ext cx="9085083" cy="3785652"/>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Aristotle’s work on Logic is rich and complex</a:t>
            </a:r>
          </a:p>
          <a:p>
            <a:endParaRPr lang="en-GB" sz="2400" i="1" spc="-1" dirty="0">
              <a:solidFill>
                <a:srgbClr val="000000"/>
              </a:solidFill>
              <a:uFill>
                <a:solidFill>
                  <a:srgbClr val="FFFFFF"/>
                </a:solidFill>
              </a:uFill>
              <a:latin typeface="Arial"/>
              <a:ea typeface="Microsoft YaHei"/>
            </a:endParaRPr>
          </a:p>
          <a:p>
            <a:r>
              <a:rPr lang="en-GB" sz="2400" i="1" spc="-1" dirty="0">
                <a:solidFill>
                  <a:srgbClr val="000000"/>
                </a:solidFill>
                <a:uFill>
                  <a:solidFill>
                    <a:srgbClr val="FFFFFF"/>
                  </a:solidFill>
                </a:uFill>
                <a:latin typeface="Arial"/>
                <a:ea typeface="Microsoft YaHei"/>
              </a:rPr>
              <a:t>- Included in the Organon</a:t>
            </a:r>
          </a:p>
          <a:p>
            <a:endParaRPr lang="en-GB" sz="2400" i="1"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Consists of several treatises, among them:</a:t>
            </a:r>
          </a:p>
          <a:p>
            <a:pPr marL="285750" indent="-285750">
              <a:buFontTx/>
              <a:buChar char="-"/>
            </a:pPr>
            <a:r>
              <a:rPr lang="en-GB" sz="2400" i="1" spc="-1" dirty="0">
                <a:solidFill>
                  <a:srgbClr val="000000"/>
                </a:solidFill>
                <a:uFill>
                  <a:solidFill>
                    <a:srgbClr val="FFFFFF"/>
                  </a:solidFill>
                </a:uFill>
                <a:latin typeface="Arial"/>
                <a:ea typeface="Microsoft YaHei"/>
              </a:rPr>
              <a:t>Categories</a:t>
            </a:r>
          </a:p>
          <a:p>
            <a:pPr marL="285750" indent="-285750">
              <a:buFontTx/>
              <a:buChar char="-"/>
            </a:pPr>
            <a:r>
              <a:rPr lang="en-GB" sz="2400" i="1" spc="-1" dirty="0">
                <a:solidFill>
                  <a:srgbClr val="000000"/>
                </a:solidFill>
                <a:uFill>
                  <a:solidFill>
                    <a:srgbClr val="FFFFFF"/>
                  </a:solidFill>
                </a:uFill>
                <a:latin typeface="Arial"/>
                <a:ea typeface="Microsoft YaHei"/>
              </a:rPr>
              <a:t>Prior and Posterior Analytics (+)</a:t>
            </a:r>
          </a:p>
          <a:p>
            <a:pPr marL="285750" indent="-285750">
              <a:buFontTx/>
              <a:buChar char="-"/>
            </a:pPr>
            <a:r>
              <a:rPr lang="en-GB" sz="2400" i="1" spc="-1" dirty="0">
                <a:solidFill>
                  <a:srgbClr val="000000"/>
                </a:solidFill>
                <a:uFill>
                  <a:solidFill>
                    <a:srgbClr val="FFFFFF"/>
                  </a:solidFill>
                </a:uFill>
                <a:latin typeface="Arial"/>
                <a:ea typeface="Microsoft YaHei"/>
              </a:rPr>
              <a:t>Topic</a:t>
            </a:r>
          </a:p>
          <a:p>
            <a:pPr marL="285750" indent="-285750">
              <a:buFontTx/>
              <a:buChar char="-"/>
            </a:pPr>
            <a:r>
              <a:rPr lang="en-GB" sz="2400" i="1" spc="-1" dirty="0">
                <a:solidFill>
                  <a:srgbClr val="000000"/>
                </a:solidFill>
                <a:uFill>
                  <a:solidFill>
                    <a:srgbClr val="FFFFFF"/>
                  </a:solidFill>
                </a:uFill>
                <a:latin typeface="Arial"/>
                <a:ea typeface="Microsoft YaHei"/>
              </a:rPr>
              <a:t>On the Interpretation</a:t>
            </a:r>
          </a:p>
          <a:p>
            <a:pPr marL="285750" indent="-285750">
              <a:buFontTx/>
              <a:buChar char="-"/>
            </a:pPr>
            <a:r>
              <a:rPr lang="en-GB" sz="2400" i="1" spc="-1" dirty="0" err="1">
                <a:solidFill>
                  <a:srgbClr val="000000"/>
                </a:solidFill>
                <a:uFill>
                  <a:solidFill>
                    <a:srgbClr val="FFFFFF"/>
                  </a:solidFill>
                </a:uFill>
                <a:latin typeface="Arial"/>
                <a:ea typeface="Microsoft YaHei"/>
              </a:rPr>
              <a:t>Sophistical</a:t>
            </a:r>
            <a:r>
              <a:rPr lang="en-GB" sz="2400" i="1" spc="-1" dirty="0">
                <a:solidFill>
                  <a:srgbClr val="000000"/>
                </a:solidFill>
                <a:uFill>
                  <a:solidFill>
                    <a:srgbClr val="FFFFFF"/>
                  </a:solidFill>
                </a:uFill>
                <a:latin typeface="Arial"/>
                <a:ea typeface="Microsoft YaHei"/>
              </a:rPr>
              <a:t> Refutations (+)</a:t>
            </a:r>
            <a:endParaRPr lang="en-GB" sz="2400" dirty="0"/>
          </a:p>
        </p:txBody>
      </p:sp>
      <p:sp>
        <p:nvSpPr>
          <p:cNvPr id="2" name="TextBox 1">
            <a:extLst>
              <a:ext uri="{FF2B5EF4-FFF2-40B4-BE49-F238E27FC236}">
                <a16:creationId xmlns:a16="http://schemas.microsoft.com/office/drawing/2014/main" id="{DD4C47F1-AAFF-4034-A5E8-6AB4B2B4A665}"/>
              </a:ext>
            </a:extLst>
          </p:cNvPr>
          <p:cNvSpPr txBox="1"/>
          <p:nvPr/>
        </p:nvSpPr>
        <p:spPr>
          <a:xfrm>
            <a:off x="11578472" y="6306532"/>
            <a:ext cx="35586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4</a:t>
            </a:r>
            <a:endParaRPr lang="en-GB" dirty="0"/>
          </a:p>
        </p:txBody>
      </p:sp>
    </p:spTree>
    <p:extLst>
      <p:ext uri="{BB962C8B-B14F-4D97-AF65-F5344CB8AC3E}">
        <p14:creationId xmlns:p14="http://schemas.microsoft.com/office/powerpoint/2010/main" val="19904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F82B36-7050-4889-96F4-68B058B26F18}"/>
              </a:ext>
            </a:extLst>
          </p:cNvPr>
          <p:cNvSpPr txBox="1"/>
          <p:nvPr/>
        </p:nvSpPr>
        <p:spPr>
          <a:xfrm>
            <a:off x="2283645" y="1720840"/>
            <a:ext cx="8227242" cy="3416320"/>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Aristotelian Logic is based on Deductive Reasoning</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AND that is grounded on two ideas/notions or pillars:</a:t>
            </a:r>
          </a:p>
          <a:p>
            <a:endParaRPr lang="en-GB" sz="2400" spc="-1" dirty="0">
              <a:solidFill>
                <a:srgbClr val="000000"/>
              </a:solidFill>
              <a:uFill>
                <a:solidFill>
                  <a:srgbClr val="FFFFFF"/>
                </a:solidFill>
              </a:uFill>
              <a:latin typeface="Arial"/>
              <a:ea typeface="Microsoft YaHei"/>
            </a:endParaRPr>
          </a:p>
          <a:p>
            <a:pPr marL="285750" indent="-285750">
              <a:buFontTx/>
              <a:buChar char="-"/>
            </a:pPr>
            <a:r>
              <a:rPr lang="en-GB" sz="2400" spc="-1" dirty="0">
                <a:solidFill>
                  <a:srgbClr val="000000"/>
                </a:solidFill>
                <a:uFill>
                  <a:solidFill>
                    <a:srgbClr val="FFFFFF"/>
                  </a:solidFill>
                </a:uFill>
                <a:latin typeface="Arial"/>
                <a:ea typeface="Microsoft YaHei"/>
              </a:rPr>
              <a:t>Syllogism (argument with exactly 2 premises)</a:t>
            </a:r>
          </a:p>
          <a:p>
            <a:pPr marL="285750" indent="-285750">
              <a:buFontTx/>
              <a:buChar char="-"/>
            </a:pPr>
            <a:r>
              <a:rPr lang="en-GB" spc="-1" dirty="0">
                <a:solidFill>
                  <a:srgbClr val="000000"/>
                </a:solidFill>
                <a:uFill>
                  <a:solidFill>
                    <a:srgbClr val="FFFFFF"/>
                  </a:solidFill>
                </a:uFill>
                <a:latin typeface="Arial"/>
                <a:ea typeface="Microsoft YaHei"/>
              </a:rPr>
              <a:t>264, Medieval tradition with </a:t>
            </a:r>
            <a:r>
              <a:rPr lang="en-GB" spc="-1" dirty="0" err="1">
                <a:solidFill>
                  <a:srgbClr val="000000"/>
                </a:solidFill>
                <a:uFill>
                  <a:solidFill>
                    <a:srgbClr val="FFFFFF"/>
                  </a:solidFill>
                </a:uFill>
                <a:latin typeface="Arial"/>
                <a:ea typeface="Microsoft YaHei"/>
              </a:rPr>
              <a:t>Boetius</a:t>
            </a:r>
            <a:r>
              <a:rPr lang="en-GB" spc="-1" dirty="0">
                <a:solidFill>
                  <a:srgbClr val="000000"/>
                </a:solidFill>
                <a:uFill>
                  <a:solidFill>
                    <a:srgbClr val="FFFFFF"/>
                  </a:solidFill>
                </a:uFill>
                <a:latin typeface="Arial"/>
                <a:ea typeface="Microsoft YaHei"/>
              </a:rPr>
              <a:t>, Abelard, </a:t>
            </a:r>
            <a:r>
              <a:rPr lang="en-GB" spc="-1" dirty="0" err="1">
                <a:solidFill>
                  <a:srgbClr val="000000"/>
                </a:solidFill>
                <a:uFill>
                  <a:solidFill>
                    <a:srgbClr val="FFFFFF"/>
                  </a:solidFill>
                </a:uFill>
                <a:latin typeface="Arial"/>
                <a:ea typeface="Microsoft YaHei"/>
              </a:rPr>
              <a:t>Buridano</a:t>
            </a:r>
            <a:endParaRPr lang="en-GB" spc="-1" dirty="0">
              <a:solidFill>
                <a:srgbClr val="000000"/>
              </a:solidFill>
              <a:uFill>
                <a:solidFill>
                  <a:srgbClr val="FFFFFF"/>
                </a:solidFill>
              </a:uFill>
              <a:latin typeface="Arial"/>
              <a:ea typeface="Microsoft YaHei"/>
            </a:endParaRPr>
          </a:p>
          <a:p>
            <a:pPr marL="285750" indent="-285750">
              <a:buFontTx/>
              <a:buChar char="-"/>
            </a:pPr>
            <a:r>
              <a:rPr lang="en-GB" sz="2400" spc="-1" dirty="0">
                <a:solidFill>
                  <a:srgbClr val="000000"/>
                </a:solidFill>
                <a:uFill>
                  <a:solidFill>
                    <a:srgbClr val="FFFFFF"/>
                  </a:solidFill>
                </a:uFill>
                <a:latin typeface="Arial"/>
                <a:ea typeface="Microsoft YaHei"/>
              </a:rPr>
              <a:t>Terms (</a:t>
            </a:r>
            <a:r>
              <a:rPr lang="en-GB" sz="2400" spc="-1" dirty="0" err="1">
                <a:solidFill>
                  <a:srgbClr val="000000"/>
                </a:solidFill>
                <a:uFill>
                  <a:solidFill>
                    <a:srgbClr val="FFFFFF"/>
                  </a:solidFill>
                </a:uFill>
                <a:latin typeface="Arial"/>
                <a:ea typeface="Microsoft YaHei"/>
              </a:rPr>
              <a:t>atonimc</a:t>
            </a:r>
            <a:r>
              <a:rPr lang="en-GB" sz="2400" spc="-1" dirty="0">
                <a:solidFill>
                  <a:srgbClr val="000000"/>
                </a:solidFill>
                <a:uFill>
                  <a:solidFill>
                    <a:srgbClr val="FFFFFF"/>
                  </a:solidFill>
                </a:uFill>
                <a:latin typeface="Arial"/>
                <a:ea typeface="Microsoft YaHei"/>
              </a:rPr>
              <a:t> units denoting classes/categories of things</a:t>
            </a:r>
            <a:r>
              <a:rPr lang="en-GB" sz="2400" i="1" spc="-1" dirty="0">
                <a:solidFill>
                  <a:srgbClr val="000000"/>
                </a:solidFill>
                <a:uFill>
                  <a:solidFill>
                    <a:srgbClr val="FFFFFF"/>
                  </a:solidFill>
                </a:uFill>
                <a:latin typeface="Arial"/>
                <a:ea typeface="Microsoft YaHei"/>
              </a:rPr>
              <a:t>)</a:t>
            </a:r>
          </a:p>
          <a:p>
            <a:pPr marL="285750" indent="-285750">
              <a:buFontTx/>
              <a:buChar char="-"/>
            </a:pPr>
            <a:endParaRPr lang="en-GB" sz="2400" i="1" spc="-1" dirty="0">
              <a:solidFill>
                <a:srgbClr val="000000"/>
              </a:solidFill>
              <a:uFill>
                <a:solidFill>
                  <a:srgbClr val="FFFFFF"/>
                </a:solidFill>
              </a:uFill>
              <a:latin typeface="Arial"/>
              <a:ea typeface="Microsoft YaHei"/>
            </a:endParaRPr>
          </a:p>
        </p:txBody>
      </p:sp>
      <p:sp>
        <p:nvSpPr>
          <p:cNvPr id="2" name="TextBox 1">
            <a:extLst>
              <a:ext uri="{FF2B5EF4-FFF2-40B4-BE49-F238E27FC236}">
                <a16:creationId xmlns:a16="http://schemas.microsoft.com/office/drawing/2014/main" id="{1CBA3DA5-71B0-46F6-9B63-A7D8901974E8}"/>
              </a:ext>
            </a:extLst>
          </p:cNvPr>
          <p:cNvSpPr txBox="1"/>
          <p:nvPr/>
        </p:nvSpPr>
        <p:spPr>
          <a:xfrm>
            <a:off x="11578472" y="6306532"/>
            <a:ext cx="35586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5</a:t>
            </a:r>
            <a:endParaRPr lang="en-GB" dirty="0"/>
          </a:p>
        </p:txBody>
      </p:sp>
    </p:spTree>
    <p:extLst>
      <p:ext uri="{BB962C8B-B14F-4D97-AF65-F5344CB8AC3E}">
        <p14:creationId xmlns:p14="http://schemas.microsoft.com/office/powerpoint/2010/main" val="197996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08769-B1B1-4F77-A9C3-635CCB0B19B3}"/>
              </a:ext>
            </a:extLst>
          </p:cNvPr>
          <p:cNvSpPr txBox="1"/>
          <p:nvPr/>
        </p:nvSpPr>
        <p:spPr>
          <a:xfrm>
            <a:off x="1715679" y="1031391"/>
            <a:ext cx="7606645" cy="5539978"/>
          </a:xfrm>
          <a:prstGeom prst="rect">
            <a:avLst/>
          </a:prstGeom>
          <a:noFill/>
        </p:spPr>
        <p:txBody>
          <a:bodyPr wrap="square">
            <a:spAutoFit/>
          </a:bodyPr>
          <a:lstStyle/>
          <a:p>
            <a:r>
              <a:rPr lang="en-GB" sz="2400" i="1" spc="-1" dirty="0">
                <a:solidFill>
                  <a:srgbClr val="000000"/>
                </a:solidFill>
                <a:uFill>
                  <a:solidFill>
                    <a:srgbClr val="FFFFFF"/>
                  </a:solidFill>
                </a:uFill>
                <a:latin typeface="Arial"/>
                <a:ea typeface="Microsoft YaHei"/>
              </a:rPr>
              <a:t>BIG ISSUE: </a:t>
            </a:r>
          </a:p>
          <a:p>
            <a:endParaRPr lang="en-GB" sz="2400" i="1"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Underlying Aristotle’s magnificent work in Logic there is a deep question</a:t>
            </a:r>
          </a:p>
          <a:p>
            <a:endParaRPr lang="en-GB" sz="2400" i="1" spc="-1" dirty="0">
              <a:solidFill>
                <a:srgbClr val="000000"/>
              </a:solidFill>
              <a:uFill>
                <a:solidFill>
                  <a:srgbClr val="FFFFFF"/>
                </a:solidFill>
              </a:uFill>
              <a:latin typeface="Arial"/>
              <a:ea typeface="Microsoft YaHei"/>
            </a:endParaRPr>
          </a:p>
          <a:p>
            <a:r>
              <a:rPr lang="en-GB" sz="2400" i="1" spc="-1" dirty="0">
                <a:solidFill>
                  <a:srgbClr val="000000"/>
                </a:solidFill>
                <a:uFill>
                  <a:solidFill>
                    <a:srgbClr val="FFFFFF"/>
                  </a:solidFill>
                </a:uFill>
                <a:latin typeface="Arial"/>
                <a:ea typeface="Microsoft YaHei"/>
              </a:rPr>
              <a:t>IS LOGIC PART OF PHILOSOPHY (Stoics) OR IS IT A MERE TOOL (Aristotle)? </a:t>
            </a:r>
          </a:p>
          <a:p>
            <a:endParaRPr lang="en-GB" sz="2400" i="1"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Aristotle thought that logic should be used to guide metaphysics. Logic was the cornerstone of knowledge, a tool to investigate basic truths.  </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The Stoics disagreed, they thought that doing logic meant doing philosophy</a:t>
            </a:r>
          </a:p>
          <a:p>
            <a:endParaRPr lang="en-GB" dirty="0"/>
          </a:p>
        </p:txBody>
      </p:sp>
      <p:sp>
        <p:nvSpPr>
          <p:cNvPr id="2" name="TextBox 1">
            <a:extLst>
              <a:ext uri="{FF2B5EF4-FFF2-40B4-BE49-F238E27FC236}">
                <a16:creationId xmlns:a16="http://schemas.microsoft.com/office/drawing/2014/main" id="{5C7C43EF-1576-4587-9266-5B4D64B7E4D1}"/>
              </a:ext>
            </a:extLst>
          </p:cNvPr>
          <p:cNvSpPr txBox="1"/>
          <p:nvPr/>
        </p:nvSpPr>
        <p:spPr>
          <a:xfrm>
            <a:off x="11578472" y="6306532"/>
            <a:ext cx="35586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6</a:t>
            </a:r>
            <a:endParaRPr lang="en-GB" dirty="0"/>
          </a:p>
        </p:txBody>
      </p:sp>
    </p:spTree>
    <p:extLst>
      <p:ext uri="{BB962C8B-B14F-4D97-AF65-F5344CB8AC3E}">
        <p14:creationId xmlns:p14="http://schemas.microsoft.com/office/powerpoint/2010/main" val="37916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EED41-0C67-407A-AE71-68CDD6943098}"/>
              </a:ext>
            </a:extLst>
          </p:cNvPr>
          <p:cNvSpPr txBox="1"/>
          <p:nvPr/>
        </p:nvSpPr>
        <p:spPr>
          <a:xfrm>
            <a:off x="2924666" y="1234911"/>
            <a:ext cx="6341882" cy="3785652"/>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The Stoics were a very influential and powerful school of thought which spanned several centuries from the Greek time to the Roman</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KEY concepts: </a:t>
            </a:r>
            <a:r>
              <a:rPr lang="en-GB" sz="2400" b="1" u="sng" spc="-1" dirty="0">
                <a:solidFill>
                  <a:srgbClr val="000000"/>
                </a:solidFill>
                <a:uFill>
                  <a:solidFill>
                    <a:srgbClr val="FFFFFF"/>
                  </a:solidFill>
                </a:uFill>
                <a:latin typeface="Arial"/>
                <a:ea typeface="Microsoft YaHei"/>
              </a:rPr>
              <a:t>ataraxia</a:t>
            </a:r>
            <a:r>
              <a:rPr lang="en-GB" sz="2400" spc="-1" dirty="0">
                <a:solidFill>
                  <a:srgbClr val="000000"/>
                </a:solidFill>
                <a:uFill>
                  <a:solidFill>
                    <a:srgbClr val="FFFFFF"/>
                  </a:solidFill>
                </a:uFill>
                <a:latin typeface="Arial"/>
                <a:ea typeface="Microsoft YaHei"/>
              </a:rPr>
              <a:t> and </a:t>
            </a:r>
            <a:r>
              <a:rPr lang="en-GB" sz="2400" b="1" spc="-1" dirty="0">
                <a:solidFill>
                  <a:srgbClr val="000000"/>
                </a:solidFill>
                <a:uFill>
                  <a:solidFill>
                    <a:srgbClr val="FFFFFF"/>
                  </a:solidFill>
                </a:uFill>
                <a:latin typeface="Arial"/>
                <a:ea typeface="Microsoft YaHei"/>
              </a:rPr>
              <a:t>virtues</a:t>
            </a:r>
            <a:r>
              <a:rPr lang="en-GB" sz="2400" spc="-1" dirty="0">
                <a:solidFill>
                  <a:srgbClr val="000000"/>
                </a:solidFill>
                <a:uFill>
                  <a:solidFill>
                    <a:srgbClr val="FFFFFF"/>
                  </a:solidFill>
                </a:uFill>
                <a:latin typeface="Arial"/>
                <a:ea typeface="Microsoft YaHei"/>
              </a:rPr>
              <a:t> -&gt; (virtue ethics) </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KEY Proponents: Zeno, </a:t>
            </a:r>
            <a:r>
              <a:rPr lang="en-GB" sz="2400" spc="-1" dirty="0" err="1">
                <a:solidFill>
                  <a:srgbClr val="000000"/>
                </a:solidFill>
                <a:uFill>
                  <a:solidFill>
                    <a:srgbClr val="FFFFFF"/>
                  </a:solidFill>
                </a:uFill>
                <a:latin typeface="Arial"/>
                <a:ea typeface="Microsoft YaHei"/>
              </a:rPr>
              <a:t>Crisippus</a:t>
            </a:r>
            <a:r>
              <a:rPr lang="en-GB" sz="2400" spc="-1" dirty="0">
                <a:solidFill>
                  <a:srgbClr val="000000"/>
                </a:solidFill>
                <a:uFill>
                  <a:solidFill>
                    <a:srgbClr val="FFFFFF"/>
                  </a:solidFill>
                </a:uFill>
                <a:latin typeface="Arial"/>
                <a:ea typeface="Microsoft YaHei"/>
              </a:rPr>
              <a:t>, Seneca, Marcus Aurelio</a:t>
            </a:r>
            <a:endParaRPr lang="en-GB" sz="2400" dirty="0"/>
          </a:p>
        </p:txBody>
      </p:sp>
      <p:sp>
        <p:nvSpPr>
          <p:cNvPr id="2" name="TextBox 1">
            <a:extLst>
              <a:ext uri="{FF2B5EF4-FFF2-40B4-BE49-F238E27FC236}">
                <a16:creationId xmlns:a16="http://schemas.microsoft.com/office/drawing/2014/main" id="{ABAFF2F0-D7FC-4485-8FA3-6A0B17EB6844}"/>
              </a:ext>
            </a:extLst>
          </p:cNvPr>
          <p:cNvSpPr txBox="1"/>
          <p:nvPr/>
        </p:nvSpPr>
        <p:spPr>
          <a:xfrm>
            <a:off x="11578472" y="6306532"/>
            <a:ext cx="35586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7</a:t>
            </a:r>
            <a:endParaRPr lang="en-GB" dirty="0"/>
          </a:p>
        </p:txBody>
      </p:sp>
    </p:spTree>
    <p:extLst>
      <p:ext uri="{BB962C8B-B14F-4D97-AF65-F5344CB8AC3E}">
        <p14:creationId xmlns:p14="http://schemas.microsoft.com/office/powerpoint/2010/main" val="311827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E146B-A31C-456F-9891-A2529C71A6CD}"/>
              </a:ext>
            </a:extLst>
          </p:cNvPr>
          <p:cNvSpPr txBox="1"/>
          <p:nvPr/>
        </p:nvSpPr>
        <p:spPr>
          <a:xfrm>
            <a:off x="2877532" y="1304768"/>
            <a:ext cx="6094428" cy="3785652"/>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STOICS: Important Contributions to Logic</a:t>
            </a:r>
          </a:p>
          <a:p>
            <a:endParaRPr lang="en-GB" sz="2400" spc="-1" dirty="0">
              <a:solidFill>
                <a:srgbClr val="000000"/>
              </a:solidFill>
              <a:uFill>
                <a:solidFill>
                  <a:srgbClr val="FFFFFF"/>
                </a:solidFill>
              </a:uFill>
              <a:latin typeface="Arial"/>
              <a:ea typeface="Microsoft YaHei"/>
            </a:endParaRPr>
          </a:p>
          <a:p>
            <a:r>
              <a:rPr lang="en-GB" sz="2400" spc="-1" dirty="0" err="1">
                <a:solidFill>
                  <a:srgbClr val="000000"/>
                </a:solidFill>
                <a:uFill>
                  <a:solidFill>
                    <a:srgbClr val="FFFFFF"/>
                  </a:solidFill>
                </a:uFill>
                <a:latin typeface="Arial"/>
                <a:ea typeface="Microsoft YaHei"/>
              </a:rPr>
              <a:t>Crisippus</a:t>
            </a:r>
            <a:r>
              <a:rPr lang="en-GB" sz="2400" spc="-1" dirty="0">
                <a:solidFill>
                  <a:srgbClr val="000000"/>
                </a:solidFill>
                <a:uFill>
                  <a:solidFill>
                    <a:srgbClr val="FFFFFF"/>
                  </a:solidFill>
                </a:uFill>
                <a:latin typeface="Arial"/>
                <a:ea typeface="Microsoft YaHei"/>
              </a:rPr>
              <a:t> / Aristotle rivalry</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Difference: Stoic logic was based on the analysis of propositions rather than terms</a:t>
            </a:r>
          </a:p>
          <a:p>
            <a:endParaRPr lang="en-GB" sz="2400" spc="-1" dirty="0">
              <a:solidFill>
                <a:srgbClr val="000000"/>
              </a:solidFill>
              <a:uFill>
                <a:solidFill>
                  <a:srgbClr val="FFFFFF"/>
                </a:solidFill>
              </a:uFill>
              <a:latin typeface="Arial"/>
              <a:ea typeface="Microsoft YaHei"/>
            </a:endParaRPr>
          </a:p>
          <a:p>
            <a:r>
              <a:rPr lang="en-GB" sz="2400" spc="-1" dirty="0">
                <a:solidFill>
                  <a:srgbClr val="000000"/>
                </a:solidFill>
                <a:uFill>
                  <a:solidFill>
                    <a:srgbClr val="FFFFFF"/>
                  </a:solidFill>
                </a:uFill>
                <a:latin typeface="Arial"/>
                <a:ea typeface="Microsoft YaHei"/>
              </a:rPr>
              <a:t>Much praised by modern logicians but largely forgotten because crucial works have been lost</a:t>
            </a:r>
          </a:p>
        </p:txBody>
      </p:sp>
      <p:sp>
        <p:nvSpPr>
          <p:cNvPr id="2" name="TextBox 1">
            <a:extLst>
              <a:ext uri="{FF2B5EF4-FFF2-40B4-BE49-F238E27FC236}">
                <a16:creationId xmlns:a16="http://schemas.microsoft.com/office/drawing/2014/main" id="{189DD44E-2AA6-4AEA-B47F-A9BC03F542E4}"/>
              </a:ext>
            </a:extLst>
          </p:cNvPr>
          <p:cNvSpPr txBox="1"/>
          <p:nvPr/>
        </p:nvSpPr>
        <p:spPr>
          <a:xfrm>
            <a:off x="11578472" y="6306532"/>
            <a:ext cx="35586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8</a:t>
            </a:r>
            <a:endParaRPr lang="en-GB" dirty="0"/>
          </a:p>
        </p:txBody>
      </p:sp>
    </p:spTree>
    <p:extLst>
      <p:ext uri="{BB962C8B-B14F-4D97-AF65-F5344CB8AC3E}">
        <p14:creationId xmlns:p14="http://schemas.microsoft.com/office/powerpoint/2010/main" val="425928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1AF72-D916-443D-86C5-7236B66AF227}"/>
              </a:ext>
            </a:extLst>
          </p:cNvPr>
          <p:cNvSpPr txBox="1"/>
          <p:nvPr/>
        </p:nvSpPr>
        <p:spPr>
          <a:xfrm>
            <a:off x="3393649" y="1857079"/>
            <a:ext cx="6476214" cy="3416320"/>
          </a:xfrm>
          <a:prstGeom prst="rect">
            <a:avLst/>
          </a:prstGeom>
          <a:noFill/>
        </p:spPr>
        <p:txBody>
          <a:bodyPr wrap="square">
            <a:spAutoFit/>
          </a:bodyPr>
          <a:lstStyle/>
          <a:p>
            <a:r>
              <a:rPr lang="en-GB" sz="2400" spc="-1" dirty="0">
                <a:solidFill>
                  <a:srgbClr val="000000"/>
                </a:solidFill>
                <a:uFill>
                  <a:solidFill>
                    <a:srgbClr val="FFFFFF"/>
                  </a:solidFill>
                </a:uFill>
                <a:latin typeface="Arial"/>
                <a:ea typeface="Microsoft YaHei"/>
              </a:rPr>
              <a:t>The Fundamental Logical notion (atomic) for the Stoics was not that of term but rather that of </a:t>
            </a:r>
            <a:r>
              <a:rPr lang="en-GB" sz="2400" b="1" spc="-1" dirty="0">
                <a:solidFill>
                  <a:srgbClr val="000000"/>
                </a:solidFill>
                <a:uFill>
                  <a:solidFill>
                    <a:srgbClr val="FFFFFF"/>
                  </a:solidFill>
                </a:uFill>
                <a:latin typeface="Arial"/>
                <a:ea typeface="Microsoft YaHei"/>
              </a:rPr>
              <a:t>Assertible (the content of a statement)</a:t>
            </a:r>
          </a:p>
          <a:p>
            <a:endParaRPr lang="en-GB" sz="2400" b="1" spc="-1" dirty="0">
              <a:solidFill>
                <a:srgbClr val="000000"/>
              </a:solidFill>
              <a:uFill>
                <a:solidFill>
                  <a:srgbClr val="FFFFFF"/>
                </a:solidFill>
              </a:uFill>
              <a:latin typeface="Arial"/>
              <a:ea typeface="Microsoft YaHei"/>
            </a:endParaRPr>
          </a:p>
          <a:p>
            <a:r>
              <a:rPr lang="en-GB" sz="2400" b="1" spc="-1" dirty="0">
                <a:solidFill>
                  <a:srgbClr val="000000"/>
                </a:solidFill>
                <a:uFill>
                  <a:solidFill>
                    <a:srgbClr val="FFFFFF"/>
                  </a:solidFill>
                </a:uFill>
                <a:latin typeface="Arial"/>
                <a:ea typeface="Microsoft YaHei"/>
              </a:rPr>
              <a:t>Example: </a:t>
            </a:r>
            <a:r>
              <a:rPr lang="en-GB" sz="2400" spc="-1" dirty="0">
                <a:solidFill>
                  <a:srgbClr val="000000"/>
                </a:solidFill>
                <a:uFill>
                  <a:solidFill>
                    <a:srgbClr val="FFFFFF"/>
                  </a:solidFill>
                </a:uFill>
                <a:latin typeface="Arial"/>
                <a:ea typeface="Microsoft YaHei"/>
              </a:rPr>
              <a:t>it is night, it is raining this afternoon</a:t>
            </a:r>
          </a:p>
          <a:p>
            <a:endParaRPr lang="en-GB" sz="2400" spc="-1" dirty="0">
              <a:solidFill>
                <a:srgbClr val="000000"/>
              </a:solidFill>
              <a:uFill>
                <a:solidFill>
                  <a:srgbClr val="FFFFFF"/>
                </a:solidFill>
              </a:uFill>
              <a:latin typeface="Arial"/>
              <a:ea typeface="Microsoft YaHei"/>
            </a:endParaRPr>
          </a:p>
          <a:p>
            <a:pPr marL="342900" indent="-342900">
              <a:buAutoNum type="arabicPeriod"/>
            </a:pPr>
            <a:endParaRPr lang="en-GB" spc="-1" dirty="0">
              <a:solidFill>
                <a:srgbClr val="000000"/>
              </a:solidFill>
              <a:uFill>
                <a:solidFill>
                  <a:srgbClr val="FFFFFF"/>
                </a:solidFill>
              </a:uFill>
              <a:latin typeface="Arial"/>
              <a:ea typeface="Microsoft YaHei"/>
            </a:endParaRPr>
          </a:p>
          <a:p>
            <a:pPr marL="342900" indent="-342900">
              <a:buAutoNum type="arabicPeriod"/>
            </a:pPr>
            <a:endParaRPr lang="en-GB" spc="-1" dirty="0">
              <a:solidFill>
                <a:srgbClr val="000000"/>
              </a:solidFill>
              <a:uFill>
                <a:solidFill>
                  <a:srgbClr val="FFFFFF"/>
                </a:solidFill>
              </a:uFill>
              <a:latin typeface="Arial"/>
              <a:ea typeface="Microsoft YaHei"/>
            </a:endParaRPr>
          </a:p>
          <a:p>
            <a:pPr marL="342900" indent="-342900">
              <a:buAutoNum type="arabicPeriod"/>
            </a:pPr>
            <a:endParaRPr lang="en-GB" spc="-1" dirty="0">
              <a:solidFill>
                <a:srgbClr val="000000"/>
              </a:solidFill>
              <a:uFill>
                <a:solidFill>
                  <a:srgbClr val="FFFFFF"/>
                </a:solidFill>
              </a:uFill>
              <a:latin typeface="Arial"/>
              <a:ea typeface="Microsoft YaHei"/>
            </a:endParaRPr>
          </a:p>
          <a:p>
            <a:pPr marL="342900" indent="-342900">
              <a:buAutoNum type="arabicPeriod"/>
            </a:pPr>
            <a:endParaRPr lang="en-GB" spc="-1" dirty="0">
              <a:solidFill>
                <a:srgbClr val="000000"/>
              </a:solidFill>
              <a:uFill>
                <a:solidFill>
                  <a:srgbClr val="FFFFFF"/>
                </a:solidFill>
              </a:uFill>
              <a:latin typeface="Arial"/>
              <a:ea typeface="Microsoft YaHei"/>
            </a:endParaRPr>
          </a:p>
        </p:txBody>
      </p:sp>
      <p:sp>
        <p:nvSpPr>
          <p:cNvPr id="2" name="TextBox 1">
            <a:extLst>
              <a:ext uri="{FF2B5EF4-FFF2-40B4-BE49-F238E27FC236}">
                <a16:creationId xmlns:a16="http://schemas.microsoft.com/office/drawing/2014/main" id="{D5B428FD-763A-463C-9932-38282D048C2B}"/>
              </a:ext>
            </a:extLst>
          </p:cNvPr>
          <p:cNvSpPr txBox="1"/>
          <p:nvPr/>
        </p:nvSpPr>
        <p:spPr>
          <a:xfrm>
            <a:off x="11578472" y="6306532"/>
            <a:ext cx="355862" cy="369332"/>
          </a:xfrm>
          <a:prstGeom prst="rect">
            <a:avLst/>
          </a:prstGeom>
          <a:noFill/>
        </p:spPr>
        <p:txBody>
          <a:bodyPr wrap="square">
            <a:spAutoFit/>
          </a:bodyPr>
          <a:lstStyle/>
          <a:p>
            <a:r>
              <a:rPr lang="en-GB" i="1" spc="-1" dirty="0">
                <a:solidFill>
                  <a:srgbClr val="000000"/>
                </a:solidFill>
                <a:uFill>
                  <a:solidFill>
                    <a:srgbClr val="FFFFFF"/>
                  </a:solidFill>
                </a:uFill>
                <a:latin typeface="Arial"/>
                <a:ea typeface="Microsoft YaHei"/>
              </a:rPr>
              <a:t>9</a:t>
            </a:r>
            <a:endParaRPr lang="en-GB" dirty="0"/>
          </a:p>
        </p:txBody>
      </p:sp>
    </p:spTree>
    <p:extLst>
      <p:ext uri="{BB962C8B-B14F-4D97-AF65-F5344CB8AC3E}">
        <p14:creationId xmlns:p14="http://schemas.microsoft.com/office/powerpoint/2010/main" val="42084509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1736</Words>
  <Application>Microsoft Office PowerPoint</Application>
  <PresentationFormat>Широкоэкранный</PresentationFormat>
  <Paragraphs>203</Paragraphs>
  <Slides>33</Slides>
  <Notes>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33</vt:i4>
      </vt:variant>
    </vt:vector>
  </HeadingPairs>
  <TitlesOfParts>
    <vt:vector size="41" baseType="lpstr">
      <vt:lpstr>arial</vt:lpstr>
      <vt:lpstr>arial</vt:lpstr>
      <vt:lpstr>Calibri</vt:lpstr>
      <vt:lpstr>Calibri Light</vt:lpstr>
      <vt:lpstr>Liberation Serif</vt:lpstr>
      <vt:lpstr>Times New Roman</vt:lpstr>
      <vt:lpstr>Times New Roman,Georgia,Times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Prova Prova</dc:creator>
  <cp:lastModifiedBy>Prova Prova</cp:lastModifiedBy>
  <cp:revision>28</cp:revision>
  <dcterms:created xsi:type="dcterms:W3CDTF">2020-08-07T11:42:39Z</dcterms:created>
  <dcterms:modified xsi:type="dcterms:W3CDTF">2020-09-15T16:16:52Z</dcterms:modified>
</cp:coreProperties>
</file>