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2" r:id="rId4"/>
    <p:sldId id="273" r:id="rId5"/>
    <p:sldId id="274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8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1:46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1 194 496,'0'0'19862,"0"-2"-19349,6-13-168,1 0 0,0 0 0,0 0-1,2 1 1,0 0 0,1 1 0,0 0-1,0 0 1,22-18 0,14 0 675,-45 30-1006,-1 1 0,1 0-1,0 0 1,0-1 0,0 1 0,0 0 0,0 0 0,0 0-1,0 0 1,0 0 0,0 0 0,0 0 0,0 0 0,-1 0-1,1 0 1,0 1 0,0-1 0,0 0 0,0 1-1,0-1 1,0 1 0,-1-1 0,1 1 0,0-1 0,0 1-1,-1-1 1,1 1 0,0 0 0,-1-1 0,1 1 0,0 1-1,20 23 236,-14-12 39,1 0 0,0-1 0,1 0 0,0 0 0,15 13 0,-18-20-180,1 1-1,-1-1 0,1 0 0,0-1 1,1 0-1,-1 0 0,1 0 0,0-1 1,0 0-1,15 3 0,66 4-182,-66-9-1053,0 2 1,0 0 0,29 8 0,-48-9 96,0 0 0,0 0 0,0 0 0,0 0 0,0 0-1,0 1 1,-1 0 0,1 0 0,-1 0 0,0 0 0,0 0 0,0 1-1,4 4 1,6 12-2530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10 880,'0'0'896,"-3"-9"4589,6 28 5741,1 16-8082,8 51-2436,-5-48 109,2-1 0,1 0-1,24 56 1,-33-91-769,-1 0 0,1 0 0,1 0 0,-1 0 0,0 0 0,0 0 0,1-1-1,-1 1 1,1 0 0,-1-1 0,1 1 0,0-1 0,0 0 0,-1 1 0,1-1 0,4 2-1,-4-3-10,0 0 0,-1 1 0,1-1 0,0 0-1,0 0 1,0 0 0,-1 0 0,1 0 0,0-1-1,0 1 1,-1 0 0,1-1 0,0 1 0,0-1-1,-1 0 1,3-1 0,3-2 39,-1-1 1,0 0-1,0 0 1,0 0-1,-1-1 1,1 0-1,-1 0 0,5-8 1,13-26-485,0-2-1,31-85 1,-48 111-225,-5 14 288,11-26-1273,-6 20-1423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7:26.1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430 31 576,'21'-24'5133,"-16"18"-247,-13 24-3276,-6 8-946,-2 0 1,-24 30-1,-2 4 49,-14 25 188,-4-3 1,-93 101 0,133-161-1110,14-14-257,-1-1 1,1 0-1,-1 0 0,-10 7 1,14-12 437,27-9-11407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789 44 820,'3'-6'1080,"-3"4"-634,1 1 1,0 0 0,-1 0 0,1-1 0,-1 1 0,1 0-1,-1-1 1,0 1 0,1 0 0,-1-1 0,0 1-1,0-1 1,0 1 0,0 0 0,0-1 0,-1 1 0,1-1-1,0 1 1,0 0 0,-1-1 0,1 1 0,-2-2-1,0 2-133,0 1-1,-1-1 1,1 0-1,-1 1 1,1-1-1,-1 1 0,1 0 1,-1-1-1,1 1 1,-1 1-1,1-1 1,-1 0-1,1 1 0,-4 0 1,2-1-170,-131 16 4620,20-2-2580,16-6-770,-186 12 1543,234-16-2856,14-1-1458,12-2-2628,23-1-2738,10 1 1162,32 4 1688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6:5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11353,'6'-9'368,"1"4"-312,-1 2 168,0 0-92,4 0-60,-4 0-24,0 1-40,4-1-104,-1-3-32,-3 6-76,4-5-132,-1 2-204,4-3-260,-1 3-2656,4 0 1175,0 3 777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14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0 413 244,'1'-2'16555,"7"17"-9961,20 39-7491,-11-22 2623,33 65-247,10 17 445,93 137 0,-149-245-1851,-1-1 6,0-1 0,1 0 0,-1 1 0,9 6 0,-12-11-64,1 1-1,0 0 1,0-1 0,0 1 0,0 0 0,1-1 0,-1 0 0,0 1-1,0-1 1,0 0 0,0 1 0,0-1 0,0 0 0,1 0 0,-1 0-1,0 0 1,0 0 0,0 0 0,1 0 0,-1 0 0,0-1 0,0 1-1,0 0 1,0-1 0,0 1 0,0-1 0,2 0 0,2-2 16,-1-1 0,1 1 0,-1-1 0,0 1 0,-1-1 0,1-1 0,-1 1 0,6-9 0,21-46 92,-28 54-114,115-293 5,50-105-2342,-148 367-98,33-47-1,-43 70-666,2 1 0,-1 0 1,19-16-1,-1 9-964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24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308 179 364,'-2'-4'12651,"32"8"-12409,37-1 0,-33 0-98,-31-3-118,0 0-1,-2 0-26,26 7 71,-26-6-68,0-1 0,0 1 0,0-1 0,0 1 0,-1-1 0,1 1 0,0-1 0,0 1 0,0 0 0,0 0-1,-1-1 1,1 1 0,0 0 0,-1 0 0,1 0 0,-1 0 0,1 0 0,-1 0 0,1 0 0,-1 0 0,0 0 0,0 0 0,1 0 0,-1 0 0,0 2 0,1 20 29,-1-15-22,0 1 0,0-1 0,-1 1 0,-2 14-1,-37 210 225,27-135-130,-32 267 437,40-302-377,-2 65 262,4-83-303,3-44-116,0 0-5,0 0 0,0 0-1,0 0 1,0 0-1,-1 0 1,1-1 0,0 1-1,0 0 1,-1 0-1,1 0 1,0-1 0,-1 1-1,1 0 1,-1 0 0,1-1-1,-1 1 1,1 0-1,-1-1 1,1 1 0,-1 0-1,-1 0 1,-15 1-6,0 0 0,0-1 1,-22-2-1,-19 1-3,-156 9 743,251-13-646,-28 3-68,0-1-1,-1 1 0,1 1 1,14 0-1,149 11 62,-122-11-57,-23-2 12,-25 1-34,0 1 9,9 0-1,-9 0 5,1 0 4,-1 0-20,-1 0 1,1-1 0,0 1 0,0-1-1,-1 1 1,1-1 0,-1 0 0,1 1 0,-1-1-1,1 0 1,-1 0 0,1 0 0,-1 0-1,0-1 1,0 1 0,1 0 0,-1 0 0,0-1-1,0 1 1,0-1 0,0 1 0,-1-1-1,1 1 1,0-1 0,0-2 0,3-9 4,0 1 0,4-21 1,-4 12 36,2-8 23,-2 1 1,2-57-1,-8-60-3,1 128-59,-26-316 63,13 194-48,-9-71 36,20 193-21,0-1 0,-12-33 0,15 49-8,-1-8 54,0 9-79,0-1 1,0 0 0,0 1 0,0-1 0,-1 1 0,1-1 0,-1 1 0,1 0 0,-1-1 0,1 1-1,-1 0 1,0 0 0,1 0 0,-1 0 0,-3 0 0,-11-9-115,12 7-108,-1 0 1,1 0-1,-1 1 0,-8-4 0,-7-3-2205,0 0-4839,17 9 4976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33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234 180 892,'2'-7'981,"0"1"1,1 0-1,-1 0 0,1 0 1,1 0-1,-1 0 0,1 1 1,0-1-1,9-8 0,-5 7-409,0 0 0,1 0 0,-1 1 0,1 0 0,16-7 0,6 0-330,2 1 0,63-14 1,-73 21 385,-7 1-499,0 2-1,0 0 1,0 1-1,0 1 1,1 0 0,30 6-1,-20-1 72,-1 1-1,1 1 0,33 15 1,-31-9 100,47 31 1,-20-11-34,-29-15-45,0 1-1,-1 1 0,45 46 1,-21-19 64,-28-25 103,30 38 0,-31-35-180,-10-10-166,0 0 0,0 1 0,-2 0-1,0 0 1,0 1 0,-2 0 0,0 0 0,-1 1 0,-1 0-1,-1 0 1,0 1 0,-1-1 0,-1 1 0,-1-1 0,-1 1-1,-1 19 1,-3 0-6,-1 0 0,-15 58 0,16-81-28,-1 0 0,-1 0 0,-1 0 0,0 0 0,-1-1 0,0 0 0,-1-1 0,-19 22 0,-81 72 72,94-94-68,-1-1 0,0-1 1,-1 0-1,-1-1 0,-30 12 0,3-6 76,0-2 0,-2-3 0,1-1 0,-79 5 0,101-15 78,-45-4 0,33 1-48,6 0-47,0-2 0,1-2 0,-1 0 0,2-2 0,-1-2 0,-30-14 0,37 13-50,0 0-1,1-2 1,1 0 0,0-1 0,0-1 0,2-1 0,0-1-1,1 0 1,1-1 0,1-1 0,0-1 0,2 0-1,0-1 1,-17-42 0,17 34-36,3-1 0,0 0 0,2-1 0,1 0 0,2 0 0,-2-48-1,7 53-116,1-1 0,1 1 0,1 0-1,2 0 1,1 0 0,1 0 0,1 1-1,12-27 1,-2 14-1091,1 1 0,42-61 0,-39 69-3886,42-43-1,-32 41 2286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33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87 716 88,'-4'7'2503,"-2"-6"4678,-8-175-332,-3 9-4315,-17-120-190,31 269-2901,-4-26-557,5 15-7186,4 21 4380,2-2 1188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34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21 476,'6'-21'11076,"-6"63"-9061,4 109 2690,11-53-2820,4 0 1,34 99 0,-53-197-1823,11 39-483,-11-31-970,-7-22 219,-7-14-1919,-7-11-7272,14 25 7647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34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437 4 744,'7'-3'1928,"-3"3"1877,10 0 663,-22 1-743,-23 3-1615,-103 19 2715,-35 21-2272,59-12-3974,103-28 1507,4-3-2453,34-6-12649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35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80,'0'0'6642,"2"-2"-5010,3-3-1240,13-4 9588,-10 5-10068,-8 4-27,1-1-1,0 1 1,-1-1 0,1 1 0,0-1-1,-1 0 1,1 1 0,-1-1 0,1 0 0,-1 1-1,1-1 1,-1 0 0,1 1 0,-1-1 0,1-1-1,1-19-8103,-2 18 6149,0 2-267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35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77 118 180,'8'-17'2473,"-6"15"-1935,-1 1-1,0-1 0,0 0 0,0 0 1,0 0-1,0 0 0,0 0 1,-1 0-1,1-4 0,-6-3 835,-2 10 2282,3 2-3459,-1-1 0,1 1 0,0 0 0,0 1-1,0-1 1,0 1 0,1-1 0,-1 1 0,1 0 0,-5 8 0,1 2 81,2 0 0,0 0 0,0 0 0,1 0 0,1 1 0,0-1 0,2 1 0,-1 0 0,2 0 0,0 0-1,0 0 1,4 20 0,-3-27-207,1 0 0,0 1-1,0-1 1,1 0 0,0 0-1,0 0 1,1 0 0,0-1-1,1 1 1,-1-1 0,1 0-1,1-1 1,-1 1 0,1-1-1,0 0 1,1 0 0,-1-1-1,1 0 1,0 0 0,0 0-1,1-1 1,12 5 0,-7-5-23,0-1 1,1 0 0,-1-1 0,1 0 0,-1-1-1,1-1 1,0 0 0,-1-1 0,1 0 0,-1-1-1,1-1 1,-1 0 0,0-1 0,16-6 0,-14 4-18,0-1 1,-1 0-1,0-1 0,0 0 1,-1-1-1,0-1 0,0 0 1,-1-1-1,-1 0 1,0-1-1,18-24 0,-24 29-26,-1 0 0,0 0-1,-1 0 1,0-1 0,0 0 0,0 0-1,-1 1 1,0-2 0,-1 1 0,1 0-1,-2 0 1,1 0 0,-1 0-1,0-1 1,-1 1 0,0 0 0,0 0-1,-1 0 1,0 0 0,-1 0 0,1 0-1,-1 0 1,-1 1 0,0-1 0,0 1-1,0 0 1,-1 1 0,0-1-1,0 1 1,0-1 0,-1 2 0,-8-8-1,1 3-67,0 1-1,0 0 0,-1 1 0,0 1 1,0 0-1,-1 1 0,0 0 1,-28-6-1,31 9-218,0 1 1,0 0-1,0 1 1,0 0-1,-1 1 0,1 0 1,0 1-1,-1 1 1,1 0-1,0 0 1,-22 9-1,30-10-20,1 1 1,-1 0-1,1 0 0,-1 0 1,1 1-1,0-1 0,0 1 1,-4 4-1,6-5-171,-1-1 0,1 1-1,0 0 1,0 0 0,-1 0-1,1 0 1,1 0 0,-1 0-1,0 0 1,0 0 0,1 0-1,-1 0 1,1 0 0,0 0-1,0 0 1,0 1 0,0 1 0,2 10-1762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7:26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730 835 436,'0'0'190,"1"0"0,-1 0 1,1-1-1,-1 1 0,1 0 0,-1 0 0,0 0 1,1 0-1,-1-1 0,1 1 0,-1 0 0,0 0 1,1-1-1,-1 1 0,0 0 0,1-1 0,-1 1 1,0 0-1,1-1 0,-1 1 0,0 0 0,0-1 0,1 1 1,-1-1-1,0 1 0,0-1 0,0 1 0,0 0 1,0-1-1,0 1 0,0-1 0,1 1 0,-1-1 1,-1-1 20,1 1 0,-1 0 0,1-1 1,-1 1-1,0-1 0,1 1 1,-1 0-1,0 0 0,0-1 0,0 1 1,-1-1-1,-42-36 127,27 24 744,-92-95 677,-117-147 0,133 145-1864,-100-111-8051,146 165 5961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7:36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18970,'143'39'10619,"-141"-38"-10161,9-4 334,-9 3-1222,0 0-1,0-1 0,0 1 0,0-1 0,-1 1 1,1-1-1,0 0 0,0 0 0,0 0 1,0 0-1,-1 0 0,1 0 0,-1 0 0,3-2 1,10-10-12552,-2 8 8891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06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32 700,'7'-18'6591,"-2"5"9932,13 219-14675,-4-70-960,-13-124-865,29 321 1809,-29-321-1917,-1-9 34,0-1 0,0 1 0,0-1 0,0 0 0,1 1 0,-1-1 0,1 1-1,-1-1 1,1 0 0,0 0 0,0 1 0,0-1 0,0 0 0,3 4 0,-3-6-347,15-7-3267,-16 7 3299,1 0 0,0-1 0,-1 1 0,1-1 0,-1 1 0,1-1 0,0 1 0,-1-1 0,1 0 0,-1 1 0,0-1 0,1 0 0,-1 1 0,1-1 0,-1 0 0,0 1 0,0-1 0,1 0 0,-1 0 0,0 1 0,0-1 0,0 0 0,0 0 0,0 1 0,0-1 0,0 0-1,0 0 1,0 1 0,0-1 0,0 0 0,0 0 0,-1 1 0,1-1 0,0 0 0,-1 0 0,0 0 0,1-1-577,-3-9-2289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07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519 1 468,'14'5'1995,"-1"0"0,0 1 0,13 9-1,15 7 3148,41 21 3886,-43-21-5119,-4-2-231,-34-20-2676,9 5-163,-11 1-339,-14 0-278,-42 3-222,1-3 0,-114-1 0,158-5 0,-140 3 0,75-3 0,66 0 0,-1 0 0,0 0 0,2 0 0,-2-1 0,2-3 0,1 2 0,-101-36 0,102 35 0,-22-9 0,21 7 0,-1 0 0,2 2-37,7 2-257,3 1-844,1 1 816,0-1 0,-1 0 0,1 1 0,0 0 0,-1 0 0,1-1 0,-1 1 0,0 1 1,1-1-1,3 2 0,3 6-4988,-2 2-5897,-4-5 7172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0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588 10 288,'2'0'176,"6"-1"1523,-1 1-1,1 1 0,0 0 1,14 3-1,34 10 7143,-54-14-8229,29-2 1984,-27 2-2161,62 8 3381,-63-8-3558,-1 0-124,9 0 8,-9 0 121,4 1-143,-6-1-113,0 0 0,0 0 0,0 0-1,0 0 1,-1 0 0,1 0-1,0 0 1,0 0 0,0 0 0,0 0-1,0 0 1,0 0 0,0 0 0,0 0-1,0 1 1,0-1 0,0 0 0,-1 0-1,1 0 1,0 0 0,0 0 0,0 0-1,0 0 1,0 0 0,0 0 0,0 0-1,0 1 1,0-1 0,0 0 0,0 0-1,0 0 1,0 0 0,0 0 0,0 0-1,0 0 1,0 0 0,0 0 0,0 1-1,0-1 1,0 0 0,0 0 0,0 0-1,0 0 1,0 0 0,0 0 0,0 0-1,0 0 1,1 0 0,-1 1-1,0-1 1,0 0 0,0 0 0,0 0-1,0 0 1,0 0 0,0 0 0,0 0-1,0 0 1,0 0 0,0 0 0,1 0-1,-1 0 1,0 0 0,0 0 0,0 0-1,0 0 1,-9 5 12,0 0-1,-1-1 1,0 0-1,0-1 1,0 0-1,0-1 1,-15 3-1,-82 3 48,78-7-57,-38 3 9,-118 3 34,165-8-36,6 1-2,-1 0 0,-27 4 0,40-4-10,-6 0-1,4 1 19,7-1 83,264 13 190,-202-10-28,112 3 694,-174-6-818,-6 1-55,-18 1-27,-35 1-20,-385-27-126,431 23 72,-107-5-41,118 6 53,1-1 0,-1 1 1,0 0-1,1 0 0,-1-1 0,0 1 0,0 0 1,0-1-1,1 0 0,-1 1 0,0-1 0,1-1 1,5-1-3,5 1 3,0 0 0,0 1 1,24 0-1,-10 0-3,92 5 15,-28 0 47,-20-1-94,-68-3 19,-12 0-23,-191-19-46,51-2-97,108 18 95,27 2 69,1 0 0,-1-1-1,1-1 1,-23-6 0,36 9 12,9-1-7,0 0 13,1-1 0,10-3 0,0 0 5,17-1 8,1 2 1,1 1-1,70 5 1,-26 0 69,-40 1-89,-35-2-59,-9 1 26,-20 0 8,-41 1-48,-198-3-285,215 0-692,44-2 171,1 0 258,-14 8-15638,4-2 13021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10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14 32,'0'0'727,"-8"-6"2702,7 5-3020,0 0 1,-1 0 0,1 0-1,0 1 1,-1-1-1,1 1 1,-1-1 0,1 1-1,-1-1 1,1 1 0,0 0-1,-1 0 1,1-1-1,-4 1 1,-3 8 4096,5 2-4583,-1 20 598,2 0-1,1 0 0,2 1 1,7 53-1,-2-21-176,2 23 327,22 96 1,-27-175-432,-1-8-96,0-19-51,-3-37-44,-15-36-58,-43-138 0,59 230 11,0 0 0,0 0 0,-1 0 0,1 0 0,0 0 0,-1 0 0,1 1 0,-1-1 0,1 0 0,-1 0 0,1 0 0,-1 0 1,0 0-1,0 1 0,-1-2 0,2 2 0,0 0 1,-1 0 0,1 0-1,0 0 1,-1 0-1,1 1 1,0-1 0,-1 0-1,1 0 1,0 0-1,0 1 1,-1-1 0,1 0-1,0 0 1,0 1 0,0-1-1,-1 0 1,1 1-1,0-1 1,0 0 0,0 1-1,0-1 1,-1 0 0,1 1-1,0-1 1,0 0-1,0 1 1,0-1 0,0 1-1,-1 5 33,0 0 0,0 0 0,1 0 0,0 11 0,9 67 763,4-1 0,26 93 0,-38-173-742,-1-2-36,0 0 0,0 0 0,0 0 0,1 1 1,-1-1-1,0 0 0,0-1 0,1 1 0,-1 0 0,1 0 0,-1 0 1,1 0-1,-1 0 0,1 0 0,-1 0 0,1-1 0,0 1 1,0 0-1,-1 0 0,1-1 0,0 1 0,1 0 0,-2-1 125,2-35 104,0-20-125,-11-16 27,-29-118 0,42 271 306,7-19-181,29 133 567,-34-183-793,-2-17-24,0-20-39,-6-24-517,-2 1 1,-19-90-1,23 136 453,0 1 0,0-1 0,0 1 0,0-1 0,0 1 0,0-1 0,0 1 0,0-1 0,0 1 0,0-1 0,0 1 0,-1 0 0,1-1 0,0 1 0,0-1 0,0 1 0,-1-1 0,1 1 0,0 0 0,-1-1 0,1 1 0,0 0 0,-1-1 0,1 1 0,-1 0 0,1-1 0,0 1 0,-1 0 0,1 0 0,-1 0 0,0-1 0,0 2-181,0-1 0,1 1 1,-1-1-1,0 1 0,0-1 1,1 1-1,-1 0 0,0 0 1,1-1-1,-1 1 0,1 0 1,-1 0-1,1 0 0,-1 1 1,-14 37-8486,11-16 5673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16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0 156,'0'0'4523,"2"4"-3433,2 6-479,-1 0 1,0 0-1,-1 1 0,0-1 1,-1 1-1,0-1 1,-1 22-1,1 11 631,97 543 9346,-96-578-10424,2 15 295,-4-17-341,1 1 0,0-1 0,1 1 0,0-1 0,0 0 0,0 0 0,0 0 0,5 7 1,-7-13-134,0 0 1,0 0 0,0 0-1,0 0 1,0 0 0,0 0-1,0 0 1,0-1 0,0 1-1,0 0 1,0 0 0,0 0 0,0 0-1,0 0 1,0 0 0,0 0-1,0 0 1,0 0 0,0 0-1,0 0 1,0 0 0,0 0 0,0 0-1,0 0 1,0-1 0,0 1-1,0 0 1,0 0 0,0 0-1,0 0 1,0 0 0,0 0-1,0 0 1,0 0 0,0 0 0,1 0-1,-1 0 1,0 0 0,0 0-1,0 0 1,0 0 0,0 0-1,0 0 1,0 0 0,0 0-1,0 0 1,0 0 0,0 0 0,0 0-1,0 0 1,0 0 0,1 0-1,-1 0 1,0 0 0,0 0-1,0 0 1,0 0 0,0 0-1,0 0 1,0 0 0,0 0 0,0 0-1,0 0 1,0 0 0,0 0-1,0-10-798,-3-14-1086,-4 2-781,-8-10-7320,6 15 7185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17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323 1 432,'4'0'1345,"8"3"909,-1 0-1,1 1 0,12 6 0,21 7 4574,-41-16-6189,-1 0-1,0 0 1,0 1 0,0-1 0,0 1 0,0 0-1,0 0 1,4 4 0,-6-5 17,5 5 650,-6-6-1267,0 0 1,1 0-1,-1 0 1,0 0-1,0 0 1,0 0-1,0 1 1,0-1-1,1 0 1,-1 0-1,0 0 1,0 0-1,0 1 1,0-1 0,0 0-1,0 0 1,0 0-1,0 1 1,0-1-1,0 0 1,0 0-1,0 0 1,0 1-1,0-1 1,0 0-1,0 0 1,0 0 0,0 1-1,0-1 1,0 0-1,0 0 1,0 0-1,0 1 1,0-1-1,0 0 1,0 0-1,0 0 1,-1 0-1,1 1 1,0-1-1,0 0 1,0 0 0,0 0-1,0 0 1,-1 1-1,-14 4 165,0-1-1,0 0 1,0 0-1,-1-2 1,1 0 0,-20 0-1,-4 1 4,-60 3 207,60-4-144,-79 12-1,115-13-264,74 8-88,85-4 8,132 12 190,-466-28-58,89 9-49,-42-3 43,74 2-155,32 1-63,-27-6-1161,51 8 1237,-15-3 206,15 3-109,1 0 0,-1 0 1,1 0-1,0 0 0,-1 0 0,1 0 1,-1 1-1,1-1 0,-1 0 0,1 0 1,-1 0-1,1 0 0,0 1 0,-1-1 1,1 0-1,0 0 0,-1 1 0,1-1 1,-1 0-1,1 1 0,0-1 0,0 0 1,-1 1-1,1-1 0,0 0 0,0 1 1,-1-1-1,1 1 0,0-1 0,0 0 1,0 1-1,-1 0 0,6 18 191,-1-6-174,131 401 842,24 116 981,-157-523-1825,-2-5-9,1 0 0,-1-1 0,1 1-1,-1 0 1,1-1 0,0 1 0,-1 0 0,1-1 0,0 1 0,0-1 0,0 0 0,2 3 0,-2-4 25,-4-40-97,-1-1 0,-2 1 0,-21-73 0,7 36-91,-43-171-501,57 232 625,3 22 61,2 29 78,6 9 24,1-1-1,23 78 0,41 80-14,-69-198-195,12 23-243,-13-25 266,1-1 1,-1 1-1,0-1 1,1 1 0,-1 0-1,1-1 1,-1 1-1,1-1 1,-1 1 0,1-1-1,-1 1 1,1-1-1,-1 0 1,1 1 0,0-1-1,-1 0 1,1 1 0,0-1-1,-1 0 1,1 0-1,0 0 1,-1 1 0,1-1-1,0 0 1,-1 0-1,1 0 1,0 0 0,-1 0-1,1 0 1,0-1-1,0 1 1,0 0 0,0-1-96,-1 1 1,1-1-1,-1 1 0,1-1 1,-1 1-1,1-1 1,-1 1-1,0-1 1,1 0-1,-1 1 0,0-1 1,0 1-1,1-1 1,-1 0-1,0 1 1,0-1-1,0 0 0,0 0 1,0 1-1,0-1 1,0 0-1,0 1 1,0-1-1,0 0 1,0 1-1,0-1 0,0 0 1,-1 1-1,1-1 1,-1-1-1,-8-18-8583,2 7 3397,-2 1 1620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18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238 66 928,'8'-3'203,"25"0"8765,-30 3-6650,0 1-821,0 2 3399,-17-2-4227,0 0 0,-19-1 0,-144-29 3418,133 14-1335,111 10-1735,121 6-1,-67 1 35,-117-2-997,-1 0-2,0 0-1,1 0 0,-1 0 1,0 0-1,0 1 0,1-1 1,-1 1-1,0 0 0,5 2 1,-7-3 172,-8 1-130,-29 1 43,0-1 0,-54-6 0,-13 0-13,-46 0 203,146 5-205,5 1-49,11 0-27,29 0-15,287-18-24,-383 34-7,-74 5-1116,-29 7-1276,156-29 2319,-30 10-4613,22-4-347,3 2-3384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30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2 636,'6'-2'12578,"-19"100"-9525,-5 38-1292,9-34-969,-10 211 1067,19-59-444,0-253-1688,1-4-1515,7-25-773,-7 5-3741,-2 10 2502,1 1 1154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686 1 1380,'0'0'2810,"3"0"-1413,25 5 6525,-20 0-2511,-11-1-4933,0-1-1,0 1 0,0-1 0,-1 0 1,1 0-1,-1 0 0,0-1 0,0 1 0,0-1 1,0 0-1,0 0 0,-1 0 0,1-1 1,-6 2-1,-15 4 1224,-30 3 0,53-9-1635,-185 19 2200,70-9-1312,-65-5-954,138-7 0,7 4-312,26-3-377,9 0-367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7:45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394 5 360,'8'-2'-209,"-7"2"571,0-1 0,0 1-1,0 0 1,1-1 0,-1 1 0,0 0 0,0 0 0,0 0 0,0 0 0,1 0 0,-1 0-1,0 0 1,0 0 0,0 1 0,0-1 0,1 0 0,-1 1 0,2 0 0,-3-1-313,0 1 0,1-1-1,-1 1 1,0-1 0,1 1 0,-1-1 0,0 1 0,0-1 0,0 1 0,1-1 0,-1 1 0,0 0 0,0-1 0,0 1 0,0-1 0,0 1-1,0-1 1,0 1 0,0 0 0,0-1 0,0 1 0,-1-1 0,1 1 0,0-1 0,0 1 0,0-1 0,-1 1 0,1-1 0,0 1 0,-1 0-1,-8 16 379,8-17-401,-28 47 749,-3-2 0,-68 75-1,68-83-528,-42 45 229,29-35-604,-42 59 1,85-102-111,-1-1 1,1 0 0,0 1-1,0 0 1,1-1 0,-3 7-1,4-8-79,-1-1-1,1 1 1,0 0-1,0-1 0,0 1 1,0 0-1,0-1 1,0 1-1,1 0 1,-1 0-1,1-1 0,-1 1 1,1-1-1,-1 1 1,1 0-1,0-1 1,1 3-1,4 5-1254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48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19 768,'1'-18'17294,"26"122"-13461,30 136-413,-10 95-532,-29-218-1379,-21-202-1065,4-271-595,-5 159-201,3 93 284,-13 191 95,10-13 183,9 96 1,0-23 70,-5-140-290,0 15-348,0 0 0,7 37 1,-11-105-18540,1 31 15186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8:49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686 1 1160,'9'1'1764,"0"0"1,0 0-1,0 1 0,-1 0 1,11 5-1,-2-2 2021,-17-5-3671,0 0 1,1 0-1,-1 0 1,0 0 0,0 0-1,0 0 1,1 0-1,-1 1 1,0-1-1,0 0 1,0 0 0,1 0-1,-1 0 1,0 0-1,0 0 1,0 0-1,1 1 1,-1-1 0,0 0-1,0 0 1,0 0-1,0 0 1,0 1 0,0-1-1,1 0 1,-1 0-1,0 0 1,0 1-1,0-1 1,0 0 0,0 0-1,0 0 1,0 1-1,0-1 1,0 0-1,0 1 1,-6 6 1021,-15 3-140,-24-1 477,-2-2-1,1-1 1,-64-2 0,42-2-667,-139 0 1035,71-1-1129,113-1-667,-36-5 0,57 5 353,10-1-362,51-2 24,93 8 0,-70 0-30,157 9 222,-176-9-142,-63-5-108,0 0 0,0 0-1,0 0 1,-1 0-1,1 0 1,0 0 0,0 0-1,0 0 1,0 0-1,0 0 1,-1 0 0,1-1-1,0 1 1,0 0 0,0 0-1,0 0 1,0 0-1,0 0 1,-1 0 0,1 0-1,0-1 1,0 1 0,0 0-1,0 0 1,0 0-1,0 0 1,0 0 0,0-1-1,0 1 1,0 0-1,0 0 1,0 0 0,0 0-1,0-1 1,0 1 0,0 0-1,0 0 1,0 0-1,0 0 1,0 0 0,0-1-1,0 1 1,0 0 0,0 0-1,0 0 1,0 0-1,0 0 1,1-1 0,-1 1-1,0 0 1,0 0-1,0 0 1,0 0 0,0 0-1,0 0 1,0 0 0,1 0-1,-1-1 1,0 1-1,0 0 1,0 0 0,1 0-1,-279-32 115,201 26-103,-9 2-3,47 3 2,-53-8 0,61 10-226,83 7 47,1-3 1,100-2-1,-106-3 79,-17-4-52,-29 4 138,-1 0 0,0 0 0,0 0 0,0 0 1,0 0-1,0 0 0,0 0 0,1 0 0,-1 0 0,0 0 0,0 0 0,0 0 0,0 0 0,0 0 0,0 0 0,0-1 0,1 1 1,-1 0-1,0 0 0,0 0 0,0 0 0,0 0 0,0 0 0,0 0 0,0 0 0,0-1 0,0 1 0,0 0 0,0 0 0,0 0 0,0 0 1,0 0-1,0-1 0,0 1 0,0 0 0,0 0 0,0 0 0,0 0 0,0 0 0,0 0 0,0-1 0,0 1 0,0 0 0,0 0 1,0 0-1,0 0 0,0-1 0,-13-6-17,-6 2-28,1 0 0,0 2 0,-1 0 0,-36-1 0,35 3-80,-11-2-180,18 1-163,-1 1-1,1 0 1,0 1 0,-16 2-1,79 0-11886,39 4 8753,-87-6 3826,15 6 1837,-13-4-1665,1 0 0,-1 0 0,-1 1 0,1-1 0,0 1 0,-1 0 0,1 0 0,-1 0 0,0 0 0,0 1 0,0-1 0,4 8 0,28 53 2029,-33-60-2284,23 54 1476,-3 1 0,26 112 0,-18-60-125,-20-70-921,-6-23-207,1 0 0,8 19-1,-13-36-340,0 0-1,1 0 1,-1 0-1,0-1 1,1 1-1,-1 0 1,1 0 0,-1-1-1,1 1 1,-1-1-1,1 1 1,-1 0-1,1-1 1,0 1-1,-1-1 1,2 1-1,-1-1-12,-1 0 0,0 0 0,1 0 0,-1 0 0,0 0 0,1 0 0,-1 0 0,0 0 0,1 0 0,-1 0 0,0 0 0,0 0 0,1 0 0,-1-1 0,0 1 0,1 0 0,-1 0 0,0 0 0,0-1 0,0 1 0,1 0 0,-1 0 0,0-1 0,0 1 0,0 0 0,1 0 0,-1-1 0,7-25 46,-6 6-431,-2 0 0,0 0 1,-1 0-1,-1 0 0,-1 0 1,-1 0-1,-13-33 0,15 46-120,1 1-1,-1-1 0,-1 1 1,1 0-1,-7-8 1,9 13 75,-1-1 1,1 1-1,0 0 0,0 0 1,-1 0-1,1 0 1,-1 0-1,1 0 1,-1 1-1,1-1 1,-3-1-1,2 2-236,1 0 0,-1 0 0,1 0 0,-1 0 0,1 0 0,-1 0 0,1 0 0,-1 0 0,0 0 0,1 1 0,0-1 0,-1 1 0,1-1 0,-3 2 0,-9 6-2956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21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55 592,'0'0'714,"0"-30"6298,11 5 13861,-16 50-20276,1-1 0,1 0-1,0 1 1,3 37-1,1 70-3,5-68-593,3 65 0,-6-118 0,4-74 0,-4-182 0,-3 186 0,19 445 0,-14-316 0,11 87 0,-14-137-3207,-7-35-4051,-7-34-5245,12 34 8985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23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802 93 56,'45'-21'7925,"-12"11"4189,-25 11-6836,-43 2-4470,1-1 0,-37-3 0,-315-29 1800,259 21-1935,105 8-562,28-1-52,27-1-52,243 7-196,-90 0 12,-186-4 155,1 0 0,0 0 0,0 0 0,0-1 0,0 1 1,0 0-1,0 0 0,0 0 0,0 0 0,-1 0 0,1 1 0,0-1 0,0 0 0,0 0 1,0 1-1,0-1 0,-1 0 0,1 1 0,0-1 0,1 1 0,-21 6-101,-44 3-2,-258-4-693,248-6 650,71 0 153,-6 0 4,5 0 5,6-1-30,259-35-413,-152 22 242,-283 23 403,-194 5 423,288-12-532,108-6-195,-23 3 28,23-2-1234,14-7-490,-34 8 1564,-1-1 0,1 1 0,0 0 0,0 1 0,0 0 0,0 0 0,0 1 0,-1 0 0,1 1 0,15 3 0,-20-3 234,1 0 0,0-1-1,-1 1 1,1-1-1,9 0 1,-11 0 24,0 0 0,1 0 1,-1 0-1,0 0 0,0 1 0,0-1 0,1 1 0,-1 0 1,3 1-1,-4-1 38,12-1 15,105-6 433,-117 6-464,3 0 222,0 0 0,0 0-1,0 0 1,0 1 0,6 2-1,-9-2-213,-1 0 0,0 0-1,0 1 1,0-1 0,0 0-1,0 1 1,0-1-1,-1 1 1,1 0 0,0-1-1,-1 1 1,1-1 0,-1 1-1,0 0 1,1 0 0,-1-1-1,0 1 1,0 2 0,1 43 401,-1-35-303,17 361 2318,-8-235-1324,-9-123-1003,0-4-61,1-1-1,0 0 0,0 0 0,5 16 0,-5-24-55,2-6-2,5-22-218,-2-1 0,-1 0 0,3-48 1,-5-90-413,-3 126 608,0 38 154,-4 30 108,2-24-193,1 0 0,0 1 0,1-1 1,-1 11-1,13 90 925,35 148 0,-45-246-989,-1-8-2,-1 1-1,1 0 1,-1 0-1,0 0 1,1 0-1,-1 0 1,0 0-1,0 0 0,0-1 1,0 1-1,0 0 1,0 0-1,0 0 1,0 0-1,0 0 1,0 0-1,0 0 1,-1 1-1,0-1-92,0-4-32,-7-14-210,1-1 0,0 0-1,-4-18 1,6 17-467,-1 0-1,-1 0 0,-9-18 1,12 32-534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28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34 288,'-2'-4'1166,"-1"-1"0,0 1-1,0 0 1,-1 0 0,1 0 0,-7-5 1931,-5 63 502,13-17-2644,2 0 0,2 0 1,1-1-1,2 1 1,10 38-1,60 177 1302,-60-206-1736,9 26 448,52 106 1,-56-146-1351,-19-30 247,0-1 1,0 1 0,0-1 0,1 0 0,-1 0 0,0 0 0,1 0-1,-1 0 1,0 0 0,1 0 0,0 0 0,-1 0 0,1-1-1,-1 1 1,1-1 0,0 1 0,-1-1 0,3 1 0,-3-1 12,0-1 0,0 1 0,-1 0 0,1 0 0,0-1 0,0 1 0,-1 0 0,1-1 0,0 1 0,-1-1 0,1 1 0,0-1 0,-1 1 0,1-1 0,-1 1 0,1-1 0,-1 1 0,1-1-1,-1 0 1,1 1 0,-1-1 0,1 0 0,-1 0 0,0 1 0,0-1 0,1-2 0,3-20-5795,-3 22 5201,1-13-3237,1-3 1198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2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29 148,'4'-8'1516,"10"-13"4545,-20 49-4278,-1-7-987,-58 402 7493,64-415-8149,0 10 190,0-1 1,-2 0-1,0 0 0,-7 22 0,10-38-331,0 0 0,-1 0 0,1 0 0,0 0 1,-1 0-1,1 0 0,-1 0 0,1 0 0,-1 0 0,0 0 0,1 0 1,-1 0-1,0 0 0,0 0 0,1-1 0,-1 1 0,0 0 0,0-1 1,0 1-1,0 0 0,0-1 0,0 1 0,0-1 0,0 0 0,0 1 1,0-1-1,0 0 0,0 1 0,-1-1 0,1 0 0,0 0 0,0 0 1,0 0-1,0 0 0,0 0 0,-1-1 0,1 1 0,0 0 0,0 0 1,0-1-1,0 1 0,0-1 0,-1 0 0,-5-3-334,0 0 0,0-1 0,1 0 0,0 0 0,-6-7 0,2 3-621,2 1 204,6 5-197,-1 1-1,1-1 1,-1 1 0,0 0-1,0-1 1,0 2 0,-1-1-1,1 0 1,-5-1 0,-7 1-1614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88 812,'-3'-6'933,"0"-1"0,1 1-1,0 0 1,0-1 0,-1-13-1,0-3 7109,2 10 775,1 17-8609,0 0 0,0 0-1,-1 0 1,1 0-1,-1 0 1,-2 6-1,-2 14 357,-17 384 3641,35 2-1559,-12-402-2672,-1-1-116,0 1 1,1-1-1,0 1 0,0-1 0,0 0 0,6 14 0,-7-20-605,-4-26-3480,-6-1-2613,0 1-2231,6 11 5410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30.8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554 74 1012,'19'5'3879,"-10"-2"-937,0-1-1,1 2 1,-1-1-1,12 7 1,-19-9-1844,4 1 128,-5-1-533,-5-1 3483,-181-23-1547,-58-4-1391,65 12-4252,176 15 2811,0 0 0,0-1 0,0 1-1,0-1 1,1 0 0,-1 1 0,0-1 0,0 0-1,1 0 1,-1 0 0,1 0 0,-4-3 0,2-6-4496,9-3-6449,0 9 7860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31.2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572 1 1220,'7'6'1218,"5"5"2406,0 0 1,12 16-1,-24-26-3504,0-1 0,0 1 0,0-1 0,0 1 0,0-1 0,0 1 0,0-1 0,0 1 0,0-1 0,-1 1 0,1-1-1,0 1 1,0-1 0,-1 1 0,1-1 0,0 1 0,-1-1 0,1 1 0,-1-1 0,1 0 0,0 1 0,-1-1 0,1 0 0,-1 1 0,1-1 0,-1 0-1,-13 9 1590,8-6-1170,0-1 0,0 0 0,0 0 1,-1 0-1,1-1 0,-1 0 0,-8 0 0,-51-2 1852,28 0-1228,-177-9 3348,0 0-5205,206 11 671,6 0-366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41.9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0 216,'0'0'4563,"-1"3"-3469,-4 15 770,1 1-1,-3 26 0,1 90 1509,5-92-2547,7 723 4937,16-408-3442,-13-317-3566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7:45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755 670 360,'3'0'823,"9"-1"-40,-12 1-745,1 0 0,-1 0 0,0 0 0,1 0 0,-1 0 0,0 0 0,1 0 0,-1 0 0,0 0 0,1 0 0,-1-1 0,0 1 0,0 0 0,1 0 0,-1 0 0,0-1 0,0 1 0,1 0 0,-1 0 0,0-1-1,0 1 1,0 0 0,1 0 0,-1-1 0,0 1 0,0 0 0,0-1 0,0 1 0,0 0 0,0 0 0,1-1 0,-1 1 0,0 0 0,0-1 0,0 1 0,0 0 0,0-1 0,0 1 0,0 0 0,-1-1 0,1 1 0,0 0 0,0-1 0,0 1 0,0 0 0,0-1 0,0 1 0,0 0 0,-1 0 0,1-1 0,0 1 0,0 0 0,-1 0 0,1-1 0,0 1 0,0 0 0,0 0 0,-1-1 0,-31-31 726,-1 1 0,-2 1 0,-39-26 0,0-1-284,-151-141 686,-4-3-4875,190 172 1939,7 8 536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42.3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607 11 224,'1'-1'306,"0"0"1,0 0-1,0 1 0,0-1 1,0 0-1,0 0 1,0 1-1,0-1 0,0 0 1,1 1-1,-1-1 0,0 1 1,0 0-1,1-1 1,-1 1-1,0 0 0,1 0 1,-1 0-1,2 0 0,-2 0-213,-1 1 1,1-1-1,0 1 0,0 0 0,-1-1 0,1 1 0,0 0 0,-1-1 0,1 1 1,-1 0-1,1 0 0,-1-1 0,0 1 0,1 0 0,-1 0 0,0 0 0,1 0 0,-1 0 1,0 0-1,0 0 0,0 0 0,0-1 0,0 1 0,0 0 0,0 0 0,0 0 0,0 0 1,0 0-1,-1 1 0,-6 46 1456,-2-1 1,-2-1-1,-20 54 0,20-68-956,7-18-341,-36 98 1603,36-101-1619,-2 0 0,1-1 1,-1 1-1,-1-1 0,0 0 1,0-1-1,-13 13 0,18-20-181,-1 0-1,1 0 0,-1 0 0,1 0 0,-1 0 0,0-1 0,0 1 0,0-1 1,0 0-1,0 0 0,0 0 0,0 0 0,0 0 0,-1-1 0,1 0 0,0 1 0,0-1 1,0 0-1,-1-1 0,1 1 0,0 0 0,0-1 0,0 0 0,-1 0 0,1 0 1,0 0-1,0 0 0,1-1 0,-1 1 0,0-1 0,0 0 0,-4-3 0,-6-6 78,1-1 0,0 0 0,1 0 0,-18-27 0,26 35-116,-59-88 207,40 57-965,-2 0 0,-1 2 0,-40-41-1,40 52-1732,22 20 1776,1 0 0,-1 0-1,0 1 1,0-1 0,0 1-1,0 0 1,0 0 0,0 0-1,0 0 1,0 0 0,-1 1-1,-4-1 1,-8 3-2203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45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22 1412,'-5'-10'6463,"0"-1"3551,8 34-2048,-1 39-6188,0 2-1244,79 573 3748,-77-608-4273,-4-21-166,1-1 1,0 1-1,1 0 0,0-1 1,4 12-1,-6-19 70,0 0-1,0 1 1,1-1-1,-1 0 1,0 1-1,0-1 1,0 0-1,0 0 1,1 1-1,-1-1 1,0 0-1,0 1 0,1-1 1,-1 0-1,0 0 1,0 1-1,1-1 1,-1 0-1,0 0 1,1 0-1,-1 0 1,0 1-1,1-1 1,-1 0-1,0 0 1,1 0-1,-1 0 1,0 0-1,1 0 1,-1 0-1,1 0 1,-1 0-1,0 0 1,1 0-1,-1 0 1,0 0-1,1 0 1,-1 0-1,0-1 0,1 1 1,-1 0-1,0 0 1,1 0-1,-1 0 1,0-1-1,1 1 1,-1 0-1,0 0 1,0-1-1,1 1 1,-1 0-1,0 0 1,0-1-1,0 1 1,1-1-1,0 0-338,0-1 0,0 1 0,0 0 0,0-1-1,-1 1 1,1-1 0,0 1 0,-1-1 0,1 0 0,-1 1-1,1-4 1,-4-20-12287,0 16 9560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47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731 1 920,'2'1'1334,"23"11"3544,14 14 10321,-39-25-15104,0 0 1,-1-1 0,1 1 0,0-1-1,-1 1 1,1-1 0,0 1-1,-1-1 1,1 1 0,-1-1-1,1 1 1,-1-1 0,1 1-1,-1-1 1,1 0 0,-1 1 0,1-1-1,-1 0 1,0 1 0,1-1-1,-1 0 1,1 0 0,-2 1-1,-19 4 1056,15-3-524,-60 16 1493,0-3-1,-102 11 1,-193-18-2117,346-8-181,-5 0-1555,-33-3 1,44-2-2317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9:52.4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385 0 880,'0'0'940,"24"21"5793,15 3-1658,-10-5-2721,0-2 0,44 18 0,-6-7 819,-85-20-2862,1-3-194,-1 0 1,0-1 0,0-1 0,-23 2-1,-74-3 90,77-3-148,-298-6-505,309 9 289,40 3-27,44 4 51,30 4 91,-60-8-263,53 2-1,-78-7 70,-4-2-720,-6-6 308,0 1-1,-1 0 0,1 0 1,-20-11-1,4 3-364,23 14 1000,0 0 0,-1 0 0,1 1 0,0-1 0,0 1 0,0-1 0,-1 1 0,1-1 0,0 1 0,0-1 0,-1 1 0,-2 0 0,4 0 32,-1 0 0,1 0 0,-1 0 0,1 0 1,-1 1-1,1-1 0,-1 0 0,1 0 0,-1 1 1,1-1-1,-1 0 0,1 0 0,0 1 0,-1-1 1,1 0-1,-1 1 0,1-1 0,0 1 0,-1-1 1,1 1-1,0-1 0,-1 1 0,0 3 111,0 0 0,0 0 1,0 0-1,0 1 0,0-1 0,1 7 0,0-7-144,-13 570 3547,26-305-2582,-13-265-1012,4 29-112,-4-32 68,0 1-1,0-1 0,1 0 0,-1 0 0,0 0 0,1 0 0,-1 0 0,1 1 1,0-1-1,-1 0 0,1 0 0,0 0 0,0-1 0,-1 1 0,1 0 0,0 0 1,0 0-1,0-1 0,0 1 0,0 0 0,0-1 0,2 1 0,-1-1-965,10-14-10236,-7 7 8215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06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18 1052,'-10'-13'8368,"6"9"-7170,2 4-408,2 3-42,-13 88 2353,-1 151 0,30 226-405,-8-299-1739,11 49 217,-12-151-1577,-7-66 230,0 1-1,0-1 1,0 0-1,1 1 1,-1-1-1,0 0 1,1 1-1,-1-1 1,1 0-1,0 0 0,-1 0 1,1 1-1,0-1 1,0 0-1,-1 0 1,1 0-1,0 0 1,0 0-1,0 0 1,2 1-1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07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1063 31 544,'5'-22'2835,"-4"14"3458,-11 26-5263,1 1 0,1 1 1,1 0-1,-9 34 0,3-10-188,-3 7-99,-87 245 2486,84-250-2798,-3-1-1,-1 0 1,-3-2 0,-38 51 0,56-84-338,-1 0 1,0-1-1,0 0 1,-1 0-1,0-1 1,-1 0-1,1-1 1,-1 0 0,-19 8-1,23-12-54,0-1-1,-1 1 0,1-1 1,-1-1-1,1 1 1,-1-2-1,1 1 1,-1-1-1,0 0 1,0 0-1,1-1 0,-1 0 1,1 0-1,-1-1 1,1 0-1,-1 0 1,-10-5-1,-3-4 10,1-1 0,0-1 1,1-1-1,1 0 0,0-2 0,0 0 0,-17-21 0,-99-138-259,107 136 24,-44-65-1161,41 59-2030,-1-2-6688,24 34 6974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08.1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21 516,'1'-1'268,"-1"0"-1,0 0 1,0-1 0,0 1-1,0 0 1,0 0 0,0 0-1,-1-1 1,1 1 0,0 0-1,-1 0 1,1 0 0,0 0-1,-1 0 1,-1-2 0,2 3-137,0 0 0,-1 0 0,1 0 0,-1 0 0,1 0-1,0 0 1,-1 1 0,1-1 0,-1 0 0,1 0 0,0 0 0,-1 1 0,1-1 0,0 0 0,-1 0 0,1 1 0,0-1 0,-1 0 0,1 1 0,0-1 0,0 0 0,0 1 0,-1-1 0,1 0 0,0 1 0,0-1 0,0 1 0,-3 5 373,0 0 1,0 0-1,1 0 0,0 0 0,-1 7 1,-5 61 2054,0 124 0,21 76-939,-9-219-1274,45 599 2535,-11-177-985,-26-332-1281,8 196-295,-20-322-1700,1 1 0,7 33 1,0-23-3131,3-2-3977,-5-16 5919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08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821 1 376,'0'0'119,"1"0"0,-1 0 0,0 0 0,1 0 0,-1 0 0,1 0 0,-1 0 0,0 0 0,1 0 0,-1 0 0,1 0 0,-1 0 0,0 1 0,1-1 0,-1 0 0,0 0 0,1 0 0,-1 1 0,0-1 0,1 0 0,-1 0 0,0 1 0,0-1 0,1 0 0,-1 1 0,0-1 0,0 0 0,1 1 0,-1-1 0,0 0 0,0 1 0,0-1 0,0 1 0,0-1 0,0 0 0,1 1 0,-1-1 0,0 1 0,0-1 0,0 0 0,0 1 0,0-1 0,-1 1 0,1-1 0,0 1 0,-1 24 792,-7 15 1290,-21 59 0,12-46-812,9-26-665,-2-1 0,0 0 0,-15 26-1,19-42-505,0 0 0,0 0 0,-1-1-1,-1 0 1,1 0 0,-1-1 0,-1 0 0,1 0-1,-2 0 1,-9 5 0,15-11-153,1 0 0,-1-1 0,0 0 1,0 1-1,0-2 0,0 1 0,0 0 0,0-1 0,0 1 0,0-1 1,0 0-1,0-1 0,0 1 0,0-1 0,0 0 0,0 0 0,0 0 0,0 0 1,0 0-1,0-1 0,1 0 0,-1 0 0,1 0 0,-4-3 0,-9-6 119,1-1 0,0 0-1,-21-25 1,35 36-181,-79-89 343,-44-45-447,103 114-786,-1 2-1,-1 0 1,-1 1-1,-27-15 1,37 26-1954,-1 1 0,-26-9 0,11 6 151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10.4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1 224,'0'0'5339,"1"5"-4035,6 24 384,-1 1 0,-1 0 0,1 57-1,1 6-86,93 613 6250,-99-700-7790,-1 2-2,2 0-1,-1 1 1,1-1-1,1 0 1,-1 0-1,1 0 1,1 0-1,6 11 1,-10-18-92,0-1 1,1 0-1,-1 0 1,0 1-1,0-1 1,0 0-1,1 0 1,-1 0-1,0 1 1,1-1-1,-1 0 1,0 0-1,0 0 1,1 0-1,-1 0 1,0 1-1,1-1 1,-1 0 0,0 0-1,1 0 1,-1 0-1,0 0 1,1 0-1,-1 0 1,0 0-1,1 0 1,-1 0-1,0 0 1,1-1-1,-1 1 1,0 0-1,1 0 1,-1 0-1,0 0 1,0 0-1,1-1 1,-1 1 0,0 0-1,0 0 1,1 0-1,-1-1 1,0 1-1,8-12-1183,-8 11 1238,9-22-2818,-5-11-5960,-3 28 7393,-1-11-1565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10.7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1068 3 1324,'0'-2'6332,"-5"2"-2639,-18 4-1587,-39 12-1234,-752 192 8722,757-198-9579,30-6-1523,-45 13 1,65-14-521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08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429 422 328,'12'3'3522,"-10"-3"-3333,0 0 0,0 0 0,-1 1-1,1-1 1,0 0 0,0 1 0,-1-1 0,1 1-1,0-1 1,-1 1 0,1 0 0,-1 0 0,1 0-1,-1 0 1,1 0 0,-1 0 0,1 0-1,-1 0 1,0 1 0,0-1 0,0 0 0,0 1-1,0-1 1,0 1 0,0-1 0,0 1-1,-1 0 1,1-1 0,0 1 0,-1 0 0,0 0-1,1-1 1,-1 4 0,25 168 2423,-16-128-1838,-9-62-739,1-18 15,-8-65 1,6 100-50,1 0 0,0 0 1,0 0-1,0-1 0,0 1 1,0 0-1,0 0 0,0 0 1,0 0-1,0 0 0,-1-1 1,1 1-1,0 0 0,0 0 1,0 0-1,0 0 0,0 0 1,-1 0-1,1 0 1,0-1-1,0 1 0,0 0 1,0 0-1,-1 0 0,1 0 1,0 0-1,0 0 0,0 0 1,-1 0-1,1 0 0,0 0 1,0 0-1,0 0 0,0 0 1,-1 0-1,1 0 0,0 0 1,0 0-1,0 0 0,-1 1 1,1-1-1,0 0 0,0 0 1,0 0-1,0 0 0,0 0 1,-1 0-1,1 0 1,0 1-1,0-1 0,0 0 1,0 0-1,0 0 0,0 0 1,0 0-1,-1 1 0,1-1 1,0 0-1,0 0 0,0 0 1,0 1-1,0-1 0,0 0 1,0 0-1,-8 12 4,4-3 5,0 1-1,0 0 1,1 0-1,0 0 1,-1 13-1,-4 10 39,3-13-19,0 0-1,1 1 1,-1 32 0,5-51-52,3-6-44,4-9 14,-1 0 1,0 0 0,-1-1 0,-1 1 0,0-1 0,-1 0 0,4-27-1,-2-106-503,-5 134 505,1 12 46,-1-1 0,0 1 0,0-1 0,0 1 1,-1-1-1,1 1 0,0-1 0,0 1 0,-1-1 0,1 1 1,-1-1-1,1 1 0,-1-1 0,0 1 0,0 0 0,1-1 1,-1 1-1,-2-1 0,3 1 12,-4 5 27,-5 8 38,1 0 1,0 1 0,1 0 0,0 0-1,-5 15 1,-24 76 647,58-189-740,19-62 85,-45 169 274,-11 51-413,8-48-160,-5 12-1389,12-37 1039,4-2-1116,23-25 695,-22 22 926,0-1 0,0 1 0,0 0 0,1 0 0,-1 1-1,1-1 1,0 1 0,1 0 0,-1 1 0,1 0 0,9-4-1,-9 7 361,-1-1 0,1 1 1,-1 1-1,0-1 0,10 3 0,16 0 891,-30-3-198,1 1-772,-2-1 404,-9 0-234,-25-3-105,-47-9-62,-18-16 352,96 28-143,48 2-213,-24-1-117,29-1 0,19-7 41,109-6 303,-176 13-394,-11 0-94,-177 0-297,141-1 303,42 2 39,8 0-13,25 1 33,0-1 1,34-3-1,1 0 33,-110-1-98,-43 1 4,2 4-39,-246 17-221,198-7 121,129-12 135,0 0-1,0 0 1,0 0 0,0-1 0,0 1 0,-8-3 0,12 3 39,-1 0 1,1 0-1,-1-1 0,1 1 0,-1 0 1,1 0-1,-1-1 0,1 1 1,-1 0-1,1-1 0,-1 1 0,1-1 1,0 1-1,-1-1 0,1 1 1,0 0-1,-1-1 0,1 0 0,0 1 1,0-1-1,-1 1 0,1-1 1,0 0-16,0 0 1,0 0 0,0-1-1,1 1 1,-1 0 0,0 0-1,0 0 1,1 0 0,-1 1-1,1-1 1,-1 0 0,1 0-1,-1 0 1,1 0 0,0 0-1,-1 0 1,2 0 0,25-35-1329,-24 30 1251,0 0 0,1 0 0,0 1 1,1-1-1,-1 1 0,1 0 0,0 0 0,0 1 0,0 0 0,1 0 1,-1 0-1,11-5 0,-7 6 213,-1 0-1,1 1 1,0 0 0,0 0 0,0 1-1,0 0 1,0 1 0,0 0-1,0 0 1,0 1 0,0 0 0,0 1-1,0 0 1,10 3 0,-4 1 112,-1 0 0,0 1 0,0 0 0,-1 2 1,0-1-1,0 1 0,16 16 0,-11-8 58,-11-10-147,0 0 0,0-1 1,0 0-1,1-1 0,13 9 0,-20-14-38,12-11 40,-11 10-117,0 0 0,0-1-1,0 1 1,-1-1 0,1 1 0,-1-1 0,1 0-1,-1 1 1,1-1 0,-1 0 0,0 0-1,0 0 1,1-3 0,31-100 155,-25 75-105,-8 23-34,0 6-16,0-1 1,1 1 0,-1 0-1,0-1 1,0 1 0,1 0-1,-1-1 1,1 1 0,-1 0-1,1-1 1,1-1 0,-2 2 105,-3 6-46,-7 13 76,1 0 0,1 1 0,0 0 0,1 0 0,-7 39 0,19-67-128,-1 0-1,0 0 0,0 0 1,3-13-1,2-28-149,-2-1 0,-3 0 0,-2-52 0,-1 102 142,-1 1 0,0-1-1,0 0 1,0 1 0,0-1 0,0 0 0,0 1-1,0-1 1,0 0 0,0 1 0,0-1-1,0 0 1,0 1 0,-1-1 0,1 1 0,0-1-1,0 0 1,-1 1 0,1-1 0,0 1 0,-1-1-1,1 1 1,-1-1 0,1 1 0,-1-1-1,0 1-2,1 0-1,-1 1 0,0-1 0,1 0 0,-1 1 0,0-1 1,1 1-1,-1-1 0,1 1 0,-1-1 0,1 1 0,-1 0 1,1-1-1,-1 1 0,1-1 0,-1 1 0,1 1 0,-5 7 65,0 0 0,-6 19 0,-12 42 621,3 1-1,-17 116 1,36-177-637,2-10-51,-1 0 0,0 0 0,0 0 0,0 0-1,0 0 1,0 0 0,0 0 0,0 0-1,0 0 1,0 0 0,0 0 0,0 0-1,1 0 1,-1 0 0,0 0 0,0 0 0,0 0-1,0 0 1,0 0 0,0 0 0,0 0-1,0 0 1,0 0 0,0 0 0,0 0 0,1 0-1,-1 0 1,0 0 0,0 0 0,0 0-1,0 0 1,0 0 0,0 1 0,0-1 0,0 0-1,0 0 1,0 0 0,0 0 0,0 0-1,0 0 1,0 0 0,13-32-94,-2 0-1,-1-1 1,7-39-1,9-112-394,-15 98 309,-10 82 186,0 2 0,-1 1 0,0-1-1,1 1 1,-1-1 0,0 1 0,0 0-1,0-1 1,0 1 0,0-1 0,0 1-1,0-1 1,-1 1 0,1-1 0,-1 1 0,1-1-1,-1 1 1,1 0 0,-2-3 0,1 4 60,-2 6 13,-31 78 536,-46 175-1,50-151-253,5-15-187,24-92-202,4-7-17,30-84-475,34-146 1,-9 24 253,-77 316 982,-56 210-499,73-300-1821,2-14 1505,0 0-1,0 1 0,0-1 1,0 0-1,0 0 0,0 0 0,0 0 1,0 0-1,1 0 0,-1 0 1,0 0-1,0 0 0,0 1 0,0-1 1,0 0-1,0 0 0,0 0 1,0 0-1,0 0 0,0 0 0,1 0 1,-1 0-1,0 0 0,0 0 1,0 0-1,0 0 0,0 0 0,0 0 1,0 0-1,0 0 0,1 0 1,-1 0-1,0 0 0,0 0 0,0 0 1,0 0-1,0 0 0,0 0 1,0 0-1,0 0 0,1 0 0,-1 0 1,0 0-1,0 0 0,0 0 1,0 0-1,0 0 0,0 0 0,0-1 1,0 1-1,9-8-5019,-3 1 5254,8-11-2778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11.5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76 980,'-24'4'17062,"44"-16"-16623,2 1 1,-1 2-1,1 0 1,1 1-1,-1 1 1,1 1 0,1 1-1,36-3 1,-8 5-39,1 1 0,99 12 0,-88-2 6,121 32 0,-155-31-298,-2 1-1,1 1 0,-2 1 1,1 2-1,-2 1 1,33 23-1,-51-32-77,0 0-1,0 1 1,-1 0 0,0 0-1,0 1 1,-1 0-1,0 0 1,0 0 0,-1 1-1,0 0 1,-1 0-1,0 0 1,0 1-1,-1-1 1,0 1 0,-1 0-1,0 0 1,0 0-1,-1 0 1,-1 0-1,1 0 1,-2 0 0,1 0-1,-1 0 1,-1 0-1,0 0 1,0 0 0,-1 0-1,-7 16 1,0-5 36,0 0 1,-1-1 0,-1-1-1,-1 1 1,-1-2 0,-1 0-1,0 0 1,-1-2 0,-1 0 0,-1-1-1,-37 26 1,-12-1 381,-2-2-1,-86 34 1,98-47-49,46-20-326,5-3-80,1 0 0,0 0 0,0 0 0,0 1 0,0 0 0,1 0 0,-1 0 0,-5 5 1,28-4-14177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18.1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19 492,'-16'-17'7958,"16"16"-7668,0 1 1,-1 0-1,1 0 1,-1 0-1,1 0 0,0-1 1,-1 1-1,1 0 0,0 0 1,-1 0-1,1 0 1,-1 0-1,1 0 0,0 0 1,-1 0-1,0 0 1,-2 39 1063,1-1 0,5 52 0,15 82 617,-6-70-1006,41 343 2403,-35-306-2957,-15-128-4257,-2-27 185,0-30-4848,-4 21 5585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18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1116 6 528,'13'-5'5339,"9"7"-1681,-3 1 5723,-27 2-9000,0 0 0,0-1-1,-1 0 1,1-1 0,-16 5 0,-54 11 1049,51-13-1056,-95 15 896,-135 7 0,168-20-1017,-376 17-697,401-28-4239,62 3 3270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19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751 1 1100,'13'0'1248,"-10"0"-4,21 15 8670,-25-13-9621,-1 1 0,0-1 1,0 0-1,0 0 0,0 0 1,0 0-1,-1 0 0,1 0 0,0-1 1,-1 1-1,1-1 0,-1 1 0,0-1 1,1 0-1,-4 0 0,-50 16 2086,50-15-2123,-72 15 1353,0-3 0,-83 5 0,-162-10 229,320-9-1951,0 1 0,0-1 0,0 0-1,0-1 1,0 1 0,0 0 0,1-1 0,-1 0 0,0 0 0,0 1 0,1-2 0,-1 1 0,0 0 0,1 0-1,-5-4 1,7 5-2,0-1-1,0 1 1,-1-1-1,1 1 0,0 0 1,0-1-1,0 1 1,0-1-1,0 1 1,0 0-1,0-1 0,0 1 1,0-1-1,0 1 1,1-1-1,-1 1 1,0 0-1,0-1 0,0 1 1,0 0-1,1-1 1,-1 1-1,0 0 1,0-1-1,1 1 0,-1 0 1,0-1-1,0 1 1,1 0-1,0-1 1,5-5-3384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00:22.76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1366 212 104,'-14'-23'6486,"14"20"-6246,1 1 114,0-1-1,0 0 0,0 1 0,0-1 0,0 1 1,1-1-1,-1 1 0,1-1 0,0 1 1,2-3-1,3-3 399,1 1-1,0 0 1,0 1 0,0 0 0,11-6 0,17-5 254,0 1 0,1 2 0,0 1 0,1 2 0,66-10 0,-30 12-500,0 3 0,83 3 0,-87 6-243,1 2-1,-1 4 1,-1 3-1,130 39 0,-158-37-155,-1 2 0,-1 1 0,0 2 0,-1 2 1,-2 2-1,0 1 0,-1 1 0,-2 2 0,40 41 0,-41-32-44,-1 1 0,-1 2 0,-2 1 0,-2 1 0,-2 2 0,-2 0 0,-2 1 1,26 80-1,-32-79-18,-2 0 1,-2 1 0,-2 1-1,3 78 1,-11-86 47,-3 1 1,-1-1 0,-2 1 0,-1-1-1,-2-1 1,-2 1 0,-2-2 0,-1 1-1,-20 34 1,9-25 106,-2-2-1,-1 0 0,-3-3 1,-2 0-1,-1-2 1,-2-1-1,-52 41 1,36-38-68,-1-2 0,-3-3 0,-1-2 1,-1-3-1,-83 33 0,22-21-10,-3-6 1,-1-4-1,-198 27 0,261-55-92,-1-2-1,1-3 0,-114-13 0,90-1-14,2-5 0,0-2 1,1-5-1,-152-68 0,172 63-45,1-3 0,1-2 0,2-3 0,1-2-1,3-2 1,1-3 0,3-2 0,1-3 0,3-1 0,-65-95 0,86 107-38,1-1 1,3-1 0,-25-68-1,36 81 32,1 1 1,1-2-1,2 1 0,0-1 1,2 0-1,1-53 0,5 58 22,0 1 0,2-1 0,0 1 0,2 0 0,0 0-1,2 0 1,13-25 0,0 8-7,1 2 1,55-70-1,-44 70-60,1 1 1,2 1-1,64-47 1,-30 33-487,100-53 1,-85 60-662,2 3 0,128-38 1,-15 19-2087,107-4-8271,-203 50 8389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36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345 784 1432,'1'-4'8573,"-7"-13"-4547,-14-34-3173,4 9 448,-210-522 4547,218 546-5658,4 7-40,-1 0-1,0 1 1,-1-1-1,0 1 0,0 0 1,-12-13-1,17 22-22,-3 4-32,3 0-85,-1-1-1,0 1 0,1 0 0,-1 0 0,1 0 0,0 0 0,0 0 0,0 0 0,0 0 0,0 0 0,1 0 0,-1 0 1,1 1-1,0-1 0,0 0 0,0 0 0,1 0 0,-1 1 0,1-1 0,0 3 0,2 6-5,1-1-1,0 0 1,0 0-1,1 0 1,1-1-1,0 1 1,0-1-1,1-1 1,0 1-1,0-1 1,1 0-1,0-1 1,1 0-1,0 0 1,0-1-1,1 0 1,17 8-1,-11-6-3,1-1-1,0-1 0,0 0 1,0-1-1,1-1 0,0-1 1,0-1-1,1 0 0,-1-1 1,31-2-1,-19-2-6,-1-2 0,1-1 1,-1-1-1,0-2 0,34-13 0,2-7-26,66-37 1,-121 60 25,0-2 18,1 2-1,1-1 0,16-5 0,-27 11-5,0 0-1,0 0 1,0 0-1,0 0 1,0 0 0,-1 0-1,1 0 1,0 0-1,0 0 1,0 0-1,0 1 1,-1-1 0,1 0-1,0 1 1,0-1-1,-1 0 1,1 1-1,0-1 1,0 1 0,-1-1-1,1 1 1,0-1-1,-1 1 1,1 0 0,-1-1-1,1 1 1,-1 0-1,1-1 1,-1 1-1,0 0 1,1-1 0,-1 1-1,0 0 1,1 0-1,-1 0 1,0 0-1,0-1 1,0 1 0,0 1-1,2 5 32,-2-1 0,1 1 0,-1 12 1,-3 32 129,2 234 1075,3-255-1055,1 0-1,2-1 0,0 1 0,3-1 0,0 0 0,2-1 0,17 37 0,-24-60-181,0 0-1,0 0 0,0 0 1,1 0-1,0 0 0,0 0 1,0-1-1,1 0 0,-1 0 1,1 0-1,0-1 0,0 1 1,0-1-1,1 0 0,6 2 1,-7-3-231,0-1 1,1 0 0,-1 0-1,0 0 1,0-1-1,0 0 1,1 0-1,-1 0 1,0 0 0,0-1-1,0 0 1,1 0-1,-1-1 1,0 1-1,0-1 1,-1 0 0,10-5-1,-1-1-2807,-1 0 1,0-1-1,21-20 1,-10 5-816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38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679 325 492,'27'-13'1303,"-1"-1"0,39-28 0,-58 37-980,-1 0-1,0 0 0,1-1 0,-2 0 0,1 0 0,-1-1 1,0 1-1,0-1 0,0 0 0,-1 0 0,0-1 1,-1 1-1,0-1 0,3-9 0,-5 13-197,-1-1 1,0 1-1,1-1 0,-1 1 1,-1-1-1,1 1 0,-1-1 1,0 1-1,0-1 0,0 1 0,0 0 1,-1-1-1,0 1 0,0 0 1,0 0-1,0 0 0,0 0 1,-1 1-1,0-1 0,0 1 0,0-1 1,0 1-1,-1 0 0,1 0 1,-1 1-1,1-1 0,-6-2 1,-1-1 57,1 1 0,-1 0 0,0 1 0,-1 0 1,1 1-1,-1 0 0,1 1 0,-1 0 1,0 0-1,-14 1 0,2 2-4,1 1 0,0 1 0,0 1 0,0 1 0,0 1 0,1 1 0,0 1 1,0 1-1,-26 15 0,8-1 47,2 1-1,1 2 1,-56 52 0,63-50 12,1 0-1,2 2 0,0 2 0,3 0 1,0 1-1,3 1 0,-27 58 0,42-81-99,2 0 0,-1 0-1,1 0 1,1 0 0,0 0-1,0 0 1,1 1 0,1-1-1,0 1 1,0-1 0,4 15-1,-3-17-31,1-1-1,1 0 0,0 1 1,0-1-1,1 0 0,0 0 0,0 0 1,1-1-1,0 0 0,0 0 1,0 0-1,1 0 0,0-1 1,1 0-1,7 6 0,1-2 44,1 0-1,0-2 1,0 1-1,1-2 1,0 0-1,1-1 1,-1-1-1,1-1 1,23 4-1,17-2 200,92-1 0,110-18-1422,-201 8-99,-5 3-1912,-46 2 1810,0 1 0,0 0 0,0 0-1,0 1 1,0 0 0,0 0-1,11 6 1,8 8-2074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41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569 97 24,'-72'-14'288,"2"2"-72,8 4-88,-1-3-100,-13-1-84,1-2-160,0 3 72,-1-3 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43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165 307 728,'0'0'2026,"1"-2"-1414,7-18 269,0 0 1,2 1 0,0 0-1,2 1 1,0 0 0,18-20-1,-18 24-609,2 0 1,0 1-1,0 1 0,1 0 0,0 1 0,1 0 1,1 2-1,-1 0 0,1 0 0,1 2 0,0 0 1,22-5-1,-19 8-83,1 0 0,1 2 0,-1 0 1,0 2-1,0 0 0,1 2 0,-1 0 0,30 7 1,-26-2 33,-1 0 0,0 2 1,0 1-1,-1 0 0,0 2 1,38 26-1,-36-21-20,-2 2 0,0 1-1,-2 1 1,23 27 0,-33-34-135,-1 1 0,0 0 1,-1 1-1,-1 0 0,-1 1 1,0 0-1,-1 0 1,5 21-1,-2 2-25,-1 1 0,-3 0 1,-1 0-1,-2 0 0,-2 0 0,-6 68 1,0-77-48,-2 1 1,-1-1-1,-1-1 0,-1 1 1,-2-2-1,-1 0 1,-2 0-1,-1-1 1,-1-1-1,-34 42 1,35-50-5,-1-1 1,-1-1-1,-1-1 1,0 0-1,-1-2 1,-1 0-1,0-1 1,-1-1-1,-1-1 1,0-1-1,0-2 1,-1 0-1,0-1 1,-32 6-1,37-11 3,0-1 0,0-1 0,0 0 0,0-1-1,-1-1 1,1-1 0,1-1 0,-1-1 0,-35-11-1,32 7-5,0-2-1,1 0 0,0-2 1,1 0-1,0-1 1,1-1-1,-23-22 0,15 10-13,2-2 0,1-1-1,1 0 1,2-2 0,0-1-1,3 0 1,0-1 0,3-1 0,0-1-1,-10-38 1,18 45-61,1 1 0,1-2 1,1 1-1,1 0 0,2-1 0,1 0 0,1 1 0,1-1 1,2 1-1,1 0 0,12-42 0,-9 47-1213,1 0 0,1 0-1,1 1 1,24-35 0,-4 20-2163,6 7 1051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44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11 560,'6'-11'5140,"-6"21"-2925,0 2-2236,2 13 889,12 123 2034,0-103-2900,-8-37-2470,-7-31-2213,-2 10 3060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1 121 828,'0'0'15295,"1"-4"-14343,2 0-684,-1 0 1,1 0-1,0 0 0,0 1 1,0-1-1,0 1 0,1 0 1,-1 0-1,1 0 0,0 0 1,0 1-1,0-1 0,0 1 1,0 0-1,0 0 0,8-1 1,43-12 744,0 4 0,0 1 0,77-2 0,-64 6-503,-11 3-352,-33 2-1793,32-4-1,-53 3 2034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44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85 408,'19'-18'999,"-12"12"-196,-1 0-1,0 0 1,-1 0-1,8-10 1,-13 15-721,1 1 1,-1-1-1,0 1 1,0-1-1,0 0 1,1 1-1,-1-1 1,0 1-1,0-1 1,0 0 0,0 1-1,0-1 1,0 0-1,0 1 1,0-1-1,0 1 1,-1-1-1,1 0 1,0 1-1,0-1 1,0 1-1,-1-1 1,1 1-1,0-1 1,-1 1-1,1-1 1,0 1-1,-1-1 1,1 1-1,-1-1 1,1 1-1,-1 0 1,1-1-1,-1 1 1,1-1-1,-1 1 1,1 0-1,-1 0 1,1-1-1,-1 1 1,0 0 0,1 0-1,-1 0 1,1 0-1,-2 0 1,-27-5 953,29 5-998,-40 0 300,0 1 0,0 2 0,-67 15 0,90-15-822,-18 8-5037,32-9 4503,-3-1-641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45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1 145 24,'2'1'370,"3"-1"254,-1 1-1,1 0 1,-1 0 0,1 1-1,-1-1 1,0 1-1,1 0 1,-1 0-1,0 0 1,0 1-1,0 0 1,5 4-1,57 61 3362,-64-65-3789,1-1-1,-1 1 0,1-1 1,0 1-1,0-1 1,6 3-1,-7-5-152,0-1 0,0 1 0,0-1 0,0 0-1,0 1 1,0-1 0,0 0 0,-1 0 0,1 0 0,0-1-1,0 1 1,-1 0 0,1-1 0,-1 1 0,1-1-1,-1 1 1,2-3 0,24-35 415,-19 25-263,-7 13-176,-1 0 0,1 0 0,-1 0 1,1 0-1,0 0 0,0 1 0,-1-1 0,1 0 1,0 0-1,0 1 0,0-1 0,0 0 0,0 1 1,0-1-1,0 1 0,0-1 0,2 0 0,-2 1-7,-1 1-1,1-1 0,0 0 0,0 0 0,0 1 0,0-1 0,0 0 0,0 1 1,0-1-1,-1 1 0,1-1 0,0 1 0,0-1 0,-1 1 0,1 0 0,0-1 1,-1 1-1,1 0 0,-1 0 0,2 1 0,2 4 17,-1 0 0,1 1 0,-1 0 0,0 0 0,-1 0-1,3 13 1,10 25 74,-13-42-91,-1-1 1,1 1 0,-1 0 0,1-1-1,0 1 1,0-1 0,0 0-1,0 1 1,0-1 0,1 0-1,-1 0 1,4 2 0,-3-3-4,0 0 0,0 0 0,0-1-1,0 1 1,0-1 0,1 1 0,-1-1 0,0 0 0,0 0 0,0-1 0,0 1 0,0 0 0,0-1 0,0 0 0,0 0-1,6-2 1,3-2 22,0-1 0,18-10 1,32-27 3,-2-3 0,60-59 1,-104 91-31,-11 9-10,-4 3 8,1 1-1,-1-1 1,1 0-1,0 1 1,-1 0-1,1-1 0,0 1 1,0 0-1,0 0 1,0 0-1,0 0 1,4-1-1,-7 21-13,-1-5 18,-1 0 1,0 0-1,-9 23 0,8-26 0,0 0-1,0 0 0,2 0 0,-1 1 1,0 20-1,3-32-6,-1 0 1,1 1 0,0-1-1,0 0 1,0 1-1,0-1 1,0 1-1,0-1 1,0 0-1,0 1 1,1-1 0,-1 0-1,0 1 1,0-1-1,0 0 1,0 1-1,0-1 1,1 0-1,-1 1 1,0-1 0,0 0-1,0 0 1,1 1-1,-1-1 1,0 0-1,0 0 1,1 1-1,-1-1 1,0 0 0,1 0-1,-1 0 1,0 1-1,1-1 1,-1 0-1,0 0 1,1 0-1,-1 0 1,0 0 0,1 0-1,-1 0 1,0 0-1,1 0 1,-1 0-1,0 0 1,1 0-1,-1 0 1,1 0 0,-1 0-1,18-8-40,-16 6 34,11-7-16,0-1 0,-1-1 0,0 0 0,0 0 0,-1-1 0,-1-1 0,0 0 0,9-16 0,24-29-84,-31 46 97,-12 12 10,0 0 0,0 0 0,0 0 0,0 0 0,0 0 0,1 0 0,-1 0 0,0 0 0,0 0 0,0-1 0,0 1 0,0 0 0,0 0 0,1 0 0,-1 0 0,0 0 0,0 0 0,0 0 0,0 0 0,0 0 0,0 0 0,1 0 0,-1 1 0,0-1 0,0 0 0,0 0 0,0 0 0,0 0 0,0 0 0,0 0 0,1 0 0,-1 0 0,0 0 0,0 0 0,0 0 0,0 0-1,0 1 1,0-1 0,0 0 0,0 0 0,0 0 0,0 0 0,0 0 0,0 0 0,1 0 0,-1 1 0,0-1 0,0 0 0,-3 28-6,2-18-3,-1 0 8,-1 9 43,0 1 0,2-1 1,1 34-1,0-52-39,0 0 0,0 0 0,0 0 0,0-1 0,0 1-1,0 0 1,0 0 0,0 0 0,1-1 0,-1 1 0,0 0 0,1 0 0,-1-1 0,0 1 0,1 0 0,-1-1 0,1 1 0,-1 0 0,1-1 0,0 1 0,-1-1 0,1 1-1,-1-1 1,1 1 0,0-1 0,0 1 0,-1-1 0,1 0 0,0 1 0,-1-1 0,1 0 0,0 0 0,0 1 0,0-1 0,-1 0 0,1 0 0,0 0 0,0 0 0,0 0-1,0 0 1,1-1 0,2 0 3,0 0 0,0 0-1,0-1 1,0 1-1,7-5 1,-8 4-6,24-15 7,0-2 0,-2 0 0,0-2 1,38-40-1,2-2 79,-64 62-73,15-12 26,-15 13-35,-1-1 0,1 1 0,-1 0 0,1 0 0,0-1 0,-1 1 1,1 0-1,-1 0 0,1 0 0,-1 0 0,1 0 0,0 0 0,-1 0 0,1 0 0,-1 0 1,1 0-1,0 0 0,-1 0 0,1 0 0,-1 0 0,1 0 0,0 1 0,-1-1 0,1 0 0,-1 0 1,1 1-1,-1-1 0,1 0 0,-1 1 0,1-1 0,-1 0 0,0 1 0,1-1 0,-1 1 0,1 0 1,8 17 67,0 1 1,-1-1-1,-1 2 1,6 27-1,-3-13 110,-10-33-179,0 0 0,0 0 1,0-1-1,1 1 0,-1 0 1,0 0-1,0 0 1,1 0-1,-1-1 0,0 1 1,1 0-1,-1 0 0,1 0 1,-1-1-1,1 1 0,0 0 1,-1-1-1,1 1 1,0-1-1,-1 1 0,1 0 1,0-1-1,0 0 0,-1 1 1,1-1-1,0 1 1,0-1-1,0 0 0,-1 0 1,1 1-1,0-1 0,0 0 1,0 0-1,0 0 0,0 0 1,0 0-1,0 0 1,-1 0-1,1 0 0,0 0 1,0-1-1,0 1 0,0 0 1,0-1-1,-1 1 0,1 0 1,0-1-1,0 1 1,1-2-1,4-3-59,1 0-1,-1 0 1,0-1 0,8-10-1,-8 10 1,44-60-709,-23 30-874,2 1-3822,-19 29 2249,-3 5 975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45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1225 21 292,'39'-20'7990,"-37"20"-5858,-6 3-1016,-13 9-383,0-2 1,0 1 0,-1-2-1,0-1 1,-24 9 0,-106 26 1301,104-31-1496,-349 82 2428,0 0-796,341-81-2352,25-7-1675,-29 10-1,36-3-8633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8:52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13 127 952,'0'0'1995,"-12"-5"8797,13 4-10693,-1-1 0,1 1 1,0 0-1,0-1 0,0 1 0,0 0 0,1 0 0,-1 0 0,0 0 0,0 0 0,0 0 0,1 1 1,-1-1-1,1 0 0,-1 1 0,0-1 0,3 0 0,34-10 462,-23 7-132,95-23 330,1 5-1,0 4 1,157-4 0,-36 30-259,-222-7-478,45 4 188,69 14 0,-100-13-136,1 0 0,-1 2 0,-1 0 0,1 2 0,27 15 0,-44-20-51,1 0 1,-1 0-1,0 0 1,-1 1-1,1 0 1,-1 1-1,0-1 1,-1 1-1,6 8 1,-9-11-12,1 1 0,-1-1 1,0 1-1,-1-1 0,1 1 0,-1-1 1,0 1-1,0 0 0,0 0 0,0 0 0,-1 0 1,0-1-1,0 1 0,-1 0 0,1 0 1,-1 0-1,0 0 0,-2 4 0,-2 4 10,0-1-1,-2 0 1,1 0 0,-2 0-1,1-1 1,-1 0-1,-1 0 1,0-1-1,-1 0 1,0-1 0,0 0-1,-21 13 1,-14 7 121,-90 42 0,124-66-122,-476 189 2443,406-161-465,78-32-3234,-1 3 3852,2-3-3022,32-10-20519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01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199 435 132,'12'50'2916,"2"0"0,23 51 0,-22-59-1105,-65-181 1128,-88-132-1981,59 125-554,78 144-390,0 0 1,0 0-1,-1 0 0,2 0 0,-1 0 1,0-1-1,0 1 0,1 0 0,-1 0 1,1-1-1,-1 1 0,1 0 0,0-1 1,0 1-1,0-1 0,1 1 0,-1 0 1,0-1-1,1 1 0,-1 0 0,1 0 1,0-1-1,0 1 0,0 0 0,0 0 1,0 0-1,1 0 0,-1 0 0,0 0 1,1 1-1,0-1 0,-1 0 0,1 1 1,0-1-1,0 1 0,0-1 0,0 1 1,0 0-1,0 0 0,0 0 0,0 0 1,0 0-1,1 1 0,3-2 0,28-6 191,0 2 0,56-3-1,-63 7-116,90-7 1053,134 6-1,-219 9-709,-31-6-422,-1 0-1,1 1 1,-1-1 0,1 0 0,-1 0 0,1 0-1,-1 1 1,0-1 0,1 0 0,-1 1 0,1-1-1,-1 0 1,0 1 0,1-1 0,-1 0-1,0 1 1,1-1 0,-1 1 0,0-1 0,0 1-1,1-1 1,-1 1 0,0-1 0,0 1 0,0-1-1,0 1 1,0-1 0,1 1 0,-1-1 0,0 1-1,0-1 1,0 1 0,0-1 0,-1 1 0,1-1-1,0 1 1,0-1 0,0 1 0,0-1-1,0 1 1,-1-1 0,1 1 0,0-1 0,-1 1-1,1-1 1,0 0 0,0 1 0,-1-1 0,1 1-1,-1-1 1,1 0 0,0 0 0,-1 1 0,1-1-1,-2 1 1,-12 12 90,0-1 0,-2 0 1,1-1-1,-29 15 0,-74 30-281,69-34-77,-95 40-1633,68-31-1530,1 3-3493,39-17 4270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02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14 400,'0'0'133,"-4"-13"6669,-1 21 208,2-1-8652,-131 368 8761,89-236-5662,38-123-1357,5-13-117,1 0 1,-1-1 0,1 1-1,0 0 1,0 0-1,0 0 1,0 0 0,1 0-1,-1 0 1,1 0-1,-1 3 1,2-3-106,5-6-711,13-19-22,-1 1 0,-1-2-1,17-30 1,40-82-2972,-21 21-3095,-30 64 4745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02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85 5597,'3'-16'140,"-2"5"191,1 1 1,1 0-1,0 0 1,7-17-1,-10 27-225,1 0-1,-1 0 1,0 1-1,1-1 1,-1 0 0,0 0-1,1 1 1,-1-1 0,1 0-1,-1 1 1,0-1-1,0 0 1,1 1 0,-1-1-1,0 0 1,0 1-1,1-1 1,-1 1 0,0-1-1,0 0 1,0 1 0,0-1-1,1 1 1,-1-1-1,0 1 1,0-1 0,0 0-1,0 1 1,0-1-1,0 1 1,5 22 805,5 45 1208,-2-5-213,30 115 0,-7-83-612,48 105 1,-59-156-803,3-2 0,1 0 0,2-2 0,51 62 0,-73-99-513,-1 0 1,0 0 0,1 0-1,-1 0 1,1 0 0,0-1 0,0 0-1,0 1 1,0-2 0,0 1-1,8 2 1,-10-3-53,-1-1 1,1 0-1,-1 0 1,1 0-1,-1 0 1,1 0-1,0 0 1,-1 0-1,1 0 1,-1-1-1,1 1 1,-1-1-1,1 1 1,-1-1-1,0 1 1,1-1-1,-1 0 1,0 0-1,1 1 1,-1-1-1,0 0 0,0 0 1,0 0-1,1-1 1,-1 1-1,-1 0 1,1 0-1,0-1 1,0 1-1,0 0 1,-1-1-1,1 1 1,0-1-1,-1 1 1,0-1-1,1 1 1,-1-3-1,1 0-483,0-1 0,0 0 0,0 0 0,-1 1 0,0-1 0,-1-8 0,0 7-823,0 0 1,-1 1-1,1-1 0,-1 0 0,-3-5 1,-4-6-1277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03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692 277 720,'-3'-6'575,"1"0"1,-1 0-1,1 0 0,1 0 1,-2-11-1,-6-21 1199,3 26-1384,1 1 0,-2 0 0,1 0 0,-2 1 1,1 0-1,-1 0 0,-1 1 0,0 0 0,0 0 0,-1 1 0,0 0 1,0 1-1,-1 0 0,0 1 0,0 0 0,-16-6 0,8 4-193,0 2 0,0 0 0,0 2 0,-1 0 1,0 1-1,0 0 0,0 2 0,0 1 0,-37 3 0,31 2-1580,0 1 1,0 0 0,1 2-1,0 1 1,-40 21 0,-14 12-865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11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478 1 48,'25'7'2644,"-1"1"1,-1 1-1,38 20 0,-49-23-1155,-16-5-1047,-10 2-99,1 0 0,-1-2 0,0 1-1,-18-2 1,-4 1 1,-114-5 478,38 0-584,95 4-263,-10-1-330,-49 7 0,51-3-384,-27 6-1047,48-8 597,0 1 0,0-1 1,1 1-1,-1 0 0,-7 4 1,5 0-710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11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588 65 200,'12'0'5663,"-19"0"-4924,-323-37 5242,105 17-8020,195 15-3561,22 2 3824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6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60 668,'-1'-11'1650,"-1"-20"4967,2 30-6440,1 1 1,-1-1 0,0 0 0,0 0-1,0 0 1,1 1 0,-1-1-1,0 0 1,1 0 0,-1 1 0,1-1-1,-1 0 1,1 1 0,-1-1-1,1 0 1,-1 1 0,1-1 0,0 1-1,-1-1 1,1 1 0,0-1-1,0 1 1,-1 0 0,1-1 0,0 1-1,0 0 1,0-1 0,-1 1-1,1 0 1,0 0 0,0 0 0,0 0-1,0 0 1,0 0 0,10 1 264,1 0 0,-1 1 0,0 0 0,-1 1 0,1 0 0,0 1 0,-1 0 0,0 1 0,0 0 0,14 10 0,10 8 424,47 42 0,-54-42-302,-2 1 0,43 52 0,-61-67-501,0 0-1,0 1 1,-1 0-1,-1 0 1,0 1-1,0-1 1,-1 1 0,0 0-1,-1 0 1,-1 1-1,1-1 1,0 20-1,-4-21-198,0 0 1,-1 0-1,0 0 0,0 0 1,-1 0-1,-1 0 0,1 0 0,-2-1 1,1 0-1,-1 0 0,-1 0 0,-10 13 1,0-2-946,-1-2 0,0 0-1,-1-1 1,-22 16 0,-39 24-8040,41-29 6262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11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864 40 120,'0'0'77,"1"0"-1,-1 0 1,0 0 0,0 0 0,0 0-1,0-1 1,1 1 0,-1 0-1,0 0 1,0 0 0,0-1 0,0 1-1,0 0 1,0 0 0,0-1-1,1 1 1,-1 0 0,0 0 0,0 0-1,0-1 1,0 1 0,0 0-1,0 0 1,0-1 0,0 1 0,0 0-1,0 0 1,0-1 0,-1 1-1,1 0 1,0 0 0,0 0 0,0-1-1,0 1 1,0 0 0,0 0 0,0 0-1,-1-1 1,1 1 0,0 0-1,0 0 1,0 0 0,0 0 0,-1-1-1,1 1 1,0 0 0,-23-3 1226,1 0 0,-1 2-1,0 0 1,-32 4 0,9 0-221,-243-3 2363,99-13-5048,55 3-5377,77 5 4760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21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71 8813,'6'-11'-2112,"-16"-6"-169,-2-3 777,-7-2 512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24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8362 94 328,'0'0'726,"-14"-6"1119,-21-17 1051,25 16-2438,-1-1 1,0 2-1,0-1 0,0 2 0,-1-1 0,1 2 0,-1 0 0,0 0 0,-21-3 0,-88 1 1357,-196 15 0,160-1-1234,-580 45 1448,398-13-1325,175-20-1314,-223 26-2343,224-24 2103,-72 18 1040,-160 25 344,-4-29-469,307-33-964,-130 22-1,136-12 484,0-4 1,-100-3-1,-172-21 409,342 14-38,-205-18 236,-147-4-64,-67 47-184,384-20 82,-95 3-34,-60 6 76,22 3-35,-13 2-10,73 2 146,2 5 0,-179 62 0,-97 43-105,134-45-85,188-61 13,30-11 271,-86 38-1,117-43-171,1 0-1,0 1 0,0 0 1,1 1-1,0 0 0,1 1 1,0 1-1,1 0 0,-16 21 1,6-1 219,2 1 0,2 0 0,1 1 1,-15 47-1,-35 149 733,60-206-1028,-36 164 228,9 1-1,8 2 1,-1 341 0,29-280 49,-3 188-172,38 830 936,-11-1005-956,10 118 54,0 252 524,-25-407-245,6 85-108,20 428 615,-16 255-708,-21-881-212,4 0 0,6-1-1,4 0 1,38 140 0,30-10-28,-63-197 22,3 0 0,56 83 1,-66-113-18,0 0 0,2-2 0,0 0 0,1-1 0,0 0 0,1-1 0,1-1 0,0-1 0,35 17 0,-4-7-18,2-2 1,85 21 0,-64-25 35,99 10 1,75-9 79,-144-11-221,117 5 95,79 5 2,199 16-74,-26-3 160,-69 11 10,20 2-16,-249-38-173,-101-4 99,96-6 100,-72 2-138,335-15-23,-328 16 105,341-17-139,-360 16-27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26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10060 27611,'120'-10'-155,"2"0"190,-16 3-49,-54 2-7,153-25-20,-152 21 6,276-44-321,142-19-616,-217 28 535,-96 10 221,-108 22 167,219-40-155,-240 48 182,22-2-10,-36 5 10,0 0-1,17-5 0,13-1-55,-2-1 19,-33 6 48,0 0 0,1 0 0,12 0 1,-14 1-8,1 0 0,0-1 1,-1 0-1,1 0 0,-1-1 1,12-5-1,25-7-64,19-5 44,-36 11 13,39-8 0,-5 3 1,16-2-42,275-48-203,-353 64 269,91-23-49,-1-4 0,112-49 0,-178 65 29,0-1-1,0-1 1,-2-1-1,0-1 1,39-33-1,-46 34 5,-1-2-1,-1 0 0,0-1 0,-1 0 0,-1-1 0,0 0 0,17-39 0,-8 2-46,-2 1-1,-3-2 0,15-98 1,4-176-200,-34 326 261,21-577-355,-20 496 326,-25-604-93,12 509 117,-39-383-37,12 169 39,-9-481 65,6-118 43,-39 202-38,25 338-59,28 240 7,-3-38-6,0-3 9,-25-242-16,41 379 5,-5 2 0,-48-159 1,42 188 2,-1-4 14,-3 1 1,-60-125-1,72 181 4,-1 1-1,-43-55 1,52 76-8,0 0 0,-1 1 1,0 1-1,-1 0 1,0 0-1,-1 1 0,1 0 1,-1 1-1,-1 0 0,-22-9 1,-32-2 142,-1 2 0,-137-12 1,70 11-18,114 14-130,-51-7 88,-102-28 0,-159-53 147,246 70-207,-85-17 20,-125 4 32,274 32-563,1 0-1,-1-1 0,1-2 1,-28-8-1,30 1-3901,19 12 4134,1-1 0,0 1 0,-1-1 0,1 1 0,0 0 0,-1-1 0,1 1-1,0-1 1,-1 1 0,1-1 0,0 1 0,0-1 0,-1 1 0,1-1 0,0 1 0,0-1 0,0 0 0,0 1-1,0-1 1,0 1 0,0-1 0,0 1 0,0-1 0,0 1 0,0-1 0,0 0 0,0 1 0,1-1 0,-1 1-1,0-1 1,0 1 0,1-1 0,-1 1 0,0-1 0,1 1 0,-1-1 0,14-10-3043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31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856 24 216,'7'-3'642,"1"0"-1,0 1 1,0-1-1,-1 2 1,1-1-1,1 1 1,-1 0-1,0 1 1,12 0-1,8 0 701,12-2-211,1 3 0,0 1 0,-1 2-1,1 2 1,-1 2 0,40 13 0,17 11 956,112 54 1,-174-69-1644,0 1 0,-1 2 1,-1 1-1,39 33 0,-54-38-263,0 0 0,0 2-1,-2 0 1,0 1 0,-2 0-1,0 1 1,-1 1 0,12 24 0,-16-23-77,-1 0 0,0 1 0,-2 0 0,0 0 1,-2 0-1,0 1 0,-2 0 0,-1-1 0,0 1 1,-6 40-1,1-35-42,-2 0-1,-1 0 1,-1-1 0,-2 0-1,0 0 1,-2-1 0,-2-1 0,-17 28-1,12-25-35,-1-1-1,-2 0 1,-1-2-1,-1 0 1,-1-2-1,-1 0 1,-2-2-1,0-1 1,-1-2 0,-1 0-1,0-2 1,-2-1-1,0-2 1,0-1-1,-41 10 1,33-14-16,0-2 1,0-2 0,-1-2-1,0-1 1,-54-6 0,42-2-5,0-2 0,1-2 0,-81-28 0,50 6-18,3-2 0,1-5-1,2-3 1,-132-94 0,179 113-8,1-1 0,0-1 0,2-1 0,1-2 0,-42-57 0,53 63 11,2-1 0,0 0-1,2 0 1,0-1 0,2-1 0,0 0-1,2 0 1,1 0 0,-4-38-1,7 26 14,1-1 0,3 1 0,0-1-1,12-58 1,-8 71 4,1 0 1,1 0-1,1 0 0,1 1 1,1 1-1,2 0 0,21-35 1,-25 48-121,0 0 0,0 1 0,1 0 0,0 0 0,0 1 0,1 0 0,0 0 0,1 1 0,-1 1 0,1 0 0,1 0 0,-1 1 0,1 0-1,0 1 1,0 1 0,0 0 0,1 0 0,-1 1 0,25 0 0,-13 1-1193,1 2 0,-1 1 0,42 8-1,-23 0-3370,52 19-1,-2 8 1407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34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439 237 812,'-1'-2'365,"0"0"-1,0 0 0,1 0 1,-1 0-1,0-1 1,1 1-1,0 0 1,-1 0-1,1-1 1,0 1-1,0 0 1,0-1-1,0 1 1,1 0-1,-1 0 0,1-1 1,-1 1-1,1 0 1,0 0-1,0 0 1,0 0-1,0 0 1,0 0-1,0 0 1,1 0-1,-1 0 1,2-2-1,4-4 147,-1 0-1,1 1 1,1-1 0,-1 1 0,10-6-1,2 1-51,1 0-1,0 2 0,0 0 1,1 1-1,40-11 0,113-17 750,-123 30-857,0 3 0,0 1 1,101 9-1,-100 1-124,0 2 1,-1 2 0,0 3-1,66 27 1,-85-27-105,0 2 1,-1 0 0,-1 3-1,-1 0 1,-1 2-1,32 29 1,-23-13 12,-1 1-1,-1 2 1,43 66-1,-69-90-102,0 0 0,-1 1 0,0 0 0,-1 1 0,-2-1-1,1 1 1,-2 0 0,4 29 0,-6-22 26,-1-1 1,0 0-1,-2 0 1,-1 0-1,-1 0 0,-7 28 1,4-31-10,-1 0 0,-1 0 0,-1-1 0,0 0 0,-2 0 0,-25 34 0,15-27 48,-1-1 0,-1-2 0,-50 42 0,49-48-31,0-1-1,-1-1 0,-1-1 0,-1-2 0,0 0 0,-52 15 0,40-17-6,0-3 0,-1-1 0,0-1 0,-60-1-1,25-8 9,-1-2-1,2-5 0,-1-2 0,-142-45 1,164 40-37,1-2 0,1-3 0,-68-39 0,88 43-3,2-2-1,0-2 1,1 0-1,1-2 1,1-1-1,-29-36 1,26 25-12,1-2 0,2 0-1,2-2 1,2-1 0,1-1 0,2 0 0,-14-48 0,31 79-13,0 1 0,0-1 0,1 1 0,0-1 0,0 1 0,2-1 1,-1 0-1,1 1 0,1-1 0,3-14 0,0 10 4,0 1-1,1-1 0,0 1 0,1 0 1,1 1-1,14-19 0,-1 6-15,2 0 0,0 2 0,2 1 0,1 0 0,52-34 0,-41 33-285,1 1 0,60-26-1,-80 42-631,0 0 0,1 2 0,21-4 1,-26 7-889,0 1 1,0 0 0,0 1-1,0 0 1,16 3 0,19 9-1614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9:37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499 209 112,'0'0'1035,"-14"-7"2817,5 2-2921,7 3-34,-7-14 3265,9 13-3941,1 0-1,-1 0 1,1 1-1,0-1 1,0 0-1,0 0 1,0 1-1,1-1 1,-1 1-1,1-1 1,0 1 0,-1 0-1,1-1 1,0 1-1,0 0 1,1 0-1,-1 0 1,0 1-1,4-3 1,7-5 370,0 1-1,19-8 1,-31 16-560,39-18 324,-1 2 0,2 2 0,0 2 0,0 1-1,1 3 1,1 1 0,-1 2 0,1 1 0,0 3 0,0 2 0,0 1 0,-1 3 0,1 1 0,-1 2 0,0 2-1,-1 1 1,0 3 0,66 31 0,-50-15-25,-1 1-1,-2 4 0,84 68 0,-97-67-108,-1 1 0,-3 2 0,-1 2 0,52 75 0,-75-94-135,0 0 0,-1 0 0,-1 2 0,-2-1-1,0 1 1,-1 0 0,6 38 0,-11-41-31,-1 0 1,-1 1-1,-1-1 1,0 0 0,-2 1-1,-1-1 1,0 0-1,-1 0 1,-10 25 0,1-8 54,-2-1 0,-2-1 1,-1-1-1,-42 63 0,44-77-50,0 0 0,-1-2 0,-1 0 0,-1-1 0,0-1 1,-2 0-1,0-2 0,-36 21 0,22-18 42,0-1 1,-1-2 0,-1-2-1,0-1 1,-63 11 0,59-17-27,-1-2 0,0-2 0,1-2 0,-1-2 0,0-1 0,-42-10 1,28 1 2,0-4 1,1-1 0,-96-46 0,79 28-14,1-4 1,1-3-1,-107-87 1,133 92-51,1-3 1,3-1-1,1-2 1,2-2 0,-61-96-1,86 120-1,0-1-1,2 0 1,0-1 0,1 0-1,1 0 1,2-1 0,-5-26-1,10 37-45,0 1 0,0-1 0,1 1 0,1 0-1,0-1 1,0 1 0,1-1 0,1 1 0,0 0-1,1 0 1,0 1 0,1-1 0,0 1 0,1 0-1,14-20 1,-6 12-389,2 1 0,0 1 0,1 1 0,1 0 0,0 1 0,37-23 1,38-12-2982,4 9-3655,0 8 1356,-7 11 1731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14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361 13 408,'-1'-1'187,"0"0"0,0 1 0,1-1 0,-1 0 0,0 0 0,0 0 0,0 0 0,0 1 0,0-1 0,0 0 0,0 1 0,0-1 0,0 1-1,-1-1 1,1 1 0,0 0 0,0-1 0,0 1 0,-1 0 0,1 0 0,0 0 0,0 0 0,0 0 0,-2 0 0,-36 4 1728,20 0-1451,0 2-1,0 0 1,1 0 0,0 2 0,0 0 0,1 2 0,0 0 0,-21 16 0,29-19-363,-1 0 1,1 1-1,1 1 1,0 0-1,0 0 1,1 0-1,0 1 1,0 0-1,1 0 1,0 1-1,1 0 0,0 0 1,1 0-1,-5 22 1,8-28-75,0 0 1,1 0 0,-1 0-1,1 1 1,0-1 0,1 0-1,-1 0 1,1 0 0,0 0-1,0 0 1,1-1 0,-1 1-1,1 0 1,0 0 0,4 6-1,-2-6-2,0 0 0,1 0 0,-1 0 0,1 0 0,0-1-1,0 0 1,0 0 0,1 0 0,-1-1 0,11 5 0,2 0 13,0-2-1,1 0 1,0-2 0,0 0 0,0-1-1,0 0 1,23-1 0,-3-2 62,0-2 0,0-1 0,38-9 0,-52 7-37,-1-1 0,1-1 1,-2-2-1,1 0 0,37-22 0,-54 28-44,-1-1-1,0 0 1,-1-1-1,1 1 0,-1-1 1,0 0-1,0 0 1,0-1-1,-1 0 0,5-6 1,-8 9-7,1 0 0,-1 0 1,0-1-1,0 1 0,0 0 0,0-1 1,-1 1-1,1-1 0,-1 1 0,0-1 1,0 1-1,0-1 0,0 1 0,-1-1 0,0 1 1,1-1-1,-1 1 0,0 0 0,-1 0 1,1-1-1,0 1 0,-5-6 0,0 0 2,-2-1-1,1 1 0,-1 0 0,-1 1 1,1 0-1,-1 0 0,-1 1 0,1 0 1,-1 1-1,-1 0 0,1 1 0,-15-6 1,1 1-10,0 2 1,0 1 0,-1 1 0,-44-6-1,51 11-46,-1 0 0,1 2 0,-1 0-1,-28 5 1,-70 24-1859,114-29 1704,2-1 123,1 0 0,-1 0 0,0 0 1,1 0-1,-1 0 0,1 1 0,-1-1 1,1 0-1,-1 0 0,1 0 1,-1 1-1,1-1 0,-1 0 0,1 1 1,-1-1-1,1 0 0,-1 1 0,1-1 1,-1 1-1,1-1 0,0 0 0,-1 1 1,1-1-1,0 1 0,0-1 1,-1 1-1,1-1 0,0 1 0,-1 0 1,7 0-4002,20-2 1839,-4-4 677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14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1 696,'98'229'6963,"-47"-72"-4438,-24-70-910,42 94-1,-66-176-1628,-1 0-1,0-1 1,1 1-1,0-1 1,0 0-1,1 0 0,6 7 1,-9-10-86,1 0 0,-1 0 0,0 0 0,0 0 0,1 0 0,-1-1 0,1 1 0,-1-1 0,1 1 0,-1-1 0,1 1 0,-1-1 0,1 0 0,-1 0 0,1 1 0,-1-1 0,1 0 0,-1-1 0,1 1 0,-1 0 0,1 0 0,-1-1 0,1 1 0,-1-1 0,1 1 1,-1-1-1,1 1 0,-1-1 0,0 0 0,2-1 0,21-18-5342,-14 6 3734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15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0 268,'0'0'7199,"0"6"-6300,-1 24 14,2 0 0,1 0 0,1 0 1,2 0-1,1 0 0,10 30 0,-10-43-600,1-1 0,0 0-1,1 0 1,1-1 0,0 0 0,1-1 0,16 18-1,-22-28-239,0 1-1,1-1 1,0 0-1,-1-1 1,1 1-1,0-1 1,1 0-1,-1 0 1,0-1 0,1 1-1,0-1 1,-1-1-1,1 1 1,0-1-1,0 0 1,0 0-1,0 0 1,0-1-1,0 0 1,0 0-1,0-1 1,0 0-1,0 0 1,9-3-1,-5 1-7,0-1 0,0-1 0,0 0 0,0 0-1,-1-1 1,0 0 0,0-1 0,-1 0 0,0 0 0,0-1 0,0 0 0,-1 0-1,0-1 1,9-16 0,4-10-181,-3 0 0,24-66 0,-15 36-870,-20 48-3,11-23-252,-5 25-2008,-11 14 2745,0 1 0,0-1 0,0 1 0,0-1 0,0 1 0,0-1 0,0 1 0,0-1-1,0 1 1,1 0 0,-1 0 0,0 0 0,1-1 0,0 1-1712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7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0 372,'1'3'6414,"7"12"6412,-6-12-12326,36 10 1272,-37-13-1428,-1 0-337,0 0-1,1 0 1,-1 0-1,0 1 1,0-1-1,0 0 1,0 0-1,0 0 1,1 0 0,-1 0-1,0 0 1,0 0-1,0 0 1,0 0-1,0 1 1,0-1-1,0 0 1,0 0-1,1 0 1,-1 0 0,0 0-1,0 1 1,0-1-1,0 0 1,0 0-1,0 0 1,0 0-1,0 0 1,0 1-1,0-1 1,0 0 0,0 0-1,0 0 1,0 0-1,0 1 1,0-1-1,0 0 1,0 0-1,0 0 1,0 0 0,0 0-1,-1 1 1,1-1-1,0 0 1,0 0-1,0 0 1,0 0-1,0 0 1,0 0-1,0 1 1,0-1 0,-1 0-1,1 0 1,0 0-1,0 0 1,0 0-1,0 0 1,0 0-1,-1 0 1,1 0 0,0 0-1,0 0 1,0 0-1,0 0 1,-1 0-1,1 0 1,-29 9 294,0-2 1,-56 6-1,-67-2 187,131-10-433,-131 5-662,141-9-1878,15-3-2552,-2 4 4026,1 1-1,-1 0 1,0-1-1,1 1 0,-1 0 1,1 0-1,4 0 1,5 0-1822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15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1 892,'2'3'1073,"4"12"-147,-1 1 0,-1 0-1,0 0 1,-1 0 0,2 28 0,-3-25-394,0-5-163,4 49 1479,4-1 0,2 0-1,25 75 1,-37-135-1778,1-1-1,-1 1 0,1 0 1,0 0-1,0-1 1,-1 1-1,1-1 1,0 1-1,0-1 0,1 1 1,-1-1-1,0 0 1,0 1-1,1-1 1,-1 0-1,0 0 0,1 0 1,-1 0-1,1 0 1,0 0-1,-1-1 1,1 1-1,0 0 0,-1-1 1,3 1-1,-2-1-4,1 0 0,-1-1 0,0 1-1,1-1 1,-1 0 0,0 1 0,0-1-1,0 0 1,0 0 0,0-1 0,0 1-1,0 0 1,0-1 0,0 1 0,0-1-1,-1 1 1,1-1 0,-1 0 0,3-3-1,11-17 194,-1-1 0,-1 0 0,-1 0-1,-1-2 1,8-28 0,-8 22 59,2 1 1,30-55 0,-38 79-281,-1 0 0,1 0 0,0 1 0,0-1 0,1 1 1,0 0-1,0 1 0,0-1 0,12-5 0,3 0-87,41-13 0,-44 17-976,-1 0 0,0-1 0,0-1 0,20-12 1,0-8-7805,-21 19 6058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27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52 408,'5'-27'4190,"0"3"6183,-3 26-9381,3 9-448,-1 0 1,1 1 0,-2-1-1,0 1 1,0-1-1,-1 1 1,1 14-1,1 0-14,15 88 1102,38 186 1739,-55-289-3206,8 22 240,-9-32-383,-1 0 1,1 0-1,-1 0 0,1 0 0,0 0 1,-1-1-1,1 1 0,0 0 0,0 0 1,-1 0-1,1-1 0,0 1 0,0 0 1,0-1-1,0 1 0,0-1 0,0 1 1,0-1-1,0 0 0,0 1 0,0-1 1,0 0-1,1 0 0,1 1 0,2-5 124,19-17-9,39-46-1,-6 6-102,-27 32 132,1 2-1,1 1 0,70-44 1,-79 58-1370,-1 1 0,48-16 0,-11 13-4571,2 9-3783,-45 5 6275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4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1386 0 252,'0'0'2121,"2"4"-1610,2 6-114,0 1 0,-1-1 1,0 1-1,-1 0 0,0 0 1,0 0-1,-1 1 1,-1-1-1,0 0 0,0 0 1,-1 0-1,-1 0 0,0 0 1,0 0-1,-1 0 1,-1 0-1,1 0 0,-10 15 1,2-9-135,-1-2 1,-1 1 0,0-1 0,-1-1-1,-29 22 1,-87 55 357,109-78-546,-11 8 13,-202 119 584,204-125-581,0-1 1,-2-2-1,1-1 0,-1-1 1,-1-2-1,-36 4 0,50-10-33,-1-2-1,1 0 0,0-1 0,0-1 1,1-1-1,-1-1 0,0 0 0,1-1 1,0-1-1,0-1 0,1-1 0,-33-18 1,-1-8 145,2-1 1,-76-72 0,25 21-1233,99 85-530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51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4 581 1016,'-1'9'1174,"0"0"-1,0 0 1,1 15 0,0-10 2601,4-17-3016,4-4-474,0-1 0,-1 1 0,0-2 0,0 1-1,6-11 1,29-53 730,-22 36-675,128-230 1510,-64 111-796,-59 117-583,-24 37-442,0 0 0,0-1-1,0 1 1,0 0 0,0 0 0,0 0-1,0 0 1,0 0 0,0 0-1,1 0 1,-1 0 0,0 1 0,1-1-1,-1 0 1,1 1 0,-1-1 0,1 1-1,-1 0 1,1-1 0,-1 1-1,1 0 1,-1 0 0,1 0 0,1 0-1,-2 1-4,0-1 0,0 1 0,0 0 0,0-1 0,0 1-1,0 0 1,0 0 0,0 0 0,0 0 0,-1 0 0,1 0 0,0 0-1,-1 0 1,1 0 0,0 2 0,1 1 48,5 8 173,0 0 1,-2 1-1,1 0 1,-2 0 0,7 26-1,3 12 388,26 47 536,-34-87-1153,0 0 0,0 0 0,1-1 0,0 0 0,1-1 0,14 14 0,-17-19-273,0 0 1,0-1-1,0 0 0,0 0 1,1 0-1,-1-1 1,1 1-1,7 1 1,8 1-3434,-1-2-4045,-10-2 5038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51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8 249 20,'-1'-3'682,"0"1"0,0 0 0,0-1-1,0 0 1,0 1 0,0-1 0,1 1 0,0-1 0,-1 0 0,1 0-1,0-3 1,1 1-241,0 1 0,-1 0 0,1 0 0,1-1 0,-1 1 0,4-6 0,2-3-243,1 0 1,1 1-1,12-15 0,-9 12 676,-2 3-521,0-1 0,1 1 0,0 1 0,22-17 1,-30 25-275,1 1 0,-1-1 1,1 1-1,-1 0 0,1 1 1,0-1-1,-1 0 0,1 1 1,0 0-1,0 0 1,0 0-1,0 1 0,0-1 1,0 1-1,0 0 0,1 0 1,-1 0-1,0 1 0,0 0 1,0-1-1,0 1 0,0 1 1,-1-1-1,6 2 1,-1 2 69,0 0 0,0 1 0,-1 0 0,1 0 0,-1 1 1,0-1-1,7 12 0,39 58 738,-24-31-439,-24-40-394,4 10 102,2-1-1,0-1 1,18 18 0,-26-28-216,0 0 0,1-1 0,-1 1 0,0-1 0,1 0-1,-1 0 1,1 0 0,0 0 0,0-1 0,-1 0 0,1 1 0,0-1-1,0-1 1,0 1 0,0-1 0,1 1 0,-1-1 0,0 0 0,0-1 0,5 0-1,5-2-1050,-1-1 0,22-10-1,5-6-5923,-34 17 5422,9-3-781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0:52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93 588,'4'-7'761,"0"0"0,-1 0 0,0-1 0,0 1 0,0-1 0,2-16 3006,-10 28-3326,1-1-301,0 1 0,0 0 0,0 0 0,1 0 0,-1 1 0,1-1 0,0 1 0,0 0 0,1 0 0,-1 0 0,1 0 0,0 0 0,1 0 0,-1 1 0,1-1 0,0 1 0,0 10 0,1-9-29,0-1 0,0 1-1,1 0 1,0-1-1,1 1 1,-1-1 0,1 0-1,1 0 1,-1 1-1,1-1 1,0-1 0,0 1-1,1 0 1,-1-1-1,1 0 1,1 1-1,-1-2 1,1 1 0,0 0-1,7 4 1,-3-2-10,2-1 1,-1-1 0,0 0-1,1 0 1,0-1 0,0-1-1,0 1 1,1-2-1,-1 0 1,22 2 0,-18-3-12,1-1 1,-1 0-1,0-1 0,0 0 1,0-2-1,-1 1 0,24-9 1,-32 9-68,0 0 1,0-1-1,0 0 0,-1 0 1,0-1-1,0 1 0,0-1 1,0 0-1,0 0 0,-1-1 1,1 1-1,-1-1 0,0 0 1,-1 0-1,1-1 0,-1 1 1,0-1-1,-1 1 0,1-1 1,2-11-1,-4 12-35,0 0 1,0 0-1,0 0 0,-1-1 1,0 1-1,0 0 0,0 0 1,-1 0-1,0-1 0,0 1 0,0 0 1,-1 0-1,1 0 0,-1 0 1,0 1-1,-1-1 0,1 0 0,-1 1 1,0-1-1,0 1 0,0 0 1,-1 0-1,1 0 0,-1 1 0,0-1 1,-9-5-1,4 3-41,-1 0 1,0 0-1,-1 1 0,1 0 1,-1 1-1,0 0 0,0 1 1,0 0-1,-1 0 0,1 2 1,-13-2-1,2 3-87,0 1 0,1 1 0,-1 0 0,-39 11 1,22-1-596,-62 28 0,100-39 458,29-3-187,0-1-1,37-8 1,-37 5 407,0 2 1,40-2-1,-65 7 107,0-1 1,1 0-1,-1 1 0,0-1 0,0 1 1,0 0-1,0 0 0,0 0 1,0 1-1,0-1 0,0 1 1,-1-1-1,1 1 0,0 0 0,-1 0 1,0 0-1,1 0 0,-1 1 1,0-1-1,0 1 0,0-1 0,0 1 1,-1 0-1,1-1 0,-1 1 1,1 0-1,0 4 0,3 9 258,-1-1 0,0 1 0,-1 0 0,1 19 1,-2-21-111,12 96 1992,42 155 0,-36-198-1251,3-1 1,2 0-1,49 88 0,-63-134-662,-7-11-146,0-1 1,1 0-1,0 1 0,0-2 1,1 1-1,0-1 0,0 1 0,1-2 1,13 12-1,-9-14 169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02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16 300,'3'-2'525,"20"-10"5256,-23 12-5645,1-1 0,-1 1 0,0 0-1,1 0 1,-1 0 0,1 0 0,-1 0 0,0 0-1,1 0 1,-1 0 0,1 0 0,-1 0-1,0 0 1,1 0 0,-1 0 0,1 0-1,-1 1 1,0-1 0,1 0 0,-1 0 0,1 0-1,-1 1 1,0-1 0,1 0 0,-1 0-1,0 1 1,1-1 0,-1 0 0,0 1 0,0-1-1,1 0 1,-1 1 0,0-1 0,0 0-1,0 1 1,0-1 0,1 0 0,-1 1 0,0-1-1,0 1 1,0-1 0,0 1 0,0-1-1,0 0 1,0 1 0,0-1 0,0 1 0,0-1-1,0 0 1,0 1 0,0-1 0,0 1-1,-1-1 1,1 0 0,0 1 0,0-1 0,-1 1-1,-1 73 1942,-3-21-870,5 104 1,19 51-928,-17-195-446,5 8-2522,-2-6-6217,-2-8 6215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06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14 516,'1'-3'187,"-1"-7"1531,-3 9 2678,-5 7-4113,-1 1 1,1 0 0,1 1-1,-1 0 1,1 0-1,1 0 1,-1 1 0,1 0-1,-4 10 1,-7 17 275,2 0 1,1 0-1,3 2 1,-10 45 0,12-30 27,2 0 1,-1 83-1,9-90-375,1 0-1,3-1 1,1 1-1,3-1 1,1-1-1,2 0 1,25 57-1,-26-77-175,1 0 0,1-1 0,1 0-1,1-1 1,35 38 0,-36-45-116,1-2 1,1 0-1,0 0 0,0-1 0,1-1 1,1-1-1,0-1 0,30 12 1,-34-16-414,1-1 1,0-1 0,0 0-1,0-1 1,30 1-1,-10-4-2729,50-8-1,-25-2 1068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07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29 336,'0'-9'672,"-1"9"-452,1-1 0,0 0 0,0 1 0,0-1 0,0 0-1,0 0 1,0 1 0,0-1 0,0 0 0,0 0 0,0 1 0,0-1-1,0 0 1,1 1 0,-1-1 0,0 0 0,0 1 0,1-1 0,-1 0-1,0 1 1,1-1 0,-1 0 0,1 1 0,-1-1 0,2 0 0,-1 0 711,4 2-30,13 4-250,1 2 0,-1 0 1,0 1-1,0 1 0,-1 0 1,0 1-1,30 25 1,-7-1 120,64 69 0,-68-63-416,-3 2 0,-1 1 0,28 50-1,-42-61-142,-2 1 0,-1 0-1,-1 1 1,-2 1-1,11 52 1,-20-70-203,-1 0 0,-1 0 0,0 1 0,-1-1 0,-1 0 0,0 0 0,-2 0 0,0 0 0,-1 0 0,0-1 0,-9 22 0,4-18-212,-1-1 1,0 0-1,-1-1 0,-1 0 1,-1-1-1,0 0 0,-2-1 0,-25 23 1,4-9-1722,-1-2 0,-2-1 1,0-3-1,-70 33 1,26-19-485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16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42 216,'1'1'8689,"2"8"-5206,1 4-2880,0 0-1,9 17 1,12 15 901,-8-12-520,2 0-1,24 32 1,-39-59-815,1 1-1,0-1 1,0 0-1,1 0 1,-1 0 0,1-1-1,1 0 1,-1 0-1,1-1 1,0 1-1,0-1 1,11 4 0,-16-8-135,1 0 0,0 0 0,-1 0 0,1 0 0,-1 0 0,1-1 0,-1 1 0,1-1 1,-1 0-1,1 1 0,-1-1 0,1-1 0,-1 1 0,0 0 0,0 0 0,0-1 0,1 1 1,-1-1-1,-1 0 0,1 0 0,0 0 0,0 0 0,-1 0 0,2-2 0,6-7 84,-1-1-1,12-23 1,-8 6-330,-1 0 0,-2-1-1,0-1 1,4-31 0,-4 18-1143,-7 35 923,2-14-3116,-6 9-3952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68 396,'4'-6'845,"1"1"0,-1-1-1,1 1 1,0 1 0,1-1 0,-1 1-1,1 0 1,0 0 0,0 0-1,0 1 1,0 0 0,1 0 0,-1 1-1,8-3 1,-6 4-490,0-1 0,-1 1 0,1 1 1,0-1-1,-1 1 0,1 1 0,0-1 0,0 1 0,-1 1 0,1-1 0,12 5 0,1 2 203,1 1 0,32 19 0,-41-20-371,-1 0 0,1 0-1,-1 1 1,-1 0 0,0 1 0,0 1 0,-1 0 0,-1 0 0,10 13 0,-15-17-149,0 0 0,-1 0 0,0 0 0,0 0 0,0 0 0,-1 0 1,0 1-1,0-1 0,-1 1 0,0 0 0,0-1 0,-1 1 0,0 0 0,0-1 0,-1 1 0,0 0 0,0-1 0,-1 1 1,-3 8-1,0-2-334,-1 0 0,0 0 0,-1 0 0,0-1 0,-2 0 0,1-1 0,-15 17 0,-11 3-3502,-5-3-3723,17-15 4667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30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37 352,'-1'-2'593,"1"0"-449,0 1 0,0-1-1,-1 0 1,1 1 0,-1-1 0,1 1 0,-1-1 0,0 1 0,1-1 0,-1 1 0,0 0-1,0-1 1,0 1 0,0 0 0,0 0 0,0-1 0,0 1 0,0 0 0,-1 0 0,1 0 0,0 0-1,-1 1 1,1-1 0,-1 0 0,1 1 0,-1-1 0,-2 0 0,2 0 328,-2 3-17,-10 3-215,1 1 0,0 0 0,0 1 0,1 1 0,0 0 0,0 0 0,1 1 0,0 1 0,0 0 0,1 0 0,1 1 0,0 0 0,-12 20 1,18-26-182,0-1 0,1 1 0,-1 0 0,1 0 0,0 0 0,1 0 0,-1 0 0,1 1 0,0-1 0,1 0 0,-1 0 0,1 1 0,0-1 0,0 1 0,1-1 0,0 7 0,1-8-30,-1 1 0,1-1 1,0 0-1,0 0 1,1 0-1,-1 0 0,1 0 1,0 0-1,0-1 0,0 1 1,0-1-1,1 0 1,-1 0-1,1 0 0,0 0 1,0-1-1,0 1 1,7 2-1,3 1 11,1-1 0,1 0 0,-1 0 0,1-2 0,-1 0 0,1-1 0,0-1 0,0 0 0,20-2 0,-10-1-4,-1-1 0,0-1 0,0-2 0,-1 0 1,27-11-1,-44 14-29,1-1 0,-1 0 0,0 0 1,0-1-1,0 0 0,-1 0 0,1 0 0,-1-1 1,0 0-1,-1 0 0,7-9 0,-11 13-7,1-1 0,0 1-1,-1-1 1,0 1 0,1-1 0,-1 1-1,0-1 1,0 0 0,-1 0 0,1 1-1,-1-1 1,1 0 0,-1 0-1,0 0 1,0 0 0,0 0 0,0 0-1,-1 1 1,1-1 0,-1 0-1,1 0 1,-1 0 0,0 1 0,0-1-1,-1 0 1,1 1 0,0-1 0,-1 1-1,0-1 1,1 1 0,-1 0-1,0 0 1,0 0 0,0 0 0,-4-2-1,-1-2-10,-1 1 1,0 0-1,0 0 0,-1 1 0,0 0 0,1 0 0,-13-2 0,-65-12-102,70 15 87,5 1-55,0 1 0,0-1 0,0 2 0,0 0 0,0 0 0,0 1 0,-15 2 0,21 1-1293,13-3 1092,13 1 251,-10-2-116,7-1 3,0 1 0,0 2 0,30 5 0,-43-6 173,-1 0 1,0 0-1,1 1 1,-1 0-1,0 0 0,1 0 1,-1 0-1,0 1 1,-1 0-1,1 0 1,0 0-1,-1 0 0,0 0 1,1 1-1,-1-1 1,-1 1-1,1 0 0,4 8 1,5 19 457,-1 0 1,-1 1-1,11 66 0,3 11 597,-12-64-608,39 120 1330,-43-145-1562,1 0 0,1 0 1,0-1-1,1-1 0,27 33 0,-35-48-260,-1 0 0,1 0 0,1 0 0,-1-1 0,0 1 0,0-1 0,1 0 0,-1 0 0,1 0 0,0-1 0,4 2 0,-6-2-189,0-1 0,0 0 0,0 1 0,0-1 0,0 0 0,0 0 0,0 0 0,0-1 0,0 1 0,3-1-1,-4 1-323,1-1-1,-1 0 1,1 1-1,0-1 1,-1 0-1,0 0 1,1 0 0,-1 0-1,1 0 1,-1 0-1,0-1 1,0 1-1,2-2 1,-2 2-1522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31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4 628,'0'0'92,"0"0"0,0 0 0,0 0 1,0-1-1,0 1 0,0 0 0,0 0 0,0 0 0,0 0 0,0 0 0,0-1 0,1 1 1,-1 0-1,0 0 0,0 0 0,0 0 0,0 0 0,0-1 0,1 1 0,-1 0 0,0 0 1,0 0-1,0 0 0,0 0 0,0 0 0,1 0 0,-1 0 0,0 0 0,0 0 1,0 0-1,1 0 0,-1 0 0,0 0 0,0 0 0,0 0 0,0 0 0,1 0 0,-1 0 1,0 0-1,0 0 0,0 0 0,0 0 0,1 0 0,-1 0 0,0 0 0,0 1 0,7 10 1940,4 34-1306,-4-15 276,14 42 277,-9-27-329,21 48 0,-24-73-678,48 107 1494,-44-102-1079,1 0-1,31 40 1,-43-63-628,-1 0 0,0-1 1,1 1-1,-1 0 0,1-1 0,-1 1 0,1-1 0,0 0 1,0 1-1,-1-1 0,1 0 0,0 0 0,0 0 0,3 0 1,-2-4 178,0-2-180,-1-1-1,0 1 0,0-1 0,0 1 1,0-1-1,-1 0 0,0 0 1,1-10-1,-2-56 135,0 39-155,-1-1-32,0 19 3,0 0 0,2 0 0,2-17 0,-2 27-6,0 0 1,0 0 0,1 0-1,0 0 1,0 0-1,0 1 1,0-1 0,1 1-1,0 0 1,0-1-1,0 1 1,0 1 0,6-7-1,18-12 50,0 1 1,1 2-1,42-23 0,96-38-3099,-146 71 2034,7 0-6495,-25 9 5145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37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1454 572,'25'58'8914,"-24"-57"-8361,1 8 430,0-7-223,-3-4 885,-76-173-454,54 118-986,-73-198 258,79 197-524,2 1 0,-11-93 0,23 117 27,2 1-1,0-1 1,3 1-1,0-1 1,2 1-1,10-40 1,-7 49 42,0 1 0,1 0 1,1 0-1,1 1 0,1 1 1,1-1-1,1 2 0,0 0 0,24-25 1,-8 16 76,1 1 1,36-24-1,25-22-198,-87 70-142,0-1 0,-1 0 0,0 0 0,1 0 0,-1-1 0,-1 1 0,1-1 1,2-6-1,-3 7-867,-1 0 0,0 0 0,0 0 0,0 0 1,-1 0-1,1-7 0,-1-1-651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38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312 355 604,'-2'6'1283,"0"-3"2375,1-1-3503,0 0 0,-1 0 0,1-1 1,-1 1-1,0-1 0,0 1 0,1-1 1,-1 0-1,0 0 0,0 1 1,0-1-1,0-1 0,0 1 0,0 0 1,-1 0-1,-3 0 0,-40 7 819,32-7-796,-1-1 0,1 0 0,-1-1 0,1 0 0,-1-1 0,1-1 0,0 0 0,-22-9 0,32 11-152,-1-1 1,1 0-1,-1-1 0,1 1 1,0-1-1,0 0 1,0 0-1,0 0 0,1-1 1,-1 1-1,1-1 0,0 0 1,0 0-1,0 0 0,0 0 1,1 0-1,0-1 0,0 1 1,0-1-1,0 1 1,1-1-1,0 0 0,0 0 1,0 0-1,0 0 0,1 1 1,0-1-1,0-8 0,2 3 5,0 1 0,0-1 0,1 0 0,0 1 0,0 0 0,1-1 0,1 2 0,-1-1 0,1 0 0,1 1-1,0 0 1,7-8 0,-1 2 102,2 0 0,0 0 0,0 1 0,2 1 0,19-13 1,-26 20 4,0 0 1,0 0 0,1 1 0,-1 0 0,1 1 0,0 0 0,0 0 0,0 1-1,0 0 1,12 0 0,-18 2-68,1 0 1,-1 1-1,1-1 0,-1 1 0,1 0 0,-1 0 1,0 0-1,1 0 0,-1 1 0,0 0 0,0 0 1,0 0-1,0 0 0,-1 1 0,1-1 0,-1 1 1,1 0-1,-1 0 0,0 0 0,0 1 0,0-1 1,0 1-1,-1-1 0,0 1 0,4 6 0,2 9 289,-1 0-1,0 0 1,7 33-1,-12-40-581,0 0 0,0 0-1,-1 1 1,-1-1 0,0 1 0,-1-1 0,-3 15-1,3-23-786,-1 2-1596,2-2-3014,3 3 3273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40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49 255 284,'0'0'1525,"-3"-7"-489,3 7-990,0 0 1,0 1 0,0-1-1,0 0 1,0 0 0,0 0-1,0 0 1,0 0 0,0 0-1,0 0 1,0 0 0,0 0-1,0 0 1,-1 0 0,1 0-1,0 0 1,0 0 0,0 0 0,0 0-1,0 0 1,0 0 0,0 0-1,0 0 1,0 0 0,0 0-1,-1 0 1,1 0 0,0 0-1,0 0 1,0 0 0,0 0-1,0 0 1,0 0 0,0 0-1,0 0 1,0 0 0,0 0-1,-1 0 1,1 0 0,0 0-1,0 0 1,0 0 0,0 0-1,0 0 1,0 0 0,0-1-1,0 1 1,0 0 0,0 0-1,0 0 1,0 0 0,0 0-1,0 0 1,0 0 0,0 0-1,0 0 1,0-1 0,-3 30 1290,1 0 0,5 54 0,15 61 427,-9-88-309,26 83-1,-31-132-1088,0-10-23,-1-16-79,-6-27-81,-2 0 0,-2 0 0,-2 0 1,-17-48-1,-10-54-126,27 107-61,3 13 23,-6-50 0,12 71-19,0 0 1,0-1-1,0 1 1,1 0-1,0 0 1,0-1-1,1 1 1,0 0-1,0 0 1,0 0-1,7-12 0,-7 16 6,1 0 0,0 0 0,-1 0 0,1 0 0,0 0 0,0 1 0,0-1 0,1 1 0,-1 0 0,1 0 0,-1 0 0,1 0 0,0 1 0,-1-1 0,1 1 0,0 0 0,0 0 0,0 1 0,0-1 0,0 1 0,0 0 0,0 0 0,0 0-1,8 1 1,4 2 22,1 0 0,0 1-1,-1 1 1,24 10-1,-27-10 1,60 28 127,-65-29-140,-1 0 0,0 1 0,0 0 0,0 0 1,0 0-1,-1 1 0,6 7 0,-11-11-9,1 0-1,-1 1 1,0-1-1,1 1 1,-1-1-1,-1 1 1,1 0-1,0-1 1,-1 1-1,1 0 1,-1 0-1,0-1 1,0 1-1,0 0 1,0 0-1,0-1 1,-1 1-1,1 0 1,-1-1 0,0 1-1,1 0 1,-1-1-1,-1 1 1,1-1-1,0 1 1,0-1-1,-1 0 1,-1 3-1,-3 3-49,0-1-1,0 1 0,-1-1 1,1 0-1,-2-1 1,-13 11-1,10-10-215,-1-1 0,0 0-1,-13 3 1,-4 3-524,19-8-691,-1 0-1,-18 3 0,-9 4-2747,9 0 2002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1:41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0 419 280,'1'-10'680,"1"1"0,-1 0 0,2-1 0,-1 1-1,8-17 1,3-9 194,11-64 947,-14 52-528,2 1 0,24-60 1,-35 105-1259,-1 0 0,0 1 0,0-1 0,1 0 0,-1 1 0,1-1 0,-1 1 0,0-1 0,1 0 0,-1 1 0,1-1 0,-1 1 0,1-1 0,0 1 0,-1 0 0,1-1 0,-1 1 0,1 0 0,0-1 0,-1 1 0,1 0 0,0 0 0,-1-1 0,1 1 0,0 0 0,-1 0 0,1 0 0,0 0 0,0 0 0,-1 0 0,1 0 1,0 0-1,-1 0 0,1 1 0,0-1 0,0 0 0,-1 0 0,1 0 0,0 1 0,-1-1 0,1 0 0,-1 1 0,1-1 0,0 1 0,-1-1 0,1 1 0,-1-1 0,1 1 0,-1-1 0,1 2 0,4 2 118,-1 1 0,1 0-1,-1 0 1,5 8 0,38 63 870,68 100 912,-99-155-1702,1 0 1,2-1-1,0-1 0,1 0 0,36 25 0,-51-41-324,-1 0 0,0-1 0,1 1 0,-1-1 0,1 0 0,0-1 0,0 1 0,0-1 0,0 0 0,-1 0 0,2 0 0,-1-1 0,0 0 0,0 0 1,5 0-1,-6-1-413,1 0 1,-1-1-1,0 1 1,0-1 0,1 1-1,-1-1 1,-1-1-1,1 1 1,0 0 0,0-1-1,-1 0 1,1 0 0,-1 0-1,0 0 1,0-1-1,0 1 1,2-5 0,15-25-2126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25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286 490 556,'1'1'175,"0"0"-1,-1 0 1,1 0 0,0 0 0,-1 1-1,1-1 1,-1 0 0,0 0-1,1 0 1,-1 1 0,0-1-1,1 0 1,-1 1 0,0-1 0,0 0-1,0 0 1,0 1 0,-1-1-1,1 0 1,0 1 0,0-1-1,-1 0 1,1 0 0,-1 1-1,1-1 1,-1 0 0,1 0 0,-1 0-1,0 0 1,0 0 0,1 0-1,-1 0 1,0 0 0,0 0-1,0 0 1,0 0 0,0-1 0,0 1-1,0 0 1,-1-1 0,1 1-1,0-1 1,0 1 0,-2 0-1,-23 10 2177,-49 16 0,67-25-2027,0 0 1,0 0-1,-1-1 1,1 0-1,0-1 1,-1 0-1,1 0 0,-1 0 1,1-2-1,-14-2 1,19 3-267,0 0 1,1-1 0,-1 1 0,0-1 0,0 0 0,1 0 0,-1 0-1,1 0 1,-1 0 0,1 0 0,0-1 0,0 1 0,0-1 0,0 1-1,0-1 1,1 0 0,-1 0 0,1 0 0,0 0 0,0 0-1,0 0 1,0 0 0,0 0 0,1 0 0,-1-7 0,0-5 72,1 0 0,0 0 1,5-30-1,0 19 27,0 0 0,2 1 0,1 0 0,1 0 0,0 1 0,2 0 0,1 0-1,25-35 1,-28 46 2,1 0 0,0 0 0,1 1 0,1 1 0,0 0 0,0 1 0,1 0 0,0 0-1,1 2 1,0-1 0,0 2 0,0 0 0,1 1 0,1 0 0,19-4 0,-27 8-34,0 1 1,1 0-1,-1 0 1,1 1-1,-1 0 1,1 1-1,-1 0 1,1 0-1,-1 0 1,0 1-1,0 1 1,0-1-1,0 1 1,0 1-1,0-1 1,-1 2-1,0-1 1,0 1-1,0 0 1,0 0-1,-1 0 1,1 1-1,-2 0 1,1 1-1,-1-1 1,1 1-1,-2 0 1,1 0-1,-1 1 1,0-1-1,-1 1 1,0 0-1,0 0 0,-1 0 1,2 9 0,-2-3-30,-1 1 1,-1-1 0,-1 1-1,0-1 1,-1 1 0,0-1-1,-1 0 1,-1 0 0,0 0-1,0 0 1,-2-1 0,0 0 0,0 0-1,-1 0 1,-1-1 0,-10 12-1,-2 3-170,-2-2-1,0-1 1,-2-1 0,-1-1-1,-53 38 1,42-38-760,-1-2 0,0-2 0,-47 17 1,-3-3-10711,71-26 7806,-7 3 188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49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0 172 624,'1'18'3694,"0"-12"4751,7-21-8061,0 0 1,1 1 0,0 0 0,2 1 0,-1 0 0,2 0 0,-1 1 0,2 1 0,0 0 0,0 1 0,1 0 0,0 1 0,27-14 0,-36 21-300,-1 0 1,0 0 0,0 1 0,1 0-1,-1-1 1,1 1 0,-1 1-1,1-1 1,-1 1 0,1-1 0,0 1-1,-1 1 1,1-1 0,-1 1-1,1-1 1,-1 1 0,1 1-1,-1-1 1,0 1 0,8 3 0,-4 0 4,-1 0 1,0 0 0,-1 1 0,1 0-1,-1 0 1,0 1 0,-1 0 0,1 0-1,-1 0 1,5 10 0,9 20 196,-2 1-1,14 44 1,22 47 278,-50-124-547,0 1-1,0-1 1,0-1-1,1 1 1,-1 0 0,1-1-1,1 0 1,-1 0-1,0 0 1,1 0-1,0-1 1,0 0-1,7 4 1,-5-4-33,1 0 1,-1 0-1,1-1 1,0 0-1,0-1 1,0 0-1,0 0 1,14-1-1,4-2-298,0-2-1,-1 0 0,0-2 0,48-17 0,79-39-3505,-59 23-5946,-67 28 7132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50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29 388,'28'-29'12206,"-25"33"-11369,1 3-479,0 1 0,-1 0-1,1 0 1,-2 0 0,1 1-1,-1-1 1,0 1 0,-1-1 0,0 1-1,0 9 1,4 24 382,132 578 4958,-125-579-5318,-1-7 143,-2 0 0,7 55-1,-16-87-489,0 1 0,0-1 0,0 0 0,0 1 0,0-1 0,0 1 1,-1-1-1,1 0 0,-1 1 0,1-1 0,-1 0 0,0 1 0,0-1 0,0 0 0,0 0 0,-1 0 0,1 0 0,-1 0 0,1 0 0,-1 0 0,1-1 0,-1 1 0,0 0 0,0-1 0,0 0 0,0 1 0,0-1 0,0 0 0,-4 2 0,-5 0 63,0 0 0,0 0 0,0-1 1,0-1-1,-14 1 0,-16 2 135,-138 25-644,168-28-662,-3 0-821,5 2-7502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52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65 532,'2'-1'919,"1"-1"0,0 1 0,0-1 0,0 1 0,0 0 0,0 0 0,5-1 8956,-13 4-9516,-16 5-36,19-6-268,-1-1-1,1 1 1,0-1-1,-1 0 1,1 0 0,-1 0-1,1 0 1,0 0-1,-1-1 1,1 1-1,0-1 1,-1 1-1,1-1 1,-4-2-1,0 1 159,4 2-163,0-1-1,0 0 1,0 0-1,0 0 1,0 0 0,0-1-1,0 1 1,0 0-1,1-1 1,-1 1 0,0-1-1,1 0 1,-1 0-1,1 1 1,0-1 0,-1 0-1,1 0 1,0 0-1,0 0 1,0 0 0,1-1-1,-2-2 1,2 4-32,1 0 0,-1 1 1,0-1-1,1 0 0,-1 0 1,0 0-1,1 1 0,-1-1 1,1 0-1,-1 1 0,1-1 1,0 0-1,-1 1 0,1-1 1,0 1-1,-1-1 0,1 1 1,0-1-1,0 1 0,-1-1 1,1 1-1,0 0 0,0-1 1,0 1-1,0 0 0,-1 0 1,1 0-1,2-1 0,25 0 290,-17 3-165,1 0 0,-1 1 0,0 0 1,1 1-1,-2 0 0,1 1 1,0 0-1,-1 1 0,0 0 0,0 0 1,-1 1-1,16 16 0,-22-20-91,0 0-1,0 1 1,0-1 0,-1 1-1,0 0 1,0 0-1,0 0 1,0 0-1,0 0 1,0 5-1,-1-7-37,-1-1-1,0 1 0,0-1 0,0 0 0,-1 1 1,1-1-1,0 1 0,0-1 0,-1 1 0,1-1 1,-1 0-1,1 1 0,-1-1 0,0 0 0,1 0 1,-1 1-1,0-1 0,0 0 0,0 0 0,0 0 1,0 0-1,0 0 0,0 0 0,0 0 0,0 0 1,-1-1-1,1 1 0,0 0 0,0-1 0,-1 1 0,1-1 1,-1 1-1,1-1 0,0 1 0,-2-1 0,-4 1 18,0 0 0,0 0-1,-1 0 1,1-1-1,0 0 1,0-1 0,0 1-1,0-1 1,0-1-1,-7-1 1,-8-4 125,-35-16 0,55 22-35,8 1-98,13 3 29,0 1 0,0 1 0,-1 0 0,26 12 0,-31-12-3,-4-3 6,0 2 0,0-1 0,-1 1-1,1 0 1,-1 1 0,15 11-1,-24-14 0,0-1-53,1-1-1,-1 1 1,1 0-1,0-1 1,-1 1-1,0-1 1,1 1-1,-1 0 1,1-1-1,-1 1 1,0-1-1,1 1 1,-1-1 0,0 0-1,1 1 1,-1-1-1,-1 1 1,-8 0-27,-1 0 1,0-1-1,1 0 1,-14-2-1,22 1 19,-1 1-1,1 0 1,0-1 0,0 1-1,0 0 1,0 0-1,-1 1 1,1-1-1,0 0 1,0 1-1,-3 0 1,5-1 5,-2 1-21,0-1 14,0-1 1,0 1-1,0 0 1,1 0 0,-1 0-1,0 1 1,0-1-1,0 0 1,0 1-1,0-1 1,0 1 0,-3 1-1,5 0-48,0-1-1,0 0 0,0 0 1,0 1-1,0-1 0,0 0 1,1 1-1,-1-1 0,1 0 1,-1 0-1,1 1 0,-1-1 1,1 0-1,-1 0 0,1 0 1,0 0-1,0 0 1,-1 0-1,1 0 0,0 0 1,0 0-1,0 0 0,0 0 1,0-1-1,2 2 0,-1-2-248,0 1 0,0 0 0,0-1 0,0 0 0,0 0 0,0 1 0,0-1 0,0 0-1,0-1 1,0 1 0,0 0 0,0-1 0,0 1 0,0-1 0,-1 1 0,1-1 0,2-1 0,25-12-9082,-14 5 6430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5 396,'4'-4'10499,"-15"13"-7921,-20 20-1062,18-11-896,1-1 0,1 1 0,1 1 1,0 0-1,2 1 0,0 0 0,1 0 1,-7 33-1,12-41-603,0 0-1,0 1 1,2-1-1,-1 1 1,1-1 0,1 1-1,1-1 1,0 0-1,0 1 1,1-1 0,0 0-1,1 0 1,1-1-1,0 1 1,13 20 0,-14-26-309,0-1 0,1 1 0,-1-1 1,1 0-1,1 0 0,-1-1 1,11 7-1,-7-5-992,1-1 0,1-1 0,-1 1 0,0-2 0,1 1 0,0-1 0,13 1 0,22 2-1671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52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0 326 568,'4'-2'1221,"-1"0"-876,0 1-1,1-1 1,-1-1-1,0 1 0,-1 0 1,1-1-1,0 0 0,-1 1 1,0-1-1,1 0 1,-1 0-1,0-1 0,0 1 1,-1 0-1,3-6 0,4-12 1317,8-33-1,-3 12-368,-12 37-1168,8-20 840,0 0 0,2 0 1,21-36-1,-31 60-913,0 0 1,0-1 0,0 1-1,0 0 1,0 0 0,0 0-1,1-1 1,-1 1-1,0 1 1,1-1 0,-1 0-1,1 0 1,-1 0 0,1 1-1,-1-1 1,1 1-1,0-1 1,-1 1 0,1 0-1,0-1 1,-1 1 0,1 0-1,0 0 1,-1 0-1,1 1 1,0-1 0,-1 0-1,1 0 1,-1 1 0,1-1-1,0 1 1,-1 0-1,1-1 1,-1 1 0,1 0-1,-1 0 1,0 0 0,3 2-1,6 4 127,0 1 0,0 1 0,-1 0-1,8 10 1,-6-8 1,29 32 380,72 68 685,-100-100-1103,0-1 1,2-1-1,-1 0 0,1 0 1,0-2-1,1 0 1,21 7-1,-28-11-137,1-2-1,-1 1 1,1-1-1,0-1 1,-1 0 0,1 0-1,0 0 1,-1-1 0,1-1-1,0 1 1,-1-1-1,0-1 1,1 0 0,-1 0-1,0 0 1,0-1-1,-1 0 1,1-1 0,-1 0-1,0 0 1,9-8 0,-2 0-838,0 0 0,-1-1 1,17-23-1,-14 14-4503,22-39 0,-28 41 2474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53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0 240 768,'0'6'1200,"2"40"836,2 0 0,14 68 0,34 93 1302,-5-54-999,-37-124-1601,2-1 1,1-1 0,21 34 0,-33-59-658,0 0 1,1 0 0,-1 0 0,1 0 0,0-1 0,-1 1 0,1 0 0,0-1 0,0 1 0,0-1 0,0 0 0,0 0 0,4 2-1,-5-3-41,0 1-1,1-1 0,-1 0 0,0 0 1,0 0-1,1 0 0,-1 0 0,0 0 0,0-1 1,1 1-1,-1 0 0,0-1 0,0 1 0,1-1 1,-1 1-1,0-1 0,0 1 0,0-1 0,0 0 1,0 0-1,0 1 0,0-1 0,0 0 1,0 0-1,-1 0 0,1 0 0,1-1 0,4-7 102,0-1 0,0 0-1,-1 0 1,0 0-1,4-13 1,16-59 216,-18 56-253,-4 15-73,74-249 524,-53 189-397,54-107 1,-65 155-204,0 0-1,2 2 1,0-1 0,1 2 0,1 0-1,29-25 1,-33 34-187,-1 1 0,1 1 0,0 0 0,1 0 0,0 2 0,0-1 0,1 2 0,0 0-1,0 1 1,1 1 0,24-5 0,-34 9-87,0-1-1,0 1 0,1 1 1,-1-1-1,0 1 1,0 0-1,0 0 0,8 4 1,-11-4-172,0 0-1,0 0 1,0 0 0,0 1 0,0 0 0,-1-1 0,1 1-1,0 0 1,-1 1 0,1-1 0,-1 0 0,0 1-1,0-1 1,0 1 0,0-1 0,0 1 0,1 4 0,2 14-1786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53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1224,'13'60'1536,"9"-1"-48,9-5-55,1-1 35,12-2-32,9-5-112,4-7-140,9-5-116,-10-17-164,1-6-208,3-5-344,-13-6-504,0 0-844,-3-6-3412,0 4 1496,-10 2 991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2:59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17 148,'-8'-16'7894,"5"22"-3352,0 4-4598,2-6-556,-6 29 2157,1 0 0,-1 68 0,5-61-908,-5 124 1692,22 269 0,-4-337-2056,4 0 0,4-1 0,4-1 0,41 104 0,-15-84-1010,-42-102 347,-1 0-1,2-1 1,-1 1 0,2-1 0,-1-1 0,18 16-1,3-7-2338,-22-16 1243,0-1-1,-1 1 1,1-1 0,0-1-1,9 2 1,6-2-1421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00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4 271 688,'0'0'101,"0"1"0,0-1 0,0 0 0,0 0 0,0 0 0,0 0 0,0 0-1,0 0 1,0 0 0,0 0 0,0 0 0,0 0 0,0 0 0,0 0 0,0 0 0,0 0 0,-1 1 0,1-1 0,0 0 0,0 0 0,0 0-1,0 0 1,0 0 0,0 0 0,0 0 0,0 0 0,0 0 0,-1 0 0,1 0 0,0 0 0,0 0 0,0 0 0,0 0 0,0 0 0,0 0-1,0 0 1,0 0 0,0 0 0,0 0 0,-1-1 0,1 1 0,0 0 0,0 0 0,0 0 0,0 0 0,0 0 0,0 0 0,0 0-1,0 0 1,0 0 0,0 0 0,0 0 0,0 0 0,0 0 0,0-1 0,0 1 0,0 0 0,0 0 0,-1 0 0,1 0 0,0 0 0,0 0-1,0 0 1,0 0 0,1-12 1199,9-16-1076,4 5 289,0 2 0,1 0 0,1 0 0,19-17 1,-22 24-96,1 1 0,0 1 1,1 1-1,0 0 1,1 1-1,23-12 1,-33 20-268,0-1 0,0 1 1,0 1-1,1-1 0,-1 1 1,1 0-1,-1 0 0,1 1 1,-1 0-1,1 0 0,-1 0 1,1 1-1,-1 0 1,1 0-1,-1 1 0,0 0 1,0 0-1,0 0 0,0 1 1,0 0-1,0 0 0,0 0 1,-1 1-1,0 0 0,0 0 1,0 0-1,7 8 0,55 68 1518,-47-55-960,0 0-1,43 39 1,-55-58-671,-1 0 1,1 0-1,1-1 1,-1 0-1,1 0 1,0-1-1,0 0 1,0-1-1,1 0 1,-1 0-1,1-1 0,0 0 1,13 0-1,1-2-552,-1-1 1,1-1-1,23-5 0,31-9-5835,-42 9-2,-11 1 3449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01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3 272,'1'-3'4828,"-4"6"-1905,-9 12-655,-15 30-552,10-3-475,2 1 0,2 0-1,-12 80 1,1 138 713,22-192-1599,3 1-1,2-1 1,4 0-1,3 0 1,3-1-1,29 91 1,-31-128-323,1-1 1,2 0-1,1-2 1,25 38-1,-30-53-466,0 0 0,1-1 0,0 0-1,18 14 1,-21-20-420,-1-1-1,1 0 0,0 0 0,0-1 1,1 0-1,-1 0 0,1-1 1,15 4-1,9-4-3126,1-5 1209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01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33 32,'-3'-25'4466,"1"17"6183,40 175-6507,40 146-1900,7-67-953,5 13 575,-87-250-1776,-1-1 0,1 1-1,-2 0 1,1 0 0,-1 0 0,0 9-1,-1-15-66,0-1-1,-1 1 0,1-1 0,-1 1 1,0-1-1,1 1 0,-1-1 0,0 0 1,-1 1-1,1-1 0,0 0 0,-1 0 1,1 0-1,-1 0 0,1 0 0,-1 0 1,0-1-1,0 1 0,0 0 0,0-1 1,0 1-1,0-1 0,-1 0 0,1 0 1,0 0-1,-4 1 0,-10 3-18,-1-1 0,0-1 1,1-1-1,-1 0 0,0-2 0,-24 0 0,-10 0-280,2 4-616,-63 14 0,-17 1-5920,110-21-2224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02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54 271 584,'16'-11'10673,"-20"9"-10070,-38-34 3360,34 28-925,13 11-1461,5 3-1630,-6-3 429,2 0-291,-4-1-48,-5-4 185,-2-1-232,0 0-1,0 0 1,0-1 0,0 0 0,1 0 0,-6-5 0,9 8 57,3-1-10,2-1-6,-1 1 0,1 0 1,0 0-1,-1 1 0,1-1 0,0 1 1,0-1-1,0 1 0,0 1 1,0-1-1,8 0 0,49 0 417,-43 2-338,-12-1 331,-13 0-356,-15 0-79,14 0 1109,9-3-2228,3-6 1030,-3 7 6,-4-18 222,4-11 1058,0-1 1,10-49-1,-10 107 1855,11 109-1759,-7-105-971,2-1 0,1 1 0,1-1 0,2-1 0,24 47-1,-34-72-317,1-1-1,-1 1 1,1-1-1,-1 0 1,1 0-1,0 0 0,0 0 1,0 0-1,1 0 1,-1 0-1,0-1 1,1 1-1,-1-1 1,1 1-1,-1-1 0,1 0 1,0 0-1,-1 0 1,1-1-1,4 2 1,-3-2-7,-1-1 1,0 1-1,1-1 1,-1 1 0,0-1-1,0 0 1,0 0-1,1 0 1,-1-1-1,0 1 1,-1-1 0,1 0-1,0 0 1,0 0-1,-1 0 1,1 0-1,2-3 1,8-10-146,-1 0 0,-1-1 0,0 0-1,-1-1 1,0-1 0,-1 1 0,6-21 0,-7 18-108,1 0 1,1 0 0,0 1-1,2 1 1,17-24-1,-27 40 0,-1 0-1,1 1 0,0-1 0,0 0 0,0 1 1,0-1-1,0 1 0,0-1 0,0 1 0,0 0 1,0 0-1,1 0 0,3-1 0,10 5-4667,2 10-6246,-8-2 7381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04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1 324,'0'0'4683,"0"6"-3620,4 626 10495,-5-600-9646,9-48-1747,16-38 220,2 1 0,59-85-1,-47 87-230,3 1-1,70-66 0,-88 95-199,1 1-1,1 1 0,0 1 1,2 1-1,0 2 0,1 0 1,40-14-1,-57 25-227,-1 0 0,1 1-1,0 1 1,-1-1 0,1 2 0,0-1 0,0 2 0,1-1-1,19 3 1,-30-2 142,0 0 0,0 1-1,0-1 1,0 0 0,0 0 0,0 1-1,0-1 1,0 1 0,0-1-1,0 1 1,0-1 0,-1 1-1,1 0 1,0-1 0,0 1 0,-1 0-1,1 0 1,0-1 0,-1 1-1,1 0 1,0 0 0,-1 0-1,0 0 1,1 0 0,-1 0 0,1 0-1,-1 0 1,0 1 0,0 0-394,0 0 1,0 0 0,0 0 0,-1-1-1,1 1 1,-1 0 0,1 0 0,-1 0-1,0-1 1,1 1 0,-1 0-1,0-1 1,0 1 0,-2 2 0,-9 12-1804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04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4052,'-5'11'291,"-1"0"0,1 0 0,1 1 0,0-1 0,1 1 0,0 0-1,1 0 1,0 0 0,1 0 0,0 0 0,1 0 0,2 24 0,0-21 82,1 0 1,0 0 0,1-1 0,1 1 0,0-1 0,0 0 0,2 0 0,0-1 0,0 0 0,11 14-1,-14-22-289,-1-1 0,1 0 0,0 0 1,0 0-1,0 0 0,1-1 0,-1 1 0,1-1 0,0 0 0,0-1 0,0 1 0,0-1 0,1 0 0,-1 0 0,8 1 0,-3-2-281,-1 0 0,1-1 0,0 0 0,-1 0 0,1-1 0,0 0 0,-1-1 0,13-4 0,82-30-5920,-46 12 4176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9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2078 5 416,'0'-1'101,"0"1"0,0 0 0,0-1 0,-1 1 0,1 0 0,0 0 0,0-1 0,0 1 0,-1 0 0,1 0 0,0 0 0,0-1 0,-1 1 0,1 0 0,0 0 0,-1 0 0,1 0 0,0 0 0,0-1 0,-1 1 0,1 0 0,0 0 0,-1 0 0,1 0 0,0 0-1,-1 0 1,1 0 0,0 0 0,0 0 0,-1 0 0,1 0 0,0 0 0,-1 1 0,1-1 0,0 0 0,-1 0 0,1 0 0,0 0 0,0 0 0,-1 0 0,1 1 0,0-1 0,0 0 0,-1 0 0,1 1 0,-14 11-243,11-10 617,-52 52 1682,2 1 0,-55 77 0,-75 128-15,-235 473 1227,-95 354-790,205-418-1196,-91 147 605,396-811-2037,2-3 7,0 0 0,0-1 0,0 1 0,1 0 0,-1-1 0,0 1 0,1 0 0,-1 0 0,1 0 0,-1-1 0,1 1 0,0 0 0,0 0 0,0 0 0,0 0 0,0 3 0,5-8-528,23-18-2030,-1 0 0,26-28 0,-15 14-4240,-16 17 4199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04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34 312,'0'-1'272,"-1"0"0,1-1 0,0 1 1,0-1-1,0 1 0,0 0 0,0-1 0,0 1 0,0-1 0,1 1 0,-1 0 1,0-1-1,1 1 0,-1 0 0,1-1 0,0 1 0,-1 0 0,1 0 1,0-1-1,0 1 0,0 0 0,0 0 0,0 0 0,1-1 0,-1 1 827,3 4-83,1 2-782,-1 0-1,1 0 1,-1 0-1,0 0 1,0 1-1,-1 0 1,0-1 0,0 1-1,0 0 1,2 8-1,19 75 1103,-19-71-1059,16 79 935,-4 0 0,7 172 0,-23-216-861,-3-1 1,-1 1 0,-15 72 0,10-90-353,-1 0 1,-2-1-1,-1 0 0,-2-1 1,-32 57-1,36-74-273,-1-1-1,-1 0 0,0 0 1,0-2-1,-17 14 1,21-20-608,0 0 0,-1-1 0,1 0 0,-2 0 0,1-1 0,-1-1 0,1 1 0,-1-1 0,0-1 0,-12 3 0,-8-4-1668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12.1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1 336,'10'22'308,"2"-8"-16,-5 1-56,2-4-20,-3-3-44,1 1-64,-1-1-56,0-2-80,1 0-68,-1-1-448,0-2 184,4 0 124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12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768 2 64,'0'0'48,"0"0"-1,0 0 1,0 0 0,0 0-1,-1 0 1,1 0-1,0 0 1,0-1 0,0 1-1,0 0 1,0 0-1,0 0 1,0 0 0,0 0-1,0 0 1,0 0 0,-1 0-1,1 0 1,0-1-1,0 1 1,0 0 0,0 0-1,0 0 1,0 0 0,0 0-1,-1 0 1,1 0-1,0 0 1,0 0 0,0 0-1,0 0 1,0 0 0,-1 0-1,1 0 1,0 0-1,0 0 1,0 0 0,0 0-1,0 0 1,0 0 0,0 0-1,-1 0 1,1 0-1,0 1 1,0-1 0,0 0-1,0 0 1,0 0 0,0 0-1,0 0 1,-1 0-1,1 0 1,0 0 0,0 0-1,0 1 1,0-1 0,-17 8 698,-21 13-107,38-21-621,-68 40 1176,-258 155 1990,279-165-2631,-73 61 0,103-76-1111,0 1 0,2 0 0,0 1 0,0 1 0,2 1 0,-22 38 0,24-22-1402,4 1 596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12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843 3 292,'0'-3'2892,"-54"37"-1920,4 0-48,-32 20-79,-12 5-69,-3 3-104,3-5-100,6-6-172,15-14-240,14-6-312,15-9-380,0 1-2129,6-6 905,13-6 596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30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1075 0 128,'0'0'12680,"-3"3"-11357,2-1-1115,-1 0-1,0 0 0,0 0 0,0 0 1,0-1-1,0 1 0,-1-1 0,1 0 1,0 1-1,-1-1 0,1 0 0,-1-1 1,1 1-1,-1 0 0,1-1 0,-1 1 1,1-1-1,-1 0 0,0 0 0,-3 0 1,-169 9 3931,-82-9-2098,68-12-1142,-103-1 400,284 13-1238,-4-1 55,0 1-1,0 1 1,-13 2 0,23-3-103,0 1 0,1-1 0,-1 0 0,1 0 0,-1 1 1,0-1-1,1 1 0,-1 0 0,1-1 0,-1 1 1,1 0-1,0 0 0,-1 0 0,1 0 0,0 0 1,-1 0-1,1 0 0,0 0 0,0 0 0,0 1 1,0-1-1,0 1 0,0-1 0,1 0 0,-1 1 1,0-1-1,1 1 0,-1 0 0,1-1 0,-1 4 1,1-3-14,1 0 0,-1-1 0,0 1 0,1 0 0,0 0 0,-1 0 0,1-1 0,0 1 0,0 0 0,0-1 0,0 1 0,0-1 0,1 1 0,-1-1 0,0 0 0,1 1 0,-1-1 0,1 0 0,-1 0 0,1 0 1,-1 0-1,1 0 0,2 1 0,4 2-13,1-1 1,0 1 0,13 2 0,11 1-69,1-1 1,59 2 0,69-9 192,-108-2-808,-1 3-1,1 2 1,92 16 0,-139-17 55,0 1 0,0 0 0,0 1 1,-1-1-1,10 6 0,-14-7 69,0 1 1,0-1-1,0 1 1,0-1-1,0 1 0,0 0 1,-1 0-1,1-1 1,-1 1-1,1 0 0,-1 1 1,0-1-1,0 0 1,0 0-1,0 0 1,0 1-1,0-1 0,-1 0 1,1 4-1,0 19-2859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31.5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1 456,'-14'38'18099,"23"-35"-17537,0 0-1,0-1 1,0 1 0,0-2 0,0 1-1,18 0 1,62-7 310,-30 2-214,94 5 560,247 36-1,-276-18-956,-1 4-1,-1 7 1,-2 4-1,-1 6 0,-2 4 1,-2 6-1,137 84 0,-161-79-59,-3 4 0,-2 4 0,-4 3 1,-2 5-1,-4 2 0,-3 4 0,-3 3 0,112 171 0,-128-159-31,-4 2 1,-4 2-1,52 162 0,-58-122 14,-6 1-1,19 174 1,-19 37 158,-31-250-52,-14 154-1,4-173-307,-8 66 197,10-118-2109,-12 38-1,15-59 464,-2 2-1198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59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1 116 56,'21'-15'652,"72"-49"2127,-84 58-2254,1 1 1,0 0-1,1 1 1,-1 0-1,1 1 1,0 0-1,20-3 1,-28 6-403,0 0 1,1 0-1,-1 0 1,0 0-1,0 0 1,1 1-1,-1 0 1,0 0-1,0 0 1,0 0-1,0 0 1,0 0-1,0 1 1,0 0-1,0-1 0,0 1 1,-1 0-1,1 0 1,-1 1-1,1-1 1,-1 1-1,0-1 1,0 1-1,0-1 1,0 1-1,1 4 1,4 6 194,-1 1 0,-1 0 0,0 1 1,3 22-1,-2-15 56,-2-4-110,5 17 356,1 0 0,21 48 0,-26-73-530,0 1 0,1-1 0,0 0 0,1-1 0,0 0 0,1 0 0,0 0 0,0-1 0,1 0 0,0-1 0,17 12-1,-8-9-75,0-1-1,0-1 0,1-1 0,0 0 0,0-1 0,1-1 0,20 2 0,51 1-2331,1-9-5420,-58-2 5496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3:59.9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214 216 928,'2'0'200,"0"1"0,0 0-1,0 0 1,0 0 0,0 0 0,0 0 0,0 0 0,-1 1-1,1-1 1,0 1 0,-1-1 0,0 1 0,1-1-1,-1 1 1,0 0 0,2 2 0,-1 1 286,0 1 0,0-1 1,-1 1-1,2 10 1,-3-15-472,10 73 3490,1 112 0,-10-125-2132,3 190 4245,-4-250-5571,-2 30 659,2-31-664,0 1 1,0 0 0,0 0-1,-1 0 1,1 0-1,0 0 1,0 0-1,-1-1 1,1 1-1,0 0 1,-1 0-1,1 0 1,-1-1-1,1 1 1,-1 0 0,1-1-1,-1 1 1,0 0-1,1-1 1,-1 1-1,0-1 1,0 1-1,1-1 1,-1 1-1,0-1 1,0 1-1,0-1 1,1 0 0,-3 1-1,-1-4 193,-3-3-163,1 0-1,0 0 0,0 0 0,1-1 0,0 0 0,0 0 0,0 0 0,1-1 0,-6-14 0,-90-220 408,60 138-376,27 71-102,1-2 0,3 0 0,0 0 0,-5-61 0,13 87 6,1 0 1,0 0-1,1 0 1,0 0-1,0 1 1,1-1-1,0 0 0,0 0 1,1 1-1,0 0 1,1-1-1,0 1 1,0 0-1,1 1 0,-1-1 1,2 1-1,-1 0 1,8-7-1,-5 7 5,0-1 1,1 1-1,0 1 0,0 0 0,1 0 1,0 1-1,0 0 0,0 1 0,1 0 0,-1 0 1,1 1-1,0 1 0,0-1 0,13 1 1,2 0 2,0 2 0,-1 1 1,1 2-1,50 10 1,-29-1-3,78 31 1,-108-36-8,1 1 1,-2 0-1,1 2 1,-1-1-1,-1 2 1,27 23-1,-38-31-4,-1 0 0,1 1 0,-1 0 1,0-1-1,0 1 0,-1 0 0,1 1 0,-1-1 0,0 0 0,0 1 1,0-1-1,0 1 0,-1-1 0,0 1 0,0 0 0,0 0 0,-1 0 1,1-1-1,-1 1 0,-1 0 0,1 0 0,0 0 0,-1 0 0,0-1 1,0 1-1,-1 0 0,1-1 0,-1 1 0,0-1 0,0 1 0,-4 5 1,-4 4 0,-1 0 1,0-1 0,-1 0 0,0 0 0,-1-2 0,0 0 0,-1 0-1,0-1 1,-31 16 0,1-4 14,-2-2-1,-60 18 0,-21-4 35,66-18-316,-70 27-1,128-42 67,1 0 0,-1 0 0,0 0 0,1 1 1,-1-1-1,1 1 0,0 0 0,0-1 0,0 1 0,-1 0 1,2 0-1,-1 1 0,0-1 0,0 0 0,1 1 0,-1-1 0,1 1 1,0-1-1,0 1 0,0 0 0,0-1 0,-1 6 0,2-4-803,-1-1 0,1 1 0,1 0-1,-1-1 1,0 1 0,1-1 0,0 1-1,0-1 1,0 0 0,0 1 0,3 5-1,5 7-1843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00.5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1 173 268,'19'-46'11024,"-8"11"-5492,3 18-4695,-12 14-709,0 0 1,0 0-1,1 0 1,-1 0-1,1 1 0,0-1 1,5-3-1,9-3 43,0 2-1,0 0 0,1 1 0,-1 1 0,1 1 0,1 0 1,-1 1-1,0 1 0,1 1 0,0 0 0,-1 2 1,34 4-1,-12 2-46,-1 2 0,0 1 0,-1 2 0,71 32 0,-93-36-73,0 0-1,0 1 1,-1 1 0,0 0 0,-1 1 0,14 14 0,-24-22-33,0 1-1,0 0 1,-1 0-1,0 0 0,0 1 1,0-1-1,0 1 1,-1 0-1,0 0 1,1 0-1,-2 0 1,1 0-1,-1 0 1,0 0-1,0 1 1,0-1-1,-1 0 1,1 1-1,-1-1 1,-1 1-1,1-1 1,-1 0-1,0 0 1,-3 10-1,-1-4 21,0 0-1,0 0 1,-1-1-1,-1 0 1,0 0-1,0 0 1,-1-1-1,0-1 1,-1 1 0,-9 7-1,-17 11 242,-51 30 0,70-47-185,-110 58 777,81-46-155,-69 47 1,108-65-1046,0 1 0,0 0-1,0 0 1,-8 12 0,13-15-219,-1 0-1,1 0 1,-1 0 0,1 1 0,0-1-1,0 0 1,-1 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01.4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39 271 784,'-2'0'530,"-1"0"-1,1 0 0,-1 0 1,0 0-1,1-1 1,-1 1-1,1-1 1,-1 0-1,1 1 1,-1-1-1,-3-2 1,6 2-396,-1 1 0,1 0 1,-1-1-1,1 1 0,0-1 1,-1 1-1,1-1 0,0 1 1,0-1-1,-1 1 0,1-1 1,0 1-1,0-1 1,0 1-1,-1-1 0,1 1 1,0-1-1,0 1 0,0-1 1,0 1-1,0-2 0,0 0-21,1 1-1,-1-1 1,1 0 0,-1 1-1,1-1 1,0 0-1,0 1 1,-1-1-1,3-2 1,10-13 366,0 1 0,1 1 0,1 0 1,0 1-1,21-15 0,5 0 287,45-24-1,-73 46-563,-1 1 0,2 0 0,-1 1-1,0 0 1,1 1 0,0 1-1,0 0 1,21-2 0,-29 5-114,0 0-1,0 0 1,0 0 0,0 0 0,0 1-1,-1 0 1,1 1 0,0-1 0,0 1 0,-1 0-1,1 0 1,-1 1 0,1 0 0,-1 0 0,0 0-1,0 0 1,-1 1 0,1 0 0,-1 0-1,1 0 1,-1 1 0,5 7 0,8 17 243,-1 1 0,17 43 0,-21-43-72,1-1-1,28 44 1,-35-64-233,1 0 1,0 0-1,1 0 1,0-1 0,0 0-1,1-1 1,0 0 0,0-1-1,1 1 1,-1-2-1,15 7 1,-5-5-136,0 0 0,0-2 0,0 0 1,1-1-1,0-1 0,26 1 0,119-10-2947,-38 0-7732,-104 6 8294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30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1202 2423 648,'3'-13'4076,"-9"-6"-163,-14-30-1,-33-51-1037,31 61-2008,-111-184 1506,24 43-1173,-262-513 1466,31-16-1198,308 640-1320,-68-155 450,84 174-572,15 46-221,0 1 0,1 0-1,0 0 1,0 0 0,0 0-1,0-1 1,0 1 0,1 0 0,-1 0-1,1 0 1,0 0 0,0 0-1,2-6 1,1 4 415,2 5-5093,3 10-3880,-3-1 5656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02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26 444,'0'-6'1001,"0"5"-677,4-17 7382,-11 20-6946,-3 2-340,1 1 0,-1 1 0,1-1-1,0 1 1,0 1 0,0-1 0,-11 13 0,-9 16-9,1 1 0,2 1 0,1 2 1,2 0-1,2 2 0,1 0 0,3 1 0,-22 77 0,33-97-316,1 1 0,1-1 0,0 1 0,2 0 0,1 0 0,1 0-1,0 0 1,2 0 0,7 34 0,-5-40-32,1-1 0,0 0-1,1 0 1,1-1 0,0 1 0,1-2-1,1 1 1,0-1 0,1 0 0,1-1-1,0 0 1,1-1 0,20 17 0,-14-15-21,2-1 0,-1-1 1,1-1-1,1-1 0,0-1 0,1 0 1,0-2-1,24 5 0,-17-5 9,0-3 0,0 0 0,0-2 0,1-1 0,53-5 0,-71 3-93,1-1-1,-1-1 0,20-6 0,-29 8 33,0 0 1,-1 0-1,1 0 1,-1 0-1,0 0 1,1-1 0,-1 1-1,0-1 1,0 1-1,0-1 1,0 0-1,0 0 1,0 0-1,0 0 1,-1 0-1,1 0 1,-1-1-1,1 1 1,-1-1 0,0 1-1,0-1 1,1-4-1,-2 5-2,0 1-1,0-1 0,0 0 1,-1 0-1,1 1 1,0-1-1,-1 0 1,0 0-1,1 1 1,-1-1-1,0 1 0,0-1 1,0 1-1,0-1 1,0 1-1,0-1 1,0 1-1,-1 0 1,1 0-1,0-1 0,-1 1 1,-2-1-1,-36-20-136,36 20 134,-132-49-253,80 32 414,55 18-128,0 1 0,0 0 1,0 0-1,0 0 0,0-1 0,0 1 0,0 0 0,0-1 0,1 1 0,-1-1 0,0 1 0,0-1 0,0 0 0,0 1 0,1-1 0,-1 0 0,0 1 0,1-1 0,-1 0 0,0 0 0,1 0 0,-1 1 0,1-1 0,0 0 1,-1 0-1,1 0 0,0 0 0,-1-2 0,2 1 19,0 0 1,0 0-1,0 0 1,0 0-1,0 0 1,0 0 0,1 0-1,-1 1 1,0-1-1,1 0 1,0 1-1,3-4 1,10-7 143,1 0 0,0 1 0,34-17 0,59-21 255,-63 29-289,61-27 73,39-18-208,-48 25-3933,-72 31-5372,-19 6 6356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04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16 116 712,'-15'18'12317,"35"-37"-11443,0 1 0,31-21-1,-38 30-500,0 1-1,1 0 1,0 1 0,1 0-1,28-8 1,-37 14-269,0 0 0,0 0 0,0 1 1,0 0-1,0 0 0,0 1 0,0-1 1,0 1-1,-1 1 0,1-1 0,0 1 1,0 0-1,-1 0 0,1 0 0,5 5 1,10 5 182,0 2 1,26 23-1,-17-13-158,-13-11-506,2-1 0,0 0 1,0-1-1,1-1 1,1-1-1,23 7 0,-19-9-3010,0-1-1,44 5 0,-27-8 607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35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73 278 496,'6'96'4876,"-9"-38"-3032,-19 106 0,4-44-166,-8 112 3075,23-276-4495,2-1 0,6-63-1,0-9-113,-13-126-74,1 0-100,7 239 32,0 0-1,1 0 1,0 0 0,0 0-1,0 1 1,0-1 0,1 0-1,0 0 1,-1 1 0,1-1-1,1 1 1,-1 0 0,0-1-1,1 1 1,-1 0 0,1 0-1,0 1 1,0-1 0,0 1-1,1-1 1,3-1 0,5-4 0,1 2 1,0-1 0,0 2-1,21-7 1,0 2-1,1 2 0,1 2 0,-1 1 0,1 1 0,0 2 0,0 2 0,0 1 0,0 2 0,0 2 0,-1 0 0,0 3 0,0 1 0,43 17 0,-73-24 5,0 0 1,0 1-1,0-1 1,0 1 0,0 0-1,-1 0 1,1 1 0,-1-1-1,0 1 1,7 8 0,-10-10-6,1 1 0,-1-1 1,0 0-1,0 1 0,0-1 1,-1 0-1,1 1 0,0-1 1,-1 1-1,0-1 0,0 1 0,1 0 1,-1-1-1,-1 1 0,1-1 1,0 1-1,-1-1 0,1 1 1,-1-1-1,0 1 0,0-1 1,0 0-1,0 1 0,0-1 1,0 0-1,-2 3 0,-5 6-14,0-1 0,-1 1-1,0-2 1,0 1 0,-1-1-1,0 0 1,-1-1 0,0 0-1,0-1 1,-15 7 0,-14 5-250,-73 25 0,-85 9-1544,71-22-4916,111-25 4174,5-1 775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36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99 308,'-9'-22'1950,"8"18"-1349,-1 1 0,1-1 1,-1 0-1,1 1 0,0-1 0,0 0 1,0-6-1,1 9-456,0 0 1,0-1-1,1 1 1,-1 0-1,0 0 0,0 0 1,1 0-1,-1-1 0,1 1 1,-1 0-1,1 0 1,-1 0-1,1 0 0,0 0 1,0 0-1,-1 0 1,1 0-1,0 0 0,0 1 1,2-2-1,0 0 18,0 0 0,0 0 0,1 1 0,-1 0-1,1-1 1,-1 1 0,5 0 0,7-2 205,0 2-1,23 0 0,-36 1-277,18 1 135,1 0 1,-1 2-1,0 1 1,-1 0-1,1 2 0,19 7 1,2 4 254,66 37-1,-96-47-386,0 0 0,0 0 0,0 1 0,-1 1 0,0 0-1,11 13 1,-18-18-63,1 0 0,-1 1 0,0 0 0,-1-1 0,1 1 0,-1 0-1,0 0 1,0 0 0,0 1 0,-1-1 0,0 0 0,0 1 0,0-1-1,0 1 1,-1-1 0,0 1 0,0-1 0,-2 7 0,-1 2 13,-1 1 0,0-1 1,-2 0-1,1 0 0,-2-1 1,0 1-1,0-1 0,-1-1 1,-17 20-1,-3 1-60,-2-2 0,-38 30 1,52-47-173,-1-2 1,-33 20 0,40-26-320,0-1-1,-1-1 0,1 0 0,-1 0 0,0-1 1,-21 4-1,13-9-6202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37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796 160 312,'0'-1'139,"1"-1"-1,-1 1 1,0-1-1,0 1 1,1-1 0,-1 0-1,0 1 1,0-1-1,-1 0 1,1 1-1,0-1 1,0 1 0,-1-1-1,1 1 1,-1-1-1,1 1 1,-1-1 0,0 1-1,0-1 1,0 1-1,1 0 1,-1-1-1,0 1 1,-1 0 0,1 0-1,0 0 1,-2-2-1,-4-3 166,0 0-1,0 0 0,-13-7 1,-4 0 142,0 1 0,-1 0 1,0 2-1,0 1 0,-1 1 0,-1 1 1,-50-6-1,57 11-243,0 1 1,1 2-1,-1-1 0,0 2 1,1 1-1,0 1 1,-1 0-1,1 1 0,1 1 1,-1 1-1,-30 16 0,31-13-63,0 1-1,1 1 1,0 1 0,1 1-1,0 0 1,1 0-1,1 2 1,0 0-1,1 1 1,-14 22-1,21-29-59,1 1 0,0-1-1,0 1 1,1 0 0,0 0-1,1 0 1,0 1 0,1-1-1,0 1 1,1 0-1,1-1 1,-1 1 0,2 0-1,0 0 1,0-1 0,1 1-1,0-1 1,1 1 0,1-1-1,4 12 1,-1-9 3,1 0 0,0 0 0,1-1 0,1 0 0,0-1 0,0 0 0,1 0 0,1-1 0,0-1 0,0 0 0,1 0 0,16 8 0,-11-8 12,0-1 0,0-1 0,1 0 0,0-1 0,0-1 0,1-1 0,0-1 0,0-1 0,25 2 1,-36-5-53,-1-1 0,1 1 1,0-1-1,-1-1 1,1 0-1,-1 0 0,1 0 1,-1-1-1,15-8 0,-21 10-32,1 0 0,0-1 0,-1 1 0,1-1 0,-1 0-1,0 0 1,1 0 0,-1 0 0,0 0 0,0 0 0,0-1-1,-1 1 1,1-1 0,-1 1 0,1-1 0,-1 0-1,0 1 1,0-1 0,0 0 0,0 0 0,0 0 0,-1 0-1,1 0 1,-1 0 0,0 0 0,0 0 0,0 0-1,0 0 1,-1 0 0,0-6 0,0 7-26,0-1-1,-1 0 1,1 1 0,0-1-1,-1 1 1,1-1 0,-1 1-1,0-1 1,0 1 0,0 0-1,0 0 1,0 0 0,-1 0-1,1 1 1,0-1 0,-1 0-1,1 1 1,-1 0 0,0 0 0,0-1-1,1 2 1,-1-1 0,0 0-1,0 0 1,0 1 0,0 0-1,-4-1 1,-5 1-486,1 0 0,-1 1 0,0 0 0,1 1 1,-18 4-1,18-3-989,0 0 0,0 1 0,1 0 0,-14 8 0,3 4-857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46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391 1 960,'-1'3'1110,"-2"13"-277,-1-1 0,-1-1 0,-1 1 0,-7 15 0,-4 9 8,-61 167 1368,10 4 0,9 2 0,-62 435-1,110-545-1325,6 186 0,8-230-661,3 0 0,3 0 0,2-1 0,28 88 0,-27-112-284,1-1 0,2-1 1,1-1-1,1 0 0,2-1 0,1-1 0,1-1 1,1-1-1,34 32 0,-27-32-449,2-2 0,0-1 0,1-1 0,55 27 0,144 52-8462,-174-78 6588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4:47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423 1 676,'-15'15'1139,"0"1"1,-15 23-1,15-19-572,-229 342 4984,184-252-4331,50-91-813,2 2-1,0-1 1,-7 36 0,14-49-309,0-1 1,1 1 0,0 0-1,0-1 1,1 1 0,0 0-1,0-1 1,1 1 0,-1-1-1,1 0 1,1 1 0,-1-1-1,1 0 1,0 0 0,1 0-1,6 8 1,6 7 321,2 0-1,35 31 1,-46-45-322,269 225 3491,-275-231-3566,0 0 0,0 0 0,0 0 0,1 0 0,-1 0 0,0 0 0,1 0-1,-1-1 1,1 1 0,-1 0 0,1-1 0,-1 1 0,1-1 0,-1 0 0,1 1 0,-1-1 0,1 0 0,0 0 0,-1 0 0,1 0 0,-1 0 0,1 0 0,0-1 0,-1 1 0,1 0 0,-1-1 0,1 0 0,-1 1 0,1-1 0,2-1-1,-2-1 6,0 0-1,0 1 1,0-1-1,0 0 1,0 0-1,-1 0 0,1-1 1,-1 1-1,0 0 1,0 0-1,0-1 0,0 1 1,0-7-1,2-19 26,-1 0-1,-2 0 0,-3-32 1,-17-88-308,6 50-208,-21-126-2245,6 78-7372,22 105 7395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0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0 940,'-27'37'2774,"18"-26"-2009,0 0 1,1 1-1,-8 16 0,-8 29 666,3 1 1,2 2 0,-16 95-1,19-66-661,4 1 0,5 0 0,3 0 0,4 0 0,4 0 1,4 1-1,24 110 0,-23-159-467,2 0 1,2-1-1,1-1 0,35 67 1,-41-92-502,2 1-1,-1-1 1,2-1 0,0 0 0,1 0-1,0-1 1,1-1 0,0 0 0,1-1 0,1 0-1,-1-1 1,2-1 0,30 14 0,-39-20-598,0-1 1,0 1 0,0-2 0,0 1-1,1-1 1,-1 0 0,0-1 0,1 0-1,-1 0 1,0 0 0,1-1 0,10-2-1,14-7-1741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1.4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2 187 1120,'-1'2'6462,"1"14"-4516,5 24-340,54 197 3936,64 107-2217,-95-279-2468,2-1 1,3-1-1,54 78 0,-84-137-795,0-1-1,-1 1 1,2-1 0,-1 0-1,0 0 1,0 0 0,1 0-1,7 4 1,-9-6-40,0 0 0,0 0 1,0-1-1,0 1 0,0-1 0,0 1 0,0-1 0,0 0 1,0 0-1,0 0 0,0 0 0,0 0 0,0 0 0,0-1 1,0 1-1,0-1 0,0 1 0,0-1 0,0 0 0,-1 0 1,1 1-1,2-3 0,5-3 37,-1 0-1,1-1 1,-1 0-1,-1 0 1,0-1-1,12-15 1,35-61 125,-44 68-156,358-697-1673,-328 629 632,9-16-1658,-16 35-4625,-17 32 3047,-3 3 1290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1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0 716,'-4'3'453,"0"-1"0,0 1 0,0 0 1,1 0-1,-1 0 0,1 0 0,-1 1 0,1 0 0,0-1 0,0 1 0,1 0 0,-1 1 0,1-1 1,0 0-1,0 1 0,0-1 0,1 1 0,0-1 0,-1 1 0,2 0 0,-1 0 0,0 7 1,0 5 252,1 0 1,0 0-1,2 0 1,0 0-1,5 20 1,82 262 4455,29-9-2125,-79-202-1978,3-2 0,5-2-1,64 89 1,-100-158-860,43 53 822,-48-61-859,1 0 0,0-1 0,0 0 0,1 0-1,-1 0 1,16 7 0,-21-12-115,1 1 0,0-1 0,0 0 1,-1-1-1,1 1 0,0 0 0,0-1 0,0 0 0,0 0 0,0 0 0,0 0 1,0 0-1,0 0 0,-1-1 0,1 1 0,4-2 0,-3 0 0,1 0 0,-1 0 0,0-1-1,0 1 1,0-1 0,0 0 0,0 0 0,0 0-1,3-5 1,2-4 7,0 0 1,0 0-1,-1-1 1,-1 0-1,9-20 1,6-24-225,-3 0 1,17-80 0,10-125-1674,0-1-2998,-38 222 3327,2-9-3131,-8 42 2807,0 1 0,1 0-1,0 0 1,5-10 0,4 2-1471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3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1 352,'14'9'2104,"62"32"6565,-75-40-8112,3 0-229,0 0 1,-1 0 0,1 0-1,0 1 1,0-1 0,-1 1-1,6 3 1,13 6 753,4 1-148,0 1 0,0 1 0,-2 1-1,34 27 1,-52-38-793,145 112 3222,40 30 979,-179-138-4140,34 23 793,-42-29-1096,0 0-1,1 0 1,-1 0-1,0-1 1,0 1 0,1-1-1,-1 0 1,1 0 0,4 0-1,-8-1-60,0 0 0,-1-1 1,1 1-1,0 0 0,-1-1 0,1 1 0,0 0 0,-1-1 0,1 1 0,0-1 1,-1 1-1,1-1 0,-1 0 0,1 1 0,-1-1 0,1 1 0,-1-1 0,0 0 1,1 1-1,-1-1 0,0 0 0,1 0 0,-1 1 0,0-1 0,0 0 0,0 0 0,0 1 1,1-1-1,-1 0 0,0 0 0,-1 0 0,0-5-4535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2.6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68 628,'0'0'5994,"-3"4"-5247,1-2-621,0 0 1,0 0-1,0 0 0,-1-1 0,1 1 0,0-1 0,-1 0 0,1 1 0,-1-1 0,1 0 1,-1-1-1,0 1 0,1 0 0,-1-1 0,0 1 0,1-1 0,-1 0 0,0 0 1,0 0-1,1 0 0,-1 0 0,0-1 0,0 1 0,1-1 0,-1 0 0,0 0 0,1 0 1,-1 0-1,1 0 0,0-1 0,-5-2 0,4 2 78,-1-1 0,1 0 0,-1 0 0,1 0 0,0 0 0,0 0 0,0-1 0,-4-6 0,6 8-119,0 1 0,0-1-1,0 1 1,1-1 0,-1 1 0,1-1 0,-1 1-1,1-1 1,0 0 0,0 1 0,-1-1-1,1 1 1,0-1 0,0 0 0,1 1 0,-1-1-1,0 0 1,1 1 0,-1-1 0,0 1 0,1-1-1,0 1 1,-1-1 0,1 1 0,1-3-1,0 3 218,1 1-178,1 1-1,0 0 0,-1 0 0,1 0 1,0 1-1,-1-1 0,1 1 1,-1 0-1,0 0 0,0 0 0,1 0 1,-2 1-1,1-1 0,0 1 0,0 0 1,-1 0-1,5 6 0,-4-6-16,0 1-1,-1 0 1,1 0-1,-1 0 1,0 0-1,0 0 1,-1 1 0,1-1-1,-1 1 1,0-1-1,0 1 1,0-1-1,0 1 1,-1 6-1,0-9-75,-1 0-1,1-1 0,0 1 0,-1 0 0,0 0 0,1-1 0,-1 1 0,0 0 0,0-1 1,0 1-1,0-1 0,0 1 0,0-1 0,0 1 0,-1-1 0,1 0 0,0 0 1,-1 1-1,1-1 0,-1 0 0,-2 1 0,-2 0-27,0 1 1,0-1-1,0-1 0,-12 3 1,12-4-748,1 1 1,0 0-1,0 1 1,0-1 0,0 1-1,-10 5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3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1 376 1128,'19'47'4179,"26"96"1,-4 51 393,-1-8 429,-33-145-2967,-8-37-501,-5-24-1048,-11-41-1,-54-209-317,51 183-699,-7-97-1,25 160 431,0 1-1,2-1 0,1 1 1,1-1-1,6-27 0,-6 41 86,1-1-1,0 1 1,0 1 0,1-1-1,1 0 1,-1 1 0,2 0-1,-1 0 1,1 0-1,1 1 1,-1 0 0,1 0-1,16-13 1,-14 14 27,0 0 1,1 1-1,0 0 0,1 1 0,0 0 0,-1 0 1,1 1-1,1 1 0,-1 0 0,0 0 1,1 1-1,0 1 0,-1 0 0,1 0 1,0 1-1,-1 1 0,1 0 0,0 0 1,-1 1-1,1 1 0,19 7 0,-7-2 33,-1 2 0,-1 0 0,0 1 0,29 21 0,-42-26-30,0 0 1,-1 1-1,0 0 1,0 1-1,-1 0 1,0 0 0,0 0-1,-1 1 1,0 0-1,0 1 1,-1-1-1,6 16 1,-10-22-17,0 1 1,0-1-1,0 1 0,0 0 1,-1 0-1,0-1 1,1 1-1,-1 0 0,-1 0 1,1-1-1,0 1 0,-1 0 1,0-1-1,0 1 0,0 0 1,0-1-1,-4 7 0,2-6-15,0 1-1,0-1 0,-1 0 1,0 0-1,1 0 0,-1-1 0,-1 1 1,1-1-1,-1 0 0,1 0 1,-8 3-1,-13 4-149,-1 0 0,0-2 0,0-1 0,-47 7 0,-40 10-169,111-24 352,0 1 0,0 0 0,1-1 1,-1 1-1,0 0 0,0 0 0,1 0 0,-1 0 1,0 0-1,1 0 0,-1 0 0,1 1 1,-1-1-1,1 0 0,0 1 0,-2 2 0,2-2 7,1-1 0,0 0 0,-1 1 0,1-1-1,0 1 1,0-1 0,0 1 0,0-1 0,0 0-1,0 1 1,1-1 0,-1 1 0,0-1-1,1 0 1,-1 1 0,1-1 0,-1 1 0,1-1-1,-1 0 1,1 0 0,0 1 0,0-1 0,2 2-1,37 45 677,3-1 0,61 52-1,-66-64-420,121 110 692,155 150-418,-297-274-1954,-16-20 1214,-1-1 1,0 1-1,1-1 1,-1 1-1,0 0 0,0-1 1,1 1-1,-1 0 1,0-1-1,0 1 0,0 0 1,0-1-1,0 1 1,0 0-1,0-1 1,0 1-1,0 0 0,0-1 1,0 1-1,-1 0 1,1-1-1,0 1 1,0 0-1,-1-1 0,1 1 1,0 0-1,-1-1 1,1 1-1,0-1 0,-1 1 1,0 0-1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4.5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50 432,'0'0'945,"-25"-31"12121,25 28-12431,0 2-551,0 0-1,1 1 1,-1-1 0,1 0-1,-1 1 1,1-1-1,-1 1 1,1-1 0,-1 0-1,1 1 1,0 0-1,-1-1 1,1 1 0,0-1-1,-1 1 1,1 0-1,0-1 1,0 1 0,-1 0-1,1 0 1,0-1-1,1 1 1,5-1 166,1-1 0,-1 2 0,1-1 0,-1 1 0,1 0 0,-1 0 0,0 1 0,1 0 0,-1 1 0,0 0 0,0 0 1,1 0-1,6 4 0,3 1 20,-1 1 1,1 1-1,-2 1 1,18 13 0,-9-3 76,-1 0 1,35 43 0,34 54 344,-67-83-532,13 20 135,-3 1 0,52 110-1,-50-79 83,36 125 0,-52-131-124,-3 1 0,-3 0 0,-4 1 0,-4 0 0,-3 1 0,-4-1 0,-3 1-1,-4-1 1,-20 92 0,20-139-151,0-6 109,1 1-1,-3 57 1,12-88-335,15-12-542,13-8-2751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7.9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 1128,'2'-10'7730,"6"-4"-3572,-7 12-3839,0 0-1,0 0 0,0 0 1,1 0-1,-1 0 0,1 0 0,-1 1 1,1-1-1,0 0 0,0 1 1,0-1-1,2 0 0,10-6 48,1 1 0,0 1 0,0 1 0,0 0 0,1 1 1,0 1-1,0 0 0,0 1 0,0 1 0,16 0 0,13 2 31,0 3 1,60 11-1,-61-6-84,1 1-1,-1 3 1,-1 1-1,81 39 1,-109-45-211,-1 1 0,1 0 1,-1 1-1,-1 1 0,0 0 1,-1 1-1,16 18 0,-24-25-69,0 0-1,0 0 1,-1 1-1,0 0 1,0-1-1,0 1 1,-1 0-1,0 1 0,0-1 1,0 0-1,-1 0 1,0 1-1,0-1 1,0 1-1,-1-1 1,0 1-1,-1-1 1,1 1-1,-1-1 1,-1 1-1,1-1 1,-3 8-1,-1-2 6,-1-1-1,0 0 1,0 0-1,-1 0 1,0-1-1,-1 0 1,0-1-1,-1 1 1,0-2-1,0 1 1,-1-1-1,-19 12 1,5-5-416,-35 16 0,-29 7-4338,24-11-3153,49-20 3566,8 1 1306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5:18.8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485 77 504,'8'-5'773,"-3"2"-108,0 0 0,0 0 0,0-1 0,-1 0 0,1 0-1,-1 0 1,0 0 0,0 0 0,6-10 0,-9 13-595,-1 0-1,0 1 1,0-1-1,0 0 1,0 1 0,0-1-1,0 0 1,0 1-1,0-1 1,0 0-1,0 1 1,0-1 0,0 0-1,0 1 1,-1-1-1,1 0 1,0 1 0,0-1-1,-1 0 1,1 1-1,0-1 1,-1 1 0,1-1-1,-1 1 1,1-1-1,-1 1 1,1-1-1,-1 1 1,1 0 0,-1-1-1,1 1 1,-1-1-1,0 1 1,1 0 0,-1 0-1,1-1 1,-1 1-1,0 0 1,1 0-1,-1 0 1,-1 0 0,-28-3 963,9 6-747,1 0 1,0 2-1,0 0 1,0 1-1,1 1 1,-1 1-1,2 1 1,-1 0-1,-18 14 1,-6 6 222,2 2 1,-54 53-1,81-71-212,0 0-1,1 1 0,1 0 0,1 1 0,0 0 0,-12 24 0,21-36-225,1 0 0,0 0 0,0 0 0,0 0 0,0 0 0,0 0 0,1 0 0,-1 0 0,1 0 0,0 1 0,0-1 0,0 0 0,1 0 0,-1 0 0,1 0 0,-1 1 0,1-1 0,0 0 0,0 0 0,3 5 0,-1-4-8,0-1 0,0 1 0,0-1-1,0 0 1,1 0 0,-1 0 0,1 0 0,0 0 0,0-1 0,0 0-1,0 0 1,0 0 0,0 0 0,6 1 0,148 39 773,-100-29-462,96 35 0,-123-35-214,-1 1 0,0 2 1,36 26-1,-53-34-98,-1 2-1,0 0 1,-1 0 0,0 1 0,-1 1 0,0-1 0,-1 2 0,0-1 0,11 22 0,-17-27-37,0 1 1,0-1 0,-1 1 0,0-1 0,0 1 0,-1 0 0,0-1 0,-1 1 0,1 0 0,-2 0 0,1 0 0,-1-1 0,0 1 0,0 0 0,-1 0 0,0-1 0,-1 1 0,1-1 0,-2 0 0,1 0-1,-1 0 1,0 0 0,0-1 0,-1 1 0,-7 7 0,0-1 13,0-1-1,-1 0 1,0-1-1,-1 0 1,0-1-1,-1-1 1,0 0-1,0-1 1,-1-1-1,-23 8 1,5-6-38,0-2 0,-1-2 0,0-1 0,-40 0 0,14-1-3191,0 3-4181,33 1 2553,5 6 1461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8:34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174 80 444,'1'-1'167,"0"0"0,0-1 0,0 1 0,0 0-1,0 0 1,1 0 0,-1 0 0,0 0 0,1 1 0,-1-1 0,1 0 0,-1 1-1,3-2 1,-2 2 380,0 0 7,9 0 0,-9 0-22,1 0-16,8 1 793,1 0 0,21 6-1,-22-5 1182,-17-4-2381,-56-20 248,-2 3 0,-81-14 0,142 33 45,8 4-294,5 3-28,1 0-1,-1-1 1,2 0 0,16 6-1,610 209 2398,-607-210-2357,-24-9-94,18 7 49,-24-9-69,0 1 0,0-1 0,-1 0 1,1 1-1,0-1 0,0 1 0,0-1 0,-1 1 0,1-1 0,0 1 1,-1-1-1,1 1 0,0 0 0,-1-1 0,1 1 0,-1 0 0,1 0 1,-1-1-1,1 1 0,-1 0 0,1 1 0,-2-1 0,0-1-1,0 1 0,0 0 1,0-1-1,0 1 1,1 0-1,-1-1 1,-1 1-1,1-1 0,0 1 1,0-1-1,0 0 1,-1 1-1,1-1 2,-15 4-9,-1 0-1,0-2 1,0 0-1,0-1 1,-29-1 0,21-1-19,-270-8-140,161 4 69,4-3 38,128 8 93,8 1-9,300 23 350,-228-22-172,115-12 0,-191 10-203,0 0-1,-1 0 0,1-1 0,0 1 1,0 0-1,-1-1 0,1 1 1,0-1-1,-1 0 0,1 1 1,-1-1-1,1 0 0,-1 0 1,1 0-1,-1 0 0,1 0 1,-1-1-1,0 1 0,0 0 0,2-2 1,-3 1-3,0 1 0,1-1 0,-1 1 0,0 0 0,0-1 0,0 1 0,-1 0 0,1-1 0,0 1 0,-1 0 0,1-1 0,0 1 0,-1 0 0,1-1 0,-1 1 0,0 0 0,1 0 0,-1 0 0,0 0 0,0 0 0,0 0 0,0 0 0,0 0 1,0 0-1,0 0 0,-2-1 0,-10-9-2,-1 0 1,0 2-1,0-1 1,-27-11-1,-65-21-5,10 4-21,76 31 35,15 6 7,1 0 1,-1-1-1,0 1 0,1-1 1,-1-1-1,1 1 1,0 0-1,0-1 1,-7-6-1,9 8-47,0-1 0,0 1 0,0 0 0,0-1 0,0 1 0,0 0 0,0 0 1,0 0-1,-4 0 0,2-1-578,-19-3-3968,21 5 3991,0-1 0,-1 1 0,1 0 0,0-1 1,0 1-1,0-1 0,0 0 0,0 1 0,0-1 0,-2-1 1,-6-6-1492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8:35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86 448,'-2'-8'814,"1"1"-1,-1 0 1,1 0-1,0-12 1,1 17-643,0 1 1,0-1 0,0 1 0,0-1 0,0 1 0,1-1 0,-1 1 0,0-1-1,1 1 1,-1-1 0,1 1 0,-1-1 0,1 1 0,0 0 0,0-1 0,-1 1-1,1 0 1,0 0 0,0 0 0,0 0 0,0-1 0,1 1 0,-1 1 0,0-1 0,0 0-1,1 0 1,1-1 0,-2 2-110,1 0-1,-1 0 1,0 0 0,1 0-1,-1 0 1,0 0-1,0 0 1,1 0-1,-1 0 1,0 1 0,1-1-1,-1 1 1,0-1-1,2 2 1,2 0 94,16 6 138,-2 1-1,1 1 1,-1 0-1,0 2 0,24 20 1,-9-8 55,57 40 369,-4-1 657,104 55 1,-188-117-1338,-1 0 0,0 0 0,0 0 0,0 0 0,1 0 0,-1 0 0,0 0-1,1-1 1,-1 1 0,1-1 0,-1 0 0,1 0 0,-1 1 0,5-2 0,-7 0-19,0 0 0,1 0 1,-1 0-1,0 1 0,0-1 0,0 0 0,1 0 0,-1 0 0,0 0 0,0 0 1,0 0-1,-1 0 0,1 0 0,0 0 0,-1-1 0,0-1-2,0 0 1,0 1-1,0-1 0,-1 1 0,1-1 0,-1 1 1,1 0-1,-1 0 0,0 0 0,0 0 0,0 0 1,0 0-1,0 0 0,-4-2 0,-39-21 69,33 20-60,-21-10-5,-1 2-1,0 1 1,-1 2 0,0 1-1,0 2 1,-1 1-1,0 2 1,-42 0 0,69 4-16,-1 1 0,1 0 0,0 0 0,0 1 0,-12 3 0,19-4-2,0-1 1,0 1-1,-1 0 0,1 0 0,0 0 1,0 0-1,1 0 0,-1 0 0,0 0 1,0 1-1,0-1 0,1 1 1,-1-1-1,1 1 0,-1 0 0,1-1 1,0 1-1,-1 0 0,1 0 0,0 0 1,0 0-1,1 0 0,-1 0 1,0 0-1,1 1 0,-1-1 0,0 4 1,1-6-35,0 1 0,0-1 1,0 1-1,0-1 0,0 1 1,0-1-1,0 1 0,0-1 1,0 0-1,1 1 1,-1-1-1,0 1 0,0-1 1,0 1-1,0-1 0,1 0 1,-1 1-1,0-1 0,0 1 1,1-1-1,-1 0 0,0 1 1,1-1-1,-1 0 1,0 1-1,1-1 0,-1 0 1,0 0-1,1 1 0,-1-1 1,1 0-1,-1 0 0,1 0 1,-1 0-1,0 0 1,1 1-1,-1-1 0,1 0 1,-1 0-1,1 0 0,-1 0 1,1 0-1,-1 0 0,1 0 1,-1-1-1,0 1 0,1 0 1,-1 0-1,1 0 1,-1 0-1,1-1 0,-1 1 1,0 0-1,1 0 0,-1-1 1,1 1-1,-1 0 0,0 0 1,1-1-1,-1 0 0,12-12-3013,-10 3-1448,-2 9 4118,0 0 0,0 0-1,0 0 1,-1-1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8:40.7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0 960,'4'4'1484,"3"4"-963,0 0 0,0 0 0,-1 0 0,0 1 0,0 0 0,-1 0 0,6 17 0,25 78 1376,-27-75-1520,114 415 3795,-90-319-3201,-33-125-973,7 36 26,-7-35-88,0 0-1,0-1 1,1 1-1,-1 0 1,0 0-1,0 0 1,0-1-1,0 1 0,0 0 1,0 0-1,-1 0 1,1-1-1,0 1 1,0 0-1,0 0 1,-1 0-1,1-1 1,0 1-1,-1 0 1,1-1-1,-1 1 0,1 0 1,-1-1-1,1 1 1,-1-1-1,1 1 1,-1 0-1,0-1 1,1 1-1,-1-1 1,0 0-1,1 1 1,-1-1-1,0 0 1,0 1-1,1-1 0,-1 0 1,-1 1-1,-15-32-6059,11 2 4182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8:41.4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1044,'6'36'1568,"1"18"-128,5 20-100,4 42-119,6 5-113,0 1-96,3-1-192,7-10-264,-10-29-496,-4-20-776,4-22-2500,0-29 1091,7-28 725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8:56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1 156,'-10'6'140,"4"-4"-40,0 4-56,-4 0-196,1 2 52,3 3 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32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0 988,'2'1'155,"-1"0"0,1 0 1,-1 0-1,1 1 0,-1-1 0,0 0 0,0 1 0,0-1 1,1 1-1,-2-1 0,1 1 0,0-1 0,0 1 0,0-1 1,-1 1-1,1 0 0,-1 0 0,1-1 0,-1 1 0,0 0 1,1 0-1,-1 0 0,0-1 0,0 1 0,0 0 0,-1 0 1,0 2-1,1 6 296,-2 33 2035,-16 82 0,4-41-924,-11 309 6317,25-392-7434,2-8-46,9-24-14,-2-1 0,-1 0 0,5-50 0,0 6 10,3-82 303,-14 118-482,5-43 1282,-3 88-1316,48 59 619,27 31 283,57 38 404,1 0 594,-136-131-2039,1 0 1,0-1-1,-1 1 1,1 0-1,-1 0 0,0 0 1,1 0-1,-1 0 1,0 0-1,0 1 0,0-1 1,-1 0-1,1 1 1,-1-1-1,1 0 1,-1 1-1,1 2 0,-2-3-16,1-1 0,-1 1-1,0 0 1,1-1 0,-1 1-1,0-1 1,0 1 0,0-1-1,0 0 1,0 1 0,0-1-1,0 0 1,0 0 0,-1 0-1,1 0 1,0 0 0,-1 0-1,1 0 1,-1 0 0,1 0-1,-1-1 1,0 1 0,1 0-1,-3 0 1,-27 7 327,-1 0 0,-38 4 1,-27 5-3443,82-13-714,0 1 0,-16 7 0,22-4-2674,8 0 1967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8:57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0 535 216,'6'-9'539,"-5"7"-32,12-20 2513,-10-20-2351,-3 33-560,0 0 0,0 1 0,1-1 0,0 1 0,3-10 0,0 7 20,0 0 0,1 0 0,0 0 0,1 0 0,0 1 1,1 0-1,0 0 0,11-12 0,-12 16-58,-1 1 1,1 0-1,0 1 0,1-1 1,-1 1-1,1 0 0,-1 1 1,1 0-1,0 0 0,0 0 0,1 1 1,-1 0-1,1 0 0,11-1 1,6 3 82,1 1 1,0 1-1,-1 0 0,1 2 1,33 10-1,51 8 323,-105-22-488,1 0 1,0 0-1,0 0 1,-1-1 0,1 0-1,0 0 1,-1 0 0,1-1-1,-1 0 1,1 0-1,-1 0 1,0-1 0,0 1-1,0-1 1,0-1 0,0 1-1,-1-1 1,0 1-1,1-1 1,3-5 0,7-9-704,0-1-1,-1-1 1,16-31 0,-21 35-181,25-39-899,3-1 546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8:59.3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1 738 392,'4'-7'197,"1"0"0,-1 0 1,0 0-1,0 0 0,-1-1 0,0 0 0,-1 1 1,1-1-1,-1 0 0,1-11 0,0-13 125,-1-43 0,-1 36-92,0 17-150,8-156 698,-5 139-399,2-1 0,15-54 0,-18 85-274,0 0 0,0 0 1,1 0-1,0 0 0,1 1 1,0 0-1,0 0 0,10-12 0,-11 17-44,-1-1 1,1 1-1,0 0 0,0 0 0,0 0 0,0 1 0,1-1 0,-1 1 0,0 0 0,1 1 0,0-1 0,-1 1 1,1-1-1,0 1 0,0 1 0,0-1 0,0 1 0,6 0 0,4 1 94,0 1 0,0 1 0,0 0 0,0 1 0,-1 1 0,24 10 0,82 49 558,-52-24-328,149 63 744,-210-100-1171,0-1 0,0 0-1,0 0 1,1 0 0,-1-1 0,0 0-1,1 0 1,-1-1 0,1 0-1,0-1 1,-1 1 0,0-1-1,1-1 1,8-2 0,-6 0-526,0 0-1,-1-1 1,1 0 0,-1-1-1,0 0 1,0-1 0,-1 0 0,1 0-1,8-11 1,25-27-1061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15.9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9 854 156,'-9'-14'3976,"21"4"-2457,13-4-659,1 0 0,41-34 0,-4 3-368,74-39 156,5 6 0,2 6 0,3 6 0,183-54 0,-60 42 403,428-67 1,-484 114-525,252-3 1,187 61-110,-7 64-136,1229 370 174,-1559-355-383,396 193 1,-486-188 46,-6 9 1,-6 10 0,229 182 0,-261-161-11,297 320-1,96 235-7,-237-188-116,-51 27 15,-254-476-7,99 210-6,-19 7-9,-86-200 6,30 157 1,-42-137 3,2 159 0,-18-190 8,-3 1-1,-27 144 1,20-174-8,-3 0 0,-1-1 0,-40 82-1,23-67 12,-3-2 0,-47 61 0,-29 14 32,-156 148 0,119-143 16,-5-6 0,-253 168 0,-383 152 107,599-356-105,-356 124 0,-126-41 24,-17-43 13,518-105 208,156-28-142,0 0 0,-30 0 0,45-3-162,-1 0-1,1 0 0,0 0 1,0 0-1,0 1 1,-1-1-1,1 0 0,0 0 1,0 0-1,-1 0 0,1 0 1,0 0-1,0-1 0,0 1 1,-1 0-1,1 0 1,0 0-1,0 0 0,-1 0 1,1 0-1,0 0 0,0 0 1,0 0-1,0-1 0,-1 1 1,1 0-1,0 0 0,0 0 1,0 0-1,0-1 1,-1 1-1,1 0 0,0 0 1,0 0-1,0-1 0,0 1 1,0 0-1,0 0 0,0 0 1,0-1-1,0 1 1,0 0-1,0 0 0,0-1 1,0 1-1,0 0 0,0 0 1,0 0-1,0-1 0,0 1 1,0 0-1,0 0 1,0-1-1,0 1 0,0 0 1,0 0-1,0 0 0,1-1 1,-1 1-1,0 0 0,12-16-884,-6 9 405,1-5-794,8-15-2329,-11 8-2808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16.6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855 73 308,'0'0'3040,"0"4"-2328,2 12-186,1-1-1,0 1 1,0-1 0,2 1-1,6 14 1,3 12 245,131 358 4055,-141-392-4712,-4-6-83,0-1 1,1 1 0,-1-1-1,1 1 1,0-1 0,-1 0-1,1 1 1,0-1 0,0 0-1,0 1 1,0-1 0,0 0-1,0 0 1,0 0 0,1 0-1,-1 0 1,0 0 0,1 0-1,-1-1 1,0 1 0,3 1-1,-1-7 151,2-7-111,-1-1-1,-1 0 1,0 1-1,-1-1 1,0 0-1,-1-24 1,-7-85 136,5 110-186,-28-194 192,3 25 323,27 166-421,0 8 33,2 6 304,5 16-226,1 0-1,-2 0 0,0 1 0,9 30 0,-16-46-221,0 1 0,0-1 1,0 1-1,0 0 0,-1-1 0,1 1 1,0-1-1,0 1 0,-1-1 0,1 1 1,0-1-1,-1 0 0,1 1 0,0-1 1,-1 1-1,1-1 0,0 0 0,-1 1 1,1-1-1,-1 0 0,1 1 0,-1-1 1,1 0-1,-1 0 0,1 0 0,-1 1 0,1-1 1,-1 0-1,1 0 0,-1 0 0,0 0 1,1 0-1,-1 0 0,1 0 0,-1 0 1,1 0-1,-1 0 0,1 0 0,-1 0 1,0-1-1,-33-2 24,26 2-13,-31 0 8,0 2-1,0 1 0,0 2 1,1 2-1,-38 10 0,-184 67 121,187-55-105,-77 42 0,107-47 11,0 3-1,-72 58 1,107-78 4,1 0 0,1 0 0,-1 1 1,1 0-1,0 0 0,0 1 0,-8 15 0,13-20-27,0 0 0,-1 1 0,1-1 0,1 1 0,-1-1 0,0 1 0,1-1 0,0 1 0,0-1 0,0 1 0,0-1 0,0 1 0,1-1 0,0 1 0,-1-1-1,1 1 1,1-1 0,-1 0 0,0 1 0,1-1 0,0 0 0,-1 0 0,5 4 0,4 6 67,1-1 0,1-1 0,0 0 0,1 0 1,0-1-1,22 12 0,-26-16-50,56 34 317,90 40-1,75 19 256,-210-90-556,170 63 537,3-8 1,3-8 0,219 33-1,-389-84-524,34 4 65,-55-8-120,0-1 0,0 0 0,1 0-1,-1 0 1,0-1 0,0 0-1,0 0 1,8-3 0,-11 3-11,0 0 0,1 0 0,-1-1 0,0 1 0,0-1 0,0 0 0,-1 0 0,1 1 0,0-1 0,-1 0 0,1-1 0,-1 1 0,0 0 0,1 0 0,-1 0 0,0-1 0,0 1 0,-1-1 0,1 1 0,0-1 0,-1 1 0,0-1 0,1 1 0,-1-1 0,0 1 0,0-1 0,-1-2 0,0-10 6,-1 0-1,-1 1 0,-6-22 1,7 29-15,-13-42-113,-2 1 0,-2 0 1,-36-64-1,-94-123-1652,40 94-1561,-7 8-6131,112 129 9050,-36-41-2640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24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0 382 428,'0'0'567,"1"-4"-7,9-17 73,0 0-1,1 0 0,1 1 1,1 0-1,23-25 0,-6 4 69,-9 12-34,2 1-1,30-30 1,-45 50-467,0 0-1,1 1 1,0 0 0,0 1-1,0 0 1,1 1 0,0-1-1,0 2 1,0-1-1,1 2 1,15-5 0,-20 8-118,0-1 0,0 1 0,-1 1 0,1-1 0,0 1 0,0 0 0,-1 0 0,1 0 0,0 1 0,-1 0 1,0 0-1,1 1 0,-1-1 0,0 1 0,0 0 0,7 7 0,5 3 105,-1 1 0,-1 1 0,16 20-1,80 115 661,-76-98-507,3-2-1,44 46 1,-69-82-292,1-1-1,0-1 1,1 0-1,1-1 1,0-1-1,33 16 1,-37-21-151,1-1 1,-1 0-1,1-1 1,1 0-1,-1-1 1,0 0-1,0-1 1,1-1-1,-1 0 1,23-4-1,-7-1-603,0-1-1,-1-2 1,34-13-1,34-18-5121,-95 38 5751,36-13-1691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25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367 32 668,'27'-14'2040,"-22"12"-1519,0 0 0,-1 0-1,0 0 1,1 0 0,9-5 4096,-63 24-4259,2 3-1,0 2 1,1 2-1,-45 32 1,50-30-212,22-15-49,1 1 0,0 1 0,-22 21 0,39-32-91,-1 0 0,1-1 0,0 1 0,-1 0-1,1 0 1,0 0 0,0 0 0,0 0 0,0 1 0,0-1 0,1 0-1,-1 0 1,1 1 0,0-1 0,-1 0 0,1 0 0,0 1 0,0-1 0,0 0-1,1 1 1,-1-1 0,0 0 0,1 0 0,0 1 0,-1-1 0,1 0-1,0 0 1,0 0 0,2 3 0,4 6-10,0 0 0,1-1 0,0-1 1,13 12-1,-12-11 1,51 47-21,131 94-1,-121-100 9,104 99-1,-167-143 13,0 1-1,0-1 1,-1 1-1,0 0 1,-1 1 0,6 9-1,-10-15 4,0 0-1,0 1 0,0-1 1,0 0-1,0 0 1,0 1-1,-1-1 1,0 1-1,0-1 1,0 0-1,0 1 1,0-1-1,-1 0 1,1 1-1,-1-1 1,0 0-1,0 1 1,0-1-1,-1 0 1,1 0-1,-3 4 0,-3 2-5,0 0-1,0-1 0,-1 0 0,0-1 0,0 1 1,-1-2-1,0 1 0,0-1 0,0-1 0,-1 1 1,-18 6-1,-6 1-159,-1-2 1,-44 9-1,-76 9-1531,51-15-4049,78-14 4231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26.2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67 492,'-4'-8'1677,"0"0"0,1 1 0,-4-17 0,6 24-1589,1-1 1,0 1-1,0-1 0,0 1 1,-1-1-1,1 1 1,0-1-1,0 0 0,0 1 1,0-1-1,0 1 0,0-1 1,0 0-1,0 1 0,0-1 1,0 1-1,0-1 0,1 1 1,-1-1-1,0 0 1,0 1-1,1-1 0,-1 1 1,0-1-1,1 1 0,-1-1 1,0 1-1,1 0 0,-1-1 1,0 1-1,1-1 1,-1 1-1,1 0 0,-1-1 1,1 1-1,-1 0 0,1-1 1,-1 1-1,1 0 0,0 0 1,-1 0-1,1 0 0,-1-1 1,1 1-1,-1 0 1,1 0-1,0 0 0,-1 0 1,1 0-1,-1 0 0,1 0 1,0 1-1,-1-1 0,1 0 1,0 0-1,33 10 835,-31-9-866,38 18 286,-1 1 1,-1 2-1,-1 1 1,45 38-1,-71-52-283,155 123 591,-144-111-554,-1 1 0,-1 1 1,-1 1-1,31 49 0,-44-62-77,-1 1-1,-1 0 1,0 1 0,-1-1-1,0 1 1,-1 0 0,0 0-1,-1 0 1,-1 0 0,0 0-1,0 0 1,-2 1 0,1-1-1,-2 0 1,0 0 0,0 0-1,-1 0 1,-1 0 0,0-1-1,-1 1 1,0-1 0,-1 0-1,-1-1 1,1 1 0,-2-1-1,0-1 1,0 1 0,0-1-1,-2-1 1,-10 10 0,-1-2 0,0-1 0,-2-1 0,0 0 0,-1-2 1,0-1-1,-1-1 0,-32 10 0,7-5 0,-2-3-1,-90 11 0,101-19-60,-139 10-852,176-15 808,0 1-70,1-1 0,-1 0 0,1 0 0,-1 0 0,0-1-1,1 1 1,-1-1 0,1 0 0,-1 0 0,1 0 0,0 0 0,-1-1 0,-4-2 0,7 3 40,1 1-1,0-1 1,-1 1-1,1-1 1,0 1 0,0 0-1,-1-1 1,1 1-1,0-1 1,0 1-1,0-1 1,0 0-1,0 1 1,0-1-1,0 1 1,0-1 0,0 1-1,0-1 1,0 1-1,0-1 1,0 1-1,0-1 1,0 1-1,0-1 1,0 1 0,1-1-1,-1 1 1,0-1-1,0 1 1,1-1-1,-1 1 1,0-1-1,1 1 1,-1 0-1,0-1 1,1 1 0,-1 0-1,1-1 1,-1 1-1,1-1 1,22-13-3278,9 0 1398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27.0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236 793 392,'66'111'4062,"-41"-70"-1785,-6-20 642,-18-37-2676,-1 0 1,-1 0-1,0 0 1,-1 1-1,-8-31 1,-31-83 294,29 94-409,-19-55 116,-63-198 475,90 277-684,1-1-1,1 1 1,0 0-1,0-1 1,1 0 0,1 1-1,0-1 1,2-15-1,-1 21-15,1-1 0,-1 1-1,1-1 1,1 1-1,-1 0 1,1 0 0,0 0-1,1 0 1,-1 0 0,1 1-1,0-1 1,1 1-1,-1 0 1,1 0 0,8-6-1,1 1 19,0 1-1,1 1 1,0 0 0,0 1-1,0 1 1,1 0-1,0 1 1,0 0 0,25-2-1,-7 2 57,1 2 0,0 2-1,54 4 1,-75-2-68,0 0 1,1 1-1,-1 1 1,-1 1-1,1-1 1,21 11-1,-32-13-23,1 1 1,-1-1-1,-1 1 0,1 0 0,0 0 1,0 0-1,-1 1 0,1-1 1,-1 0-1,0 1 0,0 0 1,0-1-1,0 1 0,0 0 1,0 0-1,-1 0 0,0 0 0,1 1 1,-1-1-1,0 0 0,-1 0 1,1 1-1,0-1 0,-1 1 1,0-1-1,0 0 0,0 1 0,0-1 1,0 1-1,-1-1 0,0 0 1,-2 7-1,0 0 4,-1 0-1,0 0 1,0 0 0,-1-1-1,-12 17 1,-39 42 2,37-46 46,-21 30 0,39-50-39,-1 0-1,1 0 0,0-1 1,-1 2-1,1-1 0,0 0 1,1 0-1,-1 0 0,0 0 1,1 1-1,-1-1 0,1 0 1,-1 0-1,1 1 0,0-1 1,0 0-1,0 1 1,1-1-1,-1 0 0,0 1 1,1-1-1,0 0 0,-1 0 1,1 1-1,1 1 0,2 1 18,-1-1 0,1 0 0,0 0 0,0 0 0,0 0 0,1-1 0,-1 1 0,1-1-1,7 3 1,110 57 479,-73-40-245,-2 2 0,58 40 1,-92-55-219,0 0 0,-1 0 0,-1 1 1,0 0-1,0 1 0,-1 1 0,-1-1 1,0 1-1,-1 1 0,0 0 0,-1 0 1,7 19-1,-12-23-29,0-1 0,0 1 1,0 0-1,-1 0 0,-1-1 0,0 1 0,0 0 1,-1 0-1,0 0 0,-1-1 0,0 1 0,0-1 1,-6 15-1,0-5 5,-1-1 0,0 1-1,-2-2 1,1 1 0,-19 20 0,1-6 11,0-2 0,-2 0 0,-2-3 0,0 0 1,-2-2-1,-63 35 0,53-36-13,-1-3-1,-1-1 1,-1-3 0,-1-1 0,-62 11-1,83-22-205,0-1-1,0-1 0,-1-2 0,-53-3 0,68 0-437,-1 0-1,1-1 1,0-1-1,-23-9 0,27 9-228,1 0-1,0-1 1,0 0 0,0-1-1,0 1 1,1-2-1,-11-10 1,-8-20-1756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33.6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510 1 620,'-11'18'5688,"-46"80"-3988,-138 306 860,146-285-2086,6 2 0,4 1 1,6 2-1,6 1 1,5 2-1,5 0 0,6 1 1,6 0-1,5 0 1,23 178-1,111 424 957,-85-550-1025,7-3 0,82 178 0,-90-254-229,4-1 0,5-3 0,4-2 0,4-4 0,106 117-1,-106-140-190,3-4 0,2-2 0,3-3 0,3-4 0,2-3 0,155 77 0,-130-84-656,3-5 1,121 30-1,77-4-4812,-56-26 1431,-7-5 1231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34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14 160,'3'-14'5312,"-31"74"-4218,2 1 0,-21 79 0,-24 137 715,35-127-555,27-117-907,7-26 18,11-30-227,217-479 175,-225 501-312,9-19 66,1 0 0,0 1 1,2 0-1,24-27 0,-34 42-46,1 0-1,0 1 1,0-1-1,0 1 0,0 0 1,0 0-1,1 1 1,-1-1-1,1 1 1,0 0-1,-1 0 1,1 1-1,0-1 0,0 1 1,0 0-1,0 0 1,1 1-1,-1 0 1,0 0-1,0 0 1,0 0-1,0 1 0,0 0 1,0 0-1,0 0 1,6 3-1,7 3 45,0 2 0,-1 0 0,0 1 0,-1 0-1,29 26 1,67 73 298,183 268 1395,-135-162-55,-145-196-1471,20 26 266,-32-41-446,-1 0 0,0 0 1,0 0-1,0 0 0,0 0 0,0 1 0,-1-1 0,0 1 1,1 4-1,-2-7-35,0 0 0,-1 0 1,1 0-1,0-1 0,-1 1 0,0 0 1,1 0-1,-1 0 0,0 0 1,0 0-1,0-1 0,0 1 0,0-1 1,0 1-1,-1 0 0,1-1 1,0 0-1,-1 1 0,1-1 1,-1 0-1,1 0 0,-1 0 0,0 0 1,0 0-1,1 0 0,-4 1 0,-7 3 10,0-1-1,0 0 0,-14 2 1,18-5-17,-215 31-464,151-24-2,-37 2-709,-118 18-9636,166-15 8273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1:5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68 640,'9'6'1007,"0"-1"-1,0 1 1,0 1-1,-1 0 1,9 9-1,-3-3 585,11 18 3834,-27-35-5310,0 0-65,0 0 0,0 0-1,0 0 1,0 0 0,1 0 0,0 0 0,0-1-1,0 1 1,0 0 0,1-1 0,-1 1 0,1-1-1,0 1 1,0 0 0,1-1 0,1-7 0,-1 10 24,0-1 1,0 1-1,0 0 1,0 0-1,0 0 1,1 0-1,-1 0 1,1 1 0,-1-1-1,1 0 1,0 1-1,-1-1 1,1 1-1,0-1 1,0 1-1,0 0 1,0 0-1,0 0 1,0 0-1,1 0 1,-1 0 0,0 1-1,0-1 1,1 1-1,-1-1 1,0 1-1,1 0 1,3 0-1,-4 0-7,1 0 0,0 1 0,0-1 0,-1 0 0,1 1 1,0 0-1,-1 0 0,1-1 0,-1 1 0,1 1 0,-1-1 0,0 0 0,1 1 0,-1-1 0,0 1 0,0 0 0,0-1 0,0 1 0,0 0 0,0 0 0,-1 1 0,1-1 0,0 0 0,-1 0 0,2 5 0,-2-4-46,-1-1-1,1 1 1,-1 0-1,0 0 1,0 0-1,0 0 1,0 0 0,-1 0-1,1 0 1,-1 0-1,1 0 1,-1-1-1,0 1 1,0 0 0,0 0-1,-1-1 1,1 1-1,-1-1 1,1 1-1,-1-1 1,0 0 0,0 1-1,0-1 1,0 0-1,0 0 1,-1-1-1,1 1 1,0 0 0,-1-1-1,0 1 1,1-1-1,-1 0 1,0 0-1,1 0 1,-1 0 0,0 0-1,0-1 1,0 1-1,0-1 1,-6 0-1,1-1-43,0-1 0,1 0 0,-1 0 0,0 0 0,1-1 0,-1-1 0,1 1 0,0-1-1,-8-5 1,12 7 9,0-1-1,0 1 0,0-1 1,0 0-1,0 0 0,0 0 1,1 0-1,-1 0 0,1-1 1,0 1-1,0-1 0,0 0 0,1 1 1,-1-1-1,1 0 0,0 0 1,0 0-1,0 0 0,1 0 1,-1-4-1,1 6 23,0 0 1,0 1-1,1-1 1,-1 1-1,0-1 0,1 0 1,-1 1-1,1-1 1,-1 1-1,1-1 0,0 1 1,0-1-1,-1 1 1,1 0-1,0 0 0,0-1 1,1 1-1,-1 0 1,0 0-1,0 0 0,0 0 1,1 0-1,-1 0 0,1 0 1,-1 0-1,0 1 1,1-1-1,0 1 0,-1-1 1,1 1-1,-1-1 1,1 1-1,-1 0 0,1 0 1,3 0-1,1 0 65,-1 0-1,1 0 1,0 0 0,0 1-1,-1 0 1,1 0 0,0 1-1,8 3 1,-13-5-64,1 1-1,-1-1 0,1 1 1,-1 0-1,1-1 1,-1 1-1,0 0 0,0 0 1,1 0-1,-1 0 1,0 0-1,0 0 1,0 0-1,0 1 0,0-1 1,0 0-1,0 0 1,0 1-1,-1-1 0,1 1 1,0-1-1,-1 1 1,1-1-1,-1 1 1,0-1-1,1 1 0,-1-1 1,0 1-1,0 0 1,0-1-1,0 1 0,0-1 1,0 1-1,-1-1 1,1 1-1,0 0 0,-1-1 1,1 1-1,-1-1 1,0 0-1,0 1 1,1-1-1,-1 1 0,0-1 1,0 0-1,0 0 1,0 0-1,0 1 0,-1-1 1,1 0-1,0 0 1,0-1-1,-1 1 1,1 0-1,0 0 0,-1-1 1,-2 2-1,-6 3 4,6-4-8,0 1-1,0-1 1,0 1 0,0-1-1,-1 0 1,1-1 0,0 1-1,-1-1 1,-6 0 0,-20 2-5,24-4-2,2 0-1,1 1 0,0 0 0,0 0 1,0 0-1,0 0 0,1-1 0,-1 0 1,0 0-1,-4-3 0,3 2 10,3 1-1,1 1-5,1 0 1,0 0 0,-1 1-1,1-1 1,0 0 0,0 0 0,0 0-1,0 1 1,0-1 0,0 0 0,0 0-1,0 0 1,0 1 0,0-1 0,1 0-1,-1 0 1,0 1 0,0-1-1,1 0 1,-1 0 0,0 1 0,1-1-1,-1 0 1,1 1 0,-1-1 0,1 1-1,-1-1 1,1 0 0,0 1 0,-1-1-1,1 1 1,0 0 0,-1-1-1,1 1 1,0-1 0,-1 1 0,1 0-1,0 0 1,0-1 0,-1 1 0,1 0-1,0 0 1,0 0 0,1 0 0,25-1 159,-27 1-159,10 1 254,-1 0 0,0 1-1,1 1 1,12 4 0,-29-10-207,0 0 0,0-1 0,0 1-1,0-2 1,0 1 0,1-1 0,0 0 0,0 0 0,0-1 0,1 0 0,-5-6 0,8 7 2523,8 8-2231,11 3 155,-16-8-389,-1 1-81,0 1-1,0-1 0,0 0 1,0 0-1,0 1 0,1-1 1,-1 0-1,0 1 0,1-1 1,-1 1-1,0-1 0,1 0 1,-1 1-1,1-1 0,-1 1 1,1-1-1,-1 1 0,1-1 1,-1 1-1,1-1 0,-1 1 1,1 0-1,1-1 0,0 0 399,16 1 1070,-12 3-1253,-6-3-228,0 0 0,1 0 0,-1 0 0,0 0 0,0 0 0,1 0 1,-1 0-1,0 0 0,1 0 0,-1 0 0,0 0 0,0 0 0,1 0 0,-1 1 0,0-1 0,0 0 0,1 0 0,-1 0 0,0 0 0,0 1 0,0-1 0,1 0 0,-1 0 1,0 0-1,0 1 0,0-1 0,0 0 0,1 0 0,-1 1 0,0-1 0,0 1-55,0 0 1,-1 0-1,1 0 0,0-1 1,0 1-1,-1 0 0,1 0 1,-1-1-1,1 1 0,-1 0 1,1-1-1,-1 1 0,1 0 1,-1-1-1,1 1 0,-1-1 1,0 1-1,1-1 0,-1 1 1,0-1-1,1 0 0,-1 1 1,0-1-1,0 0 0,0 0 1,-1 1-1,-5-15 1308,20 46-569,-12-30-531,5 13 2599,-2-10-2731,0-1-104,-3-3-434,18 27-24109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3:52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96 300,'1'1'978,"0"0"0,0 0 1,0 0-1,1 0 0,-1 0 0,1 0 0,-1 0 1,1 0-1,-1 0 0,1 0 0,1 0 0,4-3 2521,1-6-3291,9-10 454,-10 9-530,0 1-1,0 1 1,1-1 0,0 1-1,0 0 1,1 1 0,-1 0-1,1 0 1,17-7 0,-24 13-120,-1-1 1,1 1 0,-1-1 0,1 1-1,-1 0 1,1 0 0,-1 0 0,1 0-1,0 0 1,-1 0 0,1 0 0,-1 0-1,1 1 1,-1-1 0,1 1 0,-1-1-1,0 1 1,1-1 0,-1 1 0,1 0-1,-1 0 1,0 0 0,0 0 0,1 0-1,0 1 1,1 2 7,0-1 1,-1 1-1,1 0 0,-1 1 0,0-1 1,0 0-1,2 6 0,-2-2 67,1 0 0,1 0 0,0 0 0,0-1 0,0 0 0,1 1-1,0-1 1,10 10 0,-11-14-52,0 0 0,0 0 0,0 0 0,1 0 0,-1-1 0,1 0 0,0 0 0,-1 0 0,1 0 0,0-1 0,0 0 0,0 0 0,0 0 0,0-1 0,10 1 0,98-10-333,-56 3-2428,2 4-6484,-41 2 6581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3.2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1386 478 28,'3'1'706,"42"9"3930,-43-9-3837,11 5 2101,-447-6-1252,-6-35-1428,416 32-193,0 1-26,-373-30-194,358 31 160,-49-5 6,85 5 24,10 0 10,29-2 10,1 2-1,55 5 1,7 0 84,544 18 1206,-583-21-1249,-42-5-76,-21-1-16,-25-10-51,-1 0-1,-1 2 1,0 2 0,-41-11-1,24 7-26,-11-3-55,0 3 0,-1 3-1,0 1 1,-1 4 0,-79 0 0,119 6 120,12 0 36,0 1 0,0 0 0,0 0 0,0 1 0,-11 2 1,19-3 10,0 0 0,0 0 0,0 0 1,1 0-1,-1 1 0,0-1 0,0 0 1,0 0-1,0 0 0,0 0 1,1 0-1,-1 0 0,0 0 0,0 1 1,0-1-1,0 0 0,0 0 0,0 0 1,0 0-1,1 0 0,-1 1 0,0-1 1,0 0-1,0 0 0,0 0 0,0 1 1,0-1-1,0 0 0,0 0 0,0 0 1,0 0-1,0 1 0,0-1 0,0 0 1,0 0-1,0 0 0,0 0 1,0 1-1,0-1 0,0 0 0,-1 0 1,1 0-1,0 0 0,0 1 0,0-1 1,0 0-1,0 0 0,0 0 0,0 0 1,-1 0-1,1 0 0,0 1 0,0-1 1,0 0-1,0 0 0,0 0 0,-1 0 1,1 0-1,0 0 0,0 0 1,0 0-1,-1 0 0,1 0 0,0 0 1,0 0-1,0 0 0,0 0 0,-1 0 1,25 9 30,0-2 0,1 0-1,26 3 1,17 4 58,411 135 912,-417-127-836,29 12-101,-89-33-74,-12-2-90,-113-19-419,-160-46 0,213 47 200,-9-5 27,80 24 292,-1 0 1,0 0-1,0 0 0,0 0 1,0 0-1,0 0 0,1 0 0,-1 0 1,0 0-1,0 0 0,0 0 1,0-1-1,0 1 0,0 0 1,1 0-1,-1 0 0,0 0 1,0 0-1,0 0 0,0 0 1,0-1-1,0 1 0,0 0 1,0 0-1,0 0 0,0 0 1,0 0-1,0 0 0,0-1 0,0 1 1,0 0-1,0 0 0,0 0 1,0 0-1,0 0 0,0-1 1,0 1-1,0 0 0,0 0 1,0 0-1,0 0 0,0 0 1,0-1-1,0 1 0,0 0 1,0 0-1,0 0 0,0 0 1,0 0-1,-1 0 0,1-1 0,0 1 1,0 0-1,0 0 0,0 0 1,0 0-1,0 0 0,-1 0 1,1 0-1,0 0 0,0 0 1,0 0-1,0 0 0,-1 0 1,46-1 143,0 2 1,-1 2 0,74 15-1,-69-10-18,261 59 632,-302-65-744,-3-1-9,0 1 0,-1-1 0,1 0 1,-1 1-1,1 0 0,-1 0 0,6 4 1,-9-5 2,-8 0-2,-13-1-19,0-1-1,0-1 0,0 0 0,0-1 1,-20-7-1,-108-37-179,92 28 84,-44-14-102,-337-97-1290,399 127 1441,34 3 68,6 3 38,3 1-17,0 0 1,1 0 0,-1 0 0,1-1 0,-1 0 0,1 0 0,10 4 0,50 14 212,-56-18-207,362 84 1041,-273-66-730,-80-17-282,-2 0 19,1-1-1,30 3 1,-46-6-59,-8-3-12,-229-83-547,96 39 229,-181-57-1023,582 163 2318,-248-56-934,63 13 236,61 9 274,-110-24-435,-28-1-128,1-1 0,-1 1 1,0-1-1,0 1 0,1-1 0,-1 1 1,0-1-1,0 1 0,0-1 0,0 0 1,0 1-1,0-1 0,0 1 1,0-1-1,0 1 0,0-1 0,0 1 1,0-1-1,0 0 0,0 1 1,0-1-1,-1 1 0,1-1 0,0 1 1,0-1-1,-1 1 0,1-1 0,0 1 1,-1-1-1,1 1 0,-1 0 1,1-1-1,-1 0 0,-25-17-86,0 0 0,-1 2 0,-40-17 0,-98-33-563,156 62 609,-55-19-450,-68-15 0,130 38 483,1-1-1,0 1 1,-1-1-1,1 1 0,-1 0 1,1 0-1,0 0 1,-1 0-1,1 0 1,-1 0-1,1 0 1,0 0-1,-1 1 0,1-1 1,-1 0-1,1 1 1,0 0-1,0-1 1,-1 1-1,1-1 1,0 1-1,0 0 0,-2 2 1,5 1 65,10 5 8,-1 0 0,2-1 0,-1 0 0,1-1 0,19 8 0,79 24 310,-64-23-217,257 76 965,-261-86-892,-68-20-352,-1 1-1,0 1 0,-46-14 0,-93-14-569,140 38 638,23 2 52,2 0 1,0 0 0,-1 0 0,1 0 0,0 0-1,0 0 1,-1 0 0,1 0 0,0 0 0,-1 0 0,1 0 0,0 1 0,0-1-1,-1 0 1,1 0 0,0 0 0,0 0 0,0 1 0,-1-1 0,1 0 0,0 0-1,0 1 1,0-1 0,-1 0 0,1 0 0,0 1 0,0-1 0,0 0 0,0 0 0,0 1-1,0-1 1,0 0 0,0 1 0,0-1 0,0 0 0,0 1 0,0-1 0,0 0-1,0 0 1,0 1 0,0-1 0,0 0 0,0 1 0,0-1 0,0 0 0,0 0 0,0 1-1,0-1 1,1 0 0,-1 0 0,0 1 0,0-1 0,1 0 0,29 18 168,0-1-1,2-2 1,65 21 0,16 8 218,-90-36-318,-18-6-66,-1-1 0,1 1 1,-1 0-1,0 0 1,1 0-1,-1 0 0,5 5 1,-8-7-17,-18-2-132,0 0 70,1-2 1,-1 0 0,1 0 0,-18-9 0,10 4-131,-30-6 1,47 13 180,-7 0-22,14 2 44,0 0 0,-1 0 1,1 0-1,0 0 0,-1 1 1,1-1-1,0 0 0,-1 0 1,1 0-1,0 1 0,-1-1 1,1 0-1,0 0 0,0 0 1,-1 1-1,1-1 0,0 0 1,0 1-1,-1-1 0,1 0 1,0 1-1,0-1 0,0 0 1,0 1-1,-1-1 0,1 0 1,0 1-1,3 5 41,12 8 45,1 0-1,1-1 1,0-1-1,37 20 1,84 32 318,-136-64-402,1 2 3,1-1-1,-1 1 1,0-1 0,1-1 0,-1 1-1,6 0 1,-8-1-12,-1-1 1,-1-1 0,1 0-1,-1 1 1,1-1 0,-1 1-1,0-1 1,1 0 0,-1 1-1,0-1 1,0 1 0,0 0-1,0-1 1,0 1 0,0 0-1,-3-3 1,-25-17-133,19 14 80,-15-13-76,10 8 13,-1 0-1,0 1 1,-24-12-1,39 23 107,3 3 36,5 5 28,-1 1-1,2-1 1,-1 0 0,1-1 0,10 9 0,51 33 237,-50-36-217,4 3 26,-12-7-30,1-1 0,0 0 0,0-1 0,1 0 0,15 5 0,-28-12-63,0 0 0,0 0 0,1 0 0,-1 1 0,0-1 0,0 0 0,0 0 0,0 0 0,1 0 0,-1 0 0,0 0 0,0 0 0,0 0 0,1 0 0,-1 0 0,0 0 0,0 0 0,0 0 0,1 0 0,-1 0 0,0 0 0,0-1 0,0 1 0,0 0 0,1 0 0,-1 0 0,0 0 0,0 0 0,0 0 0,0 0 0,1-1 0,-1 1 0,0 0 1,0 0-1,0 0 0,0 0 0,0-1 0,0 1 0,0 0 0,1 0 0,-1 0 0,0 0 0,0-1 0,0 1 0,0 0 0,0 0 0,0 0 0,0-1 0,0 1 0,0 0 0,0 0 0,0-1 0,-5-16 2,-14-18-55,-3 3-97,-2 2 0,-41-43 0,-64-48-568,122 116 679,-11-9-57,23 22 113,30 30 121,21 7 286,120 75-1,-175-120-421,1 2 7,1-1 0,-1 1-1,1-1 1,-1 0 0,1 0 0,-1 0-1,1 0 1,0 0 0,4 0-1,-6-1 2,-5-4-21,-38-38-284,-2 2 0,-2 2 0,-85-53 0,131 90 288,-1 1 1,0-1-1,0 0 0,0 1 0,0-1 1,1 1-1,-1 0 0,0-1 0,0 1 1,0 0-1,0 0 0,0-1 1,0 1-1,0 0 0,0 0 0,0 0 1,0 0-1,0 0 0,-1 0 0,2 1 6,-1-1-1,1 1 1,0-1-1,-1 0 0,1 1 1,0-1-1,-1 1 1,1-1-1,0 1 0,0-1 1,0 1-1,0-1 1,-1 1-1,1-1 0,0 1 1,0-1-1,0 1 1,0-1-1,0 1 0,0-1 1,0 1-1,0-1 1,1 1-1,-1-1 0,0 1 1,1 5 23,1-1 0,0 0 0,0 0 0,0 0-1,5 8 1,29 39 363,1-3 0,2 0-1,80 73 1,-116-119-358,12 10 60,-15-13-82,1 1 0,-1-1 0,1 0 0,-1 1 0,0-1 0,1 0 0,-1 0 0,1 1 0,-1-1 0,1 0 0,-1 0 0,1 0 0,-1 0 1,1 1-1,-1-1 0,1 0 0,-1 0 0,1 0 0,0 0 0,-1 0 0,1 0 0,-1 0 0,1 0 0,-1-1 0,1 1 0,0 0 1,-3-6 62,-8-18-74,-1 0 0,-1 1-1,-29-41 1,-60-63-291,68 87 175,18 20 52,-7-9-135,-2 2 1,0 0-1,-50-42 0,60 64 77,14 5 124,0 0 0,-1 0-1,1 0 1,0 1 0,0-1-1,-1 0 1,1 0 0,0 0-1,0 0 1,0 1 0,-1-1-1,1 0 1,0 0 0,0 1-1,0-1 1,-1 0 0,1 0-1,0 1 1,0-1 0,0 0-1,0 0 1,0 1-1,0-1 1,0 0 0,0 1-1,0-1 1,0 1 0,2 24-18,3-9 60,1-1-1,0 1 1,1-1-1,1-1 1,17 28-1,-8-15 32,60 90 419,4-4-1,106 116 1,-182-224-451,-3-2-16,0 0 0,0-1 0,1 1-1,-1-1 1,0 1 0,1-1 0,0 0 0,-1 0-1,1 0 1,0 0 0,0-1 0,0 1 0,0-1-1,6 2 1,-9-11 48,-8-19-81,0 0 0,-2 1 0,0 0 0,-2 0 1,-28-44-1,-94-118-397,119 168 348,-61-78-655,-92-91 0,167 188 706,-1-1-23,0 0 0,0 0 1,0-1-1,0 1 0,0 0 0,-1 1 1,1-1-1,-1 0 0,1 1 0,-1-1 1,0 1-1,1 0 0,-1 0 0,0 0 1,-5-1-1,8 8-23,2 8 81,1 1 1,1-1 0,1 1 0,0-1-1,0-1 1,10 18 0,53 83 303,-47-81-243,57 88 676,135 161 1,-207-275-703,14 16 72,-20-23-123,1 1 1,-1 0 0,1-1 0,0 1 0,-1 0 0,1-1 0,0 1 0,-1-1 0,1 1 0,0-1 0,0 1-1,0-1 1,0 0 0,-1 1 0,1-1 0,0 0 0,0 0 0,0 1 0,0-1 0,0 0 0,1 0 0,-2-7 79,-8-22-101,-2 1 0,0 0 1,-2 1-1,-19-33 1,-72-102-337,97 153 327,-22-33-100,-85-116-465,112 156 563,4 7 43,20 28-52,41 47 1,-51-71-662,-12-9 627,-1 0-1,0 0 1,0 0-1,0 0 1,0 0-1,1 0 1,-1 0-1,0 0 1,0 0-1,0 0 1,0 0-1,1 0 1,-1 0-1,0 0 1,0-1-1,0 1 1,2-3-1245,-2 3 1244,0 0 1,0 0-1,0-3-505,0 0 0,0-1 1,-1 1-1,1 1 0,-1-1 0,1 0 0,-3-4 0,-3-12-1088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4.7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1 264,'-45'134'2871,"18"-46"-1837,-92 217 1304,115-299-2280,2-6-5,3-7 92,22-82-70,44-112 0,-49 149 15,-13 39-60,2-8 207,1-1 1,1 1-1,16-26 1,-25 46-214,1 0 1,-1 0 0,1 0 0,0 0 0,-1 0-1,1 0 1,0 1 0,-1-1 0,1 0-1,0 0 1,0 1 0,0-1 0,0 1-1,0-1 1,0 1 0,0-1 0,0 1-1,0-1 1,0 1 0,0 0 0,0-1 0,0 1-1,0 0 1,0 0 0,2 0 0,-1 1 4,-1-1 1,1 1 0,-1 0 0,1-1 0,-1 1 0,1 0 0,-1 0 0,1 0 0,-1 1 0,0-1 0,0 0 0,0 0 0,1 1 0,0 1 0,5 8 105,-1 0 0,0 1 1,6 17-1,-10-24-78,25 67 369,-12-30-161,1-2 0,2 0 0,37 62 0,-52-99-256,-1 1-1,1 0 1,0-1 0,-1 0 0,2 0 0,-1 0 0,0 0 0,0 0 0,1-1-1,0 1 1,-1-1 0,1 0 0,0 0 0,0 0 0,0-1 0,9 3-1,-8-4-14,1 0 0,-1 0 0,1 0-1,-1 0 1,0-1 0,1 0-1,-1 0 1,0-1 0,0 0 0,1 0-1,-1 0 1,-1 0 0,6-4-1,52-33-266,-45 27 87,0 0 1,26-12-1,-42 24 180,0-1 0,0 1 0,0-1 0,0 1 0,0 0 0,0 0 0,0-1 0,0 1-1,0 0 1,0 0 0,0 0 0,0 0 0,0 0 0,0 0 0,0 0 0,0 1 0,0-1 0,0 0 0,0 1-1,0-1 1,0 0 0,0 1 0,-1-1 0,1 1 0,0-1 0,0 1 0,0 0 0,0-1 0,-1 1 0,1 0 0,0-1-1,-1 1 1,1 0 0,-1 0 0,1 0 0,-1 0 0,1 0 0,-1 0 0,1-1 0,-1 1 0,0 0 0,1 0-1,-1 0 1,0 0 0,0 0 0,0 0 0,0 0 0,0 0 0,0 1 0,0 0 11,0 0 1,0 0-1,0-1 1,0 1-1,0 0 1,0 0-1,-1-1 0,1 1 1,-1 0-1,1-1 1,-1 1-1,0-1 1,1 1-1,-1 0 1,0-1-1,0 0 0,0 1 1,0-1-1,0 1 1,-1-1-1,1 0 1,0 0-1,0 0 1,-1 0-1,1 0 1,-1 0-1,1 0 0,-1 0 1,1-1-1,-1 1 1,-2 0-1,-5 0 14,0 0 0,0-1 0,-1 0 0,1 0-1,0-1 1,-1 0 0,-14-5 0,-65-24 47,51 16-77,-10-5-57,-22-7-1380,56 22-137,-1 0-1,-25-4 1,17 7 77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5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0 636,'13'163'3468,"-2"-43"-1985,-8-88-1083,-1-15-110,-1 1 1,-1-1 0,-2 23 0,2-40-285,0 0 1,0 0-1,0 0 1,0 0-1,0 1 0,0-1 1,0 0-1,0 0 0,0 0 1,0 0-1,0 0 1,0 0-1,0 0 0,0 0 1,0 0-1,0 0 1,-1 1-1,1-1 0,0 0 1,0 0-1,0 0 1,0 0-1,0 0 0,0 0 1,0 0-1,0 0 1,0 0-1,0 0 0,0 0 1,0 0-1,0 0 0,0 0 1,0 0-1,-1 0 1,1 0-1,0 1 0,0-1 1,0 0-1,0 0 1,0 0-1,0 0 0,0 0 1,0 0-1,0 0 1,-1 0-1,1 0 0,0 0 1,0 0-1,0-1 0,0 1 1,0 0-1,0 0 1,0 0-1,0 0 0,0 0 1,0 0-1,0 0 1,-1 0-1,1 0 0,0 0 1,0 0-1,0 0 1,0 0-1,-6-8 71,-4-11-86,7 10 35,0 0 0,0 0-1,1 0 1,-2-15 0,-2-6 178,5 18 76,6 15 105,9 17-70,-2 10-19,-2-1-1,10 40 1,-7-22-35,24 70 330,26 105 17,-64-207-760,-1-4-976,0-40-612,1 23 950,0 0 0,0-1 1,1 1-1,0 0 0,2-10 0,1 1-478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5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635 483 292,'3'-1'89,"-1"0"1,1 0-1,-1 0 0,0 0 1,1-1-1,-1 1 0,0-1 1,0 1-1,0-1 0,0 0 1,0 0-1,0 0 0,0 0 1,-1 0-1,1 0 0,-1-1 1,1 1-1,-1 0 0,0-1 1,0 1-1,0-1 0,0 1 1,-1-1-1,1 0 0,0-4 1,0-3 172,0 1 0,-1-1 0,1 0 1,-2 0-1,-2-16 0,0 12-26,-1 0-1,0 0 1,-1 1-1,0 0 1,-1 0-1,-1 0 1,-14-20-1,7 13 57,-1 1 0,-1 0 0,-32-27 0,30 31-135,0 0 0,-1 2 0,-1 0-1,0 1 1,-31-13 0,36 19-264,1 1 0,-1 0 0,0 1-1,-1 1 1,1 1 0,0 0 0,-1 1 0,1 0-1,-20 3 1,12 1-650,1 0 0,0 2-1,0 1 1,-37 15-1,-6 9-436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6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1 828,'17'106'2241,"35"128"-1,52 93-294,21 3-620,-124-328-1452,8 18-433,-9-20 476,0 0 1,0 0 0,0 1-1,0-1 1,0 0-1,1 1 1,-1-1 0,0 0-1,0 0 1,0 1-1,0-1 1,0 0 0,1 0-1,-1 1 1,0-1-1,0 0 1,0 0 0,1 0-1,-1 1 1,0-1-1,0 0 1,1 0 0,-1 0-1,0 0 1,0 0-1,1 0 1,-1 1 0,0-1-1,1 0 1,-1 0-1,0 0 1,0 0 0,1 0-1,-1 0 1,0 0-1,1 0 1,-1 0 0,0 0-1,1 0 1,-1 0-1,0-1 1,0 1-1,1 0 1,-1 0 0,0 0-1,0 0 1,1 0-1,-1-1 1,0 1 0,0 0-1,1 0 1,-1 0-1,0-1 1,0 1 0,4-10-1126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6.7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795 0 296,'0'0'1840,"-22"11"-1044,6-8-24,-9 0-20,-9 3-48,-14-4-67,-8-2-65,-10 3-60,-10-6-176,-8 6-324,5-3-436,-12 12-1893,-22 5 789,28 8 520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2144 244,'8'-7'2246,"12"-24"4782,6-19-4997,-23 44-1846,127-215 1708,15 13-1240,-47 77-257,4 5 0,7 4 0,225-196 0,-225 231-46,4 4-1,4 5 1,2 5 0,230-101-1,-160 100 429,3 8 0,3 9 0,2 9 0,276-33 0,-359 68-185,162-23 904,-269 35-1558,0 0 1,0 0-1,0-1 0,0 0 0,0 0 0,-1-1 0,1 0 1,-1 0-1,0 0 0,1-1 0,-1 0 0,6-6 0,-1 1-276,-10 8-251,0 0 1,1 1-1,-1-1 0,0 1 0,0-1 0,0 1 1,0 0-1,0-1 0,1 1 0,-1 0 1,0 0-1,0 0 0,1 0 0,-1 0 0,0 0 1,0 0-1,0 0 0,1 0 0,-1 1 1,0-1-1,0 1 0,0-1 0,2 1 0,13 10-2413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9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433 23 10641,'0'0'-2,"0"-1"1,1 0 0,-1 0-1,0 0 1,1 0-1,-1 0 1,0 0-1,0 0 1,0 0-1,0 0 1,0 0-1,0 0 1,0 0-1,0 0 1,0 0-1,-1 0 1,1 0-1,0 0 1,-1 0-1,1 0 1,-1-1-1,-1 2 2,1-1 1,-1 1-1,1 0 0,-1 0 0,1 1 0,-1-1 1,1 0-1,0 0 0,-1 1 0,1-1 0,-1 1 1,1-1-1,0 1 0,-1 0 0,1-1 0,-2 2 1,-28 17 83,1 0 1,1 2-1,-41 38 1,59-50-64,-28 24 83,-139 131 981,177-162-1030,-1 0-1,0-1 0,1 1 0,-1 0 0,1 0 0,0 0 0,0 0 0,0 0 0,0 0 0,0 0 0,0 0 0,0 1 1,1-1-1,-1 3 0,1-3-29,0-1 0,1 0 0,-1 1 0,0-1 0,1 0 0,0 1 0,-1-1 0,1 0 0,0 0 0,0 0 0,0 1 0,-1-1 0,1 0 0,0 0 0,0 0 0,1 0 1,-1-1-1,0 1 0,0 0 0,0 0 0,1-1 0,-1 1 0,0-1 0,3 2 0,25 9 241,1-1-1,37 7 1,-13-4-31,287 93 682,-247-71-542,139 73 0,-221-102-345,0 1-1,0 1 1,-1 0-1,0 0 0,0 1 1,-1 0-1,12 15 0,-18-19-18,-1-1 0,0 1-1,0 0 1,-1 0 0,1 0-1,-1 0 1,0 0 0,-1 1-1,1-1 1,-1 1 0,0-1-1,0 1 1,-1-1 0,1 1-1,-1-1 1,-1 1 0,1 0-1,-1-1 1,0 1 0,-3 9-1,-1-2 4,0-1-1,-1 1 0,0-1 1,-1 0-1,-1-1 1,0 1-1,0-2 0,-1 1 1,0-1-1,-1 0 1,-22 16-1,10-10 10,-1 0 0,-1-2 0,0 0 0,-1-2 0,-28 10 1,21-11-3,-1-1 0,0-2 1,0-1-1,-1-2 0,-55 3 1,70-8-82,-1 0 1,1-2 0,0 0-1,-1-1 1,1 0 0,0-2 0,1 0-1,-1-2 1,1 0 0,1 0-1,-24-15 1,36 19-55,-1-1 0,1 0 0,0 0-1,0 0 1,1 0 0,0-1 0,-1 0 0,1 0-1,1 0 1,-1 0 0,-2-6 0,4 6-269,0 1 1,1-1-1,0 1 0,0-1 1,0 0-1,0 1 1,1-1-1,0 0 0,0 0 1,0 1-1,0-1 1,1 0-1,0 1 0,0-1 1,2-7-1,13-22-2672,8-3 926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49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48 316,'0'0'92,"0"-1"-1,0 1 1,0 0 0,0 0-1,0 0 1,1-1 0,-1 1-1,0 0 1,0 0-1,0 0 1,0 0 0,0-1-1,0 1 1,0 0 0,1 0-1,-1 0 1,0 0 0,0-1-1,0 1 1,0 0 0,1 0-1,-1 0 1,0 0 0,0 0-1,0 0 1,1 0-1,-1 0 1,0 0 0,0 0-1,0 0 1,1-1 0,-1 1-1,0 0 1,0 0 0,0 1-1,1-1 1,-1 0 0,0 0-1,0 0 1,0 0-1,1 0 1,-1 0 0,0 0-1,0 0 1,0 0 0,1 0-1,-1 0 1,0 0 0,0 1-1,8 14 1611,3 33-1457,-8-36 390,18 70 487,4-1 0,3-2 0,49 96 0,-58-137-324,36 55 0,-46-81-557,0 0 0,0 0 0,1-1 0,1 0 0,0-1 0,0 0 0,22 14 0,-30-22-179,1 0 0,-1 0 0,1 0 0,0 0 0,0-1 0,0 1 0,0-1 0,0 0 0,0-1 0,0 1 0,0 0 0,0-1 0,0 0 0,0 0 0,0-1 0,0 1 0,5-2 0,-4 1-5,-1-1-1,1 0 1,-1 0 0,0-1-1,0 1 1,0-1-1,0 0 1,0 0-1,-1 0 1,1 0-1,-1-1 1,5-6-1,1-5 36,0 1 0,-1-1-1,-1-1 1,0 1 0,-1-1 0,-1-1-1,4-17 1,-1-7 13,-2 0 1,-1 0-1,-3 0 0,-3-60 1,-4 46-653,-1 0-1,-27-100 1,30 145 77,0 0 0,0 1 0,-1-1 0,-8-15 0,12 25 382,0-1 0,0 1 0,-1 0 1,1-1-1,0 1 0,0 0 0,0-1 0,0 1 0,0 0 1,-1-1-1,1 1 0,0 0 0,0 0 0,-1-1 0,1 1 0,0 0 1,0 0-1,-1 0 0,1-1 0,0 1 0,-1 0 0,1 0 1,0 0-1,0 0 0,-1 0 0,1 0 0,0-1 0,-1 1 0,1 0 1,0 0-1,-1 0 0,1 0 0,0 0 0,-1 0 0,1 0 1,-1 1-1,1-1 0,0 0 0,-1 0 0,1 1-204,-1-1 1,1 1-1,-1-1 0,1 1 0,0 0 1,0-1-1,-1 1 0,1-1 0,0 1 0,0 0 1,0-1-1,-1 1 0,1 0 0,0-1 1,0 1-1,0 0 0,0 0 0,1 0 1,3 13-1704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0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1 930 452,'2'-11'4887,"3"-10"-3466,4-24-432,1-42 1432,-1-163 0,-7 80-544,-1 60 585,-1 109-2409,0 0 1,0-1 0,0 1-1,1 0 1,-1 0 0,0 0-1,0 0 1,1 0 0,-1 0 0,1 0-1,-1 0 1,1 0 0,-1 0-1,1 0 1,0 0 0,-1 0 0,2-1-1,-1 2-17,-1 0 0,1-1 0,0 1-1,-1 0 1,1 0 0,0-1 0,-1 1 0,1 0-1,0 0 1,-1 0 0,1 0 0,0 0-1,-1 0 1,1 0 0,0 0 0,-1 1 0,1-1-1,0 0 1,-1 0 0,1 0 0,0 1 0,4 2 109,0 0 0,0 0 0,0 1 1,0 0-1,4 4 0,-6-5-114,130 127 1371,30 26-303,-132-131-769,0 0-1,2-2 1,0-2 0,56 27 0,-85-46-299,1 0 0,-1 0 0,0-1 1,1 1-1,-1-1 0,1 0 0,0 0 0,-1-1 0,1 1 0,0-1 0,-1 0 0,1 0 0,0-1 1,-1 1-1,1-1 0,0 0 0,-1 0 0,1-1 0,-1 1 0,1-1 0,-1 0 0,0 0 0,0-1 1,0 1-1,0-1 0,0 0 0,-1 0 0,1 0 0,-1 0 0,5-7 0,-1 0-23,0 0 1,-1-1-1,-1-1 0,1 1 0,-2-1 0,0 1 1,0-1-1,-1 0 0,0-1 0,-1 1 1,-1 0-1,1-22 0,-3-7-272,-1 1 0,-12-62 0,10 79-461,-23-108 2,3 68-2955,19 52 1131,0 1-1,-1 0 1,-11-14 0,4 9-576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3:54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17 131 1172,'0'0'2556,"3"3"-1283,-1-1-1068,0-1 1,-1 1-1,1 0 0,-1-1 1,1 1-1,-1 0 0,0 0 1,0 0-1,0 0 0,0 0 1,0 1-1,0-1 0,-1 0 1,1 0-1,-1 1 0,1-1 0,-1 4 1,18 103 5757,-3-45-1903,45 118-1,-53-165-3407,-6-13-434,0 0 0,0 0 0,1 0 1,0 0-1,0 0 0,0 0 0,0-1 1,1 1-1,6 7 1095,-9-17-1032,0-4-184,-1 1 1,-1-1-1,1 1 0,-2-1 0,1 1 1,-6-13-1,-30-60 81,-4-9-423,33 65 147,-1 1-109,2-2 1,0 1 0,-7-53 0,14 67 149,0 0 0,1-1 0,0 1-1,0 0 1,2-1 0,2-11 0,-3 21 56,-1 0 0,1 0 0,0 1 0,1-1 0,-1 0 0,0 1 1,1-1-1,0 1 0,-1-1 0,1 1 0,0 0 0,0 0 0,0 0 1,0 0-1,1 0 0,-1 0 0,0 1 0,1-1 0,0 1 0,-1 0 1,1-1-1,0 1 0,-1 1 0,1-1 0,0 0 0,0 0 0,0 1 1,0 0-1,0 0 0,5 0 0,9 1 19,-1 1 0,1 1 0,-1 0 0,0 1 0,0 1-1,0 1 1,-1 0 0,0 1 0,0 0 0,0 1 0,24 19 0,-37-26-19,-1 0 1,1 0-1,-1 0 1,1 0-1,-1 0 1,0 0-1,0 1 1,1-1-1,-1 0 1,0 1-1,0-1 1,0 1-1,-1-1 1,1 1-1,0 0 0,0-1 1,-1 1-1,1 0 1,-1-1-1,0 1 1,1 0-1,-1 0 1,0-1-1,0 1 1,0 0-1,0 0 1,0 0-1,-1-1 1,1 1-1,0 0 1,-1 0-1,0-1 1,1 1-1,-1 0 1,0-1-1,0 1 1,1-1-1,-1 1 1,-1-1-1,1 0 1,0 1-1,0-1 1,0 0-1,-1 1 0,-2 1 1,-4 3-8,0 0 1,0-1-1,0 0 1,-1 0-1,0 0 0,0-1 1,-10 3-1,-10 1-601,-54 7 0,29-7-3887,0 5-8144,45-10 9759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1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527 11 664,'2'-2'748,"-2"2"-665,0 0-1,0 0 0,0 0 0,1-1 0,-1 1 0,0 0 0,0 0 0,0 0 0,1 0 0,-1 0 0,0 0 1,0 0-1,0 0 0,0-1 0,0 1 0,1 0 0,-1 0 0,0 0 0,0 0 0,0-1 0,0 1 0,0 0 1,0 0-1,0 0 0,0 0 0,0-1 0,0 1 0,1 0 0,-1 0 0,0 0 0,0-1 0,0 1 0,0 0 1,0 0-1,0 0 0,-1-1 0,1 1 0,0 0 0,0 0 0,0 0 0,0-1 0,0 1 0,0 0 0,0 0 1,0 0-1,0 0 0,0-1 0,-1 1 0,1 0 0,0 0 0,0 0 0,-13 2 191,-1 1 0,1 0 0,1 1 0,-1 1 0,0 0 0,-22 13 0,-76 52 786,95-59-919,-132 99 925,125-89-702,0 0-1,1 2 0,-35 48 1,55-68-327,0 0 0,0 0 0,0 0 0,0 0 0,1 0 0,0 0 0,-1 0 0,1 1 0,0-1 1,1 1-1,-1-1 0,1 0 0,-1 1 0,1-1 0,0 1 0,0-1 0,1 1 0,-1-1 0,1 0 0,-1 1 0,1-1 1,0 1-1,0-1 0,1 0 0,-1 0 0,1 0 0,0 0 0,-1 0 0,1 0 0,1 0 0,-1-1 0,0 1 0,5 3 0,6 6 45,0-1 0,1-1-1,1 0 1,23 11 0,68 28 143,-80-38-167,131 54 197,251 121 418,-398-181-641,8 5 38,-1 0-1,22 17 0,-35-24-46,0 0 0,0 1 0,0 0 0,0 0 0,-1 0 0,0 0 0,0 0 0,0 1 0,0-1 0,-1 1 0,0 0 0,0 0 0,0 0 0,1 6 0,-2-7-13,-1 0-1,0 0 1,-1 0-1,1 0 1,-1 0 0,1 0-1,-1 0 1,0 0-1,-1 0 1,1 0-1,-1 0 1,0-1-1,0 1 1,0-1-1,0 1 1,0-1-1,-1 0 1,1 0 0,-1 0-1,0 0 1,-5 4-1,-6 4 3,0 0-1,-1-1 1,-24 12-1,13-9-3,-1-1-1,0-1 0,-51 12 0,-91 9-328,155-30 267,-123 17-994,46-12-4276,65-7 2530,7-3 849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2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17 248 560,'0'0'1635,"-14"-15"2729,14 11-4161,-1 0 1,0 1-1,1-1 1,0 1-1,0-1 1,0 0-1,0 1 1,1-1-1,-1 1 1,1-1-1,0 0 1,0 1-1,0 0 1,1-1-1,-1 1 1,1 0-1,-1-1 1,1 1-1,0 0 1,1 0 0,4-4-1,5-7 56,0 1 1,2 1-1,15-12 1,-13 13-43,0 0 1,0 1-1,1 1 1,0 1-1,1 1 1,0 0-1,0 1 1,1 1-1,-1 1 1,38-4-1,-26 6 7,0 1 0,1 1 1,-1 2-1,0 1 0,-1 2 0,38 10 0,-53-12-121,0 2 0,-1 0 0,0 1 0,0 0-1,0 0 1,-1 2 0,0 0 0,22 18 0,-29-21-62,1 0 0,-1 1 0,0 0 0,0 0 1,-1 0-1,0 1 0,0-1 0,-1 1 0,1 0 1,-2 0-1,1 1 0,-1-1 0,0 0 1,0 1-1,-1-1 0,0 1 0,0 0 0,-1 9 1,-2-1 9,0 0 0,-1 0 0,-1 0 0,-1 0 0,0-1 0,-1 0 0,0 0 0,-2 0 0,0-1 0,0 0 0,-1 0 0,-12 13 0,-5 4 57,-2 0 1,-1-2 0,-53 41 0,55-49-53,16-11-60,0 0 1,-1-2-1,-1 1 1,-13 6-1,24-14-182,5-1-842,-1-1 897,0 1-1,0 0 0,0-1 0,0 1 0,1-1 0,-1 0 1,0 0-1,0 0 0,2-2 0,5-1-231,54-17-9010,-38 15 6997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3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101 956 676,'0'0'4541,"-2"-4"-3504,-1-8-415,1-1-1,1 1 1,0-1-1,0 1 1,3-26 0,-1 0 100,-3-51 797,-19-114 0,-30-85 384,50 285-1879,-7-30 381,6 23-119,-1 1 1,1-1-1,1 0 1,-1 0-1,2 0 0,0-11 1,0 20-149,0 1-111,0-1 0,-1 1 0,1 0 0,0-1 1,0 1-1,0 0 0,0-1 0,0 1 0,0 0 0,0 0 0,0-1 0,0 1 1,0 0-1,0-1 0,1 1 0,-1 0 0,0-1 0,0 1 0,0 0 0,0 0 1,0-1-1,1 1 0,-1 0 0,0 0 0,0-1 0,0 1 0,1 0 0,-1 0 1,0-1-1,0 1 0,1 0 0,-1 0 0,0 0 0,0 0 0,1-1 0,-1 1 1,0 0-1,1 0 0,-1 0 0,0 0 0,1 0 0,-1 0 0,0 0 1,0 0-1,1 0 0,-1 0 0,0 0 0,1 0 0,-1 0 0,0 0 0,1 0 1,-1 0-1,0 0 0,1 1 0,-1-1 0,0 0 0,0 0 0,1 0 0,-1 1 0,57 41 984,78 77-1,-33-27-431,-7-13 249,4-3-1,167 96 1,-258-167-740,0-1 0,0 0-1,0-1 1,1 0 0,13 4 0,-20-7-72,0 0 1,1 1-1,-1-1 1,0 0 0,0 0-1,0 0 1,1 0-1,-1-1 1,0 1 0,0-1-1,0 1 1,0-1-1,0 0 1,0 0 0,0 0-1,0 0 1,0 0-1,0 0 1,0 0 0,0-1-1,-1 1 1,1-1-1,0 1 1,-1-1 0,0 0-1,1 0 1,1-3-1,0-2-3,0 1-1,0-1 0,-1 0 1,0 0-1,-1 0 0,1 0 1,-1 0-1,-1 0 0,1-1 1,-1 1-1,-1-11 1,-2-8-164,-11-45 0,1 23-414,-2 1 0,-2 1 1,-27-52-1,-17-16-3660,-6 9-6079,40 66 7082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1068,'9'-5'5997,"-7"8"-5835,0 0 1,-1 0 0,1 0-1,-1 0 1,0 1 0,0-1-1,0 0 1,-1 1 0,1-1-1,-1 0 1,0 7 0,-2 48 1253,0-27-932,27 556 3943,-22-543-4192,15 139 139,-17-176-444,-1-3-44,0 0 0,0 0 0,1-1 0,-1 1 1,1 0-1,0-1 0,0 1 0,0 0 0,1-1 0,-1 1 0,1-1 0,4 6 0,-6-8 10,1-1 1,-1 0-1,1 1 1,0-1-1,-1 0 0,1 1 1,0-1-1,-1 0 1,1 0-1,0 1 0,0-1 1,-1 0-1,1 0 1,0 0-1,0 0 0,-1 0 1,1 0-1,0 0 1,-1 0-1,1-1 0,0 1 1,0 0-1,-1 0 1,1-1-1,0 1 0,-1 0 1,1-1-1,0 1 1,-1 0-1,1-1 0,-1 1 1,1-1-1,-1 1 1,1-1-1,-1 1 0,1-1 1,-1 0-1,1 1 1,0-2-1,19-27-4589,-19 28 4583,14-24-1849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8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43 780,'34'-43'7346,"-30"45"-6604,-1 0-605,0 1 0,0-1 0,0 1 0,0-1 0,-1 1 0,1 0 0,-1 0-1,0 0 1,0 0 0,0 0 0,0 1 0,0-1 0,-1 1 0,0-1 0,2 6 0,3 13 420,4 33 0,-4-24-210,75 446 2222,-15-29-2420,-65-442-528,-1-2 99,0-1 0,1 1 0,0 0 1,0-1-1,0 1 0,2 4 0,-2-7-242,0 0 0,-1 0 0,1 0 1,0 0-1,0 0 0,0 0 0,0 0 1,0 0-1,0 0 0,0-1 0,0 1 1,0 0-1,2 0 0,3 2-1489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8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654 170 272,'-8'-10'462,"-1"1"0,0-1 1,-1 2-1,0 0 0,0 0 0,-1 1 0,0 0 0,0 1 1,-1 0-1,0 0 0,-17-4 0,-6-1 541,-1 2-1,-65-9 1,-33 7 443,29 3-2052,38-1-2823,47 5 1306,7-1 645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9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0 103 116,'2'-3'670,"-1"0"-1,1 0 1,-1 0 0,1 1-1,0-1 1,0 0 0,0 1-1,1-1 1,2-2 0,29-17 2198,-14 13-2111,37-12 0,-50 19-500,12-3-15,1 0-1,0 2 0,0 0 1,1 1-1,25 1 0,-8 3 201,73 12 1,-86-10-276,0 2 0,-1 1 0,0 1 0,0 0 0,36 20 0,-52-24-123,0 1 1,0 0-1,-1 0 0,0 1 1,0-1-1,-1 2 0,1-1 1,-1 1-1,-1 0 0,1 0 1,-1 0-1,0 1 1,-1 0-1,0 0 0,0 0 1,-1 0-1,0 1 0,0-1 1,2 15-1,-4-15-19,-1 0 0,1 1 0,-2-1 0,1 0-1,-1 1 1,0-1 0,-1 0 0,0 0 0,0 0 0,-1 0 0,0 0-1,0-1 1,-1 1 0,0-1 0,0 0 0,-1 0 0,0 0-1,0 0 1,-1-1 0,1 0 0,-12 9 0,-8 4 35,0-1 0,-2-1 0,0-1 0,-38 16 0,45-23-42,11-5-21,-1 1 1,1-1 0,0 2-1,-13 8 1,22-14-130,5-1-2360,22-3 1218,-19 3-195,-1 1-1,1 0 1,0 1 0,11 2-1,-1 2-428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9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1245 308,'8'-11'577,"-1"-1"0,-1 0 0,0 0 0,-1 0-1,0 0 1,-1-1 0,3-14 0,2-2 117,129-439 4675,23-9-2313,-158 467-2951,30-66 864,-29 69-834,-1 0 0,1 0 1,1 0-1,0 1 0,-1 0 0,2 0 0,-1 0 1,8-6-1,-12 11-104,1 0 1,0 0 0,0 0-1,-1 0 1,1 0 0,0 0-1,0 1 1,0-1-1,0 1 1,0-1 0,0 1-1,0 0 1,0-1-1,0 1 1,0 0 0,0 1-1,0-1 1,0 0 0,0 0-1,0 1 1,0-1-1,0 1 1,0 0 0,0 0-1,0 0 1,0 0 0,-1 0-1,1 0 1,0 0-1,-1 0 1,3 3 0,5 4 51,-2 0 0,1 1 0,-1 0 0,9 15 0,-15-23-75,54 93 467,71 165 0,-103-208-327,-22-48-142,161 371 1110,-141-325-1146,8 22-1386,-27-66 26,-9-17-6121,3 4 4141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09:59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557 338 324,'2'-6'317,"-1"-1"1,0 1-1,0-1 0,0 1 1,-1-1-1,0 0 1,0 0-1,-1 1 0,0-1 1,0 1-1,-1-1 0,1 1 1,-1-1-1,-1 1 0,1 0 1,-1 0-1,-6-10 1,1 2 50,-1 1-1,-1 0 1,0 0 0,-1 1 0,0 0 0,-16-13 0,10 12-85,-1 0-1,0 1 1,0 2-1,-1-1 1,0 2-1,-1 1 1,-39-12-1,40 16-586,0 0 0,0 2 0,-29-2 0,32 5-693,-1-1-1,1 2 1,-1 0-1,-21 7 1,-16 7-680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1:20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1 723 476,'4'3'10152,"10"-41"-8984,1 1-1,1 0 1,3 1-1,41-62 1,-27 51-377,2 2 1,81-78-1,-88 98-526,1 1 0,1 2 0,2 1 0,0 1 0,1 2 0,0 1 0,2 2 0,-1 1 0,2 2 0,0 1 0,1 2 0,-1 2 0,63-5 0,33 6 446,43-4 44,-140 9-800,-27 1-271,-1 0 0,1 0 1,0-1-1,0 0 1,-1 0-1,1 0 0,-1-1 1,1-1-1,11-4 1,-11 3-2038,-8 4 1914,1 0 1,-1 0-1,1-1 1,-1 1-1,1 0 0,0 0 1,-1 0-1,1 0 1,-1 0-1,1 0 1,-1 0-1,1 0 0,-1 1 1,1-1-1,0 0 1,-1 0-1,1 0 0,-1 1 1,3 1-2194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3:56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70 788,'6'-10'9251,"-6"10"-8881,1-1 0,-1 1 0,1 0 0,-1 0 0,1 0 0,-1 0 0,0 0 0,2-1 0,4 7 3673,3 6-4417,5 10 2038,3 4-582,0 0 1,1-2-1,2 0 0,0-1 0,24 21 0,-42-42-1039,0-1 1,0 1-1,0-1 0,0 0 0,0 1 1,1-1-1,-1 0 0,0 0 0,1-1 1,-1 1-1,0 0 0,1-1 1,-1 1-1,1-1 0,-1 0 0,1 0 1,-1 0-1,1 0 0,-1 0 0,1 0 1,-1-1-1,0 1 0,1-1 1,-1 0-1,1 0 0,-1 0 0,0 0 1,0 0-1,0 0 0,0-1 0,0 1 1,0-1-1,0 1 0,0-1 1,0 0-1,0 0 0,2-3 0,5-8-28,0 0 0,0 0 0,-2-1 0,11-25 0,-15 33-29,6-15-699,0-2 1,-2 1 0,9-41-1,-8 35-3911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1:2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1 548,'0'0'3993,"2"2"-3258,1 3-465,0-1 0,-1 0 0,0 0 0,1 1 0,-2 0 0,1-1 0,0 1 0,-1 0 0,1 9 0,6 57 1584,-5-40-1244,59 314 4270,-30-194-2970,-30-144-2034,-1 1 0,0-1 1,-1 0-1,0 0 0,0 11 1,-4-21-628,-22-22-1602,-1-8-4954,18 21 5126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1:24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71 235 236,'-1'-35'2591,"0"22"-1182,1 0 0,0 0 0,4-21-1,-3 30-1140,0-1-1,0 0 1,1 0-1,0 1 0,0-1 1,0 1-1,1 0 0,-1-1 1,1 1-1,0 0 1,0 1-1,0-1 0,6-4 1,0 1 0,0 0-1,1 1 1,0 0 0,1 0 0,-1 1-1,1 0 1,0 1 0,0 1 0,0 0-1,1 0 1,-1 1 0,16-1 0,1 1 244,1 1-1,-1 2 1,53 7 0,49 20 812,-114-24-1094,-1 2-1,1 0 1,-1 0 0,0 2-1,25 16 1,-36-21-169,0 0-1,0 0 1,0 0-1,0 1 1,-1-1 0,0 1-1,0 0 1,0 0 0,0 1-1,0-1 1,-1 0 0,0 1-1,0 0 1,2 6 0,-4-8-31,1 1 0,-1-1 0,0 0 0,0 1 0,0-1 0,0 1 0,-1-1 0,0 0 0,1 1 0,-1-1 1,0 0-1,-1 1 0,1-1 0,-1 0 0,1 0 0,-1 0 0,0 0 0,0-1 0,0 1 0,0 0 0,-5 3 0,-5 5 33,0-1-1,-1-1 0,0 0 1,0 0-1,-1-1 0,0-1 0,0-1 1,-1 0-1,-17 5 0,-11 1 113,-86 11-1,-106-4 188,165-15-351,56-3-114,7 0-274,0 0-1,0-1 1,0 0 0,-13-2 0,13-3-2140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1:43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1648,'8'-6'8256,"-1"4"-5837,4-1 1506,-3 0-4234,-7 2-511,6-4-2577,-5 4 2091,-2 1 1205,0 0 1,0 0-1,0 0 1,0 0-1,1 0 1,-1 0-1,0 0 1,0 0-1,0 0 1,0 0 0,0 0-1,1 0 1,-1 0-1,0 0 1,0 0-1,1 4-3013,-1 10 1068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1:43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17358,'10'0'1596,"2"22"-1104,-9-2-92,-3 6-100,0 7-56,0 13-32,-3 7-44,-3 7-36,0 2-72,-7 9-156,0-1-276,1-10-252,-4-9-428,0-3-448,-6-6-4389,0-2 2001,0-9 1323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1:54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19 585 456,'-11'5'9164,"10"-5"-9048,1 0 1,-1 0-1,1-1 0,0 1 0,-1 0 0,1 0 0,-1-1 0,1 1 1,0 0-1,-1 0 0,1-1 0,0 1 0,0 0 0,-1-1 1,1 1-1,0-1 0,0 1 0,-1 0 0,1-1 0,0 1 1,0-1-1,0 1 0,0-1 0,0 1 0,0 0 0,0-1 1,0 1-1,0-1 0,0 1 0,0-1 0,0 1 0,0 0 0,0-1 1,0 1-1,0-1 0,0 1 0,1-1 0,-1 0 0,8-29 581,-3 9-59,3-13-462,1 0 0,1 1-1,20-43 1,-4 11-129,58-136 159,-74 179-155,0 3-216,2-6-934,-9 10-2749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1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4 306 660,'9'-21'2926,"-8"20"-2245,7-10 5897,-15 58-5420,1-19-508,2 0 0,0 29 0,4-28-381,2 0 0,0 0 0,2-1 0,12 43 0,-10-52-111,1 1 1,0-2-1,2 1 1,0-1-1,1-1 1,1 0-1,16 21 1,-16-26-61,10 15 352,46 44 0,-60-65-380,-1 0-1,1-1 1,1 0-1,-1 0 1,1-1 0,-1 1-1,1-2 1,0 1-1,1-1 1,-1 0-1,0-1 1,15 3-1,-18-5-50,-1 0 0,1-1 0,-1 1 0,1-1 0,-1 0 0,1 0 0,-1 0 0,1-1 0,-1 1 0,0-1 0,0 0 1,0-1-1,0 1 0,0-1 0,-1 1 0,1-1 0,-1 0 0,1 0 0,-1-1 0,0 1 0,0-1 0,3-5 0,5-8 26,-2 1 1,0-2-1,13-34 1,-8 10 28,-1-2 0,13-85 0,-2-94 127,-20 171-132,4-25 131,4-87 1745,-6 111-1681,-6 52-578,5-10-575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71 32,'13'-29'11325,"-14"41"-10832,-1 0 0,-4 19-1,-1 2 145,-46 450 3347,50-447-3751,-2 22 285,-13 60 0,16-110-483,0 0-1,-1-1 1,0 0 0,0 1 0,-1-1-1,0 0 1,0-1 0,-1 1 0,0-1-1,0 0 1,0 0 0,-1 0-1,0-1 1,-10 8 0,12-10-21,-1 0 1,1 0 0,-1-1-1,1 0 1,-1 0-1,0 0 1,0 0-1,0-1 1,0 0-1,0 0 1,0 0 0,0 0-1,0-1 1,0 0-1,-1 0 1,1-1-1,0 1 1,0-1-1,0 0 1,0 0-1,0-1 1,0 1 0,-6-4-1,0-2 16,0 0-1,1-1 0,0 0 1,1 0-1,0-1 1,0 0-1,1 0 0,0-1 1,1-1-1,0 1 1,0-1-1,1 0 1,1 0-1,-7-18 0,-3-14 63,2-1 0,-12-73 1,15 50 70,-2-115 0,18-69 465,-5 244-770,0-1 0,1 1 1,0-1-1,0 1 1,0 0-1,5-9 1,0-3-2076,-6 17 987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4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42 528,'-6'-2'17068,"34"6"-16711,-25-4-279,1 0 0,-1 0 0,1 0 0,0 0 0,-1-1 0,1 1 0,-1-1 0,1 0 0,-1 0 0,6-3 0,9-1 203,24-2 156,10-3 244,94-3 1,-130 13-592,1 0-1,0 2 1,-1 0 0,1 0-1,-1 2 1,1 0 0,-1 1-1,-1 1 1,28 13 0,-24-8-44,0 0 1,-1 0 0,-1 2-1,0 0 1,-1 2 0,0-1-1,-1 2 1,-1 0 0,-1 1-1,0 0 1,-1 1 0,0 0-1,-2 1 1,0 0 0,-2 1-1,0 0 1,10 40 0,-9-7 10,-4-1 0,-1 1-1,-3 0 1,-2 0 0,-10 65 0,-7 51 204,17-142-198,1-23-219,0 1-1,0-1 1,0 1 0,0-1-1,-1 0 1,0 1-1,0-1 1,0 0-1,-4 9 1,2-3-3809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4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333 113 888,'0'0'9636,"-6"-1"-9140,-23-2 163,1-1-1,1-2 1,-1-1-1,-45-17 1,-33-13 659,105 37-1092,-25-3 1317,24 3-983,1 0-534,1 0-1,0 1 1,-1-1-1,1 0 0,0 1 1,-1-1-1,1 0 1,0 0-1,-1 1 1,1-1-1,0 1 0,0-1 1,-1 0-1,1 1 1,0-1-1,0 0 1,0 1-1,0-1 0,0 1 1,-1-1-1,1 1 1,0-1-1,0 0 1,0 1-1,0-1 0,0 1 1,1 0-1,-2 15 296,1-16-297,3 22 469,1-1 0,1 1-1,1-1 1,14 32 0,45 75 1234,-31-74-961,-33-53-749,-1 0 0,1 0-1,-1 0 1,1 0 0,0 0 0,0 0-1,-1 0 1,1 0 0,0-1 0,0 1-1,0 0 1,0-1 0,0 1 0,0-1-1,0 1 1,0-1 0,0 1 0,0-1-1,0 0 1,0 1 0,0-1 0,0 0-1,2 0 1,-2 0-8,1 0 0,-1-1 0,1 1 0,-1-1 0,1 0 0,-1 1 0,0-1 0,1 0 0,-1 0 0,0 0 0,0 0 0,1 0 0,-1 0 0,0 0 0,1-1 0,5-8-3,-1 1 0,1-1 1,8-20-1,-10 19 38,37-78 41,-25 49-61,29-48 0,-22 38-621,-5 10-4152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6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1 916,'-4'0'11776,"-22"0"-11591,6 0 126,0 2 1,0 0 0,1 2 0,-1 0 0,1 1 0,-28 11 0,41-13-238,-1 0-1,1 1 1,0 0-1,1 0 1,-1 0 0,1 1-1,-1-1 1,1 1-1,1 1 1,-1-1-1,1 1 1,0-1-1,0 1 1,1 0 0,-1 1-1,1-1 1,1 1-1,-1-1 1,1 1-1,-2 10 1,-2 13 495,2 1-1,0 0 1,2 45 0,3-59-282,0 0 0,1 0 0,1-1-1,1 1 1,0 0 0,1-1 0,13 29 0,-14-39-218,-1 0 1,1-1 0,0 1 0,0-1 0,1 0 0,0 0 0,0-1 0,0 1-1,0-1 1,1 0 0,-1 0 0,1-1 0,0 0 0,0 0 0,1 0 0,7 1-1,11 3-53,1-1 0,49 5-1,-23-5-792,-31-4-377,12 1-1306,-32-3 1891,0 1-1,0-1 1,0 0-1,0 1 1,1-1 0,-1 1-1,0 0 1,0-1-1,0 1 1,-1 0-1,1-1 1,0 1 0,1 1-1,-1 7-5228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3:57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78 544,'0'0'1824,"-2"-10"-166,2 10-1528,0 0-1,0 0 1,0-1 0,-1 1 0,1 0 0,0-1 0,0 1 0,0 0 0,0 0 0,0-1 0,-1 1-1,1 0 1,0 0 0,0-1 0,0 1 0,-1 0 0,1 0 0,0 0 0,0 0 0,-1-1 0,1 1-1,0 0 1,0 0 0,-1 0 0,1 0 0,0 0 0,0 0 0,-1-1 0,1 1 0,0 0 0,-1 0 0,1 0-1,0 0 1,-1 0 0,1 0 0,0 0 0,0 0 0,-1 1 0,1-1 0,0 0 0,-1 0 0,-7 4 270,1 0 0,0 1 0,-1 0 1,-6 6-1,12-8-188,0-1-1,-1 0 1,1 0 0,0 1-1,1 0 1,-1-1 0,-3 6-1,5-7-149,0 0 1,-1 0-1,1 1 0,0-1 0,-1 0 0,1 0 1,0 0-1,0 0 0,0 0 0,0 0 0,0 0 1,0 1-1,1-1 0,-1 0 0,0 0 0,0 0 1,1 0-1,-1 0 0,1 0 0,-1 0 0,1 0 0,0 2 1,1-2-16,-1 0 1,1 0 0,0 0 0,-1 0-1,1 0 1,0 0 0,0 0-1,0 0 1,0 0 0,-1-1-1,1 1 1,0-1 0,0 0 0,0 0-1,0 1 1,0-1 0,0 0-1,3-1 1,35-3 405,-28 1-346,0 0 0,0-1-1,0 0 1,-1 0 0,1-2 0,12-7-1,-19 10-72,0 0 0,0 0 0,0-1-1,-1 0 1,1 0 0,-1 0 0,0 0 0,0 0-1,-1-1 1,1 0 0,-1 0 0,0 0-1,-1 0 1,1 0 0,2-8 0,-4 12-30,-1-1 1,0 1 0,1 0 0,-1 0 0,0 0 0,0 0 0,1 0 0,-1 0-1,0 0 1,0 0 0,0 0 0,0 0 0,0-1 0,-1 1 0,1 0 0,0 0 0,0 0-1,-1 0 1,1 0 0,-1 0 0,1 0 0,-1 0 0,1 0 0,-1 0 0,0 0-1,1 0 1,-1 1 0,0-1 0,0 0 0,0 0 0,1 1 0,-1-1 0,0 0-1,0 1 1,0-1 0,0 1 0,0-1 0,0 1 0,0 0 0,0-1 0,0 1-1,-2 0 1,-2-1-47,1 1-1,-1 0 1,0 0-1,0 1 1,0-1-1,0 1 1,0 0-1,-7 3 1,2-1-167,-127 47-4215,136-49 3914,8-3-1170,80-21 807,-85 22 938,-1 1 0,0-1-1,1 1 1,-1 0 0,1-1 0,-1 1 0,0 0-1,1 0 1,-1 0 0,1 0 0,-1 0 0,1 0 0,-1 0-1,1 0 1,-1 1 0,0-1 0,1 1 0,-1-1-1,0 1 1,1-1 0,-1 1 0,0 0 0,0-1 0,1 1-1,-1 0 1,0 0 0,0 0 0,0 0 0,0 0 0,0 0-1,0 0 1,-1 1 0,1-1 0,0 0 0,0 0-1,-1 1 1,1-1 0,0 2 0,1 6 237,0 0 1,-1 0 0,0 0-1,0 0 1,-1 12-1,0-2 191,5 41 755,1 0 0,4 0 1,2-1-1,2 0 0,29 73 1,-29-107-1030,-14-24-304,1 0-1,0 0 0,0 0 0,-1 0 1,1 0-1,0 0 0,0 0 1,0 0-1,0 0 0,0-1 0,0 1 1,0 0-1,0-1 0,1 1 0,-1-1 1,0 1-1,0-1 0,0 1 1,2-1-1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6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59 224,'9'-18'5440,"-8"14"-5536,-1 4 331,0-1-1,1 0 0,-1 0 1,0 0-1,0-1 1,0 1-1,0 0 1,0 0-1,0 0 0,0 0 1,0 0-1,0 0 1,-1 0-1,1 0 1,0 0-1,-1 0 1,1 0-1,-1 1 0,1-1 1,-1 0-1,1 0 1,-1 0-1,1 0 1,-1 0-1,0 1 0,0-1 1,1 0-1,-1 1 1,0-1-1,0 1 1,0-1-1,-1 0 1,-27-2 814,-1 1 1,1 2-1,-37 3 1,62-2-1368,-1 0 1,0-1 0,0 0-1,0 0 1,0 0-1,-6-1 1,-8-6-8993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7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18 696,'7'-17'9318,"-49"67"-6544,-59 93 0,20-25-1572,38-56-2785,40-56 1513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7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311 382 232,'0'0'8492,"-3"-4"-7664,-93-137 3707,50 77-3737,23 32-1159,-2 0 1,-2 1 0,-33-30-1,35 47-4901,20 12 2293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7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3 664,'1'0'204,"0"-1"-1,0 1 1,0 0 0,-1 0-1,1-1 1,0 1 0,0 0-1,0 0 1,0 0 0,0 0-1,0 0 1,-1 0 0,1 0-1,0 0 1,0 0 0,0 0-1,0 0 1,0 1 0,0-1-1,-1 0 1,1 1 0,0-1-1,0 0 1,0 1 0,-1-1-1,1 1 1,0 0 0,-1-1-1,1 1 1,0-1 0,-1 1-1,1 0 1,0 1 0,0 1 160,0 1 0,0 0 1,0-1-1,0 1 0,-1 0 0,1 7 1,-1 2 296,2 80 2508,-3-63-2390,5 51 0,0-67-667,-3-13-471,-1 0 1,1-1-1,-1 1 1,1 0-1,0-1 0,-1 1 1,1 0-1,0-1 1,0 1-1,-1-1 1,1 0-1,0 1 1,0-1-1,0 1 0,-1-1 1,1 0-1,0 0 1,0 0-1,0 1 1,0-1-1,0 0 1,0 0-1,0 0 0,-1 0 1,1 0-1,0-1 1,2 1-1,-1-1-1652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52 312,'1'-1'170,"0"0"-1,-1 0 1,1 0-1,-1 0 1,1 0-1,-1 0 1,1-1-1,-1 1 1,0 0-1,1 0 1,-1 0-1,0 0 1,0 0-1,0-1 1,0 1-1,0 0 1,0 0-1,0 0 1,-1 0-1,1 0 1,0-1-1,-1 1 1,1 0-1,-1 0 0,1 0 1,-1 0-1,0-1 1,-1 0 31,0 0-1,0 1 1,0-1-1,0 1 1,0 0-1,0-1 1,-1 1-1,1 0 1,0 1-1,-1-1 1,1 0 0,-4 0-1,-1-1 130,-1 1-1,0 1 1,0-1 0,0 1-1,0 0 1,0 1 0,-8 1-1,10 1-85,0-1 0,0 2 0,1-1 0,-1 0 0,1 1 0,0 0 0,0 0 0,0 1 0,0 0 0,1-1 0,-6 8 0,2-3 280,8-7-482,-1-1-1,0 0 1,1 0 0,-1 1 0,1-1 0,0 0-1,-1 0 1,1 1 0,0-1 0,0 1 0,0-1-1,0 0 1,0 1 0,0-1 0,0 0-1,0 1 1,1-1 0,-1 0 0,0 1 0,1-1-1,-1 0 1,1 0 0,0 1 0,-1-1 0,2 2-1,1 1 63,0 1-1,-1-1 1,2 0-1,-1 0 0,5 4 1,30 26 421,96 91 368,-132-123-886,0 0 0,0 0-1,-1 1 1,1-1 0,0 0 0,-1 1 0,1-1-1,-1 1 1,0 0 0,0-1 0,0 1 0,0 0 0,0 0-1,-1-1 1,1 1 0,-1 0 0,0 0 0,0 0-1,0 0 1,0 0 0,-1 2 0,0-1-3,0-1 0,0 0 1,0 0-1,-1 1 0,1-1 0,-1 0 0,0-1 0,0 1 1,0 0-1,0 0 0,-1-1 0,1 1 0,-1-1 1,1 0-1,-1 0 0,-6 4 0,-4 2-656,-15 10 873,19-15-3913,0-1-3730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8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16 536,'9'-15'4326,"-9"15"-4210,1 0 0,-1 0-1,0 0 1,0 0 0,1-1 0,-1 1 0,0 0 0,0 0 0,1 0 0,-1 0 0,0 0 0,0 0 0,1 0 0,-1 0 0,0 0 0,0 0-1,1 0 1,-1 0 0,0 0 0,0 0 0,1 0 0,-1 0 0,0 1 0,0-1 0,0 0 0,1 0 0,-1 0 0,0 0 0,0 0-1,1 0 1,-1 1 0,0-1 0,0 0 0,2 2 66,-1 0 0,0 0 0,-1 0 0,1 0-1,0 0 1,0 0 0,-1 0 0,1 0 0,-1 0 0,0 0-1,0 0 1,1 0 0,-2 3 0,1 16 501,0 1 0,1-1 0,2 1-1,0-1 1,10 35 0,-12-54-876,0 1 0,0-1 1,0 0-1,0 0 0,0-1 0,1 1 0,-1 0 0,1 0 1,-1-1-1,1 1 0,0-1 0,2 3 0,13-13-6841,-16 8 6366,7-6-1213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9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15 268,'0'-1'245,"0"1"-1,0-1 1,0 0-1,-1 0 1,1 1 0,0-1-1,0 0 1,-1 1-1,1-1 1,0 0 0,-1 1-1,1-1 1,-1 1-1,1-1 1,-1 0 0,1 1-1,-1-1 1,0 1-1,1-1 1,-1 1 0,1 0-1,-2-1 1,-92 5 3809,-20 0-3413,112-4-856,-22 2-711,7 5-4326,11-1 3744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9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24 300,'35'-8'7801,"-33"8"-7002,12 0 4569,-21-1-5124,6 1-237,-9-2 140,-1 0 1,1 0 0,-12-5-1,16 7-82,0-1-1,0 1 1,0-1-1,0 2 0,0-1 1,0 1-1,0 0 1,0 0-1,0 0 0,1 1 1,-10 4-1,9-3 7,1 1-1,-1 0 1,1 0 0,1 0 0,-1 1-1,0-1 1,1 1 0,0 0-1,0 0 1,1 1 0,-1-1-1,1 1 1,0 0 0,1 0-1,-1 0 1,1 0 0,0 0-1,1 1 1,0-1 0,-1 9-1,0-2 117,2 0-1,-1 0 1,2 1 0,0-1-1,0 0 1,1-1-1,1 1 1,0 0-1,6 15 1,-6-22-123,-1-1-1,1 1 1,1-1 0,-1 0 0,1 0 0,0 0 0,0 0 0,0-1-1,1 0 1,-1 1 0,1-2 0,0 1 0,0 0 0,1-1 0,-1 0-1,11 4 1,7 1-48,-1-1-1,1-2 0,28 5 1,14 2-1712,-62-11 1255,0 0-1,-1 0 1,1 1 0,0-1 0,-1 0-1,1 1 1,2 2 0,6 9-7959,-8-5 5975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0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7 800,'-14'-2'1080,"1"0"1,-1 1-1,0 0 1,0 1-1,-14 2 0,-10-1 107,3 0-217,-24-1-78,57-1-961,1 1 0,-1 0 0,1 0 0,-1 0 0,1 0 0,-1 0 0,1 0 0,-1 0 0,1 1 0,-1-1 0,1 0 0,-1 1-1,1-1 1,-3 2 0,1-1-513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0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0 307 508,'2'1'241,"-1"0"1,0 0-1,0-1 1,1 1-1,-1-1 1,0 1-1,1-1 0,-1 1 1,0-1-1,1 0 1,-1 0-1,1 0 1,-1 0-1,1 0 0,-1 0 1,0 0-1,1 0 1,-1 0-1,1-1 1,-1 1-1,2-1 0,-2-1-12,1 0-1,0 1 0,-1-1 0,0 0 1,1 0-1,-1 0 0,0-1 1,0 1-1,0 0 0,0 0 0,0-1 1,0-2-1,9-31 1714,10-72-1,-3 13 151,-11 55 764,-4 44-2465,26 61 813,-19-41-674,15 27 0,-15-33-246,2-2 1,0 1 0,1-1-1,22 22 1,-30-34-234,0 0 1,0 0-1,0 0 0,0-1 1,1 1-1,0-1 0,0 0 1,0-1-1,0 1 0,0-1 1,0 0-1,1-1 0,-1 1 1,1-1-1,-1 0 0,1 0 1,0 0-1,-1-1 0,1 0 1,9-1-1,-11 0-55,0-1 1,0 1-1,0-1 0,0 0 0,0 0 1,0-1-1,-1 1 0,1-1 0,-1 1 1,0-1-1,0 0 0,0 0 0,0-1 0,0 1 1,-1-1-1,1 1 0,-1-1 0,0 0 1,2-4-1,3-9-275,0-2 0,9-35 0,-12 41 72,-2 5-7,12-55-1231,-13 58 1015,-1 0-1,1-1 0,-1 1 0,0-1 1,0 0-1,-1 1 0,1 0 0,-4-11 0,4 13 757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3:58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80 616,'0'0'2262,"-7"-11"1782,7 9-3665,0 0 0,1-1 0,-1 1 0,0 0 0,1 0-1,-1 0 1,1-1 0,0 1 0,0 0 0,0 0 0,0 0 0,0 0 0,0 0 0,1 0 0,-1 0 0,0 1 0,4-4 0,-2 2-49,1 1 1,0-1 0,0 1 0,-1 0 0,1 0 0,1 0 0,-1 0-1,8-1 1,-1 0-31,0 1-1,0 1 0,0 0 0,0 1 1,1 0-1,-1 0 0,12 3 0,-2 0-21,0 2-1,0 0 0,-1 2 0,1 0 0,-1 1 0,-1 1 1,1 1-1,-2 1 0,25 17 0,-39-25-223,-1 0 0,1 1 1,-1-1-1,0 1 0,1 0 0,-2 0 0,1 0 0,0 0 1,-1 0-1,0 0 0,0 1 0,0-1 0,0 1 1,-1 0-1,0-1 0,2 9 0,-3-9-22,0 0-1,-1 0 1,1 0 0,-1 0-1,1-1 1,-1 1 0,-1 0-1,1-1 1,0 1 0,-1-1-1,0 1 1,1-1 0,-1 1-1,-1-1 1,1 0 0,0 0-1,-1 0 1,0-1 0,1 1-1,-1 0 1,-6 3-1,-6 3 43,-1 0-1,0-1 1,0-1-1,-1 0 1,0-2-1,0 0 1,-21 4-1,-35 11-66,56-17-507,-4 2 203,21-5 70,-1 0-1,1 0 1,-1 0 0,1 1 0,-1-1-1,1 0 1,-1 1 0,1-1 0,-1 0-1,1 1 1,-1-1 0,1 1-1,0-1 1,-1 0 0,1 1 0,0-1-1,-1 1 1,1-1 0,0 1 0,-1-1-1,1 1 1,0 0 0,0-1 0,0 1-1,0-1 1,0 1 0,-1 0 0,16 9-8501,-4-6 5590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10 536,'1'-1'202,"-1"0"0,1 0-1,0 1 1,0-1 0,-1 0 0,1 1-1,0-1 1,0 0 0,0 1 0,0 0-1,0-1 1,0 1 0,0-1 0,0 1-1,0 0 1,0 0 0,0 0 0,0 0-1,0-1 1,0 1 0,0 1 0,0-1-1,0 0 1,2 0 0,-2 1-93,0 0 0,0 0 0,0-1 0,-1 1 0,1 0-1,0 0 1,0 0 0,0 0 0,-1 1 0,1-1 0,-1 0 0,1 0 0,-1 0 0,1 0 0,-1 1 0,1-1 0,-1 0-1,0 0 1,0 1 0,0-1 0,0 2 0,4 115 3323,-1 0-1466,-1-84-1495,-2-25-455,0-1-1,0 0 1,1 0 0,0 0-1,1 0 1,-1 0 0,2 0-1,4 12 1,-7-19-102,0-1-1,1 1 1,-1 0-1,1-1 1,-1 1 0,1 0-1,-1-1 1,1 1-1,0-1 1,-1 1 0,1-1-1,0 1 1,-1-1-1,1 1 1,0-1-1,0 0 1,-1 1 0,1-1-1,0 0 1,0 1-1,-1-1 1,1 0 0,0 0-1,0 0 1,0 0-1,0 0 1,-1 0 0,1 0-1,0 0 1,0 0-1,0-1 1,1 1 0,21-13-5806,-22 12 5833,13-8-1805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24 564,'-2'-2'259,"1"1"0,0-1-1,0 0 1,-1 1 0,1 0 0,0-1-1,-1 1 1,0 0 0,1-1 0,-1 1-1,0 0 1,0 0 0,1 0-1,-1 1 1,0-1 0,0 0 0,0 1-1,0-1 1,0 1 0,-4-1 0,-3 1 217,-1 0 0,0 0 0,-12 3 0,-3 0 369,-153 17 256,116-12-7059,52-8 4560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1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1056,'7'12'1118,"0"0"0,2-1 0,11 14 0,-12-17 472,0 0 0,0 0 0,1-1 0,14 8 0,-22-14-972,2-1-59,1-1-455,-1 0 0,0 0 0,1-1 1,-1 1-1,0-1 0,0 0 0,0 0 0,0 0 1,0 0-1,-1 0 0,1-1 0,-1 1 1,1-1-1,-1 1 0,0-1 0,0 0 0,0 0 1,0 0-1,-1 0 0,2-5 0,0 3-490,-1-1 0,0 0 1,0 0-1,-1 0 0,1-6 0,-1 7-911,-1 1 0,0-1 1,0 0-1,0 1 0,-1-1 1,-1-7-1,-1 6-662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1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0 297 296,'0'0'3137,"3"-2"-2186,1-1-686,-1 0 0,0 0-1,-1 0 1,1-1 0,-1 1-1,1 0 1,-1-1 0,0 0-1,0 0 1,2-6 0,13-49 1533,-6 18-958,3-17 355,-12 44-489,2 0 0,-1 0 0,2 0 0,10-23 830,-14 41-1184,14 52 576,-11-37-640,1 0 0,1 0 0,1 0 0,14 29 1,-15-38-181,0-1 0,0 1 0,1-1 1,0 0-1,0 0 0,1-1 1,0 0-1,1 0 0,0-1 0,0-1 1,0 1-1,20 9 0,-28-16-114,0 1 1,0-1-1,0 0 0,0 1 1,0-1-1,0 0 0,0 0 1,0 1-1,0-1 0,1 0 0,-1 0 1,0 0-1,0 0 0,0-1 1,0 1-1,0 0 0,1-1 1,-1 1-4,-1 0 1,1-1-1,-1 1 1,0 0 0,1-1-1,-1 1 1,0 0 0,1-1-1,-1 1 1,0 0-1,0-1 1,0 1 0,1-1-1,-1 1 1,0-1 0,0 1-1,0 0 1,0-1-1,0 1 1,0-1 0,0 1-1,0-1 1,0 1 0,0-1-1,0 1 1,0-1-1,0 0 1,0 0-45,-1-1 0,1 0 0,-1 1 0,0-1 0,0 1 0,1-1 0,-1 1 0,0-1 0,0 1 0,0 0 0,-1-1 0,1 1 0,0 0 0,0 0 0,-1 0 0,1 0 0,-1 0 0,1 0 0,-1 0 0,1 1 0,-3-2 0,-4 0-349,-1 1 0,1-1 0,0 2 0,0-1 0,0 1 1,-1 0-1,-15 3 0,7 1-2540,0 0 0,-28 10 0,25-5 761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1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26 452,'6'-9'1695,"-5"8"-1176,0-1 0,0 1 1,0-1-1,0 1 0,0 0 0,0 0 0,0-1 0,0 1 0,1 0 0,-1 0 0,3-2 1864,-4 7-1519,-1 60 1972,4 95 1351,-2-141-3677,1 0-1,2 0 1,-1 0 0,2-1-1,1 0 1,12 29 0,-16-42-430,0-1 1,0 1 0,1-1 0,-1 0 0,1 0 0,0 0 0,0 0-1,0 0 1,0-1 0,0 1 0,0-1 0,1 0 0,-1 1-1,1-2 1,0 1 0,0 0 0,-1-1 0,1 0 0,5 1-1,5 0-40,1 0-1,-1-1 0,1-1 0,15-1 1,25 1-1379,-45 0 590,23 4-2340,-32-4 2711,0 0 1,0 0-1,0 1 0,0-1 1,0 1-1,0-1 0,0 1 1,-1-1-1,1 1 1,0 0-1,0-1 0,0 1 1,-1 0-1,1-1 1,0 1-1,0 0 0,-1 0 1,1 0-1,-1 0 1,1 0-1,-1 0 0,1 0 1,-1 0-1,0 0 1,0 0-1,1 1 0,-3 14-2541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2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23 476,'-16'-23'10344,"15"27"-9439,-7 34 14,1 0 0,2 0 0,1 0 0,2 1 0,2-1 0,5 42 0,-3-66-865,-2-8-196,0 0-1,0 1 1,1-1 0,0 0 0,1 0-1,0 0 1,-1 0 0,2 0 0,-1 0-1,1 0 1,6 10 0,-8-16-189,0 1-1,0 0 1,1-1 0,-1 1 0,0-1 0,0 1-1,1-1 1,-1 0 0,0 1 0,0-1 0,1 0-1,-1 0 1,0 0 0,1 0 0,-1 0-1,0 0 1,1 0 0,-1-1 0,0 1 0,1 0-1,-1-1 1,0 1 0,0-1 0,0 1 0,1-1-1,-1 0 1,0 0 0,0 1 0,0-1-1,2-2 1,7-3-1910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2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0 448 424,'8'-13'964,"0"1"0,0-1 1,-1 0-1,-1-1 0,-1 1 0,0-1 0,0-1 1,4-26-1,-6 17-320,-1 0 0,-1 0 0,-1 0 0,-5-40 0,5 60-541,0 1 0,-1-1 0,1 1 0,-1 0 1,0-1-1,0 1 0,-1 0 0,1 0 0,-1-1 0,-3-4 1,4 7 52,1 1-139,0 0 0,-1 0 0,1 0 0,0 0 0,-1-1 0,1 1 0,0 0 0,0 0 0,-1 0 0,1 0 0,0 0 0,-1-1 0,1 1 0,0 0 0,0 0 0,0 0 0,-1-1 0,1 1 0,0 0 0,0 0 0,0-1 0,0 1 0,-1 0 0,1-1 0,0 1 0,0 0 0,0 0 0,0-1 0,0 1 0,0 0 0,0-1 0,0 1 0,0 0 0,0-1 0,0 1 0,0 0 0,0-1 0,0 1 0,0 0 0,0 0 0,0-1 0,0 1 0,1 0 0,-1-1 0,0 1 0,0 0 0,0 0 0,0-1 0,1 1 0,-1 0 0,0 0 0,0-1 0,1 1 0,8-14 463,12-3 67,1 1-1,30-16 1,-48 29-316,-2 2 32,11 18 226,-11-10-407,0 0-1,-1 0 1,0 1-1,0-1 0,0 0 1,-1 1-1,0-1 1,-1 0-1,-1 9 1,0 8 131,8 245 1552,-5-254-1686,-1-2-40,4 39 71,-3-49-203,-1 1-1,1-1 1,0 1-1,0-1 0,0 1 1,1-1-1,-1 1 1,1-1-1,0 0 0,4 5 1,-6-7-59,1 0 0,0-1 0,-1 1 0,1 0 0,0-1 0,0 1 0,-1-1 0,1 1 0,0-1 0,0 0 1,0 1-1,0-1 0,0 0 0,0 1 0,0-1 0,-1 0 0,1 0 0,0 0 0,0 0 0,0 0 0,0 0 0,0 0 0,0 0 0,0-1 0,0 1 1,2-1-1,-1 0-668,0 0 0,0 0 0,0 0 0,0 0 0,0-1 0,0 1 0,0-1 0,-1 0 1,3-2-1,6-7-1809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2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42 444 28,'6'-20'2982,"-3"13"-2434,-1 0 0,0 0 0,0 0 0,-1-1 0,0 1 0,0-1 1,0 1-1,-1-1 0,-1 0 0,-1-10 0,-2-9 357,-13-41 0,4 18-21,4 18-427,-4-29 444,12 55-742,1 1 1,0-1-1,0 1 0,0-1 0,0 0 0,1 1 1,0 0-1,3-11 0,-3 13-104,1 1 1,-1 0-1,1 0 0,-1 0 0,1 0 1,0 0-1,0 0 0,0 0 1,0 1-1,0-1 0,0 1 0,0-1 1,0 1-1,1 0 0,-1 0 1,0 0-1,1 0 0,-1 0 0,1 0 1,-1 1-1,1-1 0,0 1 1,-1 0-1,1 0 0,-1 0 0,4 0 1,8 1 221,1 0 1,-1 0 0,21 6 0,-33-6-264,0-1 0,0 1 0,1-1 0,-1 1 0,0 0 0,0 0 0,0 0 0,0 0 0,0 0 0,0 1 0,0-1 0,0 1 0,2 1 0,-4-2-32,0 0 0,1-1 0,-1 1 0,0 0 0,1 0 0,-1 0 0,0 0 0,0 0 0,0 0 0,0 0 0,0 0-1,0 0 1,0-1 0,0 1 0,0 0 0,0 0 0,0 0 0,-1 0 0,1 0 0,0 0 0,-1 0 0,1-1 0,-1 1 0,1 0 0,-1 0 0,1-1 0,-1 1 0,1 0 0,-1 0 0,0-1-1,1 1 1,-1-1 0,0 1 0,0-1 0,0 1 0,-9 7-588,0 0 0,0-2 0,-13 8 0,-5 2-1983,2 4-3637,16-10 4275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45 156,'59'-45'7610,"-65"48"-7215,-1 1-239,1 1-1,-1 0 0,1 0 0,-1 0 1,1 1-1,1 0 0,-1 0 0,1 0 1,0 1-1,1 0 0,-5 8 0,1-1 197,1 0-1,0 1 0,2 0 1,-1 0-1,-5 28 1,10-38-233,1 0 0,-1-1 0,1 1 0,0-1 0,1 1 0,-1-1 0,1 1 0,-1 0 0,2-1 0,2 9 0,-3-11-61,1 1 0,-1 0-1,1 0 1,0-1 0,0 1 0,0-1-1,0 0 1,1 1 0,-1-1 0,1 0 0,-1 0-1,1-1 1,0 1 0,-1-1 0,1 1-1,0-1 1,4 2 0,3-1 38,1 1-1,-1-1 1,0-1 0,0 0-1,1 0 1,-1-1-1,0-1 1,1 1 0,16-5-1,-14 3-37,0-2-1,0 1 1,0-2-1,-1 0 1,0 0-1,0-1 1,11-8-1,-20 13-54,-1-1 0,1 0 0,-1 0 0,1 1 0,-1-1-1,0-1 1,0 1 0,0 0 0,-1 0 0,1-1 0,0 1 0,-1-1 0,1 0 0,-1 1-1,0-1 1,0 0 0,0 0 0,0 1 0,-1-1 0,1 0 0,-1 0 0,0 0 0,0 0-1,0-4 1,-1 3-41,0 0 0,0-1 0,0 1 0,-1 0 0,0 0-1,0 0 1,0 0 0,0 0 0,-1 1 0,1-1 0,-1 1 0,0-1 0,0 1-1,0 0 1,-6-4 0,6 4-69,-13-10-540,-30-18-1,42 28 316,0 1-1,-1 0 1,1-1 0,-1 2-1,1-1 1,-1 1-1,0-1 1,1 1-1,-1 1 1,0-1-1,0 1 1,0 0 0,-5 0-1,9 0 2,0 0 0,0 0 0,0 1 0,0-1 0,0 0 0,0 1 0,0-1 0,0 1 1,0-1-1,0 1 0,0 0 0,1-1 0,-1 1 0,-1 1 0,-2 4-1229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3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1 213 896,'2'1'373,"0"1"1,1-1-1,-1 0 0,1 0 0,-1 0 1,1 0-1,-1 0 0,1-1 0,0 1 1,-1-1-1,1 0 0,0 1 0,-1-1 1,1 0-1,0-1 0,-1 1 0,1 0 1,4-2-1,-3 0-173,-1 1-1,0-1 1,0 0 0,0 0 0,0 0-1,0 0 1,0 0 0,-1-1 0,1 1-1,-1-1 1,0 0 0,0 0 0,4-5-1,87-152 3217,-92 158-3326,1 1 1,-1-1-1,0 1 0,1-1 0,-1 1 1,1 0-1,-1 0 0,1 0 1,2-2-1,8-5 1040,-9 10-834,0 0-241,0 1 1,-1 0 0,1 0-1,-1 0 1,1 0-1,-1 0 1,0 0-1,0 0 1,-1 1 0,1-1-1,-1 1 1,0-1-1,0 1 1,0-1 0,0 1-1,0 0 1,-1 0-1,0-1 1,1 1-1,-1 0 1,-1 6 0,-9 41 341,8-41-260,-1 0 1,2 0-1,-1 0 1,1 1-1,1-1 1,1 16-1,0-24-103,-1 0-1,1 0 1,0 0-1,1 0 1,-1 0-1,0 0 1,0 0-1,1 0 1,-1 0-1,1-1 1,0 1-1,-1-1 1,1 1 0,0-1-1,0 0 1,3 2-1,37 18 201,-33-17-188,109 41 387,-100-40-871,1 0-1,0-1 1,0-1 0,30 1-1,-47-4 94,1 0 0,0-1 0,-1 1 0,1-1 0,-1 1 1,1-1-1,-1 0 0,3-1 0,16-12-8162,-14 6 6140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3:59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0 272 312,'5'25'10999,"2"3"-6217,-6-27-4189,5 31 4106,-3 11-3571,-2-155-36,-8-51-888,7 160-197,0 1 0,1 0-1,-1 0 1,1 0 0,-1 0 0,1 0 0,0 0-1,0 0 1,0 0 0,0 0 0,0 0 0,1 0 0,-1 0-1,0 1 1,1-1 0,-1 0 0,1 1 0,0-1 0,0 1-1,-1 0 1,5-2 0,4-3 19,0 1 0,0 1 0,13-4-1,-13 4-1,52-14 124,83-15 1,-123 29-308,-21 3 12,0 1 0,0 0 0,0 0 0,0 0 0,0 0 0,0 0 0,1 0 0,-1 0 0,0 0 0,0 0 0,0 1 0,0-1 0,0 0 1,0 1-1,0-1 0,0 1 0,0-1 0,0 1 0,1 0 0,-1 0-221,-1-1-1,1 1 1,-1-1-1,0 1 1,1-1-1,-1 1 1,0 0-1,0-1 1,1 1-1,-1 0 1,0-1-1,0 1 1,0-1 0,0 1-1,0 0 1,0-1-1,0 1 1,0 0-1,0-1 1,0 1-1,0 0 1,0-1-1,-1 1 1,1 0-1,0-1 1,0 1 0,-1 0-1,1-1 1,0 1-1,-1-1 1,0 2-1,-5 8-3040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3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83 752,'37'-82'11712,"-38"87"-10743,-3 13-487,0-1-1,2 1 0,0 0 0,1 0 1,0-1-1,2 1 0,0 0 1,1 0-1,1-1 0,5 21 1,-7-35-569,0 0 0,0-1 0,0 1 0,0 0 0,1-1 0,-1 1 0,1-1 0,-1 0 0,1 1 0,0-1 0,0 0 0,0 0 0,0 0 0,0 0 0,3 1 0,-4-2-337,1 0 1,0-1-1,0 1 1,0-1-1,0 1 1,-1-1-1,1 0 1,0 0-1,0 0 1,0 0-1,0 0 1,0 0-1,0 0 1,0-1-1,0 1 1,-1-1-1,1 1 1,0-1-1,0 0 1,-1 1-1,1-1 1,0 0-1,2-2 1,14-8-2153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1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535 31 764,'0'0'1140,"-13"-5"-20,1 2 108,-4 0 81,-3 0-1,-9 0-104,-4 0-116,-9 1-100,-6-1-108,-3 0-136,0 3-224,-1-3-348,1 9-584,6-3-3688,0-1 1395,7 4 917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23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1 772,'-8'19'5930,"-3"9"-3432,-25 56-685,-191 369 2454,168-331-3530,31-65-435,-6 11-331,-30 85-1,63-152-72,1 0-1,0 0 0,-1 0 1,1 0-1,0 0 0,0 0 1,0 0-1,-1 0 0,1 0 1,1 0-1,-1 1 1,0-1-1,0 0 0,0 0 1,0 0-1,1 0 0,-1 0 1,0 0-1,1 0 0,-1 0 1,2 1-1,-1 0-508,0-1-1,1 0 1,-1 0-1,1 0 1,-1 0-1,1 0 1,-1 0-1,1 0 1,0-1-1,-1 1 1,1 0-1,3 0 1,7 1-1562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23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108 758 184,'6'-11'1088,"-3"-3"-56,0-3-12,0-6 4,-3-2-20,4-7-55,-4-10-69,-4-3-92,1-9-84,-3-3-108,0-5-192,-7-6-244,-3 3-416,-2-3-484,-1 6-2268,-3 0 1023,3 11 677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26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334 286 688,'-8'-3'3049,"0"-2"3475,15 0-3760,0 1-3438,3-2 1522,1 1-1,0 0 1,0 1 0,21-6-1,8-2 158,31-13-45,1 3 0,91-14 1,151-10-180,-280 42-681,946-56 874,-522 49-881,-298 7-79,144-6-66,-135 2 7,301 24 0,-452-14 42,537 76-170,-411-41-80,152 61 0,-178-57 104,73 28-45,-153-52 111,-1 0-1,65 43 1,-84-47 39,-1 2 1,0 0-1,-1 0 0,-1 2 0,19 25 1,-13-11-15,-1 0 1,23 50 0,-31-51 29,0 1 1,-2 1-1,-1 0 1,-2 0-1,-1 1 0,-1 0 1,0 64-1,-8-56 10,-2 0 1,-2 0-1,-1-1 0,-20 58 0,23-80 16,-2 2-2,-1-1 1,0 0-1,-1-1 0,-23 34 1,19-35 2,-1-1 0,-1 0 0,0-2 0,-1 1 1,0-2-1,-1 0 0,-1-1 0,0-1 0,-1 0 0,-21 8 0,-12 3 13,-1-3 0,-89 20 1,65-23 23,-142 10 0,-79-19 244,-34 1 311,-130-2 224,-118-37 142,-324-18-268,489 29-530,57-5 140,308 18-272,1-2 1,-78-26-1,-90-47 21,195 72-47,-1-2-1,1 0 1,1-1 0,-36-30 0,-69-75-34,105 97 17,-26-25-84,3-3 0,3-1 0,1-2 0,3-1 0,-37-70 0,42 64 21,11 21 10,-24-61 0,27 54-6,2-2 1,2 0 0,3-1-1,-8-61 1,18 96-6,1-1 1,0 0 0,1 1-1,3-16 1,-3 23-134,1-1 0,0 0 0,0 0 0,1 1 0,-1 0 0,1-1 0,1 1 0,-1 0 0,8-9 0,-6 9-760,0 0 0,1 0 0,0 1-1,0-1 1,0 1 0,1 1 0,-1-1 0,1 1 0,0 0 0,1 0 0,-1 1 0,10-3-1,19-3-1849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51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771 51 608,'0'0'3355,"-1"2"-2267,1 0-874,-1-1 0,1 0-1,0 0 1,-1 0 0,1 0 0,0 0 0,0 1-1,0-1 1,0 0 0,0 0 0,0 0-1,0 0 1,0 1 0,0-1 0,1 0-1,-1 0 1,0 0 0,1 0 0,-1 0 0,1 0-1,0 1 1,-1-1 0,1-1 0,-1 1-1,2 1 1,0 0 147,1 0-1,-1 0 1,0 0-1,1-1 1,0 1 0,-1-1-1,1 0 1,0 0-1,-1 0 1,5 1-1,4 0 245,-1 0 0,1 0 0,0-1 0,0-1 0,13 0-1,316-45 4043,-23 2-3649,17 24-536,-253 20-354,0 2-1,92 18 1,163 59 138,-135-27-192,-84-19-29,183 79 1,-287-107-28,12 6-25,1 1-1,-2 1 1,0 1-1,-1 1 1,41 38-1,-62-53 25,90 87-190,-77-72 111,-1 1 0,0 0 1,18 34-1,22 48-283,-46-83 315,-1 0-1,-1 0 1,0 1-1,-1 0 0,4 31 1,-6-30 25,-1 1 0,-1 0 1,-1 0-1,0-1 0,-2 1 0,-5 32 0,3-39 22,0-1 0,-1 0 0,0 0-1,-1-1 1,0 0 0,0 0-1,-1 0 1,0-1 0,-1 0 0,0 0-1,-1-1 1,0 0 0,-15 11 0,-10 4 115,-1-1 0,-59 27 0,28-21 253,-113 31 0,57-21 233,-166 44 504,187-58-583,-1-6 0,-117 8 0,21-2 138,12 0-56,64-10-355,63-6-92,-65 1 0,-118 0-40,22 8 52,97-11-91,-171-12 0,217-2-133,1-3 0,-145-42 0,200 46 18,1-1 1,0-1-1,1 0 0,0-2 1,1 0-1,0-2 0,1 0 1,0 0-1,1-2 1,1 0-1,-27-34 0,28 31-30,1-1-1,1-1 1,1 0-1,-11-28 1,17 35 41,1 1 1,1-1 0,0 0-1,1 0 1,0 0-1,1 0 1,0 0 0,3-27-1,0 25 25,0 0 0,1 0 0,0 0 1,1 0-1,1 1 0,0 0 0,1 0 0,1 0 0,16-25 0,3 3-96,0 2 1,3 0-1,0 2 1,2 1-1,2 2 1,0 1-1,2 2 1,1 1-1,1 2 1,1 1-1,1 2 1,0 2-1,2 2 1,48-14-1,101-14-5475,-150 38-169,51-2 0,-37 10 2113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2:52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4 172,'10'-2'1537,"-5"0"1516,-38 24 3227,-15 8-4549,-16 15 701,-97 91 0,129-105-2515,2 1 0,1 2 1,2 1-1,-33 55 0,29-31-5369,17-31 862,7-12 2013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3:1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26 980,'-1'-6'17656,"60"73"-15588,42 43-887,-80-90-1056,0-1 0,2-1 0,30 19 0,-20-18-44,1-2 1,1-1-1,0-1 0,1-3 1,0 0-1,1-3 1,1-1-1,-1-1 0,47 1 1,-14-7-22,-1-2 1,0-3-1,0-4 1,79-18-1,190-65 82,-256 62-97,-1-3 0,76-45 0,-52 12-18,13-7-184,-94 63 34,-22 8 85,0 3 3,0-1 29,0 0 1,0 1-1,0-1 0,0 1 0,0-1 0,0 1 1,-1 0-1,1 0 0,-1 0 0,1 0 0,-1 0 0,0 0 1,0 0-1,0 0 0,0 1 0,1 2 0,-1 0-1,0 1-1,0-1 0,0 1 0,-1-1 1,0 1-1,-1 10 0,0-4-2,-1 0 1,-1-1-1,0 1 0,-1-1 1,0 0-1,-9 17 0,4-12 3,-1 0 0,-1-1-1,-1 0 1,0-1 0,-1 0-1,0-1 1,-19 14-1,10-11 1,-2 0 0,1-2-1,-2 0 1,-32 12 0,0-6 1,-1-2-1,0-3 1,-108 14 0,66-17-32,-138-2-1,168-13-303,1-2 0,-126-26-1,164 24-383,1-2 0,0-2 0,-42-20-1,49 19-1403,0-2 0,1 0 0,0-1 0,-29-27 0,8-3-906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3:21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20 200,'-3'-10'2548,"3"10"-2418,0 0 0,0-1 0,0 1 0,0-1-1,0 1 1,0 0 0,0-1 0,0 1 0,0 0 0,-1-1 0,1 1-1,0 0 1,0-1 0,0 1 0,0 0 0,-1-1 0,1 1 0,0 0-1,0 0 1,-1-1 0,1 1 0,0 0 0,0 0 0,-1-1-1,1 1 1,0 0 0,-1 0 0,1 0 0,0 0 0,-1-1 0,1 1-1,0 0 1,-1 0 0,1 0 0,-1 0 0,-6 13 2159,6-11-2663,0 3 591,-1-1-1,1 1 1,0 0-1,1-1 1,-1 1-1,1 0 1,1 9-1,-1 4 242,4 320 3912,23 0-1734,-15-258-3813,-1-28-6121,-9-41 4411,4 11 311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3:27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1 384,'0'0'4131,"12"14"-1891,-6 22-335,2 55 0,-3-19-955,11 78 618,35 250 2206,-42-371-3935,-9-28 53,0 0 0,1-1 0,-1 1-1,1 0 1,-1 0 0,1 0 0,0-1-1,-1 1 1,1 0 0,0-1 0,-1 1 0,1 0-1,0-1 1,0 1 0,0-1 0,0 1-1,-1-1 1,1 0 0,0 1 0,0-1 0,0 0-1,0 0 1,0 1 0,2-1 0,2-4-3948,12-16 676,-3 1 1025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4:49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48,'0'0'5820,"-3"2"-5405,-4 6-135,1-1 0,-1 1 0,2 0 1,-1 1-1,1-1 0,0 1 0,1 0 0,0 0 0,0 1 0,1-1 0,-2 12 0,-4 20 298,-4 56 0,12-91-524,-9 146 701,6 0 0,24 220 1,-19-359-732,18 156 396,-14-139-455,2 0 1,0 0-1,17 39 0,-21-62-115,-1-1 0,2 0 0,-1-1-1,1 1 1,0 0 0,7 6 0,-8-8-312,1 0-1,0-1 1,0 0 0,1 0-1,-1 0 1,0-1 0,1 1-1,0-1 1,0 0 0,0 0-1,0-1 1,0 1 0,0-1-1,5 0 1,27 3-1493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3:3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0 283 408,'4'7'313,"-4"-5"-194,1 0 0,0-1 0,0 1 0,0 0-1,0-1 1,0 1 0,0-1 0,0 1 0,0-1 0,1 0 0,-1 1 0,1-1-1,-1 0 1,1 0 0,-1 0 0,1 0 0,0 0 0,2 1 0,-3-3-75,0 0 1,0 0-1,0 0 1,-1 0-1,1 0 1,0 0-1,0 0 1,-1 0-1,1-1 1,-1 1-1,1 0 1,0-2-1,2-6 83,-1 0-1,1 0 0,-2 0 0,1 0 1,-1 0-1,0-11 0,-5-58 376,2 49-268,-7-89 1627,9 117-972,-2 8-598,-6 39 275,1 2 0,0 72 0,18 102 1270,-11-222-1822,-1 1 1,1 0-1,1 0 0,-1-1 0,0 1 0,0 0 1,0 0-1,0-1 0,0 1 0,1 0 0,-1-1 1,0 1-1,0 0 0,1-1 0,-1 1 0,1 0 1,-1-1-1,1 1 0,0 0 0,-1-1-5,1 0-1,-1 0 0,1 0 1,-1 0-1,0-1 0,1 1 1,-1 0-1,0 0 0,1 0 1,-1-1-1,1 1 0,-1 0 0,0-1 1,0 1-1,1 0 0,-1-1 1,0 1-1,1 0 0,-1-1 1,0 1-1,0 0 0,0-1 1,1 0-1,12-33 158,-1-23-82,-2-2 0,4-104 0,-6 52 66,-6 93-34,-2 18-48,0 9 4,-4 234 462,7-183-808,3-1 0,16 73 1,14-10-7173,-26-82 5534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3:3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32 280,'3'-32'4117,"-3"38"-3326,-6 83 1724,7 95-1,20 94 1153,-20-267-3426,-1-7-144,-1 0-1,2 0 1,-1 0-1,0 0 0,1 0 1,0 0-1,0 0 1,0 0-1,1-1 0,-1 1 1,4 6-1,-2-8 50,-3-2-133,0 0-1,0 0 1,0 0 0,1 0-1,-1 0 1,0 0-1,0 0 1,1-1 0,-1 1-1,0 0 1,0 0-1,0 0 1,1 0 0,-1 0-1,0-1 1,0 1 0,0 0-1,0 0 1,1 0-1,-1-1 1,0 1 0,0 0-1,0 0 1,0 0-1,0-1 1,0 1 0,0 0-1,0 0 1,0-1-1,0 1 1,0 0 0,0 0-1,0-1 1,6-25 59,-1 0 1,-1-1-1,-1 1 0,-2-30 1,-9-113-244,2 71 86,5 93 81,2 2 2,-1 0-1,0 0 1,0 0 0,-1 0 0,1 0 0,-1 0-1,1 0 1,-1 1 0,0-1 0,0 0 0,0 1-1,0-1 1,-3-4 0,0 11-5,-4 21 2,0 0 0,2 1 0,1 0 0,-3 39 1,2-17-68,-21 157-842,13-65-5248,12-106 3186,4-5 903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3:3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5 700 268,'-5'28'11437,"8"-31"-9456,9-13-186,15-29-1085,-23 38 11,30-48 0,2 2 0,2 1 0,3 2 0,1 2 1,3 2-1,2 1 0,86-62 0,-92 81-572,1 1-1,2 1 1,0 3 0,1 2 0,1 2-1,1 2 1,74-15 0,-63 20 57,1 3-1,0 2 1,0 3 0,1 3-1,114 15 1,-91 0 320,154 51 0,67 54 532,-107-41-2441,-192-78 827,1 0-1,0 0 0,0-1 1,1 0-1,-1 0 1,8 0-1,-10-1-360,-1 0 0,0-1-1,1 1 1,-1-1 0,1 0 0,-1 0 0,0 0 0,0 0 0,1 0-1,-1-1 1,0 0 0,5-3 0,8-9-2675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3:55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567 1 432,'-161'12'3468,"-48"7"2145,309-17-2269,33-5-2509,653 3 2364,-720 4-2627,131 13 1602,-194-17-2112,-1 0 0,1 1 0,0 0 0,-1-1 0,1 1 0,-1 0 0,0 0 0,1 1 0,-1-1 0,3 2 0,-5-3-48,0 1 1,0-1-1,1 0 1,-1 0-1,0 0 0,0 1 1,0-1-1,0 0 1,1 0-1,-1 1 0,0-1 1,0 0-1,0 1 0,0-1 1,0 0-1,0 0 1,0 1-1,0-1 0,0 0 1,0 0-1,0 1 1,0-1-1,0 0 0,0 1 1,0-1-1,0 0 0,0 0 1,-1 1-1,1-1 1,0 0-1,0 0 0,0 1 1,-16 10 275,-9-3-127,0 0 0,0-2 0,0-1 0,-41 3-1,28-3-52,-334 40 388,-102 14-190,394-49-250,-99 20 28,148-20-81,29-9 5,7 0-2,36 4 0,0-1 0,59-2 1,-36-2-7,581 28 262,-393-15 237,-217-10-329,-33-2-95,-13-1-5,-745 64 306,320-18-260,429-45-116,-17 1 15,0 2 1,0 0 0,-30 10 0,54-14-17,0 0 0,0 0 0,0 0 0,1 0 0,-1 0 0,0 1 0,0-1 0,0 0 0,0 0 0,1 0 0,-1 0 0,0 0 0,0 0 0,0 0 0,0 0 0,0 1 0,1-1 0,-1 0 0,0 0 0,0 0 0,0 0 0,0 0 0,0 1 0,0-1 0,0 0 0,0 0 0,1 0 0,-1 1 0,0-1 0,0 0 0,0 0 0,0 0 0,0 0 0,0 1 0,0-1 0,0 0 0,0 0 0,0 0 0,0 1 0,0-1 0,0 0 0,-1 0 0,1 0 0,0 0 0,0 1 0,0-1 0,0 0 0,0 0 0,0 0 0,0 0 0,0 1 0,-1-1 0,1 0 0,0 0 0,0 0 0,0 0 0,0 0 0,0 0 0,-1 0 0,1 1 0,0-1 0,19 5 2,-18-5-1,104 16 43,172 5 1,-203-18-39,583 8-1318,-654-11 1276,-9 3-3320,-58 22-7327,28-16 7294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04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656 261 360,'7'-17'10612,"-4"17"-10029,19-2-13,0-1-1,0-1 1,0-1 0,-1-1-1,0-1 1,22-10 0,46-14 104,-1 0-235,15-4-37,33 0 262,160-20 1,-236 48-525,0 3 1,0 3-1,69 6 0,38 17 53,-137-16-126,0 2 1,0 0-1,40 19 0,-28-9 44,-1 2 0,-1 3 0,69 49 0,-72-44-56,-14-11 2,21 20 0,-23-17-23,40 42 42,-33-28-41,-2 2 0,42 75 0,-56-89-25,-1 2-1,-2 0 0,0 0 0,-2 0 1,0 1-1,4 39 0,-10-45-6,-1-1 0,0 1-1,-2 0 1,0-1 0,-1 0-1,0 0 1,-2 0 0,0 0 0,-1 0-1,-1-1 1,-12 21 0,1-5 1,-3 0 0,0-1 0,-2-1 0,-39 39 0,18-27 15,-2-2 1,-2-2-1,-87 53 1,83-62 2,-1-2 0,-1-3-1,-2-2 1,0-2 0,-101 22 0,-300 26 186,324-58-101,-235-9 1,294-8-85,1-2 0,0-4 0,0-3-1,-123-43 1,166 46-22,0-1 1,1-2-1,0-1 1,1-1-1,1-1 1,0-2-1,2-1 1,0 0-1,-31-37 1,40 39-3,1-1 0,0-1-1,2-1 1,0 0 0,1 0 0,2-1 0,0 0 0,1-1 0,2 0 0,0-1 0,2 0 0,-5-45 0,9 38-35,2 0 1,1 0 0,1 1 0,1-1 0,2 1 0,2 0-1,1 0 1,1 1 0,1 0 0,2 1 0,0 0 0,3 1-1,26-38 1,-16 31-273,1 0 0,2 3-1,1 0 1,2 2 0,1 1-1,1 1 1,1 3 0,1 0-1,54-26 1,-44 29-1170,0 2 1,2 2-1,0 2 1,0 2-1,2 2 1,56-5-1,32 6-1102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5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19 852 36,'0'0'1063,"0"0"13,0 0-3,0 0-12,0 0-32,0 0-35,0 0-70,0 0-19,0 0-6,0 0-17,0 0-4,0 0-7,0 0-10,0 0-4,0 0-3,0 0-15,0 0-17,1-4-12,15-78 4713,1-8-3920,-8 16-1271,-3-1-1,-3 0 1,-4 0-1,-16-111 1,-4 90-553,3 11-112,14 76 253,-1 11-7,5 0 81,-1-1 0,0 1 1,1 0-1,-1-1 1,1 1-1,0-1 1,-1 1-1,1 0 1,0-1-1,0 4 1,5 16 8,0 0 1,1 0-1,2 0 1,15 31-1,-17-38 16,50 95 214,5-2 0,92 122 0,-138-207-134,29 31 1,-37-46-74,0 0 1,1 0-1,0-1 0,0 0 1,0-1-1,1 1 1,12 5-1,-19-10-24,0-1 0,0 1-1,0 0 1,0-1 0,0 1 0,1-1-1,-1 0 1,0 0 0,0 0 0,0 0-1,1 0 1,-1 0 0,0 0 0,0-1-1,0 1 1,1-1 0,-1 0 0,0 1-1,0-1 1,0 0 0,0 0 0,0 0 0,-1-1-1,1 1 1,0 0 0,0-1 0,-1 1-1,1-1 1,-1 0 0,1 1 0,-1-1-1,0 0 1,0 0 0,0 0 0,2-3-1,2-7-27,0 0 0,-1 0 0,0 0-1,4-22 1,-8 34 25,5-43-274,-2 0-1,-1 0 1,-2 0-1,-8-52 0,8 94 269,-5-45-427,2 32-203,1-1-1,1 0 1,0 1 0,1-1 0,3-20-1,-2 28-368,2-5-1435,6 5-6825,-3 3 6590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6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13 310 56,'0'-1'195,"0"0"0,1-1-1,-1 1 1,0 0 0,0-1 0,0 1-1,0-1 1,0 1 0,0 0 0,0-1 0,0 1-1,0 0 1,-1-1 0,1 1 0,-1 0-1,1 0 1,-1-1 0,1 1 0,-1 0 0,0 0-1,1 0 1,-1 0 0,0 0 0,0 0-1,0 0 1,0 0 0,-2-2 0,2 2 230,1 0-278,0 1 0,0-1 1,0 0-1,1 0 1,-1 0-1,0 0 1,0 0-1,1 0 1,-1 0-1,0 1 0,1-1 1,-1 0-1,1 0 1,-1 0-1,1 1 1,-1-1-1,1 0 1,0 1-1,-1-1 0,1 0 1,0 1-1,-1-1 1,1 1-1,2-1 1,25-8 338,-2 2-80,-18 4-324,16-6 123,0-2 1,0 0-1,-1-1 0,0-2 1,23-17-1,-36 22-126,0 2 11,0-1 1,-1-1 0,16-18 0,-23 24-75,-1 1 0,1 0 0,0-1 0,-1 0 0,0 1 0,0-1 0,0 0 0,0 0 0,0 0 0,0 0 0,-1 0 0,1 1 0,-1-1 0,0 0 0,0 0 0,0 0 1,0 0-1,0 0 0,-1 0 0,1 0 0,-3-5 0,3 6-7,-1 1 1,0 0 0,0 0-1,0 0 1,0-1-1,0 1 1,0 0-1,0 0 1,0 0 0,0 0-1,-1 1 1,1-1-1,0 0 1,-1 0-1,1 1 1,-1-1 0,1 1-1,0-1 1,-1 1-1,1 0 1,-1-1 0,1 1-1,-1 0 1,1 0-1,-1 0 1,1 0-1,-1 0 1,1 0 0,-1 1-1,1-1 1,-3 1-1,-4 1 32,1 0 0,0 0 0,0 1 0,0 0 0,-7 4 1,1 0 14,1 1 0,1 0 1,-1 1-1,1 0 0,-16 18 0,24-23-45,0-1-1,0 1 0,0-1 0,1 1 0,-1 0 0,1 0 0,0 0 0,0 0 0,1 0 0,-1 1 0,1-1 0,0 0 0,0 1 0,0-1 0,1 1 0,0-1 0,0 1 0,0-1 0,0 1 0,0-1 0,2 7 0,0-7-6,0-1 0,0 0 0,0 1-1,0-1 1,1 0 0,-1 0 0,1 0-1,-1 0 1,1-1 0,0 1 0,0-1 0,0 0-1,1 1 1,-1-1 0,6 2 0,1 1 12,0-1 1,1 0 0,-1-1 0,15 3-1,-5-2 36,1-1-1,0-1 0,0-1 1,0-1-1,0-1 1,0-1-1,0 0 0,0-2 1,-1 0-1,1-2 0,-1 0 1,0-1-1,-1-1 1,0-1-1,0-1 0,19-12 1,-33 18-47,-1 1 0,1-1 1,0 0-1,-1 0 0,6-7 1,-8 9-5,2 0 8,-3 2 0,-1 0-14,0 0-5,-3 3-8,1-1 14,0 0 0,0 0 0,1 0 1,-1 1-1,0-1 0,1 0 0,0 1 1,-1-1-1,0 5 0,1-5 2,1-1 1,0 1-1,0-1 0,0 1 0,0-1 0,0 1 1,1-1-1,-1 1 0,0-1 0,1 1 1,-1-1-1,1 1 0,0-1 0,-1 1 0,1-1 1,0 0-1,0 0 0,0 1 0,0-1 1,0 0-1,0 0 0,0 0 0,0 0 0,2 1 1,3 3-2,1 0 1,1 0 0,-1-1-1,0 0 1,1-1-1,0 0 1,0 0 0,0-1-1,0 0 1,10 2-1,7-1 37,0 0 0,29-1 0,-24-2 11,1-1 0,51-9 0,-71 7-44,0 1-1,0-2 0,0 1 0,0-2 0,0 1 0,-1-1 0,0-1 0,0 0 0,0-1 1,10-9-1,-18 15-4,-1 0 1,1 0-1,-1 0 1,0 0-1,1-1 1,-1 1-1,0 0 1,0-1-1,0 1 0,0-1 1,0 1-1,0-1 1,0 0-1,-1 1 1,1-1-1,-1 0 1,1 1-1,-1-1 1,1 0-1,-1 0 1,0 0-1,0 1 1,0-1-1,0 0 1,0 0-1,-1 0 1,1 1-1,0-1 1,-1 0-1,1 0 1,-2-1-1,0 0-5,0 1-1,0-1 1,0 1 0,0 0-1,-1 0 1,1 0-1,-1 0 1,1 0 0,-1 0-1,0 1 1,0-1 0,0 1-1,0 0 1,0 0-1,0 0 1,-5-1 0,-2 0-9,-1 1 0,1 0 0,-1 1 0,1 0 0,0 0 0,-1 1 0,1 1 0,0 0 0,0 0 0,-18 7-1,7-1 6,0 2 0,0 0-1,-33 23 1,45-27 25,1 1 1,-1-1 0,2 1 0,-1 0-1,1 1 1,0 0 0,1 0 0,0 1-1,0 0 1,1 0 0,0 0 0,-5 12-1,6-8 8,0 1-1,0 0 1,2 0-1,-1 0 1,2 1-1,0-1 1,1 0 0,2 21-1,2 1 117,2 0-1,1 0 1,15 44 0,47 101 828,-2-6 59,-66-171-1048,0 0-1,0 0 0,0 0 1,0 0-1,-1 0 0,1-1 1,-1 1-1,0 0 1,0 0-1,-1 0 0,1 0 1,-1 0-1,0 0 0,0 0 1,-3 7-1,3-9-26,0 0 1,-1-1-1,1 1 0,-1 0 0,1-1 0,-1 1 1,1-1-1,-1 1 0,0-1 0,0 1 1,0-1-1,0 0 0,0 0 0,0 0 1,0 0-1,0-1 0,0 1 0,-1-1 0,1 1 1,0-1-1,0 0 0,-1 1 0,1-1 1,0 0-1,0-1 0,-1 1 0,1 0 1,-4-2-1,-20-3-912,1-2 0,-25-10 1,8 1-3971,28 11 2052,4 0 1218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7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106 180 860,'0'0'874,"0"0"-48,5-2 314,-1 2 6040,1 2-7053,0 0-1,1-1 1,-1 0-1,0 0 0,1-1 1,-1 1-1,0-1 1,1 0-1,-1-1 0,0 1 1,0-1-1,1 0 1,-1 0-1,0-1 1,0 1-1,0-1 0,0-1 1,0 1-1,5-4 1,8-5-10,0-1 0,0-1 0,24-22 0,-38 31-102,0 0 1,0 0 0,0-1-1,0 1 1,-1-1-1,6-9 1,-9 12-14,1 1 1,-1 0-1,1 0 0,-1 0 1,1-1-1,-1 1 0,0 0 1,1 0-1,-1-1 0,0 1 0,0 0 1,0-1-1,0 1 0,0 0 1,0-1-1,0 1 0,-1 0 1,1 0-1,0-1 0,-1 1 0,1 0 1,-1 0-1,1-1 0,-1 1 1,0 0-1,0 0 0,1 0 1,-1 0-1,0 0 0,0 0 0,0 0 1,0 0-1,0 1 0,-2-2 1,-1 0-8,0 0 0,0 0-1,-1 1 1,1-1 0,0 1 0,-1 0 0,1 1 0,-1-1 0,1 1 0,-1 0 0,1 0 0,-1 0 0,1 0 0,-1 1 0,-7 2 0,-7 2-25,0 1 1,-22 10-1,-49 27-8,79-36 68,-1 0 1,1 0-1,1 1 1,-1 0-1,-12 15 1,21-22-21,1 0 1,0 1-1,-1-1 1,1 1-1,0 0 0,0-1 1,0 1-1,0 0 0,0-1 1,1 1-1,-1 0 1,0 0-1,1 0 0,-1 0 1,1 0-1,0 0 1,0 0-1,0 0 0,0 2 1,0-2 0,1-1 1,-1 1-1,1-1 1,0 1-1,0 0 1,0-1-1,0 0 0,0 1 1,0-1-1,0 1 1,0-1-1,0 0 1,1 0-1,-1 0 1,0 0-1,1 0 0,1 1 1,4 2 20,0-1 0,0-1 1,1 1-1,-1-1 0,0 0 0,1-1 1,-1 1-1,10-1 0,48 0 579,98-12-1,62-22-1691,-191 28 190,-18 3-1013,-1 1-4431,-14 1 4267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7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9 32,'-1'-8'6152,"0"9"-2568,-1 21-1249,-3 39-977,4-23-181,2 0 0,2 0 0,8 44 0,34 110 1829,-30-138-2320,1-1-1,3-1 0,37 74 1,-52-117-1171,-4-8 299,0 0 0,1 0 1,-1 0-1,0 0 0,1 0 0,-1 0 0,1 0 0,-1-1 0,1 1 0,-1 0 0,1 0 0,0 0 0,-1 0 0,1-1 1,0 1-1,0 0 0,-1-1 0,3 2 0,-3-2-2204,0 0-2715,0 0 885,0 0 1283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8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337 32 592,'0'-1'186,"0"-1"0,-1 1 0,1 0 0,0 0 0,0 0-1,-1 0 1,1 0 0,-1 0 0,1 0 0,-1 0 0,1 0 0,-1 0 0,0 0 0,0 0-1,1 0 1,-1 0 0,0 1 0,0-1 0,0 0 0,0 0 0,0 1 0,0-1 0,0 1 0,0-1-1,0 1 1,0-1 0,0 1 0,0 0 0,-2-1 0,-40-4 1650,28 5-1242,1-1-141,1 1 0,-1 0-1,-22 5 1,8-2-76,14-1-436,-1 0 0,1 1 0,-1 1 0,-19 8 0,24-8-1529,0 1 1,0 0-1,-14 10 1,20-8 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4:5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1 584,'0'0'8360,"3"2"-7976,24 31 210,-1 0 0,-2 2 0,-1 1 0,-1 0 0,15 40 0,-8-9-161,-3 1-1,19 79 0,-32-93-71,-2 0 0,7 102 0,-17-118-868,-7 57 0,2-64-1220,-1 0 1,-13 37-1,1-18-1360,4-4 936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8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20 684,'39'-16'5397,"-37"15"-4492,-2 1-805,0 0 1,0-1-1,0 1 0,1 0 1,-1 0-1,0 0 0,0-1 1,1 1-1,-1 0 0,0 0 1,0 0-1,1 0 0,-1 0 1,0-1-1,0 1 0,1 0 1,-1 0-1,0 0 0,1 0 1,-1 0-1,0 0 0,0 0 1,1 0-1,-1 0 0,0 0 1,1 0-1,-1 0 0,0 0 1,0 0-1,1 0 0,-1 1 1,0-1-1,1 0 0,-1 0 1,15 4 2964,-13-3-3404,-1 0 429,-1-1-1,1 1 1,0 0-1,-1 0 1,1 0 0,-1 0-1,1-1 1,-1 1 0,1 0-1,-1 0 1,0 0-1,0 0 1,1 0 0,-1 0-1,0 0 1,0 0 0,0 0-1,0 0 1,0 0 0,0 0-1,0 0 1,0 0-1,-1 2 1,1 7 466,2 11 91,1 0-1,2 0 1,0-1-1,10 28 0,-12-41-727,0-1 0,0 1 0,1-1 0,0 0 0,0 0 0,0 0 0,1 0 0,0-1 0,0 0 0,0 0 0,1 0 0,-1-1 0,1 1 0,0-1 0,1-1 0,9 5 0,1-1-1036,3 2-1963,0-4-4198,-13-2 5011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8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50 203 488,'27'-30'5217,"-27"30"-5139,0 0 0,0-1-1,0 1 1,0 0 0,0 0 0,0 0-1,0 0 1,0 0 0,1 0 0,-1 0-1,0-1 1,0 1 0,0 0 0,0 0-1,0 0 1,1 0 0,-1 0 0,0 0-1,0 0 1,0 0 0,0 0 0,0 0-1,1 0 1,-1 0 0,0 0 0,0 0-1,0 0 1,0 0 0,1 0 0,-1 0-1,0 0 1,0 0 0,0 0 0,0 0-1,0 0 1,1 0 0,-1 0 0,0 0-1,0 0 1,0 0 0,0 0 0,0 1-1,1-1 1,-1 0 0,0 0 0,-3 16 750,2-13-763,0-1 0,1 0 0,-1 1 0,0-1 0,1 1 0,0-1 0,0 1 0,0-1 0,0 1 0,0-1 0,0 1 0,1-1 0,-1 1 0,1-1 0,0 0 0,-1 1 0,1-1 0,0 0 0,0 0 0,1 1 0,-1-1 0,0 0 0,1 0 0,0 0 0,-1 0 0,1-1 0,0 1 0,0 0 0,0-1 0,0 1 0,0-1 0,0 0 0,0 0 0,0 1 0,4 0 0,3 1 30,0 1-1,0-2 1,0 1-1,1-1 1,-1 0-1,1-1 0,14 0 1,-3-1-16,0 0 0,0-2 1,0 0-1,-1-2 0,1 0 0,-1-1 0,0-1 1,0-1-1,-1-1 0,31-17 0,-45 22-65,0 0-1,0 0 0,-1-1 0,0 0 0,0 0 1,0 0-1,0-1 0,0 1 0,-1-1 0,5-9 1,-7 12-9,0 0-1,0-1 1,0 1 0,0 0 0,-1-1 0,1 1-1,-1-1 1,0 1 0,0-1 0,1 1 0,-2-1-1,1 1 1,0-1 0,0 1 0,-1-1 0,1 1 0,-1-1-1,0 1 1,0 0 0,0-1 0,0 1 0,0 0-1,0 0 1,-1 0 0,1 0 0,-4-3 0,-3-4 12,-1 1 1,0 1-1,-1 0 1,0 0 0,0 1-1,-19-9 1,8 6-13,0 0 1,-36-8 0,45 15-97,1 1 1,-1 0-1,1 0 1,-1 1-1,1 0 1,-1 1-1,0 1 1,1 0-1,0 0 0,-1 1 1,-14 6-1,8-2-712,0 1 0,-18 11 0,16-6-2180,-23 18 1,17-11 1174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0 223 464,'8'-3'719,"-1"-1"0,0 1 0,0-1 1,0-1-1,0 1 0,0-1 0,-1 0 0,0-1 0,0 0 1,-1 1-1,7-10 0,4-6 458,-1-1 0,14-26-1,10-13 830,-38 61-1970,0-1 0,0 0 1,-1 1-1,1-1 0,0 1 0,0 0 1,0-1-1,0 1 0,0-1 0,0 1 0,-1 0 1,1 0-1,0 0 0,0 0 0,0-1 0,0 1 1,0 0-1,0 0 0,0 1 0,0-1 1,0 0-1,0 0 0,0 0 0,0 1 0,1 0 1,21 9 352,-9 2-198,0 1-1,-1 0 0,0 1 1,19 26-1,-21-25 17,0-1-1,1-1 1,0 1 0,1-2 0,15 12 0,-26-23-193,1 1-1,-1-1 1,1 0 0,-1 1 0,1-1 0,0-1 0,0 1-1,-1 0 1,1-1 0,0 1 0,0-1 0,0 0 0,0 0 0,-1 0-1,1 0 1,0 0 0,0-1 0,0 1 0,-1-1 0,1 0-1,0 1 1,0-2 0,-1 1 0,1 0 0,-1 0 0,1-1 0,3-3-1,6-4-41,0-1 0,-1 0 0,-1-1 0,11-14 1,-2 4-47,-1 0-7,-13 14 122,0 1 0,0-1 0,1 1-1,0 1 1,0-1 0,0 1-1,1 0 1,-1 0 0,10-4-1,-15 9-30,0 0-1,0 0 1,0 0-1,0 0 0,-1 0 1,1 1-1,0-1 0,0 0 1,0 0-1,-1 1 1,1-1-1,0 1 0,0-1 1,-1 0-1,1 1 1,0-1-1,-1 1 0,1 0 1,0-1-1,-1 1 0,1 0 1,-1-1-1,1 1 1,0 0-1,12 21 99,-12-19-81,32 68 298,-28-56-329,1-1 0,1 1 1,0-1-1,1-1 1,0 1-1,1-1 1,0-1-1,13 14 0,-18-23-255,-1-1-1,0 1 1,1-1-1,-1 0 1,1 0-1,0 0 0,0-1 1,-1 1-1,1-1 1,0 0-1,0 0 1,8 1-1,28-3-8675,-27-1 6420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19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48 18962,'-9'-11'516,"0"5"-108,2-2 116,1 2 104,0 3 32,6 3-120,0 0-96,-7-2-100,4-4-104,3 6-80,-6-3-120,6 3-192,-3-3-304,3 3-356,0 0-572,0 0-5645,0 0 2393,0 0 1576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20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31 18642,'-2'-5'-447,"-2"-4"3882,-1-1 1536,4 5-4610,0 3 31,1 2-35,0 0-46,0 0-78,0 0-123,0 0-1749,-3 0 4817,1 0-4622,1 0-4513,1 0-6422,0 0 8744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20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0 964,'3'9'1548,"-3"-9"-88,0 0-60,0 0-35,0 5-97,0-5-112,0 0-124,0 0-116,0 0-156,0 0-200,0 0-264,-6 3-292,6-3-332,0 0-388,-16-3-444,16 3-2420,0 0 1215,0 0 805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21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16 444 656,'0'0'1437,"-13"-11"7490,12 5-8392,0 0 0,1 0-1,-1 0 1,2 0-1,-1 0 1,0 0-1,1 0 1,0 0 0,1 0-1,3-9 1,1-4 7,2 1 1,9-18-1,-1 6-19,1 2 0,2 0-1,29-35 1,-33 46-251,1 1 1,1 1 0,1 0-1,0 1 1,36-22 0,-48 33-205,0 0 1,0 0 0,0 0-1,0 1 1,1 0 0,0 0 0,-1 1-1,1-1 1,0 2 0,-1-1-1,1 1 1,0 0 0,0 0-1,-1 1 1,1-1 0,0 2 0,0-1-1,-1 1 1,1 0 0,-1 0-1,0 1 1,0 0 0,0 0-1,0 0 1,0 1 0,0 0-1,-1 0 1,0 0 0,0 1 0,8 9-1,97 116 938,-59-68-520,-40-49-406,1-1 1,0 0-1,1-1 0,0-1 1,0 0-1,1-1 1,1 0-1,-1-1 1,1-1-1,1 0 0,-1-1 1,1-1-1,0 0 1,0-1-1,1-1 1,-1-1-1,1 0 0,0-1 1,0 0-1,-1-2 1,22-3-1,2-2-361,48-15-1,0-1-1280,-50 13 249,8-1-2314,-15 7-7459,-29 3 7677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52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0 826 352,'0'0'431,"1"0"-281,-1 0 0,1 0 0,-1 1 0,1-1 0,-1 0-1,1 0 1,0 0 0,-1 0 0,1 1 0,-1-1 0,1 0-1,-1 0 1,1 0 0,-1 0 0,1 0 0,0 0 0,-1-1-1,1 1 1,1-5 800,0 1-1,-1-1 0,0 0 0,0 0 1,0 0-1,0 0 0,-1 0 0,0-6 1,2-18 320,18-82 1020,14-125-454,-18-66-174,-18 272-1423,1 20-44,1 1-1,-1-1 1,2 0-1,-1 0 1,3-9 0,-3 29 121,1 1 0,0-1 0,0 0 0,5 15 0,0 7 39,60 262 2137,25-5-480,-65-209-1473,24 44-2201,-35-91-2370,-11-19 1684,-3-10 473,-1 1 1,0-1 0,0 1 0,-1-1 0,0 7-1,-5 13-1114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53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497 122 840,'24'-19'6312,"-12"8"-2888,-7 5-1026,-7 4 2366,-223 40-2568,-45 12-885,232-49-969,35-1-304,7-2-22,20-11-19,1 2 0,1 0 0,0 1 0,30-6 0,6-3-4,15-2 18,-44 13 58,33-13 0,-25 10 47,-33 9-94,0 1 1,0-2-1,-1 1 0,14-7 0,-20 9-22,-1 0-1,0 0 1,0 0-1,0 0 1,0 0-1,0 0 1,1 0-1,-1 0 1,0 0-1,0 0 1,0 0-1,0 0 0,1 0 1,-1 0-1,0-1 1,0 1-1,0 0 1,0 0-1,0 0 1,0 0-1,1 0 1,-1 0-1,0 0 1,0-1-1,0 1 1,0 0-1,0 0 1,0 0-1,0 0 0,0 0 1,0-1-1,0 1 1,0 0-1,0 0 1,0 0-1,0 0 1,0-1-1,0 1 1,0 0-1,0 0 1,0 0-1,0 0 1,0 0-1,0-1 1,0 1-1,0 0 0,0 0 1,0 0-1,0 0 1,0-1-1,0 1 1,0 0-1,0 0 1,-1 0-1,1 0 1,0 0-1,0 0 1,0 0-1,0-1 1,0 1-1,0 0 1,-1 0-1,1 0 0,0 0 1,0 0-1,0 0 1,-20-4-216,-29 3-732,45 1 774,-5 0-363,-1 1 0,1 0 0,-1 0 0,-9 3 0,8 0-1161,0 0 0,0 0 0,0 1 0,0 0 0,-11 9 0,-4 5-1083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19:54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822 18 628,'1'-2'387,"0"1"-1,0 0 0,0 0 1,1 0-1,-1 0 1,0 0-1,1 0 1,-1 1-1,1-1 1,-1 0-1,1 1 1,-1-1-1,1 1 1,2-1-1,30-3 2806,28 3-685,137 6 2496,-167-2-4467,-1 1 1,1 1-1,-1 2 0,40 15 0,-14 0 5,-2 2 0,-1 3 0,-1 2 0,76 56-1,-94-58-370,-1 1 0,-2 2 0,-1 2 0,-1 1 0,-2 1 0,46 73 0,-52-69-93,-1 2 1,-3 0 0,-1 1 0,-2 0-1,12 58 1,-9-9 6,-5 1 0,-3 0 1,-5 0-1,-7 113 0,-1-156-78,-3 1 1,-1-1 0,-3 0-1,-1 0 1,-3-2-1,-2 1 1,-1-2-1,-3 0 1,-2-1-1,-1-2 1,-2 0-1,-2-1 1,-2-2-1,-55 58 1,62-76-11,-2-1 0,0 0 1,-1-2-1,-1-1 0,-1-1 1,0-2-1,-33 13 0,24-13 0,0-2 1,-1-2-1,-1-2 0,0-1 1,-51 3-1,49-10 3,0-2 0,1-2 0,-1-1 0,1-2 0,0-2 0,-44-15 0,42 7-25,1-1 0,1-1 0,1-3-1,0-1 1,-37-30 0,33 20-4,2-1-1,1-2 1,-50-60 0,35 29 13,-61-101 1,65 83 9,-55-132 0,-14-99 18,108 284 16,2-1 0,1-1 0,1 1 0,2-1 0,0-45-1,5 53 8,1 0 0,2 0 0,0 0 0,2 1 0,1 0 0,0 0-1,18-40 1,-8 31 14,2 1-1,1 1 0,1 0 1,2 1-1,1 1 1,1 2-1,2 0 0,47-40 1,-35 38-398,0 2 0,2 2 0,1 1 1,2 2-1,0 2 0,59-20 0,-10 14-2252,-72 23 348,1 1 0,0 0 0,-1 2 1,38 2-1,1 6-922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4:53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1 232,'19'0'6587,"-13"2"-6556,-3-1 722,-7 1-456,-113 34 955,73-24-875,-61 25 0,99-33-340,0-1 1,0 1 0,0 1 0,1-1 0,-1 1 0,1 0 0,0 0 0,1 0 0,-1 1-1,1 0 1,0-1 0,0 2 0,1-1 0,0 0 0,0 1 0,0-1 0,1 1-1,0 0 1,-1 8 0,-3 17 258,2-1 0,-2 63 0,6-81-227,12 353 1330,24 1-300,52 194 454,-52-407-1056,-27-125-309,1 0-1,1 0 0,17 28 0,-23-49-124,0 0 1,0 0-1,1 0 1,0-1-1,1 0 1,0 0-1,0-1 1,0 1-1,1-2 1,-1 1-1,2-1 1,-1 0-1,0-1 1,10 4 0,9 1 93,1-1 0,0-1 0,37 4 0,-43-7-113,157 34-1709,-119-22-1661,-1 0-3370,-24-5 4233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6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727 59 288,'0'0'2448,"1"-3"-1316,6-15 9849,-7 14-10964,-3 1 80,0 0 0,0 0 0,0 1 1,0-1-1,0 1 0,0 0 0,-1-1 0,1 1 0,-1 1 1,0-1-1,1 1 0,-1-1 0,0 1 0,0 0 0,-6-1 0,1 2 61,1 0-1,0 0 0,0 0 0,0 1 0,-1 0 0,1 1 0,-10 2 0,-6 5 276,0 1 0,0 0-1,-42 27 1,15-2 95,1 2 0,2 2 0,1 2 0,-46 53 0,73-71-346,1 1 1,0 0-1,2 1 0,1 1 1,1 1-1,-15 38 0,23-48-101,1 0 0,1 0 0,0 1 0,1 0 0,1 0 0,1 0-1,0 0 1,2 0 0,0 0 0,0 0 0,7 35 0,-4-42-46,1 0 1,-1-1-1,2 1 1,-1-1-1,2 0 1,-1 0-1,1 0 1,1-1-1,0 0 1,13 14-1,-9-13-9,1 1-1,0-2 1,1 0-1,0 0 1,0-1-1,1-1 0,17 8 1,-9-7-12,1-1-1,-1-1 1,1-1 0,0 0-1,0-2 1,1-1 0,-1-1 0,0-1-1,1-1 1,34-5 0,-4-8 15,-50 13-30,-1 0 1,0 0-1,1-1 0,-1 0 1,0 1-1,0-1 0,0 0 1,0-1-1,-1 1 0,1 0 1,0-1-1,-1 1 0,4-7 1,-5 8-1,0 0 0,-1-1 0,0 1 1,1-1-1,-1 1 0,0-1 0,0 1 1,0-1-1,0 1 0,0-1 0,0 1 1,0-1-1,0 1 0,-1-1 0,1 1 1,-1-1-1,1 1 0,-1 0 1,1-1-1,-1 1 0,0 0 0,0-1 1,0 1-1,0 0 0,0 0 0,0 0 1,0 0-1,0 0 0,0 0 0,0 0 1,0 0-1,-1 0 0,-1-1 0,-3-2-3,-1 0 0,0 0 0,0 1 0,0 0 0,-10-3 0,-24-5-10,27 8 36,1 0 1,-1-1 0,1 0-1,-19-10 1,28 11 41,-3-2 10,13-3-120,-6 7 41,6-4-233,0 0 1,1 1-1,-1-1 0,1 1 1,9-4-1,15-10-1529,20-16-6045,-33 23 1476,-8 5 3517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6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1 664 736,'0'0'15657,"1"-3"-14632,6-6-311,-1 1-1,1-1 1,16-13-1,-3 2-50,40-40 734,26-30-5,244-274 2744,-279 308-5550,-27 33-3275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57 280,'22'-56'12683,"-21"60"-11395,13 191 6192,-7-78-5007,-5-94-2112,19 172 1084,-21-193-1581,1 0 0,-1 0 0,1-1-1,0 1 1,-1 0 0,1-1 0,0 1 0,0 0 0,0-1 0,0 1 0,1 1 0,11 6-4479,1-26-9222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7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704 1 1632,'25'1'9875,"-38"5"-2613,-2 1-8572,-2-2 1861,1 0-1,-1-1 1,0 0 0,0-2 0,0 0-1,-31 0 1,9-1 65,-91 2 902,81-4-2114,-1 2 0,-91 15 0,128-13-983,1 0 0,0 1 0,0 0 0,0 1 1,0 0-1,1 1 0,-20 14 0,4 7-1661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8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46 508,'-12'-46'14946,"11"48"-14740,1 0-1,0-1 1,0 1-1,1-1 1,-1 1-1,0-1 1,0 1-1,1-1 1,-1 1 0,1-1-1,0 3 1,2 3 260,13 55 1985,3-1 0,35 75-1,71 104 200,-95-189-1975,4-2 0,41 49 1,-50-69-1109,34 29 0,-37-40-1374,0-1 1,30 18-1,-34-26-6307,-11-6 1861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8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5 920,'0'-1'312,"1"1"0,0-1 1,0 1-1,0-1 0,0 1 0,0-1 0,0 1 0,0 0 0,0 0 1,0-1-1,0 1 0,0 0 0,0 0 0,0 0 0,0 0 1,0 0-1,0 0 0,0 0 0,0 1 0,0-1 0,2 1 0,-1 0-71,-1 0-1,0 0 0,1 0 0,-1 0 0,0 0 0,0 0 0,0 0 0,0 1 0,0-1 0,0 0 0,0 1 1,1 2-1,2 6 298,-1 0-1,0 0 1,3 18 0,-4-18 165,42 303 6790,-4-27-5768,-36-272-1861,0-8-2399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8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57 856,'1'-2'363,"0"1"91,0-1 0,-1 1-1,1-1 1,-1 1 0,1-1 0,-1 1 0,0-1 0,1 1-1,-1-1 1,0 1 0,0-1 0,0-1 0,-1 2-290,0 0-1,0 0 1,1 0 0,-1 0-1,0 1 1,0-1 0,0 0-1,0 1 1,0-1 0,0 1 0,0-1-1,0 1 1,0-1 0,0 1-1,0 0 1,0 0 0,0-1 0,-1 1-1,-1 0 1,-37-6 2640,-71-1 0,27 3-1579,-31-2-1588,57 9-2453,3 9-5046,38-7 5641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4:39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17 1136,'10'1'1856,"0"0"0,-1 0 0,16-2 3280,-32-1-3471,-14-3-346,-1 1 1,0 0 0,0 2-1,-34 0 1,-100 11 1678,85-4-2534,43-3-146,-38 1-4699,51-3 1148,1-1 0,-22-3 1,9-2-287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5:27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29 552,'-22'-28'10302,"23"29"-10240,1 1 0,-1-1 0,0 1 0,-1-1 1,1 1-1,0 0 0,0 0 0,-1-1 0,1 1 0,-1 0 1,1 3-1,1 2 78,3 5 132,0-1 0,1-1 1,1 1-1,10 12 0,1 3 76,190 246 1731,19-17-941,-121-139-605,-39-41-211,3-4 0,94 74 1,-148-133-998,18 15-1229,-16-9-7483,-17-12 7159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5:28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36,'0'0'4452,"4"6"-3600,38 61 1386,36 78 1,-28-49-1279,140 278 3010,-121-228-2137,-68-145-1815,-1-1 0,1 1 0,-1 0 0,1 0 0,-1 0 0,0 0 1,1 0-1,-1 0 0,0 0 0,0 0 0,0 0 0,0 0 0,0 0 1,0 0-1,0 0 0,0 0 0,0 0 0,0 0 0,-1 1 0,1-1-4,-1-1 0,1 0 0,-1 1 0,1-1 0,-1 1-1,1-1 1,-1 0 0,0 1 0,1-1 0,-1 0 0,1 1-1,-1-1 1,0 0 0,1 0 0,-1 0 0,0 0 0,1 0 0,-1 1-1,0-1 1,1 0 0,-2-1 0,-6 0 35,1 0 0,-1-1 0,1 1 1,-8-4-1,5 2-102,-24-7-1219,-69-10 1,77 18-3059,-43 1 0,38 3 2089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4:55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85 284,'9'-8'426,"0"2"0,1-1 1,-1 1-1,2 1 0,-1 0 0,13-5 0,3 2 317,40-10 0,-49 14-415,0 1-1,1 1 1,-1 0 0,1 2-1,30 2 1,-40-1-240,0 0 0,0 1-1,0 0 1,0 1 0,0 0 0,0 0-1,-1 0 1,0 1 0,0 0 0,0 1-1,0-1 1,0 1 0,-1 1 0,9 9-1,-2 1 31,-1-1 0,-1 2 0,-1 0-1,13 27 1,27 79 261,-47-114-357,205 642 1462,-136-408-957,-25-90-163,94 338 940,-136-473-1231,0 2 47,5 36 1,-9-52-103,0 0 0,-1 0 1,0 0-1,0 0 0,0 0 0,-1 0 0,1 0 1,-1 0-1,0-1 0,0 1 0,0 0 0,-1 0 1,1-1-1,-1 1 0,-3 5 0,3-7-6,0 0-1,-1 0 1,1 0 0,0-1-1,-1 1 1,0-1 0,1 1-1,-1-1 1,0 0-1,1 0 1,-1 0 0,0-1-1,0 1 1,-5 0 0,-46 0 70,35-1-65,-5 1-139,1 1 0,-1 1 0,1 1 0,0 1 0,-34 12 0,-109 52-3662,85-32-211,28-14 2175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5:57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2049 3854 588,'0'0'2292,"0"4"-1168,0 21 3339,10 25 14306,-7-59-18552,-2 0 0,1-1-1,-1 1 1,-1 0 0,0-1 0,-2-15 0,-11-64 352,8 59-392,-19-79 198,-49-139 0,59 205-348,-174-475 293,109 312-290,-200-512-55,-40 21-235,212 499 51,-202-279 1,270 424 173,-3 3 0,-1 1-1,-3 3 1,-1 1 0,-3 3 0,-1 1 0,-111-65 0,131 89 10,-92-47 685,122 63-673,-17-4-1326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0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3 908 64,'-3'13'8875,"15"-38"-7229,0-5-843,-1 0 1,7-35-1,-5 15-257,3-5-22,147-564 5158,-162 615-5598,-1 1 25,1-1-1,-1 1 1,1-1 0,0 1 0,0 0-1,1 0 1,-1 0 0,0 0-1,1 0 1,0 0 0,3-5 275,-4 14-122,18 111 696,6 32-255,-11-86-470,32 151-479,-35-172-928,-10-41 950,-1 1 1,1 0 0,-1-1 0,1 1 0,0-1 0,0 0 0,0 1 0,-1-1 0,1 0 0,0 1 0,1-1 0,-1 0 0,0 0 0,0 0-1,0 0 1,1 0 0,-1 0 0,0 0 0,1 0 0,-1-1 0,1 1 0,-1 0 0,3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1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1 141 744,'0'-9'13843,"9"19"-12943,13 22-390,37 90 1367,51 93 1380,-106-209-3100,0 0 0,0-1 1,1 1-1,0-1 0,6 7 0,-10-11-130,0 0 0,0-1 0,0 1 0,0 0 0,0 0 0,0-1 0,0 1 0,0 0 0,1-1 0,-1 1 0,0-1 0,0 0 0,0 1 0,1-1 0,-1 0 0,0 0 0,1 0 0,-1 0 0,0 0 0,0 0-1,1 0 1,-1 0 0,0 0 0,0-1 0,1 1 0,-1-1 0,0 1 0,0-1 0,0 1 0,1-1 0,-1 1 0,0-1 0,0 0 0,0 0 0,0 0 0,1-1 0,4-4 30,-1-1 1,0-1-1,0 1 0,-1-1 1,0 1-1,0-1 0,-1 0 1,1-1-1,-2 1 0,3-10 1,1-16-57,4-43 1,-7 48-53,8-127-923,-3 25-3115,-8 130 4010,3-26-3616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1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0 536 896,'3'-3'950,"2"-3"-614,-1 1 0,0-1 0,-1 0 0,1 0 0,-1-1 0,-1 1 1,1-1-1,-1 0 0,0 1 0,1-12 0,8-79 1626,-10 77-1608,24-305 4972,-22 315-3973,2 20-757,7 37-466,-5-18 182,9 25 309,35 77 0,-37-101-204,2-1 1,1 0 0,41 51-1,-36-67-341,-24-15-189,0 0 0,0 0 0,-1 0 0,1 0 1,-1 0-1,1 0 0,-1 0 0,0 1 0,0-1 0,0 1 1,1 0-1,-1 0 0,0 0 0,-1 0 0,1 1 1,0-1-1,0 1 0,0 0 0,0 0 0,0 0 0,0 0 1,-6 1-1,-19 3-2034,-13 6-5520,26-4 5456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1 693 244,'11'9'2002,"0"-1"0,24 12 0,-26-15-991,-7-3-744,0-1 1,0 0 0,0 0 0,1 0-1,-1 0 1,0 0 0,1 0 0,-1-1-1,0 1 1,1-1 0,-1 0 0,1 0 0,-1 1-1,1-2 1,-1 1 0,1 0 0,3-1-1,-4 0-126,0 0 0,0 0 0,0 0 0,-1 0 0,1-1-1,0 1 1,0 0 0,-1-1 0,1 1 0,-1-1 0,1 0 0,-1 1-1,0-1 1,0 0 0,2-4 0,1-3 146,-1 0 0,0-1-1,-1 0 1,1 0 0,-2 1 0,1-20-1,-2-20 592,-7-64-1,-2-18 219,9 130-905,2 8-113,5 14-28,1 7 63,2 0-1,17 34 0,-24-54-74,1-1-1,0 0 1,1 0-1,0-1 1,0 1 0,0-1-1,1 0 1,-1-1-1,1 1 1,1-1-1,-1-1 1,1 1-1,13 6 1,-16-9-22,0-1 0,0 0 0,0 1 1,1-2-1,-1 1 0,0 0 0,0-1 0,1 0 1,-1 0-1,0 0 0,1-1 0,-1 1 0,8-3 1,-5 1-4,-1-1 1,1 0-1,-1 0 1,1 0 0,-1-1-1,0 0 1,9-8 0,-2 0-14,-1-1-1,0 0 1,0-1 0,-2-1 0,17-28 0,-14 18-36,-1 0 1,-1-2-1,-2 1 0,0-1 0,-2 0 0,5-36 1,-9 47 21,0-7-17,3-39 1,-6 61 65,1 6 33,3 32 537,18 71 0,-18-96-470,0 1 0,0-1 1,1 0-1,1 0 0,0 0 0,0-1 0,1 0 0,1 0 1,12 14-1,-17-22-114,-1-1 1,1 0 0,-1 0-1,1 0 1,0 0-1,0 0 1,0 0 0,0-1-1,0 1 1,0-1-1,0 0 1,0 0 0,1 0-1,-1-1 1,0 1-1,1-1 1,-1 1 0,7-1-1,-6-1-24,1 0-1,0-1 1,0 1-1,-1-1 0,1 0 1,-1 0-1,1 0 1,-1 0-1,0-1 1,0 0-1,6-5 0,1-2-78,-1-1-1,0 0 0,-1 0 1,-1-1-1,1 0 0,-2 0 0,11-23 1,-7 9-154,-2 0 0,0-1 0,-2 1 1,7-44-1,-7 30-116,-4 28 169,-1 1-1,0-1 0,0-12 1,-2 24 94,1 4 117,1 1 8,0-1 1,0 1 0,1-1 0,0 0-1,-1 0 1,1 0 0,1 0 0,-1 0 0,0-1-1,1 0 1,0 1 0,0-1 0,0-1-1,0 1 1,0 0 0,1-1 0,7 3 0,14 2 210,45 6 0,-1 0 254,-34-6-189,-24-5-190,-1 0 1,0 0-1,0 1 1,1 1-1,10 5 1,-22-9-114,1 0 0,-1 0 0,1 0 0,-1 1 1,1-1-1,-1 0 0,0 0 0,1 1 0,-1-1 0,1 0 1,-1 0-1,0 1 0,1-1 0,-1 0 0,0 1 0,0-1 1,1 1-1,-1-1 0,0 0 0,0 1 0,0-1 0,1 1 1,-1-1-1,0 0 0,0 1 0,0-1 0,0 1 0,0-1 0,0 1 1,0-1-1,0 1 0,0-1 0,0 0 0,0 2 0,-1-1 1,0 0 0,1 0-1,-1 0 1,0 0 0,0 0-1,0 0 1,0 0-1,0 0 1,0-1 0,0 1-1,-3 1 1,-33 13-15,11-8-507,-67 18-1471,83-23 166,0 0 1,0-2-1,0 1 0,-11-2 1,6-1-2261,2-1 1236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3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0 345 232,'6'-2'679,"0"0"0,1 1 0,-1 0 1,1 0-1,-1 0 0,1 0 0,-1 1 0,1 0 0,8 2 0,29-3 3457,-43 1-4065,-1 0 0,1 0 1,0 0-1,-1-1 0,1 1 0,0 0 0,-1-1 0,1 1 1,-1 0-1,1-1 0,0 1 0,-1-1 0,1 1 0,-1-1 1,1 1-1,-1-1 0,1 0 0,-1 1 0,0-1 0,1 1 1,-1-1-1,0 0 0,1 1 0,-1-1 0,0 0 0,0 1 1,0-1-1,1-1 0,-2-22 777,0 14-468,-1-17 311,-1 0 0,-10-47 0,7 48-218,1-1-1,-3-48 1,8 74-444,0-1-1,0 1 1,0-1-1,0 1 0,0 0 1,0-1-1,0 1 1,1 0-1,-1-1 0,0 1 1,1 0-1,-1-1 1,1 1-1,-1 0 1,1 0-1,0 0 0,0-1 1,-1 1-1,1 0 1,0 0-1,0 0 1,0 0-1,2-1 0,-1 1 70,2 4-3,22 17 94,-22-16-140,1 1 1,0-1-1,0 0 1,1 0-1,-1-1 1,1 0-1,0 0 1,-1 0-1,1 0 1,1-1-1,-1 0 1,0 0-1,1-1 1,7 1-1,-5-2-23,0-1 0,0 0 0,-1-1 0,11-2 0,-16 3-34,-1 0 1,1 0-1,0 1 0,0 0 1,-1-1-1,1 1 0,0 0 1,0 0-1,0 1 0,3 0 1,-5-1 5,0 1 1,0 0 0,0-1 0,0 1 0,0 0 0,-1 0 0,1-1 0,0 1-1,-1 0 1,1 0 0,-1 0 0,1 0 0,-1 0 0,1 0 0,-1 0 0,1 0-1,-1 0 1,0 0 0,0 0 0,0 0 0,1 0 0,-1 1 0,0-1 0,0 0-1,-1 0 1,1 2 0,7 150 1097,-6-148-1043,0 0 0,1 0 0,0 0 1,0 0-1,0-1 0,5 9 0,-5-10-87,0 0 1,0 0-1,0 0 1,-1 1-1,1-1 1,-1 1-1,0-1 1,0 1-1,0-1 1,0 1-1,0 0 1,-1-1-1,0 1 1,0 0-1,0 4 1,-3 3-420,0 0 0,0 0 0,-1 0 0,-7 13 1,8-18-365,-1-1 0,1 0 0,-1 0 0,0 0 0,-8 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3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1 299 1180,'1'-4'962,"4"-20"5449,-4 26-6186,0 1-1,0-1 0,0 0 0,0 0 0,0 1 0,0-1 0,1 0 1,1 2-1,-1-2-74,-1 1-1,1-1 1,0 1 0,-1 0 0,1 0 0,-1 0-1,1 3 1,1 2 202,41 124 3401,-37-117-3445,0 1 1,0-2-1,2 1 1,0-1-1,0 0 1,16 16-1,-23-27-297,1 0-1,0-1 1,0 1 0,1 0-1,-1-1 1,0 0 0,1 0 0,0 0-1,-1 0 1,1 0 0,0-1-1,0 0 1,0 0 0,0 0 0,0 0-1,6 0 1,-5-1-137,1 0 0,-1-1 0,0 0 0,0 0 0,0 0 0,0-1 0,0 1 0,-1-1 0,1 0 0,0-1 0,6-4 0,1-2-368,-1 0-1,0-1 0,0 0 1,-1-1-1,-1 0 1,0 0-1,0-1 0,9-17 1,48-109-2488,-66 138 3031,1 0 1,-1 0-1,0 0 1,0 0-1,0 0 1,1 0-1,-1 0 1,0 0-1,0 0 1,1 0-1,-1 0 1,0 0-1,0 0 1,0 0-1,1 0 1,-1 0-1,0 0 1,0 1 0,0-1-1,1 0 1,-1 0-1,0 0 1,0 0-1,0 0 1,0 0-1,1 1 1,-1-1-1,0 0 1,0 0-1,0 0 1,0 1-1,0-1 1,0 0-1,1 0 1,-1 0-1,0 1 1,0-1 0,0 0-1,0 0 1,0 1-1,0-1 1,0 0-1,0 0 1,0 1-1,4 10 81,1 6 577,-3-9-308,1 0 0,-1 0 0,1 0 0,1 0 0,4 8 0,-6-14-319,0 1 0,0-1 0,0 0 0,0 0 1,0 0-1,1 0 0,-1 0 0,1 0 0,-1-1 1,1 1-1,0-1 0,0 1 0,-1-1 0,1 0 1,0 0-1,0-1 0,6 2 0,0-1 9,0-1-1,0 1 0,0-2 1,0 1-1,0-1 1,0 0-1,8-3 0,64-22 178,-14 4-321,-33 19-55,-27 3 112,-3 0 31,-1 0 33,1-1-39,-1 0 0,1 0-1,0 0 1,0-1 0,-1 1 0,1-1 0,-1 0-1,1 0 1,-1 0 0,0-1 0,0 1 0,4-4-1,-1-1 3,0 1 0,-1-1 0,0 0-1,0 0 1,5-11 0,-2 1-2,-1 0 0,-1-1 0,0 0 0,5-31 0,-10 46-25,-1 1-1,0-1 1,0 1 0,0-1-1,0 1 1,0 0 0,0-1-1,-1 1 1,1-1 0,-2-3 0,1 5-1,1 0 0,-1 1 1,1-1-1,-1 0 0,1 0 1,-1 0-1,0 1 0,1-1 1,-1 0-1,0 1 0,0-1 1,1 1-1,-1-1 0,0 1 1,0-1-1,0 1 1,0-1-1,0 1 0,0 0 1,0 0-1,0-1 0,1 1 1,-1 0-1,0 0 0,0 0 1,0 0-1,0 0 0,0 0 1,0 0-1,0 1 1,0-1-1,0 0 0,0 0 1,-1 1-1,-41 13 4,24-8-50,-1 0 1,1-1-1,-1 0 1,-36 2 0,53-7 35,0 0 1,1 0-1,-1 0 1,0-1-1,0 1 1,1-1-1,-1 0 1,1 0-1,-1 0 1,1 0 0,-1 0-1,1-1 1,-1 1-1,1-1 1,0 1-1,0-1 1,0 0-1,0 0 1,0 0-1,0 0 1,0 0-1,1 0 1,-1 0 0,1-1-1,-3-4 1,0-5-106,0 0 0,0-1 0,1 1 0,-2-20 0,3 21-273,0 0 0,0 0 0,-1 0 0,-5-12 0,8 22 186,0 0-1,-1 0 1,0 0-1,1 0 1,-1 0-1,1 0 1,-1 0-1,0 0 1,0 0-1,0 0 1,1 1-1,-1-1 1,0 0-1,0 1 1,0-1-1,0 0 1,0 1-1,0-1 1,0 1-1,-1 0 1,1-1-1,0 1 1,0 0-1,0 0 1,0 0-1,0-1 1,-1 1-1,1 0 1,0 1-1,0-1 1,0 0-1,0 0 0,0 0 1,-1 1-1,1-1 1,0 0-1,0 1 1,0-1-1,0 1 1,0 0-1,0-1 1,0 1-1,0 0 1,0-1-1,-1 2 1,-15 14-1807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4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26 277 860,'20'92'4325,"3"-1"0,39 94 0,-51-152-3101,5 4 1699,-17-44-2369,-52-190 1411,-3-16-971,38 138-683,10 47-102,1 0 1,2-1-1,-4-52 0,9 79-192,0 0 0,-1 0 0,1 0 0,0 0-1,1-1 1,-1 1 0,0 0 0,1 0 0,-1 0-1,1 0 1,-1 0 0,1 0 0,0 0 0,0 0-1,0 0 1,0 0 0,0 1 0,1-1-1,-1 0 1,0 1 0,1-1 0,-1 1 0,1-1-1,0 1 1,-1 0 0,1-1 0,0 1 0,0 0-1,2-1 1,1 1 9,0 1 0,0-1 1,1 1-1,-1 0 0,0 0 0,0 0 0,0 1 0,0-1 0,0 1 1,0 1-1,6 1 0,-4-1 11,13 5-151,-19-7 98,0 0 0,-1 1 0,1-1 0,0 0 0,-1 1 0,1-1 0,-1 0 0,1 1 0,-1-1 0,1 1 0,-1-1 0,1 1 0,-1-1 0,1 1 0,-1 0 0,0-1 0,1 1 0,-1-1 0,0 1 0,0 0 0,1-1 0,-1 1 0,0 0 0,0 0 0,-2 2-253,0 1-1,0-1 1,0 0-1,0 0 1,-1 0-1,1 0 1,-6 4 0,-15 13-2144,-15 14-8608,28-23 8366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5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0 490 1004,'3'0'2501,"5"0"-1228,-6 0-658,0 0 0,0 1 0,0-2 0,1 1 0,-1 0 0,0 0 0,0-1 0,4-1 1,-5 2-506,0-1 0,0 1 0,-1-1 0,1 0 0,0 1 1,-1-1-1,1 0 0,0 0 0,-1 0 0,1 0 0,-1 1 1,1-1-1,-1 0 0,0 0 0,1 0 0,-1 0 0,0 0 1,0 0-1,1 0 0,-1 0 0,0 0 0,0 0 1,0 0-1,-1-2 0,0-41 1165,-2 0 0,-3 0 0,-15-63 0,18 85-909,3 21 212,2 7-445,2 6-98,1 6 122,1 0-1,1-1 1,17 32-1,-22-45-123,0-1 0,0 1 0,1-1-1,0 1 1,-1-1 0,1 0 0,0 0 0,1 0-1,-1 0 1,0 0 0,1-1 0,0 0 0,0 1-1,-1-1 1,1-1 0,0 1 0,1-1-1,-1 1 1,0-1 0,0 0 0,0-1 0,1 1-1,7-1 1,-4-1-8,0 0 1,0 0-1,0-1 0,-1-1 0,1 1 1,0-1-1,-1-1 0,0 1 0,1-1 1,-2 0-1,1-1 0,0 0 0,-1 0 1,0 0-1,0-1 0,0 0 0,-1 0 1,0 0-1,0-1 0,-1 1 0,5-10 0,2-4-8,-2-1 0,0 0 0,-1 0 0,-1-1 0,-1 1 0,4-33 0,-16 65 187,-3 15-169,9-17-24,-2 7 21,1 0-1,0 1 1,2-1-1,0 1 1,3 16-1,-3-30-25,-1 0 0,1 0-1,0 0 1,0 0 0,0 0 0,1 0 0,-1 0 0,0-1-1,1 1 1,0 0 0,0-1 0,0 1 0,0-1 0,0 0-1,0 0 1,1 0 0,-1 0 0,1 0 0,-1 0-1,1-1 1,0 1 0,-1-1 0,1 0 0,0 0 0,0 0-1,0 0 1,0 0 0,0 0 0,0-1 0,0 0 0,0 1-1,1-1 1,4-1 0,2 0-9,0-1 0,-1 1 0,1-2 0,0 0-1,-1 0 1,0 0 0,0-1 0,0-1 0,0 1 0,-1-2 0,0 1 0,14-12 0,-11 7-31,0-1 0,-1 0-1,0 0 1,0-1 0,-2 0 0,1-1 0,11-25 0,-18 33 9,0 1-1,0-1 1,0 0-1,-1 0 1,0 0-1,0 0 0,0-1 1,-1 1-1,0 0 1,0 0-1,0 0 1,0 0-1,-1-1 1,0 1-1,0 0 1,-1 0-1,-1-6 0,1 8-33,0 0 0,1 0 0,-1 0 0,0 1 0,0-1 0,-1 0 0,1 1-1,-1 0 1,1-1 0,-1 1 0,1 0 0,-1 0 0,0 1 0,0-1-1,0 1 1,0-1 0,0 1 0,-1 0 0,1 0 0,0 0 0,-1 1 0,1-1-1,0 1 1,-1-1 0,1 1 0,0 0 0,-5 1 0,-5 0-617,1 1 0,-1 0 0,1 1 0,-21 7 0,23-6-1615,1 0 0,0 1 0,-13 9 0,8-6-233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5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1 147 40,'6'4'555,"1"0"1,-1 0-1,0 0 1,0 0-1,-1 1 0,1 0 1,-1 0-1,8 11 0,33 52 2413,-27-37-1800,16 26 865,-16-26 90,34 44 0,-53-73-2038,1-1 0,0 0 0,0 0 0,0 1 1,0-1-1,0 0 0,0 0 0,0 0 0,0 0 0,0 0 1,0-1-1,1 1 0,-1 0 0,0 0 0,1-1 0,-1 1 0,0-1 1,1 1-1,-1-1 0,1 0 0,-1 1 0,1-1 0,-1 0 1,1 0-1,1 0 0,1-6 484,0-6-432,-1-1 0,0 0-1,-1 0 1,-1 0-1,0 0 1,-1 0 0,0 0-1,-1 0 1,-3-19 0,-3-10-195,-22-68 1,24 94 12,-2-9-73,-16-35 1,20 54 98,0 1 0,0-1 0,0 1 0,-1-1 0,1 1 0,-1 0 0,-1 0 0,1 1 0,-1-1 0,0 1 0,-6-5 0,-7 3 9,17 6 13,0 0 1,0 0 0,0 0 0,0 1-1,0-1 1,0 0 0,0 1 0,0-1-1,0 1 1,1-1 0,-1 1 0,0-1-1,0 1 1,0-1 0,0 1 0,1 0-1,-1 0 1,0-1 0,0 1 0,0 1-1,1-2 2,-1 1-1,1-1 1,0 0-1,-1 0 1,1 1-1,0-1 1,-1 1-1,1-1 1,0 0-1,-1 1 1,1-1-1,0 1 1,0-1-1,0 0 1,-1 1-1,1-1 1,0 1-1,0-1 1,0 1-1,0-1 1,0 1-1,0-1 1,0 1-1,0-1 1,0 1-1,0-1 1,0 1-1,0-1 1,0 1-1,0-1 1,0 1-1,1-1 1,-1 1-1,0-1 1,0 0-1,1 1 1,-1-1-1,0 1 1,1 0-1,4 0 21,1 1-1,-1-1 0,1 1 0,-1-1 0,1-1 1,-1 1-1,1-1 0,-1 0 0,1-1 0,7 0 0,60-15-58,-42 8-190,-17 8-112,-13 0 307,-1 1 0,0-1 0,0 0 0,0 0 0,1 0 0,-1 1 0,0-1 0,0 0 0,0 0 0,0 0 0,0 1 0,0-1 0,0 0 0,1 0 0,-1 1 0,0-1 0,0 0 0,0 0 0,0 1 0,0-1 0,0 0 0,0 0 0,0 1 0,0-1 0,0 0 0,-1 1 0,1-1 0,0 0 0,0 0 0,0 1 0,-14 18-1251,-16 9-825,-9 10-6343,26-24 6232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05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1 146 920,'0'0'10684,"2"-4"-9652,26-41 6226,-27 43-6537,7-1 1088,-7 3-1698,-1-1-1,0 1 1,1 0-1,-1-1 1,1 1 0,-1 0-1,1 0 1,-1 0 0,0 0-1,1-1 1,-1 1 0,1 0-1,-1 0 1,1 0 0,-1 0-1,1 0 1,-1 0 0,1 0-1,-1 0 1,1 0 0,-1 0-1,1 0 1,-1 1 0,1-1-1,-1 0 1,1 0-1,-1 0 1,1 1 0,-1-1-1,0 0 1,1 0 0,-1 1-1,1-1 1,-1 0 0,0 1-1,1-1 1,-1 1 0,0-1-1,1 0 1,-1 1 0,0-1-1,0 1 1,0-1 0,1 1-1,104 136 2925,45 52-857,-123-163-2030,-27-26-148,0 0 0,0 0 0,1 0 0,-1 0 0,0 0 0,0 0 0,1 0 0,-1 0 1,0 0-1,1 0 0,-1 0 0,0 0 0,0 0 0,1 0 0,-1 0 0,0 0 0,0 0 0,1 0 1,-1 0-1,0 0 0,0-1 0,1 1 0,-1 0 0,0 0 0,0 0 0,0 0 0,1-1 0,-1 1 1,0 0-1,0 0 0,0 0 0,1-1 0,-1 1 0,0 0 0,0 0 0,0-1 0,0 1 0,0 0 1,0 0-1,0-1 0,0 1 0,3-8-1,-2-2 1,1 0 0,-1-1 0,-1 1 0,-1-15 0,1-18 0,3 16-16,0-1 1,2 1-1,1 1 1,1-1-1,1 1 0,1 0 1,16-30-1,-10 23 4,-13 26-6,1 0 1,1 0-1,6-11 1,-9 16-90,1-2-474,-1-1-712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08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19 117 176,'2'-1'425,"7"-4"20,1 0 0,0 1 1,0 0-1,0 1 0,0 0 0,1 1 1,-1 0-1,1 0 0,-1 1 0,1 1 1,-1-1-1,14 3 0,8 3-198,-1 2-1,0 0 1,0 3 0,-1 0-1,0 2 1,0 1-1,-2 2 1,0 0-1,0 2 1,-2 1 0,35 31-1,-12-5-117,105 98 222,-116-104-173,60 80-1,-91-108-166,-1 0 0,0 1 0,0 0 0,-1 0 0,-1 0 0,1 1 0,-2 0 0,0-1 0,0 1-1,-1 1 1,-1-1 0,0 0 0,0 0 0,-3 23 0,-1-18-4,0 0 0,-1 0 0,0 0 0,-2 0 0,0-1 0,-1 0 1,0 0-1,-2-1 0,-17 26 0,16-26-9,-1-1 0,0 0-1,0-1 1,-1 0 0,-1-1 0,-1 0 0,1-1 0,-2-1 0,1 0 0,-1-1 0,-1-1 0,-22 10 0,18-12-16,1 0 1,-1-1 0,-1-1-1,1-1 1,0-1-1,-1-1 1,0 0-1,1-2 1,-1 0-1,1-2 1,-1 0-1,1-1 1,-21-7 0,24 5-8,-1-1 0,1-1 0,0 0 0,1-1 0,0-1 0,0 0 0,1-1 0,1-1 0,0 0 0,0-1 0,1-1 0,1 0 0,0 0 0,-15-27 0,6 3 33,3-1-1,0 0 0,3-2 1,1 0-1,2 0 0,2-1 1,2 0-1,-4-65 0,9 56-585,3 1 0,2-1 1,1 0-1,4 1 0,1-1 0,28-90 0,-16 93-1394,7 7 599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6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18 400,'14'-17'3646,"-15"25"-260,-8 27-2424,5-11-233,2-1 0,1 1 0,2 29 0,-1-41-377,2 1 0,0-1 0,0 1 0,1-1 0,1 0 0,0 0 1,10 20-1,-13-29-286,1-1 0,-1 1 0,1 0 0,0-1 0,-1 0 0,1 1 0,0-1 0,0 0 0,0 0 0,1 0 0,-1 0 0,0-1 0,1 1 1,0-1-1,-1 1 0,1-1 0,0 0 0,-1 0 0,1 0 0,0 0 0,0 0 0,0-1 0,0 1 0,0-1 0,0 0 0,0 0 0,0 0 0,0 0 0,-1-1 1,1 1-1,0-1 0,0 0 0,0 0 0,0 0 0,0 0 0,-1 0 0,4-2 0,0 0-5,-1-1 0,1 1 0,-1-1 0,0 0 1,0-1-1,0 1 0,-1-1 0,0 0 0,0 0 0,0 0 0,0 0 0,-1-1 0,0 0 0,0 0 0,0 1 1,1-9-1,-2 7-65,-1 0 1,0 0-1,0 1 1,0-1 0,-1 0-1,0 0 1,-1 0-1,0 0 1,0 0 0,0 0-1,-1 1 1,0-1-1,0 0 1,-5-9 0,5 12-81,0 1 0,0 0 0,0 0 1,-1 1-1,1-1 0,-1 0 0,1 1 1,-1-1-1,0 1 0,0 0 0,0 0 1,0 0-1,-1 1 0,1-1 0,0 1 1,-1-1-1,1 1 0,-1 0 0,1 1 1,-1-1-1,0 0 0,1 1 0,-1 0 1,0 0-1,1 0 0,-1 0 0,0 1 1,1 0-1,-5 0 0,-3 2-752,0 1 1,1-1-1,-11 6 1,-13 8-5505,24-13 4390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6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49 52,'2'-2'343,"1"0"-1,-1 0 1,1 0-1,-1-1 1,0 1-1,0-1 1,0 1-1,0-1 1,0 0-1,0 0 1,-1 0-1,1 0 1,-1 0-1,0 0 1,1-6 1275,-5 9-1449,-1 1-1,1-1 1,0 1 0,-1 0 0,1 0-1,0 0 1,0 1 0,0-1-1,0 1 1,0-1 0,0 1 0,0 0-1,1 0 1,-1 0 0,1 1-1,-1-1 1,-3 5 0,4-4-8,-1 0-1,0 0 1,1 0 0,-1 1 0,1-1-1,0 0 1,0 1 0,0 0 0,0-1-1,1 1 1,0 0 0,0 0 0,-1 5-1,2-7-69,0 1 0,0-1 0,0 0-1,1 1 1,-1-1 0,1 1 0,0-1 0,-1 0-1,1 1 1,0-1 0,0 0 0,1 0-1,-1 0 1,0 0 0,1 0 0,-1 0 0,1 0-1,0 0 1,0 0 0,-1-1 0,1 1-1,0-1 1,3 2 0,54 37 1060,-24-18-628,-2 1-1,-1 2 0,37 37 1,-64-58-463,-1 0 0,-1 0-1,1 1 1,-1 0 0,1 0 0,-1 0 0,-1 0-1,1 0 1,-1 1 0,0-1 0,0 1 0,0 0 0,1 10-1,-3-15 59,-5-7-118,-1-2-1,0-1 0,1 0 1,0 0-1,0-1 0,1 1 0,0-1 1,1 0-1,0 0 0,0-1 0,1 1 1,-1-15-1,3 18 16,2-24 179,-2 29-167,0 1-1,1 0 0,-1-1 0,1 1 0,-1 0 1,1 0-1,-1 0 0,1-1 0,-1 1 0,1 0 1,0 0-1,0 0 0,0 0 0,-1 0 0,1 0 1,0 0-1,0 1 0,0-1 0,1 0 0,0 0 0,-1 1-2,1 0 0,-1 1-1,0-1 1,0 0 0,1 1-1,-1 0 1,0-1-1,0 1 1,0 0 0,0-1-1,0 1 1,0 0 0,0 0-1,1 1 1,-2-2 8,6 6 37,-1 0 0,0 0 0,-1 1 0,1-1 0,-1 1 0,-1 0 0,1 0 0,4 14 1,3 5 71,-6-15-138,18 33 151,-22-42-230,-1 0 0,1-1 0,1 1 0,-1-1 0,0 1 0,0-1 0,0 1 0,1-1 0,-1 0 0,1 0 0,-1 1 0,1-1-1,0 0 1,-1 0 0,1-1 0,0 1 0,0 0 0,-1-1 0,4 2 0,-4-3-41,0 1 0,0-1 0,0 1 0,0-1 0,0 0 0,1 1 0,-1-1 0,0 0 0,0 0-1,-1 0 1,1 0 0,0 0 0,0 0 0,0 0 0,-1 0 0,2-2 0,-1 1-189,4-6-1111,0 1 0,-1-1 1,0-1-1,-1 1 0,0-1 1,3-10-1,1-9-1020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6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37 520,'-2'7'7037,"1"-5"-6894,0 0 0,0 1-1,0-1 1,1 1 0,-1-1 0,1 1 0,-1-1 0,1 1-1,0 0 1,0-1 0,0 1 0,1 4 0,3 12 847,0 8 454,11 32-1,-13-53-1324,0 0 0,0 0-1,0-1 1,1 1 0,0-1 0,0 1-1,1-1 1,-1 0 0,1 0 0,0 0-1,7 5 1,-10-9-212,0 0 0,0-1 1,0 1-1,0-1 0,0 1 0,0 0 1,1-1-1,-1 0 0,0 1 0,0-1 0,0 0 1,1 1-1,-1-1 0,0 0 0,0 0 0,1 0 1,-1 0-1,0 0 0,0-1 0,2 1 1,-1-1-453,0 0 1,0 1 0,-1-1 0,1 0 0,0 0 0,-1 0 0,1-1 0,-1 1-1,1 0 1,-1 0 0,0-1 0,2-1 0,6-8-1502</inkml:trace>
  <inkml:trace contextRef="#ctx0" brushRef="#br0" timeOffset="1">221 60 452,'-3'-9'1048,"0"1"0,3-1-4,-7 4-52,1-4-63,-3 4-77,-1-1-112,-2 3-44,-4 0-96,0 1-100,1 2-136,-4 2-196,0 1-248,0 3-272,0 2-260,0-5-2240,4 0 967,2 0 641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7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2 352,'4'-1'324,"1"1"1,-1-1-1,1 1 0,-1 0 1,1 0-1,-1 1 1,1-1-1,-1 1 0,1 0 1,-1 0-1,0 1 0,1-1 1,-1 1-1,0 0 0,0 0 1,0 0-1,0 1 1,0-1-1,-1 1 0,5 4 1,3 5 435,0 0 1,0 2 0,-1-1-1,10 19 1,-12-18-450,0 0 1,2-2-1,-1 1 0,13 12 1,-21-25-397,0 1-1,0 0 1,-1-1 0,1 1 0,0-1 0,0 1-1,0-1 1,0 0 0,0 1 0,0-1 0,-1 0 0,1 1-1,0-1 1,0 0 0,0 0 0,0 0 0,0 0-1,0 0 1,0 0 0,0 0 0,0 0 0,0-1-1,0 1 1,0 0 0,0 0 0,0-1 0,0 1 0,0-1-1,-1 1 1,1-1 0,0 1 0,1-2 0,1 0-629,0-1 1,0 0-1,0 0 1,0 0-1,-1-1 1,4-4-1,6-13-980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7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1 228,'-1'4'783,"0"11"249,0 0 0,1 0 0,1 0 1,0 0-1,7 28 0,-7-37-837,1 0 0,0 0 0,0 0 0,0 0 0,1 0 0,0-1 0,0 1 0,0-1 0,1 0 0,-1 0 0,1 0 0,0 0 0,1-1 0,-1 1 0,1-1 0,0 0 0,9 5 0,-12-8-142,0 0 1,0 0-1,1 0 1,-1-1-1,0 1 1,1 0 0,-1-1-1,1 0 1,-1 1-1,0-1 1,1 0-1,-1 0 1,1 0 0,-1-1-1,1 1 1,-1-1-1,0 1 1,1-1-1,-1 0 1,4-2 0,-2 1 2,-1 0 1,1-1 0,-1 0-1,0 1 1,0-1 0,0-1-1,0 1 1,0 0 0,-1-1 0,0 1-1,4-6 1,-4 3-18,1 1 0,-1-1 0,1 1 0,-1-1-1,-1 0 1,1 0 0,-1 0 0,0 0 0,-1 0 0,1 0 0,-1 0 0,0 0 0,-1 0 0,1 0 0,-1 1-1,-1-1 1,-2-9 0,3 12-59,-1 1 1,1-1-1,-1 0 0,0 1 0,0 0 0,0-1 0,0 1 0,0 0 1,0 0-1,-1 0 0,1 0 0,-1 0 0,1 1 0,-1-1 1,0 1-1,0 0 0,0 0 0,1 0 0,-1 0 0,0 0 1,0 1-1,0-1 0,0 1 0,-1 0 0,1 0 0,-4 0 0,1 1-211,1-1 0,-1 2 0,1-1 0,0 1 0,-1-1 0,1 1 0,0 1 0,0-1 0,0 1 0,0 0 0,1 0 0,-1 0 0,-6 8 0,-14 15-4800,18-13 3445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07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0 386 236,'15'-2'592,"-1"0"0,1-1 0,22-8 0,-32 9-398,0-1 0,1 1 0,-1-1 0,-1 0 0,1 0 0,0-1 0,-1 1 0,0-1 0,0 0 0,0 0 0,0-1 0,4-6 0,-2 1 141,0 0 0,0-1-1,-1 0 1,-1 0 0,0 0 0,0 0 0,-1-1 0,1-15 0,0-7 1204,-2-52 0,-2 63 206,1 25-1682,0-1 1,-1 0-1,1 0 1,0 1 0,0-1-1,-1 1 1,1-1 0,-1 0-1,0 1 1,1-1 0,-1 4-1,2 1 87,1 1 6,0 0 0,1 0 1,0 0-1,1-1 0,0 0 0,-1 0 1,2 0-1,-1 0 0,1-1 0,0 0 1,0 0-1,0 0 0,11 5 0,-6-4 33,1 0-1,0-1 0,0 0 0,0-1 0,0 0 1,1-1-1,15 2 0,-17-5-88,-1 1 0,1-2 0,-1 1 1,1-1-1,-1-1 0,1 0 0,-1-1 0,0 0 0,0 0 0,0-1 1,0 0-1,-1-1 0,16-10 0,-12 7-168,-1-2 0,1 0 0,-2 0 0,1-1 0,-1-1 0,-1 0-1,0 0 1,12-22 0,-17 25-686,0-2-1,8-20 0</inkml:trace>
  <inkml:trace contextRef="#ctx0" brushRef="#br0" timeOffset="1">1141 137 1480,'-3'-6'15578,"6"32"-14858,-3-15-776,-3-5-992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5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40 333 108,'-7'-14'403,"0"-11"4290,1 10 2079,6 33-4682,28 313 2891,93 422-601,-94-644-3213,-21-98-922,-3-11-63,-2-11 215,-3-65-32,-16-92 1,-26-83-276,32 186-92,-36-177-172,-22-129-577,65 344 664,2 0 0,0-1 0,2 1 0,4-52 0,-1 71 77,-1 1-1,1-1 1,0 1-1,0 0 1,1 0 0,0 0-1,0 0 1,1 0-1,7-11 1,-7 14 13,-1 1 0,1-1 0,0 0 0,0 1 0,0 0 0,0 0 0,1 0 1,-1 0-1,1 1 0,0 0 0,0 0 0,0 0 0,0 0 0,0 1 0,9-2 0,-2 2 5,0 1-1,1-1 0,-1 2 1,1 0-1,-1 1 0,0 0 1,0 0-1,0 1 0,23 10 1,-14-4 20,-1 0 1,0 2-1,-1 0 0,30 24 1,-42-30-15,0 1 0,0 0 0,-1 1 1,0-1-1,-1 1 0,1 0 1,-1 0-1,-1 1 0,1-1 0,-1 1 1,4 13-1,-6-15-14,-1-1-1,0 0 1,0 0 0,-1 1 0,1-1-1,-1 1 1,0-1 0,-1 1-1,1-1 1,-1 0 0,0 1-1,-1-1 1,1 0 0,-1 0-1,0 0 1,0 0 0,-1 0 0,1 0-1,-6 7 1,1-4-70,0 0-1,0 0 1,-1-1 0,0 0-1,0-1 1,-1 0-1,0 0 1,0 0 0,-19 7-1,5-3-791,-2-1 0,-46 10 0,19-10-1247,9-2-2012,0 4-3669,24-3 4957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5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78 1016,'-3'-37'4754,"-1"-3"4469,8 156-2905,21 189-3656,100 860 1914,93 493-358,-210-1597-4218,-3-12 0,2 1 0,3-2 0,28 88 0,-34-129-107,-1 0 1,1 0-1,1 0 0,-1-1 0,1 0 1,0 0-1,0 0 0,1-1 1,11 9-1,-4-2-246,-9-14-751,-3-1 677,1-1 1,-1 1 0,0 0 0,1 0-1,-2-1 1,1 1 0,0 0-1,-1-1 1,1 1 0,-1-1-1,0 1 1,0-1 0,0 1-1,-2-7 1,-1-5-4071,-1-1 1,-7-16-1,11 32 4494,-11-30-3715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7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5 247 408,'0'-1'320,"-1"0"0,0 0-1,1 0 1,-1 0 0,1 0-1,-1-1 1,1 1 0,0 0 0,0 0-1,-1 0 1,1 0 0,0-1 0,0-1-1,5-9 286,0-1 0,1 1 0,1 0-1,0 0 1,0 0 0,1 1 0,0 1-1,1-1 1,11-9 0,-7 8-176,1 0 1,1 0 0,0 1-1,0 1 1,1 1-1,23-10 1,-30 15-227,0 1 0,0 0 0,0 1 0,1 0 0,-1 0 1,1 1-1,-1 0 0,1 1 0,0 0 0,-1 1 0,1-1 1,-1 2-1,1 0 0,-1 0 0,0 0 0,12 6 0,8 5 459,-1 1-1,-1 2 1,42 30 0,-40-25-146,1-2 1,37 19-1,-47-30-546,0 0 0,0-1 0,1-1-1,32 6 1,-39-11-823,0 0 0,-1 0-1,16-2 1,-18 0-1208,1-1 0,-1 0 0,1-1 0,11-4 0,-1-2-710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7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64 734 568,'129'237'13784,"-129"-236"-13690,1 0 18,-1 0 1,0 0-1,1 0 0,-1 0 0,1 0 0,-1 0 1,1-1-1,0 1 0,-1 0 0,1 0 0,0 0 1,-1-1-1,1 1 0,0-1 0,0 1 0,0 0 1,0-1-1,0 0 0,0 1 0,-1-1 0,1 1 1,3-1 732,-2-27 517,-1 20-1163,-1-1 0,1 1 0,-1 0 0,-2-12 0,-11-45 647,-26-76 1,16 62-562,-102-342 145,121 407-386,1 0 1,1 0 0,0 0-1,0-15 1,1 24-19,2-1 0,-1 1 0,0-1 1,1 1-1,0 0 0,0-1 0,0 1 1,0 0-1,1 0 0,0 0 0,-1 0 0,2 0 1,-1 0-1,0 1 0,1-1 0,3-4 0,1 2 31,0 1-1,0-1 0,0 1 1,1 0-1,-1 1 0,1 0 1,1 0-1,-1 1 0,0 0 1,1 0-1,-1 1 0,1 0 0,0 0 1,13 0-1,5 1 140,0 2 1,1 0-1,39 8 1,-42-4-54,0 1 0,-1 2 1,0 0-1,0 1 1,-1 2-1,0 0 1,-1 2-1,36 25 0,-54-34-111,1 0 0,-1 0 0,0 0 1,1 0-1,-2 1 0,1-1 0,-1 1 0,1 0 0,-1 0 0,3 8 0,-5-10-20,0 0 0,-1-1 0,1 1 0,-1 0 0,0-1 0,0 1 0,0 0 0,0-1 1,0 1-1,0 0 0,-1 0 0,1-1 0,-1 1 0,0-1 0,0 1 0,0 0 0,0-1 0,0 0 1,0 1-1,-1-1 0,1 0 0,-1 1 0,0-1 0,-4 3 0,-4 5 28,-1 0 0,0-1 0,-1-1 0,0 0 0,0-1-1,-1 0 1,0 0 0,-18 5 0,-16 3-402,-52 10-1,46-12-656,42-10 725,-60 17-3850,65-17 2797,-1 0 0,1 0 0,-1 1 0,1-1 0,0 1 0,1 0 0,-1 1 0,-5 5 0,-5 10-1819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4.2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29 92,'-1'-1'389,"1"0"1,-1 1-1,0-1 0,0 0 1,1 0-1,-1 0 0,0 1 1,1-1-1,-1 0 0,1 0 1,-1 0-1,1 0 0,-1 0 0,1 0 1,0 0-1,-1-2 0,1 3 242,0-1-1,1 1 1,-1-1 0,0 0-1,0 1 1,0-1-1,0 0 1,1 1-1,-1-1 1,0 1-1,1-1 1,-1 1-1,0-1 1,1 1-1,-1-1 1,1 1-1,-1-1 1,1 0-1,0 0 8,3 1-47,224 18 3327,-80-4-3124,211 25 605,-171-16-719,-8 1-62,130 11 323,-224-34-1521,-43-2-2619,-26 2 1567,-13 0-2863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8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5242 0 424,'48'2'2447,"-23"-1"96,-1-1 3357,-51 7-3284,2 0-1608,-316 38 4836,-91 13-3283,-379 44 684,177-35-1222,-730 54 790,591-61-1614,-16 45-1055,778-104-581,-1 1 0,1 1 1,0 0-1,0 0 0,0 1 0,0 0 1,1 1-1,0 0 0,-18 13 0,15-1-5422,10 19-9136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9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31 652,'-6'-30'13807,"-1"48"-12972,0 0 0,2 0 1,0 0-1,0 1 1,2 0-1,1 0 1,0 0-1,1 23 0,2-4 11,2 1 0,1-1 0,12 46 0,-13-70-828,1-1 0,1 0 0,10 21 0,-12-29-629,1 1 0,-1 0 0,1-1 0,0 0 0,8 9 0,-4-10-625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9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918 34 480,'1'-1'292,"0"0"0,-1 1 0,1-1 0,0 0 0,0 0 0,-1 1 0,1-1 0,0 0 0,-1 0 1,1 0-1,-1 0 0,1 0 0,-1 0 0,1 0 0,-1-2 0,0 2-154,0 1-1,0-1 1,-1 0 0,1 1 0,0-1-1,-1 1 1,1-1 0,0 0 0,-1 1-1,1-1 1,-1 1 0,1-1 0,-1 1-1,1 0 1,-1-1 0,0 1 0,1-1-1,-1 1 1,1 0 0,-1 0 0,0-1-1,1 1 1,-1 0 0,0 0 0,1 0-1,-2-1 1,-9-1 444,0 1 0,-1-1 0,1 2 0,-1 0 1,1 0-1,0 1 0,-19 3 0,13-2-112,10-1-355,-322 44 3712,229-27-5645,-122 39 0,195-47-1991,-40 20 0,31-10 1406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19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8 128,'-1'-7'11190,"0"38"-9682,0 11-20,-1 21 1091,11 104 0,-5-132-2110,2-1-1,1 0 1,2-1-1,21 54 1,-28-83-558,0 0 0,0 1 0,0-1 0,1 0 0,-1-1 1,1 1-1,0 0 0,6 4 0,-8-7-159,0 0-1,1 0 1,-1 0-1,0 0 1,1-1 0,-1 1-1,0 0 1,1-1-1,-1 0 1,1 1-1,-1-1 1,3 1 0,-2-1-439,-1-1 0,1 1 1,-1 0-1,1 0 0,0-1 1,12-6-4807,-5-1 2560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0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516 127 316,'3'-4'549,"0"0"-1,-1 0 1,0 0 0,0 0-1,0 0 1,0-1 0,-1 1-1,1-1 1,0-6 0,-2 9-343,0 0 1,0 0 0,-1 0 0,1 0-1,0-1 1,-1 1 0,1 0 0,-1 0 0,0 0-1,0 0 1,0 0 0,0 0 0,0 1-1,0-1 1,0 0 0,-1 0 0,1 1-1,-1-1 1,1 1 0,-1-1 0,1 1 0,-5-3-1,-1 0 110,0 0 0,-1 0 0,1 1 0,-1 0 0,0 0 0,0 1 0,0 0 0,-1 1 0,-8-2-1,-77-1 779,88 4-1059,-36 1-337,-71 9 1,92-7-957,-34 12 1,43-11-312,-1 2 0,1-1-1,-18 12 1,4-2-390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0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622 0 820,'13'6'8836,"-297"27"-1162,138-6-6761,3 1-3640,135-26 1074,0 0 0,0 0 0,0 1 0,-10 5 0,6 0-950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3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92,'0'0'1118,"2"4"20,0 0-664,0 1 1,0-1 0,0 1 0,0 0 0,-1 0 0,0 0-1,1 9 1,1 45 2358,0 1-580,5-3-583,11 66 1907,-15-101-3009,1-1 1,2 0-1,13 31 0,-14-44-819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4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4 228,'46'-1'12242,"-68"3"-11513,0 0 0,0-1 1,-34-4-1,26 0-536,0 1 1,0 2 0,0 1-1,-33 6 1,4 6-3115,0 7-4234,37-9 4900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4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874 1 296,'64'12'12809,"-268"11"-7464,-153 26-1617,120 0-6996,217-44 757,0 0-1,1 1 1,-24 12-1,6 1-671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5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1 576 828,'9'-57'3713,"-6"36"-424,10-39 0,-8 45-1764,-3 10-606,0 0 0,0-1-1,-1 1 1,0-1-1,0 1 1,1-8-1,10 72 1009,25 383 2337,-8-138-2222,-29-268-1758,-16-181-537,-22-296-923,39 198 537,2 91 336,-4 135 258,0 0-1,-2 1 1,0-1-1,-8-27 1,-4-14-36,14 57 89,1 0-1,0 0 0,-1 0 0,1-1 1,0 1-1,0 0 0,0-1 0,0 1 1,0 0-1,0 0 0,0-1 0,0 1 1,1 0-1,-1 0 0,0-1 0,1 1 1,-1 0-1,1 0 0,-1 0 1,1-1-1,1 0 0,0 0 14,1 0-1,0 0 1,0 0-1,-1 1 1,1-1-1,0 1 1,5-2-1,-5 2-20,6-1 32,-1 0 1,1 0 0,0 1 0,-1 0-1,11 1 1,16-3 77,72-5 285,5 4 129,-97 4-477,-41-1-41,0 1-1,-33 4 0,24 1-305,25-5 10,1 2 0,-1-1 0,-14 6 0,5-1 3,-24 9-3824,32-10 1447,1-1 0,0 2-1,-19 11 1,6 3-928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5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63 152 788,'3'-53'9974,"13"57"-9817,-12-3-83,0-1 0,1 1 0,-1-1 0,0 0 0,1 0 0,-1-1 0,0 0 0,1 1 0,-1-1 0,0-1 0,0 1 0,0-1 0,0 1 0,0-1 0,5-3 0,22-8 551,-22 10-321,-1-1 1,1 0-1,-1 0 1,16-11 0,12-6 744,-36 21-1033,0 0 0,0-1 0,1 1 0,-1 0 0,0-1 0,0 1 0,0 0 0,0-1 0,0 1 0,1-1-1,-1 1 1,0 0 0,0-1 0,0 1 0,0-1 0,0 1 0,0 0 0,0-1 0,0 1 0,0-1 0,-1 1 0,1 0 0,0-1 0,0 1 0,0-1 0,0 1 0,0 0 0,-1-1 0,1 1-1,0 0 1,-1-1 0,1 0 6,0 0 0,-1 1 0,1-1 0,-1 0 0,1 0 0,-1 1-1,1-1 1,-1 0 0,0 1 0,1-1 0,-1 1 0,0-1 0,0 0-1,1 1 1,-2-1 0,-2 0 59,0 1-1,-1 0 0,1 0 1,0 0-1,0 0 1,0 1-1,0-1 1,0 1-1,0 0 1,1 0-1,-1 1 0,-7 3 1,3-1 56,1 1 0,0-1 0,0 2 1,0-1-1,-10 11 0,1 4 152,0-1-1,1 2 1,-15 28 0,16-27 28,2 1 1,1 0-1,1 0 1,1 1 0,-9 37-1,16-53-194,1 0-1,0 0 1,1 0 0,0 1-1,0-1 1,1 0-1,0 0 1,0 0 0,3 10-1,-2-12-53,0-1 0,1 1 0,0-1 0,0 0 0,0 0 0,0 0 0,1 0 1,0-1-1,0 1 0,0-1 0,0 0 0,1 0 0,-1-1 0,8 5 0,-1-1 27,1-1 1,0 0 0,1-1-1,0-1 1,-1 0 0,1 0 0,18 1-1,98 5-616,-36-4-4292,-80-3 2100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6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14 888,'3'-14'12883,"-8"16"-11991,-12 6 55,0-2 0,-1 0-1,0-1 1,-36 5-1,31-7-442,13-2-296,1 0 1,-1-1 0,1 0 0,-12-1-1,-69-14 462,87 14-1007,-1 1 0,0 0 1,1 0-1,-1 0 0,0 0 1,-4 1-1,-16 32-13655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8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0 122 108,'53'-89'11784,"-40"74"-7762,-12 14-3745,0 0 1,1 0-1,-1 0 1,0 0-1,0 0 0,0 0 1,0 0-1,-1-1 0,1 1 1,0 0-1,1-4 1391,-1 6-1621,0 0 0,0 0 0,0 1 0,0-1 0,0 0 0,0 1 0,0-1 0,0 0 0,0 4 0,1 1 28,0 1 0,0 0 1,-1 0-1,0 0 1,-1-1-1,0 1 1,0 8-1,0 7 78,7 50 729,3 0 0,3 0 0,39 122 0,-46-173-685,-5-14-184,1 0 0,-1 0 1,2 0-1,-1 0 0,1-1 1,5 9-1,-59-51-20001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28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816 43 784,'41'-9'18629,"-67"8"-17632,-106-12 3365,27 1-1776,-196 5 0,212 7-1929,-14 4-234,53-1-3361,-1-2-8670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22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28 141 772,'-14'-5'3154,"5"1"2527,9 4-5527,-1-1 1,1 1-1,-1 0 1,1-1-1,0 1 1,0 0-1,-1-1 1,1 1-1,0 0 1,0-1-1,-1 1 1,1-1-1,0 1 1,0-1-1,0 1 1,0 0-1,-1-1 1,1 1 0,0-1-1,0 1 1,0-1-1,0 1 1,0-1-1,0 1 1,0-1-1,1 1 1,-1-1-1,0 1 1,0 0-1,0-1 1,0 1-1,1-1 1,-1 1-1,0-1 1,0 1-1,1 0 1,-1-1-1,0 1 1,1-1-1,18-13-161,-11 8 511,11-7-279,1 0-1,1 2 0,0 0 1,0 1-1,1 1 0,39-10 1,-48 16-159,-1 1 0,1 0 1,-1 1-1,1 0 0,-1 1 1,16 2-1,-20-1-14,0 1-1,0-1 0,-1 2 1,1-1-1,-1 1 1,1 0-1,-1 1 1,0-1-1,0 1 1,10 8-1,-12-7-12,0-1 0,0 1 0,0 0 0,-1 0 0,1 1 0,-1-1 0,-1 1 0,1 0 0,-1 0 0,0 0 0,3 11 0,-3-7 9,0 0-1,-1 0 1,-1 0 0,0 1 0,0-1-1,-2 21 1,-2-7 8,-1-2 1,-1 1-1,-1 0 0,0-1 0,-2 0 0,-13 26 1,-5 1 25,-1-2 0,-47 61 0,-78 81 195,61-80 420,89-107-665,1 0 1,-1-1 0,0 1 0,1 0 0,0 0 0,-1 0-1,1 0 1,0 1 0,0-1 0,0 0 0,1 0 0,-1 1-1,0-1 1,1 0 0,0 1 0,-1-1 0,1 0-1,0 1 1,0-1 0,0 1 0,1-1 0,-1 0 0,0 1-1,1-1 1,0 0 0,-1 1 0,1-1 0,0 0 0,0 0-1,1 0 1,-1 0 0,0 0 0,1 0 0,-1 0 0,1 0-1,-1 0 1,1-1 0,0 1 0,0 0 0,0-1-1,0 0 1,3 2 0,6 4 76,0-2-1,1 1 1,0-1 0,0-1-1,0 0 1,24 4-1,77 4 448,-67-10-265,0-3 0,58-7 0,90-23-2228,-170 27 1024,-3 2-1773,-15 3-1129,-1 2-3978,-4-2 5008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22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19550,'3'0'1220,"17"3"1106,18 3 2513,-12-4-4452,-25-2-1437,-1 0-514,0 0-1483,-3 3-3561,-9 12 1149,1-2 1658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27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 45 12,'24'-30'8419,"-23"29"-7651,2-5 407,-4 2 2372,-1 4-3446,0-1 1,0 0-1,0 1 0,0 0 0,0-1 0,0 1 0,0 0 1,0 0-1,0 0 0,0 0 0,0 0 0,0 1 1,0-1-1,0 0 0,0 1 0,1 0 0,-1-1 0,0 1 1,0 0-1,-3 2 0,-42 23 703,22-9-514,-1 1 1,2 1 0,1 2 0,0 0 0,-36 46-1,44-48-212,1 0 1,1 1-1,1 1 0,1 0 0,1 0 0,1 1 0,1 1 0,-8 29 0,15-44-72,-1 1-1,1-1 1,0 1 0,1 0 0,0-1-1,0 1 1,1 0 0,0-1-1,0 1 1,5 13 0,-4-16-18,0-2 0,1 1 0,-1 0 0,1 0 0,0-1 0,0 1 0,1-1 0,-1 0 0,1 0 0,0 0 0,0-1 0,0 1 0,1-1 0,-1 0 0,1 0 0,0-1 0,0 1 0,6 1 0,6 1-17,0 0 0,0-1 0,1-1-1,-1-1 1,1-1 0,0 0 0,-1-1-1,26-3 1,3-4 86,-1-1 1,47-15-1,-78 19-33,10-2 20,0-1 0,-1-1 0,-1-1 0,35-19-1,-33 13 135,-25 19-179,-1 0 0,1 0 0,0 0 0,0 1 0,0-1 0,1 0 0,0 1 0,0-1 0,0 7 0,1-9 0,-1 1 0,0-1 0,1 0 1,-1 0-1,1 0 0,0 0 0,0 0 1,0 0-1,0 0 0,0 0 0,0 0 0,0-1 1,1 1-1,-1 0 0,1-1 0,-1 1 1,1-1-1,0 1 0,-1-1 0,1 0 0,0 1 1,0-1-1,2 1 0,6 1-2,0 0 1,0 0-1,0-1 0,0 0 0,1-1 0,-1 0 1,12-1-1,74-9-8,-67 5 8,27-3 10,0-3-1,59-19 1,-83 19-19,0-1 1,-1-2 0,-1-1-1,55-35 1,-79 44 9,1 0-1,-1 0 1,0 0 0,-1-1 0,1 0 0,-1 0 0,8-13 0,-11 17 1,-1 0 0,0 0 0,0 0 0,0 0 0,0-1 0,0 1 0,-1 0 0,1-1 0,-1 1 0,1 0 0,-1-1 0,0 1 0,0 0 0,0-1 0,0 1 0,0 0 0,-1-1 0,1 1 0,-1 0 0,1-1 0,-1 1 0,0 0 0,0 0 0,0 0 0,0 0 0,-1 0 0,1 0 0,0 0 0,-1 0 0,-2-3 0,-2 0 1,-1 0-1,0 0 0,0 1 0,0 0 1,0 0-1,0 1 0,-1 0 0,0 0 0,1 0 1,-13-1-1,0 0 0,-1 1 0,-40 0 0,22 3-19,1 2 0,-58 11 1,77-9-427,2 0 1,-1 2 0,0 0 0,1 0 0,0 2-1,1 0 1,-21 13 0,17-5-2422,7 3-4050,10-11 4801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28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37 468,'0'0'789,"0"0"1,0 0-5,0 0-3,0 0-6,0 0 2,0 0 0,0 0-19,0 0-35,0 0-22,0 0-59,1 3-47,2 5-133,-2 1 0,1-1 0,-1 1 0,0 12-1,3 20 532,-3-33-923,1-1 0,0 0 0,0 0-1,0 0 1,1 0 0,0 0-1,1 0 1,-1-1 0,1 1-1,1-1 1,-1 0 0,1 0-1,0-1 1,0 0 0,1 0-1,0 0 1,-1 0 0,2-1-1,-1 0 1,0 0 0,1 0-1,0-1 1,0 0 0,0-1-1,0 1 1,0-2 0,0 1-1,1-1 1,10 1 0,1 0-21,1-1 0,-1-2 0,0 0 0,1-1 0,-1 0 0,0-2 0,0 0 0,0-1 0,0-1 0,-1-1 0,32-17 0,-25 10-31,-2-1 1,0-1-1,-1-1 1,0 0-1,-1-2 0,-1-1 1,29-37-1,-33 38-15,11-15 120,-27 33-63,0 1 7,0 0 19,-2 40 51,1-30-49,0 0 0,1 0-1,0 0 1,2 18 0,-1-25-58,0 1 0,0-1 0,0 1 1,1-1-1,-1 0 0,1 0 0,0 0 0,0 0 1,0 0-1,0 0 0,0 0 0,1-1 0,-1 1 1,1-1-1,0 1 0,-1-1 0,7 3 1,-4-2-9,1-1 0,0 1 1,0-1-1,0-1 0,0 1 1,0-1-1,0 0 1,0 0-1,0-1 0,0 0 1,11-1-1,7-1-134,38-10 0,-52 9 38,19-4-570,0-1 1,53-25-1,-38 11-2355,-3-4-3483,-30 15 4461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28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23 60,'-2'-14'1519,"-1"6"3991,-1 19-4952,1 0 0,0 0 0,1 0-1,0 0 1,1 1 0,0 16 0,7 79 1291,-3-73-1331,10 87 796,5-1 0,6-1 0,75 222 0,-57-233-448,59 108 1,21 51 947,-121-265-1785,1 1 1,-1 0-1,0 0 0,0 0 1,-1 1-1,1-1 0,-1 0 1,0 0-1,1 0 0,-1 0 1,0 1-1,-1-1 0,1 0 1,-1 0-1,1 0 0,-1 0 1,0 0-1,0 0 0,-3 6 1,2-7-20,0 0 0,0 1 0,0-1 0,-1 0 0,1-1 1,-1 1-1,1 0 0,-1-1 0,1 1 0,-1-1 1,0 0-1,0 1 0,1-2 0,-1 1 0,0 0 1,0 0-1,0-1 0,0 0 0,0 1 0,0-1 1,-4-1-1,-19-1-140,-1-1 0,1-2 0,0 0 0,-35-13 0,5 2-396,29 9-416,0 2 0,-1 1 0,1 1 0,-1 1 0,-35 2 0,58 0-120,1 1 0,-1-1 1,1-1-1,-1 1 0,1 0 0,0-1 1,-1 0-1,-6-3 0,4-1-1305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28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57 284,'0'-5'611,"0"4"-317,0 0 1,0 0-1,0 0 1,1 0-1,-1-1 1,0 1-1,-1 0 0,1 0 1,0 0-1,0 0 1,0 0-1,-1 0 1,1 0-1,0 0 1,-1 0-1,1 0 0,-1 0 1,1 0-1,-1 0 1,1 1-1,-1-1 1,0 0-1,1 0 1,-2-1-1,0 2 407,2 0-23,-16 28 1262,16-23-1785,-1-1 0,1 1-1,-1 0 1,1-1 0,1 1 0,-1 0 0,1-1-1,0 1 1,0-1 0,0 1 0,0-1 0,1 1-1,0-1 1,0 0 0,0 0 0,0 0 0,1 0-1,-1 0 1,1 0 0,0-1 0,7 7 0,-2-2 4,0-1 0,1 0 1,0-1-1,0 0 1,1 0-1,0-1 1,0 0-1,12 4 1,-9-5-71,0-1 1,0 0-1,0-1 1,1 0-1,-1-1 1,1-1-1,-1 0 1,1-1-1,-1 0 1,0-1-1,1 0 1,-1-1 0,0-1-1,16-7 1,-14 5-35,0-1 1,0-1 0,-1 0 0,0-1-1,-1-1 1,0 0 0,-1 0 0,0-2-1,0 1 1,-1-2 0,13-18 0,-21 26-17,1-1 0,-1 1 1,0-1-1,-1 0 0,1 0 1,-1-1-1,0 1 0,-1 0 1,2-11-1,-7 22 78,1 2-64,-1-1-1,1 0 1,0 1 0,1 0 0,-1 0-1,2 0 1,-1 0 0,1 0 0,0 0-1,0 0 1,1 1 0,0 12 0,1-9 40,0 1 1,1-1-1,0 0 1,0 0-1,1 0 1,1 0-1,0-1 1,0 1 0,1-1-1,1 0 1,10 15-1,-10-18-68,-1 0-1,1-1 1,1 0 0,-1 0-1,1 0 1,0-1 0,0 0-1,1 0 1,0-1 0,0 0-1,0-1 1,0 1 0,0-2-1,0 1 1,14 2 0,-2-3-217,-1 0 1,1-1-1,0-1 1,0-1-1,0-1 1,0-1-1,34-9 1,8-8-3571,-5-5-4872,-46 19 6045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30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0 728,'0'0'971,"0"0"-20,0 0-18,0 0-9,0 0-11,0 0-14,0 0 7,0 0-10,0 0-70,3 2-47,-1 0-565,0 0 0,0 0 0,-1 0 0,1 0 0,-1 1-1,1-1 1,-1 0 0,0 1 0,0 0 0,0-1 0,0 1 0,0-1-1,-1 1 1,1 0 0,-1 0 0,1 5 0,1 2-1,0 1 0,1-1-1,1 1 1,-1-1 0,2 0 0,-1 0 0,1-1 0,1 1-1,0-1 1,0 0 0,1-1 0,0 1 0,0-2-1,1 1 1,0-1 0,10 7 0,-10-8-156,1-1 0,-1 0-1,1 0 1,0-1 0,0 0 0,0-1 0,1 0 0,-1 0-1,1-1 1,-1-1 0,1 1 0,0-2 0,0 1 0,0-1-1,0-1 1,-1 1 0,20-6 0,-16 3-39,0-1-1,0 0 1,0-1-1,-1-1 1,0 0-1,0 0 1,0-2 0,-1 1-1,0-1 1,-1-1-1,0 0 1,0 0 0,-1-1-1,0 0 1,0-1-1,-2 0 1,1 0-1,9-20 1,-8 11-118,-2 6 372,-6 14-256,0 1 0,-1 0-1,1-1 1,-1 1 0,1 0-1,-1 0 1,0 0 0,1-1-1,-1 1 1,0 0 0,1 0-1,-1 0 1,0 0 0,0-1-1,0 1 1,0 0 0,0 0-1,0 2 1,1 3 47,0 0-1,0 0 1,1 0 0,0 0-1,0 0 1,1 0 0,0-1-1,0 1 1,0-1 0,0 0-1,1 0 1,0 0 0,0 0-1,0-1 1,1 1 0,-1-1-1,1 0 1,0 0 0,0-1-1,1 0 1,-1 0 0,1 0-1,0 0 1,-1-1 0,1 0-1,0 0 1,7 0 0,10 3-138,1-2 1,0-1 0,0-1 0,0 0 0,39-6 0,-24 0-904,0-1-1,50-14 1,-22-5-9085,-53 19 7508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5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40 40,'2'-2'714,"0"0"0,0-1 0,0 1 0,0-1 0,0 1 0,-1-1 0,3-4 0,1-3 5080,-10 10-5006,-4 1-481,0 0-1,0 1 0,0 1 0,0-1 0,1 1 0,-1 1 0,1-1 1,0 1-1,0 1 0,0 0 0,1 0 0,-1 0 0,-8 9 1,5-4 59,0 0 0,0 1 0,1 1 0,1-1 0,0 1 0,0 1 0,-11 23 0,18-31-219,0 0 0,0 1 0,0-1 0,0 1 0,1-1 0,0 1 0,1 0 0,-1-1 0,1 1 0,0 6 0,1-9-86,-1 0-1,1 0 0,0 0 0,0 0 0,0 0 0,0 0 0,0 0 1,1 0-1,-1 0 0,1-1 0,0 1 0,0-1 0,0 1 0,0-1 1,0 0-1,1 0 0,-1 0 0,0 0 0,5 3 0,2 0 34,0-1 0,0 0 0,1 0-1,0-1 1,-1 0 0,1-1-1,0 0 1,0 0 0,0-1 0,20 0-1,1-3 82,1-1 0,35-8 0,-46 6-105,0 0 0,-1-1 1,0-2-1,-1 0 0,1 0 1,-2-2-1,1-1 0,27-20 1,-42 28-57,0 0 0,-1 0 0,1-1 0,-1 0 0,1 1 0,-1-1 0,0-1 0,0 1 0,-1 0 0,1-1 1,-1 1-1,0-1 0,0 0 0,-1 1 0,3-11 0,-4 11-16,0 0 1,0 0-1,0 0 0,-1 0 1,1 0-1,-1 0 0,0 1 1,0-1-1,-1 0 0,1 0 1,-1 1-1,0-1 0,1 0 1,-2 1-1,1 0 1,0 0-1,-1-1 0,1 1 1,-1 1-1,-5-5 0,-2-1-103,0 1-1,-1 0 0,1 0 1,-1 1-1,-1 1 0,1 0 1,-1 0-1,0 1 1,0 1-1,0 0 0,-1 1 1,-13-1-1,-1 1-642,0 1 0,0 1 0,1 1 1,-46 9-1,54-6-543,0 0 1,-33 14-1,43-14-460,-1 0-1,0 1 1,1 0 0,-9 6-1,4-1-763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30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19 1016,'0'-1'139,"0"1"-1,0-1 1,0 0 0,0 0-1,-1 0 1,1 1 0,0-1-1,0 0 1,-1 0-1,1 0 1,0 1 0,-1-1-1,1 0 1,-1 1 0,1-1-1,-1 0 1,1 1-1,-1-1 1,0 1 0,1-1-1,-1 1 1,0-1 0,1 1-1,-1-1 1,0 1 0,1 0-1,-1-1 1,0 1-1,0 0 1,0 0 0,1 0-1,-1-1 1,0 1 0,0 0-1,0 0 1,1 0 0,-2 0-1,-33 5 912,31-5-626,-9 4-34,1-1 0,0 2 0,0-1 0,0 2-1,1 0 1,0 0 0,0 1 0,0 0 0,1 1 0,0 0 0,0 0 0,-15 20 0,13-15 13,2 2 0,0-1 1,0 1-1,1 1 1,1 0-1,1 0 1,0 0-1,-7 31 1,12-41-288,1 0 0,0 0 1,0 0-1,1 0 0,-1 0 1,2 0-1,-1 0 1,0 0-1,1 0 0,0 0 1,1 0-1,-1 0 1,1 0-1,1 0 0,-1-1 1,1 1-1,5 8 0,-4-8-58,0-1-1,1-1 0,0 1 1,-1-1-1,1 0 0,1 0 1,-1 0-1,1 0 0,-1-1 0,1 0 1,0 0-1,0-1 0,0 0 1,0 0-1,1 0 0,9 1 0,9 0-133,1-1 0,-1-1 0,1-2 0,-1 0 0,39-7 0,-13-3-886,82-27 0,-32-2-1158,-67 23-720,-1-1 0,40-28-1,-31 15 504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30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0 948,'0'0'1370,"0"5"71,-4 36 1840,2 1 0,6 63 1,20 87 289,-14-133-2661,3 0-1,2-1 1,2-1 0,37 80-1,-32-92-862,2-1-1,1-1 0,37 45 0,-39-64-1210,-8-15-1884,-15-8 2649,1-1 1,-1 0 0,1 0 0,-1 0 0,1 0 0,-1 0 0,1 1-1,-1-1 1,1 0 0,-1 0 0,1 0 0,-1 0 0,1 0 0,-1 0 0,1-1-1,-1 1 1,0 0 0,1 0 0,-1 0 0,1 0 0,-1-1 0,1 1 0,0 0-1,-1-1-2524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31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17 240,'0'0'1068,"-9"-11"20,0 8-40,-7 0-92,-3 3-104,-3 0-83,-3 0-161,-3 3-204,-4-3-220,1 6-244,-4 5-276,1-2-268,2 2-1513,4 0 721,6 1 476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31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57 716,'3'1'287,"0"0"0,0 0 0,0 1-1,0-1 1,0 1 0,0 0 0,-1 0 0,1 0 0,0 0 0,-1 0-1,0 0 1,0 1 0,0-1 0,0 1 0,0-1 0,3 6-1,2 6 644,0 0-1,6 19 0,-3-7 131,-10-25-1012,9 21 827,1 0 1,1-1 0,0 0 0,25 32 0,-32-49-802,-1 0 0,1 0 1,0 0-1,0 0 1,0 0-1,0-1 0,1 0 1,0 0-1,-1 0 1,1-1-1,0 1 0,0-1 1,1 0-1,-1-1 1,0 1-1,1-1 0,-1 0 1,1 0-1,-1-1 1,1 0-1,-1 0 0,1 0 1,-1-1-1,1 1 1,-1-1-1,7-2 0,-3 0-88,1-1 0,-1 0-1,0 0 1,0-1 0,0 0-1,-1-1 1,1 0-1,-2 0 1,12-11 0,4-7-122,30-42 0,-4 5 108,-49 60 50,0 1-1,0 0 1,0-1 0,1 1-1,-1 0 1,0 0 0,0-1 0,0 1-1,1 0 1,-1 0 0,0 0-1,0-1 1,1 1 0,-1 0-1,0 0 1,0 0 0,1 0-1,-1 0 1,0-1 0,1 1-1,-1 0 1,0 0 0,1 0-1,-1 0 1,0 0 0,0 0-1,1 0 1,-1 0 0,0 0 0,1 0-1,0 0 1,2 11 296,-5 28-154,1-22 43,1-9-126,0 0 1,1 0-1,0 0 1,0 1 0,1-1-1,0 0 1,0-1-1,1 1 1,0 0-1,7 12 1,-7-15-49,1-1 1,-1 1-1,1-1 1,-1 0 0,1 0-1,1-1 1,-1 1-1,0-1 1,1 0-1,0 0 1,0-1-1,-1 1 1,2-1-1,-1 0 1,0 0 0,0-1-1,7 2 1,2-1-7,-1-1 0,1 0 0,0-1 1,-1-1-1,1 0 0,0-1 0,-1 0 1,0-1-1,1 0 0,-1-1 1,-1-1-1,1 0 0,19-11 0,-20 9-44,0 0-1,-1 0 1,0-1-1,0-1 1,-1 0 0,0 0-1,0-1 1,-1 0-1,-1-1 1,0 0-1,0 0 1,-1-1-1,10-21 1,-16 29 1,1-1 0,-1 1 1,0-1-1,0 0 0,0 0 0,-1 0 1,1 1-1,-1-1 0,-1 0 0,1 0 1,-1 0-1,1 1 0,-1-1 0,-1 0 0,1 0 1,-1 1-1,1-1 0,-1 1 0,-1 0 1,1-1-1,-1 1 0,1 0 0,-1 1 0,0-1 1,-1 0-1,1 1 0,-6-5 0,1 1-12,0 1-1,-1 0 0,1 1 1,-1 0-1,0 0 0,0 1 0,-1 0 1,1 1-1,-1 0 0,0 1 1,1 0-1,-13-1 0,5 2-78,0 1-1,0 2 1,0-1 0,1 2-1,-1 0 1,0 1-1,1 1 1,-16 7-1,-1 1-550,2 2 0,-56 35 0,83-46 474,-25 15-994,-27 23 1,48-35-226,0 1 1,0 0 0,1 0 0,-8 11-1,8-7-443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0 524,'3'3'378,"-1"-1"-1,0 1 1,0 0 0,0-1-1,0 1 1,0 0 0,-1 0 0,1 0-1,-1 1 1,0-1 0,0 0-1,1 5 1,4 43 2638,-3-9-1272,1-24-1038,0-1-1,0 1 0,2-1 1,0 0-1,1 0 1,18 30-1,-21-41-583,0-1 0,-1 0 0,1 1-1,1-2 1,-1 1 0,1-1 0,0 1 0,0-1 0,0 0-1,1-1 1,-1 1 0,1-1 0,0-1 0,0 1 0,0-1-1,0 0 1,0 0 0,0 0 0,1-1 0,-1 0 0,1 0-1,11-1 1,-8-1-78,-1-1-1,0 0 1,-1 0-1,1-1 0,0 0 1,-1-1-1,0 1 1,1-2-1,-1 1 1,-1-1-1,1 0 1,-1-1-1,8-7 0,11-12-44,44-55 0,-63 72 3,9-13-30,28-31 134,-41 49-65,0-1 1,1 1-1,-1 1 1,1-1-1,-1 0 1,1 1 0,0 0-1,0 0 1,0 0-1,0 0 1,6-1-1,-3 5 95,3 6-30,-1 1-1,1 0 1,-1 1-1,-1 0 1,0 0-1,0 1 1,-1 0-1,6 13 0,-3-6 118,2 0 0,21 25-1,-26-35-159,1 0 0,0-1 0,0 0 1,1 0-1,0-1 0,0 0 0,0-1 0,17 8 0,-17-10-142,0-1 0,-1 1 0,1-2 0,0 1 0,0-1-1,0-1 1,0 1 0,0-2 0,0 1 0,17-4 0,-4-2-945,0 0 0,0-2 0,37-18 0,13-5-8281,-49 25 6733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0:32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45 22550,'-32'-8'288,"10"2"-84,3-2 140,4 5 136,5 0 120,-2 0-60,5 1-116,1-1-112,-3 0-120,9 3-196,-10-6-308,10 6-464,-9 0-512,9 0-788,-10 9-5229,10 2 2485,13 6 1640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6:00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0 676,'16'0'596,"-3"0"-108,6 0-136,-1 0-144,1 3-152,3-3-144,0-3-692,0 3 264,0 0 176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0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0 135 724,'0'0'749,"0"0"-38,0 0-49,0 0-52,3-3-35,12-16 983,-14 18-1058,-1 0-416,0 0-1,1 0 1,-1 0-1,1 0 1,-1 0-1,1 0 1,-1 0-1,1 0 1,-1 0-1,1 0 1,0 0-1,-1 0 1,1 1-1,0-1 1,0 0-1,1-1 1,3-3 446,0-1-280,0 0-1,0 1 1,1 0-1,-1 0 0,1 0 1,0 0-1,1 1 1,-1 0-1,1 1 0,-1-1 1,12-3-1,1 0 9,1 1-1,0 1 0,22-3 1,-20 6-79,-1 0 0,1 1 1,0 1-1,-1 1 0,38 7 1,-45-5-95,-1 0 0,1 1 0,-1 0 0,0 1 1,0 1-1,-1 0 0,0 1 0,0 0 0,0 0 0,11 11 1,-17-13-53,-1 1 1,0-1-1,0 1 1,-1 0 0,1 0-1,-1 0 1,-1 0-1,1 1 1,-1 0 0,0 0-1,-1 0 1,0 0-1,0 0 1,0 0 0,-1 1-1,0-1 1,-1 0-1,1 1 1,-1-1-1,-1 1 1,0 7 0,-2-3 1,1 0 0,-2 0 1,1-1-1,-2 1 1,1-1-1,-1 0 1,-1 0-1,0 0 0,-1-1 1,0 0-1,0-1 1,-11 11-1,-14 10 106,-62 46 1,58-49-36,26-20-66,6-4-6,0 0-1,0 0 1,0 1 0,0-1 0,1 1 0,-5 5-1,10-5 1,4 0-32,0-1 0,1 1 0,0-1 0,0 0 0,0-1-1,0 0 1,0 0 0,11 2 0,15 3 21,9 6 189,0 1 0,-1 2 0,-1 2-1,70 42 1,-102-54-161,0 0 1,0 0-1,0 0 0,-1 1 0,0 1 0,0-1 0,0 1 1,8 14-1,-12-17-24,-1 0 1,0-1-1,0 1 0,-1 0 1,1 0-1,-1 0 1,0 0-1,0 0 0,-1 1 1,0-1-1,0 0 1,0 0-1,0 0 1,-1 0-1,0 1 0,0-1 1,0 0-1,-3 7 1,-1-1 17,0-1 1,-1 0-1,0-1 1,0 1-1,-1-1 1,0-1-1,-1 1 1,0-1-1,0 0 1,-1-1-1,0 0 1,-13 8-1,-7 3 126,-1-2 0,-59 23 0,61-29-323,-1-2 1,0-1-1,0-1 1,-42 3-1,70-9 42,0 0 0,0 1 1,0-1-1,0 0 0,0 0 0,0 0 0,-1 0 0,1-1 0,0 1 0,0 0 0,0 0 0,0-1 0,0 1 0,0-1 0,0 1 0,0-1 1,0 1-1,0-1 0,0 1 0,0-1 0,0 0 0,0 0 0,1 1 0,-2-2 0,1 1-231,1-1 0,0 1-1,0 0 1,0 0 0,0 0 0,0 0 0,0 0-1,0 0 1,0 0 0,0 0 0,0 0 0,0 0-1,1 0 1,-1 0 0,0 0 0,1 0-1,-1 0 1,1 0 0,-1 0 0,1 0 0,-1 0-1,1 0 1,0 1 0,0-1 0,-1 0-1,3-1 1,8-9-1970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0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1204,'6'-8'1712,"0"2"-180,0 0-115,-6 6-97,13-8-100,-10 5-124,0-3-124,-3 6-180,0 0-244,-3-11-284,-3 5-404,6 6-444,-6-5-436,6 5-2496,0 0 1195,0 0 789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1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41 266 12,'-4'-1'5217,"-1"7"-4136,1 16-280,12 31 1405,2 0 0,2-1 0,21 55 0,-29-95-1834,8 21 488,-12-32-815,0 0 1,1 0-1,-1 0 0,1 0 0,0 0 0,-1 0 0,1 0 1,0 0-1,-1-1 0,1 1 0,0 0 0,0 0 1,0-1-1,0 1 0,0 0 0,0-1 0,0 1 1,0-1-1,0 1 0,0-1 0,0 0 0,0 1 0,2-1 1,-2-1-18,0 1 0,0-1 1,0 0-1,-1 1 0,1-1 0,0 0 1,0 0-1,0 0 0,-1 1 1,1-1-1,-1 0 0,1 0 1,0 0-1,-1 0 0,0 0 0,1-2 1,0 2 26,2-6 10,-1 0 0,1 0 0,-2 0 0,1 0 0,-1 0 0,0 0 0,0 0 0,-1-14 0,-1-5 28,-5-27-1,-6-4-98,-2 1-1,-3 1 0,-27-64 1,23 69-10,7 17 724,-11-36 0,25 67-526,0 2-158,1-1 0,-1 1-1,1-1 1,-1 1 0,1-1 0,0 1 0,-1-1 0,1 1 0,0 0-1,-1-1 1,1 1 0,0 0 0,0 0 0,-1 0 0,1-1-1,0 1 1,0 0 0,-1 0 0,1 0 0,0 0 0,1 1-1,12-1 94,-4 1-86,-1 1 1,1 0 0,-1 0 0,1 1-1,-1 0 1,0 1 0,14 8-1,-1-2-1,166 82 107,-151-70-92,-1 1 1,61 52-1,-91-70-43,-1 1 1,1 0-1,-1 0 1,0 0 0,0 0-1,-1 1 1,0 0-1,0 0 1,0 0 0,-1 0-1,0 1 1,2 9-1,-4-11-1,0 0 0,0 1 0,-1-1 0,0 1 0,0-1 0,0 1 0,-1-1 0,0 1 0,-1-1 0,1 0 0,-1 0 0,0 0 0,-1 0-1,1 0 1,-6 9 0,-2 0-22,0 0 0,-2-1 0,0 0 0,0 0 0,-1-1 0,-23 17 0,-95 59-1412,114-79 1015,10-5-328,-30 16-404,13-15-6463,22-6 3921,2 0 1120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6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1 515 40,'9'4'744,"0"0"0,0-1 0,0 0 1,1 0-1,-1-1 0,1-1 0,12 2 0,-18-3-517,-1 0 1,1-1-1,0 1 0,-1 0 0,1-1 0,-1 0 1,1 0-1,-1 0 0,1-1 0,-1 1 1,1-1-1,-1 1 0,0-1 0,0 0 0,0-1 1,0 1-1,0 0 0,-1-1 0,1 1 0,-1-1 1,1 0-1,2-5 0,3-7 188,0 0 0,-1-1 0,0 0 0,-2 0 0,1 0 0,-2-1 0,4-26 0,-6 20-136,0 1-1,-1-1 1,-2 0 0,0 0-1,-5-27 1,4 41-218,0-1 0,0 1 1,-1 0-1,0 0 1,-1 0-1,0 1 0,0-1 1,-1 1-1,0 0 0,0 0 1,-11-12-1,106 24 333,-47-6-348,-1-3 0,0-1 0,-1-3 0,76-24 0,-109 30-18,1 1-1,-1 0 1,0 0-1,18-1 1,-26 4-13,1-1 0,-1 1 0,1-1 1,-1 1-1,0 0 0,0-1 0,1 1 0,-1 0 0,0 0 1,0-1-1,0 1 0,0 0 0,1-1 0,-1 1 0,0 0 1,0 0-1,-1-1 0,1 2 0,-2 8 145,0 0-1,-1-1 1,0 1 0,-6 11 0,-4 13 260,1 6 66,1 0 0,3 1 0,1 0 0,2 0 0,0 45 0,5-76-432,1 0 0,0-1-1,0 1 1,1 0 0,0-1 0,1 0-1,0 0 1,1 1 0,7 13 0,-10-20-222,1 0 1,-1-1-1,1 0 0,0 1 1,0-1-1,0 0 1,0 0-1,0 0 1,0 0-1,0 0 1,1-1-1,-1 1 0,0-1 1,1 1-1,0-1 1,-1 0-1,1 0 1,0 0-1,0 0 1,-1-1-1,1 1 0,0-1 1,0 0-1,0 1 1,0-1-1,0 0 1,0-1-1,0 1 1,-1-1-1,1 1 0,0-1 1,0 0-1,-1 0 1,1 0-1,0 0 1,2-2-1,33-20-8611,-22 10 6016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1244,'0'0'158,"1"0"0,-1 0 0,1 0 0,0 0 0,-1 0 0,1 0 0,0 0 0,-1 0 0,1 0 0,0 0 0,-1 1 0,1-1 0,-1 0 0,1 1 0,-1-1 0,1 0 0,-1 1 0,1-1 0,-1 0 0,1 1 0,-1-1 0,1 1 0,-1-1 0,1 1 0,-1-1 0,0 1 0,1-1 0,-1 1 0,0-1 0,1 1 0,-1 0 0,0-1 0,0 1 0,0-1 0,0 2 0,10 29 1068,-8-23-375,30 110 3226,80 255 1499,-110-369-5925,16 35 159,-4-23-2595,-13-15 2130,0-1 0,0 1 0,1 0 0,-1-1 0,0 1 0,0-1 0,1 1 0,-1-1 0,0 0 0,1 1 0,-1-1 0,3 0 0,-3 0-1796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2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83 836,'31'-76'7971,"-30"75"-7312,0-2 225,0 0-832,-3 4 2042,-10 11-1562,0 1-1,1 1 1,0 0 0,1 0 0,1 1 0,0 1 0,2-1-1,-13 33 1,20-45-477,-1 0-1,1 1 1,-1-1-1,1 0 1,0 0 0,0 0-1,1 1 1,-1-1-1,0 0 1,1 0-1,0 0 1,0 0-1,0 0 1,0 0-1,0 0 1,1 0 0,0 0-1,-1-1 1,1 1-1,0 0 1,0-1-1,0 0 1,0 1-1,1-1 1,2 2 0,8 7 77,1 0 1,0-2-1,23 13 1,-23-14-41,16 8 46,-12-6-5,-1-1-1,0 2 1,-1 0 0,28 26-1,-41-34-121,1 1 0,-1-1 0,0 1-1,0 0 1,-1 0 0,1 1 0,-1-1-1,0 0 1,0 1 0,0-1 0,-1 1-1,0 0 1,0 0 0,0-1 0,0 1-1,-1 0 1,1 0 0,-1 0 0,-1 0-1,1 0 1,-1-1 0,0 1 0,0 0-1,0 0 1,-2 4 0,-2 4-184,-1 0 0,-1 0 1,0-1-1,0 0 0,-1 0 0,0-1 1,-19 18-1,-6 3-3536,-3-4-4835,30-25 6115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2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31 632,'3'-23'2627,"-2"15"5228,4 49-6385,3 0-1,1-1 1,23 65-1,56 113 659,-86-214-2085,144 295 2533,-51-114-742,-92-181-1797,0 1-1,-1 0 0,1-1 0,-1 1 0,0 0 0,-1 0 0,2 8 0,-3-13-31,0 1 0,0 0 0,0 0 0,0 0 0,0 0-1,0 0 1,0 0 0,0 0 0,-1 0 0,1 0 0,0 0 0,-1-1 0,1 1-1,0 0 1,-1 0 0,1 0 0,-1-1 0,-1 3 0,1-2-12,0-1 0,-1 1 1,1 0-1,0 0 0,-1-1 0,1 1 1,-1-1-1,1 1 0,-1-1 0,1 0 1,-1 1-1,1-1 0,-1 0 0,0 0 1,-1 0-1,-18-2-900,-1-1 0,1-2 0,1 1 0,-1-2 0,-33-14 0,50 18 570,1 1 193,-2-1-1165,-1 0-1,1 0 0,0-1 1,0 1-1,0-1 1,0 0-1,-6-5 0,1-3-1365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2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37 117 1064,'0'-1'269,"-1"0"-1,1 0 1,0 0-1,-1 1 1,1-1-1,-1 0 1,1 0-1,-1 1 1,0-1-1,1 0 1,-1 1-1,0-1 1,1 0-1,-1 1 1,0-1-1,0 1 1,1 0-1,-1-1 1,0 1-1,0-1 1,0 1-1,0 0 1,-1-1-1,1 2-171,0-1 0,0 1 0,0 0 0,1-1-1,-1 1 1,0-1 0,0 1 0,0 0 0,1 0 0,-1-1-1,0 1 1,1 0 0,-1 0 0,1 0 0,-1 0 0,1 0-1,-1 0 1,1 0 0,0 0 0,-1 0 0,1 0 0,0 0-1,0 1 1,-2 8 283,0-1 0,1 0-1,1 1 1,0-1 0,0 0-1,0 1 1,1-1 0,1 0-1,0 1 1,0-1 0,4 9-1,2 4 208,0 0 1,2-1-1,16 26 0,-20-38-392,0 0 1,1-1-1,0 1 0,0-2 1,0 1-1,1-1 0,1 0 1,-1 0-1,16 8 0,-19-12-132,-1-1-1,0 0 0,1 0 0,-1 0 0,1-1 0,0 1 1,0-1-1,-1 0 0,1-1 0,0 1 0,0-1 1,0 0-1,0 0 0,0 0 0,0-1 0,0 0 0,-1 0 1,1 0-1,0 0 0,-1-1 0,1 0 0,-1 0 0,6-3 1,-1-1-23,0-1 1,-1 0 0,0 0-1,0-1 1,-1 0 0,0-1 0,-1 1-1,1-1 1,-2-1 0,1 1 0,-1-1-1,-1 0 1,0 0 0,0 0 0,3-17-1,-2 6-132,-2 0-1,0 0 1,-2-1 0,0 1-1,-1-1 1,-1 1 0,-5-22-1,4 15-313,-1-10-368,2 36 610,1 0-1,0 0 0,-1 0 1,0-1-1,1 1 0,-1 0 1,0 0-1,0 1 0,0-1 1,0 0-1,-1 0 1,-1-2-1,2 3-961,-4 18-4789,4 2 2604,4-4 1004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3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0 537 776,'11'-28'1380,"-1"0"-1,-2 0 1,0-1-1,-2 0 1,-2 0-1,0-1 1,-1-40-1,3 32 1201,-5 40-2487,0 0 1,1 0-1,-1-1 1,1 1-1,-1 0 1,1-1-1,-1 0 1,1 1-1,3 1 0,6 6 230,33 41 810,-29-31-531,26 24 0,-28-31-335,0-1-1,1 0 1,0-1 0,1-1 0,0 0 0,17 7 0,-28-14-231,0 0 0,0-1 0,0 0 0,0 1 1,0-2-1,0 1 0,0 0 0,1-1 0,-1 0 0,0 0 0,0 0 0,0 0 0,1-1 0,-1 0 1,0 0-1,0 0 0,0 0 0,0-1 0,0 1 0,0-1 0,0 0 0,-1 0 0,1 0 1,-1-1-1,1 1 0,-1-1 0,0 0 0,0 0 0,0 0 0,3-5 0,1-3-67,-1 0 1,0 0-1,-1 0 0,0-1 0,-1 1 0,0-1 1,-1 0-1,0-1 0,-1 1 0,0 0 0,0-20 1,-2-2-391,-1 0 1,-2 0-1,-6-33 1,6 52 102,3 9 76,-1 0-1,0-1 1,0 1-1,-1 0 1,0 0-1,0 0 1,-1 1-1,-5-11 0,8 15 95,0 1-1,0 0 0,-1-1 0,1 1 1,0 0-1,0-1 0,-1 1 0,1 0 1,0 0-1,-1-1 0,1 1 0,0 0 0,-1 0 1,1-1-1,-1 1 0,1 0 0,0 0 1,-1 0-1,1 0 0,-1 0 0,1 0 0,0 0 1,-1-1-1,1 1 0,-1 0 0,1 0 1,0 0-1,-1 1 0,1-1 0,-1 0 1,1 0-1,-1 0 0,1 0 0,0 0 0,-1 0 1,1 1-1,0-1 0,-1 0 0,1 0 1,0 1-1,-1-1 0,1 0 0,0 0 0,-1 1 1,-6 8-4044,5-4 4557,-1 7-2485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4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33 576,'0'0'857,"7"-2"412,-3 1 2763,2-2-2307,0 1 1,0-1-1,0 0 0,8-7 1,-13 9-1610,-1 1-13,0 0-1,0 0-27,0 0-5,0 0-66,0 0 0,0 0 0,-1 0 0,1 0 0,0 0 0,0 0 0,0 0 0,0 0 0,-1 0 0,1 0 0,0 0 0,0-1 0,0 1 0,0 0 0,-1 0 1,1 0-1,0 0 0,0 0 0,0 0 0,0 0 0,-1 0 0,1 0 0,0-1 0,0 1 0,0 0 0,0 0 0,0 0 0,0 0 0,0-1 0,0 1 0,-1 0 0,1 0 0,0 0 0,0 0 0,0-1 0,0 1 1,0 0-1,0 0 0,0 0 0,0 0 0,0-1 0,0 1 0,0 0 0,0 0 0,0 0 0,0-1 0,0 1 0,0 0 0,1 0 0,-1 0 0,0 0 0,0-1 0,0 1 0,0 0 0,0 0 0,0 0 0,0 0 0,-3 0-1,-6 2-1,0-1 1,0 2 0,1-1 0,-1 1-1,1 0 1,0 1 0,0 0-1,0 0 1,0 0 0,-11 10-1,14-8 35,-1 1 0,2-1-1,-1 1 1,1 1-1,0-1 1,0 0-1,0 1 1,1 0-1,1 0 1,-1 0-1,1 0 1,1 0-1,0 0 1,0 1-1,0-1 1,1 0-1,0 1 1,1-1-1,1 9 1,0-5 33,0-1-1,1 0 1,0 0-1,0-1 1,1 1 0,1-1-1,0 0 1,0 0 0,1 0-1,1 0 1,-1-1 0,1 0-1,13 12 1,-15-18-56,0 1-1,-1-1 1,1 0 0,1-1 0,-1 1-1,0-1 1,1 0 0,-1 0 0,1-1-1,0 1 1,0-1 0,-1-1 0,1 1-1,0-1 1,0 0 0,0 0 0,11-2-1,7-3-99,-1 0 0,45-16 0,-59 18 53,168-75-680,-25 10-2321,-122 57-1214,43-10 1,-57 18 2266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4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26 340,'2'-26'5033,"-2"26"-4984,0 0 1,0 0-1,0 0 1,0 1-1,0-1 0,0 0 1,0 0-1,0 0 1,0 0-1,0 0 0,0 0 1,0 0-1,0 0 0,0 0 1,0 0-1,0 0 1,0 0-1,0 0 0,0 0 1,0 0-1,0 0 1,0 0-1,0 0 0,0 0 1,0 1-1,0-1 0,0 0 1,0 0-1,0 0 1,1 0-1,-1 0 0,0 0 1,0 0-1,0 0 1,0 0-1,0 0 0,0 0 1,0 0-1,0 0 0,0 0 1,0 0-1,0 0 1,0 0-1,0 0 0,0 0 1,0 0-1,1 0 1,-1-1-1,0 1 0,0 0 1,0 0-1,0 0 0,0 0 1,0 0-1,0 0 1,0 0-1,0 0 0,0 0 1,0 0-1,0 0 1,0 0-1,0 0 0,0 0 1,0 0-1,0 0 0,0 0 1,0 0-1,5 13 674,45 157 5075,-31-119-4873,2-1 1,53 89-1,-71-135-1059,0 0 0,0 0 0,0 0-1,0-1 1,1 0 0,6 6 0,-8-9-118,-1 1-1,0 0 1,1 0 0,-1 0-1,1-1 1,-1 1 0,1-1 0,-1 1-1,1-1 1,2 1 0,-3-1-81,0 0-1,-1 0 1,1 0 0,0-1 0,0 1-1,0 0 1,-1 0 0,1 0 0,0-1-1,0 1 1,-1 0 0,1-1 0,0 1 0,0-1-1,-1 1 1,1-1 0,-1 1 0,1-1-1,0 1 1,-1-1 0,1-1 0,4-6-2174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4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38 340,'0'-1'272,"0"0"0,0-1-1,0 1 1,0 0 0,0 0 0,0 0-1,0-1 1,0 1 0,0 0-1,-1 0 1,1 0 0,-1 0 0,1 0-1,-1 0 1,1 0 0,-1 0 0,1 0-1,-1 0 1,0 0 0,1 0 0,-1 0-1,-1-1 1,-1 1-40,0 0 0,0 0-1,-1 0 1,1 1 0,0-1-1,0 1 1,0-1 0,-4 1-1,6 0-234,-238-5 3610,160 9-5758,0 3-3472,59-4 4006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1 240,'15'17'1318,"-1"1"1,-1 0-1,18 33 0,25 66 2003,-37-75-2231,2 4 0,-4-7-264,23 39 0,-25-61-1840,-14-16 671,0 0-1,0-1 1,1 1 0,-1 0 0,0-1-1,1 1 1,-1-1 0,1 1-1,-1-1 1,1 1 0,-1-1 0,1 0-1,-1 0 1,1 0 0,-1 0 0,1 0-1,-1 0 1,3-1 0,9-2-1499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5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84 148,'0'-10'742,"-1"-12"5581,-4 23-3709,-3 11-2595,4-3 176,0-1 0,0 1-1,1 0 1,0 0 0,0 0 0,1 1 0,0-1-1,0 14 1,1-4 55,1 0 0,1 1 0,3 19 0,-2-24-48,1 1 1,1-1-1,0 0 0,1 0 1,1 0-1,8 16 0,-10-24-124,0-1 0,0 0 0,0 0 0,1 0 0,-1 0 0,2-1 0,-1 0 0,0 0 0,1 0 0,0-1 0,0 1 0,1-1 0,-1-1 0,1 1 0,8 2 0,-1-2-8,0-1 1,1 0-1,-1-1 0,1 0 1,-1-1-1,1-1 0,0 0 1,-1-1-1,1-1 1,-1 0-1,1-1 0,-1-1 1,15-5-1,3-3-8,-1-2 0,0-1 1,-1-1-1,43-31 0,-57 36-41,-1-1 0,0 0 0,-1-1-1,0-1 1,-1 0 0,-1-1 0,0 0 0,18-31 0,-28 43-17,0-1 1,0 0-1,0 0 1,-1 0-1,0 0 1,0 0-1,0-1 1,0 1-1,-1 0 0,1 0 1,-1-1-1,0 1 1,0 0-1,-1 0 1,1-1-1,-1 1 1,0 0-1,0 0 1,-1 0-1,1 0 1,-1 0-1,0 0 1,0 0-1,0 0 0,0 1 1,0-1-1,-1 1 1,0 0-1,0 0 1,0 0-1,-6-5 1,-2 0-8,0 0-1,0 1 1,0 1 0,-1 0 0,0 0 0,0 1 0,0 1 0,-1 0-1,-16-3 1,4 3-188,-1 1 0,1 2 0,-1 0 0,0 1-1,1 2 1,-1 1 0,1 0 0,-1 2 0,-24 8 0,27-5-1348,-41 20 0,46-19-579,0 2-1,-24 19 0,16-8 138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6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123 542 564,'147'56'11209,"-147"-56"-11119,1 0 1,0 0-1,0 1 0,-1-1 0,1 0 1,0 0-1,0 0 0,0 0 0,0 0 0,-1 0 1,1 0-1,0 0 0,0 0 0,0 0 1,-1-1-1,1 1 0,0 0 0,0 0 1,-1-1-1,1 1 0,0-1 0,0 1 1,-1 0-1,1-1 0,-1 1 0,1-1 1,0 0-1,0-1 24,0 0 0,0 1 0,0-1-1,0 0 1,0 0 0,-1 0 0,1 0 0,-1 0 0,1 0 0,-1-4 0,1-3 163,-1 0 1,-1 0-1,-2-17 1,-12-36 379,-3 1 1,-25-61-1,2 9-98,25 74-360,11 31-130,1-1 0,1 0 1,-1 0-1,2 0 0,-1 0 1,1 0-1,-1-11 0,3 18-56,0 1 0,0 0 0,0-1 0,0 1 0,0 0 0,0-1 0,1 1 0,-1 0 0,0-1 0,1 1 0,-1 0 0,1 0 0,0-1 0,-1 1 0,1 0 0,0 0 0,-1 0 0,1 0 0,0 0 0,0 0-1,0 0 1,0 0 0,0 0 0,2-1 0,0 1 1,-1 0 1,1 1-1,-1-1 0,1 1 0,-1-1 0,1 1 0,-1 0 0,1 0 0,0 0 0,-1 0 0,1 0 0,2 2 0,7 1 19,0 0 0,0 1 0,0 0 0,14 9 0,-5-3 61,0 1 1,-1 1 0,0 1-1,32 28 1,-51-40-90,0 0 1,0 0-1,0-1 0,-1 1 1,1 0-1,0 0 1,-1 0-1,1 0 0,-1 0 1,1 0-1,-1 0 1,1 0-1,-1 0 0,1 0 1,-1 0-1,0 0 0,0 0 1,0 0-1,0 0 1,0 1-1,0-1 0,0 0 1,0 0-1,0 1 0,-1 0-14,0-1 0,0 1 0,0-1 0,0 1 0,0-1 0,0 0 0,0 1 0,0-1 0,-1 0 0,1 0 0,0 0-1,-1 0 1,1 0 0,-3 1 0,-7 3-190,-1-1 0,0 1 0,-19 3 0,19-5-60,-104 23-2288,16-4-1803,35-3-2365,39-10 4408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4:55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1 611 1064,'2'1'255,"0"0"-1,0 0 1,1 0 0,-1 0-1,0 0 1,0-1-1,1 1 1,-1-1 0,0 0-1,1 1 1,-1-1 0,1 0-1,-1-1 1,0 1-1,1 0 1,-1-1 0,1 1-1,-1-1 1,4-1-1,-4 0-79,0 1 0,0-1 0,0 0-1,0 0 1,0 0 0,0 0-1,0-1 1,0 1 0,-1-1-1,1 1 1,-1-1 0,0 1-1,0-1 1,0 1 0,0-1-1,0-4 1,7-29 751,-3-1-1,0 0 1,-3 0-1,-2-41 0,0 67-717,-2-49 808,0 39-246,2-2 0,0 1 0,5-30 1,-5 51-744,0 1 1,0 0 0,0 0 0,0 0 0,0-1-1,0 1 1,1 0 0,-1 0 0,0-1 0,0 1 0,0 0-1,0 0 1,1 0 0,-1 0 0,0-1 0,0 1-1,0 0 1,1 0 0,-1 0 0,0 0 0,0 0-1,0 0 1,1 0 0,-1 0 0,0 0 0,0-1-1,1 1 1,-1 0 0,0 0 0,0 0 0,1 0-1,-1 0 1,0 0 0,0 1 0,1-1 0,-1 0-1,0 0 1,0 0 0,0 0 0,1 0 0,-1 0 0,0 0-1,0 0 1,1 1 0,-1-1 0,0 0 0,0 0-1,0 0 1,13 9-36,-11-7 142,15 13 194,0 0 0,20 25 0,1 1 38,15 10 28,3-2 0,1-2 0,2-3 0,3-3 0,0-2 0,3-3 0,76 31 0,-128-62-272,0 0 1,-1-1-1,1 0 1,1-1 0,-1 0-1,23 1 1,-32-4-97,0 0 1,0-1-1,0 1 0,0-1 0,0 0 0,0 0 1,0 0-1,-1-1 0,1 1 0,0-1 1,0 0-1,-1 0 0,0 0 0,1 0 1,-1-1-1,0 0 0,0 1 0,0-1 0,0 0 1,-1 0-1,1-1 0,-1 1 0,0 0 1,0-1-1,0 0 0,2-3 0,-1-2-24,0 1-1,-1 0 0,0-1 1,0 0-1,-1 1 0,0-1 1,-1 0-1,1 0 0,-2 1 1,0-12-1,-4-9-195,-14-54-1,5 41-204,-1 0-1,-29-56 1,30 70-608,-2 1 0,-1 0 1,-1 1-1,-30-33 0,43 54 87,0 0 0,0 0-1,-1 1 1,1 0 0,-1 0-1,0 0 1,0 0 0,0 1-1,-1 0 1,-7-2 0,-13 0-2268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7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1 352,'0'0'1021,"0"4"2,-2 30 1403,2 0 0,5 45 0,-1-15-646,-3-48-1456,23 380 5946,-14-352-7697,-4-30-1730,0-1-3996,-3-7 4886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7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0 481 228,'17'-62'5409,"-12"37"-3668,5-46 1,5-101 2760,-14 160-4040,1-8 1578,7-32 0,-8 51-1644,-1 1-41,0 0-38,4 4-31,11 13-8,-1 2 0,-1 0 0,19 34 1,-20-31-114,1 0 1,1 0 0,25 28-1,-32-43-112,2 4 50,1-1 0,0 0 0,1-1-1,0 0 1,0 0 0,1-1 0,18 9 0,-28-16-93,0 0 1,1-1-1,-1 1 0,0 0 1,0-1-1,1 0 1,-1 0-1,0 1 0,1-1 1,-1-1-1,0 1 1,1 0-1,-1-1 1,0 1-1,1-1 0,-1 1 1,0-1-1,0 0 1,3-1-1,-2-1-5,0 1-1,-1 0 0,1 0 1,-1-1-1,1 0 1,-1 1-1,0-1 1,0 0-1,0 0 0,0 0 1,2-5-1,0-4-48,0 0 1,0 0-1,-1 0 0,0-1 0,-1 1 0,0-13 0,-1-19-470,-6-47 0,0-9-6232,8 89-888,-3 10 5223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7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24 740,'13'-13'4311,"-12"13"-4228,-1 0 1,0-1-1,0 1 0,1 0 0,-1 0 1,0 0-1,0-1 0,0 1 0,0 0 1,1 0-1,-1-1 0,0 1 0,0 0 1,0 0-1,0-1 0,0 1 0,0 0 1,0-1-1,0 1 0,0 0 0,0 0 1,0-1-1,0 1 0,0 0 0,0-1 1,0 1-1,0 0 0,0-1 0,0 1 1,0 0-1,0 0 0,0-1 0,-1 1 1,-9-2 1198,-15 8-170,15-1-902,0 0-1,1 0 0,0 1 0,-1 0 0,2 0 1,-1 1-1,1 1 0,0-1 0,1 1 1,0 0-1,0 1 0,1 0 0,0 0 1,0 0-1,-6 16 0,3-6 86,2 1 0,0 0 0,1 0 0,1 1-1,1-1 1,-4 43 0,8-53-187,0 1 0,1-1 1,0 0-1,0 0 0,1 1 0,1-1 0,0 0 0,0-1 0,0 1 1,2-1-1,-1 1 0,1-1 0,0 0 0,1-1 0,0 1 0,0-1 1,1-1-1,0 1 0,0-1 0,1 0 0,0-1 0,0 1 0,1-2 1,0 1-1,0-1 0,0-1 0,0 1 0,1-2 0,0 1 1,-1-1-1,1-1 0,1 0 0,14 2 0,4-3-211,34-1 0,-11-1-1892,0 5-5675,-43-1 4439,1 2 980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8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38 372,'-6'-26'4416,"6"15"983,-1 16-5012,1-1 1,-1 1-1,0 0 0,-1-1 0,-2 9 1,-6 22 932,7 11-63,1 0 0,3 0 1,1 0-1,3 0 0,17 79 1,-20-119-1174,0 0 0,0 0 0,0 0 0,1-1 0,0 1 0,0-1 1,0 0-1,1 0 0,0 0 0,0 0 0,0 0 0,0-1 0,1 0 0,0 0 1,10 7-1,-3-5 19,0-1 0,0 0 0,0 0 0,1-1 0,-1 0 0,20 2-1,11 5 263,-31-9-346,-1 1 1,0 0-1,0 0 0,21 11 1,14 3-1162,19 5-6438,-61-22 1518,1-4 4924,-4 3 252,6-4-1661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8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75 175 236,'-2'-10'680,"1"7"-211,1 1 0,-1-1-1,0 0 1,1 0 0,-1 1-1,-1-1 1,1 0 0,0 1 0,-4-5-1,4 6 396,1 1-32,0 0-18,-2 0-697,0 1 0,0-1 0,0 1 0,0 0 0,0 0 0,0-1 0,0 1 0,0 0 0,0 1 0,0-1 0,0 0 0,1 1 0,-1-1 0,0 1 0,1-1 0,0 1 0,-1-1 0,1 1 0,0 0 0,0 0 0,-1 0 0,1 0 0,1 0 0,-1 0 0,0 0 0,0 3 0,-3 6 430,1 1 1,0-1-1,-1 18 1,3-17-276,0-1 1,1 1-1,0 0 1,1 0-1,0-1 1,1 1-1,1 0 0,0-1 1,0 0-1,1 0 1,0 0-1,1 0 1,0 0-1,1-1 1,9 13-1,-10-16-168,1-1 1,-1 0-1,1 0 0,0-1 1,0 1-1,1-1 0,-1 0 1,1-1-1,0 0 0,1 0 1,-1-1-1,1 1 0,-1-1 1,1-1-1,0 0 0,0 0 1,0-1-1,0 1 0,0-2 1,1 1-1,-1-1 0,16-2 1,-14 0-71,1 0 1,-1 0 0,0-1 0,0-1 0,0 0 0,-1 0-1,1-1 1,-1 0 0,15-10 0,-12 5-62,0 0 1,-1-1-1,0 0 1,0-1-1,-1 0 0,8-14 1,-5 4-124,0 0-1,-2-1 1,-1 0 0,-1 0-1,0-1 1,-2 0 0,-1-1 0,3-26-1,-8 43 71,1-1-195,0-1 0,-1 0 1,-1 1-1,1-1 0,-1 0 0,-1 1 1,0-1-1,-1 0 0,-3-13 0,4 13-1754,1 8-6623,0 2 6671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9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31 24,'6'-3'1057,"0"0"0,0 0 1,0-1-1,0 0 0,-1 0 0,6-5 1,-10 8-517,-1 1-36,0 0-16,0 0-25,0 0-31,0 0-25,-1 0-358,-1 1 0,1-1 0,-1 1 1,1-1-1,-1 1 0,1 0 0,0-1 0,-1 1 0,1 0 1,0 0-1,0 0 0,-2 2 0,0-1 61,-1 0 27,0 1-1,0 0 1,0 0 0,0 0 0,1 0 0,0 0 0,-1 1 0,1 0 0,0 0 0,1 0 0,-1 0-1,1 0 1,0 0 0,0 0 0,0 1 0,0-1 0,1 1 0,0 0 0,0-1 0,0 1 0,0 0-1,1 0 1,0 0 0,0-1 0,0 1 0,0 0 0,1 0 0,2 8 0,0-2-6,1 0 0,0-1-1,1 0 1,0 0 0,1 0 0,0-1 0,0 1 0,1-1 0,0-1 0,0 1 0,10 7 0,105 82 628,-31-27-347,-85-66-385,-1 0 0,1 0 1,-1 0-1,0 1 0,-1 0 0,1 0 1,6 11-1,-10-14-26,0 0-1,0-1 1,0 1 0,-1 0 0,1 0-1,0-1 1,-1 1 0,0 0 0,0 0-1,0 0 1,0 0 0,0-1 0,0 1-1,-1 0 1,0 0 0,1 0 0,-1-1-1,0 1 1,0 0 0,0-1-1,-1 1 1,-2 3 0,-1 2-63,-1-1 0,0 0 0,0 0 1,-1 0-1,0-1 0,0 0 0,0-1 0,-1 1 0,0-2 0,-12 7 0,-8 1-1465,-53 15 1,81-26 1500,-23 6-1603,-7 2-5584,28-9 5249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9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45 324,'0'-19'894,"0"-2"5649,0 16-749,0 16-2487,1 2-3532,2 17 929,2 1 0,1-1 1,2 0-1,1 0 0,1-1 0,1-1 0,25 45 1,-22-45-155,30 38 1,-36-54-525,1-1 1,1 0-1,0 0 0,0-1 1,19 14-1,-24-22-212,-1 1 1,0 0-1,1-1 0,-1 0 0,1 0 1,0 0-1,0-1 0,0 1 1,0-1-1,6 0 0,-9-1-249,1 0 0,0 0 0,-1 0 0,1 0 0,0-1-1,-1 1 1,1-1 0,3-1 0,-3 0-606,0 1 0,-1-1 0,1 1 0,-1-1 0,0 0 0,1 0 0,-1 0-1,3-4 1,5-5-1904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09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46 456,'-12'-44'6770,"12"43"-5618,0 1 2,0 0-34,0 0-66,0 5-66,4 18-203,1 1-1,0-1 0,2 0 0,1-1 1,0 1-1,23 39 0,-11-28-41,1-1-1,1 0 0,41 43 1,-51-63-462,0-1 1,0 0-1,1 0 1,29 18-1,-39-28-257,0 0 0,0-1 1,0 1-1,0-1 0,0 1 0,0-1 0,1 0 0,-1 0 0,0-1 0,1 1 0,-1-1 1,0 1-1,1-1 0,-1 0 0,1 0 0,-1-1 0,1 1 0,-1-1 0,0 1 0,1-1 1,-1 0-1,0-1 0,0 1 0,1 0 0,-1-1 0,0 0 0,0 0 0,-1 0 0,1 0 1,0 0-1,3-4 0,0-2-48,0 0 1,0 0-1,-1-1 1,0 0 0,-1 0-1,1 0 1,-2-1-1,0 1 1,0-1-1,2-14 1,1-14-359,2-51 0,-8 89 381,7-163-1979,-5 160 1359,2 3-4577,-1-1 4879,1 1 1,-1 0-1,0-1 1,1 1-1,-1-1 1,0 0-1,0 0 1,0-1-1,6-2 1,-7 3 420,-1 1 40,-1 0 72,0 0 46,0 0 42,0 0 45,0 0 27,0 0 14,1 3 10,1 6 36,0 0 0,-1 1-1,1 16 1,-2-17-112,0 0-1,1 0 1,1 1 0,-1-1-1,1 0 1,4 9 0,-2-9-163,1 1 1,0-1-1,0 0 0,1 0 1,1-1-1,-1 0 1,1 0-1,1 0 1,-1-1-1,1 0 1,1-1-1,-1 1 0,1-2 1,0 1-1,0-1 1,1-1-1,-1 0 1,13 4-1,3-1-411,0-1 0,1-1-1,0-2 1,-1 0 0,1-2-1,34-2 1,15-1-3027,-24 1-5661,-35 1 6468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7:10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557 235 956,'-46'-9'2851,"-53"-2"0,54 7-2158,-167-6-1619,211 10 916,1 0 0,0 0 0,-1 0 0,1 0 0,-1 0 0,1 0 0,0 0 0,-1 0 0,1 0 0,-1 0 0,1 0 0,0 0 0,-1 0 0,1 0 0,0-1 0,-1 1 0,1 0 0,-1 0 0,1 0 0,0-1 0,0 1 0,-1 0 0,1 0 0,0-1 0,-1 1 0,1 0 1,0 0-1,0-1 0,-1 1 0,1 0 0,0-2 0,5-11-34,22-16 378,-20 23-198,28-40 1076,-32 42-988,-1 0 1,1 0-1,-1 0 0,0 0 0,0 0 1,-1-1-1,1 1 0,-1-1 0,0 1 1,1-7-1,-3 10-129,1-1 0,0 0 0,-1 1 1,1-1-1,-1 1 0,0-1 0,1 1 0,-1-1 0,0 1 0,0 0 1,0-1-1,0 1 0,0 0 0,0 0 0,0 0 0,-1 0 1,1 0-1,0 0 0,0 0 0,-1 0 0,1 0 0,-1 0 1,1 1-1,-1-1 0,1 1 0,-3-1 0,-4-2 200,-1 0-1,0 1 1,-10-1 0,-12 0 41,0 1 1,-38 2-1,37 2-1135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7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60 140,'31'-24'2424,"-22"17"-773,0 0-1,0 1 1,15-8-1,-21 13-712,8 18 794,-8-7-1295,0 0 1,0 0-1,-1 1 1,0-1-1,0 18 1,0 0 212,3 5-13,0-1 0,2 0 0,2 0 0,1-1 0,1 0-1,17 33 1,-21-51-397,1-1-1,0 0 1,1 0-1,0 0 1,1-1-1,21 19 0,-23-24-126,0 0-1,1 0 0,-1-1 0,1 0 1,0-1-1,1 0 0,-1 0 0,1-1 0,-1 0 1,1-1-1,11 1 0,-9-2-37,-1 0 0,1-2 0,0 1 0,0-1-1,-1-1 1,1 0 0,-1-1 0,0 0 0,1-1 0,-1 0 0,-1 0 0,1-2 0,-1 1-1,1-1 1,-2-1 0,1 1 0,-1-2 0,0 1 0,0-1 0,7-10 0,-1 1-49,-1-1 0,0 0 0,-1-1 0,-2-1 0,1 0 0,-2-1 0,-1 0 0,-1 0 0,8-30 1,-15 45-56,1 0 0,-2 1 0,1-1 0,0 0 0,-1 0 0,0 1 0,-1-7 0,1 10-21,-1 1-1,1-1 1,0 1-1,-1-1 1,1 0-1,-1 1 0,1-1 1,-1 1-1,0 0 1,0-1-1,1 1 1,-1-1-1,0 1 1,0 0-1,-1 0 1,1 0-1,0 0 1,0-1-1,0 1 1,-1 1-1,1-1 1,-1 0-1,1 0 1,0 0-1,-1 1 0,0-1 1,-1 0-1,2 1-16,0 0 0,0 1-1,0-1 1,-1 0 0,1 0-1,0 0 1,0 1 0,0-1-1,0 1 1,0-1-1,0 1 1,0-1 0,0 1-1,0 0 1,0-1 0,0 1-1,-1 1 1,0-1-139,-25 17-1899,26-17 1935,0 0-1,0 0 1,0 0-1,0 0 0,0 0 1,0 0-1,0 0 1,0 0-1,0 0 1,0 1-1,1-1 1,-1 0-1,0 1 0,1-1 1,-1 0-1,0 3 1,2-3 79,-1 0-1,0-1 1,0 1 0,1-1 0,-1 1-1,0-1 1,1 1 0,-1 0 0,1-1-1,-1 1 1,1-1 0,-1 0 0,1 1-1,-1-1 1,1 1 0,-1-1 0,1 0-1,-1 1 1,1-1 0,0 0 0,-1 0-1,1 0 1,-1 1 0,1-1 0,0 0-1,-1 0 1,1 0 0,0 0 0,-1 0-1,1 0 1,0 0 0,-1 0 0,1 0-1,0 0 1,-1-1 0,1 1 0,29-5-1240,-27 4 1105,73-22-1399,-52 14 2097,49-10 1,-68 18-325,0 1 1,1-1 0,-1 1-1,0 0 1,0 1 0,0 0-1,0-1 1,0 2-1,0-1 1,0 0 0,0 1-1,0 0 1,0 0 0,-1 1-1,1-1 1,-1 1 0,1 0-1,-1 0 1,0 0 0,0 1-1,-1-1 1,1 1 0,-1 0-1,5 8 1,5 7 271,-1 2 0,-1 0 1,-1 0-1,9 27 0,-9-21-121,-1-6-65,66 157 1552,-73-174-1824,0 0-1,0-1 1,0 1 0,0-1 0,0 1-1,1-1 1,0 0 0,-1 0 0,1 0 0,0-1-1,1 1 1,-1-1 0,4 3 0,-6-4-127,1-1 1,0 1 0,0 0 0,-1-1-1,1 0 1,0 1 0,0-1 0,-1 0-1,1 0 1,0 0 0,0 0 0,2 0-1,-2-1-305,1 1 0,-1-1-1,0 0 1,0 0-1,1 0 1,-1 0 0,0 0-1,0 0 1,0-1 0,-1 1-1,3-2 1,12-13-3124,-3-1 1091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6:54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3 185 192,'3'-31'192,"-3"0"-68,0-1-96,-3 1-212,0 3 64,3-3 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1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 12673,'44'-23'-40,"-3"6"-1908,-10 3-1688,1 3 1235,-7 3 817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2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56 552,'-15'4'5791,"-3"-8"1471,17 3-7020,1 1-231,0 0-1,0 0 1,0 0 0,0 0 0,0 0 0,0 0 0,0 0 0,0 0 0,0 0 0,0 0-1,0-1 1,0 1 0,0 0 0,0 0 0,0 0 0,0 0 0,0 0 0,0 0 0,0 0 0,0 0-1,0 0 1,0-1 0,0 1 0,0 0 0,0 0 0,0 0 0,0 0 0,0 0 0,0 0 0,0 0-1,0 0 1,1 0 0,-1 0 0,0 0 0,0-1 0,0 1 0,0 0 0,0 0 0,0 0-1,0 0 1,0 0 0,0 0 0,0 0 0,0 0 0,1 0 0,-1 0 0,0 0 0,0 0 0,0 0-1,0 0 1,0 0 0,0 0 0,0 0 0,0 0 0,0 0 0,1 0 0,-1 0 0,0 0 0,0 0-1,0 0 1,33-12 876,0 2 0,1 0 0,37-4 0,-52 12-593,-1 0 0,1 1 0,-1 0 1,1 2-1,0 0 0,-1 1 0,33 8 1,-47-8-248,-1-1 0,1 0 1,-1 0-1,1 1 1,-1 0-1,0 0 0,0 0 1,0 0-1,0 0 1,0 1-1,0-1 0,-1 1 1,1 0-1,-1 0 1,1 0-1,-1 0 0,0 0 1,-1 0-1,1 1 1,1 3-1,-1-1 2,-1-1 0,0 1 0,0 0 0,0 0 0,-1 0-1,1 0 1,-2 0 0,1 0 0,-1 0 0,1-1 0,-2 1 0,-2 10 0,-7 16 113,-1-1 1,-2 0-1,-28 46 0,-63 81 606,81-124-522,20-29-207,-13 20 472,-15 27-1,31-51-478,0 0 0,0 1 0,1-1-1,-1 0 1,1 1 0,-1-1 0,1 0 0,-1 1 0,1-1 0,0 1-1,-1-1 1,1 0 0,0 1 0,0-1 0,0 1 0,0-1 0,1 1 0,-1-1-1,0 1 1,1-1 0,-1 0 0,1 1 0,-1-1 0,2 3 0,0-3-1,-1 1 0,1-1 1,0 0-1,-1 1 0,1-1 1,0 0-1,0 0 1,0 0-1,0-1 0,0 1 1,0 0-1,0-1 0,0 1 1,4-1-1,8 1 68,0 0 0,-1-2 0,27-3 0,119-10-228,-48 6-4061,-76 8-706,-13 6-4530,-12-1 6629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3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293 516 856,'4'11'1184,"0"0"0,-1 1 0,3 16-1,6 23 1622,31 96 5261,-40-136-7752,5 16 3154,-18-43-1471,-154-337 425,133 289-2284,-26-61 168,46 96-241,7 16-33,-1 0 1,-1 1-1,-9-17 1,-7-24 116,22 52-131,-17-28 923,13 25-934,1 0 0,0 0-1,0 0 1,0 0-1,0 0 1,1 0 0,0-1-1,0 0 1,-3-8-1,5 11-1,-1 2-1,1-1 0,0 1 0,-1-1 0,1 1 1,0-1-1,0 0 0,-1 1 0,1-1 0,0 1 0,0-1 0,0 1 0,0-1 0,0 0 0,0 1 0,0-1 1,0 1-1,0-1 0,0 1 0,0-1 0,0 0 0,0 1 0,0-1 0,1 1 0,-1-1 0,0 1 0,0-1 1,1 1-1,-1-1 0,0 1 0,1-1 0,0 0 0,0 0-1,1 0-1,-1 1 1,0-1 0,1 1-1,-1-1 1,1 1-1,0-1 1,-1 1 0,1 0-1,-1 0 1,4 0 0,6 0-10,0 1 1,18 4-1,-29-5 7,47 9-4,57 19 1,-86-21-6,0 0 0,-1 1 0,0 0 0,0 1 0,-1 2 0,18 12 0,-32-21 5,0 0-1,0 0 1,1 0-1,-1 0 1,-1 0-1,1 0 1,0 1-1,0-1 1,-1 1-1,1-1 0,-1 1 1,0 0-1,0-1 1,0 1-1,0 0 1,0 0-1,-1 0 1,1 0-1,-1 0 1,0 0-1,0 4 0,-1-3-13,0 0 0,0 0-1,0 0 1,-1 0 0,1 0-1,-1 0 1,0 0 0,0-1-1,0 1 1,-1-1-1,1 0 1,-1 1 0,0-1-1,-6 5 1,-10 6-634,-1 1 0,0-2-1,-1-1 1,-43 19 0,-4 2-5275,64-30 5210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4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1 213 748,'6'-8'1154,"-5"7"-726,0-1 0,-1 1 0,1 0 0,0-1 0,0 1 0,1 0 0,-1 0 0,0 0 0,0 0 0,0 0 0,1 0 0,-1 0 0,1 0 0,1 0 0,-1 1-233,-1 0 0,1 1 1,0-1-1,-1 1 0,1 0 0,0-1 0,-1 1 0,1 0 0,-1 0 1,1 0-1,-1 0 0,1 0 0,-1 1 0,0-1 0,0 0 0,0 1 1,1-1-1,-1 1 0,1 1 0,20 38 3283,-14-24-2214,-3-8-570,-3-4-309,1 0 1,-1 0-1,1 0 1,0 0-1,1-1 0,-1 1 1,1-1-1,0 0 1,0 0-1,0 0 1,8 5 476,2-23-191,-10 11-596,0 0 0,0-1 1,-1 1-1,0-1 0,1 0 0,-1 0 0,-1 0 1,3-5-1,10-27 52,-2 0-1,-2-1 1,10-58 0,-11 48-88,-7 17-3,-3 29 34,0 7-28,0 2-4,1 1 1,-1 0-1,1-1 1,1 1-1,0 0 1,0-1-1,4 11 1,-4-15-25,0 0 1,0 0-1,1 0 1,-1 0-1,1-1 0,0 1 1,0-1-1,0 1 1,0-1-1,1 0 0,-1 0 1,1-1-1,-1 1 1,1-1-1,0 0 1,0 0-1,6 2 0,0-1-10,0 0-1,0-1 1,0-1-1,0 1 1,0-2 0,0 1-1,0-1 1,0-1-1,0 0 1,0 0-1,0-1 1,0 0-1,-1-1 1,1 0-1,10-5 1,6-4-52,-1-1 0,-1-2 0,0 0-1,25-21 1,-25 22-19,-23 13 58,-1 5-17,-3 44-11,1-36 42,1 0 1,0-1-1,1 1 1,1 0-1,1 15 0,-1-23-5,1 0-1,-1 0 1,0 0-1,1 0 0,0 0 1,0 0-1,0 0 1,0-1-1,1 1 0,0-1 1,-1 0-1,1 0 1,0 0-1,1 0 1,-1 0-1,0-1 0,1 1 1,-1-1-1,7 3 1,-3-2-12,0 0 1,0-1-1,1 1 0,-1-1 1,1-1-1,-1 1 1,1-1-1,0-1 1,0 1-1,0-1 0,-1-1 1,1 1-1,0-1 1,0-1-1,-1 1 1,1-2-1,-1 1 0,0-1 1,14-6-1,-11 4-23,-1-1-1,0 0 0,0 0 1,0-1-1,0 0 1,-1-1-1,0 0 0,-1 0 1,0-1-1,0 1 0,-1-2 1,0 1-1,6-14 1,-10 20 7,-1 1 1,0 0 0,0-1-1,0 1 1,-1 0-1,1-1 1,0 1 0,-1-1-1,0 0 1,1 1 0,-1-1-1,0 1 1,0-1 0,-1 1-1,1-1 1,0 1 0,-1-1-1,0 1 1,0-1 0,1 1-1,-1-1 1,0 1 0,-1 0-1,1 0 1,0-1-1,-1 1 1,1 0 0,-1 0-1,0 0 1,0 1 0,0-1-1,1 0 1,-2 1 0,1-1-1,0 1 1,0 0 0,-5-2-1,0-1-173,-1 2 0,1-1 0,-1 1 0,0 0 0,1 1 0,-1 0 0,0 0 0,0 1 0,0 0 0,0 0 0,-9 2 0,3 0-490,0 1 0,1 1 0,-1 0 0,1 0 0,0 2 0,-13 6 1,20-8-1175,1 0 0,-1 0 0,1 0 0,-10 9 0,8-4-550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4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1 219 440,'54'145'5989,"-5"-8"1786,-48-135-7647,-1-1-34,1 0 0,-1 0 0,0 0 0,1 0 0,-1 0 0,1 0 0,-1 0 0,1 0 0,-1-1 0,1 1 0,-1 0 0,1 0 0,0-1 0,0 1 0,-1 0 0,1-1 0,0 1 0,0-1 0,0 1 0,-1-1 0,1 1 0,0-1 0,0 1 0,1-1 0,0-3 572,4-19-208,-1 0-1,-2 0 1,0-1-1,-1 1 1,-2-28-1,-14-116 444,10 132-748,2 11-14,-1 1-1,-2-1 0,-9-30 1,13 51-122,1 0 1,-1-1-1,0 1 1,-1 1 0,1-1-1,0 0 1,0 0-1,-1 0 1,1 1 0,-1-1-1,0 1 1,1-1-1,-1 1 1,0-1-1,0 1 1,0 0 0,0 0-1,0 0 1,0 0-1,0 1 1,0-1 0,0 0-1,-4 0 1,4 1 99,0 2-70,1-2-43,0 0 0,1 1 0,-1-1 0,1 0 0,-1 1 1,1-1-1,-1 1 0,1-1 0,-1 1 0,1-1 0,-1 1 0,1 0 0,0-1 1,-1 1-1,1-1 0,0 1 0,0 0 0,-1-1 0,1 1 0,0 0 1,0-1-1,0 1 0,0 0 0,0-1 0,0 1 0,0 1 0,0-1 1,1 0 0,0 0 0,-1 0 0,1 0 1,0 0-1,-1 0 0,1-1 0,0 1 0,0 0 0,0 0 0,0-1 0,0 1 0,0 0 0,0-1 0,0 1 0,0-1 0,1 1 0,17 6-26,0-2 1,-1 0 0,1-1-1,1-1 1,-1-1-1,24 0 1,14 2-699,-56-4 663,-1 0 0,1 0 0,0 0 0,-1 0 0,1 0 0,0 0 0,-1 1 0,1-1 0,0 0 0,-1 0 0,1 0 0,-1 1-1,1-1 1,0 0 0,-1 1 0,1-1 0,-1 0 0,1 1 0,-1-1 0,1 0 0,-1 1 0,0-1 0,1 1 0,0 1 0,-1-2 1,0 1 1,0 0-1,0-1 1,-1 1-1,1 0 1,0-1 0,0 1-1,-1 0 1,1-1-1,0 1 1,-1 0-1,1-1 1,0 1 0,-1-1-1,1 1 1,-1-1-1,1 1 1,-2 0-1,-39 28-1672,28-20 773,-10 7-249,-42 34-8319,53-40 7445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4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28 744,'17'-25'7351,"-22"28"-7203,1 0-1,-1 0 1,1 0-1,0 0 0,0 1 1,0-1-1,0 1 1,1 0-1,-1 0 0,1 1 1,-4 7-1,0 2 303,1 0 1,1 1-1,0-1 0,1 1 0,1 1 0,0-1 1,-1 21-1,4-31-306,0 0 0,0 0 0,1 0 1,0-1-1,0 1 0,0 0 0,0 0 0,1-1 1,-1 1-1,1-1 0,5 8 0,-5-8-64,1-1-1,-1-1 0,1 1 0,0 0 1,0-1-1,0 1 0,0-1 0,0 0 1,1 0-1,-1 0 0,1 0 0,-1-1 1,1 0-1,0 1 0,-1-1 0,8 1 1,-5-2-28,-1 0 0,0 1 0,0-2 1,1 1-1,-1-1 0,0 0 0,0 0 1,0 0-1,0 0 0,0-1 1,0 0-1,0 0 0,0-1 0,-1 1 1,1-1-1,-1 0 0,1 0 1,-1-1-1,0 1 0,-1-1 0,1 0 1,-1 0-1,1 0 0,2-5 0,-1 2-29,-1 1 0,0-1 0,0 0 0,-1 0 0,0 0 0,0-1 0,0 1-1,-1-1 1,0 0 0,-1 1 0,0-1 0,0 0 0,-1 0 0,1 0-1,-3-12 1,1 14-136,0 1-1,0 0 0,-1 0 0,1 0 1,-1 0-1,-1 0 0,1 0 0,-1 1 1,1-1-1,-1 1 0,-1-1 0,1 1 1,0 0-1,-1 0 0,0 1 0,0-1 1,0 1-1,-1 0 0,1 0 0,-1 0 1,1 1-1,-1-1 0,0 1 0,0 0 1,0 1-1,0-1 0,0 1 0,-1 0 1,1 0-1,-11 0 0,9 1-415,0 0 0,0 1 0,0 0-1,-11 2 1,-26 12-6405,34-10 5100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5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77 592,'24'-4'920,"-7"1"-75,-1 0-1,1 0 1,-1-2 0,1 0-1,30-14 1,-27 9 1205,37-13-1,-55 22-1906,-1 1-29,0 0 0,0 0 0,0 0 0,0-1 0,1 1 0,-1 0 1,0 0-1,0 1 0,0-1 0,0 0 0,1 0 0,-1 1 0,0-1 0,0 0 1,0 1-1,0-1 0,0 1 0,0-1 0,0 1 0,0 0 0,0-1 0,0 1 1,-1 0-1,1 0 0,0 0 0,0-1 0,0 1 0,0 2 0,19 33 1414,-15-23-892,15 24 645,39 62 1149,-40-68-1778,-14-22-461,1 0 1,0 0 0,0-1-1,12 13 1,-18-21-75,14-11-24,-12 8-78,0 0 0,0 0 0,0 0 0,0 0 0,0-1 0,-1 1 0,3-6 0,6-14 59,-4 12-39,12-14 415,-17 24-324,2 3-12,2 1-77,-1 0 0,0 0 0,0 1 1,-1-1-1,1 1 0,-1 0 0,1 0 0,-1 0 0,0 1 1,-1-1-1,4 7 0,20 28-117,-24-37-6,-1 0-1,1 0 1,0 0 0,1 0 0,-1-1-1,0 1 1,0-1 0,1 1 0,-1-1-1,1 0 1,-1 0 0,1 0 0,4 1-1,-3-2-209,-1 1 0,1-2 0,-1 1 0,1 0 0,-1-1 0,1 0-1,-1 0 1,1 0 0,-1 0 0,1 0 0,-1-1 0,0 1 0,0-1 0,0 0 0,0 0-1,0 0 1,5-5 0,4-4-2446,0-1 1,14-19-1,-22 26 1756,18-21-1656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5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0 364,'0'0'1012,"0"4"35,-7 118 5155,8-67-3623,12 77 0,-12-125-2413,0-1 0,1 0 1,0 1-1,0-1 1,0 0-1,1 0 1,3 7-1,-5-12-190,0 1 1,0-1-1,0 0 1,0 0-1,0 0 0,0 1 1,0-1-1,0 0 1,0 0-1,0 0 0,1-1 1,-1 1-1,0 0 0,1 0 1,-1-1-1,1 1 1,-1-1-1,1 1 0,-1-1 1,1 0-1,-1 1 1,1-1-1,-1 0 0,1 0 1,-1 0-1,1 0 0,0 0 1,-1-1-1,1 1 1,-1 0-1,1-1 0,-1 1 1,0-1-1,1 1 1,1-2-1,3-2-900,0 1 0,0-1 0,-1-1 1,0 1-1,0-1 0,0 0 0,0 0 0,4-7 0,5-8-1213</inkml:trace>
  <inkml:trace contextRef="#ctx0" brushRef="#br0" timeOffset="1">327 71 920,'-3'5'2372,"-4"4"-1312,1-3-84,-3-1-63,-4-2-97,-6 3-68,-3-3-72,-3-1-132,0 1-148,-6-3-216,2-3-232,1 3-240,0 0-196,3-2-212,3 2-2045,3-3 933,3 0 616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5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1 448,'15'0'895,"0"0"0,0 1 0,-1 0 1,1 2-1,18 4 0,-28-5-665,0-1 1,-1 1-1,1 1 0,-1-1 0,0 0 1,0 1-1,0 0 0,0 0 1,0 0-1,0 1 0,-1-1 0,0 1 1,0 0-1,0 0 0,0 0 1,0 0-1,-1 0 0,0 0 0,0 1 1,2 5-1,21 79 1888,5 14-365,-25-90-1481,0-1 1,1 1-1,0-1 0,1 0 1,14 17-1,-18-25-220,0 0-1,0-1 1,1 0-1,-1 1 1,1-1-1,0 0 1,0-1-1,0 1 1,0-1 0,1 1-1,-1-1 1,1-1-1,-1 1 1,1-1-1,-1 1 1,1-1-1,0-1 1,0 1-1,0-1 1,0 0-1,-1 0 1,1 0-1,0 0 1,0-1 0,0 0-1,-1 0 1,1 0-1,0-1 1,5-2-1,5-3 46,-1-1 0,0 0 0,0 0 0,-1-2-1,0 1 1,-1-2 0,16-16 0,-11 12 113,-26 29-12,-8 14-160,11-15 8,-1 2 1,1-1-1,-4 17 0,9-28-26,0 1-1,0-1 0,1 1 1,-1-1-1,1 1 1,-1 0-1,1-1 0,0 1 1,1-1-1,-1 1 1,1 0-1,-1-1 1,1 1-1,0-1 0,0 1 1,1-1-1,-1 0 1,1 0-1,2 4 0,-3-5-11,1-1 0,0 1 0,0-1-1,0 0 1,0 0 0,0 0-1,0 0 1,1 0 0,-1 0-1,0 0 1,0-1 0,1 1-1,-1-1 1,0 0 0,1 1 0,-1-1-1,0 0 1,1 0 0,-1-1-1,0 1 1,1-1 0,-1 1-1,0-1 1,0 1 0,4-3 0,2 0 2,-1 0 0,1 0 0,-1-1 0,0 0 0,-1 0 0,8-6 0,-4 1-44,0-1 1,-1 0-1,0-1 0,-1 0 0,0 0 0,-1-1 0,0 0 1,0 0-1,-1 0 0,-1-1 0,-1 0 0,1 0 0,-2-1 1,3-14-1,-6 24-47,0 0 1,1 0-1,-2 0 1,1 0-1,0 0 0,-1 0 1,1-1-1,-1 1 1,0 0-1,-1 1 1,-2-7-1,3 8-8,0 1 0,0-1 0,0 0 1,0 1-1,0-1 0,0 1 0,-1 0 0,1-1 0,-1 1 0,1 0 0,-1 0 1,1 0-1,-1 0 0,0 0 0,1 0 0,-1 0 0,0 1 0,0-1 0,0 1 1,0-1-1,0 1 0,1-1 0,-1 1 0,0 0 0,0 0 0,-2 1 0,-5 0-812,1 0-1,0 1 0,0 0 1,0 1-1,0 0 0,1 0 0,-1 1 1,1 0-1,0 0 0,-12 10 1,-6 5-1246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7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585 74 452,'0'-1'154,"1"1"0,-1-1 0,0 1 0,1-1 0,-1 1 0,0-1 0,0 0 0,0 1 0,0-1 0,1 1 0,-1-1 0,0 0 0,0 1 0,0-1 0,0 0 0,0 1 0,-1-1 0,1 1 0,0-1 0,0 0 0,0 1 0,0-1 0,-1 1 0,1-1 0,0 0 0,-1 1 0,1-1 0,-1 0 0,0 0 78,-1 0 0,1 0-1,-1-1 1,1 1 0,-1 0-1,0 0 1,1 1 0,-1-1 0,-3-1-1,-8-1 342,0 0-1,-17-1 1,16 2-26,-21-3-203,-184-22 2677,186 26-3771,-45 4-1,57 0-857,0 0 0,0 2 0,-22 7 0,20-4-164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6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0 111 988,'12'-8'1451,"0"0"0,0 0 0,1 2 0,21-9 0,-32 15-1305,0-1 0,0 1 0,0 0-1,0 0 1,0 0 0,0 0-1,-1 0 1,1 0 0,0 1 0,0-1-1,0 1 1,0-1 0,-1 1-1,1 0 1,0-1 0,0 1 0,-1 0-1,1 0 1,-1 0 0,3 3-1,4 2 461,-1 1 0,12 15 0,0 0 544,-16-20-1019,0 1 1,0 0 0,0-1 0,0 0 0,1 0-1,-1 0 1,1 0 0,-1 0 0,1-1 0,0 1-1,-1-1 1,1 0 0,0 0 0,0-1 0,0 1-1,0-1 1,7 0 0,-6-1-62,0 0 0,-1 0 1,1-1-1,-1 1 0,1-1 1,-1 0-1,0-1 0,1 1 0,-1-1 1,-1 0-1,1 0 0,0 0 0,-1 0 1,5-6-1,14-17 177,-2 0-1,20-34 1,-40 59-239,0 1 0,0-1 0,0 1 0,0-1 0,1 1 0,-1-1 0,0 1 0,0 0 0,0-1 0,1 1 0,-1-1 0,0 1 0,1 0 0,-1-1 0,0 1 0,0 0 0,1 0 0,-1-1 0,1 1 0,-1 0 0,0 0 0,1-1 0,-1 1 0,1 0 0,-1 0 0,0 0 0,1 0 0,-1-1 0,1 1 0,-1 0 1,1 0-1,-1 0 0,1 0 0,-1 0 0,1 0 0,-1 0 0,0 0 0,1 1 0,-1-1 0,1 0 0,-1 0 0,1 0 0,-1 0 0,0 1 0,1-1 0,-1 0 0,1 0 0,-1 1 0,0-1 0,1 0 0,-1 1 0,0-1 0,1 0 0,-1 1 0,0-1 0,0 0 0,1 1 0,-1-1 0,0 1 0,0-1 0,0 0 0,0 1 0,1-1 0,-1 1 0,0-1 0,0 1 0,0-1 0,0 1 0,9 40 331,-8-33-162,0-5-112,0 1 0,-1-1 0,1 1 1,1-1-1,-1 1 0,0-1 0,1 0 1,0 0-1,0 0 0,0 1 0,0-2 0,0 1 1,5 4-1,-5-5-56,-1-1 0,2 0 0,-1 0 0,0 0 0,0 0 1,0 0-1,0-1 0,0 1 0,1-1 0,-1 1 0,0-1 0,1 0 0,-1 0 0,0 0 1,0 0-1,1 0 0,-1-1 0,0 1 0,1-1 0,-1 1 0,0-1 0,4-2 1,12-5-276,0-1 1,17-11-1,-22 12-324,0 0 0,0 1-1,1 0 1,0 1 0,17-4 0,-18 11-398,-10 0-297,0 1 1,1 0-1,-1 0 1,0 0-1,7 7-1284,-2-1 302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6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90 476,'4'-4'553,"-1"1"0,0-2 0,-1 1 0,1 0 0,-1-1 0,1 1 0,-1-1-1,-1 1 1,3-7 0,-4 9-455,0 1 0,0 0 0,0-1 0,0 1-1,0 0 1,0-1 0,0 1 0,0-1 0,-1 1 0,1 0-1,0-1 1,-1 1 0,1 0 0,-1 0 0,0-1 0,1 1-1,-1 0 1,0 0 0,0 0 0,0 0 0,0 0 0,0 0-1,0 0 1,0 0 0,0 0 0,0 0 0,0 0 0,0 1-1,0-1 1,-1 0 0,1 1 0,0-1 0,-1 1 0,1 0-1,0-1 1,-1 1 0,-2 0 0,0-1 66,0 0 0,0 1 0,0-1-1,0 1 1,0 0 0,0 0 0,-1 1 0,1-1 0,0 1 0,0 0 0,0 0-1,0 1 1,1-1 0,-1 1 0,0-1 0,0 1 0,1 0 0,-1 1 0,1-1-1,-6 6 1,5-4-7,1 0-1,-1 0 1,1 0-1,0 0 1,1 0-1,-1 1 1,1-1-1,-1 1 1,1 0-1,1 0 1,-1 0-1,1 0 1,0 0-1,0 0 1,0 0-1,1 8 1,0-2 129,1 1 1,0-1-1,1 1 1,0-1-1,1 0 1,1 0-1,6 16 1,4 2 531,23 35 0,6 11-1228,-43-74 268,1 1-1,-1-1 1,1 1 0,-1 0-1,0-1 1,0 1 0,0-1-1,0 1 1,0 0-1,0-1 1,0 1 0,0 0-1,-1-1 1,1 1 0,-1-1-1,1 1 1,-1-1 0,1 1-1,-1-1 1,0 1-1,-1 0 1,-23 29-5060,-9-2 1456,-14 9 1139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7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5 372,'-7'-5'5332,"6"6"-5192,-9 7 1589,-7 21 295,9-4-692,1-1 1,2 2-1,-5 39 0,9-54-1052,0 0 0,1 0 0,0 0-1,1 0 1,0-1 0,1 1 0,0 0 0,1 0-1,0-1 1,0 1 0,7 10 0,-8-17-204,-1-1 1,1 0-1,1 0 1,-1 0-1,0 0 1,1 0-1,0-1 1,0 1-1,-1-1 1,1 1-1,1-1 1,-1 0-1,0 0 1,0-1-1,1 1 1,-1-1-1,5 2 1,-2-2-9,0 0 1,0 0 0,0-1-1,0 0 1,0 0-1,0-1 1,0 1-1,0-1 1,0 0-1,5-3 1,9-3-42,-1-1 1,0 0-1,0-2 1,-1 0-1,20-16 1,6-7-942,79-75 0,-27 0-4717,-80 90-1371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7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1 459 116,'1'1'129,"-1"0"0,1 0 0,0-1 0,0 1 0,0 0 0,0 0 0,0-1 0,0 1 0,0-1 0,0 1 0,0-1 0,1 1 0,-1-1 0,0 0 0,0 1 0,0-1 0,0 0 0,1 0 1,-1 0-1,0 0 0,0 0 0,0 0 0,1 0 0,-1-1 0,0 1 0,0 0 0,0 0 0,0-1 0,0 1 0,1-1 0,-1 1 0,0-1 0,0 0 0,0 1 0,0-1 0,1-1 0,5-3 315,0-1 0,0 0 0,9-11 0,-16 16-373,21-22 1014,-2-2-1,-1 0 1,23-44-1,34-88 2242,-35 68-973,-35 77-1917,-4 10-211,0-1 0,0 0-1,0 1 1,0-1-1,1 1 1,-1-1 0,1 1-1,2-3 526,-6 11-251,-3 19-198,0 1-1,2 0 1,0 0 0,2 0 0,1 0-1,1 0 1,1 0 0,2 0 0,0-1-1,11 35 1,-10-49-203,0 0-1,0 0 1,1-1 0,0 0-1,10 11 1,-14-18-65,1 1 0,-1-1 0,1 0 1,0 0-1,0 0 0,1 0 0,-1-1 0,1 1 0,-1-1 0,1 0 0,0 0 1,-1 0-1,1-1 0,0 1 0,0-1 0,1 0 0,6 1 0,-10-2-33,0 0-1,0 0 1,0 1-1,0-1 1,0 0-1,0-1 1,0 1-1,0 0 1,-1 0-1,1 0 1,0 0-1,0-1 1,0 1-1,0-1 1,0 1-1,0 0 1,0-1-1,-1 1 1,1-1-1,0 0 1,0 1-1,-1-1 1,1 0-1,0 1 1,-1-1-1,1 0 1,-1 0-1,1 0 0,-1 1 1,1-1-1,-1 0 1,1 0-1,-1 0 1,0 0-1,0 0 1,1 0-1,-1 0 1,0 0-1,0 0 1,0-1-1,0 0-49,-1 1 0,1-1 0,-1 0 0,1 1 0,-1-1 0,0 0 0,1 1 0,-1-1 0,0 1 0,0-1-1,0 1 1,0-1 0,-1 1 0,1 0 0,0-1 0,0 1 0,-1 0 0,1 0 0,-1 0 0,1 0 0,-4-1-1,-2-1-282,0 1 0,0 1 0,-1-1-1,1 1 1,-1 0 0,1 1 0,-1 0-1,1 0 1,-1 0 0,1 1-1,-10 2 1,-9 3-3964,-45 16 0,42-11 550,3 1 1140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8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0 378 244,'12'-16'1356,"-1"0"0,-1-1 0,-1-1 0,0 1 0,-1-2 0,6-22 0,20-43 1360,-32 79-2497,0 0 1,0 1-1,1-1 1,0 1-1,-1-1 0,1 1 1,1 0-1,-1 1 1,1-1-1,-1 0 1,1 1-1,0 0 0,0 0 1,1 0-1,-1 0 1,9-3-1,-12 6-170,0 0 0,1 0-1,-1 0 1,1 0 0,-1 0 0,1 0-1,-1 0 1,0 1 0,1-1 0,-1 1-1,0-1 1,1 1 0,-1-1 0,0 1 0,1 0-1,-1 0 1,0-1 0,0 1 0,0 0-1,0 0 1,0 0 0,0 0 0,1 2-1,20 28 610,-20-28-589,19 38 593,-12-22-138,21 32-1,-28-47-462,1-1-1,0 1 1,0-1-1,0 1 0,1-1 1,-1 0-1,1 0 1,-1 0-1,1-1 0,0 1 1,0-1-1,0 0 1,8 3-1,-7-5-36,-1 1-1,1-1 1,0 0 0,-1 0 0,1-1-1,0 1 1,0-1 0,-1 0 0,1 0-1,-1-1 1,1 1 0,-1-1 0,0 0-1,1 0 1,-1-1 0,0 1 0,4-4-1,5-4-4,-1 1-1,0-2 1,19-21-1,39-63-24,-7 10 178,-63 85-165,0-1-1,0 1 1,0 0 0,0-1 0,0 1 0,1 0 0,-1-1 0,0 1 0,0 0 0,0 0-1,1-1 1,-1 1 0,0 0 0,0-1 0,1 1 0,-1 0 0,0 0 0,1 0 0,-1-1 0,0 1-1,1 0 1,-1 0 0,0 0 0,1 0 0,-1 0 0,0 0 0,1 0 0,-1-1 0,0 1-1,1 0 1,-1 0 0,0 0 0,1 0 0,-1 1 0,1-1 0,-1 0 0,0 0 0,1 0-1,-1 0 1,0 0 0,1 0 0,-1 0 0,0 1 0,1-1 0,2 20 99,-7 33 19,-9 76 235,13-110-253,0 0 0,1 0 0,1-1 0,9 36 0,-11-51-97,1-1 1,0 1-1,0 0 0,0 0 1,0-1-1,0 1 1,1-1-1,-1 1 0,1-1 1,-1 1-1,1-1 1,0 0-1,0 0 0,0 0 1,0 0-1,0 0 1,1 0-1,-1-1 0,0 1 1,1-1-1,0 1 1,-1-1-1,1 0 0,0 0 1,-1 0-1,1-1 1,0 1-1,0-1 1,0 1-1,-1-1 0,1 0 1,0 0-1,0 0 1,0 0-1,3-2 0,5 0-27,0-1 0,-1-1-1,1 1 1,-1-2 0,0 0-1,0 0 1,16-12 0,4-6-205,-1-2 0,-1-1 0,-1-1 0,-2-1 0,-1-1 0,33-51 0,-23 33-239,-18 26-98,16-28 0,-36 56 304,0-1 265,1 0-1,0 0 1,0 1-1,1-1 1,-1 1 0,-1 7-1,4-12 22,0 1 0,-1-1 0,1 0 1,0 0-1,0 0 0,1 0 0,-1 0 0,0 1 0,1-1 0,-1 0 0,1 0 0,0 0 0,0 0 0,0 0 0,0-1 0,0 1 0,0 0 0,0 0 0,0 0 0,1-1 0,-1 1 1,1-1-1,-1 1 0,1-1 0,0 0 0,0 1 0,3 0 0,4 3 66,0-2-1,0 1 1,1-1 0,-1-1 0,1 0 0,0 0-1,0-1 1,0 0 0,0-1 0,11 0-1,-10-1-2,0 1 0,0 1-1,0 0 1,0 0 0,0 1-1,0 1 1,13 4-1,-21-5-70,0-1-1,-1 1 1,1 0-1,0 0 1,-1 0-1,0 0 1,1 1-1,-1-1 1,0 1-1,0-1 0,0 1 1,-1 0-1,1-1 1,-1 1-1,1 0 1,-1 0-1,0 0 1,0 0-1,0 0 1,0 6-1,1 6 32,-1 1 0,0-1 0,-2 19 0,0-8 16,1-25-75,0 1 0,1-1 1,-1 0-1,0 0 0,0 0 1,0 0-1,0 0 0,0 1 0,-1-1 1,1 0-1,0 0 0,0 0 1,-1 0-1,1 0 0,-1 0 0,1 0 1,-1 0-1,1 0 0,-1 0 1,0 0-1,0 0 0,1 0 1,-1 0-1,0 0 0,0-1 0,0 1 1,0 0-1,0 0 0,0-1 1,0 1-1,0-1 0,0 1 0,0-1 1,0 0-1,-2 1 0,-2-1-104,0 0 0,0-1 0,0 1-1,0-1 1,1-1 0,-1 1 0,-5-2-1,-14-4-693,5 3-541,0 1 0,0 1 0,-27 1 0,35 2-384,-1 0 0,1 1 0,0 0-1,-12 4 1,-3 3-869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8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0 289 728,'49'-27'8906,"-48"26"-8687,0 0 1,0 0 0,1 0 0,-1 0-1,0 0 1,0-1 0,0 1 0,-1 0-1,1 0 1,0-1 0,0 1 0,-1 0-1,1-1 1,-1 1 0,1-1 0,-1 1-1,0-1 1,1-2 0,-1-31 492,0 14-49,2 2-98,2 1 1,1-1-1,12-32 1,-15 46-467,0 1 1,0 0-1,1 0 1,-1 0-1,1 0 1,0 0-1,1 0 1,-1 1 0,0-1-1,1 1 1,0 0-1,0 0 1,0 0-1,0 1 1,0 0-1,0-1 1,1 1 0,-1 1-1,1-1 1,0 1-1,-1 0 1,1 0-1,8-1 1,9 0 251,0 1 0,0 1 0,40 5 0,-48-3-205,14 4 131,-27-6-270,0 0 0,0 0 0,0 1 0,0-1 0,-1 0 0,1 1 0,0-1 0,0 1 1,-1-1-1,1 1 0,0-1 0,-1 1 0,1 0 0,-1-1 0,1 1 0,0 0 0,-1-1 0,1 1 1,-1 0-1,0 0 0,1-1 0,-1 1 0,0 0 0,1 0 0,-1 0 0,0 1 0,-1 0-6,1 1 0,-1-1 1,0 0-1,0 0 0,-1 1 0,1-1 0,0 0 0,-1 0 0,1 0 0,-1 0 0,0 0 0,0-1 0,-3 3 0,-4 6 8,-3 4-8,10-12 5,0 0 1,0 0-1,0 1 1,0-1 0,0 0-1,0 1 1,1 0-1,-1-1 1,1 1-1,0 0 1,0-1-1,0 1 1,-1 4-1,3-5 0,0 0 0,1 0-1,-1 1 1,0-1 0,1 0-1,0 0 1,-1-1 0,1 1-1,0 0 1,0 0 0,0-1-1,0 1 1,2 0 0,-1 0 8,10 8 29,-3-3 5,0 1-1,-1 0 1,1 0 0,-2 1 0,12 13-1,-19-19-52,1 0 0,0-1 0,-1 1 0,0 0 0,1 0 0,-1 0 0,0 0 0,-1 0 0,1 0 0,0 0 0,-1 0 0,0 1 0,0-1 0,0 0 0,0 0 0,0 0 0,0 0 0,-1 0 0,0 1 0,0-1 0,1 0 0,-2 0 0,1 0 0,0-1 0,-1 1 0,-1 3 0,-3 2-146,1 0 1,-1-1 0,0 0-1,-1 0 1,0-1 0,0 0-1,0 0 1,-1-1 0,-11 7-1,-11 4-1295,-40 15-1,42-20 333,-2 2-1089,-16 5-5427,24-12 5149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9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43 584,'55'-28'3589,"-25"14"1588,-23 30-3221,-6-10-1695,-1-1-1,-1 0 1,1 1 0,-1-1 0,0 0 0,0 1 0,0-1 0,-3 6-1,-2 13 514,1-1-207,1-5 53,1 1 0,-2 31 0,5-46-571,0 0 0,0 0 0,0 1 0,1-1 0,0 0 0,-1 0 0,1 0 0,1 0 0,-1 0 0,1 0 0,-1 0 0,1 0 0,0 0 0,1-1 0,-1 1 0,0-1 0,6 5 0,-5-6-122,0 0-1,0 0 0,0 0 1,1-1-1,-1 1 0,0-1 1,1 0-1,0 0 1,-1 0-1,1 0 0,-1-1 1,1 0-1,0 1 0,0-1 1,-1-1-1,1 1 0,0 0 1,-1-1-1,5-1 0,7-2-465,-1 0-1,0-1 1,18-9-1,-4-1-811,29-19 0,-33 18 199,41-20 0,-64 35 1170,1 1-1,-1-1 1,1 0-1,-1 1 1,1-1-1,-1 1 1,1-1-1,0 1 1,-1 0-1,1-1 1,-1 1-1,1 0 0,0 0 1,-1 0-1,1 1 1,0-1-1,-1 0 1,1 0-1,0 1 1,-1-1-1,1 1 1,1 1-1,-1-1 83,0 1 0,-1 0 0,1 0 0,-1 0 0,1 0 0,-1 0 0,0 0 0,0 0 0,0 0 0,0 0 0,0 1-1,0-1 1,-1 0 0,1 5 0,4 23 896,-4-21-607,1 1-1,0-1 1,0 0-1,5 13 1,-6-19-322,0-1-1,0 0 1,1 0 0,-1 0-1,0 0 1,1 0 0,0 0-1,-1 0 1,1 0 0,0-1-1,0 1 1,0-1 0,0 1 0,0-1-1,0 0 1,0 0 0,1 0-1,-1 0 1,0 0 0,1 0-1,3 0 1,11 1 103,0-1 1,-1-1-1,1 0 1,0-2-1,31-5 1,12-1-143,47-3 535,-105 11-551,0 0 1,-1 0-1,1 0 0,0 0 0,0 0 0,-1-1 0,1 1 1,0-1-1,-1 1 0,1-1 0,0 1 0,-1-1 0,1 0 1,-1 0-1,1 0 0,-1 1 0,2-3 0,-2 2-7,0 0-1,-1 0 0,1 0 0,-1 0 1,1 0-1,-1 0 0,0 1 0,1-1 1,-1-1-1,0 1 0,0 0 0,0 0 0,0 0 1,0 0-1,0 0 0,0 0 0,0 0 1,0 0-1,0 0 0,-1 0 0,1-1 1,-2-2 3,1 0 0,-1 1 0,0-1 0,0 0 0,-1 1-1,1-1 1,-1 1 0,1 0 0,-1 0 0,0 0 0,0 0 0,-4-3 0,-5 0-2,1 1-1,-1 0 1,0 0-1,0 1 1,0 0-1,-1 1 1,-13-1 0,15 2-183,-1 0 0,1-1 1,-1 0-1,1-1 0,0 0 1,0 0-1,0-2 0,-11-6 1,19 9 60,0 0 0,1 0 1,-1-1-1,1 1 0,0 0 1,0-1-1,1 1 0,-1-1 0,1 0 1,-1 0-1,1 1 0,0-1 1,1 0-1,-1-5 0,0 4-178,0-1 0,0 1 0,-1 0 0,0 0 0,1 0 0,-6-8 0,6 11-4,0 1-1,-1 0 0,1-1 0,0 1 0,-1 0 1,1 0-1,0 0 0,-1 0 0,0 0 1,1 0-1,-1 0 0,0 1 0,1-1 0,-1 0 1,0 1-1,0 0 0,1-1 0,-1 1 0,0 0 1,0 0-1,0 0 0,1 0 0,-1 0 1,-3 1-1,-10 1-1365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19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1 144 180,'11'-4'619,"-1"0"0,1-1 0,-1 0 0,0-1 0,0 0 0,10-9 0,-17 13-374,-1 0 0,1-1-1,-1 1 1,1-1 0,-1 0 0,0 0-1,0 1 1,-1-2 0,1 1 0,2-6-1,-3 7-119,-1 0 0,0 0 1,1 0-1,-1-1 0,0 1 0,0 0 0,0 0 0,0 0 0,-1 0 0,1-1 0,-1 1 0,1 0 0,-1 0 0,0 0 1,0 0-1,1 0 0,-1 0 0,-1 0 0,0-1 0,1 1-34,0 1 1,0 0-1,0-1 1,0 1-1,0 0 0,0 0 1,-1 0-1,1 0 1,0 0-1,-1 0 0,1 0 1,-1 0-1,1 0 1,-1 1-1,1-1 1,-1 0-1,0 1 0,1 0 1,-1-1-1,1 1 1,-1 0-1,0 0 0,0 0 1,1 0-1,-1 0 1,-2 0-1,3 1-9,-1-1 1,1 1-1,0 0 0,0-1 1,0 1-1,-1 0 0,1 0 0,0-1 1,0 1-1,0 0 0,0 0 1,0 0-1,1 0 0,-1 1 0,0-1 1,0 0-1,1 0 0,-1 0 1,0 1-1,1-1 0,0 0 0,-1 0 1,1 1-1,0-1 0,-1 1 1,1-1-1,0 0 0,0 1 1,0-1-1,0 0 0,0 1 0,1 2 1,0 1 127,0 0 0,1 0 0,0 0 0,0-1 0,0 1 0,0 0 1,1-1-1,-1 1 0,6 5 0,34 38 1111,-28-34-886,-13-13-409,24 26 813,0 1 0,-2 0 0,25 42 0,-46-66-782,0 0 0,0 1 0,0-1 0,0 1 0,-1-1 1,1 1-1,-1 0 0,0-1 0,-1 1 0,1 0 0,-1 0 0,0 0 0,0 0 0,-2 6 0,1-7-290,0 0 1,0 0-1,-1-1 0,1 1 0,-1 0 0,0-1 0,0 0 0,-1 1 0,1-1 0,0 0 0,-1 0 0,0 0 0,0-1 0,0 1 0,0-1 0,0 1 0,0-1 0,-6 2 0,-27 17-9640,20-8 6755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23.6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3 11029,'0'0'-732,"-10"-3"-6281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8:15.2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857 37 284,'-15'-3'2040,"-27"-8"166,14 4-360,-51-7 1,70 13-1544,0 1 0,0 0 0,0 0 0,-1 1 1,1 0-1,0 0 0,0 1 0,1 0 0,-17 7 0,14-4-40,-25 11 743,-1 2 0,-33 23 0,46-24-673,1 1 0,1 1 0,1 1 0,1 1 0,1 0 0,-24 35 0,13-9 137,2 1-1,-32 72 0,38-65-15,-23 84 0,-2 61 218,39-164-570,1-1 175,1 0 0,2 1 0,1 0 0,4 62 0,1-71-93,1-1-1,1 0 1,1 0-1,17 47 1,-15-57-98,0-1 0,0 0 0,1 0 0,1-1 0,1 0 0,0 0 0,1-1 0,22 21 0,2-5 64,0-1 1,69 38-1,86 34 85,-98-54-125,-58-30-81,0-1 1,1-2-1,1-1 1,0-2-1,1-2 1,0-1-1,0-2 0,0-1 1,1-2-1,-1-2 1,49-5-1,155-26 4,-173 20-29,0-2 0,76-28 1,-117 31-10,1 0 0,-2-2 0,0-2 1,0 0-1,-2-1 0,0-2 0,40-35 1,-40 29-5,-1 0 1,-1-2 0,-1-1 0,-2 0 0,0-2 0,-2 0 0,-1-1 0,-1 0-1,-2-1 1,16-51 0,-19 38 1,-1-1 0,-3-1-1,-1 1 1,-3-1 0,-1 0-1,-2 0 1,-2 1 0,-3-1-1,-12-52 1,7 58 6,-1 0 0,-3 0 0,0 1 0,-3 1 0,-1 1 0,-2 1 0,-1 1 0,-33-40 0,27 43 2,-1 2 0,-2 1 1,-1 1-1,0 1 0,-2 2 0,-1 2 0,-44-22 0,22 17-20,0 3 1,-2 2-1,-1 2 1,-68-12-1,93 25-186,-1 2-1,0 1 1,-1 2 0,1 1-1,0 2 1,-1 2-1,1 1 1,-49 12 0,51-6-1339,0 0 1,1 3-1,1 1 1,0 1-1,-37 24 1,-11 17-2821,6 8 1327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27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 71 252,'45'-8'1934,"-37"8"-1236,0-1 0,0 0 0,0 0 0,0-1 0,-1 0-1,1-1 1,-1 1 0,1-1 0,-1-1 0,9-5 0,-16 9-645,0 0 0,0-1 0,1 1 1,-1 0-1,0-1 0,0 1 0,0 0 0,0-1 0,1 1 1,-1-1-1,0 1 0,0 0 0,0-1 0,0 1 1,0 0-1,0-1 0,0 1 0,0-1 0,0 1 0,0 0 1,0-1-1,0 1 0,0-1 0,-1 1 0,1 0 0,0-1 1,0 1-1,0 0 0,0-1 0,-1 1 0,1 0 0,0-1 1,0 1-1,-1 0 0,1-1 0,0 1 0,-1 0 1,1 0-1,0-1 0,-1 1 0,-11-8 533,7 5-444,-1 1 1,1 1-1,-1-1 0,0 1 0,1 0 1,-1 0-1,0 0 0,1 1 1,-1 0-1,0 0 0,0 0 0,0 1 1,1 0-1,-1 0 0,0 1 0,-8 3 1,-4 1 151,1 2 1,0 0 0,-28 19 0,29-16-17,1 0-1,0 1 1,1 1 0,0 0-1,1 1 1,0 0 0,2 1-1,-1 1 1,-14 27 0,22-35-149,0 0 0,1 0 1,-1 0-1,2 1 1,-1-1-1,1 1 0,0-1 1,1 1-1,0 0 0,1 0 1,0 0-1,0-1 0,0 1 1,1 0-1,1 0 0,0-1 1,0 1-1,0-1 0,1 1 1,0-1-1,1 0 0,0 0 1,6 9-1,-2-7-43,0 1 0,1-1-1,0-1 1,1 0 0,0 0 0,0-1 0,1 0 0,0-1-1,0 0 1,1 0 0,24 8 0,-4-4-660,0-1-1,1-2 1,53 7 0,-14-11-3019,1-9-5655,-42-2 6376</inkml:trace>
  <inkml:trace contextRef="#ctx0" brushRef="#br0" timeOffset="1">805 507 2004,'3'-9'2384,"3"4"769,-31-10-2045,0 7-76,-13-3-120,-3-1-80,-15 1-88,-7 5-152,-3 3-388,-16 9-612,-28 17-792,0 8-2664,6 6 1315,10 5 865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8:16.2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174 42 1284,'0'0'9340,"1"5"-8207,3 21 446,-2 1 0,0-1 0,-5 49-1,1 21 459,2-90-1940,19 327 5134,-14-296-4639,2 45 1444,-8-84-2013,1 1 0,0 0 0,-1-1 1,0 1-1,1-1 0,-1 1 1,0 0-1,1-1 0,-1 1 1,0 0-1,0 0 0,-1-2 0,-2-2 32,-13-32 86,2-1-1,-19-76 1,7 22-256,-57-185-309,81 269 404,0-2 1,0-1 0,0 1 0,1-1 0,-1-16 0,3 25 13,0-1 0,0 0 0,0 1 0,0-1 0,1 0 0,0 1 0,-1-1 0,1 1 0,0-1 1,0 1-1,0-1 0,1 1 0,-1-1 0,0 1 0,1 0 0,0 0 0,-1 0 0,1 0 0,0 0 0,0 0 0,0 0 0,5-2 0,5-3-12,1 1-1,1 1 1,-1 0-1,1 1 1,-1 0-1,1 1 1,0 1-1,1 0 1,-1 1-1,0 0 1,0 1-1,1 1 0,-1 0 1,0 1-1,0 1 1,0 0-1,26 10 1,-38-13 20,0 1-1,0 0 1,0 0 0,0 0-1,-1 0 1,1 0-1,0 0 1,0 0 0,-1 1-1,1-1 1,-1 1 0,1-1-1,-1 1 1,1-1 0,-1 1-1,0 0 1,0 0 0,0 0-1,0 0 1,0 0 0,0 0-1,-1 0 1,1 0 0,-1 0-1,1 4 1,-1-2-4,0 0-1,-1 0 1,0-1 0,0 1 0,0 0-1,0-1 1,-1 1 0,1-1-1,-1 1 1,0-1 0,0 0-1,0 0 1,0 0 0,-3 3 0,-5 6-113,-1-1 1,0 0 0,-1-1 0,0 0 0,0-1 0,-1-1 0,-16 10 0,13-11-1128,1 0 0,-1-1 0,-26 6 0,38-11-416,-1 0-1,1-1 1,0 1 0,-1-1-1,1 0 1,-7-1 0,3 0-2017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8:17.3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292 147 592,'6'-3'1716,"-3"2"-1301,-1 0 0,0 0 1,1 0-1,-1 0 0,1-1 0,-1 1 0,0-1 0,0 1 0,0-1 0,3-3 0,-1-8 3889,-9 13-3695,-1 1-383,1 0 1,-1 0-1,0 0 0,0 1 0,0 0 1,1 0-1,-1 0 0,1 1 0,0 0 1,-7 5-1,-7 5 310,2 0 1,-32 32-1,44-40-425,1-1 0,0 1 0,0 1 0,0-1 0,1 0 0,-1 1 0,1 0 0,1 0 0,-1 0 1,1 0-1,0 0 0,0 1 0,1-1 0,-2 13 0,4-16-59,-1 1 0,1-1 0,-1 1 0,1-1 0,0 1 0,0-1 0,0 0 0,1 0 0,-1 1 0,1-1 0,0 0 0,0 0 0,0 0 0,0-1 1,0 1-1,1 0 0,-1-1 0,1 1 0,0-1 0,0 0 0,0 0 0,0 0 0,0-1 0,0 1 0,5 1 0,0 1 14,0-1-1,1-1 1,-1 1 0,1-2-1,-1 1 1,1-1 0,0 0-1,0-1 1,10 0-1,1-2 29,0-1-1,-1 0 1,1-1-1,25-9 1,-39 10-69,0 0 0,0 0 0,0 0 0,0 0 0,-1-1 0,1 0 0,7-7 0,-11 9-12,1-1 0,-1 0-1,0 0 1,0 0 0,0 0 0,0-1 0,0 1 0,-1 0-1,1-1 1,-1 1 0,0-1 0,0 0 0,0 1 0,0-7 0,-1 7-7,0-1 0,0 1 0,0-1 0,-1 0 0,0 1 0,1-1 0,-1 1 0,0-1 1,-1 1-1,1 0 0,-1-1 0,-3-5 0,1 3-17,-1 0 0,0 0 0,0 0 0,0 1 1,-11-9-1,-1 2-88,0 1 0,-1 0 1,-28-12-1,-3 2-690,-1 2 0,-72-18 0,103 33 138,0-2 1,0 0-1,-27-12 0,46 18 621,0 0-1,0 0 1,0 0-1,-1 0 1,1 0-1,0 0 1,0-1-1,0 1 1,0 0-1,-1 0 1,1 0-1,0 0 1,0 0-1,0 0 1,0-1 0,0 1-1,0 0 1,-1 0-1,1 0 1,0 0-1,0 0 1,0-1-1,0 1 1,0 0-1,0 0 1,0 0-1,0-1 1,0 1-1,0 0 1,0 0-1,0 0 1,0 0-1,0-1 1,0 1 0,0 0-1,0 0 1,0 0-1,0-1 1,0 1-1,0 0 1,0 0-1,0 0 1,0-1-1,10-5-457,14-1 22,-16 6 470,-1 1 0,1-1 0,0 2 0,0-1 0,0 1 0,0 0 0,-1 0 0,1 1 1,0 0-1,-1 1 0,12 5 0,-13-4 159,0-1 0,0 1-1,-1 1 1,1-1 0,-1 1 0,0 0 0,-1 0 0,1 1 0,-1-1 0,0 1 0,-1 0 0,1 0 0,4 11 0,10 31 1229,18 77 1,-1-5 333,-21-76-1115,-7-19-210,1 0 0,2-1 0,0 0 0,1-1 0,22 35 0,-32-57-455,1 1 0,-1-1 0,0 0 0,0 0 0,0 0 0,1 1 0,-1-1 0,0 0 0,1-1 0,-1 1-1,1 0 1,-1 0 0,3 0 0,12 1-3786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6.6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0 159 180,'0'0'9509,"3"-4"-8778,4-6-442,-1 0 0,2 1 0,0 0 0,0 1 0,0 0 0,1 0 0,0 0 0,1 1-1,-1 1 1,1 0 0,1 0 0,16-7 0,-2 4 198,-1 0-1,1 1 1,1 2-1,46-7 1,-60 12-277,0 1 0,0 0 0,0 0 0,0 1 0,-1 1 0,1 0 0,0 0 0,-1 1 0,23 9 0,-28-9-116,0 0 0,0 0 0,0 1 0,0-1 0,0 1 0,-1 1 0,0-1 0,0 1 0,0 0 0,0 0 0,-1 1 0,0-1 0,0 1 0,0 0 0,-1 0 0,1 0 0,-2 0 0,4 9 0,-3-2 7,-1 1-1,0 0 0,-1 0 1,-1-1-1,0 1 1,0 0-1,-2 0 0,0-1 1,0 1-1,-1-1 1,-1 1-1,-6 14 0,-10 21 271,-47 85 0,44-92-174,6-13-46,-13 27 420,27-50-426,1 0 0,0 0 0,0-1 0,0 1 0,1 1 0,0-1 0,-1 9 0,2-13-103,1 0 1,-1 0-1,0 0 0,1-1 1,0 1-1,-1 0 0,1 0 1,0-1-1,0 1 0,0 0 1,0-1-1,0 1 0,0-1 1,0 1-1,1-1 0,-1 1 1,0-1-1,1 0 0,-1 0 1,1 0-1,0 0 0,-1 0 1,1 0-1,0 0 0,0 0 1,-1-1-1,1 1 0,3 0 1,4 1 67,0 0 1,0 0 0,0-1 0,15 0 0,10-4-5,-1-1 1,0-1-1,45-13 1,-3 0-599,-54 15-773,38-10-24,-42 5-3678,-3-1-4737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7.0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78 392,'-20'-18'7293,"20"18"-7201,-1-1 1,1 1-1,0 0 1,-1-1-1,1 1 0,0-1 1,-1 1-1,1-1 1,0 1-1,-1-1 1,1 1-1,0-1 1,0 1-1,0-1 1,-1 1-1,1-1 1,0 1-1,0-1 1,0 0-1,0 1 0,0-1 1,0 1-1,0-1 1,0 1-1,0-1 1,0 1-1,0-1 1,1 1-1,-1-1 1,0 0-1,0 1 1,1-1-1,-1 1 0,0-1 1,0 1-1,1 0 1,-1-1-1,0 1 1,1-1-1,-1 1 1,1 0-1,-1-1 1,1 1-1,-1 0 1,1-1-1,-1 1 1,1 0-1,-1 0 0,1-1 1,0 1-1,34-14 1576,-29 12-1328,13-3 389,0 0 0,0 1 0,0 1 0,1 1 0,-1 1 0,38 2-1,-55-1-661,0 0-1,-1 0 1,1 1-1,0-1 1,0 1-1,0-1 1,0 1-1,-1 0 1,1-1-1,0 1 1,0 0-1,-1 0 1,1 0-1,-1 1 1,1-1-1,-1 0 1,1 1-1,-1-1 1,2 3-1,-1-1 13,-1 0 0,0-1 0,0 1 0,1 0 0,-2 0 0,1 1 0,0-1 0,-1 0 0,1 0 0,-1 6 0,-1 5 111,0 0 1,-1-1-1,0 1 1,-6 17-1,-8 19 380,9-33-61,2 0 0,0 1 1,1-1-1,0 1 1,0 22-1,4-37-429,0 0-1,1 0 1,-1 0-1,1-1 1,0 1-1,0 0 1,0-1-1,0 1 1,0-1-1,1 1 1,-1-1-1,1 1 1,-1-1-1,1 0 1,0 0 0,0 0-1,0 0 1,0 0-1,1 0 1,-1-1-1,0 1 1,4 1-1,7 4 101,0-1 0,0-1 0,17 5 0,-13-4-131,35 9-454,-31-10-1315,0 2 1,22 9-1,-39-14 342,0 0 1,0 1-1,-1-1 0,1 1 1,0 0-1,-1 0 1,0 0-1,6 7 0,4 9-2543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7.9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289 9 692,'19'-8'7541,"-44"11"-3127,15-1-5215,-98 3 3978,77-5-2447,-49 6 0,77-5-825,-1 0 0,0 0 0,1 0 0,-1 0 0,1 0 0,-1 1 0,1-1 0,0 1 0,0 0 0,0 0 0,0 0 0,-4 4 0,7-6 26,-1 1 0,0 0 0,1 0 0,-1 0 0,1 0 0,-1 0 0,1 0 0,-1-1 0,1 1 0,0 0-1,-1 0 1,1 0 0,0 0 0,0 0 0,0 1 0,0-1 0,0 0 0,0 2 0,0-2-17,1 1 1,-1 0 0,1-1-1,0 1 1,0-1 0,0 1-1,-1-1 1,2 1-1,-1-1 1,0 1 0,0-1-1,0 0 1,1 0 0,2 2-1,8 6-145,1-1 1,1-1-1,-1 0 0,1-1 1,0-1-1,28 7 0,-20-5 543,-1 0-1,25 12 0,-45-19-280,0 0 0,-1 1 0,1-1 0,0 0 0,-1 1 0,1-1 0,-1 0 0,1 1 0,0-1-1,-1 1 1,1-1 0,-1 1 0,1-1 0,-1 1 0,1-1 0,-1 1 0,1 0 0,-1-1 0,0 1-1,1 0 1,-1-1 0,0 1 0,0 0 0,1-1 0,-1 1 0,0 0 0,0-1 0,0 1 0,0 0 0,0 0-1,-1 1 24,1-1-1,-1 0 1,0 1-1,1-1 1,-1 0-1,0 0 1,0 0-1,0 0 1,0 0-1,0 0 1,0 0-1,-1 0 1,1 0-1,-1 0 1,-7 4 144,-1 0 0,1 0 0,-11 2 0,5-2-591,0 1 0,-18 11 0,26-13-689,1 0 0,-1 0 0,1 1-1,0 0 1,1 1 0,-10 9 0,2 5-991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8.4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163 20 1028,'4'-3'1265,"-1"0"-1,0 0 1,1 1 0,-1-1-1,9-3 2169,-13 16-2770,-1 0 1,1 0-1,-2 0 1,1 0-1,-1-1 1,-6 13-1,-2 6 28,-98 332 3593,68-216-2679,40-141-1571,-1 3 97,1 1 0,-1-1 0,1 1-1,-1 10 1,2-15-103,0-1 1,0 1-1,0-1 0,0 1 0,0-1 1,1 0-1,-1 1 0,1-1 0,-1 0 1,1 1-1,-1-1 0,1 0 0,-1 1 1,1-1-1,0 0 0,0 0 0,0 0 1,0 0-1,0 0 0,0 0 0,0 0 1,0 0-1,0 0 0,0 0 0,1 0 1,-1-1-1,0 1 0,2 0 0,5 1 62,1 1-1,-1-2 0,1 1 0,-1-1 0,1-1 0,16 0 0,54-10 194,-47 5-173,245-28-1563,-269 32 1186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8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 3972,'-1'2'1132,"0"0"-854,0 1 1,0-1-1,0 1 1,1-1-1,-1 1 1,1-1-1,0 1 1,-1 0-1,1-1 1,1 1-1,-1 0 1,0-1-1,1 1 1,0 2-1,14 41 2278,-10-32-1923,157 390 8360,-158-394-9231,19 34-1807,-21-40 332,1-1 1,-1 1 0,1-1-1,0 0 1,6 5-1,3 0-1483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4.2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211 1 728,'21'344'8144,"25"-4"-3783,-41-308-3825,38 216 3616,-42-242-3976,0 0 0,-1 0-1,0 0 1,0 8 0,-1 5 1189,-3-25-1105,-11-16-43,2 0 0,1 0 0,-17-42 1,-23-84 89,32 87-277,15 46-26,-65-205-100,58 171 33,1 0 0,-6-79 0,16 122 58,0-1 1,1 1-1,0-1 1,1 1-1,0-1 1,0 1-1,0 0 1,0-1-1,1 1 1,0 0-1,1 0 1,-1 0-1,1 0 0,0 0 1,1 1-1,-1 0 1,1-1-1,0 1 1,0 0-1,1 1 1,-1-1-1,1 1 1,0 0-1,1 0 1,-1 0-1,0 1 0,1 0 1,0 0-1,0 1 1,0-1-1,0 1 1,0 0-1,1 1 1,-1-1-1,8 1 1,-1-1 2,1 1 0,0 1 0,-1 1 0,1 0 0,0 0 1,-1 1-1,1 1 0,20 7 0,-30-9 6,0 1 0,0 0 0,0 0 0,0 0 1,0 0-1,0 1 0,0 0 0,-1 0 0,1 0 0,-1 0 0,0 0 0,0 0 0,0 1 1,0 0-1,-1 0 0,1-1 0,-1 1 0,0 1 0,0-1 0,0 0 0,-1 0 0,0 1 1,0-1-1,0 1 0,0-1 0,-1 1 0,1-1 0,-1 1 0,-1 4 0,1-2 2,-1 0-1,0-1 1,-1 1-1,1 0 1,-1-1-1,-1 1 1,1-1-1,-1 0 1,0 0 0,-1 0-1,-4 7 1,1-5-1,0 1 1,0-1-1,-1 0 1,0-1 0,-1 0-1,-12 8 1,1-3-80,0-1-1,-1-1 1,0-1 0,0-1 0,-1-1 0,-25 5 0,34-9-385,-1 0 0,0-1 0,0-1-1,0 0 1,0-1 0,0 0 0,-14-2 0,15-4-2234,4-3-4780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4.8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1 284,'0'0'7945,"-3"4"-6888,-1 3-555,1-1-1,0 2 1,0-1 0,1 0-1,0 0 1,0 1 0,1-1-1,0 1 1,0 0-1,1 14 1,4 65 2215,23 124 0,-15-134-2070,-1 0-53,92 568 3181,135 799 1209,-171-943-3883,-24-142-438,14 109 99,-55-448-824,6 38-297,1 64 0,-10-127-1578,-12-81-3202,2-52-9549,8 81 11021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5.5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23 100 632,'1'-2'231,"0"1"-1,-1 0 1,1 0-1,0-1 1,0 1 0,-1 0-1,1-1 1,-1 1 0,1-1-1,-1 1 1,0-1-1,1 1 1,-1-1 0,0 1-1,0-1 1,0 1-1,0-1 1,0 1 0,-1-1-1,1 1 1,0-1-1,-1 1 1,1-1 0,-1 1-1,1 0 1,-1-1-1,0 1 1,1 0 0,-1-1-1,0 1 1,0 0-1,-2-2 1569,2 4-1662,1 1 1,0 0 0,0-1 0,-1 1-1,1 0 1,-1-1 0,0 1 0,1-1-1,-1 1 1,-1 1 0,-7 18 703,7-2-412,1 1-1,0-1 0,2 1 0,0-1 1,1 1-1,1-1 0,1 0 0,0 0 1,10 24-1,-11-35-306,0-1 1,0 1-1,1-1 1,0 1-1,0-1 1,1 0 0,0-1-1,0 1 1,1-1-1,0 0 1,8 6-1,-10-9-69,0 0-1,0-1 1,0 0-1,1 0 1,-1 0-1,1 0 0,-1-1 1,1 0-1,0 0 1,0 0-1,0 0 1,-1-1-1,1 0 1,0 0-1,0 0 1,0-1-1,0 1 1,-1-1-1,1 0 1,8-3-1,-3 0 11,0-1 0,1 0 0,-2-1 0,1 1 0,-1-2 0,0 1 0,0-2 0,0 1 0,8-10-1,-5 3 31,0 0-1,-1 0 0,-1-2 1,17-30-1,-24 38-62,0 1-1,0-1 1,0 0 0,-1 0 0,0 0-1,-1 0 1,0 0 0,0 0-1,0-1 1,-1 1 0,-1 0 0,1 0-1,-1-1 1,-1 1 0,1 0 0,-6-13-1,5 15-23,-1 1-1,1 0 1,-1-1-1,-1 1 0,1 1 1,-1-1-1,0 0 1,0 1-1,0 0 0,0 0 1,-1 0-1,0 0 1,1 1-1,-1 0 1,-1 0-1,1 0 0,0 1 1,-1-1-1,1 1 1,-1 1-1,0-1 0,0 1 1,-11-1-1,6 1-194,0 1 0,-1 0-1,1 1 1,0 0 0,0 1-1,0 0 1,0 1 0,0 0 0,0 1-1,-13 6 1,14-5-1032,0 1 0,1-1-1,-1 2 1,1-1 0,1 1 0,-9 9-1,9-6-2220,5 1 1044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41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190 6 476,'-10'23'13551,"-8"-15"-7934,25-9-5452,101-17 396,-62 9-235,-43 9-37,-12 0-225,-152-4 313,29-1-2396,117 6-185,6 1-2676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35.8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1 772,'6'4'420,"-1"0"0,1 0-1,-1 0 1,0 1 0,0 0 0,0 0 0,0 0 0,-1 0-1,0 1 1,0 0 0,6 12 0,0 5 1029,14 48 0,-14-42-667,53 172 2686,-13-39 19,84 187 0,-132-345-3547,-1 0-1,1 0 1,1-1 0,-1 1 0,1-1-1,-1 1 1,1-1 0,4 4-1,-6-7-130,-1 1-1,1-1 0,0 1 1,0-1-1,0 1 0,-1-1 1,1 0-1,0 1 0,0-1 1,0 0-1,0 0 0,0 0 1,0 1-1,0-1 0,0 0 1,1 0-1,0-1-341,-1 1 1,0-1-1,0 1 0,1-1 1,-1 1-1,0-1 0,0 0 1,0 1-1,0-1 1,0 0-1,0 0 0,0 0 1,0 0-1,0 0 0,1-2 1,4-5-2201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0.6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3219 1 916,'10'21'6901,"-9"-20"-6609,-1-1 0,1 1-1,0-1 1,-1 1 0,1 0 0,-1 0 0,1-1 0,-1 1 0,1 0 0,-1 0 0,1-1-1,-1 1 1,0 0 0,0 0 0,1 0 0,-1 0 0,0 0 0,0-1 0,0 1 0,0 0-1,0 0 1,0 0 0,0 0 0,0 0 0,0 0 0,0-1 0,-1 1 0,1 0 0,-1 1-1,0-1 98,-1 0-1,0 1 0,0-1 0,0 0 0,0 0 0,0 0 1,0-1-1,0 1 0,0 0 0,-2-1 0,-7 4-817,-145 38 2943,-1239 200 1132,765-162-3202,5 32-185,571-100-259,-238 42-73,288-54 22,-25 0-285,28 0 257,0 0 0,0 0 0,1 0 0,-1-1 0,0 1 0,1 0 0,-1-1 0,0 1 0,1 0 0,-1-1 0,0 1 0,1-1 0,-1 1 0,1-1 0,-1 1 1,1-1-1,-1 0 0,1 1 0,-1-1 0,1 1 0,0-1 0,-1 0 0,1 0 0,0 1 0,0-1 0,-1 0 0,1 1 0,0-1 0,0 0 0,0 0 0,0 1 0,0-3 1,0 2-92,0 1 1,0-1-1,0 0 1,1 0-1,-1 0 1,0 0-1,0 1 1,1-1 0,-1 0-1,1 0 1,-1 0-1,1 1 1,-1-1-1,1 0 1,0 0-1,11-10-6518,-5 6 938,-1-1 2497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3.2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8 1160,'-3'-8'11089,"5"26"-8463,9 32-1566,23 82 2176,25 86-98,-44-169-2574,-10-29-1212,13 32 0,-18-47 140,-18-26-15585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3.5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704 26 936,'41'-25'11963,"-47"25"-10891,-9 1-476,1 0 1,-1 1-1,1 1 0,-16 5 0,-63 23 1225,54-17-1291,-246 100 1956,157-60-4046,90-37-1381,-13 9-5964,34-14 5894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3.9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0 1076,'-3'1'6171,"1"7"-4828,-2 10-954,1 21 1774,1 1-1,5 42 1,4-14 138,22 100 0,-29-167-2278,23 90 1331,-19-79-1393,0 0-1,1-1 1,1 0 0,-1 1 0,11 12 0,-2-11-1412,-4-8-5388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4.2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597 4 1356,'2'-3'10338,"-273"60"-2892,70-18-7174,188-36-1884,0 0 0,1 1 0,-1 1-1,0-1 1,1 2 0,-12 7 0,-3 9-1307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4.7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1020,'0'0'1554,"3"3"39,1 1-1080,-1 1 1,0 0-1,0 0 1,-1 0-1,1 0 1,-1 0-1,0 0 0,-1 1 1,2 6-1,9 59 2249,-5-26-1624,125 462 6085,-131-501-7318,12 27 158,-13-32-211,1 0 0,-1 0 0,1 0 0,0 0-1,-1 0 1,1 0 0,0 0 0,0 0 0,0 0 0,-1 0-1,1 0 1,0 0 0,0-1 0,0 1 0,0 0-1,1-1 1,-1 1 0,0-1 0,0 1 0,0-1 0,0 0-1,3 1 1,-4-1-199,1 0 0,0 0-1,-1-1 1,1 1 0,0 0-1,-1-1 1,1 1 0,0 0 0,-1-1-1,1 1 1,-1-1 0,1 1-1,-1-1 1,1 1 0,-1-1 0,1 0-1,-1 1 1,0-1 0,1 1-1,-1-1 1,0 0 0,1 1 0,-1-1-1,0 0 1,0-1 0,4-11-2508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5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635 11 452,'8'-10'9986,"-8"10"-9866,-231 48 5849,116-21-4691,-29 12-1423,52-4-3654,85-31 2318,-1 0 1,1 0 0,-1 1 0,-6 6 0,-2 3-840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5.4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692 1 1372,'1'0'184,"0"0"-1,1 0 0,-1 0 1,1 0-1,-1 0 1,0 0-1,1 1 1,-1-1-1,0 0 1,1 1-1,-1-1 0,2 2 1,-3-2-101,0 0-1,1 0 1,-1 1 0,0-1-1,0 0 1,0 0 0,0 1 0,0-1-1,0 0 1,0 0 0,0 1-1,0-1 1,0 0 0,0 1 0,0-1-1,0 0 1,0 0 0,0 1-1,0-1 1,0 0 0,-1 0 0,1 0-1,0 1 1,0-1 0,0 0-1,0 0 1,0 1 0,0-1 0,-1 0-1,1 0 1,0 0 0,0 0-1,0 1 1,-1-1 0,1 0 0,0 0-1,-1 0 1,-3 4 603,-1-1 0,0 0-1,-1 0 1,-8 3 0,-59 19 2314,-114 24 0,120-34-3781,1 3 1,-94 37-1,146-48-461,1 0 0,0 0 0,1 1 0,0 1 0,-12 10 0,-9 14-1105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5.7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1 444,'0'2'7681,"1"14"-3845,7 80-579,2-31-2257,2-1-1,3 0 1,3-1 0,2-1-1,3-1 1,57 105-1,-74-156-969,0 0 0,14 16-1,1-9-1837,-20-17 1348,0 1 0,0-1 0,0 1 0,1-1 0,-1 1-1,0-1 1,0 0 0,1 0 0,-1 0 0,0 0 0,1 0 0,-1 0-1,0 0 1,1 0 0,1-1 0,5-19-7117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10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60 132,'0'0'396,"-8"-6"3459,8 6-3585,-1 0 0,1-1 1,-1 1-1,1 0 0,-1 0 0,1 0 0,-1 0 0,1-1 1,0 1-1,-1 0 0,1 0 0,-1-1 0,1 1 0,0 0 1,-1-1-1,1 1 0,0 0 0,-1-1 0,1 1 1,0 0-1,-1-1 0,1 1 0,0-1 0,0 1 0,0-1 1,0 1-1,-1-1 0,1 1 0,0 0 0,0-1 0,0 1 1,0-1-1,0 1 0,0-1 0,0 0 0,18-8 10276,0 2-12577,-8 3 2196,0 0 1,0 0-1,0 1 0,0 0 1,1 1-1,0 0 1,17 0-1,44 5 514,-53 1-586,0 0 0,0 1 1,0 1-1,-1 0 0,0 2 0,0 0 0,0 1 0,24 17 0,-36-21-69,0 0 0,0 1 0,0 0 0,-1 0 0,1 0 0,-2 0 0,1 1-1,-1 0 1,0 0 0,0 0 0,0 1 0,-1-1 0,-1 1 0,1-1 0,-1 1-1,2 15 1,-3-17-17,-1 0 0,0 1-1,0-1 1,0 0 0,-1 0-1,0 0 1,0 1 0,0-1-1,-1 0 1,0-1 0,0 1-1,-1 0 1,1 0 0,-1-1-1,0 0 1,-1 1 0,1-1-1,-1 0 1,0-1 0,-1 1-1,1-1 1,-7 6 0,-8 1 86,0 0 1,-1-1 0,0-2-1,-43 14 1,62-22-86,-173 51 2047,133-43 120,40-7-1816,-14-1 1268,4 2-1576,-1 0-51,9 5 0,6 0-22,2-6-596,5-2-181,28 2-17329,-22 2 13389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42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347 74 844,'22'-5'3908,"-19"5"-2696,-1 0-63,0-1-1372,9-1 3191,-11 2-2919,0 0 1,0 0 0,-1 0 0,1 0 0,0 0-1,0 0 1,0 0 0,0 0 0,0-1 0,0 1-1,0 0 1,0 0 0,0 0 0,0 0 0,0 0-1,0 0 1,0 0 0,-1 0 0,1 0 0,0 0-1,0-1 1,0 1 0,0 0 0,0 0-1,0 0 1,0 0 0,0 0 0,0 0 0,0 0-1,0 0 1,0-1 0,0 1 0,0 0 0,0 0-1,0 0 1,1 0 0,-1 0 0,0 0 0,0 0-1,0 0 1,0 0 0,0-1 0,0 1 0,0 0-1,0 0 1,0 0 0,0 0 0,0 0 0,0 0-1,0 0 1,1 0 0,-1 0 0,0 0 0,0 0-1,0 0 1,0 0 0,0 0 0,0 0 0,0 0-1,0 0 1,-29-13 705,-1 3 0,-1 0 0,0 2 0,0 1 0,-1 2 0,-63-3 0,83 8-667,7-1-10,0 1 0,1 0 0,-1 1 0,0-1 0,-8 3 0,12-3-46,-1 1 0,0 0 0,0 0 0,0 0 0,1 0 0,-1 1 0,0-1 0,1 0-1,-1 1 1,1-1 0,-1 1 0,1-1 0,0 1 0,0 0 0,0 0 0,-2 3 0,-2 7 182,-1 2 0,2-1 0,0 1-1,0-1 1,1 1 0,-1 27 0,3 87 1000,2-104-1012,18 219 1855,-1-36-559,-15 369 898,-31 19-986,28-412-849,2-143-214,3 0 1,13 61 0,-16-94-310,0-1 0,1 0 0,-1 0 0,1 0 0,0 0 0,1 0 0,-1-1 0,1 1 1,0-1-1,1 0 0,-1 0 0,1-1 0,0 1 0,0-1 0,0 0 0,1 0 0,0-1 0,-1 0 0,1 0 0,0 0 0,1-1 1,11 4-1,10 0-26,0 0 1,1-2 0,-1-2 0,31 0-1,-17-1 19,35 4 4,65 1-288,-138-6-18,1 0 689,-4 0-2924,-22-9-15697,17 7 14129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6.1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579 47 600,'2'-4'562,"-2"3"-383,1 0 0,-1 1 0,1-1 1,-1 0-1,0 0 0,1 1 0,-1-1 0,0 0 1,1 0-1,-1 0 0,0 1 0,0-1 0,0 0 0,0 0 1,0 0-1,0 0 0,0 0 0,0 1 0,0-1 1,0 0-1,0 0 0,-1 0 0,1 0 0,0 1 0,-1-1 1,1 0-1,0 0 0,-1 1 0,1-1 0,-1 0 0,1 1 1,-1-1-1,1 0 0,-1 1 0,0-1 0,1 1 1,-1-1-1,0 1 0,1-1 0,-1 1 0,-1-1 0,-3-1 222,0 0-1,0 0 1,1 0-1,-1 1 0,0 0 1,0 0-1,0 1 0,-1-1 1,-4 1-1,-50 4 1379,42-2-1241,-27 2-114,1 3 1,-45 12-1,61-11-1637,0 1-1,-28 14 1,12 5-4744,37-23 5173,-13 9-1336</inkml:trace>
  <inkml:trace contextRef="#ctx0" brushRef="#br0" timeOffset="1">730 466 868,'24'8'6587,"-49"-1"-2810,20-6-4259,-330 90 6227,171-43-6355,-15 15-8683,134-44 6925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7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57 48,'22'-53'9682,"-22"52"-8833,9-2 6318,-4 9-6802,-1 0-1,0 0 1,0 1-1,0-1 1,-1 1-1,0 0 1,2 8-1,16 59 1165,-8-24-810,107 400 2149,-88-274-2215,-20-98 167,28 95 0,-11-79-347,87 250 1308,-98-294-1547,19 90 0,-20-70-169,53 244 66,-43-163-37,77 337 245,-73-377-106,26 80 190,-13-68-266,67 165 4,108 139 210,-206-406-416,56 88-1073,-64-103-1887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9.6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3 780,'0'0'1179,"0"0"-1113,0 1 1,0-1 133,0 0-133,0 0-1,0 0 1,1 0 0,-1 0-1,0 0 1,0 0 0,0 0-1,0 0 1,0 0-1,0 0 1,0 0 0,0 0-1,0 0 1,1 0 0,-1 0-1,0 0 1,0 0 0,0 0-1,0 0 1,0 0 0,0 0-1,0 0 1,1 0-1,-1 0 1,0 0 0,0 0-1,0 0 1,0 0 0,0 0-1,0 0 1,0 0 0,0 0-1,1 0 134,-1 0-133,0 0-1,0-1 1,0 1 0,0 0-1,0 0 1,0 0 0,0 0-1,0 0 1,0 0 0,0 0-1,0 0 1,0-1 0,0 1-1,0 0 1,0 0-1,0 0 1,0 0 0,0 0-1,0 0 1,0 0 0,0 0-1,0-1 1,0 1 0,0 0-1,0 0 1,23 101 5047,-12-46-3645,-6-33-1031,56 218 3153,-42-180-2840,90 252 3085,-109-310-3896,1-1 0,-1 1 0,1-1 0,0 1 0,0-1 0,0 1-1,0-1 1,-1 0 0,2 1 0,-1-1 0,0 0 0,0 0 0,0 0 0,1 1-1,-1-1 1,2 1 0,3-18-2273,-5 12 1493,-1 0 0,0 1 0,0-1 0,0 1 1,0-1-1,-1 1 0,1-1 0,-1 1 0,-2-6 1,0-5-1579,-1-8-258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49.9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691 39 544,'4'-2'1056,"0"0"-1,0 0 0,-1-1 1,1 1-1,6-7 1,-10 9-947,0 0-1,0-1 1,0 1 0,0 0 0,0 0-1,1-1 1,-1 1 0,0 0-1,0 0 1,0 0 0,0-1 0,0 1-1,0 0 1,0 0 0,0-1 0,0 1-1,0 0 1,0 0 0,0-1 0,0 1-1,0 0 1,0 0 0,0 0 0,-1-1-1,1 1 1,0 0 0,0 0-1,0 0 1,0-1 0,0 1 0,0 0-1,-1 0 1,1 0 0,0-1 0,0 1-1,-17-6 775,5 4-437,0 1 0,0 0 1,0 1-1,-1 0 0,1 1 0,-15 3 1,-1-1 130,-241 36 2300,137-5-4988,4 11-6940,83-25 6505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0.4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1 568,'3'5'1581,"19"34"1054,-2 2 1,22 63-1,-22-52-1397,83 183 3221,-56-130-2610,-25-67-1385,-7-24-1097,-14-14 534,-1 1 0,1-1 0,-1 0 0,1 0 0,-1 0 0,1 1 0,-1-1 0,1 0 0,-1 0 0,1 0 0,0 0 0,-1 0 0,1 0 0,-1 0 0,1 0 0,-1 0 0,1-1 0,-1 1-1,1 0 1,0 0 0,-1 0 0,1-1 0,-1 1 0,1 0 0,-1 0 0,0-1 0,2 0 0,3-6-5592,-2-2 4534,-2 6 201,0-10-1507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0.7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723 1 808,'-4'-1'1293,"-27"1"593,1 1 1,-1 1-1,-35 8 0,12-2-663,28-5-737,-315 48 2139,279-35-4675,4 7-4466,39-14 4570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1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666 0 56,'13'2'1226,"-10"-2"-836,-1 0-1,1 0 1,0 0-1,0 0 1,-1 1-1,1-1 1,0 1-1,-1 0 1,1 0-1,-1 0 1,1 0-1,-1 1 1,5 2 1339,-13-1-398,-43 18 611,-2-3 1,-72 18 0,-53 17-800,127-33-2131,-52 29-1,78-36-641,0 1 0,1 2 0,0 0 0,-19 19 0,7 2-616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1.4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22 576,'-3'-22'7576,"-2"61"-4573,1 40 0,5-31-1163,13 86 0,-5-82-1111,1-1-1,3 1 1,1-2 0,34 76-1,-44-119-669,0 0 1,0 0-1,1-1 0,10 12 0,-14-17-126,0 0 0,0 0 0,0 0 0,0 0 0,0 0 0,0-1 0,0 1 0,0 0 0,1-1 0,-1 1 0,0-1 0,0 1 0,1-1 0,-1 0-1,3 1 1,-3-1-69,0 0-1,0-1 0,-1 1 0,1-1 0,0 1 0,0 0 0,0-1 0,-1 1 0,1-1 0,0 0 0,0 1 0,-1-1 0,1 0 1,0 1-1,-1-1 0,1 0 0,-1 1 0,1-1 0,-1 0 0,1 0 0,-1 0 0,0 0 0,1 0 0,-1 1 0,0-1 0,0-1 1,1-2-1158,0 0 0,0-1 0,-1 1 0,1 0 0,-1 0 1,-1-8-1,-1-13-1561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1.8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714 22 388,'12'-15'3428,"-12"15"-3337,1 0 0,-1 0-1,0 0 1,0 0 0,0-1 0,0 1 0,0 0-1,0 0 1,0 0 0,0 0 0,0-1 0,0 1-1,0 0 1,0 0 0,0 0 0,0 0 0,0-1-1,0 1 1,0 0 0,0 0 0,0 0 0,0-1-1,0 1 1,-1 0 0,1 0 0,0 0 0,0 0-1,0 0 1,0-1 0,0 1 0,0 0 0,0 0-1,-1 0 1,1 0 0,0 0 0,0 0 0,0 0-1,0-1 1,0 1 0,-1 0 0,1 0 0,0 0-1,0 0 1,-1 0 0,-3 0 429,-1 0-1,0 0 1,1 0 0,-1 1-1,1 0 1,-8 2 0,-237 66 4815,158-42-4643,31-9-1940,-69 32-1,99-36-3041,-56 36-1,48-22 1962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2.3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50 132,'0'-43'5346,"2"37"-2530,3 11-1268,3 9-536,5 25 1038,10 54 0,-7-21-869,115 355 3296,-127-415-4470,-3-8-96,0 0 0,1 0 0,-1 0 1,1-1-1,0 1 0,0-1 0,0 1 0,1-1 0,2 4 0,-5-7-23,0-1-1,0 1 0,0 0 0,0 0 0,0 0 0,0-1 0,0 1 0,0 0 0,0 0 0,0-1 0,0 1 0,0 0 0,0 0 0,0 0 0,0-1 0,0 1 0,0 0 0,0 0 0,0 0 0,0-1 0,0 1 1,0 0-1,0 0 0,1 0 0,-1-1 0,0 1 0,0 0 0,0 0 0,0 0 0,1 0 0,-1 0 0,0-1 0,0 1 0,0 0 0,0 0 0,1 0 0,-1 0 0,0 0 0,0 0 0,0 0 0,1 0 1,-1 0-1,0 0 0,0 0 0,1 0 0,-1 0 0,0 0 0,0 0 0,0 0 0,1 0 0,-1 0 0,0 0 0,0 0 0,0 0 0,1 0 0,-1 0 0,0 0 0,0 0 0,0 0 0,1 1 0,-1-1 0,0 0 1,0 0-1,0 0 0,1 0 0,-3-12-4419,1 7 4570,-5-14-2832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12 536,'13'-11'6058,"-18"13"-5576,-2 1-251,0 1 1,0 0-1,0 0 1,0 1-1,1-1 1,-1 2-1,1-1 1,1 1-1,-1 0 0,1 0 1,0 0-1,0 1 1,1 0-1,0 0 1,0 0-1,-5 13 1,7-14-138,0-1 0,0 1 0,1 0-1,0 0 1,0 0 0,1-1 0,-1 1 0,1 0 0,0 0 0,1 0 0,-1 0 0,1 0 0,1 0 0,-1-1 0,1 1 0,0 0 0,0-1 0,0 0 0,1 1 0,0-1 0,0 0 0,0 0 0,1 0 0,5 5 0,-6-7-60,1 0-1,1 0 1,-1 0-1,0 0 1,1-1 0,-1 1-1,1-1 1,0 0-1,0-1 1,0 1 0,0-1-1,0 0 1,0 0-1,0-1 1,0 1 0,0-1-1,0 0 1,0-1 0,0 1-1,8-2 1,-9 1-25,0 0-1,0 0 1,0 0 0,0 0 0,0-1 0,0 0 0,0 0 0,0 0 0,-1 0-1,1 0 1,-1-1 0,1 1 0,-1-1 0,0 0 0,0 0 0,0 0-1,0-1 1,-1 1 0,0-1 0,1 1 0,-1-1 0,0 0 0,-1 0-1,3-6 1,-3 5-5,0 0 1,0 0-1,-1 0 0,0 1 0,0-1 0,0 0 0,0 0 0,-1 0 0,1 0 1,-1 0-1,-1 1 0,1-1 0,-1 0 0,0 1 0,0-1 0,0 1 0,0 0 0,-1 0 1,0 0-1,0 0 0,0 0 0,0 0 0,0 1 0,-1 0 0,0-1 0,1 1 1,-7-3-1,4 2-38,0 1 1,0 0-1,0 1 1,0-1 0,0 1-1,-1 1 1,1-1-1,-1 1 1,1 0 0,-1 0-1,1 1 1,-1 0-1,0 0 1,1 0-1,-1 1 1,-11 3 0,6 1-624,12-5 635,0 0 0,-1 1 1,1-1-1,0 0 0,0 0 0,0 0 0,0 0 0,0 0 0,0 0 0,0 1 0,0-1 0,0 0 0,0 0 0,0 0 0,0 0 0,0 0 0,0 1 0,0-1 0,0 0 0,0 0 0,0 0 0,0 0 0,0 0 0,0 0 0,0 1 1,0-1-1,0 0 0,0 0 0,1 0 0,-1 0 0,0 0 0,0 0 0,0 0 0,0 1 0,0-1 0,0 0 0,0 0 0,0 0 0,1 0 0,-1 0 0,0 0 0,0 0 0,0 0 0,0 0 0,0 0 0,3 1-34,-1 0 0,0-1 0,0 0-1,0 1 1,0-1 0,0 0 0,0 0-1,0 0 1,1 0 0,-1 0 0,0-1-1,4 0 1,8-3 190,0 1-1,1 1 1,-1 0 0,1 1-1,28 2 1,-41-1-95,-1 0-1,0 1 1,0-1 0,0 1 0,1-1-1,-1 1 1,0-1 0,0 1-1,0 0 1,0-1 0,0 1-1,0 0 1,-1 0 0,1 0-1,0 0 1,0 0 0,0 0-1,-1 0 1,1 0 0,0 1 0,8 25 686,-7-18-447,5 18 573,-2 0 0,3 51-1,-3-32-195,17 162 1707,25 151 1180,-37-314-3533,-10-44-415,0-1 347,-1 0-1,1 0 0,0 0 0,0 0 0,0 0 1,0-1-1,0 1 0,0 0 0,0 0 0,0 0 1,0 0-1,0 0 0,0 0 0,0 0 0,0 0 1,0 0-1,0-1 0,0 1 0,0 0 0,0 0 1,0 0-1,0 0 0,0 0 0,0 0 0,0 0 1,0 0-1,0-1 0,0 1 0,0 0 0,1 0 1,-1 0-1,0 0 0,0 0 0,0 0 0,0 0 1,0 0-1,0 0 0,0 0 0,0 0 0,0 0 1,0 0-1,1-1 0,-1 1 0,0 0 0,0 0 1,0 0-1,0 0 0,0 0 0,0 0 0,0 0 1,0 0-1,0 0 0,1 0 0,-1 0 0,0 0 1,0 0-1,0 0 0,0 0 0,0 0 0,0 1 1,0-1-1,0 0 0,1 0 0,-1 0 0,0-16-2744,2-5-5513,-1 10 5532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2.7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593 11 140,'0'0'126,"0"-1"-1,0 1 1,0 0 0,1 0 0,-1 0-1,0 0 1,0 0 0,0-1 0,0 1-1,1 0 1,-1 0 0,0 0-1,0-1 1,0 1 0,0 0 0,0 0-1,0 0 1,1-1 0,-1 1 0,0 0-1,0 0 1,0-1 0,0 1-1,0 0 1,0 0 0,0-1 0,0 1-1,0 0 1,0 0 0,0-1 0,0 1-1,0 0 1,-1 0 0,1 0 0,0-1-1,0 1 1,0 0 0,0 0-1,0-1 1,0 1 0,0 0 0,-1 0-1,1 0 1,0 0 0,0-1 0,0 1-1,-1 0 1,1 0 0,0 0-1,-18 1 1948,-35 14-1665,44-12 439,-86 25 915,18-5-1177,0 2-1,-90 45 1,113-39-1273,50-27 487,0-1 0,-1 0 1,1 1-1,0 0 0,1 0 1,-1 0-1,1 0 0,0 1 1,-4 5-1,7-10 157,0 1 0,0-1-1,-1 1 1,1-1 0,0 1 0,0-1 0,0 1 0,0-1 0,-1 1-1,1-1 1,0 1 0,0-1 0,0 1 0,0-1 0,0 1-1,0-1 1,1 1 0,-1 0 0,0-1 0,0 1 0,0-1-1,0 0 1,1 1 0,-1-1 0,0 1 0,0-1 0,1 1-1,-1-1 1,0 1 0,1-1 0,0 1 0,0 0-30,1 0 0,-1 0 0,1-1 0,0 1 0,-1 0 1,1-1-1,0 1 0,-1-1 0,5 1 0,44-1-418,-45 0 408,154-20 653,-23 1 1899,-135 19-2386,1 0 0,0-1 0,0 1 0,-1 0 0,1 0 0,0 1 0,0-1 0,-1 0 0,1 1 1,0-1-1,0 1 0,-1-1 0,1 1 0,-1 0 0,1-1 0,2 3 0,-5 2 329,-4 2-274,0 0-1,0 0 1,-1 0 0,0-1-1,0 0 1,-14 10 0,-52 33-567,38-28-652,-53 35-5347,46-30 4379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3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3 948,'-26'-3'6700,"24"5"-5628,2-2-912,-1 1 0,0 0-1,0 0 1,1 0 0,-1 0-1,1-1 1,-1 1 0,1 0 0,-1 0-1,1 0 1,0 0 0,-1 0-1,1 0 1,0 0 0,0 1 0,0-1-1,-1 0 1,1 0 0,0 0-1,1 2 1,5 32 2029,20 32 227,269 621 4759,-56 29-3522,-113-208-2330,106 360-48,-4-227-429,133 145 104,-283-629-685,-58-116-200,151 323 420,24 134-434,-10-5-51,-138-384 0,22 63 0,-51-133-1292,-13-30 739,-1-1 0,0 0-1,3 11 1,-10-38-2657,-4-12-6134,-2 9 3662,0-3 1725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5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16 913 100,'-8'-26'2442,"0"10"5980,9 15-8252,-1 0-1,1 0 1,-1 1-1,1-1 1,0 1-1,-1-1 1,1 0-1,0 1 1,-1-1-1,1 1 1,0 0 0,0-1-1,0 1 1,-1 0-1,1-1 1,0 1-1,0 0 1,0 0-1,0 0 1,-1 0-1,1 0 1,0 0-1,0 0 1,0 0-1,0 0 1,1 0-1,11 0 896,26-4 794,0 2-1,59 6 1,28-2-102,245-38 1052,-3-25-984,115-15 116,-274 55-1201,66-9 47,346-108-99,-516 110-650,652-136-38,-536 115 0,4-2 0,-96 28 0,210-44 0,41 13 0,-335 49 0,252-35 0,-266 35 0,-19 3 0,0 0 0,24 0 0,4-4 0,-39 6-177,0-1-1,0 1 1,1 0 0,-1 0-1,0 0 1,0 0-1,1 0 1,-1 0 0,0 0-1,0 0 1,1 0 0,-1 1-1,2 0 1,-3-1 0,0 0-1,1 1 1,-1-1 0,0 0 0,0 0-1,0 1 1,0-1 0,1 0 0,-1 0-1,0 1 1,0-1 0,0 0 0,0 1-1,0-1 1,0 0 0,0 0 0,0 1-1,0-1 1,0 0 0,0 1 0,0-1-1,0 0 1,0 0 0,0 1 0,0-1 0,0 0-1,-1 1 1,1-1 0,0 0 0,0 0-1,0 1 1,-1-1 0,-17 21-12019,16-20 10953,-4 10-2704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7.3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137 223 644,'-5'2'9429,"55"164"-3019,-11-66-2847,93 174 1,-131-273-2749,-3-5-307,-7-16-129,-15-27-198,-251-419-742,268 454 554,0 0-1,1-1 1,1 0-1,0 1 1,0-2-1,-2-15 0,6 26 9,1 0 0,0 0 0,-1 0 0,2-1 0,-1 1 0,0 0 0,0 0 0,1 0 0,0 0 0,0 0-1,0-1 1,0 1 0,0 1 0,0-1 0,1 0 0,-1 0 0,1 0 0,0 1 0,0-1 0,0 1-1,0 0 1,0-1 0,1 1 0,-1 0 0,1 0 0,-1 0 0,1 1 0,0-1 0,0 1 0,0-1 0,0 1-1,0 0 1,3-1 0,26-8 18,0 2-1,1 1 1,-1 2-1,2 0 1,-1 3-1,0 1 1,40 3-1,-71-2-15,0 0 0,0 0 0,-1 0 0,1 0 0,0 0 0,-1 1 0,1-1 0,0 0 0,-1 1 0,1 0 0,0-1 0,-1 1 0,1 0 0,-1 0 0,0 0 0,1 0 0,-1 0-1,1 0 1,-1 0 0,0 0 0,0 0 0,0 1 0,0-1 0,0 0 0,0 1 0,0-1 0,1 3 0,-2-2 1,0 1 1,0-1-1,0 1 0,0-1 0,0 1 1,0-1-1,-1 1 0,1-1 1,-1 1-1,1-1 0,-1 1 1,0-1-1,0 1 0,0-1 0,-1 0 1,1 0-1,-3 4 0,-13 15 5,-1 0 1,-1 0-1,0-2 0,-28 21 0,27-24-33,-6 6-585,-1 0 1,-1-3-1,-1 0 1,-1-2 0,-36 16-1,47-28-1120,7-4-5570,11-12 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7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34 1180,'0'0'1208,"9"3"6389,-13 0-7345,1-1 0,-1 1-1,0-1 1,0 0 0,-9 3 0,11-5 142,-2-2-29,-30-16 416,33 17-663,-1 0 0,0-1 0,0 1 0,0 0 0,1-1 0,-1 1 0,1-1 0,-1 1 0,1-1 0,0 0 0,0 0 0,-1 1 0,1-1 0,0 0 1,1 0-1,-1 0 0,0 0 0,0-3 0,5 5 140,7 2-21,1 0 0,0 1 0,-1 0-1,1 0 1,-1 2 0,18 8-1,28 10 729,-56-23-365,-7 1-543,-7-1-45,-6 1 69,0 1-1,-26 5 1,44-7-177,-7-9-3867,18-3-4465,0 5 6065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8.3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61 268,'5'-7'1422,"1"0"1,0-1-1,0 2 1,11-10-1,-17 15-1332,1 1 0,-1-1 0,0 1 0,0 0 0,0-1 0,0 1 0,0-1 0,0 1 0,1-1 0,-1 1 0,0-1-1,0 1 1,0 0 0,0-1 0,0 1 0,-1-1 0,1 1 0,0-1 0,0 1 0,0-1 0,0 1 0,0 0 0,-1-1 0,1 1 0,0-1 0,0 1 0,-1 0 0,1-1 0,0 1 0,0 0 0,-1-1 0,1 1 0,-1 0 0,1 0 0,0-1-1,-1 1 1,1 0 0,0 0 0,-1-1 0,1 1 0,-1 0 0,1 0 0,-1 0 0,1 0 0,0 0 0,-1 0 0,1 0 0,-1 0 0,1 0 0,-1 0 0,0 0 0,-7 4 95,0 0 0,0 1 0,1-1 1,0 2-1,0-1 0,0 1 0,0 0 1,1 0-1,-11 14 0,9-9-42,1 0 1,0 0-1,1 1 0,0-1 1,0 1-1,1 1 0,1-1 1,0 1-1,1-1 0,0 1 1,0 14-1,2-24-106,1 0 0,0-1-1,0 1 1,0 0 0,1 0 0,-1 0-1,1 0 1,-1-1 0,1 1 0,0 0 0,0 0-1,0-1 1,0 1 0,1-1 0,-1 1-1,1-1 1,0 0 0,-1 1 0,4 1-1,-2-1 5,1 0-1,0 0 0,0-1 1,0 0-1,0 0 0,0 0 0,0 0 1,0-1-1,1 0 0,-1 1 1,6-1-1,2 1 20,1-1 1,-1-1-1,1 0 1,-1-1-1,1 0 1,-1-1-1,1 0 0,12-4 1,2-3 82,1-2 0,43-22 0,-63 28-111,0 1-1,0-1 0,0-1 0,-1 0 1,0 0-1,0 0 0,-1 0 0,0-1 0,0-1 1,0 1-1,-1-1 0,8-13 0,-13 19-24,1 0-1,0 1 1,-1-1-1,1 0 1,-1 1-1,1-1 1,-1 0 0,0 1-1,1-1 1,-1 0-1,0 0 1,0 0-1,-1 1 1,1-1-1,0 0 1,0 0-1,-1 1 1,1-1-1,-1 0 1,0 1-1,1-1 1,-1 1-1,0-1 1,0 1-1,0-1 1,0 1 0,0-1-1,0 1 1,-1 0-1,1 0 1,0-1-1,-1 1 1,1 0-1,-1 0 1,1 0-1,-1 1 1,1-1-1,-4-1 1,-2-1 6,0 1 1,0 0-1,0 0 1,-1 1-1,1 0 0,-1 0 1,-14 1-1,-4 2-98,0 1-1,0 2 0,0 0 0,-46 17 0,-92 50-2750,141-59 4,43-24-5029,3 1 6197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8.7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 4124,'12'-4'278,"0"-1"-1,0 2 0,0 0 0,0 0 0,14-1 0,-22 4-75,0 0 0,0 0 1,0 0-1,0 1 0,0-1 0,0 1 0,0 0 0,0 0 0,0 0 0,0 1 1,0 0-1,0-1 0,-1 1 0,1 1 0,-1-1 0,0 0 0,1 1 0,-1 0 0,3 3 1,12 16 844,-2 2 0,0 0 0,-1 0 0,19 48 0,-7-17 46,29 54 2889,138 200 0,-188-302-5129,-3-2 1604,0-1 1,1 1 0,-1-1 0,8 6-1,-1-5-5130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7:59.3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60 101 764,'-2'3'8771,"-7"-4"-7291,-6-2-2017,12 2 646,1 0 0,0-1 1,0 1-1,0-1 1,0 0-1,0 1 0,0-1 1,0 0-1,0 0 0,1 0 1,-1-1-1,1 1 1,0 0-1,-1 0 0,1-1 1,0 1-1,1-1 0,-1 1 1,0-1-1,1 1 1,-1-1-1,1 1 0,0-1 1,-1 0-1,1 1 0,1-1 1,-1 1-1,0-1 1,1 0-1,-1 1 0,1-1 1,0 1-1,0-1 0,0 1 1,0 0-1,0-1 1,3-3-1,-1 4 31,0 1 0,1 0-1,-1-1 1,0 1 0,1 0 0,-1 1-1,1-1 1,-1 0 0,1 1 0,-1 0-1,1 0 1,0 0 0,-1 0 0,1 1-1,5 1 1,-5-2-84,13 3 543,0 1 0,26 9 1,-14-3 112,-18-4-325,-15 1 137,3-5-483,-1-1-1,0-1 1,0 1 0,0 0-1,0 0 1,0-1 0,0 1-1,0-1 1,0 1 0,0-1 0,-3 0-1,-58-3 399,56 3-394,7 0-24,0 0 1,0 0 0,0 0-1,0 0 1,0 0 0,0 0-1,0 0 1,0 0 0,0 0-1,0 0 1,0 0 0,0 0-1,0 1 1,0-1 0,0 0-1,0 0 1,0 0 0,-1 0-1,1 0 1,0 0 0,0 0-1,0 0 1,0 0 0,0 0-1,0 0 1,0 0 0,0 0-1,0 0 1,0 0 0,0 0-1,0 0 1,0 0 0,0 0-1,-1 0 1,1 0 0,0 0-1,0 0 1,0 0 0,0 0-1,0 0 1,0 0 0,0 0-1,0 0 1,0 0 0,0 0-1,0 0 1,0 0 0,0 0-1,-1 0 1,1 0 0,0 0-1,0 0 1,0 0 0,16 21-65,-16-20-194,-13 17-4356,-8 7-4785,11-9 6420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8:46.5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2 804,'-3'-1'7994,"2"7"-3232,3 25-1727,6 39-2136,-2-36-247,88 425 4881,-93-456-5562,6 18 139,-6-21-170,-1 1 1,0 0 0,1-1 0,-1 1 0,0 0-1,1-1 1,-1 1 0,1-1 0,-1 1 0,1-1 0,-1 1-1,1-1 1,-1 1 0,1-1 0,-1 0 0,1 1 0,0-1-1,-1 0 1,1 1 0,-1-1 0,1 0 0,0 0 0,1 1-1,0-14-4161,-2 12 3451,0 0 1,0 0-1,-1 0 1,1-1-1,0 1 1,-1 0 0,1 0-1,-1 0 1,1 0-1,-1 0 1,0 0-1,-1-2 1,-2-2-2146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8:47.0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1323 38 400,'3'-1'1192,"42"-9"5358,-24-6 2586,-28 13-8761,-1 1 1,1 0 0,-1 1-1,1 0 1,-1 0 0,0 1 0,0-1-1,1 2 1,-14 1 0,-77 17 993,77-14-1134,-404 108 1825,6 21-1178,207-65-1160,191-62-86,-31 9-2750,49-15 2218,0 0 1,-1-1-1,1 1 0,0-1 1,-1 0-1,1 0 1,-1 0-1,1 0 1,0-1-1,-1 1 0,1-1 1,-3-1-1,-3-6-2757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25 428,'0'0'208,"0"-1"-1,-1 0 1,1 1-1,0-1 1,0 0-1,0 0 1,0 1-1,0-1 1,0 0-1,0 0 1,0 1-1,0-1 1,0 0 0,1 1-1,-1-1 1,0 0-1,0 0 1,1 1-1,-1-1 1,0 0-1,1 1 1,-1-1-1,1 1 1,-1-1-1,1 1 1,-1-1 0,1 1-1,-1-1 1,1 1-1,1-2 1,0 1 1071,14-1 2161,-3 7-2768,1 0 0,-1 0 0,0 2 0,0-1-1,-1 2 1,0 0 0,11 9 0,10 11 368,34 35 0,-42-35-697,-1 1 1,-1 1 0,-2 1 0,-1 1-1,27 58 1,-12-7 284,30 106-1,-48-129-320,-3 0-1,-3 1 1,-2 1-1,-3-1 1,-4 124-1,-6-130-82,-2 0-1,-3-1 0,-2 0 0,-2 0 1,-2-2-1,-45 100 0,42-116-322,-2-1-1,-1-1 1,-26 32 0,19-32-2662,-33 30 0,25-35-7790,25-17 7219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02.8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7 316,'-11'-6'5591,"10"15"-1161,0 4-4705,0 8 1311,0-1 0,2 0 0,5 40 0,19 60 1378,-25-117-2358,20 70 1860,58 137 0,52 64 1321,-95-204-2364,8 1-2750,-52-95-13037,6 18 12103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03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660 34 900,'7'-8'1469,"12"-18"7868,-43 31-8370,0 0 1,0 2-1,-35 14 1,24-8-439,-59 24 696,-127 70 0,188-89-2094,1 0 0,1 3 0,-36 30 0,62-47-241,0 1-1,1 0 0,-1 0 0,1 0 0,0 0 0,1 1 0,-4 6 1,3 3-1115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03.5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538 3 312,'25'-2'4096,"-22"2"-2794,-8 2 87,-22 10 107,-1-1 1,-1-1-1,-33 7 1,-97 14 1158,105-22-1854,-18 1-42,3-1-1516,25 1-4892,32-6 1944,7 1 1124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17.5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13 1384,'0'0'1514,"-2"-10"6321,2 9-7722,0 1 0,0 0-1,0 0 1,0 0 0,0 0 0,1 0 0,-1 0 0,0-1-1,0 1 1,0 0 0,0 0 0,1 0 0,-1 0 0,0 0-1,0 0 1,0 0 0,0 0 0,1 0 0,-1 0 0,0 0-1,0 0 1,0 0 0,1 0 0,-1 0 0,0 0 0,0 0-1,0 0 1,1 0 0,-1 0 0,0 0 0,0 0-1,0 0 1,0 0 0,1 0 0,-1 1 0,0-1 0,0 0-1,0 0 1,0 0 0,0 0 0,1 0 0,-1 0 0,0 1-1,0-1 1,0 0 0,0 0 0,0 1 0,13 14 1494,10 22-99,116 363 4729,-24-61-2982,-101-297-2865,-10-28-418,0 0 1,2 0 0,10 20 0,-16-33-52,1 0 0,-1 0 0,1-1 0,-1 1 0,1 0 0,-1-1 0,1 1 0,-1 0 0,1-1 0,-1 1 0,1-1 0,0 1 0,0-1 0,-1 1 0,1-1 0,0 1 0,-1-1 0,1 0 0,0 0 0,1 1 0,-1-1-9,-1 0 0,1 0-1,0-1 1,-1 1 0,1 0-1,-1 0 1,1 0 0,-1-1-1,1 1 1,-1 0 0,1-1-1,-1 1 1,1-1 0,-1 1-1,0 0 1,1-1-1,-1 1 1,1-1 0,-1 1-1,0-1 1,1 0 0,5-17-3728,-4 2-3459,-3 2 2397,-2 0 1481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17.9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723 40 736,'2'-2'598,"1"1"0,-1-1 1,0 1-1,0 0 0,1-1 0,-1 1 0,6-1 0,11-8 2948,-19 10-3439,1-1 0,-1 1 1,0-1-1,0 1 0,0-1 1,0 1-1,0-1 0,0 0 1,0 1-1,0-1 0,0 1 1,0-1-1,0 1 0,0-1 1,-1 1-1,1-1 0,0 0 1,0 1-1,0-1 0,-1 1 1,1-1-1,0 1 0,-1 0 1,1-1-1,0 1 0,-1-1 1,1 1-1,-1-1 0,1 1 1,-1 0-1,1-1 0,-1 1 1,1 0-1,-1 0 0,1-1 1,-1 1-1,1 0 0,-1 0 1,1 0-1,-1 0 0,0 0 1,-18 2 479,0 2 0,1 0 1,-1 1-1,1 1 1,-29 14-1,1-2-104,-26 8 51,-294 117-2125,304-111-1175,49-24 289,1 0 0,-17 15 0,14-9 205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18.3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544 7 872,'9'-5'7973,"-21"4"-6012,-27 5-746,-212 56 4154,87-19-8036,148-37 52,-1 1 1,-18 9 0,16-3 142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22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1 108 176,'3'1'284,"1"-1"0,0 1 0,-1-1 0,1 0 0,0 0 0,0 0 0,0 0 0,4-1 0,-6 0-102,-1-9 524,2 3-723,1 1 1,1-1-1,-1 1 0,1 0 0,0 1 0,0-1 0,0 1 0,1 0 0,0 0 1,12-7-1,12-12-1611,-28 23 1011,6-2 187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23.4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111 315 100,'3'-8'1136,"-3"8"-1074,0 0 0,0 0 1,0 0-1,0 0 0,0 0 0,0-1 0,0 1 0,0 0 0,0 0 0,0 0 0,0-1 0,0 1 0,0 0 0,0 0 1,0 0-1,0 0 0,0-1 0,0 1 0,0 0 0,0 0 0,0 0 0,0 0 0,0 0 0,0-1 0,0 1 0,-1 0 0,1 0 1,0 0-1,0 0 0,0 0 0,0-1 0,0 1 0,0 0 0,-1 0 0,1 0 0,0 0 0,0 0 0,0 0 0,0 0 1,0 0-1,-1 0 0,1 0 0,0 0 0,0 0 0,0 0 0,0 0 0,-1 0 0,1 0 0,0 0 0,0 0 0,0 0 0,-1 0 1,1 0-1,0 0 0,0 0 0,0 0 0,0 0 0,-1 0 0,1 0 0,-8 2 183,0 0 1,-1 0-1,1-1 1,-1 0-1,1-1 0,-12 0 1,17-1-99,2 1-100,-1 1 0,0-1 0,0 0 0,1 0 0,-1 0 1,0-1-1,1 1 0,-1 0 0,0-1 0,0 1 0,1-1 0,-1 1 0,1-1 0,-1 0 0,1 0 0,-1 0 1,1 0-1,-3-2 0,3 2 255,16-8 59,-5 1-180,54-14 1392,-62 21-1436,7-4 100,-9 5-230,0 0-1,0 0 1,0 0-1,1 0 1,-1 0-1,0 0 1,0 0-1,0 0 1,0 0-1,1 0 1,-1 0-1,0 0 1,0 0-1,0 0 1,0-1-1,0 1 1,1 0-1,-1 0 1,0 0-1,0 0 1,0 0-1,0 0 1,0 0-1,0 0 1,0-1-1,1 1 1,-1 0-1,0 0 1,0 0-1,0 0 1,0 0-1,0-1 1,0 1-1,0 0 1,0 0-1,0 0 1,0 0-1,0-1 1,0 1-1,0 0 1,0 0-1,0 0 1,0 0-1,0-1 1,0 1-1,0 0 1,0 0-1,0 0 1,0 0-1,0 0 1,0-1-1,0 1 1,0 0-1,-1 0 1,1 0-1,0 0 1,0 0-1,0 0 0,0-1 1,0 1-1,-1 0 1,-71-13-244,70 13 190,1 0 40,1 0 0,-1 0 0,0 0 0,0 0 0,0-1-1,1 1 1,-1 0 0,0 0 0,1-1 0,-1 1 0,0 0 0,1-1 0,-1 1 0,0 0 0,-1-2 0,3 0 8,-1 0 1,1-1-1,-1 1 1,1 0 0,0-1-1,0 1 1,0 0-1,0 0 1,0 0 0,1 0-1,-1 0 1,0 0-1,1 0 1,0 1 0,-1-1-1,1 0 1,3-2-1,43-26 185,-25 16-66,118-70 779,-132 80-843,-9 4-52,1 0 0,-1 0 0,1 0-1,-1 0 1,1 0 0,-1 0 0,1-1 0,-1 1-1,1 0 1,-1 0 0,1 0 0,-1-1 0,1 1-1,-1 0 1,0-1 0,1 1 0,-1 0 0,1-1-1,-1 1 1,0 0 0,1-1 0,-1 1 0,0-1-1,1 1 1,-1-1 0,0 1 0,0-1 0,0 1-1,1-1 1,-1 1 0,0-1 0,0 1 0,0-1-1,0 1 1,0-1 0,0 1 0,0-1 0,0 1-1,0-1 1,0 1 0,0-1 0,0 1 0,0-1-1,-1 1 1,1-1 0,0 1 0,0-1-1,0 1 1,-1-1 0,-2-1 7,1 0 0,-1 1 0,0-1 0,0 1-1,0 0 1,0-1 0,0 1 0,-6-1 0,8 2-9,-1 0 52,2 0-53,0 0 0,0 0 1,0 0-1,-1 0 0,1-1 0,0 1 0,0 0 1,0 0-1,0 0 0,-1 0 0,1 0 0,0 0 0,0 0 1,0 0-1,0 0 0,-1-1 0,1 1 0,0 0 1,0 0-1,0 0 0,0 0 0,0 0 0,0-1 0,0 1 1,-1 0-1,1 0 0,0 0 0,0 0 0,0-1 1,0 1-1,0 0 0,0 0 0,0 0 0,0-1 1,0 1-1,0 0 0,0 0 0,0 0 0,0-1 0,0 1 1,0 0-1,0 0 0,0 0 0,0 0 0,0-1 1,0 1-1,1 0 0,-1 0 0,0 0 0,0 0 0,0-1 1,0 1-1,21-14 93,-20 13 19,-5 4-104,-82 49-92,0-1-1782,33-13-4047,37-24 4270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28.0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0 132,'3'4'963,"1"0"-642,0 0-1,0 1 0,-1-1 0,1 1 0,-1 0 0,0 0 0,-1 0 1,1 1-1,-1-1 0,0 0 0,2 11 0,52 222 4541,98 260 0,-141-459-4454,-9-25-445,0 0 0,2 0 0,-1 0 0,2-1 1,0 0-1,10 15 0,-16-27-96,-1-1 1,0 1-1,1-1 1,-1 1 0,0-1-1,1 1 1,-1-1 0,0 0-1,1 1 1,-1-1-1,1 0 1,-1 1 0,0-1-1,1 0 1,-1 1-1,1-1 1,-1 0 0,1 0-1,-1 0 1,1 0-1,-1 1 1,1-1 0,-1 0-1,1 0 1,0 0-1,-1 0 1,1 0 0,-1 0-1,1 0 1,-1 0-1,1-1 1,-1 1 0,1 0-1,-1 0 1,1 0-1,-1 0 1,1-1 0,0 1-1,10-16-3778,-3-1 1870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28.5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538 1 432,'1'3'5550,"-1"-3"-5404,-20 7 2059,-44 12-1329,46-14 211,-75 20 566,39-13-1263,2 3 0,0 2 0,-55 27 0,64-17-1971,40-25 954,-1 1 0,1 0 0,0-1 0,0 1 0,1 0 0,-1 1 1,1-1-1,-1 0 0,1 1 0,-2 4 0,1 3-1181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3:5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0 343 840,'0'0'15085,"5"0"-14391,11 0-45,-14-1-563,-1 1 1,0-1-1,0 1 1,0-1 0,1 0-1,-1 0 1,0 1-1,0-1 1,0 0 0,0 0-1,0 0 1,-1 0 0,1 0-1,0 0 1,0 0-1,-1 0 1,1-1 0,0 0-1,4-6 333,20-16 428,28-37 0,-31 34-454,35-33-1,-53 57-363,85-73 549,-73 64-465,-1 1 0,2 1 1,-1 1-1,21-9 0,-35 17-100,1 0-1,-1 0 1,0 1 0,1-1-1,-1 0 1,1 1-1,0 0 1,-1 0 0,1 0-1,-1 0 1,1 0-1,-1 0 1,1 0 0,-1 1-1,1 0 1,-1-1-1,1 1 1,-1 0 0,0 0-1,1 0 1,-1 0 0,0 1-1,0-1 1,0 1-1,0-1 1,0 1 0,0 0-1,3 3 1,2 5 19,0-1 0,-1 2 0,0-1 0,9 23 0,-1-4 34,-4-9 72,2 0 0,0-2-1,0 1 1,30 30 0,-33-40-72,0-1 0,1 0 0,0 0 0,0-1 1,1-1-1,-1 1 0,2-2 0,-1 0 0,0 0 0,17 4 0,37 4 98,9 2-1425,-30 2-3378,-44-16 4216,1-1-1,-1 0 1,1 0-1,0 1 0,-1-1 1,1 0-1,-1 1 0,1-1 1,2 4-3390,-3-3 3390,1 0-1,-1-1 0,0 1 1,0-1-1,0 1 1,0 0-1,1-1 0,-1 2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28.9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764 1 624,'2'0'447,"0"0"0,-1 0 1,1 0-1,-1 0 0,1 0 0,-1 0 0,1 0 1,0 1-1,-1-1 0,1 1 0,-1-1 0,1 1 1,-1-1-1,2 2 0,-3-1-297,0-1-1,0 0 0,1 1 1,-1-1-1,0 1 1,0-1-1,0 0 1,0 1-1,0-1 1,-1 1-1,1-1 1,0 0-1,0 1 1,0-1-1,0 0 1,0 1-1,0-1 0,-1 1 1,1-1-1,0 0 1,0 1-1,-1-1 1,1 0-1,0 0 1,0 1-1,-1-1 1,1 0-1,0 0 1,-1 1-1,1-1 0,0 0 1,-1 0-1,-7 5 692,1 0 0,-1-1 0,-11 5 0,-304 137 5916,165-60-6122,21-10-4453,43-31-6911,65-32 7688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19:32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346 335 216,'-1'0'127,"1"0"0,-1 0 1,1 0-1,-1 0 0,0 0 0,1 1 1,-1-2-1,0 1 0,1 0 0,-1 0 1,1 0-1,-1 0 0,0 0 0,1 0 1,-1-1-1,1 1 0,-1 0 0,1 0 0,-1-1 1,1 1-1,-1-1 0,1 1 0,-1 0 1,1-1-1,-1 1 0,1-1 0,0 1 1,-1-1-1,1 1 0,0-1 0,-1 1 1,1-1-1,0 1 0,0-1 0,-1 0 0,1 1 1,0-1-1,0 1 0,0-1 0,0 0 1,0 1-1,0-1 0,0 1 0,0-1 1,0 0-1,0 1 0,0-1 0,0 1 0,0-1 1,1 0-1,-1 1 0,0-1 0,1 0 1,-1-1 544,15-17 1762,38-16 12,75-39 1,-34 28-1499,103-33 1,-153 64-647,0 3 1,1 2-1,0 1 1,1 3-1,0 1 1,86 4-1,389 60 2005,-366-36-1909,-77-8-68,-1 4 0,108 41 0,-160-52-286,-3 1-17,-1 1 1,0 0-1,0 2 0,-1 0 1,-1 1-1,25 23 1,-31-25-26,-1 1 1,-1 1-1,0 0 0,-1 0 1,-1 1-1,0 0 1,0 1-1,-1 0 0,-1 0 1,-1 1-1,6 21 1,-8-23-6,-2 1 0,1-1 1,-2 1-1,0 0 0,-1 0 1,0 0-1,-1-1 0,-1 1 1,0 0-1,-1-1 0,0 1 0,-1-1 1,-7 15-1,-6 8-4,-2 0 1,-2-2-1,-1 0 0,-46 55 0,-122 113 18,178-191-8,-43 39 3,-98 72 0,-70 29 20,181-125-16,-273 153 120,240-145-45,-3-4 1,-106 30 0,128-47-57,1-2 0,-1-2-1,-1-3 1,0-2 0,-108-5 0,143-3-26,0 0 0,0-2-1,0 0 1,1-2 0,0 0 0,0-1-1,0-1 1,1-1 0,1-1 0,0-1-1,0 0 1,1-2 0,1 0 0,0-1-1,-16-18 1,-1-5-15,1-2 0,2-1 0,1-2 0,-23-46-1,37 57 14,1-1 0,1-1 0,2 0 0,2-1 0,-11-61 0,18 68-16,0 0 0,2-1-1,2 1 1,0 0 0,2-1-1,1 1 1,14-51 0,-7 47-330,1 0-1,1 1 1,2 0 0,1 1-1,2 1 1,40-52 0,-27 44-1821,42-38 0,41-21-5789,-46 51 4807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05.9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175 372 1340,'0'0'10324,"0"4"-9374,0-1-794,-1 0 0,1 0-1,-1 0 1,0-1 0,0 1 0,0 0 0,0-1 0,0 1-1,-1-1 1,1 1 0,-1-1 0,0 0 0,0 1 0,0-1-1,0 0 1,0 0 0,0 0 0,0-1 0,-1 1 0,1 0 0,-1-1-1,1 1 1,-1-1 0,1 0 0,-1 0 0,-4 1 0,4-1-44,0 0 0,0 0 0,0-1 0,0 1 0,-1-1 0,1 0 0,0 1 0,-1-2 0,1 1 0,0 0 0,0 0 0,-1-1 0,1 0 0,0 0 0,0 0 0,0 0 0,-5-3 0,5 2-49,0 0 0,1 0 0,-1-1 0,1 1 0,-1-1 0,1 0 0,0 0 0,0 0 0,0 0 0,0 0 0,1 0 0,-1 0 0,1-1 0,0 1 0,0 0 0,-1-7-1,0-3 45,1 0 0,0 0-1,1 1 1,0-1-1,1 0 1,0 0 0,1 0-1,1 1 1,0-1-1,7-17 1,-1 7 65,1 0-1,1 1 1,1 0 0,21-29-1,-27 44-65,-1 0-1,1 0 0,0 1 0,1 0 0,0 0 0,0 0 0,0 1 1,0 0-1,11-5 0,-15 8-45,-1 1 0,1 0 0,0 0 0,0 0 0,0 0 0,0 0 0,0 1 0,0-1 0,0 1 0,0 0 0,0 0 0,0 0 0,0 0 0,0 1 0,0-1 0,0 1 0,0 0 0,0-1 0,0 1 0,0 1 0,0-1-1,-1 0 1,1 1 0,0-1 0,-1 1 0,0 0 0,1 0 0,-1 0 0,0 0 0,3 3 0,-3-2-2,0 0-1,0 0 1,0 1 0,0-1-1,-1 0 1,1 0-1,-1 1 1,0-1-1,0 1 1,0 0 0,0-1-1,-1 1 1,1-1-1,-1 1 1,0 0-1,0-1 1,0 1 0,-1 0-1,0-1 1,1 1-1,-1 0 1,0-1-1,-3 6 1,2-4-14,0-1 0,0 1 0,-1 0 0,0 0 0,0-1 0,0 0 0,0 0 0,-1 0 0,0 0 0,0 0 0,0-1 0,0 1 0,0-1 0,-1 0 0,-5 2 0,3-2-33,1 0 0,-1-1-1,0 0 1,0-1 0,0 0-1,0 0 1,-1 0 0,1-1-1,0 0 1,0 0 0,0-1-1,0 0 1,0 0-1,0 0 1,0-1 0,0-1-1,0 1 1,0-1 0,1 0-1,0 0 1,-1-1 0,1 0-1,0 0 1,-8-8-1,13 9-8,3-4 6,8 4 50,-3 4-33,-4 0 1,0-1 0,0 1 0,-1 0-1,1 0 1,0 1 0,0-1 0,-1 1-1,1-1 1,-1 1 0,1 0 0,-1 0 0,0 0-1,0 0 1,3 3 0,4 3 94,3 2 23,23 20 237,-32-28-356,-1 0 1,0 0 0,0 0 0,-1 1-1,1-1 1,0 1 0,-1-1-1,1 1 1,-1-1 0,0 1 0,2 5-1,-3-6-25,-1 0-1,1-1 1,0 1-1,-1 0 1,1 0-1,-1 0 0,1-1 1,-1 1-1,0 0 1,0-1-1,0 1 1,0-1-1,0 1 1,0-1-1,0 1 0,0-1 1,0 0-1,-1 1 1,1-1-1,-1 0 1,1 0-1,-1 0 1,1 0-1,-1 0 0,-2 0 1,-4 4-93,0-2 1,0 1-1,-15 4 1,-62 7-821,63-12 658,10 1-276,19 0-854,19 0-5118,6-15-6542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0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35 772,'10'-5'2160,"-1"0"-1,1 0 0,0 0 1,0 1-1,15-3 1,-20 6-1751,1 0 0,-1 0 0,1 1 0,-1-1-1,1 2 1,-1-1 0,1 0 0,-1 1 0,1 0 0,-1 0 0,0 1 0,8 2 0,8 7 104,0 0 1,0 1-1,-1 1 0,-1 1 0,0 1 1,-1 0-1,32 36 0,-15-10 83,-2 3-1,37 61 1,-45-61-64,-1 1 0,29 75 0,-44-94-480,-1 0-1,-2 0 0,0 0 1,-2 1-1,0 0 0,-1 39 1,-4-48-456,-1 0 0,-1 0 0,0-1 0,-1 1 0,-1-1 0,-1 0 0,-1 0 0,0-1 0,-1 0 0,-11 18 0,8-18-2013,-22 26-1,21-29-298,0-2-1,-17 13 1,-12 8-681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06.7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424 1 976,'0'0'3972,"-6"2"-2565,-7 5-632,-1 0 0,1 0 1,1 1-1,-1 1 0,1 0 1,1 1-1,-19 20 1,-2 5 959,-34 51 0,40-48-1074,3 1 0,1 1 0,2 1 0,1 1 0,-18 63 0,22-50-172,2 0-1,3 1 1,-6 109 0,16-120-649,2 0-1,1 0 1,3-1-1,1 0 1,2 0-1,3-1 0,16 43 1,-8-36-1844,46 81 0,-34-77-2072,49 61 1,4-7 1021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13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0 703 616,'3'-6'7987,"7"15"-7524,-1-1-1,-1 1 0,1 0 1,-1 1-1,-1 0 0,0 0 0,0 1 1,5 14-1,42 102 1336,-39-86-1351,17 40 217,57 162 635,165 677 2069,-164-587-2296,22-8 865,-110-318-1885,0-1 0,1 0-1,0 0 1,1-1-1,-1 1 1,1-1-1,0 1 1,1-1-1,-1 0 1,1-1-1,0 1 1,0-1 0,0 0-1,1 0 1,-1 0-1,1-1 1,0 0-1,0 0 1,0-1-1,0 0 1,1 0-1,-1 0 1,1 0 0,-1-1-1,8 0 1,224 5 695,-189-6-645,568-9 389,-167 1-280,149-3 228,255 0-7,515-62-97,-1064 48-222,317 15 0,-114-3-20,-2-28-107,-484 39 9,337-13-72,-351 15 75,17 1-33,1-2-1,-1 0 1,40-9 0,-62 9 28,0-1 1,0 1-1,-1-1 1,1 0-1,0 0 1,-1 0-1,1 0 1,-1 0-1,1-1 1,-1 1-1,0-1 1,0 1-1,0-1 1,0 0-1,-1 0 1,1 0-1,-1 0 1,0 0-1,1 0 1,-2 0 0,1 0-1,1-5 1,2-11-17,-1 0 1,0-30 0,-2 43 17,1-107-33,-16-162 0,-37-107 13,-16-23 4,-182-607-1,177 754 453,51 184-1465,12 25-5038,1 24-4834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16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0 952,'9'3'421,"-1"0"0,1 0 0,-1 0 0,1 1 0,-1 1 0,0-1 0,-1 1 0,1 1 0,-1-1 1,0 1-1,7 8 0,5 7 318,0 0 1,20 31 0,-17-18-167,0 1-1,-3 2 1,-1 0-1,-1 1 1,19 66-1,-28-74-354,-2 1 0,0 0 0,-2 1 0,-2-1 0,-1 1 0,-1 0 0,-1-1 0,-8 38 0,2-34-336,-1 0 1,-2 0-1,-2-2 1,-1 1-1,-2-2 1,-31 53 0,30-59-709,-2-1 0,-1-1 1,-1-1-1,-1 0 1,0-2-1,-2 0 1,-1-2-1,-34 23 0,-26 7-1102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17.5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 1212,'-25'48'1384,"6"3"-16,6 5 32,4 1-55,6 8-45,6 17-88,6 3-84,13 22-108,13 1-124,12-9-216,16-15-256,22-13-312,6-20-408,19-17-472,-13-26-3456,-9-10 1435,-3-10 949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59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123 110 868,'0'0'985,"1"4"-19,4 14 348,-2 0 0,3 37-1,4 23 878,11 31 16,20 76 1165,-28-136-2429,-9-27-113,2-1 1,16 38-1,-18-54-57,-2-7-288,-1-18-112,-6-31-126,-113-395-455,98 378 15,17 55 155,0 0 0,0 0 0,1 0 0,0-17 0,2 26 28,0 1 0,0-1 0,1 1 0,0 0 1,-1-1-1,1 1 0,0-1 0,0 1 0,3-5 0,-3 6 8,0 0 0,1 1 0,-1-1-1,0 1 1,1 0 0,-1-1 0,0 1-1,1 0 1,0 0 0,-1 0 0,1 0-1,0 0 1,-1 0 0,1 0 0,0 0-1,0 1 1,0-1 0,3 0 0,6 0 13,0 0 1,1 0-1,-1 2 1,1-1-1,-1 1 0,0 1 1,16 3-1,-8 1 16,0 0 0,-1 0-1,27 15 1,-43-20-27,-1-1 1,1 1 0,-1 0 0,1 0-1,-1 0 1,1 0 0,-1 0-1,0 0 1,1 0 0,-1 0 0,0 0-1,0 1 1,0-1 0,0 0-1,0 1 1,0-1 0,0 1 0,-1-1-1,1 1 1,0 0 0,-1-1-1,0 1 1,1-1 0,-1 1-1,0 0 1,1 0 0,-1-1 0,0 1-1,0 0 1,-1-1 0,1 1-1,0 0 1,-1-1 0,1 1 0,-1 0-1,1-1 1,-1 1 0,1-1-1,-1 1 1,0-1 0,0 1 0,0-1-1,0 1 1,0-1 0,0 0-1,-1 0 1,0 2 0,-6 5-96,1-1 0,-2 0 0,1 0 0,0-1 0,-1 0-1,0-1 1,-1 0 0,-17 7 0,-11 2-1470,-40 8 0,19-5-3119,10 0 1053,1 2 1102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0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24 416,'11'-7'4662,"-22"16"-3480,-27 23-165,33-27-812,0 1 0,0-1 0,1 1 1,0 1-1,0-1 0,0 1 0,1-1 1,0 1-1,-4 14 0,6-19-163,1 1 0,-1-1 1,1 0-1,0 0 0,0 0 0,0 1 0,0-1 0,0 0 1,0 0-1,1 0 0,-1 0 0,1 1 0,0-1 1,-1 0-1,1 0 0,0 0 0,0 0 0,0 0 0,0-1 1,1 1-1,-1 0 0,1 0 0,-1-1 0,1 1 0,-1-1 1,1 1-1,0-1 0,0 0 0,-1 0 0,1 0 0,0 0 1,0 0-1,0 0 0,0 0 0,1 0 0,-1-1 0,3 1 1,5 1 47,0 0 1,0-1-1,0 0 1,0-1-1,0 0 1,0 0 0,0-1-1,12-3 1,-3 0 61,0-1 1,-1 0 0,25-12-1,-37 14-112,1-1 0,-1 1 0,0-1 1,0 0-1,-1-1 0,1 1 0,-1-1 0,0 0 0,0-1 0,0 1 0,4-8 0,-8 11-28,0 0 0,0 0 0,0 0 0,0-1 0,0 1-1,0 0 1,0 0 0,-1-1 0,1 1 0,-1 0 0,0-1-1,0 1 1,0 0 0,0-1 0,0 1 0,0 0 0,-1-1 0,1 1-1,-1 0 1,1-1 0,-1 1 0,0 0 0,0 0 0,0 0 0,0 0-1,-1 0 1,1 0 0,0 0 0,-1 0 0,1 0 0,-1 1-1,0-1 1,0 0 0,1 1 0,-1 0 0,0-1 0,-4-1 0,-1-1 1,-1 0 0,0 1 0,-1 0 0,1 0 0,-1 0 1,1 1-1,-1 0 0,0 1 0,1 0 0,-1 0 0,-15 2 0,8 0-30,1 0 0,0 1 0,1 1 0,-1 1 0,0 0 0,-13 6 0,20-7 6,2-1-6,0 1 1,0 0-1,0 0 0,0 0 1,-6 5-1,11-8 14,1 1 1,-1-1-1,0 1 0,1 0 1,-1-1-1,1 1 0,-1 0 1,1 0-1,-1-1 0,1 1 1,0 0-1,-1 0 0,1 0 1,0-1-1,-1 1 1,1 0-1,0 0 0,0 1 1,0 0 0,0-1 1,1 0-1,-1 0 1,1 0-1,-1 0 1,1 0 0,-1 0-1,1 0 1,-1 0-1,1 0 1,0 0-1,0 0 1,0 0 0,-1 0-1,1 0 1,0-1-1,2 2 1,15 11 71,1-2-1,37 17 1,-39-21 56,0 1 1,0 1-1,-1 1 0,29 22 1,-27-14 53,0 1 0,-1 0 0,-2 1 1,0 1-1,-1 0 0,22 44 1,47 150 1158,-48-115-827,-17-47-984,-8-17-6096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3:5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20 128 980,'-2'13'5967,"-11"79"-1202,9 241 2467,4-330-7181,2 62 1685,3 0-1,13 65 1,-15-227-181,-14-131-1406,1 87-384,7 90 98,2 0-1,3-1 1,12-79 0,-13 124 138,1 0 1,0 0-1,0 1 1,0-1-1,1 1 1,4-8-1,-6 12 7,0 1 0,1-1 0,-1 0-1,0 1 1,0-1 0,1 1 0,-1 0-1,1-1 1,-1 1 0,1 0 0,0 0-1,-1 0 1,1 0 0,0 0 0,0 0-1,-1 1 1,1-1 0,0 1 0,0-1-1,0 1 1,0 0 0,0-1 0,0 1-1,0 0 1,0 0 0,0 1 0,0-1-1,2 1 1,6 2 10,-1 0-1,0 1 1,0 0 0,0 1 0,0 0-1,-1 0 1,1 1 0,-2 0-1,12 11 1,64 72 170,-79-85-176,1 2 1,-1 0 1,1 0-1,-1 0 0,0 1 0,0-1 0,-1 1 0,0 0 0,0 0 0,-1 0 1,0 1-1,0-1 0,-1 0 0,2 11 0,-3-13-15,-1 0 1,1-1-1,-1 1 0,1 0 1,-1-1-1,-1 1 0,1-1 1,-1 1-1,0-1 0,0 0 1,0 0-1,0 0 0,-1 0 1,1 0-1,-1 0 0,0 0 1,0-1-1,-1 0 0,1 1 1,-1-1-1,0-1 0,-7 6 1,-6 1-626,-1 0 1,0-2-1,-1 0 0,-22 6 1,0-1-4461,2 3-5096,32-11 7498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1.2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576 289 556,'36'0'2270,"1"3"1,64 11-1,-73-6-1846,0 1 0,-1 0-1,0 3 1,-1 0 0,-1 1-1,1 2 1,-2 1 0,0 0-1,-1 2 1,-1 1 0,-1 0-1,-1 2 1,0 0 0,-2 2-1,25 37 1,-36-49-272,-1 0 0,0 1 0,-1-1 0,0 1 0,-1 1 0,0-1 0,-1 1 1,0-1-1,-1 1 0,0 0 0,-1 0 0,-1 0 0,0-1 0,-1 1 0,-4 21 0,1-18-30,0 0 0,-2 0 0,0 0 0,-1-1 0,0 0 0,-1-1 0,-1 1 0,0-2 0,-1 1 0,-1-1 0,-21 21 0,11-15-37,0-1 0,-1 0 0,-2-2 0,1-1 0,-2-1 0,0 0 0,0-2 0,-1-1 0,-1-1 1,0-2-1,0 0 0,0-2 0,-1-1 0,0-1 0,0-1 0,0-2 0,-1-1 0,1-1 0,0-1 0,-45-10 0,40 4-48,1-2 0,0-1 0,0-1 1,2-2-1,-1-1 0,2-2 0,0-1 0,1-1 0,-42-37 0,55 42-24,1-1 0,0-1 0,1 0 0,1-1 1,0 0-1,2-1 0,-14-29 0,18 32-5,0-1 0,2-1 0,-1 1 0,2-1-1,0 1 1,1-1 0,1 0 0,1 0 0,0 0 0,3-20 0,3-2 19,2 0 0,2 1 0,1 0 0,2 0 1,1 2-1,2-1 0,2 2 0,1 0 0,34-46 0,-37 60 29,1 1 0,1 1-1,1 0 1,0 1 0,1 1-1,37-23 1,-40 30 16,0 1-1,1 0 1,-1 2-1,2 0 1,-1 1-1,1 1 1,0 0 0,0 2-1,35-3 1,-37 6-27,0 1 0,-1 1 0,1 1 0,0 0 0,-1 1 1,1 0-1,-1 2 0,0 0 0,14 8 0,1 1 23,-1 3 1,-1 0-1,37 31 0,-43-30-33,-1 1 1,-2 1-1,0 0 0,-1 1 1,-1 2-1,-1 0 1,17 32-1,-27-41-154,0-1-1,0 1 1,-2 1-1,0-1 1,0 1-1,-2 0 1,0 0 0,-1 0-1,0 0 1,-1 1-1,-1-1 1,-1 0-1,0 0 1,-6 24 0,3-25-741,-1 0 0,-1-1 0,-1 1 0,0-1 0,-1 0 0,0-1 0,-1 0 0,-18 21 0,6-8-1392,-30 26 0,-29 15-884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07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434 66 316,'1'-5'857,"-1"-1"-1,0 1 1,-1 0-1,1 0 1,-1 0-1,0 0 1,-1-1-1,1 1 1,-5-9-1,5 14-704,1-1 0,-1 1 0,0-1-1,0 1 1,1-1 0,-1 1 0,0 0-1,0 0 1,0-1 0,1 1 0,-1 0-1,0 0 1,0 0 0,0 0-1,0 0 1,0 0 0,1 0 0,-1 0-1,0 0 1,0 0 0,0 0 0,0 1-1,1-1 1,-1 0 0,0 1 0,0-1-1,1 0 1,-1 1 0,-1 0-1,-19 12 1207,20-12-1329,-12 10 626,1 0 0,0 2-1,0-1 1,1 1 0,-13 21 0,16-22-299,-25 36 522,3 1-1,2 2 1,3 1 0,1 1 0,-19 67-1,16-27 47,4 2-1,-13 126 0,27-134-290,3 1 0,10 140 1,1-173-517,2 0 0,3 0 1,2-1-1,3 0 0,26 65 1,-29-93-239,0 0 1,2-1-1,1 0 1,1-1-1,1 0 0,1-2 1,0 0-1,33 28 1,-35-37-608,0-1-1,1 0 1,0-1 0,1-1 0,23 10 0,-24-13-1259,0-1 1,0-1 0,1-1 0,0 0 0,-1-1 0,28 0 0,2-2-1741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08.0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38 1260,'-1'-1'612,"0"-1"0,0 0 0,1 1 0,-1-1 0,0 0 0,1 0 0,-1 1 0,1-1 0,0 0 0,2-14 5499,-1 16-5948,0-1 1,0 1 0,0-1 0,0 1 0,0-1 0,0 1 0,0 0 0,0-1 0,0 1 0,0 0 0,0 0 0,0 0 0,0 0 0,0 0-1,0 0 1,0 0 0,0 0 0,0 0 0,0 1 0,0-1 0,2 1 0,21 6 907,-22-7-1028,14 7 432,0-1-1,-1 2 1,0 0 0,0 1-1,0 0 1,16 15-1,4 7 187,31 36 0,-18-12-272,-2 2 0,-3 1 0,-2 3 1,-3 1-1,-3 2 0,-3 2 0,-3 1 1,-2 1-1,31 130 0,-47-145-402,-2 1-1,-3-1 0,-2 1 1,-2 0-1,-2 0 1,-3 0-1,-3 0 0,-12 56 1,6-62-773,-1-1 0,-3-1 0,-32 68 0,27-73-1003,-1-2 1,-2-1-1,-2 0 1,-31 33-1,-21 12-3156,0-3 1501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0:09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1 105 232,'2'-3'10956,"-1"3"-10873,-1 0 1,0 0-1,0 0 1,0-1-1,1 1 1,-1 0-1,0 0 1,0 0-1,0 0 1,1 0-1,-1 0 1,0 0-1,0 0 1,2 1 751,-1 0-752,85 192 5750,-63-134-4735,3-1 1,34 58-1,-57-112-1001,0 0 0,0 0 0,0 0 0,0 0 0,1 0 0,6 5 0,-9-8-78,0 0 0,0-1 1,0 1-1,0-1 0,0 1 1,0-1-1,0 1 0,0-1 1,0 0-1,1 0 0,-1 1 1,0-1-1,0 0 1,0 0-1,0 0 0,0 0 1,0 0-1,1 0 0,-1 0 1,0-1-1,0 1 0,0 0 1,0-1-1,0 1 0,0-1 1,0 1-1,0-1 0,0 1 1,0-1-1,0 0 0,0 1 1,-1-1-1,1 0 0,0 0 1,1-1-1,3-5 52,0 0 1,0 0-1,0 0 0,-1-1 0,0 0 1,4-13-1,13-52 104,-15 47-151,39-203-2366,-37 177 461,-3 21-313,6-29-7622,-5 40 6857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2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3 200,'2'-2'1362,"-1"2"-1239,-1 0 1,0 0 0,1 0 0,-1 0-1,0 0 1,1 0 0,-1 0 0,0 0-1,1 0 1,-1 0 0,0 0 0,0 0 0,4 1 1237,-4 0-1237,8 12 1409,1 22-778,-8-31-291,2 12 113,20 88 2385,-19-88-2619,1 0 0,1-1 0,1 0-1,11 20 1,-18-35-407,0 1 0,0-1-1,0 1 1,1 0 0,-1-1 0,0 1-1,1-1 1,-1 1 0,1-1-1,-1 1 1,0-1 0,1 1 0,-1-1-1,1 1 1,-1-1 0,1 0 0,0 1-1,-1-1 1,1 0 0,-1 1-1,1-1 1,0 0 0,-1 0 0,1 0-1,-1 0 1,1 1 0,0-1 0,-1 0-1,1 0 1,0 0 0,-1 0-1,1 0 1,0-1 0,-1 1 0,1 0-1,0 0 1,-1 0 0,1 0 0,-1-1-1,1 1 1,0-1 0,1 0-352,0-1 1,-1 0 0,0 1-1,1-1 1,-1 0-1,0 0 1,0 0 0,0 0-1,0 0 1,0 0 0,0 0-1,0-3 1,5-16-1223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2.4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381 288 1008,'3'-2'353,"-1"0"-1,1 0 1,-1 0 0,0-1-1,1 1 1,-1 0 0,0-1-1,-1 0 1,1 1 0,0-1-1,-1 0 1,1 0 0,-1 0-1,0 0 1,1-4-1,-1 1-41,0-1 0,0 1 0,-1 0 0,0 0 0,0-1 0,-1 1 0,-1-10 0,-1 2-21,-1 0 0,-1 0 0,0 0 0,-1 0 0,0 1 0,-9-14 0,12 21-188,-1 1 1,0 0-1,0 0 0,0 0 0,0 0 0,-1 1 0,0 0 0,0 0 1,0 0-1,0 0 0,-1 1 0,1 0 0,-1 0 0,0 0 0,-10-2 0,9 3-22,0 1 0,0 0 0,0 1 0,0-1 0,-1 2 0,1-1 0,0 1 0,0 0 0,0 0 0,0 1 0,0 0-1,0 0 1,-12 6 0,-3 3-495,0 1-1,-30 21 1,35-19-3067,-22 20 0,22-15 1431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3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76 381 328,'0'0'3166,"3"4"-2088,2 3-652,-1-1 0,0 1-1,0 0 1,-1 1-1,0-1 1,0 0 0,-1 1-1,0 0 1,2 11-1,6 82 2223,-7-60-1835,13 277 5287,-15-301-5693,1-8-57,-1 1 0,-1-1 0,0 1 0,0 0 1,-1 0-1,0-1 0,-4 17 0,5-25 101,-4-9-72,-10-26-168,2-1 0,1 0 0,-7-43 1,-13-123-207,24 152-43,-1-9-43,-7-33-232,5-1 1,2-122-1,8 204 283,1 0 1,1 0-1,-1 0 1,2 0-1,-1 0 1,1 0-1,7-14 0,-9 21 27,1 0-1,0-1 1,0 1 0,0 0-1,0 0 1,1 0-1,-1 0 1,1 1-1,0-1 1,-1 1-1,1 0 1,0-1 0,1 1-1,-1 1 1,0-1-1,1 0 1,-1 1-1,1-1 1,-1 1-1,1 0 1,-1 1-1,8-2 1,11 3 25,0 0-1,0 2 1,0 0 0,0 1-1,38 14 1,-5-3 17,51 16-53,-105-31 7,0 0 0,0 0 0,0 1 0,0-1 0,0 0 0,0 1 0,0-1 1,0 1-1,-1-1 0,1 1 0,0-1 0,0 1 0,0-1 0,-1 1 0,1 0 0,0-1 0,-1 1 1,1 0-1,-1 0 0,1 0 0,-1-1 0,1 1 0,-1 0 0,1 1 0,-1-1-15,0 0 0,0 0-1,-1 0 1,1 0 0,0 0 0,-1 0-1,1 0 1,0 0 0,-1 0 0,0 0-1,1-1 1,-1 1 0,1 0 0,-1 0-1,0 0 1,1-1 0,-1 1-1,-1 1 1,-6 3-243,0 1 0,-1-1 0,-13 6 0,20-9 187,-151 62-6967,97-42 1312,18-6 3022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4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0 1148,'0'0'1183,"3"0"-64,-1 0-935,0 0-1,-1 0 0,1 0 0,0 1 0,-1-1 0,1 0 1,0 1-1,-1-1 0,1 1 0,0-1 0,-1 1 1,1 0-1,-1-1 0,1 1 0,-1 0 0,1 0 1,-1 0-1,0 0 0,0 1 0,1-1 0,-1 0 1,0 0-1,0 1 0,0-1 0,0 1 0,0-1 1,-1 1-1,1-1 0,0 1 0,-1-1 0,1 1 0,-1 0 1,1-1-1,-1 1 0,0 0 0,0 0 0,0 1 1,1 0-35,0 8 486,1 0 0,0 1 0,1-1 0,5 13 0,-7-20-523,1 0 1,0 0 0,0-1-1,1 1 1,-1-1 0,1 0-1,0 0 1,0 0 0,0 0-1,0 0 1,0-1 0,1 1-1,-1-1 1,1 0-1,6 3 1,-1-2 20,0 0-1,1 0 1,0-1 0,0 0 0,-1-1-1,1 0 1,0-1 0,11-1-1,4 0 188,0-2-1,27-6 1,-48 7-270,1 1 1,-1 0-1,0-1 0,0 1 1,1-1-1,-1-1 0,-1 1 1,1 0-1,0-1 0,0 0 0,5-6 1,-8 8-35,0 0 1,0 0-1,-1 0 1,1 0-1,0 0 1,-1 0 0,1 0-1,-1 0 1,0 0-1,1-1 1,-1 1-1,0 0 1,1 0-1,-1-1 1,0 1-1,0 0 1,0 0-1,-1-3 1,1 2-3,-1 0 0,0 0 0,0 0 0,0 0 0,0 1 0,0-1 0,0 0 0,-1 1 0,1-1 0,-1 0 1,1 1-1,-1 0 0,1-1 0,-1 1 0,-2-2 0,-8-4 13,-1 0-1,0 1 1,0 0 0,-1 1 0,0 0-1,0 1 1,0 1 0,-19-3 0,-5 2-226,-74 1 0,78 5-288,-1 0 0,1 3 1,0 0-1,0 2 0,-39 14 0,50-10-343,23-11 764,-1 1 0,0-1 0,0 1 0,0-1 0,0 1 0,1 0 0,-1-1 0,0 1 0,1 0 0,-1-1 0,1 1 0,-1 0 0,0 0 0,1 0 0,0 0 0,-1 0 0,1 0 0,0-1 0,-1 1 0,1 2 0,0-2 17,0-1 0,1 1 0,-1 0 0,1-1 1,-1 1-1,1-1 0,-1 1 0,1-1 0,-1 1 0,1-1 0,-1 0 1,1 1-1,-1-1 0,1 1 0,0-1 0,-1 0 0,1 0 0,0 1 0,-1-1 1,1 0-1,0 0 0,-1 0 0,1 0 0,0 0 0,0 0 0,26 3-373,-22-3 256,115 5-885,-69-5 1374,0 3 1,62 11 0,-99-12-87,0 2 0,0-1 0,-1 2 0,1 0-1,-1 1 1,0 0 0,0 1 0,-1 0 0,0 1 0,0 1-1,-1 0 1,15 15 0,-16-13 27,-1 1 1,-1 0-1,0 1 1,-1-1-1,0 1 1,-1 1-1,0 0 1,6 23-1,0 13 675,6 58 0,-10-56-334,1 18 176,-4-30-503,14 52 1,-18-88-496,0-1 0,1 1 0,-1-1 1,1 1-1,0-1 0,0 0 1,0 0-1,0 0 0,1 0 0,-1-1 1,4 4-1,7 3-5533,-10-7 4600,0-1 0,0 0 0,5 2 0,4 0-1696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6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148 263 1116,'0'0'2538,"1"7"-1301,27 183 5427,71 347 1145,-49-373-4990,-44-152-2239,-6-11-569,0-1 0,0 0 0,0 0 0,0 0 0,0 0 0,0 0 0,0 0 0,0 0 0,0 0 0,0 0 0,0 0 0,1 0 0,-1 0 0,0 0 0,0 0 0,0 0 0,0 0 0,0 0 0,0 0 0,0 0 0,0 0 0,0 0 0,0 0 0,0 0 0,0 0 0,0 0 0,1 0 0,-1 0 0,0 0 0,0 0-1,0 0 1,0 0 0,0 0 0,0 0 0,0 0 0,0 0 0,0 0 0,0 0 0,0 0 0,0 0 0,0 0 0,1 0 0,-1 0 0,0 0 0,0 0 0,0 0 0,0 0 0,0 0 0,0 0 0,0 0 0,0-1 0,0 1 0,0 0 0,0 0 0,0 0 0,0 0 0,0 0 0,0 0 0,0 0 0,0 0 0,0 0 0,1-23 505,-10-30-267,-1 0 0,-20-55 0,16 59-213,-166-485-567,107 335 67,69 185 441,-1 0 1,-3-27 0,7 37 28,0-1-1,1 1 1,0 0-1,0 0 1,0 0 0,0-1-1,1 1 1,0 0-1,0 0 1,0 0-1,0 0 1,0 0-1,1 0 1,3-5-1,-4 7 4,1 1 0,0-1 1,-1 1-1,1-1 0,0 1 0,0 0 0,0 0 0,0 0 0,0 0 0,1 0 0,-1 0 1,0 0-1,0 1 0,1-1 0,-1 1 0,0 0 0,1-1 0,-1 1 0,0 0 1,1 0-1,-1 1 0,3 0 0,8 1 46,0 0 0,21 7 0,-29-7-39,47 15 126,86 43 1,-136-60-147,0 1 1,0 0-1,0 0 1,0 0 0,-1 0-1,1 0 1,0 0 0,-1 0-1,1 0 1,-1 1 0,1-1-1,-1 1 1,0-1-1,0 1 1,0 0 0,0-1-1,0 1 1,0 0 0,0 0-1,1 2 1,-3-2-18,1-1 1,0 1-1,-1 0 0,1 0 0,-1-1 1,1 1-1,-1 0 0,0-1 1,0 1-1,0-1 0,0 1 1,0-1-1,0 1 0,0-1 0,0 1 1,0-1-1,-1 0 0,1 0 1,-1 0-1,1 0 0,-1 0 1,-2 2-1,-22 12-1361,-1-2 1,-44 17 0,33-14-2746,1 1-3359,17-7 4566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6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16 424,'22'-15'8584,"-22"15"-8477,1 0 0,-1 0 0,1 0 0,-1 1 0,1-1 0,-1 0 1,1 1-1,-1-1 0,1 0 0,-1 1 0,0-1 0,1 1 0,-1-1 0,1 0 0,-1 1 0,0-1 0,0 1 0,1-1 0,-1 1 0,0-1 0,0 1 0,1 0 0,23 71 4319,-9-36-3444,78 160 2481,-73-160-2843,1-1 0,1-1 0,36 40 0,-52-66-461,0-1 0,1-1 0,0 1 0,0-1 0,1 0 0,8 4 0,-14-8-122,1-1 0,-1 0-1,0 0 1,0 0 0,1-1 0,-1 1 0,0 0 0,1-1 0,-1 0 0,1 1 0,-1-1 0,1 0 0,-1 0-1,0 0 1,1-1 0,-1 1 0,1-1 0,-1 1 0,0-1 0,1 0 0,-1 0 0,0 0 0,0 0 0,1 0-1,-1 0 1,0-1 0,0 1 0,0-1 0,2-2 0,2-3 10,1-1 1,-2 0-1,1 0 0,-1 0 1,0-1-1,-1 0 0,0 0 1,-1 0-1,4-13 1,1-8-195,6-52 1,-4-45-1889,-13 42-2321,0 70 1544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3:5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34 120,'28'-34'14079,"-35"37"-13592,0-1-297,-1 0 1,1 1-1,1 0 1,-1 1-1,0-1 1,1 1-1,0 1 0,-1-1 1,-7 9-1,-4 8 269,2 1 0,0 1 0,2 0-1,0 1 1,1 1 0,-12 35 0,2 7 479,-19 89-1,30-97-199,-7 71 0,17-102-420,1 1 0,1-1 1,2 1-1,8 47 0,-7-62-186,1 0 0,1 0-1,0 0 1,1-1 0,1 1-1,0-1 1,1-1 0,14 20-1,30 25-764,7-2-3342,-54-50 3151,4 3-3570,1-5-3718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07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 96 972,'1'-1'202,"-1"0"1,0 0-1,0 0 1,0 0-1,0 0 0,0 0 1,0 0-1,0-1 1,-1 1-1,1 0 0,0 0 1,-1 0-1,1 0 1,0 0-1,-1 0 0,1 0 1,-1 0-1,-5-5 2398,2 10-1888,-3 3-466,1 0 1,1 1 0,-1-1-1,1 2 1,1-1 0,0 0-1,0 1 1,0 0 0,1-1 0,0 2-1,1-1 1,0 0 0,0 0-1,1 1 1,1-1 0,-1 1-1,2 11 1,0-14-99,-1 0 0,1 0 1,1-1-1,-1 1 0,1 0 0,1-1 0,-1 1 1,1-1-1,0 0 0,0 0 0,5 7 0,-4-9-69,-1 0-1,1-1 0,-1 1 1,1-1-1,0 1 0,0-1 0,1-1 1,-1 1-1,0 0 0,1-1 0,0 0 1,-1 0-1,1-1 0,0 1 1,0-1-1,8 1 0,-6-1-4,1 0-1,0-1 1,0 0-1,-1-1 1,1 0-1,0 0 1,-1 0-1,1-1 1,-1 0-1,1-1 1,-1 1-1,10-6 1,-8 2-3,0 0 0,0 0 0,0 0 1,-1-1-1,0 0 0,0-1 1,-1 0-1,10-13 0,-10 12-41,-1 0 0,0-1-1,-1 1 1,0-1 0,-1 0 0,0 0 0,0-1-1,-1 1 1,0-1 0,-1 0 0,0 0 0,-1 0-1,-1 0 1,1 0 0,-1 0 0,-1 0-1,0 0 1,-5-17 0,5 25-39,0 0 1,0-1-1,-1 1 1,1 0-1,-1-1 1,0 1-1,0 0 1,0 0-1,0 1 1,-1-1-1,1 0 1,-1 1-1,1-1 1,-1 1-1,0 0 1,0 0-1,-4-2 0,2 2-32,0 0 0,0 0 0,0 1 0,0 0-1,0 0 1,-1 0 0,1 1 0,0-1 0,0 1-1,-11 1 1,7 1-73,-1-1-1,1 2 0,0-1 1,0 1-1,0 0 0,0 1 1,0 0-1,0 1 1,1 0-1,0 0 0,0 0 1,-10 11-1,17-16 92,0 1 0,0 0 0,0 0 0,0 0-1,0 0 1,1-1 0,-1 1 0,0 0 0,1 0 0,-1 1 0,0-1-1,1 0 1,0 0 0,-1 0 0,1 0 0,-1 0 0,1 0 0,0 1-1,0-1 1,0 0 0,0 0 0,0 0 0,0 3 0,1-3 4,-1 0-1,1 0 1,0 0 0,0 0 0,0 0 0,-1-1 0,1 1-1,0 0 1,0 0 0,0-1 0,0 1 0,1 0 0,-1-1-1,0 1 1,0-1 0,0 0 0,0 1 0,2-1 0,8 2-42,0 0-1,0-1 1,19 0 0,-27-1 66,35-4-20,-26 3 306,0-1 0,1 2 0,14 0 0,-24 0-183,-1 0-1,1 1 0,-1-1 1,1 1-1,-1-1 0,0 1 0,1 0 1,-1 0-1,0 0 0,1 0 1,-1 0-1,0 1 0,0-1 1,0 1-1,0-1 0,0 1 0,-1 0 1,1 0-1,0 0 0,2 4 1,0 2 105,-1 0 1,0 1 0,0 0 0,-1 0-1,0 0 1,-1 0 0,1 18 0,1 3 172,60 361 2638,-42-297-2196,5 0 0,39 96 0,-53-162-381,29 51 0,-37-71-445,1 0 1,1-1 0,-1 0-1,1 0 1,0 0-1,1-1 1,0 0 0,0 0-1,0-1 1,14 8-1,-19-11-181,1-1-1,0 0 1,-1 0 0,1-1-1,-1 1 1,1-1-1,0 1 1,0-1-1,-1 0 1,1 0-1,0 0 1,0 0-1,3-1 1,6-3-4347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14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20 1036,'-20'-20'13827,"19"21"-13581,-1 6 167,0 0 0,0 1 0,1-1 0,0 1 0,0-1 0,1 1 0,0 11 0,9 63 1541,-5-52-1377,67 384 3665,-31-201-3056,-9-48-444,32 222 725,-12 292 111,-29 25-796,-7-371-573,47 588 370,-52-795-505,4 42 36,63 987 454,-73-1048-549,12 414 147,-23-1-49,3-405-113,6 0 0,4 0 0,28 149 0,-13-123-989,-6 0 0,-4 161 1,-13-200-4921,5-93 3176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15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4 1064,'-7'-4'8275,"6"19"-7548,0-1 0,0 1 0,2 0 0,0-1 0,1 1 0,4 20 0,2 13 135,86 770 3892,-41-329-3247,91 722 892,-88-815-1748,82 542 726,-97-680-1015,31 188 256,58 349 538,-5-31 147,-65-477-564,-23-119-397,-14-17-1930,-14-79-1934,-9-69 3170,0-1-1,0 0 1,0 1 0,0-1 0,0 0 0,-1 1 0,1-1 0,-1 0 0,-1 4-1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16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1080,'0'0'1048,"2"3"-2,0-2-888,-1 1 0,0-1 0,1 1 0,-1-1 0,0 1 0,0-1 0,0 1 1,0 0-1,-1-1 0,1 1 0,0 0 0,-1 0 0,1 0 0,-1 0 0,1-1 1,-1 1-1,0 0 0,0 0 0,0 0 0,0 0 0,0 0 0,0 0 0,-1 0 1,0 2-1,0 4 472,0 1 1,0-1-1,1 13 0,-1 12 455,-11 354 4221,13-306-4803,31 714 2959,-17-528-2523,95 1573 3382,-48-932-2721,2 30-63,5 146 369,-41-706-996,-26-352-1058,9 76-71,-8-90-892,0-1 0,0 1 0,9 16 0,-8-9-3429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18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1 482 676,'24'16'3152,"-20"-12"-2478,1 0-1,0-1 1,-1 0 0,1 0-1,0 0 1,1-1 0,-1 0-1,8 3 1,237 32 7458,-207-33-7240,87 8 1246,75-8 330,61 4-21,96 0-14,-338-9-2279,114-1 756,228-15 730,-136-8-1061,124-10 326,21-4-773,-131 12-86,-106 13-46,359-45 0,-93-2 0,-104 19 0,99-18 0,119-3 0,-263 39 0,131-10 0,-143 15 0,255-14 0,-144 11 0,95 11 0,311 17 0,-264-8 0,-465 2 0,247-3 0,607 24 0,-438-6 0,239-49 0,-416 19 0,520 38 0,-717-15-224,-8-1-1050,105-2-1,-152-7-1474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19.3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 76,'13'-6'-28,"-4"0"8,0-2 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1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0 888,'0'0'3545,"2"5"-2427,4 20 223,0 0 1,-1 1-1,-2 0 0,0 0 1,-2 26-1,4 38 645,3 6-206,-6-46-702,3-2 1,18 79-1,-23-125-1148,1 0 0,-1 1-1,1-1 1,0 0 0,0 0 0,0 0 0,0 0-1,0 0 1,0 0 0,3 3 0,3-26-2958,-9-10-4953,1 24 6190,1-7-733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1.8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601 13 928,'12'-12'9710,"-66"24"-7484,-14 4-95,-74 8 1,-63-4-1527,178-18-1255,-31 3-1200,22 2-3468,21-1 1946,7 2 1022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2.1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1176,'-1'7'672,"0"-1"0,1 1 0,0 0 0,0 0 0,1 9-1,0 9 458,21 389 7722,-21-404-8703,-1-4-113,1 1 0,-1-1 0,1 0-1,0 0 1,0 0 0,1 0 0,0 0 0,0-1-1,0 1 1,1 0 0,3 6 0,4-6-247,-9-6-164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2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732 32 296,'1'-2'458,"0"1"0,-1 0-1,1 0 1,-1-1 0,0 1 0,1 0-1,-1-1 1,0 1 0,0-1 0,0 1-1,0 0 1,0-1 0,0 1 0,0-3-1,-1 3-315,0 1 1,0-1-1,1 0 0,-1 1 0,0-1 0,0 1 0,0-1 0,1 1 0,-1-1 0,0 1 1,0-1-1,0 1 0,0 0 0,0-1 0,0 1 0,0 0 0,0 0 0,0 0 0,0 0 1,0 0-1,0 0 0,0 0 0,-1 1 0,-39 0 2365,-60 12 0,32-3-1260,-70 3 283,-45 7-2414,63 4-6242,87-13 3603,10 3 1068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3:5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44 275 116,'-19'0'3768,"17"0"-3052,-9-2-25,9 1-28,1 1-554,0 0 0,1-1 0,-1 1 0,1-1 0,-1 1 1,1-1-1,-1 1 0,1-1 0,-1 0 0,1 1 0,-1-1 0,1 1 0,0-1 0,-1 0 1,1 0-1,0 1 0,0-1 0,-1 0 0,1 1 0,0-1 0,0 0 0,0 0 0,0 1 1,0-1-1,0-1 0,0-21 1261,2 15-1080,0-1 0,1 1 1,0 0-1,1 0 0,0 0 0,0 1 0,1-1 1,0 1-1,0 0 0,12-12 0,6-5 600,38-29 0,-53 45-628,2 1-1,-1 0 1,1 1 0,0 0 0,0 1-1,19-8 1,-24 12-170,-1 0 0,1 0 1,0 0-1,0 0 0,-1 1 0,1-1 0,0 1 0,0 1 0,-1-1 1,1 1-1,0-1 0,0 2 0,-1-1 0,1 0 0,-1 1 0,1 0 0,-1 0 1,8 4-1,2 5 145,0 0 0,-1 0 0,0 2 0,20 23 0,-25-25-132,2 0 0,-1-1 0,1 0 0,0-1 0,1 0 1,0 0-1,1-2 0,0 1 0,16 7 0,60 27-1951,-55-26-2225,-1-1-4434,-19-9 6159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2.9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1 288,'-1'110'5130,"1"89"546,3-145-3547,14 88-1,-16-138-2129,0 1-1,1-1 0,-1 0 0,1 0 1,-1 1-1,1-1 0,1 0 0,-1 0 1,0-1-1,6 7 0,0-9-1240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3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453 80 276,'30'-19'4787,"3"10"7760,-97-2-10489,-89-9-418,107 12-2570,1 2 0,-1 2-1,-52 2 1,93 2-218,0 0 1,0 1-1,0 0 1,0 0-1,0 1 0,0-1 1,0 1-1,-8 5 1,2 1-1460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3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340 0 804,'32'2'10299,"-32"-2"-10240,-23 7 1664,-41 8-1,-20-7-117,-8 1-1798,47 2-2947,4 10-3291,19-9 4115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4.0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1 536,'-5'121'5393,"1"32"-1084,5-102-2952,-1-20-189,1 1 0,1-1 0,12 52 0,-8-71-1547,-5-12 292,-1 0-1,0 0 1,0 0-1,1 0 1,-1 0-1,0 0 1,0 0-1,1 0 1,-1 0-1,0 0 1,0 0-1,0 0 1,1 0-1,-1 0 1,0 0-1,0 0 1,1 0-1,-1 0 1,3-4-1626,-2 2 1225,-1 1 0,1-1 0,0 1 1,-1-1-1,0 1 0,1-1 0,-1 0 1,0 1-1,0-1 0,1 0 0,-1 1 1,-1-3-1,-1-5-1728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4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387 54 1096,'4'-5'2638,"-4"5"-2473,0-1 0,1 1 0,-1 0-1,0-1 1,0 1 0,0-1 0,0 1 0,0 0 0,0-1 0,0 1 0,0-1-1,0 1 1,0-1 0,-12-5 2043,-28 4-1150,27 2-74,-106-17 1579,37 5-2206,66 10-516,10 0-61,0 1 1,0 1-1,0-1 1,0 1-1,0 1 1,0-1-1,0 1 1,-9 1-1,13-1-249,-1 0-1,0-1 1,1 1-1,-1 0 1,0 0-1,1 0 1,-1 1-1,1-1 1,0 1-1,-1-1 1,1 1-1,0 0 1,-3 3-1,-5 4-1146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4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409 1 376,'2'0'455,"0"0"1,-1 1-1,1-1 0,-1 0 1,0 1-1,1-1 0,-1 1 1,1-1-1,-1 1 0,0 0 1,1 0-1,-1 0 0,0 0 1,2 1-1,-4-1-240,-1 0 0,1 1-1,0-1 1,0 0 0,-1 0 0,1 0-1,0 0 1,-1 0 0,1-1 0,-1 1-1,0 0 1,-1 0 0,2-1-364,-25 11 1012,-1-1 0,0-1-1,0-2 1,-30 4 0,47-9-745,-21 4-546,-43 1-1,-30-5-7050,77-2 5346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5.3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40 920,'10'-39'11142,"-6"56"-9159,1 7-877,-3 122 2890,30 208 0,-29-325-3803,-3-23-335,1 1 1,-1 0-1,1 0 0,1 0 1,-1-1-1,1 1 0,4 8 1,-3-11-225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5.6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811 5 976,'-2'-4'5827,"-24"3"-4097,-357 40 4356,323-31-6671,1 2-1,-103 32 1,150-38-555,-1 0 0,1 2 0,0 0 0,1 0 0,-15 10 0,-7 12-1023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6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0 672,'3'4'329,"0"0"-1,0 0 1,0 1 0,-1-1-1,0 1 1,0-1-1,0 1 1,0 0 0,-1 0-1,0 0 1,0 0 0,0 0-1,0 0 1,-1 0 0,0 8-1,2 12 419,9 87 2249,15 89 898,-18-149-2957,-6-32-822,2 0 0,10 38 0,-6-48-1178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6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443 47 744,'1'0'133,"-1"0"0,1-1 1,0 1-1,-1 0 0,1 0 0,-1 0 0,1 0 0,0-1 0,-1 1 1,1 0-1,-1-1 0,1 1 0,-1 0 0,1-1 0,-1 1 0,1 0 1,-1-1-1,0 1 0,1-1 0,-1 1 0,0-1 0,1 1 1,-1-1-1,0 1 0,1-1 0,-1 0 0,0 1 0,0-1 0,0 1 1,0-1-1,0 0 0,1 1 0,-1-1 0,0 1 0,0-1 0,0 0 1,-1 1-1,1-1 0,0 0 0,0 0 0,-1 0-10,1 0 0,-1 0 0,0 0-1,0 0 1,1 0 0,-1 0 0,0 0-1,0 1 1,0-1 0,0 0 0,0 1-1,0-1 1,0 0 0,0 1 0,0-1-1,0 1 1,0-1 0,0 1 0,-1 0 0,1 0-1,0-1 1,-1 1 0,-208-9 4221,166 8-4304,28-1-316,-1 2-1,1 0 0,-16 3 0,23-2 160,-10 2-3415,-31 8-1,30-3 1695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3:5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3 255 416,'0'0'4523,"0"5"-3638,-2 36 1130,2-1 1,1 1-1,13 69 1,23 57 2328,-30-139-3518,-7-25-646,1 0 0,0 0 0,1 0 0,-1 0 1,0 0-1,1 0 0,0 0 0,-1-1 0,3 4 0,-2-7-154,-1 0-1,0 0 1,1 0-1,-1-1 1,0 1-1,0 0 1,0 0-1,0-1 1,0 1-1,1-3 1,-2 4-5,1-3 7,0 0 0,0 0 0,0 0 0,0 0 0,-1 0-1,1-1 1,-1 1 0,0 0 0,0 0 0,0-1 0,0 1 0,-1 0-1,1 0 1,-1 0 0,-2-5 0,1-5 29,-42-260-364,39 238 180,1 0 0,2 0 0,4-63 0,1 81 91,0 1 1,7-19 0,-4 15 12,-5 16 29,0 0 1,0 0-1,1 1 1,-1-1-1,1 1 0,0-1 1,0 1-1,1-1 0,-1 1 1,1 0-1,-1 0 1,1 0-1,0 1 0,0-1 1,0 1-1,1-1 1,-1 1-1,1 0 0,-1 0 1,1 1-1,0-1 1,-1 1-1,1-1 0,0 1 1,0 1-1,0-1 1,0 0-1,0 1 0,0 0 1,0 0-1,0 0 1,0 0-1,0 1 0,0 0 1,0-1-1,0 1 1,-1 1-1,1-1 0,0 1 1,0-1-1,4 4 1,2 1 24,0 0 1,-1 1-1,1 0 1,-1 1-1,9 9 1,-14-13-23,0 1 1,0 0-1,-1 0 0,1 0 1,-1 0-1,0 1 0,-1-1 1,1 1-1,-1 0 0,0 0 1,1 9-1,-1-9-4,-2 0-1,1 0 1,-1 0 0,1 0-1,-2 0 1,1 0 0,-1 0-1,0-1 1,0 1 0,0 0-1,-1 0 1,0-1 0,0 1-1,0-1 1,-1 1 0,0-1-1,0 0 1,0 0 0,-1 0-1,-6 6 1,4-5-8,0 0 0,-1 0 0,0-1 0,0 0 0,0 0 0,-1 0 0,1-1 0,-11 4 0,-6 0-1313,-35 9 0,13-5-3793,38-7-1257,6-3 5475,-2 3-1394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6.7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588 0 476,'37'7'8617,"-218"4"-5366,134-9-3404,0 2 0,0 2 1,-89 24-1,114-22-1402,-1 0 0,1 2 0,-23 13 0,-9 10-426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7.1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1132,'0'0'3676,"3"4"-2513,0 3-723,0 1 0,0-1 0,-1 1 0,0-1 0,0 1 0,1 9 0,3 57 2027,-2-14-1050,-3-55-1305,5 53 1211,4-1 0,19 69 0,-20-102-1264,-8-22-283,-1-1 1,0 0 0,1 0 0,0 1-1,-1-1 1,1 0 0,0 0 0,0 0-1,-1 0 1,1 0 0,0 0 0,0 0-1,0 0 1,0 0 0,2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7.4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626 19 300,'-2'-8'4938,"1"8"-4804,-13-5 1930,-13 2-1178,26 3-740,-51-2 1813,-53 5 0,79-1-1908,-1 2 0,1 1 0,-45 14 0,42-10-1154,-1 2 0,2 1 1,0 2-1,0 0 0,1 2 0,-26 21 0,3 2-647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7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1 828,'10'18'1165,"-1"0"-1,0 1 1,-2 1 0,8 27-1,12 82 1910,18 58 508,-33-147-3764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28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685 90 192,'1'-1'182,"1"0"0,-1 0 0,0 0 0,0 0 1,0 0-1,-1 0 0,1-1 0,0 1 0,0 0 0,-1 0 0,1-1 0,0 1 1,-1-1-1,0 1 0,1 0 0,-1-1 0,0 1 0,1-1 0,-1 1 0,0-1 0,0 1 1,0-1-1,-1 1 0,1-1 0,0 1 0,-1-1 0,1 1 0,0 0 0,-1-1 0,0 1 1,-1-3-1,0 2 43,-1-1 1,0 1 0,1 0-1,-1 0 1,0 1-1,0-1 1,0 0 0,-1 1-1,1 0 1,0 0-1,0 0 1,-1 0 0,-3 0-1,-33-5 895,-41-1 0,-8 0-1042,70 5-842,-36 1-1,38 2-1130,0 1 0,-22 5 0,16-3 357</inkml:trace>
  <inkml:trace contextRef="#ctx0" brushRef="#br0" timeOffset="1">616 172 1292,'16'9'5069,"-44"5"-3705,-1-11-24,-12 5-112,-2 1-116,-14-1-120,-3 1-188,-6-4-300,3 4-456,-6 8-656,6-6-3864,4 0 1520,5 9 1003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42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0 228,'0'0'2118,"-2"3"-1062,-1 3-597,0 0 1,1 0 0,0 0-1,0 0 1,1 0 0,0 0-1,0 0 1,0 0 0,1 1-1,0 6 1,5 72 2410,-2-52-2248,4 48 845,2-1-1,5 0 0,44 148 1,-47-204-1448,-10-23-73,-1 0 0,1 0 1,-1 0-1,1 0 0,0-1 0,0 1 1,-1 0-1,1 0 0,0-1 0,0 1 0,0 0 1,0-1-1,0 1 0,0-1 0,0 1 0,0-1 1,0 0-1,0 1 0,0-1 0,2 0 1,-3 0-5,1 0-1,-1 0 1,0 0 0,1 0 0,-1-1 0,0 1 0,1 0 0,-1 0 0,0-1 0,0 1 0,1 0 0,-1 0 0,0-1 0,0 1 0,1 0 0,-1-1 0,0 1 0,0 0 0,0-1 0,0 1 0,1 0 0,-1-1 0,0 1 0,0-1 0,0 1 0,0 0 0,0-1 0,0 1 0,0 0 0,0-1 0,0 1 0,0-1 0,0 1-1,0 0 1,-1-1 0,-1-13-1715,-16-11-5079,9 13 4701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1:42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641 8 1196,'80'-7'8130,"-53"6"-3349,-27 1-4737,0 0 0,0 0 0,-1 0 0,1 0 0,0 0 0,0 0 1,0 0-1,0 0 0,-1 0 0,1 1 0,0-1 0,0 0 0,0 0 0,0 0 0,0 0 0,-1 0 0,1 0 0,0 0 0,0 1 0,0-1 0,0 0 0,0 0 0,0 0 0,0 0 0,0 0 0,0 1 0,-1-1 0,1 0 0,0 0 0,0 0 0,0 0 0,0 1 0,0-1 0,0 0 0,0 0 1,0 0-1,0 0 0,0 1 0,0-1 0,0 0 0,0 0 0,0 0 0,1 0 0,-1 1 0,0-1 0,0 0 0,0 0 0,0 0 0,0 0 0,0 1 0,0-1 0,0 0 0,0 0 0,1 0 0,-1 0 0,0 0 0,0 0 0,0 0 0,0 1 0,0-1 0,1 0 0,-1 0 0,0 0 0,0 0 1,1 0-1,-36 10 807,0-1 0,-1-2 0,-39 4 0,-118 1 605,138-10-1095,-26 1-317,-35 1-1656,40 8-6383,73-12 7457,0 1-1,0 0 0,0 0 0,1 1 0,-1-1 1,0 0-1,-3 3 0,-14 14-2463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05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1 124 204,'0'-15'504,"0"-8"1348,0 1 0,8-40 826,-8 62-2637,0 0 0,0 0 0,0 0-1,0 0 1,1 1 0,-1-1 0,0 0 0,0 0-1,0 0 1,0 0 0,0 0 0,0 0 0,0 0-1,1 0 1,-1 0 0,0 0 0,0 0-1,0 0 1,0 0 0,2-1 612,-2 0-613,0 1 1,0 0 0,0 0 0,0 0 0,0 0-1,0 0 1,0 0 0,0 0 0,0 0 0,0-1-1,0 1 1,4 7 167,-1 0 0,0 1 0,0-1 0,-1 1 0,0-1 0,0 1 0,0 0 0,-1 0 0,0 9-1,2 8 120,5 32 346,9 61 1072,52 194 0,-67-306-1775,0 0-1,0-1 1,1 1-1,5 10 1,-7-15-101,0 0 1,0 1-1,0-1 0,0 0 1,0 0-1,1 0 1,-1 0-1,0 0 0,1 0 1,-1 0-1,0 0 1,1-1-1,-1 1 1,1 0-1,-1-1 0,1 1 1,-1-1-1,1 0 1,-1 1-1,1-1 0,1 0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05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884 10 12265,'0'0'17,"0"0"0,0 0 0,1 0 0,-1-1 0,0 1 0,0 0 0,0 0 0,0 0 0,0 0 0,1-1 1,-1 1-1,0 0 0,0 0 0,0 0 0,0-1 0,0 1 0,0 0 0,0 0 0,0 0 0,0-1 0,0 1 0,0 0 0,0 0 0,0 0 0,0-1 0,0 1 0,0 0 0,0 0 0,0 0 0,0-1 0,0 1 0,0 0 0,0 0 0,0 0 0,0-1 0,-1 1 0,1 0 1,0 0-1,0 0 0,0 0 0,0-1 0,0 1 0,0 0 0,-1 0 0,1 0 0,0 0 0,0 0 0,0 0 0,-1-1 0,1 1 0,0 0 0,0 0 0,-20 0 414,-38 11-175,37-7-58,-439 72 250,440-73-395,-108 16-2525,2 10-3937,77-12 4372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14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1 828,'-13'3'2476,"0"4"-63,9 13-1536,2 0 1,0 0-1,1 1 0,3 33 1,-1 13 241,-3 49 1171,20 177 0,-18-290-2337,0-1-1,0 1 0,0 0 1,1-1-1,-1 1 1,1-1-1,0 1 0,0-1 1,-1 1-1,2-1 0,-1 1 1,0-1-1,0 0 0,1 0 1,-1 1-1,1-1 0,0 0 1,0 0-1,-1-1 0,4 3 1,0-6-1534,9-9 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3:5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1008,'0'-17'11096,"1"24"-10389,1 14-229,2-1 1,1 1-1,0-1 1,1 0-1,2 0 1,0 0-1,1-1 1,0 0-1,2-1 1,0 0-1,1-1 1,1 0 0,1-1-1,0 0 1,18 14-1,-27-26-375,-1 0-1,1 0 1,1-1-1,-1 0 1,0 0-1,1 0 1,-1-1-1,1 0 1,0 0-1,10 2 1,-12-3-59,0-1 0,1 0-1,-1 0 1,0-1 0,0 1 0,0-1 0,0 0-1,0 0 1,0 0 0,0-1 0,0 1-1,0-1 1,0 0 0,-1 0 0,1-1 0,4-3-1,4-3 32,-1-1 0,0-1 0,-1 0 0,0 0 0,0-1-1,9-17 1,40-81 68,-20 33-762,-19 43-921,-2 1-4935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15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773 10 1020,'10'-10'7435,"-51"20"-6452,-98 18 1607,-290-3-591,410-26-3361,0 2 0,0 1 0,0 0 0,0 1 0,-24 8 0,7 3-741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23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0 1868,'-4'5'20247,"2"1"-19618,-1 8-3073,2-7 4562,-10 221 2506,32 117-2167,-20-336-2587,0 0-1,1 0 1,0 0-1,1 0 1,0 0-1,6 13 1,-8-20-34,0 0-1,0-1 1,0 0 0,0 1 0,0-1-1,0 1 1,0-1 0,1 0 0,-1 0-1,0 0 1,1 0 0,-1 0 0,1 0-1,-1 0 1,1 0 0,-1-1 0,3 2-1,-2-2-163,0 0 1,0 0-1,-1 0 0,1 0 0,0-1 0,0 1 0,0-1 0,0 1 0,-1-1 0,1 1 0,0-1 0,-1 0 0,1 0 1,0 0-1,-1 0 0,1 0 0,-1 0 0,1 0 0,1-3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24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786 74 248,'7'-3'1424,"-1"0"-1,1-1 1,-1 1 0,0-1-1,11-9 1,-17 13-1337,0-1 1,1 1-1,-1 0 0,0-1 0,0 1 1,1 0-1,-1-1 0,0 1 1,0 0-1,0-1 0,1 1 0,-1-1 1,0 1-1,0 0 0,0-1 0,0 1 1,0-1-1,0 1 0,0 0 0,0-1 1,0 1-1,0-1 0,0 1 1,0-1-1,0 1 0,0 0 0,0-1 1,-1 1-1,1-1 0,0 1 0,0 0 1,0-1-1,-1 1 0,1 0 0,0-1 1,0 1-1,-1 0 0,1-1 1,0 1-1,-1 0 0,-13-10 1781,-4 5-968,0 1 0,0 1 0,0 0 0,-28 0 0,-75 6 769,-32 1-347,-77 7-2170,197-8 121,21-2 179,0 0 1,1 0-1,-18 5 1,11-1-416,7-2-951,1 0 1,0 1-1,0 0 1,-10 5-1,-2 3-753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24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459 1 1112,'19'0'9539,"-29"0"-8038,-188 11 4471,142-9-5324,-47 4-1062,55 5-3070,40-9 2023,1 1 1,0 0-1,0 1 1,-7 3-1,-6 6-1258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26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27 110 96,'0'0'2419,"2"-2"-1858,1-1-102,0 0 0,1 0 0,-1 0 0,0 1 0,1 0 0,-1 0 0,1 0 0,0 0-1,0 0 1,6-1 0,4-1 745,0 2 0,23-3 0,103-21 626,-103 17-1415,20 3 506,-237 19-746,105-8-117,-38 2 477,110-7-464,2-1-80,1 0 0,0 1 1,0-1-1,0 0 0,0 1 1,0-1-1,0 0 0,0 0 0,0 1 1,0-1-1,0 0 0,0 1 1,0-1-1,1 0 0,-1 0 1,0 1-1,1-1 0,-1 1 1,0-1-1,1 0 0,0 0 0,17-13-236,3-2-1098,-8 9-3474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2:34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659 256 192,'3'-8'341,"0"1"0,0-1 0,1 0 0,0 1 0,0 0 1,1 0-1,0 0 0,1 1 0,-1-1 0,1 1 0,0 0 0,1 1 0,7-6 0,4-1 352,0 0 1,1 2-1,39-16 0,-27 15-91,-1 2-1,2 2 1,42-6 0,61-4 756,243 0 0,-335 20-1163,0 2-1,49 12 1,-50-7-68,-1 3 1,-1 1-1,0 2 1,-1 1 0,49 31-1,-37-16 3,-2 3 0,-1 2 0,52 52-1,-78-68-66,-1 2 1,33 45-1,-44-52-52,-1-1 0,0 1 0,-1 1 0,-1 0 0,-1 0 1,6 20-1,2 22 1,-3 0 0,4 65 0,-11-72 9,-1-27-14,-1-1 0,-2 0 0,-3 38-1,-5-7-5,-3-1-1,-1-1 1,-23 57-1,26-88-3,-1 0 1,-2 0-1,0-1 0,-1-1 0,-1 0 0,-22 23 0,-3-1 1,-68 56-1,91-87-3,-1 0 0,-27 14 0,21-13-6,-35 17 13,0-2 0,-2-3 0,-1-2 0,-82 18 0,-36-7 11,-85-3 24,207-27-42,0-2 0,-68-8-1,99 4-1,0-1-1,0-2 1,0 0-1,1-2 1,0-1 0,1 0-1,-24-14 1,47 22 8,-39-21-19,-45-34 0,50 30 13,-3-2-45,-56-55 1,-104-139-427,169 185 398,-39-56-138,58 75 172,-20-29-99,2-2-1,-27-67 1,49 100 126,1 0 1,0-1-1,1 1 0,0-1 1,2 0-1,0 0 1,1 0-1,0 0 1,2-1-1,0 1 0,6-32 1,1 23 51,0 1-1,2 0 1,0 0 0,2 1 0,1 0-1,1 1 1,25-32 0,4 3 61,90-84 0,-66 76-389,2 2 1,3 4-1,126-72 1,-183 116-450,1 2 1,1 0-1,-1 1 0,1 0 1,0 2-1,0 0 1,1 0-1,0 2 0,31-3 1,16 8-1144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8:19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361 145 756,'6'-12'2599,"1"1"-1217,-1 0-1,-1-1 0,5-13 1,-5 13-501,0 0 0,13-20 0,-9 17 598,-8 13-979,-1 2-32,-1 12-206,-1 1 1,-1-1 0,0 0 0,0 0-1,-1 0 1,-1 0 0,-11 21 0,2 0 26,-97 206 894,18-40-488,-66 192 441,155-381-1075,1-1-1,0 1 1,0-1 0,1 1 0,0 0 0,0 15-1,2-22-46,0-1 0,0 1 0,1-1-1,-1 1 1,0 0 0,1-1-1,0 1 1,-1-1 0,1 1 0,0-1-1,0 1 1,1-1 0,-1 0-1,0 1 1,1-1 0,0 0 0,-1 0-1,1 0 1,0 0 0,0 0-1,0-1 1,0 1 0,0 0 0,0-1-1,1 0 1,-1 1 0,1-1-1,4 1 1,4 1 10,1 0 1,0-1-1,0 0 0,0-1 1,0-1-1,24-1 0,74-17-68,-77 12 9,19-3-149,0 1-1643,75-23 0,-103 21-160,10-11-6293,-24 13 6059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8:19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7 580,'0'0'125,"0"-1"-1,0 1 1,0 0-1,0-1 1,0 1-1,0 0 0,0 0 1,0-1-1,-1 1 1,1 0-1,0 0 1,0-1-1,0 1 1,0 0-1,-1 0 1,1-1-1,0 1 1,0 0-1,0 0 1,-1 0-1,1-1 1,0 1-1,0 0 1,-1 0-1,1 0 1,0 0-1,-1 0 1,1 0-1,0-1 1,0 1-1,-1 0 1,1 0-1,0 0 1,-1 0-1,1 0 1,0 0-1,0 0 1,-1 0-1,-4 11 3329,3-8-3964,-1 12 1483,0 0 0,1 0 0,0-1 0,2 1 0,-1 0 0,4 27 0,-1-16-97,0 30 417,3-1 0,2 1 0,2-1 0,27 85 0,-35-138-1475,2 7-116,0 0 1,1-1-1,8 15 0,6-4-3195,-16-18 2371,0 0 0,0 1 0,0-1-1,1 0 1,-1 0 0,1 0-1,-1-1 1,5 2 0,2 0-1584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8:19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24510,'7'-6'770,"-4"3"40,0 1 0,1-1 0,0 0 0,0 1 0,-1 0 0,1 0 0,1 0 0,4-1 0,5-3-613,-6 1-197,-4 2-291,-4 3-2630,0 0-5563,2-1 1317,9-1 2176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9:01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8 1088,'3'-1'1070,"7"-2"-618,17-1 10746,-19 5-11299,-6 0 438,-2-1-9,0 0 10,-1 3 3,-72 98 1727,55-70-1938,2 2 0,2 0-1,1 0 1,1 1 0,2 1 0,2 0 0,1 0-1,1 1 1,2-1 0,2 1 0,1 0 0,5 41-1,-4-69-117,2 0 0,-1-1-1,1 1 1,0-1 0,0 1-1,1-1 1,0 0 0,0 0 0,1 0-1,0 0 1,0-1 0,8 10-1,-8-13-11,-1 0 0,1 0 0,0 0 0,0 0 0,0-1 0,0 1 0,0-1 1,0 0-1,1 0 0,-1-1 0,1 1 0,-1-1 0,1 0 0,0 0 0,0-1 0,-1 1 0,1-1 0,0 0 0,0 0 0,0-1 0,6-1 0,10-2-3,0-2-1,-1 0 1,1-1-1,-1-1 1,-1-1-1,0-1 1,0-1-1,-1 0 1,0-1 0,-1-1-1,0-1 1,-1-1-1,-1 0 1,0-1-1,-1 0 1,12-19-1,-22 29-1,-1 0-1,1 0 0,-1 0 0,0 0 1,-1-1-1,0 1 0,0-1 0,0 0 1,-1 0-1,1-11 0,-5 21 15,0-1-2,0 1 1,1 0 0,-1 0-1,1 0 1,0 1 0,0-1-1,0 0 1,0 1 0,1 0-1,-1-1 1,1 1 0,0 0-1,0-1 1,0 1 0,1 0-1,-1 0 1,1 0 0,0 0-1,0 0 1,0 0 0,1 4-1,0-3 4,-1-1 0,1 1 0,-1 0 0,1-1 0,1 1 0,-1-1 0,1 0 0,-1 1 0,1-1 0,0 0 0,1 0 0,-1 0 0,1 0 0,0-1 0,0 1 0,0-1 0,0 1 0,4 2 0,-2-3-4,0 0 0,-1-1 0,1 1 0,0-1 0,1 0 0,-1-1 0,0 1 0,0-1 0,1 0 0,-1 0 0,1-1 0,-1 1 0,1-1 0,-1 0 0,6-1 0,2-1-1,0-1 0,0 0 1,-1 0-1,1-1 0,-1-1 0,0 0 0,-1-1 1,1 0-1,-1 0 0,20-17 0,-25 18-3,0 0 0,-1 0 0,1-1 0,-1 0 0,-1 0 0,1-1 0,-1 1 0,6-13 0,-8 14-1,0 0 0,-1 0 0,1 0 0,-1 0 0,0 0 0,-1 0 0,1-1 0,-1 1 0,0 0 0,0 0 0,-1-1 0,0 1 0,-2-10 0,2 11 2,0-1 1,-1 1-1,0 0 1,0-1-1,0 1 0,0 0 1,-1 0-1,1 0 1,-1 0-1,0 1 1,0-1-1,-1 1 0,1 0 1,-1-1-1,-5-3 1,3 5-6,1-1-1,-1 0 1,0 1 0,0 0 0,0 0 0,0 1 0,0 0 0,0 0-1,0 0 1,-10 0 0,1 2-126,0 1 0,0 0 0,0 0 0,0 2 0,0 0 0,1 1 0,0 0 0,-25 14 0,27-13-211,0 1 0,1 1 0,0 0 0,-14 13 0,21-17-149,1 0 0,-1 0-1,1 0 1,0 1 0,-5 9 0,7-11-197,-1 0 1,1 0-1,0 1 1,0-1 0,0 1-1,1-1 1,0 0-1,-1 1 1,1-1-1,0 5 1,3 9-1559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79 148 700,'-4'-10'1388,"4"8"-1150,-1 0 1,1 0-1,-1 0 0,1 1 1,-1-1-1,0 0 1,0 0-1,0 1 0,0-1 1,0 0-1,0 1 0,-1-1 1,1 1-1,0 0 0,-3-2 1,3 2 237,-1 0 165,2 1-589,0 0-1,0 0 1,-1 0 0,1 0 0,0-1 0,0 1-1,0 0 1,-1 0 0,1 0 0,0 0 0,0 0-1,0 0 1,-1-1 0,1 1 0,0 0 0,0 0-1,-1 0 1,1 0 0,0 0 0,0 0-1,-1 0 1,1 0 0,0 0 0,0 0 0,0 0-1,-1 0 1,1 0 0,0 1 0,0-1 0,-1 0-1,1 0 1,0 0 0,0 0 0,0 0-1,-1 0 1,1 0 0,0 1 0,-3 1 63,0-1-1,0 1 1,0 0 0,1 1 0,-1-1 0,0 0 0,1 1-1,0 0 1,0-1 0,0 1 0,0 0 0,0 0-1,0 0 1,1 0 0,0 1 0,-1-1 0,1 0 0,-1 5-1,1-2 30,-1 1 0,1-1-1,0 1 1,1-1 0,0 1-1,0-1 1,0 1 0,1-1 0,-1 1-1,2-1 1,2 10 0,-2-11-73,0 0 0,0 0 0,1-1 0,0 1 1,0-1-1,0 0 0,1 0 0,-1 0 0,1 0 1,0 0-1,0-1 0,0 0 0,0 1 0,10 3 1,-4-2 53,0 0 1,1-1-1,0 0 0,0-1 1,0 0-1,0-1 1,0 0-1,1-1 1,12 0-1,-17-1-73,0 0-1,-1 0 0,1-1 1,0 0-1,-1 0 1,1 0-1,-1-1 1,0 0-1,0-1 0,1 1 1,-1-1-1,-1 0 1,1-1-1,0 1 1,-1-1-1,0 0 0,6-6 1,-8 7-31,-1 0 0,0 0 0,1 0 0,-1 0 1,0-1-1,0 1 0,-1-1 0,1 1 0,-1-1 0,0 0 0,0 0 1,0 1-1,0-1 0,-1 0 0,0 0 0,0-8 0,0 6-2,-1 0 0,-1 0-1,1 0 1,-1 0 0,-1 0-1,1 0 1,-1 0 0,1 1-1,-8-10 1,-1 1-4,-1-1-1,0 1 0,-1 1 1,-1 0-1,0 1 1,-17-11-1,18 15-132,1 1 0,-1 0 0,0 1 0,-1 0 0,1 1 1,-1 0-1,0 2 0,0-1 0,-1 2 0,-19-2 0,32 4-395,47-3-10471,-33 3 9550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9:02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71 404,'6'-9'3975,"-6"8"-3810,0 1 0,0 0 0,0 0 0,0 0 0,0-1 0,0 1 1,0 0-1,0 0 0,0 0 0,0 0 0,1-1 0,-1 1 0,0 0 1,0 0-1,0 0 0,0-1 0,0 1 0,0 0 0,0 0 0,1 0 1,-1 0-1,0 0 0,0 0 0,0-1 0,0 1 0,1 0 0,-1 0 0,0 0 1,0 0-1,0 0 0,1 0 0,-1 0 0,0 0 0,0 0 0,0 0 1,1 0-1,-1 0 0,0 0 0,0 0 0,0 0 0,1 0 0,-1 0 1,0 0-1,0 0 0,0 0 0,0 0 0,1 0 0,-1 0 0,5 31 1403,1-1-1,13 39 1,-11-48-1249,0 0 0,2-1 0,0 0 0,1-1 0,19 25 0,-27-39-274,1 0 0,1 0-1,-1 0 1,1-1 0,-1 0 0,1 0 0,1 0 0,-1-1-1,0 1 1,1-1 0,0 0 0,-1-1 0,1 0-1,0 0 1,0 0 0,1 0 0,-1-1 0,0 0-1,1 0 1,-1-1 0,0 0 0,1 0 0,8-2 0,-1 0-16,-1-2 1,1 0 0,-1 0 0,0-2-1,-1 1 1,1-1 0,-1-1 0,0-1-1,-1 1 1,0-2 0,19-17 0,-17 13-25,-1-1 1,-1 0 0,0 0 0,-1-1-1,0-1 1,-2 0 0,0 0-1,10-27 1,-17 38 2,1 1 0,-1-1 0,-1 0-1,1 0 1,-1 0 0,1 0 0,-1 0-1,-1 1 1,1-1 0,-1 0 0,-1-7 0,1 12-2,1 0-1,0-1 1,0 1 0,-1 0 0,1 0 0,0-1 0,0 1 0,-1 0 0,1 0 0,0 0 0,0-1 0,-1 1 0,1 0 0,0 0 0,-1 0 0,1 0 0,0 0 0,-1 0 0,1 0 0,0 0-1,-1 0 1,1 0 0,0 0 0,-1 0 0,1 0 0,0 0 0,-1 0 0,1 0 0,0 0 0,-1 0 0,1 0 0,0 1 0,-1-1 0,1 0 0,0 0 0,0 0 0,-1 0 0,1 1 0,0-1 0,0 0-1,-1 0 1,1 1 0,0-1 0,0 0 0,0 0 0,-1 1 0,-12 12 131,13-12-127,-4 6 36,1-1 1,0 1-1,0 0 1,1 0-1,0 1 1,0-1 0,0 0-1,1 1 1,0-1-1,1 1 1,0-1-1,0 1 1,0-1 0,1 1-1,0-1 1,1 0-1,-1 1 1,4 7 0,-2-8-30,-1-1 1,1 1 0,0-1 0,1 0 0,-1 0 0,1 0 0,0 0 0,1-1 0,0 0 0,-1 0 0,2 0 0,-1 0-1,0-1 1,1 0 0,0 0 0,0 0 0,0-1 0,12 5 0,-8-5-16,-1-1 1,1-1-1,-1 1 1,1-2-1,-1 1 1,1-1-1,0-1 1,-1 1-1,1-2 1,0 1-1,-1-2 1,0 1-1,1-1 1,10-5-1,-3 0-23,-1 0 0,0-1 0,0-1 0,-1 0 0,0-1 0,20-19 0,-21 14-5,0-1 0,0 0 0,-2-1 0,0 0-1,11-23 1,-22 38 29,0 2 46,-1 1 11,-3 5-2,-2 4-30,1 0 0,0 0 0,1 1 0,0-1 1,0 1-1,1 0 0,1 0 0,-1 0 0,1 0 0,1 0 0,1 11 1,-1-16-17,1 1 0,-1-1 0,2 1 1,-1-1-1,0 1 0,1-1 0,0 0 1,0 0-1,6 10 0,-6-13-8,1 1 0,-1 0 0,0-1 0,1 1 0,-1-1 1,1 0-1,0 0 0,-1 0 0,1 0 0,0-1 0,0 1 0,1-1 0,-1 1 0,0-1 0,0 0 0,1 0 0,3 0 0,3 0-1,0-1 0,0 0 0,-1 0 0,1-1 0,0 0 0,0-1 0,-1 0 0,1-1 0,-1 0 0,0 0 0,0-1 0,13-7 0,-8 3-3,0 0-1,0-2 1,-1 1-1,0-2 0,-1 1 1,18-22-1,-23 23-1,-1 1 0,0-1 0,-1 0 0,1 0 0,-2-1 0,0 0 0,0 0-1,-1 0 1,0 0 0,3-15 0,-6 21-1,1 1 0,-1-1 0,0 0 0,0 1 1,0-1-1,0 0 0,-1 1 0,1-1 0,-1 1 0,0-1 0,0 1 0,0-1 0,-1 1 0,1-1 1,-1 1-1,1 0 0,-1 0 0,0 0 0,-1 0 0,1 0 0,0 0 0,-1 1 0,0-1 0,1 1 1,-1 0-1,0 0 0,0 0 0,-1 0 0,1 0 0,0 1 0,0-1 0,-1 1 0,-4-2 0,-2 1-123,1 1-1,-1-1 1,0 2-1,0-1 1,0 1-1,1 1 1,-1 0-1,0 0 1,0 1-1,1 0 1,-1 0-1,-15 8 1,-9 4-2743,-62 37 0,94-49 2645,-37 27-7819,26-19 5523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9:02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1432,'0'0'1390,"0"0"1,0 0-79,0 0-59,0 5-41,9 103 4418,17 126-726,-3-109-3102,6-2-1,85 231 1,-109-343-1750,0 1 0,0-1 0,1 0 0,1 0 0,8 10 0,-13-19-70,0 0-1,-1 0 1,1 0-1,0 0 1,0 0-1,0 0 1,0-1-1,1 1 1,-1-1-1,0 0 1,1 0-1,-1 1 1,1-2-1,-1 1 1,1 0-1,-1 0 1,1-1-1,-1 1 1,1-1-1,0 0 1,-1 0 0,1 0-1,0 0 1,-1 0-1,1-1 1,0 1-1,-1-1 1,1 0-1,-1 0 1,3-1-1,5-3-133,0-1-1,0 0 1,-1 0-1,0-1 0,0 0 1,-1-1-1,0 0 1,9-11-1,52-79-945,-39 52 584,-29 45 524,-1 1 1,0-1-1,1 0 1,-1 1-1,0-1 1,1 1-1,-1-1 1,0 1-1,1-1 1,-1 1-1,1-1 1,-1 1 0,1-1-1,-1 1 1,1 0-1,-1-1 1,1 1-1,0 0 1,-1-1-1,1 1 1,0 0-1,-1 0 1,1 0-1,-1 0 1,1-1 0,0 1-1,0 0 1,0 1 6,0 0 0,-1-1 0,1 1 0,0 0 1,-1-1-1,1 1 0,-1 0 0,1 0 1,-1-1-1,1 1 0,-1 0 0,0 0 0,1 0 1,-1 0-1,0 0 0,0-1 0,0 3 0,4 51 556,-3-43-434,8 95 746,-6-92-824,-1-1 1,2 0-1,-1 0 0,2 0 0,11 23 0,-15-34-158,0 0 1,0-1-1,0 1 1,0 0-1,1-1 1,-1 1-1,1-1 1,-1 1-1,1-1 1,0 0-1,-1 1 1,1-1-1,0 0 1,0 0-1,0 0 1,0-1-1,0 1 1,0 0-1,0-1 1,0 1-1,0-1 1,0 0-1,0 0 1,1 1-1,-1-1 1,0-1-1,0 1 1,0 0-1,0-1 1,0 1-1,0-1 1,0 1-1,0-1 1,0 0-1,0 0 1,4-2-1,3-2-1490,0 0 0,-1-1 1,1-1-1,-1 1 0,0-1 0,7-9 0,10-11-1488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9:02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1 644,'0'0'1382,"0"0"10,-3 2 10,-1 4-932,1-1 0,-1 0 0,1 1 0,0 0 0,1 0 0,0-1-1,-1 2 1,2-1 0,-1 0 0,1 0 0,0 1 0,0 7-1,-1 17 1199,2 38 0,1-54-1187,5 90 1469,4 0 1,5-1-1,5-1 1,60 184 0,-78-279-2049,2 4 33,1 1 1,0-1-1,10 18 1,-13-28-154,-1 0 1,0 1-1,1-1 1,0 0-1,-1 0 1,1 0-1,0-1 1,0 1-1,0 0 0,0-1 1,0 1-1,0-1 1,1 0-1,-1 1 1,0-1-1,1 0 1,-1 0-1,1-1 0,-1 1 1,1-1-1,-1 1 1,1-1-1,-1 0 1,5 0-1,-5 0-686,0-1-1,0 1 1,1-1-1,-1 0 1,0 0-1,0 0 1,0 0-1,0-1 0,0 1 1,2-3-1,9-7-2235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9:03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0 540,'0'0'1179,"0"0"-54,0 0-39,0 0-41,-6 1-53,-38 6 998,-51 1 0,-36 4-3159,101-4-3491,19-7 3182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9:04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1052 492,'10'0'1504,"-7"0"-991,-1-1 0,1 1 1,-1 0-1,1 1 1,-1-1-1,1 0 0,-1 1 1,4 1-1,-5-2-343,0 1-1,0 0 1,0 0 0,0 0-1,0 0 1,0 0-1,0 0 1,0 0 0,0 0-1,-1 0 1,1 0-1,0 0 1,-1 1 0,1-1-1,-1 0 1,1 0-1,-1 1 1,0-1 0,1 2-1,14 72 3998,-12-51-3384,2-1 1,0-1-1,1 1 0,2-1 1,10 23-1,-16-42-709,-1 0 1,1 0-1,0 0 1,0 0-1,1 0 0,-1 0 1,1 0-1,-1-1 0,1 1 1,0-1-1,0 0 1,0 0-1,0 0 0,0 0 1,1 0-1,-1-1 0,4 2 1,-2-2-27,0 0-1,1 0 1,-1-1 0,0 0-1,0 1 1,0-2 0,0 1-1,0-1 1,1 0 0,-1 0 0,5-1-1,2-3-28,0 0-1,0 0 1,0-1-1,-1 0 1,1-1-1,-2-1 1,1 0-1,17-16 1,-9 2-39,0-1 1,-2 0-1,0-1 1,-2-1-1,20-41 1,-32 61 385,-3 7-141,-2 15-48,-3 26 54,5-32-168,0 0 1,1 1-1,0-1 1,1 0-1,1 0 1,0 0-1,0 0 1,1 0 0,0-1-1,9 16 1,-10-22-54,-1 0 1,1-1 0,0 1-1,0 0 1,1-1 0,-1 0 0,1 0-1,-1 0 1,1 0 0,0-1-1,0 1 1,0-1 0,0 0-1,1 0 1,-1-1 0,0 1 0,1-1-1,-1 0 1,1 0 0,0 0-1,-1-1 1,1 0 0,0 0 0,-1 0-1,1 0 1,0-1 0,-1 1-1,7-3 1,2-1-41,-1 0 0,1-1 0,-1 0 0,0-1 0,0-1 0,0 0-1,-1 0 1,0-1 0,0 0 0,-1-1 0,0 0 0,14-19 0,-11 12-65,-1 0 0,-1-1 0,0 0 0,-1-1 0,-1 0 0,-1-1 0,11-37 0,-17 49 58,-1 0 0,0 0 0,0 0 0,0 0 0,-1 0 0,0-1 0,0 1 0,-1 0 0,0 0 0,0 0 0,-2-8 0,2 14 31,1 0-1,0 0 1,-1 0-1,1 0 1,-1 0 0,1 0-1,-1 1 1,0-1-1,1 0 1,-1 0-1,0 0 1,1 1-1,-1-1 1,0 0-1,0 0 1,0 1-1,0-1 1,0 1 0,0-1-1,0 1 1,0-1-1,-1 1 1,-1-1-3,1 1 1,0 0-1,-1 0 1,1 0-1,0 0 1,-1 0-1,1 1 1,0-1-1,-1 1 1,-1 0-1,-4 2-9,0 1-1,0-1 0,0 1 1,-11 9-1,-10 10-27,2 0-1,0 2 1,-23 30-1,-64 89-742,112-141 704,0-1 0,0 1 1,0-1-1,1 1 0,-1 0 0,1 0 0,0 0 0,0-1 0,0 1 1,-1 6-1,2-8-304,0-1 6,10-6 154,0 0 0,0 0 0,-1-1 0,0-1-1,0 0 1,-1 0 0,10-11 0,46-70-990,-33 42 621,-19 30 417,-10 12 187,1 1 0,-1 0 0,1-1 0,0 1 0,1 0-1,-1 1 1,0-1 0,1 1 0,0-1 0,6-3 0,0 21 292,-6-7-158,-1 1 0,-1 0 0,0 0 0,0 0 0,0 1 0,0 13 0,4 15 321,-4-30-352,1 10 188,1 1 1,2-1-1,-1-1 1,13 25 0,-16-37-257,0-1 0,0 1 1,1-1-1,-1 0 1,1 1-1,-1-1 1,1 0-1,0-1 1,0 1-1,1 0 1,-1-1-1,0 0 1,1 0-1,0 0 1,-1 0-1,1 0 1,0-1-1,0 0 0,0 0 1,0 0-1,0 0 1,0 0-1,0-1 1,0 0-1,5 0 1,2-1-26,0-1 0,-1-1 0,1 1 0,-1-2 1,0 1-1,0-2 0,0 1 0,0-1 0,-1-1 0,0 0 0,0 0 1,0 0-1,-1-1 0,12-13 0,9-11-71,-1-2 0,29-45-1,-53 72 48,13-22-34,-14 22 45,0 0 1,0 0-1,0 1 0,0 0 1,1 0-1,0 0 1,0 0-1,1 0 0,-1 1 1,9-6-1,-12 9 78,9 33 265,-8-15-179,-2-6-11,1 1 1,1 0-1,0-1 1,6 19-1,-8-28-139,1 0 0,0 0 0,0 0 0,0 0 0,0 0 0,0 0 0,1 0 0,-1 0 0,0 0 0,1 0 0,0-1 0,-1 1 0,1-1 0,0 1 0,0-1 0,0 0 0,-1 0 0,2 0 0,-1 0 0,0 0 0,0 0 0,0 0 0,0-1 0,0 1 0,1-1 0,-1 1 0,0-1 0,1 0 0,3 0 0,5-2-53,-1 0 0,0-1 0,0 0 0,0 0 1,-1-1-1,1 0 0,-1-1 0,0 0 1,0 0-1,14-12 0,0-2-182,-1 0 1,31-36-1,36-45-478,-89 99 688,1 0 0,0 0 1,0 0-1,0 0 1,0 0-1,0 0 0,0 0 1,1 1-1,-1-1 0,0 0 1,0 1-1,0-1 0,1 1 1,-1-1-1,0 1 0,1 0 1,-1-1-1,3 1 0,-3 0 8,-1 1 0,1-1 0,0 0 0,0 1 0,0-1-1,0 1 1,-1-1 0,1 1 0,0-1 0,0 1 0,-1 0-1,1-1 1,0 1 0,-1 0 0,1-1 0,-1 1 0,1 0-1,-1 0 1,1 0 0,0 1 0,2 6 51,-1 0-1,0 1 1,0-1-1,1 15 1,-1-11 50,-1-4-36,1 0 0,0 0 0,0-1 0,0 1 0,1-1 0,7 14 1,-8-18-58,-1-1 1,1 0-1,-1 0 1,1 0-1,0-1 1,0 1-1,-1 0 1,1-1-1,0 1 1,1-1-1,-1 0 1,0 1 0,0-1-1,1 0 1,-1 0-1,0-1 1,1 1-1,-1 0 1,1-1-1,-1 1 1,1-1-1,-1 0 1,1 0-1,0 0 1,3-1-1,5-1-44,0 0 0,0-1 0,-1-1 0,1 0 0,-1 0 0,0-1 0,0 0 0,0-1-1,-1 0 1,11-9 0,12-12-196,38-42-1,-48 47 123,70-73-374,-91 94 481,-1 0 0,1 0 0,0 1 0,0-1 0,-1 1 0,1-1 0,0 0 0,0 1 0,0-1 0,-1 1 0,1 0 0,0-1 0,0 1-1,0 0 1,0 0 0,0-1 0,0 1 0,0 0 0,0 0 0,0 0 0,2 0 0,-3 1 4,1-1-1,0 1 1,0-1 0,-1 1-1,1-1 1,0 1 0,-1 0 0,1-1-1,0 1 1,-1 0 0,1-1-1,-1 1 1,1 0 0,-1 0-1,0 0 1,1-1 0,-1 1 0,1 2-1,1 6 30,-1-1 0,0 1-1,1 17 1,-2-14-4,0-12-26,1 11 33,0-1-1,1 0 0,4 16 0,-5-23-30,0-1 1,0 1 0,0-1-1,0 1 1,0-1-1,0 0 1,1 0 0,-1 0-1,1 0 1,0 0-1,0 0 1,0 0 0,-1 0-1,2 0 1,-1-1-1,0 1 1,0-1 0,0 0-1,1 0 1,2 1-1,3 1-3,1-1-1,0 0 0,0-1 1,0 0-1,0-1 1,0 0-1,0 0 0,0 0 1,0-2-1,0 1 0,0-1 1,14-5-1,6-4-3,-1-1 0,38-22-1,7-4 203,-71 37-161,-1 1 1,1-1 0,0 1 0,0 0-1,0 0 1,-1 0 0,1 0 0,0 0-1,0 0 1,0 0 0,0 0 0,-1 1-1,1-1 1,0 1 0,2 1 0,32 15 324,-2 0-46,-24-16-293,-1 1 1,1-1-1,-1-1 0,1 0 1,-1 0-1,0-1 1,1 0-1,-1 0 0,1-1 1,-1-1-1,0 0 1,0 0-1,0 0 0,13-8 1,1-2-73,-1-1 0,0 0 0,-1-2 0,20-18 1,-21 15-79,25-29 0,-39 42 86,-1-1 0,0 0-1,0 0 1,-1 0 0,0 0 0,0-1 0,-1 0-1,5-15 1,-8 21 33,1 1 0,-1-1 0,0 0 0,0 1 0,1-1 0,-1 0 0,0 1 0,0-1 0,0 0 0,-1 0 0,1 1 0,0-1 0,-1 0 0,1 1 0,-1-1 0,1 1 0,-1-1 0,0 1 0,0-1 0,0 1-1,0-1 1,0 1 0,0 0 0,0-1 0,0 1 0,0 0 0,-1 0 0,1 0 0,0 0 0,-1 0 0,1 0 0,-1 0 0,1 0 0,-1 1 0,0-1 0,1 1 0,-1-1 0,0 1 0,1 0 0,-1-1 0,-2 1 0,-4-1-21,-1 1 0,1 0 0,-1 0 0,1 1 1,-1 0-1,1 1 0,-10 2 0,-11 6-20,1 1 1,0 1-1,1 2 1,0 0-1,1 2 0,1 1 1,-34 29-1,27-18 24,2 1-1,2 1 1,0 1-1,-44 69 1,65-90 52,1 1-1,1 0 1,0 0 0,1 0 0,0 1 0,-4 20 0,7-30-19,1 0 0,-1 1-1,1-1 1,0 1 0,0-1 0,0 1 0,1-1 0,-1 1 0,1-1-1,-1 0 1,1 1 0,0-1 0,0 0 0,0 1 0,0-1-1,2 3 1,-2-4-3,1 1 0,0-1-1,0 1 1,-1-1-1,1 0 1,0 0 0,0 0-1,1 0 1,-1 0 0,0 0-1,0-1 1,0 1-1,1-1 1,-1 1 0,0-1-1,0 0 1,1 0 0,-1 0-1,0 0 1,0-1-1,3 1 1,7-2 3,0 0 0,0-1 1,0 0-1,0-1 0,21-9 0,47-33-25,-41 20-38,-2-2 0,0-1 0,-2-2 0,-2-2 0,0 0 0,-3-3-1,32-45 1,-33 38-46,-2-1 0,-2-2 0,-2 0 0,-3-1 1,-1-2-1,17-64 0,-29 80-11,-1 0-1,2-47 1,-7 61 69,-1 1 0,0-1-1,-2 1 1,0-1 0,-9-30-1,10 45 48,0 1 0,0-1 1,-1 1-1,1 0 0,-1-1 0,0 1 0,0 0 0,0 0 0,0 0 0,0 0 0,-1 1 0,1-1 1,-1 0-1,0 1 0,1 0 0,-1 0 0,0 0 0,-1 0 0,-4-2 0,5 3 20,0 0 0,-1 1 0,1-1 0,0 1 0,-1 0 0,1 0 0,-1 0 0,1 0 0,-1 0 0,1 1-1,0 0 1,-1 0 0,1 0 0,0 0 0,0 0 0,0 0 0,-1 1 0,2 0 0,-1 0 0,-6 4 0,-3 4 81,0 1 1,0 1 0,1 0 0,1 0 0,0 1 0,0 0 0,-12 26-1,1 1 248,-23 68 0,26-53-6,2 1 1,2 0 0,4 1-1,1 0 1,-1 79-1,10-92-90,1-1-1,2 1 1,2-1-1,2 0 0,2 0 1,2-1-1,26 68 1,-31-96-227,0-1 0,1-1 0,0 1 0,1-1 0,0 0 0,1-1 0,0 0 0,1 0 0,20 16 0,-24-23-193,-1 0-1,1-1 1,-1 0-1,1 0 1,0 0 0,1 0-1,-1-1 1,0 0 0,1-1-1,-1 1 1,1-1 0,-1 0-1,1-1 1,0 0-1,-1 0 1,1 0 0,0-1-1,-1 0 1,1 0 0,-1-1-1,1 1 1,10-6-1,0-1-2186,-1 0-1,0-2 1,-1 1-1,22-20 1,-11 7-560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29:05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26710,'-10'0'1083,"0"1"-1,-18 2 1,25-3-908,0 1 1,1 0-1,-1 0 1,1-1 0,0 1-1,-1 1 1,1-1-1,0 0 1,-1 1 0,1-1-1,0 1 1,0-1-1,0 1 1,1 0-1,-4 4 1,-6 9-845,10-14 194,0 1 0,-1-1-1,1 1 1,0 0 0,0-1 0,0 1-1,0 0 1,1 0 0,-2 3 0,2-4 95,0 1 0,1-1 0,-1 0 0,0 0 0,1 1 0,-1-1 0,1 0 0,-1 0 0,1 0 0,-1 1 1,1-1-1,0 0 0,0 0 0,-1 0 0,1 0 0,0 0 0,2 1 0,7 8-6594,2 3 2118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6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13 576,'0'0'918,"13"-9"2092,-5 6-45,-8 3-2883,0 0 0,0 0 0,1 0-1,-1-1 1,0 1 0,0 0 0,0 0 0,0 0-1,0 0 1,0 0 0,0 0 0,0 0 0,0 0-1,0 0 1,1 0 0,-1 0 0,0 0 0,0 0-1,0 0 1,0 0 0,0 0 0,0 1 0,0-1-1,0 0 1,0 0 0,0 0 0,0 0 0,1 0-1,-1 0 1,0 0 0,0 0 0,0 0 0,0 0-1,0 0 1,0 0 0,0 0 0,0 0 0,0 0 0,0 1-1,0-1 1,0 0 0,0 0 0,0 0 0,0 0-1,0 0 1,0 0 0,0 0 0,0 0 0,0 0-1,0 0 1,0 1 0,0-1 0,0 0 0,0 0-1,0 0 1,0 0 0,0 0 0,-5 18 241,-2 0 0,0-1 0,-16 29 0,-3 6 20,-62 134 442,80-166-740,-1-3 92,2 1 1,0 1-1,1-1 1,-4 28-1,9-40-87,0-1 1,1 1-1,0-1 0,0 1 0,1-1 0,0 1 0,-1-1 0,2 1 0,-1-1 1,1 0-1,0 0 0,0 1 0,0-1 0,0-1 0,1 1 0,0 0 0,0-1 0,1 1 1,-1-1-1,6 5 0,6 4 50,1-1 1,0 0-1,1-1 1,0-1-1,28 12 1,-26-13-56,-1 0 0,1 1 0,-2 1 0,1 1 0,16 15 0,-26-19-24,0 1-1,0-1 0,-1 1 1,0 0-1,0 1 0,-1 0 1,-1 0-1,8 18 0,-10-19-13,-1 0 0,1 1-1,-2-1 1,1 0 0,-2 1 0,1-1-1,-1 0 1,0 1 0,-1-1-1,0 1 1,-3 10 0,-1-3-122,0 0 0,-1 0 1,-1-1-1,0 1 1,-2-2-1,0 1 0,0-1 1,-1 0-1,-1-1 1,-1 0-1,0-1 1,0-1-1,-1 1 0,-16 10 1,23-19-299,1 0 0,-1-1 0,0 1 1,0-1-1,0 0 0,-1 0 0,1-1 0,-1 0 0,1 0 1,-1-1-1,-12 2 0,11-7-4037,1-5 3630,7 8 283,-6-10-1287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6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60 1036,'0'-1'191,"0"-1"1,1 1-1,-1-1 0,0 1 0,0 0 0,0-1 1,0 1-1,-1-1 0,1 1 0,0-1 0,-1 1 1,1-1-1,-1 1 0,1 0 0,-1-1 1,0 1-1,1 0 0,-1 0 0,0-1 0,0 1 1,0 0-1,0 0 0,0 0 0,0 0 1,0 0-1,0 0 0,0 0 0,-1 0 0,1 1 1,0-1-1,-1 0 0,1 1 0,0-1 0,-1 1 1,-2-1-1,-7-2 508,-1 0-1,0 0 1,-18-1 0,15 2-147,-3 0-345,1 1-1,-1 0 1,1 2 0,-1 0-1,1 0 1,-21 6 0,25-4-736,0 0 1,1 2 0,-20 8 0,25-9-295,0 0 1,0 0-1,0 1 0,0 0 1,1 1-1,-8 7 0,-6 12-915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7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74 368,'6'-9'1792,"-3"1"-140,4 2-16,-4 3-35,-3 3-57,6-8-140,-3 2-164,-3 6-216,6-11-272,-6 11-292,7-9-340,-4 6-472,0-2-520,3 2-3336,1 0 1431,-7 3 945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7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1 116,'0'0'1037,"-2"3"-17,-4 11-205,-1 1 0,2-1 0,0 1 0,1 0 0,-3 23 0,-7 83 1411,13-113-2080,-5 151 3761,29 314 0,-23-465-3788,7 40 406,-6-44-470,0-1-1,0 0 1,0 0-1,0 0 1,0 1-1,1-1 1,0 0-1,-1-1 1,1 1 0,0 0-1,4 4 1,-6-7-44,1 0 0,-1 0 1,0 0-1,1 1 0,-1-1 1,0 0-1,1 0 0,-1 0 1,1 0-1,-1 0 0,0 0 1,1 1-1,-1-1 0,1 0 1,-1 0-1,0 0 0,1 0 1,-1 0-1,1-1 0,-1 1 1,0 0-1,1 0 1,-1 0-1,1 0 0,-1 0 1,0-1-1,1 1 0,-1 0 1,0 0-1,1 0 0,-1-1 1,1 1-1,8-10-28,-8 9 50,2-4-16,0 0 0,0-1-1,0 1 1,0 0 0,-1-1 0,0 0-1,0 0 1,-1 1 0,2-8-1,5-18-26,-3 15 9,-5 13 4,0 0 1,1 1-1,-1-1 0,1 0 0,0 1 1,0-1-1,0 0 0,0 1 0,0 0 1,1-1-1,-1 1 0,1 0 1,0-1-1,-1 1 0,4-2 0,-4 3-25,3 3-12,4 1 16,-1 0 1,0 1-1,0 0 0,0 0 1,0 0-1,-1 1 1,9 7-1,45 49-74,-37-38 84,10 9-20,-15-15-20,-1 1-1,0 0 1,23 33-1,-39-50 40,-1 1 0,1-1 0,0 0 0,-1 0 0,1 1 0,-1-1 0,1 1 0,-1-1 0,0 0 0,0 1 0,1-1 0,-1 1 0,0-1 0,0 1 0,0-1 0,0 1 0,-1-1 0,1 0 0,0 1 0,-1-1 0,1 1 0,-1 1 0,-1-1-10,0 1-1,1-1 0,-1 1 0,0-1 0,0 0 0,-1 1 1,1-1-1,0 0 0,-1 0 0,-2 1 0,-5 3-63,-1 0-1,1-1 0,-1-1 0,-18 6 0,-19 1-355,-64 9-1,104-18 444,6-2 13,5-4 12,4-3-15,0 0 0,1 0 0,-1 1 0,1 0-1,16-9 1,53-23 31,-29 15-25,108-66 44,-12 6 319,-103 66 140,-41 17-511,1 0 0,-1 0 0,1 0 0,0 0 0,-1 0 0,1 0 0,-1 0 0,1 0 0,-1 0 0,1 0 0,-1 1 0,1-1 0,-1 0 1,1 0-1,-1 1 0,1-1 0,-1 0 0,1 1 0,-1-1 0,1 0 0,-1 1 0,0-1 0,1 0 0,-1 1 0,0-1 0,1 1 0,-1-1 0,0 1 0,0-1 1,1 1-1,-1-1 0,0 1 0,0-1 0,0 1 0,0 0 0,1-1 0,-1 2 0,2 17 191,-2 4-17,-1-11-117,1-1 0,0 0 0,1 1 0,0-1 0,1 0 0,3 13 0,-4-21-221,0-1 0,0 1 0,0-1 0,1 0 0,-1 1 0,1-1 0,0 0 0,-1 0 0,1 0 0,0 0 0,0 0 0,0 0 0,1 0 0,-1-1 0,0 1 0,1-1 1,-1 0-1,1 0 0,-1 0 0,1 0 0,0 0 0,-1 0 0,1-1 0,0 1 0,-1-1 0,1 0 0,0 1 0,0-1 0,-1-1 0,6 0 0,2 0-1805,1 0 1,0-1-1,12-4 0,5-3-507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3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44,'0'0'22826,"7"0"-22596,115-29 698,-3 0-499,-64 17-273,52-8 69,-105 20-218,1 0-1,-1-1 1,0 1 0,1 0 0,-1 0 0,1 0 0,-1 0 0,0 1 0,1-1 0,-1 1 0,0-1 0,3 2 0,-4-1 12,0 0 1,0 0 0,0 0-1,-1 0 1,1 0 0,0 0-1,-1 0 1,1 0 0,-1 1-1,1-1 1,-1 0-1,0 0 1,1 0 0,-1 1-1,0-1 1,0 0 0,0 0-1,0 1 1,0-1 0,0 0-1,0 0 1,0 0 0,-1 1-1,1-1 1,0 0 0,-2 2-1,-14 54 557,-4 20-172,18-68-389,-6 20-143,8-28-91,-1 4-1261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4612,'9'1'125,"-1"-1"0,1 1 0,-1 1 0,0 0 0,1 0 0,-1 1 0,0-1 0,0 2 0,-1-1 0,12 8 0,-14-8 193,-1 0 0,0 1 1,0-1-1,0 1 0,0 0 0,-1 0 0,0 1 0,1-1 0,-2 1 0,1 0 0,0-1 1,-1 1-1,3 7 0,2 9 1033,9 41 0,74 347 6474,-85-381-7379,-5-21-428,1-1-1,0 1 1,1 0 0,0-1-1,0 1 1,0-1-1,0 1 1,1-1-1,6 9 1,-9-14-85,0-1 0,0 0 0,0 0 0,0 1 0,0-1 0,1 0 0,-1 0 0,0 1 0,0-1 0,0 0 0,0 0 0,1 1 0,-1-1 0,0 0 0,0 0 0,1 0 0,-1 1 0,0-1 0,0 0 0,1 0 1,-1 0-1,0 0 0,0 0 0,1 0 0,-1 0 0,0 1 0,1-1 0,-1 0 0,0 0 0,0 0 0,1 0 0,-1 0 0,0 0 0,1 0 0,-1 0 0,0-1 0,1 1 0,-1 0 0,0 0 0,0 0 0,1 0 0,-1 0 0,0 0 0,0-1 0,1 1 0,-1 0 0,0 0 0,0 0 0,1-1 0,-1 1 0,0 0 0,0 0 0,0 0 0,0-1 0,1 1 0,-1 0 0,0-1 0,0 1 0,0 0 1,0 0-1,0-1 0,0 1 0,0 0 0,0-1 0,0 1 0,0-1 0,1-23-9794,-3 13 7259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49 772,'-9'-12'1100,"-1"1"-32,4 5-28,3 4 0,3 2-31,-6-9-89,2 3-92,4 6-80,0 0-148,0 0-120,-9-2-208,9 2-292,0 0-424,0 0-484,0 0-1960,13 22 983,-4-8 649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8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19 1008,'9'-15'3050,"-9"15"-2992,0 0-1,0 0 1,0 0 0,0 0-1,0 0 1,0 0 0,0 0-1,0 0 1,0 0 0,0 0-1,0-1 1,0 1 0,0 0-1,0 0 1,0 0 0,0 0-1,0 0 1,0 0 0,0 0-1,0 0 1,0 0 0,0 0-1,0-1 1,0 1 0,0 0-1,0 0 1,0 0 0,0 0-1,0 0 1,0 0 0,0 0-1,0 0 1,0 0 0,0 0-1,0-1 1,0 1 0,0 0-1,0 0 1,0 0-1,0 0 1,0 0 0,-1 0-1,1 0 1,0 0 0,0 0-1,0 0 1,0 0 0,0 0-1,0 0 1,0 0 0,0 0-1,0 0 1,0 0 0,-1 0-1,1 0 1,0 0 0,0 0-1,0 0 1,-20 10 4045,10-4-5023,5-3 1050,0 0-1,1 0 1,-1 1-1,1-1 1,0 1-1,0 0 1,1 0 0,-1 1-1,-5 8 1,-19 45 731,25-51-744,-2 6 52,0 0 0,1 0 0,0 1 0,1 0 1,0-1-1,2 1 0,-1 0 0,2 1 1,0-1-1,1 14 0,0-21-106,0-1 0,1 1 0,-1-1-1,1 0 1,0 0 0,1 0 0,0 0 0,0 0 0,0 0 0,0-1 0,1 1-1,0-1 1,0 0 0,1 0 0,-1 0 0,1-1 0,0 0 0,0 0-1,0 0 1,1 0 0,-1-1 0,1 0 0,11 4 0,-9-4-33,0-1 1,0 0 0,1 0-1,-1-1 1,0-1 0,1 1-1,-1-1 1,1 0 0,-1-1-1,0 0 1,1 0 0,-1-1-1,0 0 1,0-1 0,0 0-1,0 0 1,0 0 0,7-6-1,5-3 1,-2 0 0,0-1 0,0-1 0,-1-1 0,24-28 0,5-7 34,-45 49-25,-1 1-3,0 0 12,-3 5 3,-2 5-20,1 0 0,0 0-1,0 0 1,1 1 0,-4 21-1,7-29-21,-1 1 0,1-1 0,0 1 0,0-1-1,0 1 1,1-1 0,-1 1 0,1-1-1,0 1 1,0-1 0,0 1 0,0-1 0,0 0-1,1 0 1,0 1 0,-1-1 0,1 0 0,0-1-1,1 1 1,-1 0 0,0-1 0,1 1-1,0-1 1,3 3 0,0-1-9,0-1 0,0-1 0,0 1 1,1-1-1,-1 0 0,1 0 0,-1-1 0,1 1 0,-1-2 1,1 1-1,0-1 0,0 0 0,-1 0 0,1-1 1,0 0-1,-1 0 0,1 0 0,-1-1 0,1 0 0,7-4 1,2-1-27,1-1-1,-1 0 1,0-2 0,-1 1 0,0-2 0,18-16 0,-11 7-56,22-26 1,-37 38 47,-1-1-1,1 1 1,-2-1 0,1-1 0,-1 1 0,6-17 0,-11 25 26,1-1 1,0 1-1,-1-1 0,0 0 1,1 0-1,-1 1 0,0-1 1,0 0-1,0 0 0,0 1 1,0-1-1,0 0 0,0 0 1,0 1-1,-1-1 0,1 0 1,-1 1-1,0-1 1,1 0-1,-1 1 0,0-1 1,-1-1-1,0 1 0,1 1-1,-1 0 1,1 0 0,-1 0-1,1 0 1,-1 0 0,0 1 0,1-1-1,-1 0 1,0 1 0,0 0-1,0-1 1,1 1 0,-1 0 0,0 0-1,0 0 1,0 0 0,0 0-1,0 0 1,1 0 0,-4 1 0,-32 9-324,0 2 1,1 1 0,-53 28 0,-20 7-1349,57-26 527,6-3-1320,15-8-2868,23-10 3576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9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58 808,'0'0'125,"0"0"-1,0 0 1,0 0-1,0 0 1,0 0-1,0-1 1,0 1-1,0 0 0,0 0 1,0 0-1,0 0 1,0 0-1,0 0 1,0-1-1,0 1 1,0 0-1,1 0 1,-1 0-1,0 0 1,0 0-1,0 0 1,0 0-1,0 0 1,0 0-1,0-1 1,0 1-1,1 0 1,-1 0-1,0 0 1,0 0-1,0 0 1,0 0-1,0 0 1,0 0-1,1 0 1,-1 0-1,0 0 1,0 0-1,0 0 1,0 0-1,0 0 1,0 0-1,1 0 1,-1 0-1,0 0 1,0 0-1,0 0 1,0 0-1,0 0 1,0 1-1,0-1 1,1 0-1,-1 0 1,0 0-1,0 0 1,0 0-1,4 13 3090,0 33-2778,-1-9 474,-3-31-844,2 0 0,-1-1 0,1 1-1,-1 0 1,2-1 0,-1 1-1,0-1 1,1 0 0,0 0-1,1 0 1,-1 0 0,1-1 0,0 1-1,7 6 1,-5-6-23,1 0 0,1 0 1,-1-1-1,1 0 0,-1 0 1,1-1-1,0 0 0,1 0 0,9 2 1,2-2-7,1 0 1,0-1-1,0-1 1,0-1 0,0-1-1,0-1 1,31-7-1,-29 3-7,0-1-1,-1-1 0,0-1 0,0-1 0,-1-1 1,0-1-1,-1 0 0,0-2 0,31-28 0,-50 41 39,-3 4 5,-3 4-15,1 0-1,1 0 1,-1 0-1,1 0 1,-3 14-1,5-19-40,1 0-1,-1 0 0,1 0 1,0 0-1,0 0 1,0 0-1,0 0 0,0 0 1,0 0-1,0 0 1,0-1-1,1 1 0,-1 0 1,1 0-1,0 0 1,-1 0-1,1 0 0,0-1 1,0 1-1,0 0 0,1-1 1,-1 1-1,0-1 1,0 1-1,1-1 0,-1 1 1,1-1-1,-1 0 1,1 0-1,1 1 0,4 1-6,-1-1-1,1 1 0,-1-2 0,1 1 0,0-1 1,0 0-1,0 0 0,0-1 0,-1 0 0,1 0 1,0 0-1,12-3 0,6-3-39,-1 0 0,27-11 0,-6-2-85,-1-1 0,-1-3 1,-1-2-1,51-38 0,-78 51 65,-8 6 10,0 1 0,1 0 1,-1 0-1,1 1 0,11-5 0,-17 8 42,-1 20-14,-2-12 9,-1 1 0,0 0 0,0-1 0,-7 15 0,-4 11 30,12-28-19,0-1 0,0 1 1,0-1-1,0 1 0,1-1 0,0 1 0,0 0 1,0-1-1,1 1 0,-1-1 0,3 7 0,-2-9-8,0 0-1,0 1 0,0-1 0,1 0 1,-1 0-1,1 0 0,-1 0 0,1 0 1,0-1-1,0 1 0,0 0 0,0-1 1,0 1-1,0-1 0,0 0 0,0 0 1,1 0-1,-1 0 0,0 0 1,1 0-1,4 0 0,6 2-12,-1-2-1,1 1 1,-1-2 0,1 0-1,0 0 1,-1-1-1,1 0 1,0-2 0,-1 1-1,22-8 1,7-6-103,69-37 0,-64 29-9,-37 18 89,7-2-61,-15 8 61,-1 0 7,-6 36-63,3-22 92,3-13 2,-1-1 0,1 1 0,0 0-1,0-1 1,-1 1 0,1 0 0,0 0 0,0 0 0,0-1 0,0 1 0,0 0 0,0 0-1,0-1 1,0 1 0,0 0 0,1 0 0,-1 0 0,0-1 0,0 1 0,1 0 0,-1-1-1,0 1 1,1 0 0,-1-1 0,1 1 0,-1 0 0,1 0 0,0-1-3,0 0 0,0 1 0,0-1 0,0 0 1,1 0-1,-1 0 0,0 0 0,0 0 0,0 0 0,0-1 1,0 1-1,0 0 0,0 0 0,0-1 0,0 1 0,0-1 1,1 0-1,8-4-16,-1-1 1,17-11-1,-25 16 18,8-7-34,1 0 1,-1-1-1,0 0 0,13-19 0,-18 23-10,0 0-1,-1 0 0,0-1 1,0 1-1,-1-1 1,1 0-1,-1 0 0,0 0 1,-1 0-1,1 0 0,0-10 1,-2 15 22,0 0 1,0 0-1,0 1 0,0-1 1,-1 0-1,1 0 0,0 0 1,0 0-1,0 1 0,-1-1 1,1 0-1,0 0 0,-1 1 1,1-1-1,-1 0 0,1 1 1,-1-1-1,1 0 0,-1 1 1,1-1-1,-1 0 0,0 1 1,1-1-1,-1 1 1,0 0-1,0-1 0,1 1 1,-1-1-1,0 1 0,0 0 1,1 0-1,-1-1 0,0 1 1,0 0-1,0 0 0,0 0 1,1 0-1,-1 0 0,0 0 1,0 0-1,0 0 0,-1 1 1,-5 0-232,1 0 0,0 1 0,0 0 1,-8 3-1,9-3 137,-14 5-1598,0 1-1,0 1 1,-32 22 0,28-14 236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19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0 1136,'0'0'1165,"0"0"-37,0 0-53,-3 4-76,-6 6-455,1 1 1,1 0-1,0 0 0,0 0 0,1 1 1,1 0-1,0 0 0,-4 14 0,-25 110 2343,34-133-2848,-8 34 528,2 0 0,2 0 0,2 1 0,1-1 1,1 1-1,10 59 0,-8-86-468,0 1 0,1 0 0,1-1 0,0 0-1,0 0 1,10 16 0,-13-24-108,1-1 0,0 0-1,-1 1 1,1-1 0,0 0-1,0 0 1,0 0 0,1 0-1,-1 0 1,0-1 0,1 1-1,-1-1 1,1 0 0,-1 1-1,1-1 1,0 0 0,-1 0-1,1-1 1,0 1 0,0-1-1,-1 1 1,1-1 0,0 0 0,0 0-1,0 0 1,0 0 0,0-1-1,-1 1 1,1-1 0,0 1-1,0-1 1,3-2 0,10-4-161,0-1 1,-1-1 0,0-1 0,-1 0 0,19-17 0,-12 10-118,27-17 1,-47 33 284,0 1 1,0-1-1,0 0 0,0 1 1,0-1-1,0 1 0,0-1 1,0 1-1,0-1 0,0 1 0,0 0 1,0 0-1,0-1 0,0 1 1,1 0-1,-1 0 0,0 0 1,0 0-1,0 0 0,0 0 0,0 1 1,0-1-1,1 0 0,-1 1 1,0-1-1,0 0 0,0 1 1,0-1-1,0 1 0,0 0 0,1 0 1,-1 1 7,1 1 1,-1-1 0,1 0-1,-1 1 1,0-1 0,0 1-1,0-1 1,0 1 0,-1 0-1,1-1 1,0 6-1,6 86 406,-6-59-152,7 42 0,-8-74-276,1 0 1,-1 0-1,1-1 0,-1 1 1,1 0-1,0-1 0,0 1 1,0-1-1,1 1 0,-1-1 1,0 0-1,1 1 0,0-1 1,-1 0-1,1 0 0,0 0 1,0 0-1,0-1 0,0 1 1,5 2-1,-4-3-103,0 0 0,0-1 0,0 1 0,0-1 0,0 0 0,0 1 0,0-2 0,0 1 0,0 0 0,0-1 0,0 1 0,0-1 0,0 0 0,0 0 0,0 0 0,0 0 0,5-4 0,11-6-2762,0 0 0,34-28 0,-19 8 748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20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 1300,'-4'11'7144,"-11"50"-5092,-2 51-130,5 1 0,5 1 0,13 207 0,2-264-2095,-8-53-103,1-1-1,0 1 0,0-1 1,0 1-1,0-1 1,1 0-1,-1 0 1,1 0-1,0 1 1,0-2-1,0 1 0,0 0 1,4 4-1,4-5-7246,-9-2 5147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20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17 504,'12'-6'880,"-12"6"-52,4-5-28,-4 5-8,0 0-56,-29-3-48,10 3-67,-3-3-77,-3 3-108,0 0-140,-3 0-152,0 3-216,-1 0-224,-2 0-248,3 5-1621,3-2 737,-1-1 488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21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19 596 604,'2'5'350,"1"0"-1,-1 0 1,-1 0-1,1 0 1,-1 1-1,0-1 1,0 0-1,-1 1 1,1-1-1,-2 11 1,-1 4 612,-7 33 0,1-13-51,4-18-414,1-3 320,-3 37 0,6-52-713,0 0-1,0 0 0,1 0 0,-1 0 1,1 1-1,0-1 0,0 0 0,0 0 0,1 0 1,-1-1-1,1 1 0,0 0 0,0 0 0,4 5 1,-3-7-51,0 1 0,0-1 0,1 0 0,-1 0 0,1 0 0,-1 0 0,1 0 0,0-1 0,0 0 0,0 0 0,-1 0 1,1 0-1,0 0 0,0-1 0,0 0 0,0 0 0,0 0 0,5-1 0,5 0 46,0-1 0,0-1-1,21-6 1,28-14 187,101-52 0,-145 65-251,-19 10-31,1-1 1,0 0-1,0 1 0,0-1 1,0 1-1,1 0 0,-1-1 1,0 1-1,0 0 1,0-1-1,0 1 0,0 0 1,0 0-1,0 0 0,1 0 1,-1 0-1,0 0 1,0 0-1,0 1 0,0-1 1,0 0-1,2 1 0,-3 0 0,1 0-1,0 0 0,-1 0 0,1 0 0,-1 0 1,1 0-1,-1 0 0,0 0 0,1 0 0,-1 0 1,0 0-1,0 0 0,0 1 0,0-1 0,0 0 1,0 0-1,0 0 0,0 0 0,0 0 1,-1 0-1,1 0 0,0 0 0,-1 0 0,0 1 1,-1 7 27,0-1 1,0 1 0,1 0 0,0 0-1,0-1 1,1 1 0,1 14 0,-1-21-26,1 1-1,-1-1 1,1 1 0,0-1-1,0 1 1,0-1 0,0 1 0,0-1-1,0 0 1,1 0 0,-1 1-1,1-1 1,0 0 0,-1 0 0,1-1-1,0 1 1,0 0 0,0-1-1,0 1 1,1-1 0,-1 1 0,0-1-1,0 0 1,1 0 0,-1 0-1,1 0 1,-1-1 0,1 1-1,0-1 1,3 1 0,9 0-22,-1-1 0,1-1 1,-1 0-1,1-1 0,-1 0 0,0-1 1,1-1-1,-2-1 0,1 1 0,24-14 0,-3-1-76,0-1 1,54-42-1,-84 58 70,0 1 0,-1-1 0,1 0 0,-1 0 0,0 0 0,0-1 0,0 1 0,0-1 0,-1 0 0,0 0 0,0 0 0,0-1 0,3-10 0,-6 16 19,0-1 0,0 0 0,0 0 0,0 0 0,0 0 0,-1 0 1,1 0-1,0 0 0,-1 1 0,1-1 0,0 0 0,-1 0 0,1 0 1,-1 1-1,1-1 0,-1 0 0,1 0 0,-1 1 0,0-1 0,1 0 1,-1 1-1,0-1 0,0 1 0,1-1 0,-1 1 0,0 0 0,0-1 1,0 1-1,0 0 0,0-1 0,1 1 0,-2 0 0,-36-7-36,28 5 26,-20-2-1,1 1 0,0 2 0,-1 1 0,1 1 0,0 1 0,-36 8 0,61-9 16,1-1-1,-1 1 1,1 0-1,0 0 1,-1 0-1,1 1 0,0-1 1,0 1-1,0 0 1,0 0-1,0 0 1,1 0-1,-1 0 0,1 1 1,-1-1-1,1 1 1,0-1-1,0 1 0,0 0 1,0 0-1,0 0 1,1 0-1,-2 4 1,2-3-2,0-1 1,1 1 0,-1-1 0,1 1 0,0-1-1,0 1 1,0-1 0,1 1 0,-1-1 0,1 1-1,0-1 1,0 0 0,0 1 0,0-1 0,1 0-1,-1 0 1,1 0 0,0 0 0,0 0 0,0 0-1,0-1 1,1 1 0,3 3 0,1 0-1,0-1 0,0 1 1,0-2-1,1 1 0,0-1 1,0 0-1,0 0 0,0-1 1,1 0-1,-1-1 0,1 0 1,0 0-1,10 0 0,10 0-4,-1-1-1,53-6 0,-60 1-4,1-1-1,-1-1 1,-1 0-1,0-2 1,0-1-1,21-11 1,6-3-11,-46 22 69,1 4 12,1 1-30,-1 0-1,0 0 0,0 0 0,-1 1 0,0-1 1,1 1-1,-1-1 0,0 1 0,-1-1 0,1 1 1,-1 6-1,0-2 56,1 0 0,0-1 1,4 12-1,-4-18-70,0 1 0,0 0 0,0-1 0,0 1 0,1-1 0,-1 0 1,1 1-1,-1-1 0,1 0 0,0 0 0,0 0 0,0 0 0,0 0 0,0-1 0,1 1 0,-1 0 1,0-1-1,6 2 0,-3-1-6,0-1 0,0 0 0,0 0 0,0 0 1,1 0-1,-1-1 0,0 0 0,0 0 0,8-2 0,6-2-16,0 0 1,0-2-1,0 0 0,22-12 0,159-83-261,-199 101 276,9 25 211,-11-22-191,1-1 0,0 1 0,1 0 0,-1-1-1,0 1 1,1 0 0,0-1 0,-1 1 0,1-1 0,0 1 0,0-1 0,0 1 0,1-1 0,-1 1-1,1-1 1,-1 0 0,3 3 0,-2-4-21,0 0-1,0 1 1,0-1-1,0 0 1,0 0-1,1-1 1,-1 1-1,0 0 1,0-1-1,1 1 0,-1-1 1,0 0-1,0 1 1,1-1-1,-1 0 1,0-1-1,1 1 1,-1 0-1,0-1 1,4 0-1,9-4-24,1 0 0,-2 0-1,1-2 1,-1 0-1,17-10 1,65-51-224,-41 27 73,49-43-444,-103 83 579,-1 1 15,-2 6 22,-27 93 353,28-95-326,0 0 1,0 0 0,1-1-1,0 1 1,-1 0-1,2 0 1,-1 0 0,0 0-1,1 0 1,1 7-1,-1-10-27,0 1 0,0-1 0,0 0 0,0 0 0,0 0 0,0 0 0,0 1 0,0-1 0,0 0 0,0-1 0,0 1 0,1 0 0,-1 0 0,0-1 0,1 1 0,-1 0 0,1-1 0,-1 1 0,0-1 0,1 0 0,-1 1 0,1-1 0,-1 0 0,1 0 0,-1 0 0,1 0 0,-1 0 0,1-1 0,-1 1 0,1 0 0,-1-1 0,3 0 0,24-7-29,-1-1 0,0-1 0,0-1 0,-1-2 0,36-22 1,22-11-79,-61 31 65,-20 12 24,0 0 1,1 1 0,0-1 0,-1 1-1,1 0 1,0 0 0,0 0-1,0 1 1,1-1 0,3 0 0,-6 2 23,-1 0 1,1 1 0,-1-1 0,1 0 0,-1 1-1,1-1 1,-1 1 0,1 0 0,-1-1 0,0 1-1,1 0 1,1 2 0,-1-2 11,0 1 0,1-1 0,-1 0 0,0 0 0,1 0 0,-1 0 0,1 0 0,-1 0 0,5 0 0,20 1-13,-1-2 0,0-1 0,1-1-1,-1-2 1,37-8 0,-26 2-19,0-1 0,-1-2 0,43-22-1,-51 20-11,47-33 1,-64 40 10,-1 0-1,0-1 1,0 0 0,-1-1 0,0 0 0,14-21 0,-22 29 4,1-1-1,-1 1 1,0 0 0,0 0 0,0-1-1,0 1 1,0-1 0,0 1 0,-1 0-1,1-1 1,-1 0 0,0 1 0,1-1-1,-1 1 1,-1-1 0,1 1 0,0-1-1,0 1 1,-1-1 0,0 1 0,1-1-1,-1 1 1,0-1 0,0 1 0,0 0-1,-1 0 1,1-1 0,0 1 0,-1 0-1,0 0 1,1 0 0,-1 1 0,0-1-1,0 0 1,0 1 0,0-1-1,0 1 1,-3-2 0,-4-2-15,0 1-1,0 0 1,0 0 0,-1 1 0,0 0-1,1 0 1,-1 1 0,-15-1 0,8 3 10,1 1 1,-1 0 0,0 2 0,1-1 0,0 2 0,0 0 0,0 1 0,0 1 0,1 0 0,-1 1-1,2 1 1,-1 0 0,1 1 0,0 1 0,1 0 0,0 0 0,1 2 0,0-1 0,-16 22 0,23-26 29,1 0 1,-1 0 0,1 0-1,0 1 1,1 0 0,0 0 0,0 0-1,1 0 1,0 0 0,-1 9-1,2-14-10,1 0-1,0 1 0,0-1 1,1 0-1,-1 1 0,1-1 0,-1 0 1,1 1-1,0-1 0,0 0 1,1 0-1,-1 0 0,0 0 0,1 0 1,0 0-1,0 0 0,0-1 1,0 1-1,0 0 0,1-1 1,-1 0-1,1 0 0,-1 0 0,1 0 1,0 0-1,0 0 0,6 2 1,-2-1-3,1 0 0,-1-1 1,1 0-1,0-1 1,0 0-1,0 0 1,0 0-1,0-1 0,0-1 1,0 1-1,-1-1 1,1 0-1,8-3 0,6-2-13,0-1-1,0 0 1,29-17-1,-13 3-13,-1-1 0,-1-3 0,-2-1 0,0-1 0,-2-2 0,-1-1 0,-1-1 0,-2-2 0,-1-1 0,-2-1 0,36-65 0,-48 75-5,-2-1 1,12-34 0,-21 53 24,0 0 1,0 1 0,-1-1 0,0 0 0,0 0-1,0 0 1,-1 1 0,0-1 0,-1 0 0,1 0-1,-1 0 1,-1 0 0,1 1 0,-1-1-1,-3-7 1,4 12 7,0 0 1,0 1-1,0-1 0,-1 0 0,1 0 1,-1 1-1,1-1 0,-1 0 0,1 1 1,-1 0-1,0-1 0,0 1 0,0 0 1,0 0-1,0 0 0,0 0 0,0 0 1,-2 0-1,0 0 7,0 0 1,0 1-1,1 0 0,-1 0 1,0 0-1,1 0 0,-1 1 1,0 0-1,1-1 0,-5 3 1,-2 0 28,-1 2 0,1-1 1,1 1-1,-1 1 1,1 0-1,-13 10 1,4 0 77,1 1 0,1 1 0,1 0-1,1 1 1,0 0 0,1 1 0,1 1 0,-17 41 0,18-35 33,2 0 1,0 1 0,2 0-1,1 0 1,2 1-1,-3 54 1,7-68-96,1-1-1,0 0 0,1 0 1,8 28-1,-9-36-115,1 0 0,0-1 0,1 1 0,0-1 0,0 0 0,0 0 0,0 0 0,1 0 0,0 0 0,0-1 0,0 1 0,0-1 0,1 0 0,4 3 0,-5-5-151,0 0 0,0 0 0,0-1 0,1 1 0,-1-1 0,0 0 0,1 0 0,-1 0 0,0-1 0,1 0 0,-1 1 0,1-2 0,5 0 0,2 0-1532,0-2 1,0 1-1,18-8 1,-8 2-229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33:22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96 23458,'-26'-19'436,"6"5"1730,1 0 0,-32-15-1,43 22-1402,12 2-1813,16 0-946,0 3-2176,0 2 0,1-1 1,22 4-1,9 5 72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4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70 416,'2'-21'3849,"2"16"-3603,0 1-1,1-1 1,0 1-1,0 1 1,0-1 0,0 1-1,0 0 1,1 0-1,0 0 1,-1 1 0,1 0-1,0 0 1,0 0-1,0 1 1,1 0 0,-1 0-1,0 1 1,0 0 0,9 0-1,-10 0-124,-1 1 0,1 0-1,-1-1 1,1 2 0,-1-1-1,1 0 1,-1 1 0,0 0 0,0 0-1,0 0 1,0 0 0,0 1-1,0 0 1,-1 0 0,1 0 0,-1 0-1,0 0 1,1 1 0,-2-1-1,1 1 1,0 0 0,-1 0 0,0 0-1,0 0 1,0 0 0,0 0-1,1 6 1,-1 1 30,0 1 0,-1 0 0,0 0 0,-1 0 1,0 0-1,-1 0 0,0 0 0,-1-1 0,0 1 0,-5 15 0,-6 12 158,-30 62 0,-64 102 491,33-68 705,72-131-1404,1-1 1,-1 1 0,0-1 0,1 1-1,0-1 1,0 1 0,0 0-1,0 0 1,1 0 0,-1 0 0,1 7-1,0-9-63,1-1-1,0 1 1,-1-1 0,1 1-1,0 0 1,0-1-1,-1 0 1,1 1-1,1-1 1,-1 1 0,0-1-1,0 0 1,0 0-1,1 0 1,-1 0-1,0 0 1,1 0 0,-1 0-1,1 0 1,-1-1-1,1 1 1,-1 0-1,1-1 1,0 1-1,-1-1 1,1 0 0,0 1-1,2-1 1,16 1 111,1 0 0,-1-1 0,0-1 0,0-1 0,20-5 0,23-1-73,17 2-431,0-1-2082,-27 2-4937,-42 3 3887,1-1 1058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4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68,'0'0'5463,"3"3"-4144,2 4-620,-1 0 1,1 1 0,-2-1-1,1 1 1,-1-1-1,0 1 1,4 16-1,3 9 626,6 15 148,-1-5-239,1 0 0,24 47 0,-28-68-766,-4-6-54,1 0 0,12 17 1,-19-30-334,0-1 0,0 1 0,0-1 0,0 1 0,0-1 0,0 0 0,1 0 0,-1 0 0,1 0 0,0-1 0,-1 1 0,1-1 0,0 1 0,0-1 0,0 0 0,0 0 0,0 0 0,6 0 0,-5-1-25,-1-1-1,1 1 1,0-1 0,-1 0 0,1-1-1,-1 1 1,0 0 0,1-1-1,-1 0 1,0 0 0,0 0-1,0 0 1,0 0 0,0-1-1,-1 1 1,4-5 0,2-3 29,0 0 0,0 0 1,8-16-1,1-10-197,-1-1 1,14-46-1,4-12-1380,-22 54 283,-11 34 483,1 0-1,-1 0 0,2 0 0,-1 1 0,1-1 0,0 1 0,4-7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1096,'7'-9'2743,"0"0"1,-1-1-1,5-11 0,-10 20-2466,1 0 0,-1 1 1,1-1-1,-1 1 0,0-1 0,1 1 0,-1-1 0,1 1 0,-1 0 1,1 0-1,-1 0 0,1 0 0,-1 0 0,1 0 0,-1 0 0,1 0 1,-1 0-1,3 2 0,24 5 673,0 2 0,-1 1 0,-1 1 0,1 2 0,37 23 0,-34-16-517,-1 1-1,0 1 1,-2 2 0,30 32-1,-36-32-179,-1 1 0,-1 1-1,-2 1 1,0 1 0,-2 0-1,-1 1 1,-1 0 0,-2 1-1,13 52 1,-17-46-66,-1 0 0,-2 0 0,-1 1 0,-2-1 0,-2 1 0,-1-1-1,-2 0 1,-10 46 0,3-40-136,-1 0 0,-2-1 0,-2 0 0,-2-1 0,-1-1 0,-39 58-1,28-53-537,9-15-2343,-32 59 1,45-67-416,1 13-7460,6-18 7235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4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0 379 340,'1'1'106,"-1"-1"0,0 0 0,0 1-1,0-1 1,0 0 0,1 0 0,-1 1 0,0-1 0,0 0-1,1 0 1,-1 1 0,0-1 0,0 0 0,1 0 0,-1 0 0,0 1-1,1-1 1,-1 0 0,0 0 0,1 0 0,-1 0 0,0 0-1,1 0 1,-1 0 0,0 0 0,1 0 0,-1 0 0,0 0-1,1 0 1,-1 0 0,0 0 0,1 0 0,-1 0 0,0 0 0,1 0-1,-1 0 1,0 0 0,1-1 0,-1 1 0,0 0 0,1 0-1,-1 0 1,1-1 0,15-18 1735,-10 9-1233,-1-1 0,8-18 0,18-67 1816,32-91 2076,-62 185-4384,-1 0 0,1 0-1,-1 1 1,1-1 0,0 0-1,-1 1 1,1-1 0,0 0 0,0 1-1,1-1 1,-1 1 0,0 0 0,0-1-1,1 1 1,-1 0 0,0 0 0,1 0-1,2-2 1,0 7 307,1 1-316,-1 0 0,0 0-1,0 0 1,0 1-1,-1-1 1,0 1 0,0 0-1,4 11 1,15 59 589,-6-18-318,-6-28-177,4 14 323,1-1 0,43 80 0,-58-122-517,1 0 13,-1 1 0,1-1 0,-1 0-1,1 1 1,0-1 0,0 0-1,0 0 1,-1 0 0,1 0-1,0 0 1,1 0 0,-1 0-1,0 0 1,0 0 0,0 0-1,0-1 1,1 1 0,-1 0-1,0-1 1,1 1 0,-1-1-1,0 1 1,3-1 0,-3 0 112,3-18 49,-4 16-176,1 0-1,-1 1 1,1-1-1,-1 0 1,0 0 0,0 0-1,0 0 1,0 0-1,0 0 1,0 0 0,0 1-1,-1-1 1,1 0-1,-1 0 1,-1-3-1,0 0-43,0 1 0,-1 0 0,1-1 0,-1 1 0,0 0 0,-1 0 0,1 1 0,-1-1 0,1 1 0,-1 0 0,0 0 0,0 0 0,-1 0 0,1 1 0,-1-1 0,1 1 0,-1 0 0,0 1 0,1-1 0,-1 1 0,0 0 0,-7-1 0,-3 1-589,0 0 0,-1 0 0,1 1 0,0 1 0,0 1 0,-17 4 0,28-5 430,-5 0-2341,1 1 0,0 0 0,-14 6 0,10-2-59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5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1 325 192,'2'1'1182,"1"0"-903,-1 0-1,1 0 1,-1-1-1,1 1 1,-1-1 0,1 0-1,-1 0 1,1 1-1,0-2 1,-1 1 0,1 0-1,-1 0 1,1-1-1,-1 1 1,1-1-1,-1 0 1,1 0 0,-1 0-1,0 0 1,1 0-1,-1-1 1,0 1 0,0-1-1,0 1 1,0-1-1,0 0 1,0 0-1,-1 0 1,1 0 0,2-3-1,25-33 1493,-2-2-1,37-70 0,-53 92-1405,-6 7-104,-4 8-177,0 0-1,1 1 1,-1-1 0,0 0 0,1 1 0,0 0 0,-1-1 0,1 1-1,0 0 1,0 0 0,1 0 0,2-3 0,-3 5 137,13 34 344,-13-8-293,0 4 153,9 38 1,-9-61-354,-1-1 1,1 1 0,0-1 0,1 1-1,-1-1 1,1 0 0,1 0 0,-1 0-1,1-1 1,0 1 0,8 7-1,-10-11-49,1 0-1,0 0 0,0 0 0,0-1 0,0 0 0,0 1 0,0-1 0,0 0 0,1 0 0,-1-1 0,0 1 0,0-1 0,1 1 0,-1-1 0,0 0 0,1 0 0,-1-1 0,0 1 0,1-1 0,-1 0 0,0 1 0,0-1 0,0-1 0,1 1 0,-1 0 0,-1-1 0,4-1 0,8-5 25,-1-1 1,0 0-1,-1 0 0,16-16 0,15-20 89,48-65-1,-35 40 124,-56 70-242,1-1 0,-1 1-1,0-1 1,1 1 0,-1-1 0,0 1 0,1-1 0,-1 1 0,1-1 0,-1 1 0,1 0 0,-1-1 0,1 1 0,-1 0 0,1-1 0,-1 1 0,1 0 0,-1 0 0,1 0 0,0-1 0,-1 1 0,1 0 0,-1 0 0,1 0 0,0 0 0,0 0-1,-1 1-5,1-1 0,-1 1 0,1-1 0,-1 1-1,1-1 1,-1 1 0,0 0 0,1-1 0,-1 1-1,0 0 1,0-1 0,1 1 0,-1 0 0,0 0-1,0-1 1,0 1 0,0 0 0,0 1 0,-2 49 130,1-37-24,-4 59 169,-2 47 86,7-107-318,0 1 0,2-1-1,0 1 1,0-1 0,1 0-1,8 20 1,-11-31-46,1 1 1,0-1-1,0 1 1,0-1-1,1 0 0,-1 0 1,0 0-1,1 1 0,-1-1 1,1-1-1,0 1 0,0 0 1,0 0-1,0-1 0,0 1 1,0-1-1,0 1 1,0-1-1,1 0 0,-1 0 1,0 0-1,1 0 0,-1 0 1,1-1-1,-1 1 0,1-1 1,0 0-1,-1 1 0,1-1 1,-1 0-1,1-1 0,-1 1 1,1 0-1,-1-1 1,5-1-1,2-1 2,-1 0-1,1-1 1,-1-1 0,0 1 0,0-1 0,0-1-1,-1 1 1,11-11 0,19-23 1,-1-2 0,58-87 0,-32 41 26,-52 70 6,-9 14-25,0 1 0,1 0 0,-1-1 0,0 1 1,1 0-1,0 0 0,-1 0 0,1 0 0,0 0 1,0 0-1,0 1 0,3-3 0,-4 4 48,0 4-10,0 19 22,-2 36 0,0-38-39,1 1-1,0-1 1,7 42 0,-6-58-36,1 1-1,-1-1 1,1 1 0,0-1-1,1 0 1,-1 1 0,1-1 0,0-1-1,0 1 1,1 0 0,-1-1-1,1 0 1,0 1 0,0-1-1,1-1 1,-1 1 0,1-1-1,-1 0 1,9 5 0,-6-6-12,-1 1-1,0-1 1,1 0-1,-1 0 1,1-1 0,11 1-1,-17-1-5,1-1 0,0 0 0,0 0 0,0 0 0,0 0 0,-1 0 0,1-1 0,0 1-1,0 0 1,0-1 0,0 1 0,-1-1 0,1 0 0,0 0 0,-1 1 0,1-1 0,-1 0 0,1 0 0,-1-1-1,1 1 1,-1 0 0,0 0 0,1-1 0,-1 1 0,0-1 0,0 1 0,0-1 0,1-2 0,-4 0-129,-2 1 53,0 0 0,0 0 0,-1 1-1,1-1 1,0 1 0,-1 0 0,0 0 0,0 0-1,1 1 1,-1-1 0,-6 0 0,1 1-239,-1 0 1,0 1-1,0 0 1,-19 2-1,0 4-1911,0 1 0,-50 18 0,42-9-5370,28-12 5221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5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1 270 660,'4'-1'546,"0"0"0,1 0-1,-1 1 1,1 0 0,-1 0 0,0 0 0,1 0-1,-1 1 1,0 0 0,1 0 0,-1 0 0,0 0-1,0 1 1,0-1 0,6 4 0,-8-4-290,0 0 1,0-1-1,0 1 1,0-1 0,0 0-1,0 1 1,0-1-1,0 0 1,0 0-1,1 0 1,-1 0-1,0-1 1,0 1-1,0-1 1,0 1-1,0-1 1,0 0 0,0 1-1,-1-1 1,1 0-1,3-2 1,0-2-58,0 0 0,-1 0 1,1 0-1,-1 0 0,0-1 0,-1 0 1,1 0-1,-1 0 0,4-10 0,10-18 345,14-22 212,-20 35-339,21-31 0,-25 43-206,1 0 0,0 0 0,10-9 0,-17 18-195,0-1 0,0 1 0,1 0 0,-1 0 0,0 0 0,0 0-1,0 0 1,0 0 0,0 0 0,0 0 0,0 1 0,0-1 0,1 0 0,-1 1 0,0-1-1,0 1 1,0-1 0,0 1 0,0-1 0,-1 1 0,1 0 0,0-1 0,0 1 0,0 0 0,0 0-1,0 1 1,23 21 247,45 56 732,-54-67-1013,-14-11 10,0-1-1,0 1 0,0-1 1,0 1-1,0 0 0,0 0 1,0-1-1,0 1 0,0 0 1,0 0-1,-1 0 0,1 0 1,0 0-1,-1 0 0,1 0 1,-1 0-1,1 0 1,-1 1-1,1-1 0,-1 0 1,0 0-1,1 2 0,5 24 215,17 50 0,3 12 176,-23-78-343,-1-1 0,-1 1 0,0 0 0,0 0 0,-1 0 0,-2 13 0,1-19-41,-1 1 0,1-1 1,-1 0-1,0 0 0,0 0 0,-1 0 0,1 0 0,-1-1 1,0 1-1,0-1 0,-1 1 0,0-1 0,1 0 0,-1-1 1,0 1-1,-1-1 0,1 1 0,-1-1 0,-5 3 0,-12 5-219,0-1 1,-1-1-1,-26 7 0,7-2-534,29-9 284,-39 13-1140,48-17 1202,1-1-1,-1 1 1,0 0 0,0-1 0,0 0 0,0 0 0,0 0 0,0-1 0,1 1 0,-1-1-1,-5-1 1,8 2 204,1 0-1,-1 0 1,1-1-1,0 1 1,-1 0-1,1 0 1,-1 0 0,1-1-1,-1 1 1,1 0-1,-1 0 1,1-1-1,0 1 1,-1-1-1,1 1 1,0 0-1,-1-1 1,1 1-1,0-1 1,0 1 0,-1 0-1,1-1 1,0 1-1,0-1 1,0 1-1,0-1 1,-1 1-1,1-1 1,0 1-1,0-1 1,0 1-1,0-1 1,0 1 0,0-1-1,1 0 1,1-10-2124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6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53 480,'13'-11'715,"15"-14"2097,-25 22-1908,1 1 1,-1 0 0,1-1-1,-1 2 1,1-1-1,5-2 1,-8 4-828,-1 0 1,1 0-1,-1 0 1,1 0-1,0 0 1,-1 0-1,1 1 1,-1-1-1,1 0 1,-1 0-1,1 0 1,0 1-1,-1-1 1,1 0-1,-1 1 1,1-1-1,-1 0 0,0 1 1,1-1-1,-1 1 1,1-1-1,-1 1 1,0-1-1,1 1 1,-1-1-1,0 1 1,1-1-1,-1 1 1,6 15 951,-2 66 2481,-4-48-2296,6 38-1,-5-63-1063,1 0 0,0 1 0,1-1 0,0 0 0,0-1 0,1 1 0,0 0 1,9 13-1,-10-18-216,-1-1 1,1 0-1,0 0 1,0 0-1,0 0 1,0 0-1,1 0 1,-1-1-1,1 1 1,0-1 0,0 0-1,-1-1 1,1 1-1,1 0 1,6 1-1,-5-2-85,1-1-1,-1 1 0,1-1 1,0 0-1,-1-1 0,1 0 0,0 0 1,-1 0-1,8-3 0,2-1-798,-1-1 0,0-1 0,14-8 0,33-24-6947,-36 19 5512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6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7 286 5769,'0'0'72,"0"0"0,0-1 0,0 1 0,1 0 0,-1 0 0,0 0 0,0-1 0,0 1 0,0 0 0,1 0 0,-1 0 0,0 0 0,0 0 0,0-1 0,1 1 0,-1 0 0,0 0 0,0 0 0,1 0 0,-1 0 0,0 0 1,0 0-1,0 0 0,1 0 0,-1 0 0,0 0 0,0 0 0,1 0 0,-1 0 0,0 0 0,0 0 0,1 0 0,-1 0 0,0 0 0,0 0 0,1 0 0,-1 1 0,1 9 1484,-10 27-44,6-25-596,2-6-760,0 0 0,0-1 0,1 1 0,0 0 0,0 0 0,0 0-1,1-1 1,0 1 0,0 0 0,0-1 0,1 1 0,0-1 0,0 1-1,0-1 1,0 0 0,1 1 0,0-1 0,0-1 0,1 1-1,0 0 1,-1-1 0,1 0 0,1 0 0,-1 0 0,0 0 0,1-1-1,0 0 1,0 0 0,0 0 0,0 0 0,7 2 0,3-1-256,0-1 0,0-1 1,0 0-1,0-1 0,1 0 1,21-3-1,-11-1-1063,0-1 1,48-13-1,-71 16 943,1 0 0,0 0-1,0 1 1,-1-1 0,1 1 0,7 0 0,-11 0 196,1 0 1,0 1-1,0-1 1,0 0-1,0 0 1,0 0-1,-1 0 1,1 1-1,0-1 1,0 0-1,0 1 1,-1-1-1,1 0 1,0 1-1,0-1 1,-1 1-1,1 0 1,0-1-1,-1 1 0,1-1 1,-1 1-1,1 0 1,-1 0-1,1-1 1,-1 1-1,1 0 1,-1 0-1,0-1 1,1 1-1,-1 0 1,0 0-1,0 0 1,0 0-1,1 1 1,-1-2 288,-1 7 2785,-23-147-493,24 133-2475,0 0 0,0 0 0,1 0 0,0 0 0,0 0 0,1 0 0,0 1 0,0-1 0,1 1 0,0-1 0,0 1 0,6-10 0,-5 9-18,0 1 0,-1-1 0,0 0 0,0 1 0,0-2 0,-1 1 0,0 0 0,-1 0 0,1-1 0,-1 1 0,0-11 0,-3 14-23,1-1-1,0 0 1,-1 1 0,0 0-1,0-1 1,0 1-1,0 0 1,-1 0-1,0 0 1,0 0-1,0 0 1,0 1-1,0 0 1,-8-6-1,0-1 9,-2 1-1,1 1 0,-19-9 0,2 3-1052,-56-18 0,35 17-6724,37 11 4003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7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54 161 712,'4'-3'377,"0"-1"0,0-1-1,0 1 1,-1 0 0,1-1 0,-1 0 0,0 0-1,-1 0 1,1 0 0,-1 0 0,0-1-1,2-9 1,-3 11-224,-1 0-1,1 1 1,-1-1-1,0 0 1,0 0-1,-1 0 1,1 1-1,-1-1 1,0 0 0,0 0-1,0 1 1,0-1-1,-1 1 1,1-1-1,-1 1 1,0 0-1,0-1 1,0 1-1,-5-5 1,6 6-92,0 1-1,0 0 1,-1 0 0,1 0 0,0 0 0,0 1-1,0-1 1,-1 0 0,1 0 0,0 1 0,-1-1-1,1 1 1,-1-1 0,1 1 0,0 0 0,-1-1-1,1 1 1,-1 0 0,1 0 0,-1 0 0,1 0-1,-1 0 1,1 1 0,-1-1 0,1 0 0,0 0 0,-1 1-1,1-1 1,-1 1 0,1 0 0,0-1 0,-2 2-1,1 0 50,0-1 0,0 1 0,0 0-1,0-1 1,0 1 0,0 0-1,1 0 1,-1 0 0,1 1 0,-1-1-1,1 0 1,0 0 0,0 1 0,0-1-1,0 1 1,1-1 0,-2 6-1,2-1 110,0 1 0,0-1-1,1 0 1,0 1-1,0-1 1,1 0-1,0 0 1,0 0-1,1 0 1,0 0-1,6 11 1,7 7 564,30 39 0,-14-22 54,-26-34-668,-1-1 1,-1 1 0,1 0 0,-1 1 0,0-1-1,-1 1 1,4 13 0,-7-19-156,1 1 1,-1-1 0,0 1-1,0-1 1,0 1 0,0-1-1,-1 0 1,1 1 0,-1-1-1,0 1 1,0-1-1,0 0 1,-1 0 0,1 0-1,-1 0 1,1 0 0,-1 0-1,0 0 1,0 0 0,-1 0-1,1-1 1,-5 5-1,-1-1-404,1 0 1,-1-1-1,0 0 0,-16 8 0,3-6-2956,1-4-3681,13-3 4499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7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0 988,'-4'12'5646,"0"6"-3712,-14 43-649,-104 293 3850,25 9-2150,39-139-1345,43-170-1301,-9 33 78,-14 96 1,38-181-684,-1 0-1,1 0 1,0 1-1,0-1 1,0 0 0,0 0-1,0 1 1,1-1-1,0 3 1,-1-5 24,1 1 1,-1-1-1,0 1 0,1-1 1,-1 0-1,0 1 1,1-1-1,-1 0 1,1 1-1,-1-1 0,1 0 1,-1 1-1,1-1 1,-1 0-1,1 0 1,-1 0-1,1 0 0,-1 1 1,1-1-1,-1 0 1,1 0-1,-1 0 0,1 0 1,-1 0-1,1 0 1,-1 0-1,1 0 1,-1-1-1,1 1 0,0 0 1,-1 0-1,1 0 1,-1 0-1,1-1 1,-1 1-1,0 0 0,1-1 1,-1 1-1,1 0 1,0-1-1,16-7-2708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7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0 303 108,'5'5'561,"-1"-1"0,0 1 0,0 0-1,0 1 1,0-1 0,-1 1 0,0 0 0,4 11 0,13 55 3455,-6-16-1008,-8-39-1889,10 27 2575,-15-43-3089,10-15 269,-8 11-720,-1-2-44,1 0 0,-1 0 1,0-1-1,0 1 0,-1-1 0,0 0 1,0 1-1,0-1 0,-1 0 1,1-7-1,1-13 131,2-24-27,-2 0 0,-4-52 1,1-54 91,1 151-285,0-2 39,1 0-1,0 0 1,0-1-1,4-12 1,-4 18-43,0 1 0,-1-1 0,1 0 0,0 1 0,0-1 0,0 1 0,0-1 0,0 1 0,0 0 0,0 0 0,0-1 0,0 1 0,1 0 0,-1 0 0,1 0 0,-1 0 0,1 0 0,-1 0 0,1 1 0,-1-1 1,1 0-1,0 1 0,-1-1 0,1 1 0,0 0 0,-1 0 0,4-1 0,13 4 34,0-1 1,-1 2 0,1 1-1,-1 0 1,0 1-1,24 12 1,-28-10-173,-12-8 13,-4 3-70,-1 1 18,-1 0-1,1-1 1,-1 0 0,0 0 0,0 0 0,0 0 0,0-1 0,-10 4 0,-55 12-2229,20-5-661,0 7-4883,31-9 5431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8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0 454 748,'2'3'394,"0"-1"1,0 0-1,0 0 1,0 0-1,0 0 0,0 0 1,1-1-1,-1 1 1,1-1-1,4 3 948,-4-7-456,0 0-680,0 0 1,0 0-1,0-1 0,0 1 0,0-1 1,-1 0-1,0 0 0,0 0 1,0 0-1,0 0 0,-1 0 0,2-6 1,12-64 1155,-8 32-798,1 3-105,-1 1 270,2-1 0,17-41 0,-26 78-679,0 1-1,1 0 1,-1-1-1,1 1 1,-1 0-1,1 0 1,0-1 0,0 1-1,-1 0 1,1 0-1,0 0 1,0 0-1,0 0 1,0 0-1,0 0 1,0 0 0,1 1-1,-1-1 1,0 0-1,0 1 1,1-1-1,1 0 1,-2 1-18,1 0 0,-1 0 1,0 0-1,0 1 0,0-1 0,0 0 0,0 1 0,0-1 1,0 1-1,0-1 0,0 1 0,0 0 0,0-1 0,0 1 0,0 0 1,-1 0-1,1 0 0,0-1 0,0 1 0,-1 0 0,1 0 1,-1 0-1,1 0 0,0 2 0,4 7 149,-1 0 0,0 1 0,-1-1 0,3 16 0,6 17 354,-10-34-398,1 0-1,1 0 1,0-1 0,0 1-1,1-1 1,9 14 0,-12-21-127,0 1 1,-1 0 0,1-1 0,0 0 0,0 1 0,0-1 0,0 0 0,0 0 0,0 0 0,1 0 0,-1 0 0,0 0 0,0-1-1,1 1 1,-1-1 0,0 0 0,1 1 0,-1-1 0,0 0 0,1 0 0,-1-1 0,0 1 0,1 0 0,-1-1 0,0 0 0,0 1 0,1-1-1,-1 0 1,0 0 0,0 0 0,0 0 0,3-3 0,10-5-53,0-1 0,-1 0 0,-1-1 1,19-20-1,44-56-226,0 0 108,-76 86 162,1 1 0,-1-1 0,0 1 0,0-1 0,1 1 0,-1-1 0,1 1 0,-1-1 0,0 1 0,1 0 0,-1-1 0,1 1 0,-1 0 0,1-1 0,-1 1 0,1 0 0,-1 0 0,1 0 0,-1-1 0,1 1 0,-1 0 0,1 0 0,-1 0 0,1 0 0,0 0 0,-1 0 0,1 0 0,-1 0 0,1 0 0,-1 0 0,1 0 0,0 1 0,0 0 2,-1 0-1,1 0 1,-1 0 0,1 0-1,-1 0 1,1 0 0,-1 0-1,0 1 1,0-1 0,0 0-1,0 0 1,0 0 0,0 1-1,0 0 1,-8 57 106,6-48-71,-1 6 33,1 0-1,0 0 1,1 0-1,2 0 0,-1 1 1,2-1-1,0 0 1,8 28-1,-9-41-57,0-1 0,1 1-1,0-1 1,0 0 0,0 0 0,0 1-1,0-1 1,1 0 0,-1-1-1,1 1 1,0 0 0,0-1 0,0 0-1,0 1 1,0-1 0,0 0 0,1-1-1,-1 1 1,0-1 0,1 1 0,0-1-1,-1 0 1,1 0 0,0-1 0,0 1-1,-1-1 1,1 0 0,0 0-1,0 0 1,-1 0 0,8-2 0,1 0-8,0-1 0,-1 0-1,1-1 1,-1 0 0,0-1 0,-1 0 0,1-1 0,19-13 0,-8 2-45,-1-1-1,-1 0 1,24-28 0,-37 38 0,0-1 0,-1 0 1,0 0-1,0 0 0,-1-1 0,0 0 1,-1 0-1,0-1 0,0 1 0,-1-1 1,1-12-1,-3 20 8,-1 0 1,1 0-1,-1 0 1,0-1-1,0 1 1,-1 0-1,1 0 1,-1 0-1,1 0 1,-1 0-1,0 0 1,0 0-1,0 0 1,-1 0-1,1 1 1,-1-1-1,0 0 1,-2-2-1,1 2-45,1 1 0,-2-1 0,1 1-1,0 0 1,0 0 0,-1 0 0,1 0 0,-1 1 0,1-1-1,-1 1 1,0 0 0,-6-1 0,-5 0-503,0 1 1,1 1 0,-1 0 0,0 1-1,1 1 1,-23 5 0,-35 13-6555,40-9 4882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8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0 301 876,'58'210'8248,"-53"-241"-5760,20-281 118,-22 282-2452,-2 15-2,1-1 0,0 1-1,1 0 1,1 0-1,10-26 1,-14 40-129,1-1 1,0 1-1,0-1 1,0 1-1,0 0 1,0-1-1,0 1 0,0 0 1,1 0-1,-1 0 1,0 0-1,1 0 1,-1 0-1,0 0 0,4-1 1,-4 2 75,2 3-7,12 16 77,0 0-1,21 38 0,-36-57-179,0 0-1,0 0 0,0 0 0,0 1 0,1-1 0,-1 0 0,0 0 0,0 0 0,0 0 0,0 0 1,0 1-1,0-1 0,0 0 0,0 0 0,0 0 0,0 0 0,0 1 0,0-1 0,0 0 0,0 0 1,0 0-1,0 0 0,0 1 0,0-1 0,0 0 0,0 0 0,0 0 0,0 0 0,0 1 0,0-1 1,0 0-1,0 0 0,0 0 0,0 0 0,-1 0 0,1 1 0,0-1 0,0 0 0,0 0 0,0 0 1,0 0-1,0 0 0,-1 0 0,1 0 0,0 1 0,-11-2-592,-11-5-65,21 5 693,-7-1-1054,-1 0 1,0 0-1,0 1 1,0 0-1,-1 0 1,1 1-1,0 0 1,-15 3-1,4 2-869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138 283 888,'0'0'1155,"1"3"-14,5 14 398,0 1 1,-2-1-1,0 1 1,2 28-1,1 2-125,44 276 5938,-50-319-7176,-1-2-56,0 0 0,1 0 0,-1-1-1,1 1 1,0-1 0,0 1 0,0-1-1,0 1 1,0-1 0,3 5 535,-16-82 265,-22-47-1058,5-2 0,-18-180 1,45 282 109,0 1 2,1-41 0,1 57 36,0 1 0,0-1 1,1 1-1,0 0 0,0-1 0,0 1 0,1 0 0,-1 0 0,1 0 0,0 0 0,0 0 0,0 0 0,1 1 1,-1-1-1,5-4 0,-5 7 3,1-1-1,-1 1 1,0 0 0,1 0 0,-1 0 0,0 0 0,1 0-1,-1 0 1,1 1 0,0-1 0,-1 1 0,1 0 0,-1 0-1,1 0 1,0 0 0,-1 0 0,1 1 0,-1-1 0,1 1-1,-1-1 1,1 1 0,-1 0 0,1 0 0,-1 0 0,5 3-1,2 1 26,1 1 0,-1 0-1,0 1 1,14 12 0,-1 3 59,0 1 0,-1 1 0,34 52 1,-49-65-66,0 0 1,0 0-1,-1 1 1,-1 0 0,5 18-1,-8-23-16,0 0-1,0 1 0,0-1 0,-1 1 0,0-1 1,-1 1-1,1-1 0,-1 1 0,-1-1 1,-2 9-1,1-9-7,-1 1 0,1-1 0,-1 0 0,-1-1 0,1 1 0,-1-1-1,0 0 1,-1 0 0,1 0 0,-1-1 0,-1 0 0,1 0 0,-1 0 0,1-1 0,-1 0 0,0 0 0,-1-1 0,1 0 0,-9 3 0,-3-1-107,1 1 0,-1-2 0,-1-1 0,1 0 0,-1-1 0,-34-2 0,11-1-851,22 1-2243,-38-5 0,56 4 1559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8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17 696,'36'-16'5184,"-35"16"-4435,-2 10-192,0 0 0,-1 1 0,-1-1 0,-6 19 0,-3 11 261,8-19-407,0 0 1,2 0 0,0 0-1,2 25 1,0-38-279,1-1-1,0 1 1,0-1-1,1 1 1,0-1-1,0 1 1,1-1-1,-1 0 1,2 0-1,-1-1 1,1 1-1,0 0 1,0-1-1,10 11 1,-11-15-82,0 1-1,0-1 1,0 1-1,0-1 1,0 0 0,0 0-1,1 0 1,-1-1 0,0 1-1,1-1 1,0 0-1,-1 0 1,1 0 0,0 0-1,0-1 1,4 1-1,-2-2 2,-1 1-1,0-1 0,1 0 0,-1 0 0,0-1 1,0 0-1,0 1 0,0-2 0,0 1 0,6-5 1,0 0 4,-2 0 0,1-1 1,-1 0-1,0-1 0,-1 0 1,0 0-1,0-1 0,-1 0 0,7-14 1,-10 18-53,-1-1 1,-1 1-1,1-1 1,-1 1-1,0-1 1,-1 0-1,0 0 1,0 0-1,0 0 0,-1 0 1,0 0-1,0 0 1,-2-11-1,1 14-37,0 0 0,-1 0 0,1 0 0,0 0 0,-1 1 0,0-1 0,0 0 0,0 1 0,0 0 0,-1-1 0,1 1 0,-1 0-1,0 0 1,0 0 0,0 1 0,0-1 0,-1 1 0,1-1 0,-1 1 0,1 0 0,-1 1 0,0-1 0,0 1 0,-4-2 0,0 1-224,-1 1 0,1-1-1,0 2 1,-1-1 0,1 1 0,-1 1 0,1-1 0,-1 1 0,1 1 0,-16 4 0,15-3-985,0 0 1,0 1 0,1 0-1,-1 1 1,-11 8-1,4-1-634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9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97 392,'30'-17'2465,"-1"-2"-1,51-42 1888,-83 65-3947,0 3-232,0 0 0,0 1 0,1-1-1,0 1 1,0-1 0,1 1 0,0 0-1,0-1 1,0 1 0,1 0 0,1 0-1,-1-1 1,1 1 0,1 0 0,3 13-1,5 11 345,2-1 0,23 45-1,-1 0 357,13 25 5,-47-100-897,0-7-139,-1-3 114,1 0 1,0 0-1,0 0 1,1 0-1,3-14 0,-3 21 43,-1-1-1,1 0 0,0 1 1,0-1-1,0 1 1,0-1-1,0 1 0,0 0 1,1-1-1,-1 1 0,1 0 1,0 0-1,0 0 1,0 0-1,0 0 0,0 0 1,0 0-1,0 1 1,0-1-1,1 1 0,-1 0 1,1 0-1,4-2 0,0 5 101,-1 3-59,-1 0 0,1 0 1,-1 1-1,0-1 0,0 1 0,0 1 0,-1-1 1,0 0-1,5 13 0,28 75 224,-17-38-189,-13-37-70,14 30-48,-20-47-2,0 0-1,1 0 0,-1 0 0,1 0 0,-1 0 0,1 0 0,0 0 0,0 0 1,0-1-1,0 1 0,0-1 0,0 1 0,0-1 0,0 0 0,1 0 0,4 2 0,-5-3-43,0 0 0,0 0 0,0 0-1,0 0 1,-1 0 0,1-1 0,0 1-1,0-1 1,0 1 0,0-1 0,0 0-1,0 1 1,0-1 0,-1 0-1,1 0 1,0-1 0,-1 1 0,3-2-1,25-28-1385,-10 5-2227,18-32 1,-21 29 1864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9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63 4020,'4'-5'197,"-4"4"-116,1 0-1,-1-1 0,1 1 1,0 0-1,0 1 1,0-1-1,-1 0 1,1 0-1,0 0 1,0 0-1,0 1 1,0-1-1,1 0 1,-1 1-1,0-1 1,1 0-1,0 1 548,-2 2-496,0 0-1,0 0 1,1-1-1,-1 1 1,1 0-1,-1-1 1,1 1-1,0 0 0,1 2 1,0-2-39,-1 0-1,0 1 1,0-1-1,0 0 1,0 0 0,-1 1-1,1-1 1,0 4-1,15 124 3043,-12-110-2732,1 0 0,1 0 0,1-1 0,12 27 0,-17-41-369,1-1-1,-1-1 0,1 1 1,-1 0-1,1-1 0,0 1 0,1-1 1,-1 0-1,0 0 0,8 5 1,-9-7-83,0 0 1,0 0-1,0 0 1,0 0-1,0-1 1,1 1-1,-1-1 1,0 1-1,0-1 1,1 0-1,-1 0 1,0 0-1,0 0 1,1 0-1,-1-1 1,0 1-1,0-1 1,0 1-1,1-1 1,-1 0-1,0 0 1,0 0-1,3-2 1,3-2-310,0-1 1,0 0 0,-1 0-1,0-1 1,0 0 0,-1-1-1,0 1 1,6-10 0,36-71-2265,-46 83 2485,5-5-36,2-6 1016,-31 16-585,0-2 1,1 0-1,-1-1 1,0-1-1,1-2 0,0 0 1,0-1-1,1 0 1,0-2-1,0-1 1,-18-11-1,29 15-401,-87-53-618,36 15-4863,49 35 4194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19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1 160,'81'26'2330,"37"18"5188,-115-43-7396,-1 0-1,0 1 0,0-1 0,0 1 1,0-1-1,0 1 0,0 0 0,0 0 1,0 0-1,-1 0 0,1 0 0,-1 0 1,2 3-1,15 34 752,-5-10-370,-7-19-351,0-1 1,1 1-1,0-1 0,0 0 0,1-1 1,0 0-1,1 0 0,0-1 1,0 0-1,0 0 0,1-1 1,17 8-1,-21-12-97,1 1 0,0-1-1,-1 1 1,1-2 0,0 1 0,0-1 0,1 0-1,-1-1 1,0 0 0,0 0 0,0 0 0,0-1-1,0 0 1,1 0 0,-2-1 0,1 0 0,0 0-1,0-1 1,-1 0 0,1 0 0,8-5-1,-10 5-33,-1-1 0,1 1 0,-1-1-1,1 0 1,-1 0 0,0 0 0,-1 0 0,5-7-1,-7 9-22,0 0 0,0 0 0,0 0 1,0 0-1,0 0 0,-1 0 0,1 0 0,-1 0 0,0-1 0,1 1 0,-1 0 0,0 0 0,0 0 0,0 0 0,-1-1 0,1 1 1,0 0-1,-1 0 0,0 0 0,1 0 0,-1 0 0,0 0 0,0 0 0,0 0 0,-1-1 0,-5-6-132,0 0-1,0 1 1,-1 0 0,0 1-1,0 0 1,-1 0-1,0 1 1,0 0-1,0 0 1,-1 1 0,0 0-1,-17-5 1,17 6-446,0 1 0,-1 1 1,0-1-1,1 2 0,-1 0 0,0 0 1,-19 2-1,8 4-4765,15 0 3667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0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5388,'13'12'103,"1"-1"0,0 0 0,0-1 0,29 15 0,-39-23-30,0 0 0,0 0 0,1 0-1,-1-1 1,1 1 0,-1-1 0,0-1 0,1 1 0,0 0 0,-1-1 0,1 0 0,-1 0 0,1-1-1,-1 1 1,1-1 0,-1 0 0,1 0 0,-1 0 0,0-1 0,1 1 0,-1-1 0,0 0 0,0-1-1,4-2 1,-1-1 39,0-1-1,0 0 0,0 0 0,-1 0 0,10-17 0,22-46 379,-27 50-345,0-3 55,9-17 457,-19 38-572,0 0 1,0 0-1,1 0 1,-1 0-1,1 1 1,0-1-1,0 0 1,-1 1-1,1-1 0,0 1 1,0 0-1,0 0 1,0-1-1,3 0 1,-4 3-49,0-1 0,0 0 0,1 0 0,-1 1 0,0-1-1,0 0 1,0 1 0,0-1 0,0 1 0,0 0 0,0-1 0,0 1 0,-1 0 0,1-1 0,0 1 0,1 2 0,-1-2 45,6 6 58,-1 0 1,-1 0-1,0 0 1,0 1-1,0 0 1,-1 0-1,7 17 1,5 10 283,-9-21-227,1-1 1,0-1-1,1 1 0,0-1 1,1-1-1,18 17 0,-25-26-172,0 1 1,0-1-1,0 0 0,0 0 0,1 0 0,-1 0 0,0-1 0,1 1 0,0-1 1,-1 0-1,1 0 0,-1 0 0,1-1 0,0 1 0,0-1 0,-1 0 0,1 0 1,0 0-1,0-1 0,-1 1 0,1-1 0,0 0 0,-1 0 0,1 0 1,-1 0-1,1-1 0,-1 0 0,1 1 0,-1-1 0,0 0 0,5-4 0,5-6-475,-1-1 0,0 0 0,-1-1 0,0 0 0,-1 0 0,0-1 0,10-24 0,-13 27-707,-6 9 387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0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208 260 328,'11'-10'680,"1"-1"0,-2 0 1,0-1-1,0 0 0,13-23 0,-21 32-539,0 0 0,0 0-1,0-1 1,-1 1 0,0-1-1,1 1 1,-2-1 0,1 0 0,0 0-1,-1 1 1,1-1 0,-1 0-1,0 0 1,0 1 0,0-1 0,-1 0-1,0 0 1,1 1 0,-1-1 0,-1 0-1,1 1 1,0-1 0,-1 1-1,0 0 1,0-1 0,0 1 0,0 0-1,-4-5 1,-1 2 40,0-1 1,0 1-1,-1 1 0,1 0 0,-1 0 1,-1 0-1,1 1 0,0 0 0,-1 1 1,-15-5-1,20 7-99,-1 0 0,1 1 0,-1-1 1,1 1-1,-1 0 0,0 0 0,1 0 0,-1 1 0,1 0 1,-7 1-1,8-1-19,0 0-1,0 1 1,1-1 0,-1 1 0,0-1-1,1 1 1,-1 0 0,1 0 0,0 0 0,0 0-1,0 1 1,0-1 0,0 0 0,0 1 0,0-1-1,-2 6 1,0 2 92,1 0 0,0 0 0,1 0-1,0 0 1,0 0 0,1 0 0,0 0 0,1 1 0,1-1-1,-1 0 1,1 1 0,1-1 0,3 13 0,6 15 662,30 74 0,-40-110-791,81 165 1919,-18-41-250,-63-124-1694,0 1 0,0-1 1,0 0-1,0 0 0,0 1 0,-1-1 0,1 1 0,-1-1 0,1 1 1,-1-1-1,0 0 0,0 1 0,0-1 0,-1 1 0,1-1 0,0 1 1,-1-1-1,0 1 0,1-1 0,-1 0 0,0 1 0,0-1 0,0 0 1,-1 0-1,1 0 0,0 0 0,-1 0 0,0 0 0,-1 2 0,-5 2-410,0 0-1,0-1 0,-1 0 0,1 0 0,-19 6 0,7-2-725,-88 42-7575,48-18 5961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1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0 104,'-2'4'737,"0"1"0,1-1-1,-1 0 1,1 0 0,0 1 0,0 5 0,-1 54 1913,2-47-1913,18 275 4808,-9-188-4210,20 256 2599,-24-307-3313,4 86 1249,-8-138-1835,-1 0 0,0-1 0,0 1-1,0 0 1,0 0 0,0 0 0,0 0 0,0 0 0,0 0-1,-1 0 1,1 0 0,0 0 0,0 0 0,-1-1 0,1 1-1,0 0 1,-1 0 0,1 0 0,-2 1 0,2-3-10,-1 1 1,0 0 0,1 0-1,-1-1 1,1 1 0,-1 0-1,1-1 1,-1 1-1,1 0 1,-1-1 0,1 1-1,0-1 1,-1 1-1,1-1 1,-1 1 0,1-1-1,0 1 1,0-1 0,-1 1-1,1-2 1,-17-38 338,-11-73-328,4-1 1,5-1 0,-7-222 0,25 322-56,6-92-125,-4 96 136,1 1-1,0-1 0,1 0 1,0 1-1,0-1 1,1 1-1,9-15 1,-12 23 11,0-1-1,0 1 1,1 0 0,0 0 0,-1 0 0,1 0-1,0 0 1,0 0 0,0 1 0,0-1 0,0 1-1,0-1 1,0 1 0,1 0 0,-1 0 0,0 0 0,1 0-1,-1 0 1,1 0 0,2 0 0,-1 1 2,0 0 0,0 0 0,-1 1-1,1-1 1,0 1 0,-1 0 0,1 0 0,-1 0 0,1 1 0,-1-1 0,1 1 0,4 3 0,3 3 13,1 1 0,-1 0 0,-1 0 0,0 1 0,-1 1 0,13 16 0,-18-21-10,1 0 0,-1 1 0,-1 0 1,1-1-1,-1 1 0,0 0 1,-1 1-1,1-1 0,1 13 1,-4-17-34,0 0 1,0 0-1,0 0 1,0 0 0,0 0-1,-1 0 1,0 0 0,1 0-1,-1-1 1,0 1 0,0 0-1,-1 0 1,1-1 0,0 1-1,-1 0 1,0-1 0,0 0-1,1 1 1,-1-1 0,-1 0-1,1 0 1,0 0 0,0 0-1,-1 0 1,1-1-1,-1 1 1,-4 1 0,-5 3-479,1-1 1,-23 5 0,-27 4-4681,1 0-2735,25-3 4864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2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43 236,'0'-5'1475,"0"-1"0,0 1-1,1-1 1,0 1 0,3-10 4592,-3 20-5259,6 23 285,-2 2 0,-1-1 0,-1 1 0,-2 35 0,0-17-407,46 1109 4927,-4-477-4648,-16-317-544,-4-61-92,6 97 122,-26-340-379,23 651 515,24 545-238,114-30-185,-104-933-134,-20-104-90,-23-124-178,1 7-917,-18-69 898,0 0 1,0 0-1,1 0 1,-1 0-1,1 0 0,-1 0 1,1 0-1,0 0 1,0 0-1,0 0 0,0 0 1,0-1-1,3 4 1,-3-54-14188,-2 16 10809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3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22 108,'106'44'8703,"-105"-43"-8597,1 1 0,0-1 1,-1 0-1,1 0 0,-1 1 1,1-1-1,-1 1 0,0-1 1,1 1-1,-1-1 1,0 1-1,0 0 0,0 0 1,0 0-1,0 2 0,9 32 697,-6-22-529,6 26 288,-7-24-364,0-1 1,2 0-1,0 0 0,1 0 1,8 16-1,-11-27-166,-1 0 0,1-1-1,0 1 1,0 0 0,1-1 0,-1 0 0,1 0-1,-1 0 1,1 0 0,0 0 0,0-1-1,1 1 1,-1-1 0,0 0 0,1-1-1,-1 1 1,1-1 0,-1 0 0,1 0-1,0 0 1,8 0 0,0-1 1,0-1 0,0 0 1,1-1-1,-1 0 0,0-1 1,-1 0-1,1-1 0,0 0 0,12-7 1,-5 1 1,-1-1 1,-1 0-1,0-1 1,29-26 0,-42 34-30,-1 0 0,0-1 0,0 0 0,0 1 0,0-2 0,-1 1 0,0 0 0,0-1 0,0 1 0,-1-1 0,0 0 0,0 0 0,0 0 0,-1 0 0,2-10 1,-3 12-6,0-1 1,0 1 0,-1 0 0,1 0 0,-1-1 0,0 1 0,0 0 0,0 0 0,-1 0 0,1 0 0,-1 0-1,0 1 1,0-1 0,0 0 0,-1 1 0,1-1 0,-1 1 0,0 0 0,0 0 0,0 0 0,0 0 0,-1 1-1,-4-4 1,-4 0-26,0-1-1,0 2 1,0 0-1,-1 0 1,0 1-1,0 0 1,0 2-1,-1-1 1,1 2-1,-1-1 1,1 2-1,-1 0 1,1 1-1,-16 2 1,1 2-348,0 1 1,0 1-1,1 2 0,0 1 1,-41 20-1,58-20-180,10-10 509,0 0 1,0 0 0,0 0-1,0 0 1,0 1-1,-1-1 1,1 0 0,0 0-1,0 0 1,0 1 0,0-1-1,0 0 1,0 0 0,0 0-1,0 1 1,0-1 0,0 0-1,0 0 1,0 1-1,0-1 1,0 0 0,0 0-1,0 0 1,0 1 0,0-1-1,0 0 1,0 0 0,0 0-1,0 1 1,1-1 0,-1 0-1,0 0 1,0 0 0,0 1-1,0-1 1,0 0-1,1 0 1,-1 0 0,0 0-1,0 0 1,0 1 0,1-1-1,-1 0 1,0 0 0,0 0-1,0 0 1,1 0 0,-1 0-1,0 0 1,0 0-1,0 0 1,1 0 0,-1 0-1,0 0 1,0 0 0,1 0-1,-1 0 1,0 0 0,0 0-1,0 0 1,1 0 0,-1 0-1,0 0 1,0 0-1,1 0 1,43-4-4622,-14-1 3196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3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8 1488,'7'-2'477,"1"1"0,0-1 0,-1 1 0,1 0 0,0 1-1,0 0 1,11 1 0,-19 0-398,0 0-1,0-1 1,1 1 0,-1 0-1,0-1 1,0 1 0,0 0-1,0-1 1,0 1 0,0 0-1,0-1 1,0 1-1,0 0 1,0-1 0,0 1-1,-1 0 1,1-1 0,0 1-1,-1 1 1,1-2 45,-35 127 4404,-8 46-2078,23-42-419,-4 180 1,24-221-728,3 1 1,31 175-1,-29-242-966,10 29 1,-12-45-287,0 0 1,1 0-1,0 0 1,0 0 0,1 0-1,9 11 1,-14-18-91,1-1 0,-1 1 0,1 0 0,-1 0 0,1-1 0,-1 1 0,1-1 0,-1 1 0,1 0 0,0-1 0,-1 1 0,1-1 0,0 1 0,0-1 0,-1 0 0,1 1 0,0-1 0,0 0 0,0 1 0,0-1 0,-1 0 0,1 0 0,0 0 0,0 0 0,0 0 0,0 0 0,0 0 0,0 0 0,-1 0 0,1 0 0,0-1 0,0 1 0,0 0 0,0 0 0,-1-1 0,1 1 0,0-1 0,0 1 0,-1 0 0,1-1 0,0 0 0,0 0 0,6-16-3072,-9-4-3300,-4 8 2380,0 1 1223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95 940,'0'0'287,"0"0"0,0-1 0,0 1 0,0-1 1,0 1-1,0 0 0,0-1 0,-1 1 0,1-1 0,0 1 0,1 0 0,-1-1 0,0 1 0,0-1 0,0 1 1,0-1-1,0 1 0,0 0 0,0-1 0,3-2 2584,-3 3-2584,1-1 0,-1 1 0,10 11 2077,8 27-1098,5 25 1028,-5-9-560,2-1 1,3-1 0,47 79 0,-70-130-1688,1 1-1,0-1 1,0 0 0,0 0 0,0 1 0,0-1-1,0 0 1,0 0 0,0 0 0,0 0 0,1 0-1,-1 0 1,0 0 0,1-1 0,-1 1 0,0 0-1,1-1 1,-1 1 0,1-1 0,-1 1 0,1-1-1,-1 0 1,1 0 0,0 1 0,-1-1 0,2-1-1,-1 1-12,0-1 0,0 0 0,0 0 0,0 0-1,0 0 1,0 0 0,-1 0 0,1-1 0,-1 1-1,1-1 1,-1 1 0,1-1 0,-1 1-1,0-1 1,1 0 0,-1 0 0,0 1 0,1-4-1,3-7 60,-1 0 0,0 0 0,3-18 0,7-20 31,10-40-15,-6 21-232,19-30-1577,-9 33-2358,-18 46 1872,-8 16 959,5-8-1253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4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40 220,'6'-38'10828,"-6"37"-10076,1 2-372,0 0 0,0 0-1,-1 0 1,1 0-1,0 0 1,-1 0-1,1 1 1,-1-1-1,1 0 1,-1 0 0,1 1-1,-1-1 1,0 0-1,0 1 1,0-1-1,0 0 1,0 3 0,3 45-319,-1-25 781,39 444 2636,-7-106-2079,51 922 2200,-26 3-1070,-14-428-1321,33-5-190,-71-792-1018,-4-26 0,1 0 0,11 39 0,-13-72-100,0-6-535,7-31-2849,-7 21-1984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5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91 436,'4'7'563,"0"-1"0,0 1 1,-1 0-1,0 0 0,0 0 0,-1 0 0,2 11 0,7 58 1384,-5-32-902,8 39 451,59 450 8059,-73-528-8228,-2-10-507,-8-27-235,-9-49-328,4 10-38,-51-308 438,58 312-562,-9-101 247,17 162-314,0 0-1,0 1 0,0-1 1,1 0-1,-1 1 1,1-1-1,1 1 0,-1-1 1,1 1-1,4-8 1,-5 11-18,0 0 0,0 1 0,0-1 0,1 0 0,-1 1 0,0-1 0,1 1 0,0 0 0,-1-1 0,1 1 0,0 0 0,-1 0 0,1 0 0,0 0 0,0 0 0,0 1 0,0-1 0,0 0 0,0 1 0,0 0 0,0-1 0,0 1 0,0 0 1,0 0-1,0 0 0,0 0 0,1 1 0,-1-1 0,0 0 0,0 1 0,2 1 0,28 9 72,-1 1 0,-1 2 0,0 1 0,-2 2 0,40 29 0,-8-7 17,-53-34-99,-1-1 0,1 1 0,-1 0-1,0 1 1,5 6 0,-10-12-15,0 1 1,0 0-1,-1 0 1,1 0-1,0 0 1,-1-1-1,1 1 1,0 0-1,-1 0 1,1 0-1,-1 0 1,1 0-1,-1 1 1,0-1-1,1 0 1,-1 0-1,0 0 1,0 0-1,0 0 1,0 0-1,0 0 1,0 1-1,0-1 1,0 0 0,0 0-1,-1 0 1,1 0-1,0 0 1,-1 0-1,1 0 1,-1 0-1,1 0 1,-1 0-1,0 0 1,1 0-1,-1 0 1,0 0-1,1 0 1,-1-1-1,0 1 1,0 0-1,0 0 1,0-1-1,0 1 1,-2 0-1,-9 5-388,-1-1-1,0-1 0,-23 6 1,-2 0-508,-37 12-1060,-1 0-1867,3 4-4438,46-14 5682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5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1 120 156,'0'0'1223,"16"-30"6465,-15 25-7357,0 1 0,0 0-1,1-1 1,0 1 0,0 0-1,0 0 1,0 0 0,0 1-1,1-1 1,0 0-1,-1 1 1,1 0 0,1-1-1,-1 1 1,4-2 0,-2 1-56,1 1 1,0 0 0,-1 0 0,1 1 0,0-1-1,0 1 1,1 1 0,-1-1 0,11 0-1,-5 1-80,1 0 0,-1 2 0,0-1 0,1 2 0,-1-1-1,0 2 1,0 0 0,0 0 0,-1 1 0,21 9-1,-17-5-39,-1 0-1,0 1 0,-1 0 0,1 1 1,-2 1-1,17 17 0,-25-24-116,0 1 1,0-1-1,-1 1 0,0 0 0,0 0 0,0 0 0,-1 0 1,0 0-1,0 1 0,0-1 0,0 1 0,-1-1 1,0 1-1,0 0 0,-1 0 0,1-1 0,-1 1 1,0 0-1,-1 0 0,0-1 0,0 1 0,-1 5 1,1-7-21,-1-1 1,1 1-1,-1-1 1,1 1-1,-1-1 1,0 0-1,0 0 1,-1 0 0,1 0-1,0 0 1,-1-1-1,0 1 1,0-1-1,0 0 1,0 1-1,0-1 1,0-1-1,0 1 1,-1 0 0,1-1-1,-1 1 1,1-1-1,-1 0 1,1-1-1,-1 1 1,-6 0-1,-8 0-43,0-1 0,0 0-1,0-2 1,-24-4-1,1 0-566,31 6 14,-20-5-3847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6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90 264 676,'6'-8'858,"0"1"-1,0-1 1,-1-1-1,4-8 1,-8 16-737,0-1 0,0 1 1,0 0-1,-1-1 0,1 1 0,-1 0 1,1-1-1,-1 1 0,0-1 1,0 1-1,1-1 0,-1 1 0,0-1 1,0 0-1,0 1 0,-1-1 0,1 1 1,0-1-1,0 1 0,-1-1 0,1 1 1,-1 0-1,1-1 0,-1 1 1,0 0-1,0-1 0,0 1 0,1 0 1,-1 0-1,0-1 0,0 1 0,-1 0 1,1 0-1,-2-1 0,1 1-1,0 0 0,0 0-1,0 0 1,-1 1 0,1-1-1,0 1 1,-1-1 0,1 1-1,0 0 1,-1 0 0,1 0-1,0 0 1,-1 0 0,1 1-1,0-1 1,0 1 0,-1-1-1,1 1 1,0 0 0,0 0-1,-4 2 1,1 0 8,1 0 0,-1 0 1,1 0-1,0 1 0,-1-1 0,2 1 0,-1 0 0,-4 6 1,6-7-66,0 0 1,0-1-1,0 1 1,1 0 0,-1 1-1,1-1 1,0 0 0,0 0-1,0 1 1,0-1 0,1 0-1,-1 1 1,1-1-1,0 0 1,0 1 0,0-1-1,0 1 1,1-1 0,-1 0-1,1 1 1,0-1 0,0 0-1,0 1 1,0-1-1,1 0 1,-1 0 0,1 0-1,0 0 1,0 0 0,0-1-1,4 4 1,-1 0 30,0-1 0,1 0 0,-1-1 0,1 0 0,1 0 0,-1 0 0,1 0 0,-1-1 0,1 0 0,0-1 0,0 1 0,0-1 0,12 1 0,-9-2-28,0 0-1,1-2 1,-1 1-1,0-1 0,1-1 1,-1 0-1,0 0 0,0-1 1,0 0-1,-1-1 0,1 0 1,-1 0-1,0-1 0,0 0 1,0-1-1,-1 0 0,0-1 1,0 1-1,0-1 0,-1-1 1,9-11-1,-11 13-51,-1 0-1,1 0 1,-1-1 0,0 0 0,0 0-1,-1 0 1,0 0 0,-1-1-1,1 1 1,-1-1 0,-1 0 0,1 0-1,-2 1 1,1-1 0,-1 0 0,0 0-1,0 0 1,-1 0 0,0 1-1,0-1 1,-1 0 0,0 1 0,-1-1-1,0 1 1,0-1 0,0 1 0,-1 0-1,-5-7 1,6 10-42,0 0 0,-1 0-1,1 1 1,-1-1 0,0 1 0,0 0 0,-1 0-1,1 0 1,0 0 0,-1 1 0,0 0 0,1 0-1,-1 0 1,0 1 0,0-1 0,0 1 0,0 0 0,-1 1-1,1-1 1,0 1 0,0 0 0,0 0 0,-8 2-1,5-1-157,-1 1 0,1 0-1,0 0 1,-1 0 0,1 2-1,0-1 1,0 1 0,1 0-1,-1 0 1,1 1-1,0 0 1,0 0 0,-7 8-1,13-13 127,1 1 0,-1-1 0,0 1 0,1-1 0,-1 1 0,1-1 0,-1 1 0,1-1 0,-1 1 0,1 0 0,0-1 0,-1 1 0,1 0 0,0-1 0,0 1 0,-1 0 0,1 0 0,0-1 0,0 1 0,0 0 0,0-1 0,0 1 0,0 0 1,0 0-1,0-1 0,0 1 0,0 0 0,0 0 0,0-1 0,1 2 0,0-1-24,0 0 0,0 0 0,0 0 0,1 0 0,-1 0 0,0-1 0,0 1-1,1 0 1,-1-1 0,1 1 0,-1-1 0,0 1 0,1-1 0,1 1 0,9 1-347,0-1 0,20 0-1,-31-1 402,50-3-441,-40 1 734,-1 1 0,1 0 0,0 1 0,0 0 0,-1 1 0,21 3-1,-29-3-191,-1 0-1,1 0 1,-1 0-1,0 0 1,1 0-1,-1 0 1,0 0 0,0 0-1,1 1 1,-1-1-1,0 1 1,0-1-1,0 0 1,-1 1-1,1-1 1,0 1-1,-1 0 1,1-1-1,-1 1 1,1 3-1,4 35 986,-5-39-1040,-6 147 2268,0-59-1327,0 211 1809,25-1-65,-18-287-2587,9 42 365,-10-50-478,1-1 1,1 0-1,-1 0 0,0 0 0,1 0 1,-1 0-1,1 0 0,0 0 0,0-1 1,0 1-1,0-1 0,1 1 0,2 2 1,-4-5-60,-1 0 1,1 0 0,-1 1 0,1-1 0,-1 0-1,1 0 1,0 1 0,-1-1 0,1 0 0,-1 0 0,1 0-1,0 0 1,-1 0 0,1 0 0,0 0 0,-1 0-1,1 0 1,-1 0 0,1-1 0,0 1 0,-1 0 0,1 0-1,-1-1 1,1 1 0,-1 0 0,1-1 0,-1 1 0,1 0-1,-1-1 1,1 1 0,-1-1 0,1 1 0,-1 0-1,0-1 1,1 1 0,-1-1 0,0 0 0,1 1 0,-1-1-1,0 1 1,0-1 0,1-1 0,10-30-5336,-9 26 2784,4-13-1892,1-1 1366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7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19 544,'0'-1'663,"1"-1"-1,-1 1 1,1 0 0,0-1-1,0 1 1,-1 0 0,1 0-1,0 0 1,0 0 0,0-1-1,1 1 1,-1 0-1,0 1 1,3-3 0,-4 3-439,0 1 1,1-1-1,-1 0 1,1 0 0,-1 0-1,0 1 1,1-1-1,-1 0 1,0 1-1,1-1 1,-1 0-1,0 1 1,1-1 0,-1 0-1,0 1 1,0-1-1,1 1 1,-1-1-1,0 0 1,0 1-1,0-1 1,0 1-1,0-1 1,0 1 0,0-1-1,0 0 1,1 1-1,-2-1 1,1 1-1,0 0 1,0 53 5228,-1-46-5782,-8 155 3164,-32 562 1250,19-206-2563,-3 75-723,-13 230 158,16-467-957,-34 637 0,50 2 0,82 233 0,18-490 0,-87-694 0,23 81 0,-30-125-40,0 0-1,1 0 1,-1 1-1,0-1 1,1 0 0,-1 0-1,0 0 1,1 0 0,-1 0-1,1 0 1,0 0-1,-1 0 1,1 0 0,0 0-1,0-1 1,0 1-1,-1 0 1,1 0 0,0-1-1,0 1 1,0 0 0,0-1-1,0 1 1,0-1-1,0 0 1,1 1 0,-1-1-1,0 0 1,0 1-1,0-1 1,0 0 0,0 0-1,1 0 1,-1 0 0,0 0-1,1 0 1,0-1-116,-1 0 0,0 0 0,0 1 1,0-1-1,0 0 0,0 0 0,0 0 0,0 0 1,0 0-1,0 0 0,0 0 0,0 0 1,-1-1-1,1 1 0,0 0 0,-1 0 0,1-1 1,-1 1-1,0 0 0,1-1 0,-1 1 1,0 0-1,0-1 0,0 1 0,0-1 0,0 1 1,0 0-1,0-3 0,-1 2-1135,1 0 0,-1 0-1,0 0 1,0 1 0,0-1 0,0 0-1,0 1 1,0-1 0,0 0 0,-2-1-1,3 3 1245,-9-11-4440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8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18 748,'1'-2'225,"-1"1"1,1 0-1,0 0 0,0-1 0,0 1 1,0 0-1,0 0 0,0 0 1,0 0-1,0 0 0,0 0 0,0 1 1,2-2-1,-2 1-92,0 1-1,-1 0 1,1 0-1,0 0 1,-1 0 0,1 0-1,0 0 1,-1 0-1,1 0 1,0 0 0,-1 0-1,1 0 1,0 0-1,-1 0 1,1 1 0,0-1-1,-1 0 1,1 0-1,-1 1 1,2 0 0,0 0 86,0 1 0,0 0 0,-1 0 0,1 0 0,-1 0 0,1 0 0,-1 0 0,0 0 0,0 0 0,0 1 0,0-1 0,0 0 0,0 1 0,0 2 0,0 9 319,0 1 0,-1 0 0,-1-1 1,0 1-1,-1-1 0,-5 19 0,1 3 41,-1 10-65,-53 397 2923,32 3-590,30-349-2143,21 148-1,-16-167-3955,-10-26-8118,-1-35 8533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29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8531 43 828,'12'20'6274,"-12"-20"-6058,0 0-1,-1 0 1,1 0-1,-1 1 1,1-1-1,-1 0 1,1 0-1,-1 0 1,1 0 0,-1 0-1,1 0 1,-1 0-1,1 0 1,-1 0-1,1 0 1,-1 0-1,1 0 1,-1 0 0,1 0-1,0 0 1,-1 0-1,1-1 1,-1 1-1,1 0 1,-1 0-1,-11-3-1384,-47-3 3225,0 2 1,-101 7-1,35 1-1095,-470-34 1269,151 4-1378,-662 30 246,737 3-925,-97 21 66,191-8-108,111-10-68,-318 17 72,-116 19-66,279-17-45,-233-10-34,145-9 2,-268 44 25,632-50-14,-456 40-24,-109 2-56,490-36 27,-72 4-21,140-10 1,15 0-227,1-2 0,-40-3 0,62-3-1086,17-3-2378,21-3-1308,15 3 890,5 4 1268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1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1 484,'0'4'1227,"-16"275"8294,1-36-6072,14 46 47,2-285-4806,1-13 619,-2-21-1490,-3-18-5275,0 25 5109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1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43 1072,'11'-6'2491,"-11"6"-2325,0 0 0,0 0 0,1 0 0,-1 0 0,0 0 0,1 0 0,-1 0 0,0 0 0,0 0 0,1-1 0,-1 1 0,0 0 0,0 0 0,1 0 0,-1-1 0,0 1 0,0 0 0,0 0 0,1 0 0,-1-1 0,0 1 0,0 0 0,0 0 0,0-1 0,0 1 0,0 0 0,1-1 0,-1 1 0,0 0 0,0 0 0,0-1 0,0 1 0,0 0 0,0-1 0,0 1 0,0-1 0,-6-2 288,0 0 0,0 0 0,-1 0 0,1 1 0,-1 0 0,1 0 0,-1 0 0,-9 0 0,-60-4 1684,65 6-1936,-19-1-157,0 2 0,0 1 0,0 1 0,-55 14 0,20 5-3357,5 7-3363,31-10 4390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1312,'4'41'2306,"-1"0"0,-5 59 0,0-22-544,2-39-976,4 162 2649,-4-198-3482,3 25 338,-3-27-370,0 0 0,1-1 0,-1 1 0,0 0 1,0 0-1,0-1 0,1 1 0,-1 0 1,0 0-1,1-1 0,-1 1 0,0 0 0,1-1 1,-1 1-1,1 0 0,-1-1 0,1 1 0,-1-1 1,1 1-1,0-1 0,-1 1 0,1-1 1,0 1-1,-1-1 0,1 0 0,0 1 0,0-1 1,0 0-1,19-25-8437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74 168,'4'-4'839,"0"0"1,0-1-1,-1 1 1,1-1-1,-1 0 0,0 0 1,-1 0-1,4-8 0,-1-11 5868,-10 26-6123,-4 4-308,0 1-1,0 0 0,1 0 0,0 1 1,0-1-1,1 2 0,0-1 0,0 1 1,1 0-1,-6 11 0,-6 13 555,-26 62-1,28-54-266,2 1-1,2 1 1,-10 66-1,19-85-343,1 0-1,1-1 1,1 1 0,1 0-1,1 0 1,1-1-1,1 1 1,9 27 0,-9-40-261,0-1 1,1 0 0,0 0 0,1-1 0,0 0 0,0 0-1,1 0 1,0 0 0,0-1 0,1-1 0,0 1-1,1-1 1,0 0 0,0-1 0,0 0 0,1-1 0,-1 0-1,1 0 1,18 5 0,17 8-4340,-27-8-6687,-12-7 8323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2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604 49 712,'-3'-8'1388,"-6"2"12,-4-3 20,-9 4-35,0-1-81,-12 0-116,-4 4-132,-9-4-124,0 6-212,-4 3-216,-2 2-336,-4 7-560,1-1-628,2 12-2640,7 2 1243,-3 12 821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2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1 292,'31'210'5694,"-10"-63"-2351,-13-74-1783,-7-51-1068,1 0 1,1 0-1,2-1 0,6 23 1,-10-42-527,3-6-1652,-2 0 1000,-1 0 0,1 1 0,-1-1 0,0 0-1,0 0 1,0 0 0,0 0 0,0-5 0,1-15-1274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666 61 468,'0'-2'255,"1"-1"0,-1 1 0,-1 0 0,1 0 0,0 0 0,0 0 0,-1 0 1,1 0-1,-1 0 0,0 0 0,0 0 0,1 0 0,-1 1 0,-1-1 0,1 0 0,0 0 0,0 1 0,0-1 0,-1 1 0,-1-2 0,-1 1 56,1 0-1,-1 0 0,0 0 0,0 0 0,0 1 1,0 0-1,-1 0 0,-7-2 0,-5 2 139,1-1 0,0 2 1,-1 0-1,1 1 0,-26 5 0,5 1-378,-46 16 1,69-18-837,0 0 0,0 1 0,1 1 0,0 0 0,0 0 0,1 2 1,0-1-1,-18 18 0,4 1-877</inkml:trace>
  <inkml:trace contextRef="#ctx0" brushRef="#br0" timeOffset="1">559 629 500,'4'3'3464,"-39"2"-2192,10-5-23,-6 3-81,-7 0-128,-9 0-112,-4 3-168,-2 5-220,0 0-272,-4 3-440,10 9-520,0 2-2820,3 4 1191,9 5 793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3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0 156,'7'74'1360,"-4"-4"-12,0 1 12,3 3 41,-3 2-53,1-11-68,2-3-112,-3-8-120,0-9-140,3-8-172,-2-14-164,2-12-192,3-8-268,7-34-1088,-7 5-3172,4-13 1407,-4-4 933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3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751 162 552,'3'-6'666,"-1"-1"-1,0 1 1,-1-1 0,0 0 0,0 0-1,0 0 1,-1-12 0,-1 16-397,0-1 1,0 1 0,0-1-1,0 1 1,0 0 0,-1 0-1,1 0 1,-1 0 0,0 0-1,0 0 1,0 0 0,0 0-1,0 1 1,-1-1 0,1 1-1,-1 0 1,-4-4 0,-1 1-97,0 0 0,1 1 0,-2 0-1,1 0 1,0 0 0,-1 1 0,0 1 0,0-1 0,0 1 0,0 1 0,0 0 0,0 0 0,0 1 0,0 0 0,-16 2 0,14-1-535,0 2 0,1-1 0,-1 1 0,0 1 0,-12 6 0,13-5-691,0 1-1,0 0 1,1 0-1,0 1 1,-10 9-1,-6 9-744</inkml:trace>
  <inkml:trace contextRef="#ctx0" brushRef="#br0" timeOffset="1">569 578 352,'19'11'1256,"-6"-2"-80,-4-1-116,-3-8 4325,-65-5-4421,24 5-88,-12 0-144,-10 5-220,-5 7-288,-14-1-416,13 3-592,-12 6-3148,3 5 1335,2 4 885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4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1 616,'0'0'5691,"-1"8"-4251,-6 326 7601,12-249-7106,29 168 1,-33-249-1934,0 0 0,-1 0 0,1 0 0,0 0-1,1 0 1,-1 0 0,1 0 0,0 0 0,0-1 0,0 1-1,0-1 1,0 1 0,1-1 0,0 0 0,3 4 0,-5-7-120,0 1 0,0-1 0,0 0 0,0 1 0,-1-1 0,1 0 0,0 0 1,0 0-1,0 0 0,0 0 0,0 0 0,0 0 0,0 0 0,0 0 1,0 0-1,-1 0 0,1-1 0,0 1 0,0 0 0,0-1 0,0 1 0,-1 0 1,1-1-1,0 1 0,0-1 0,-1 1 0,1-1 0,0 0 0,-1 1 1,1-1-1,0 0 0,-1 1 0,1-1 0,-1 0 0,1 0 0,0-1 0,13-31-8246,-7 13 5505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4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682 26 1016,'-3'-9'1392,"-3"4"32,-7-1 8,-2 3-7,-10 0-73,-7 3-104,-6 3-136,-9-3-112,-3 3-132,-10 0-232,1 2-264,-4 4-316,3-1-504,0-2-552,7 8-3044,3 9 1375,3-1 909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4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0 416,'-1'147'4757,"1"126"614,1-248-4897,-1-4-47,1 0 1,1-1-1,0 1 0,7 21 0,-9-40-393,0 0 0,1-1 0,0 1 0,-1-1 0,1 1 0,0-1 0,0 1 0,0-1 0,0 1 0,0-1 1,0 0-1,0 1 0,1 0 0,-1-2-105,0 1 1,-1-1 0,1 0 0,0 1 0,-1-1-1,1 0 1,0 0 0,-1 0 0,1 1-1,0-1 1,-1 0 0,1 0 0,0 0-1,-1 0 1,1 0 0,0 0 0,-1-1-1,1 1 1,0 0 0,0 0 0,0-1-1,2-1-541,0 1 0,0-1 0,0-1 0,0 1 0,-1 0 0,1-1 0,-1 1 0,0-1 0,0 0 0,3-4-1,7-10-1307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5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585 119 528,'4'-14'1212,"-8"3"80,1-3-16,-6 2 29,-4-4-93,-6 4-128,1-2-92,-11 6-104,1-1-148,-3 3-204,-1 4-196,-2 2-280,-4 5-360,3 7-380,-2 2-2888,8 8 1215,-2 9 801</inkml:trace>
  <inkml:trace contextRef="#ctx0" brushRef="#br0" timeOffset="1">626 512 12,'0'0'1488,"-15"-11"-28,-4 8-48,-6 1-19,-10-1-93,-9-3-128,-6 3-96,-4 3-192,1 0-260,-10 6-356,0 0-452,7-1-560,-1 15-2712,7 0 1175,9 8 773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5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0 816,'1'0'161,"-1"0"0,1 1 0,-1-1 0,0 0 0,1 0 0,-1 0 0,0 0 0,1 0 0,-1 0 0,0 0 0,1 1 0,-1-1 0,0 0 0,1 0-1,-1 0 1,0 1 0,0-1 0,1 0 0,-1 1 0,0-1 0,0 0 0,1 0 0,-1 1 0,0-1 0,0 0 0,0 1 0,0-1 0,1 0 0,-1 1 0,0-1 0,0 1 0,0 0 0,6 13 270,-4-2 129,0 0 0,-1 0 0,0 1 0,0-1 0,-2 0 0,-1 18 0,-1 18 605,1 72 1072,0-34 262,16 166-1,-13-244-2396,1 0 0,0 0 0,5 15 0,-7-21-182,1-1 0,-1 0-1,1 0 1,-1 0 0,1 0-1,-1 0 1,1 0 0,0 0 0,-1 0-1,1 0 1,0 0 0,0 0-1,0-1 1,-1 1 0,1 0 0,0 0-1,0-1 1,0 1 0,0-1-1,0 1 1,1-1 0,-1 1 0,0-1-1,0 0 1,0 1 0,0-1-1,0 0 1,1 0 0,-1 0 0,0 0-1,0 0 1,0 0 0,1 0-1,0-1 1,-1 1-364,0-1-1,0 0 0,0 1 1,0-1-1,0 0 1,0 0-1,-1 0 0,1 1 1,0-1-1,-1 0 1,1 0-1,0 0 0,-1 0 1,1-1-1,-1 1 1,0 0-1,1 0 0,-1-2 1,2-1-898,4-10-1061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30 384,'1'0'84,"-1"-1"1,0 0-1,1 1 0,-1-1 0,0 0 1,0 0-1,1 1 0,-1-1 0,0 0 1,0 0-1,0 0 0,0 1 0,0-1 1,0 0-1,0 0 0,0 0 0,0 1 1,-1-1-1,1 0 0,0 0 0,0 0 1,-1 1-1,1-1 0,0 0 0,-1 1 1,1-1-1,-1 0 0,1 1 0,-1-1 1,1 0-1,-1 1 0,1-1 0,-1 1 1,0-1-1,1 1 0,-1 0 0,0-1 1,1 1-1,-1-1 0,0 1 0,0 0 1,1 0-1,-1-1 0,0 1 0,0 0 1,0 0-1,-2 0 76,0-1-1,1 1 1,-1 0-1,1 0 1,-1 1 0,0-1-1,1 1 1,-1-1 0,1 1-1,-1 0 1,1-1 0,-4 3-1,1 1 57,0 0 0,1 0 0,-1 1 0,1 0-1,0-1 1,1 1 0,-1 0 0,1 1 0,0-1 0,0 1-1,1-1 1,-1 1 0,1 0 0,1 0 0,-1 0 0,1 0-1,0 0 1,0 0 0,1 0 0,-1 0 0,2 8 0,-1-9-101,0 0 1,0 1-1,1-1 1,0 0-1,0 0 1,0 0-1,0 0 1,1 0-1,0 0 1,0-1-1,0 1 1,1 0-1,-1-1 1,1 0 0,0 1-1,1-1 1,-1 0-1,1-1 1,-1 1-1,1-1 1,0 0-1,1 1 1,-1-2-1,0 1 1,6 2-1,-4-3-68,-1-1-1,0-1 0,0 1 0,0-1 0,1 1 1,-1-1-1,0-1 0,1 1 0,-1-1 0,0 0 1,0 0-1,0-1 0,0 1 0,0-1 0,0 0 1,0-1-1,-1 1 0,1-1 0,-1 0 0,1 0 1,-1 0-1,0-1 0,0 1 0,4-7 0,-2 5-17,-1-1-1,-1 1 0,1-1 0,-1-1 0,0 1 0,0 0 0,-1-1 1,1 0-1,-2 0 0,1 0 0,-1 0 0,0 0 0,0-1 0,-1 1 1,0 0-1,0-13 0,-2 16-25,1 1-1,-1-1 1,0 0 0,-1 0 0,1 1-1,-1-1 1,1 0 0,-1 1 0,0 0 0,0-1-1,-1 1 1,1 0 0,-1 0 0,1 0-1,-1 1 1,0-1 0,0 1 0,0-1 0,-1 1-1,1 0 1,0 0 0,-1 0 0,0 1-1,1-1 1,-1 1 0,0 0 0,0 0 0,-6-1-1,2 1-77,1 0-1,-1 0 1,0 0-1,0 1 1,0 0-1,0 1 1,0 0-1,0 0 1,1 1-1,-1 0 1,0 0-1,1 1 1,-9 4-1,3-1-233,-17 13-851,31-18 1019,-1 0 1,1 0 0,0 0 0,0-1-1,0 1 1,-1 0 0,1 0 0,0-1 0,0 1-1,0-1 1,0 1 0,0-1 0,0 1-1,0-1 1,2 1 0,4 0-8,-1 0 0,1 0 0,-1 0 0,1-1-1,-1 0 1,1 0 0,-1-1 0,13-3 0,17 0 428,-21 4 363,-13 0-561,0-1 0,-1 1 0,1 0-1,0 0 1,0 1 0,0-1 0,-1 0-1,1 0 1,0 1 0,3 1 0,-3-1 2,-1 1 0,1-1 1,0 1-1,-1 0 0,0 0 1,1 0-1,-1 0 0,0 0 1,0 0-1,2 3 0,1 6 247,-1 0-1,0 0 1,-1 0-1,0 1 1,-1-1-1,1 21 1,0-3 276,4 82 1373,3 32 311,-4-89-1439,1 5 484,14 61-1,-18-112-1346,9 29 510,-10-36-629,-1 0 0,1 0-1,0 0 1,-1 0 0,1 0 0,0 0-1,0 0 1,0 0 0,0 0 0,0 0-1,0 0 1,0 0 0,0 0 0,0-1 0,0 1-1,0 0 1,0-1 0,1 1 0,-1-1-1,0 0 1,0 1 0,1-1 0,-1 0-1,2 0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488 136 160,'9'-11'1432,"1"2"-124,-7-2-32,0 0 53,-6-3 23,-3 2 8,-7-2-80,-9 0-128,-6 0-116,-7 3-152,-9 2-220,0 4-228,-3 5-352,-3 2-452,-4 4-568,1 14-3300,-7 14 1439,7 5 953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6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1156,'3'51'1208,"1"0"0,-4 0-20,3-3 9,0-3-105,0 0-92,-3 0-104,3-5-76,0-3-84,0-6-116,1-6-176,-1-8-192,0-8-232,3-6-312,0-6-424,4-20-5401,-7 3 4513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679 37 276,'0'-6'2596,"-22"-5"-1212,7 5 85,-14 3-25,-2-2-108,-13 5-116,-6-3-132,-4 0-116,1 3-192,-10 3-220,3 3-276,4 2-316,-1-2-444,13 2-484,3 3-3100,7 4 1379,9-1 913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37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12 988,'6'2'10356,"-28"5"-8191,-39 4-433,32-10-595,0 0 1,-57-7 0,-10-10-3917,50 7-5681,35 6 5797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49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357 273 416,'0'-1'193,"-1"0"0,0-1 0,1 1 0,-1 0 0,1 0 0,-1 0 0,1 0 0,0-1-1,-1 1 1,1 0 0,0 0 0,0 0 0,0-1 0,0 1 0,0 0 0,0-1 0,0 1 0,0 0 0,0 0 0,1 0 0,-1-1 0,1 1 0,-1 0 0,1 0 0,-1 0-1,1 0 1,1-2 0,22-35 2118,-20 34-1945,6-9 177,1 0 1,0 1-1,1 0 0,0 1 0,1 0 0,0 1 0,0 1 0,21-11 0,-11 9-190,0 1 0,1 1 0,0 1 1,46-9-1,3 6-41,1 3 0,0 3 0,1 3 1,-1 4-1,129 19 0,-136-8-196,0 3 0,69 26 0,-96-28-69,-2 2 0,0 2 0,0 1-1,-2 2 1,0 1 0,-2 2 0,-1 2-1,0 1 1,-2 1 0,31 37 0,-42-42-27,-1 2 1,-2 0 0,0 1 0,-2 1-1,0 0 1,-2 1 0,-1 1 0,-2 0-1,0 0 1,-2 1 0,-2 1-1,0-1 1,-2 1 0,0 42 0,-4-38-10,-1 0 1,-3 0-1,0-1 1,-2 1-1,-2-1 1,-1 0-1,-22 55 1,15-55 6,-2 0 1,-1-1 0,-2-1-1,-1-1 1,-1-1 0,-1-1-1,-2-1 1,-1-1 0,-1-1-1,-1-2 1,-49 32 0,43-35-3,-2-1 0,0-1 0,-1-2 0,-1-2 1,-1-2-1,0-1 0,0-2 0,-1-2 0,0-1 1,-57 1-1,40-8-3,1-2 0,0-2 1,0-3-1,1-2 1,0-3-1,-64-22 0,73 17-7,0-2 1,2-2-1,0-2 0,2-2 0,0-1 0,2-3 0,-50-44 0,49 34-12,2-2 0,1-2 0,3-1-1,-49-77 1,66 88 0,0 0 1,3-1-1,0-1 0,2-1 1,2 0-1,2-1 0,-12-70 1,20 82 0,1 0 1,0 0-1,2 0 1,1 0-1,1 0 1,2 0-1,0 1 1,16-45-1,-10 41 10,1 1 0,2 0 0,1 1 0,1 1 0,1 0-1,38-42 1,-29 40-51,1 1-1,2 2 1,0 1-1,1 1 1,2 1-1,0 2 1,1 1-1,1 2 1,0 1-1,1 2 1,1 1-1,51-10 1,-48 16-255,1 1-1,0 3 1,0 0 0,0 3 0,0 1-1,43 9 1,-47-4-1215,0 1 0,0 3 0,59 24 0,-76-26-180,34 22-1,3 11-666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51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829 502 400,'-2'-8'442,"0"-1"0,1 1 0,0-1 0,0 1 0,1-1 0,0 1 0,0-1 0,1 0 0,0 1 0,1-1 0,0 1 0,0 0 0,1 0 0,0 0 0,0 0 0,9-14 0,-7 14-227,0 1 0,1-1 0,0 1 1,0 0-1,1 1 0,0-1 0,0 1 1,0 1-1,1-1 0,0 1 0,0 1 1,0-1-1,1 1 0,-1 1 0,13-4 1,7 1 87,1 0 1,-1 3 0,1 0 0,0 1-1,0 2 1,-1 1 0,32 6 0,4 4 156,-2 2 0,67 23 0,-97-25-269,1 2 0,-2 1 0,1 1 0,-2 2 1,0 0-1,-2 3 0,0 0 0,46 43 0,-61-50-107,0 1 0,-1 1 0,0 0 0,-1 0 1,0 1-1,-2 1 0,0-1 0,-1 2 0,0-1 0,-1 1 0,-2 0 1,1 0-1,-2 1 0,-1 0 0,0 0 0,-1-1 0,-1 30 0,-3-30-29,-1 1-1,-1-1 0,0 1 0,-1-1 1,-1 0-1,-1-1 0,0 0 0,-2 0 1,1 0-1,-2-1 0,0 0 0,-2-1 0,1 0 1,-27 24-1,13-15 5,-1-1 0,-2-2 1,0-1-1,-1-1 0,-1-2 0,-1 0 1,-39 14-1,30-15-1,-2-2 0,0-2 0,0-1 0,-1-3 1,0-1-1,-1-2 0,-84-2 0,63-7-9,1-3 0,0-2-1,1-4 1,0-2 0,1-2-1,-97-43 1,115 40-31,1-2 1,0-2-1,2-1 1,1-3-1,1-1 0,2-2 1,0-1-1,3-2 0,-48-60 1,63 69-8,1-2-1,2 0 1,0-1 0,2-1-1,-19-56 1,27 65-6,1 0 0,1 0 1,1 0-1,0 0 1,2 0-1,0-1 0,1 1 1,1 0-1,1-1 0,7-29 1,-2 26-24,0 2 0,2-1 0,1 1 0,0 0 0,2 1 1,0 1-1,1-1 0,2 2 0,0 0 0,0 1 0,2 0 0,0 2 1,1 0-1,1 0 0,0 2 0,1 1 0,1 0 0,0 1 1,1 2-1,0 0 0,0 1 0,1 1 0,0 1 0,0 1 0,1 2 1,0 0-1,0 1 0,0 1 0,34 3 0,24 8-621,-1 3 0,0 4-1,-1 4 1,120 45 0,-134-38-1325,-44-18-703,-2 2 0,30 18 1,-20-6 115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52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89 48,'3'-1'1163,"10"-2"16,-10 2 8,27-12 5636,23-15-2001,-38 22-4265,0 0 0,1 1 0,25-5 0,-13 4-328,1 2 0,-1 1 0,1 1 0,0 1-1,-1 2 1,1 1 0,0 1 0,-1 2 0,37 10-1,-19-1 53,0 3 0,84 43 0,-100-43-44,-1 2-1,0 0 0,-1 2 0,48 48 1,-68-61-153,0 1 1,-1 1-1,0-1 1,0 1-1,-1 0 1,0 1-1,5 14 1,-9-21-55,0 0 1,-1 1 0,0-1-1,0 1 1,0-1 0,-1 1-1,0-1 1,0 1 0,0 0-1,0-1 1,0 1 0,-1-1-1,0 1 1,0-1 0,0 1-1,-1-1 1,0 0 0,1 0-1,-1 0 1,-1 0 0,-3 6-1,0-2 9,-1-1 0,0 0-1,0-1 1,0 0 0,-1 0 0,0 0-1,0-1 1,-1 0 0,1 0-1,-1-1 1,0-1 0,-1 1-1,1-1 1,-15 2 0,-12 1 66,-1-1-1,-55 0 1,55-4-26,-13-1-35,34-1-100,1 0 0,-1 2 0,0 0 0,1 1 0,-1 0 0,1 1 0,-20 7 0,35-10 10,0 0-1,-1 0 1,1 0 0,0 1 0,0-1-1,0 0 1,0 0 0,0 0 0,0 1 0,0-1-1,0 0 1,-1 0 0,1 1 0,0-1-1,0 0 1,0 0 0,0 1 0,0-1-1,0 0 1,0 0 0,0 1 0,0-1 0,1 0-1,-1 0 1,0 1 0,0-1 0,0 0-1,0 0 1,0 0 0,0 1 0,0-1-1,0 0 1,1 0 0,-1 0 0,0 1 0,0-1-1,0 0 1,1 0 0,-1 0 0,0 0-1,0 0 1,0 1 0,1-1 0,-1 0-1,0 0 1,0 0 0,0 0 0,1 0 0,12 9-2126,-12-8 1489,19 8-9189,-8-6 6754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53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0 168 1124,'9'144'5132,"-2"-56"-3148,34 395 7834,-40-466-9374,-1-12-139,0 1 0,1-1 0,-1 0 0,4 10 0,-4-14 216,-1-7-64,-14-69-104,3 0 0,-1-82 0,7-160-972,6 304 607,0-22-52,3-85-100,-2 109 187,1 0-1,0 0 1,0 1-1,1-1 1,1 1-1,-1 0 1,2 0-1,7-14 1,-11 21 1,1 1 0,-1 0 0,1 0 0,-1 0 0,1 0 0,0 1 0,0-1 0,0 0 0,0 1 0,0-1 0,0 1 0,0-1 0,0 1 0,0 0 0,1 0 0,-1 0 0,1 1 1,-1-1-1,0 0 0,1 1 0,4-1 0,-3 1 11,0 1 1,1 0-1,-1 0 0,0 0 1,0 0-1,1 0 1,-1 1-1,0 0 1,0 0-1,-1 0 1,6 4-1,7 6 59,-1 1 1,0 0-1,-1 1 0,15 20 0,-12-16-35,-9-9-35,0 1 0,0-1 0,-1 1-1,8 14 1,-14-21-46,0 0 0,1 0 0,-1 0 0,0 0 0,-1 1 0,1-1 0,0 0 0,-1 0-1,0 0 1,1 1 0,-2-1 0,1 0 0,0 0 0,0 1 0,-1-1 0,0 0 0,0 0 0,0 0 0,0 0 0,0 0-1,-2 4 1,-5 4-242,1-1 0,-1 1 0,-1-2 0,0 1 0,0-1 0,-1 0 0,0-1 0,-18 11 0,-35 18-3653,4-7-4410,32-18 5490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3:54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24 32,'0'-1'123,"0"0"-1,0 0 1,0 0-1,0 0 1,0 0-1,-1 0 1,1 0-1,0 0 1,-1 0-1,1 0 1,-1 0-1,1 0 1,-1 0-1,1 0 1,-1 1-1,0-1 1,1 0-1,-1 0 1,0 1-1,0-1 1,1 0-1,-1 1 1,0-1-1,0 1 1,0-1-1,0 1 1,0 0 0,0-1-1,0 1 1,0 0-1,0 0 1,0-1-1,0 1 1,0 0-1,0 0 1,0 0-1,0 0 1,0 0-1,-1 1 1,-4-1 152,1 1 0,-1 0 0,0 0 0,0 0 0,-8 4 0,10-3-151,0 0-1,0 1 1,1-1-1,-1 1 1,1 0-1,0 0 1,0 0-1,0 0 1,0 1-1,0-1 1,1 1-1,-3 3 1,0 3 180,0-1-1,0 1 1,-5 18 0,9-26-267,0-1 1,1 1 0,-1 0 0,1-1 0,0 1 0,0 0 0,-1 0 0,1-1 0,0 1 0,0 0 0,1 0 0,-1-1 0,0 1 0,1 0 0,-1 0 0,1-1-1,-1 1 1,1 0 0,0-1 0,0 1 0,-1-1 0,1 1 0,0-1 0,1 0 0,-1 1 0,0-1 0,0 0 0,1 0 0,-1 1 0,0-1 0,1 0 0,-1 0-1,1-1 1,-1 1 0,1 0 0,0 0 0,-1-1 0,1 1 0,0-1 0,-1 1 0,3-1 0,4 1 51,0 1 0,0-2 1,0 1-1,0-1 0,0 0 1,-1-1-1,17-3 0,-18 2-49,0 0-1,0 0 1,0 0-1,-1-1 1,1 0 0,-1 0-1,1-1 1,-1 1-1,0-1 1,0 0-1,5-6 1,-9 9-31,0-1 0,0 1-1,1-1 1,-1 1 0,0-1 0,0 1-1,0-1 1,-1 0 0,1 0 0,0 0 0,-1 1-1,1-1 1,-1 0 0,1 0 0,-1 0-1,0 0 1,0 0 0,0 0 0,0 0-1,0 0 1,-1 1 0,1-1 0,0 0 0,-1 0-1,1 0 1,-1 0 0,0 1 0,0-1-1,0 0 1,0 0 0,0 1 0,0-1 0,0 1-1,0-1 1,0 1 0,-1 0 0,1-1-1,-1 1 1,1 0 0,-3-2 0,-2-1 2,-1 0 0,1 0 0,-1 0 0,0 1 0,0 0 1,0 0-1,0 1 0,0 0 0,-1 0 0,1 1 0,-1 0 0,-14-1 0,-6 3-50,-1 1-1,-31 5 0,24-2-36,-14 7-424,66-16 444,9-2 151,49-6 0,-67 11 25,0 0 1,0 1-1,-1 0 0,1 1 0,0-1 0,0 1 1,-1 1-1,1-1 0,-1 1 0,1 0 0,-1 1 1,0-1-1,8 6 0,-10-5-10,0 0 0,-1 0 0,0 1-1,0 0 1,0 0 0,0 0 0,0 0 0,-1 0 0,1 0 0,-1 1-1,0-1 1,-1 1 0,2 4 0,2 11 443,4 35-1,-8-54-535,5 80 1543,-4 120 0,-4-99-521,1-64-617,0-23-296,1-1 0,0 1 0,1-1-1,5 26 1,-6-40-193,0 0-1,0 1 1,0-1-1,0 0 1,0 0-1,1 1 1,-1-1-1,0 0 1,0 1 0,1-1-1,-1 0 1,0 0-1,0 1 1,1-1-1,-1 0 1,0 0-1,0 0 1,1 0-1,-1 1 1,0-1 0,1 0-1,-1 0 1,0 0-1,1 0 1,-1 0-1,0 0 1,1 0-1,-1 0 1,0 0 0,1 0-1,-1 0 1,0 0-1,1 0 1,-1 0-1,1 0 1,-1 0-1,0 0 1,0-1 0,1 1-1,-1 0 1,0 0-1,1 0 1,-1 0-1,0-1 1,0 1-1,1 0 1,-1 0 0,0-1-1,0 1 1,1 0-1,-1 0 1,0-1-1,0 1 1,1-1-1,15-17-4916,-14 16 4562,18-18-3852,4 2 1298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4:59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1 868,'3'5'526,"-1"1"-1,0 0 1,0 0 0,0 0-1,-1 1 1,0-1 0,0 0-1,0 1 1,-1-1 0,0 0-1,0 7 1,0 10 325,1 204 3754,3-75-2352,-2-53-1183,16 108 1,-15-192-2532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66 172,'1'-9'1618,"-1"0"0,2 1 0,-1-1 1,4-11-1,-5 20-1462,0-1 1,0 1-1,0-1 1,1 1-1,-1-1 1,0 1 0,0-1-1,0 1 1,0 0-1,1-1 1,-1 1-1,0-1 1,0 1-1,1 0 1,-1-1-1,0 1 1,0 0-1,1-1 1,-1 1 0,1 0-1,-1-1 1,0 1-1,1 0 1,-1 0-1,1-1 1,-1 1-1,0 0 1,1 0-1,-1 0 1,1 0-1,-1 0 1,1 0 0,-1-1-1,1 1 1,-1 0-1,1 0 1,-1 1-1,1-1 1,-1 0-1,1 0 1,-1 0-1,0 0 1,1 0-1,-1 0 1,1 1 0,-1-1-1,1 0 1,-1 0-1,1 1 1,19 16 1406,-20-16-1525,70 71 3659,-35-38-2980,-2 1 0,-2 1 0,-1 2 0,26 44 0,-37-47-458,-1 0-1,-2 1 1,-2 1 0,-1 0 0,-2 1-1,-2 0 1,-1 1 0,-2 0 0,-2 0-1,-1 0 1,-2 0 0,-7 66 0,-1-58-205,-2-1 1,-2 0 0,-2-1-1,-2 0 1,-1-1 0,-38 68-1,40-86-1280,-12 24-2452,20-33-1383,1 1-3449,2-1 4835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4:59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811 10 264,'0'0'1223,"7"-3"-180,-6 1 515,-7 0 8001,-191 0-3964,-111 16-3141,218-8-2041,-35 4-1981,84-5-2264,1 3-4634,29-6 5507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5:13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156 271 316,'3'4'822,"-3"-3"-694,1-1 1,-1 1 0,1 0 0,-1-1 0,0 1 0,1-1-1,-1 1 1,0 0 0,1-1 0,-1 1 0,0 0-1,0-1 1,1 1 0,-1 0 0,0 0 0,0-1 0,0 1-1,0 0 1,0 0 0,0-1 0,0 1 0,0 0-1,-1-1 1,1 1 0,0 0 0,0 0 0,-1-1 0,1 1-1,0 0 1,-1-1 0,0 2 0,0-1 135,-23 8 769,16-7-845,1-1 0,-1 0 0,1 0-1,-1-1 1,0 0 0,-11-2 0,15 1-141,1 0 0,-1 0 0,1 0 0,0 0 0,0-1 0,0 0 0,0 0 0,0 1 0,0-2 0,0 1 0,0 0 0,1-1 0,-1 1 1,1-1-1,0 1 0,-1-1 0,-2-6 0,3 4-7,-1-1 1,1 1 0,0-1-1,1 0 1,-1 0-1,1 0 1,0 0-1,1 0 1,-1 0 0,1 0-1,0 0 1,1 0-1,0 0 1,0 0 0,0 0-1,0 0 1,1 0-1,0 0 1,4-7 0,-2 3 64,1 1 1,-1 1 0,1-1 0,1 1 0,0 0-1,0 0 1,0 0 0,1 1 0,0 0 0,0 1 0,12-9-1,-8 9 96,0 0 0,0 1-1,1 0 1,0 1 0,0 0-1,0 1 1,0 0 0,0 1-1,1 0 1,-1 1 0,1 1 0,-1 0-1,21 2 1,-31-2-162,0 1 0,0-1 1,0 0-1,1 1 0,-1-1 0,0 1 0,0 0 1,0 0-1,-1 0 0,1 0 0,0 0 1,0 0-1,0 0 0,-1 1 0,1-1 0,-1 1 1,1-1-1,2 4 0,-4-4-4,1 1-1,0 0 1,0 0-1,-1 0 1,1 0-1,-1 0 1,0 0 0,0 0-1,0-1 1,1 1-1,-2 0 1,1 0-1,0 0 1,0 0 0,-1 0-1,0 3 1,-1 1-37,0-1 0,-1 0 0,1 1-1,-1-1 1,0 0 0,-1-1 0,1 1 0,-1 0 0,0-1 0,0 0 0,0 0 0,-8 5 0,-30 13-1549,24-15-2122,-31 7 0,20-8 1510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5:17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1 292,'3'0'909,"-2"0"-657,-1 0-1,1 0 0,0 0 1,-1 0-1,1 0 1,0 0-1,-1 0 0,1 1 1,0-1-1,-1 0 0,1 0 1,0 1-1,-1-1 0,1 0 1,0 1-1,-1-1 0,1 0 1,-1 1-1,1-1 0,0 2 1,2 8 3041,-3 0-3844,-9 87 3626,4 122 1,6-160-2324,2 258 2610,-3-258-5131,4-58 155,6-17-8112,-9 6 7436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5:18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610 1 448,'33'13'7811,"-32"-12"-6817,7 4 1099,-8-5-2014,1 0 0,-1 0 0,0 0 0,0 0 0,0 0 0,0 1 0,1-1 0,-1 0 0,0 0 0,0 0 0,0 0 0,0 0 0,0 0 0,1 0-1,-1 1 1,0-1 0,0 0 0,0 0 0,0 0 0,0 0 0,0 1 0,0-1 0,0 0 0,0 0 0,0 0 0,0 1 0,0-1 0,0 0 0,1 0 0,-1 0 0,0 0 0,-1 1 0,1-1 0,0 0 0,0 0 0,0 0 0,0 1 0,0-1 0,0 0-1,0 0 1,0 0 0,0 0 0,0 1 0,0-1 0,0 0 0,-1 0 0,1 0 0,0 0 0,0 1 0,-12 3 507,-1 0 1,1 0-1,-1-1 0,0 0 1,-21 0-1,-73 0 891,77-3-1139,-149-5 728,-6 1-5629,173 5 3361,-19 4-7703,18 0 6382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5:18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484 66 148,'0'0'1395,"4"0"-45,11 0 7280,-20-4-7431,-6-2-604,0 1-1,1 1 1,-1-1-1,-1 2 1,1 0-1,-23-4 1,-82-5 2499,93 10-2707,-35-4 184,-58-3-239,78 12-4781,2 3-4239,26-3 5769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5:23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556 4 56,'11'-3'783,"-9"3"1428,0 0-1536,9 0-38,-9 0-20,10 6 1711,-5-1-1835,1 0 1,-1 0-1,0 1 0,-1-1 1,0 1-1,0 1 1,0-1-1,6 11 1,15 14 248,-15-17-525,-1 0 1,0 1-1,-1 0 1,-1 0-1,0 1 1,-1 1-1,-1-1 1,-1 1-1,6 22 1,20 65 315,15 61 158,-7 124 976,-38-249-1538,-1 0 1,-3 1-1,-1-1 1,-2 0-1,-14 52 1,-13 7 206,17-64-253,-1 0-1,-3-2 1,0 0 0,-34 43-1,-81 87 278,127-156-341,-10 12 16,-2 0-1,-1-2 1,0 0-1,-1-1 1,0-1-1,-25 12 0,39-23-28,0 0-6,0 0 0,-1 0 0,1-1 0,-1 0 0,1-1 1,-1 0-1,0 0 0,-12 1 0,15-3 0,-1 0-1,1-1 0,-1 1 1,0-1-1,1-1 1,0 1-1,-1-1 0,1 0 1,0 0-1,0 0 1,0-1-1,0 0 0,0 0 1,0 0-1,1 0 1,0-1-1,-1 0 1,1 0-1,-6-8 0,0-2-11,1-1-1,1 0 1,0-1-1,-10-27 1,4 9-5,-2-9-57,-18-71 1,15 47 15,-4-10 24,2-2-1,-17-150 1,34 174 27,3 0 1,2 0 0,2-1-1,3 1 1,2 1-1,3-1 1,19-57-1,-18 79 11,3-1-1,32-55 0,-28 57-15,-12 18 12,1 0 0,1 0 0,0 1 0,1 0-1,21-20 1,-11 15 12,1 1-1,1 1 0,1 0 1,0 2-1,44-20 1,-58 31-364,0 0 1,0 1 0,0 0 0,1 0-1,-1 1 1,1 1 0,-1-1 0,1 1-1,14 3 1,-11-1-1871,1 0-1,-1 1 1,17 7-1,-5 1-262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6:07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36 848,'0'-2'694,"0"-1"-1,0 1 0,1 0 1,-1-1-1,1 1 1,0-1-1,0 1 1,-1 0-1,1-1 1,3-3-1,-4 5 309,5-4 433,-2 10 4876,0 21-5445,0 1 1,-2 37 0,0 13 80,36 351 1815,-26-324-2611,-9-35-4337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6:07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830 12 836,'0'0'2142,"9"-5"1418,-5 1 491,-6 2-427,-10 1-2978,0 1 0,0 1-1,0 0 1,-1 0 0,-14 5-1,-67 21 864,66-19-1104,-281 75 1985,102-35-5971,181-43-1412,-30 2-1,23-6 1828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6:46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57 128,'0'0'2561,"0"-4"-2430,2-11-3,-1 11 0,2-28 2557,-3 30-374,-10 46-1436,0 200 1749,23 271 0,-14-393-4326,2-115 506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6:47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877 17 84,'0'0'8549,"3"1"-7818,5 3 921,-12 0 2034,-13-2-458,2-1-4003,-129-11 4332,-11 0-2421,-113 15-329,-1 1-3465,259-7 2495,4-1-2002,25-15-10604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0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26 572,'3'-13'4485,"-3"13"-4242,0-1 0,0 1 1,1 0-1,-1-1 0,0 1 1,0-1-1,0 1 0,0 0 1,0-1-1,0 1 0,0 0 1,0-1-1,0 1 0,0-1 1,0 1-1,0 0 0,0-1 1,0 1-1,0 0 0,-1-1 1,1 1-1,0 0 0,0-1 1,0 1-1,-1 0 0,1-1 1,-1 0 729,1 1-730,0 0 1,-1-1-1,1 1 0,-1 0 1,-4 1 2,-1 1 1,1-1 0,0 1-1,0 1 1,0-1 0,0 1-1,0 0 1,0 0 0,1 0-1,0 0 1,-1 1 0,1 0-1,-4 4 1,-11 14 683,-21 30 0,30-38-680,-15 22 258,1 2 0,2 1-1,2 0 1,-17 48 0,-45 171 1155,72-220-1406,2 1 0,1 0 1,2 0-1,1 1 1,3 0-1,5 66 0,-2-87-216,2 1-1,0-1 0,1 0 0,1-1 0,1 1 0,14 28 1,-14-35-168,1 0 0,0 0 0,1-1 0,0 0 0,0 0 0,1-1 0,1 0 0,0-1 0,0 0 0,13 7 0,-13-10-607,0-1 0,1 1 0,-1-2 1,1 0-1,24 6 0,30 0-10752,-46-7 8479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07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338 191 252,'6'-8'600,"75"-92"4700,-72 91-4918,0 0 0,1 0-1,0 1 1,0 0 0,1 1 0,0 0 0,21-9 0,-25 14-247,1 0 1,-1 0-1,1 1 1,-1-1-1,1 2 1,0-1-1,15 2 0,56 10 589,-55-7-554,32 8 376,58 21-1,-67-19-232,-11-2 3,-1 2 0,0 1 0,53 31 0,-63-31-137,-1 2 0,0 0 0,-1 2 0,-1 0 1,24 28-1,-32-31-144,-1 1 0,0 0 0,-1 0-1,-1 1 1,-1 1 0,-1-1 0,0 2 0,-1-1 0,-1 1 0,-1 1 0,-1-1 0,-1 1 0,-1 0 0,2 32 0,-6-24-20,-1 0 0,-1 0 0,-1 0 0,-1 0 0,-2-1 0,-14 38 0,13-45-14,-2 0 0,0-1 0,-1 0 0,-1-1 0,-1 0 0,0-1 0,-2 0 0,-30 28 0,3-11-13,-2-2 0,-1-2 0,-2-1 0,-1-3 0,-1-2 0,-1-2 0,-1-3 0,-1-1 0,-97 20 0,129-35-5,-1 0 0,0-2 0,0-1 0,0 0 0,0-2 0,-1 0 0,-25-5 0,33 3 4,0-1 0,0-1 1,1 0-1,-1 0 0,1-1 0,0-1 0,0 0 0,1-1 0,0 0 0,1-1 0,-15-14 0,0-5 2,0-1 0,2-1-1,2-2 1,0 0 0,3-1 0,0-1-1,-14-39 1,12 19-13,2-1-1,3 0 1,3-1-1,-8-65 1,16 86-173,3-1 1,0 1-1,3 0 0,1-1 1,1 1-1,10-40 0,-11 66-460,0 0 0,1 0-1,0 0 1,1 0 0,0 1 0,0-1-1,1 1 1,0 0 0,0 0-1,1 1 1,10-12 0,12 3-1381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09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439 195 332,'56'-56'5147,"-35"33"-3485,36-29 0,-48 46-1408,0 0 1,0 0-1,0 0 1,1 1 0,-1 1-1,1 0 1,1 0-1,11-2 1,11-1 549,0 3 0,66-2 0,68 14 632,-106-5-1069,-35-1-227,29 0 154,0 3 0,64 14 1,-66-6-73,52 21 1,-79-23-149,0 0-1,-1 2 1,45 31 0,-24-8 125,-2 2 1,-1 2 0,68 85-1,-93-104-112,-1 1 0,-1 1 0,-2 1 0,0 0 1,-1 1-1,-1 0 0,-2 1 0,8 28 0,-16-40-69,0 0 1,-1 0-1,0 0 1,-1 0 0,-1 0-1,0 0 1,-1-1-1,-1 1 1,-4 15-1,-8 18 58,-24 54-1,21-64 3,-1-1-1,-2-1 0,-2-1 0,-1-1 0,-1-1 0,-44 43 0,48-56-18,0 0 0,-2-2-1,0 0 1,-42 21-1,31-20 151,-1-2 0,-66 20-1,-77 5 365,82-24-102,-121 7 0,175-22-408,0-3 0,0-1 0,0-2 0,0-1 0,-58-17 0,63 10-56,0-1 1,1-3-1,1 0 0,1-2 1,0-2-1,1-1 0,1-2 1,2-1-1,0-1 0,1-2 1,2 0-1,1-2 0,-41-59 1,45 57-20,2 0 0,1-2 0,-16-37 0,29 54 7,0 0 0,1 0-1,1-1 1,0 1 0,2-1-1,0 0 1,0 0 0,2 0-1,1-21 1,2 17-6,2 0 1,0 1-1,1-1 1,1 1-1,0 1 1,2-1-1,1 1 1,0 1-1,1 0 1,1 0-1,14-15 0,9-9-354,2 2-1,2 1 0,45-34 0,-50 47-893,60-37 1,-3 15-4619,-26 22 1673,-4 10 1276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50.2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226 48 964,'-11'-4'4024,"-6"-3"2431,12 4-5602,4 3-808,1 0 0,0 0 0,0 0 0,0 0 0,0 0 0,0 0 1,0 0-1,-1 0 0,1 0 0,0 0 0,0 0 0,0 0 0,0 0 0,0 0 0,0 0 1,0 0-1,0 0 0,0-1 0,0 1 0,-1 0 0,1 0 0,0 0 0,0 0 0,0 0 1,0 0-1,0 0 0,0-1 0,0 1 0,0 0 0,0 0 0,0 0 0,0 0 1,0 0-1,0 0 0,0 0 0,0-1 0,0 1 0,0 0 0,0 0 0,0 0 0,0 0 1,0 0-1,0 0 0,0 0 0,0-1 0,0 1 0,1 0 0,-1 0 0,0 0 1,0 0-1,0 0 0,0 0 0,0 0 0,0 0 0,0 0 0,0-1 0,0 1 0,0 0 1,1 0-1,8-5 222,1 1 1,0 0 0,1 1-1,-1 0 1,1 0-1,-1 1 1,1 0 0,21 0-1,7 2 413,48 5-1,-44 0-372,0 2 0,0 2 1,-1 2-1,0 1 1,-1 3-1,0 1 0,-1 2 1,-1 1-1,-1 2 0,59 45 1,-86-58-250,-1 2 1,0-1-1,0 1 1,-1 1-1,0 0 1,-1 0-1,0 1 1,-1-1-1,-1 2 1,10 21 0,-13-26-39,-1 0 1,0 0 0,0 0 0,-1 1-1,0-1 1,0 1 0,-1-1 0,0 0-1,0 1 1,-1-1 0,0 0 0,-1 1-1,0-1 1,0 0 0,-1 0 0,0 0-1,0 0 1,-8 13 0,-2-3-7,0-1 1,0-1-1,-2 0 0,0-1 1,-1-1-1,0 0 1,-1-1-1,0-1 0,-1-1 1,-37 18-1,-9-1-19,0-4 1,-70 18-1,-390 74 320,491-108-390,31-7-317,6-4-1482,9-3 799,-9 5-190,0-1 0,0 1-1,0 0 1,0 0-1,0 0 1,0 1-1,1-1 1,5 1-1,12 3-1908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57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176 1 12,'-16'24'1252,"0"2"0,2 0 0,1 1 0,1 0 0,1 1 0,-9 39 0,-27 172 943,35-158-1656,3 1 1,5-1-1,3 1 0,3 0 0,4 0 1,31 153-1,-28-199-442,2-2-1,20 48 1,-23-65-162,1 0 1,0 0-1,2-1 1,0-1-1,0 0 1,16 15-1,-21-24-129,1 1 1,0-1-1,0 0 1,1-1-1,0 0 1,0 0-1,0-1 1,0 0-1,15 5 0,-15-7-455,1 0 0,0-1-1,-1 0 1,1 0-1,0 0 1,-1-2-1,1 1 1,0-1-1,0 0 1,9-3 0,25-7-1328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58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563 2 952,'16'-1'2581,"-13"1"-2149,0 0-1,0-1 1,-1 1-1,1 0 1,0 0 0,0 1-1,0-1 1,0 1-1,0-1 1,0 1-1,0 0 1,5 3 1833,-12-2-1434,-8 3-420,1-1-1,-1 0 1,0-1-1,0 0 0,0-1 1,-14 1-1,-84 2 1184,57-4-1074,-136-1-888,65-8-6902,99 4 4154,5 1 947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58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582 9 476,'4'3'2044,"-4"-2"-1887,1-1 0,-1 1 1,0-1-1,0 0 0,0 1 0,0-1 0,1 1 1,-2 1 49,0 0 0,-1 0 0,1 0 1,0-1-1,-1 1 0,1 0 0,-1-1 1,1 1-1,-1-1 0,0 0 0,0 0 1,0 1-1,1-1 0,-1 0 1,0 0-1,0-1 0,-1 1 0,1 0 1,0-1-1,0 1 0,0-1 0,0 0 1,0 0-1,-4 0 0,-11 1 548,0 0-1,-17-3 1,22 1-331,-146-19 2749,41 2-2475,92 16-1648,0 1-1,-44 3 0,60-1-731,1 1 0,-1-1-1,-14 6 1,7-1-451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58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450 107 80,'6'0'996,"0"-1"0,0 0 0,0 0 0,11-4 0,-7 2 1527,-14 1-1534,-9-4-409,-1 1 0,1 0-1,-1 1 1,0 1 0,-18-3 0,3 0-109,-171-31-239,66 18-7840,101 16 5762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7:59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80,'4'-5'827,"0"1"-1,0 0 1,0 0 0,0 0-1,0 1 1,1-1 0,0 1 0,-1 0-1,1 0 1,9-3 0,-4 2-123,0 1 0,0 1 0,0 0 1,0 0-1,15-1 0,2 3 106,0 1-1,1 1 1,44 10 0,-36-4-326,1 3 1,-2 0 0,0 3 0,58 29 0,-49-18-91,-2 2 0,0 2 0,39 35-1,-47-34-161,-2 1 0,-2 1 0,-1 2 1,-1 1-1,-2 1 0,-2 1 0,-1 1 0,19 46 0,-30-59-184,-2 2 1,-1 0-1,-2 0 1,0 0-1,-2 1 0,0 0 1,-3 0-1,0 0 1,-1 0-1,-2 0 0,-1 0 1,-1 0-1,-14 54 0,8-55-435,-1 0-1,-2 0 1,-1-1-1,0 0 1,-2-1-1,-1-1 1,-1-1-1,-1 0 0,-33 31 1,9-14-2217,-3-2 0,-1-2 0,-87 52-1,-4-12-665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02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 96,'22'-5'12841,"-17"6"-12459,1 0 1,-1 0-1,1 0 0,-1 1 1,0 0-1,0 0 0,0 1 0,0 0 1,0-1-1,0 2 0,-1-1 0,6 5 1,7 4 276,40 24 827,21 15-187,-56-37-836,42 22 0,-13-8-95,-10-6-82,1-2 1,51 18 0,93 21 455,-86-29-357,238 59 797,-300-81-1099,1-3-1,0-1 1,0-1-1,0-3 1,1-1-1,40-6 1,-57 3-85,-1-2 1,0 0-1,0-1 1,0-1-1,24-12 0,-37 14-22,0 0 0,1 0 0,11-12-1,12-8-14,-15 13 32,0 1 0,1 1 1,1 1-1,0 1 0,0 0 0,0 2 1,1 0-1,33-6 0,-37 11 10,1 0-1,-1 1 0,0 1 1,0 0-1,1 2 1,29 5-1,38 16-130,9 1-202,-80-21 274,-1-2 0,0 1 0,0-2 0,1 0 0,17-2 0,99-19-2008,-62 9-1644,0 2-7155,-48 7 7715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03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1052 1180,'11'19'12164,"-6"-37"-9336,-2-44-2999,-3 49 1290,6-498 3282,-6 406-3801,3-158-401,-2 236-2301,5-39-1,-3 61 1320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170 631 492,'15'255'14113,"-15"-227"-10026,-49-242-2159,5 29-1642,-10-145-588,52 315 339,1 0 1,1 0 0,0-1-1,1 1 1,0 0-1,1 0 1,1 0-1,9-28 1,-12 41-32,1 1 0,-1 0 0,1 0 0,0 0 0,-1 0 0,1 0 0,0 0-1,-1 0 1,1 0 0,0 0 0,0 0 0,0 0 0,0 0 0,0 0 0,0 1 0,0-1 0,0 0 0,0 1 0,0-1 0,1 1 0,-1 0 0,0-1 0,0 1 0,0 0-1,1-1 1,-1 1 0,0 0 0,0 0 0,1 0 0,-1 0 0,0 0 0,0 1 0,1-1 0,-1 0 0,0 0 0,0 1 0,0-1 0,1 1 0,-1-1 0,0 1 0,2 1-1,2 1 7,0 0 0,0 0 0,0 0 0,0 1 0,-1 0-1,0 0 1,0 0 0,5 6 0,29 41 85,-3 2 1,33 66-1,-63-107-81,1 0 0,-2 1-1,0 0 1,0 0 0,-1 0 0,-1 0-1,0 0 1,0 1 0,-2 23 0,0-30-12,-1 1 1,0-1-1,-1 0 0,0 1 1,0-1-1,0 0 1,-1 0-1,0 0 1,0-1-1,-1 1 1,0-1-1,0 0 0,0 0 1,-1 0-1,0 0 1,0-1-1,-1 0 1,-10 9-1,2-6-36,1 0 0,-1 0 0,-1-2 0,1 1 0,-28 6 0,-18 1-2610,0-4-6104,53-7 5259,1-1 1058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03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0 443 1204,'0'-9'726,"1"0"-1,0 1 1,1-1 0,0 1 0,0-1-1,1 1 1,0 0 0,0 0-1,5-9 1,8-8 694,23-33-1,-24 37-603,2-1-177,0 0 0,2 1 0,0 2 0,1-1 0,1 2 0,1 1 0,0 1 0,47-26 0,-53 34-290,0 1 0,0 0-1,1 1 1,0 1 0,0 1-1,0 0 1,0 1 0,1 1-1,-1 0 1,1 2 0,-1 0-1,1 1 1,-1 0 0,1 2-1,22 6 1,10 8 118,0 2 1,-2 3-1,-1 1 0,-1 3 0,-1 1 0,64 52 0,-73-56-1801,-4-3-3827,0 10-8535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05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0 532 632,'0'0'3110,"4"3"-2104,0 4-437,0 0 0,0 0 1,0 0-1,-1 0 0,1 1 0,-2-1 0,3 12 0,13 67 2357,-10-43-1870,61 291 4973,-68-331-5982,1 8 385,0 1-1,2 19 0,-13-74 585,0 8-864,-27-157-86,-12-241-1,46 399-87,2 0-1,2 0 1,1 0 0,1 0-1,14-49 1,-15 73 28,1 1 0,0-1 1,0 1-1,1 0 0,1 1 0,-1-1 0,1 1 0,1 0 1,-1 1-1,2-1 0,-1 1 0,1 1 0,0-1 0,0 1 1,0 1-1,1-1 0,0 2 0,0-1 0,0 1 0,1 0 1,14-3-1,-11 4 26,1 0 1,0 1 0,-1 0-1,1 1 1,0 0 0,0 1-1,-1 1 1,1 0 0,0 1-1,-1 1 1,1 0-1,-1 0 1,0 2 0,0 0-1,18 9 1,-29-13-33,1 0 0,0 1 0,-1-1 0,0 1 0,1 0 0,-1 0 0,0 0 0,0 0 0,0 0-1,0 0 1,0 1 0,2 3 0,-4-4-15,1 0-1,-1-1 1,1 1 0,-1 0-1,0 0 1,0-1-1,0 1 1,0 0 0,0 0-1,0-1 1,0 1-1,-1 0 1,1 0-1,-1-1 1,1 1 0,-1 0-1,0-1 1,1 1-1,-1-1 1,0 1-1,-2 2 1,-9 10-307,0 0 0,-2 0-1,1-1 1,-2 0 0,0-2 0,-16 11 0,30-21 299,-80 62-2447,45-31-2323,-43 48 0,22-12 1991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05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17 200,'0'-1'164,"0"1"0,0-1 0,0 1 0,0-1 0,0 0 0,0 1 0,0-1 0,0 1 0,0-1 0,0 0 0,0 1 0,0-1 0,0 1 1,0-1-1,-1 0 0,1 1 0,0-1 0,0 1 0,-1-1 0,1 1 0,0-1 0,-1 1 0,1-1 0,0 1 0,-1-1 0,1 1 0,-1-1 0,0 0 0,0 2-48,0-1 0,0 0 0,0 0 0,0 1 1,1-1-1,-1 1 0,0-1 0,0 1 0,0-1 0,1 1 0,-1-1 0,0 1 0,1 0 1,-1-1-1,1 1 0,-2 1 0,-3 5 252,-1 0 0,2 1 0,-6 10 0,-2 7 191,2 2 0,0 0 1,2 0-1,1 1 0,1-1 1,1 1-1,-1 43 0,5-69-502,1 0-1,0 0 1,0 0-1,0 1 1,1-1-1,-1 0 1,0 0-1,1 0 1,-1 0-1,1 0 0,0 0 1,0 0-1,-1 0 1,1 0-1,1 0 1,-1 0-1,0 0 1,0-1-1,1 1 1,-1 0-1,1-1 1,-1 1-1,1-1 1,3 2-1,-3-2-7,1 0-1,-1-1 1,1 1 0,0-1-1,-1 0 1,1 0 0,0 0-1,-1 0 1,1 0-1,-1-1 1,1 1 0,-1-1-1,1 0 1,-1 1-1,1-1 1,-1 0 0,1-1-1,-1 1 1,0 0-1,3-3 1,6-3 46,0-1 1,-1-1-1,0 0 0,-1 0 1,0-1-1,0 0 0,-1-1 1,0 0-1,7-13 0,-7 7-8,0 1-1,0-1 0,-2 0 1,0 0-1,-1-1 0,3-20 1,-6 31-50,-2 0 1,1 0 0,-1-1 0,0 1 0,-2-12 0,2 18-44,0-1 1,0 1 0,-1 0-1,1 0 1,0-1-1,-1 1 1,1 0-1,0 0 1,-1 0 0,1 0-1,-1 0 1,0-1-1,1 1 1,-1 0 0,0 0-1,0 1 1,0-1-1,0 0 1,1 0-1,-1 0 1,0 0 0,-1 1-1,1-1 1,0 0-1,0 1 1,0-1 0,0 1-1,0 0 1,-1-1-1,1 1 1,0 0-1,0 0 1,0-1 0,-1 1-1,1 0 1,0 0-1,0 0 1,-3 1 0,-6 2-257,1 0 0,-1 1 0,1 0 1,0 1-1,0-1 0,0 2 0,1-1 0,0 1 1,0 1-1,0 0 0,1 0 0,0 0 1,0 1-1,-6 9 0,13-17 220,-1 1 0,1-1 0,-1 0 0,1 1 0,0-1-1,-1 1 1,1-1 0,0 1 0,0-1 0,-1 1 0,1-1 0,0 1 0,0-1 0,0 1-1,0-1 1,-1 1 0,1-1 0,0 1 0,0-1 0,0 1 0,0 0 0,0-1-1,1 1 1,-1-1 0,0 1 0,0-1 0,0 1 0,0-1 0,0 1 0,1-1 0,-1 1-1,0-1 1,1 1 0,-1-1 0,0 1 0,1-1 0,-1 0 0,0 1 0,1-1-1,-1 1 1,1-1 0,-1 0 0,0 0 0,1 1 0,-1-1 0,1 0 0,-1 0 0,1 1-1,0-1 1,-1 0 0,2 0 0,5 2-17,0-1 0,0 0 0,13-1 0,13 4 707,-30-3-548,0 1 1,0 0-1,0 1 0,0-1 0,0 1 1,-1-1-1,1 1 0,-1 0 0,0 0 1,0 0-1,0 0 0,2 5 1,2 3 263,-2 0 0,7 19 1,7 51 1090,-3 0 1,5 109-1,-9-76-398,4 57-2966,-15-169 1085,0 0 0,0 1 1,0-1-1,1 0 0,-1 0 1,0 0-1,1 0 0,0 0 1,0 0-1,1 3 0,2 3-2057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09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87 450 308,'0'0'3649,"-2"4"-2776,-2 3-427,1-1 0,0 1 0,0 1 0,0-1 0,1 0 0,1 1 1,-1-1-1,0 14 0,0 59 2430,3 0 1,18 122-1,-17-184-2583,1-2 1213,-1-35-737,-2-17-536,-2 1 0,-7-45 0,4 38-163,-24-170 117,-4-39-67,30 229-106,0-5 16,1-1 0,1-29 0,2 49-22,0-1 0,0 1-1,1-1 1,0 1 0,0-1 0,1 1-1,0 0 1,0 0 0,1 0 0,8-13-1,1 6 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1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371 0 348,'-12'0'816,"-4"0"-84,-3 0-92,-9 0-128,-4 0-144,-2 3-192,-4 0-180,-6 0-236,0 3-900,-9 5 388,2 3 256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2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1 312,'0'0'2154,"23"8"1273,-20-8-3324,37 0 2029,63 8-1,-91-6-1803,0 0 0,0 1 0,0 0-1,-1 1 1,0 0 0,1 1 0,-1 0 0,-1 1 0,1 0-1,11 9 1,-18-12-225,0 0-1,-1 1 1,1 0 0,-1 0-1,0 0 1,0 0 0,0 0-1,-1 0 1,1 1-1,-1-1 1,0 1 0,0 0-1,0 0 1,-1-1 0,0 1-1,0 0 1,0 0-1,-1 0 1,1 0 0,-1 1-1,0-1 1,-1 0-1,1 0 1,-2 6 0,-1-2-30,0-1 1,0 1-1,0-1 1,-1 1-1,0-1 1,-1 0-1,0 0 1,0-1-1,-1 0 1,1 0-1,-2 0 1,-12 11-1,6-8-258,-1 0 1,0 0-1,0-1 0,-1-1 0,0-1 0,-17 6 1,-11 1-2896,-2-5-3678,28-6 4511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2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29 208,'-16'-28'15315,"15"29"-15193,0 0 1,0 0 0,0 0 0,0 0-1,0 0 1,0 0 0,1 0-1,-1 0 1,0 0 0,1 1 0,-1-1-1,0 0 1,1 1 0,0-1-1,-1 0 1,1 1 0,0-1 0,-1 1-1,1 1 1,-1 11 416,-25 306 4234,16 13-3185,7-171-1103,0 316 847,52 378 259,36-2-477,11-35-238,16 141 152,-28 3 7,-68-653-821,-40 519 1,-10-542-309,30-230-587,-2 13-1264,3-47 235,-3 16-1834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3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6 816,'-7'-6'6282,"3"9"-6089,1 0 0,-1 0 0,1 1 0,-1-1 0,1 1 0,0 0 1,1 0-1,-1 0 0,1 0 0,0 0 0,0 1 0,0-1 0,0 1 0,-1 7 0,-2 7 248,2 0 0,1 0 0,0 0 0,1 0 0,2 25 0,1-29-140,-1-1 0,2 1 0,0-1-1,0 0 1,2 0 0,-1 0 0,12 21 0,-14-32-237,0 1 0,0-1 0,0 0 0,0 0 0,1 0 0,-1-1 0,1 1 0,-1-1 1,1 1-1,0-1 0,0 0 0,0 0 0,1 0 0,-1 0 0,0-1 0,1 1 0,-1-1 0,1 0 0,-1 0 1,1 0-1,0 0 0,-1-1 0,1 1 0,0-1 0,-1 0 0,1 0 0,0-1 0,-1 1 0,1-1 1,0 0-1,-1 0 0,1 0 0,-1 0 0,7-3 0,-1 0 15,0-1 0,-1 0 0,1 0 0,-1-1 0,-1 0 0,1 0 0,-1 0 0,0-1 0,0-1 0,-1 1-1,0-1 1,7-11 0,-10 13-78,0 0 0,-1-1 0,1 1 0,-1-1-1,-1 0 1,1 0 0,-1 0 0,0 0 0,-1 0-1,0 0 1,0 0 0,0 0 0,-1 0 0,0 0 0,0 1-1,-1-1 1,0 0 0,0 0 0,-1 1 0,1-1-1,-2 1 1,1 0 0,0 0 0,-7-7 0,7 9-149,0 0 0,0 0 1,-1 0-1,0 0 0,0 1 1,0-1-1,0 1 0,0 0 1,-1 1-1,1-1 1,-1 1-1,0-1 0,0 1 1,0 1-1,0-1 0,0 1 1,0 0-1,0 0 0,-1 0 1,1 1-1,0 0 0,-1 0 1,1 0-1,0 1 0,0 0 1,0 0-1,-1 0 1,1 0-1,0 1 0,0 0 1,-9 5-1,8-4-348,-1 1 1,1 0-1,0 0 1,0 1-1,-9 9 0,3 6-3521,12-10 1764,5-3 685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4.0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3016,'45'-9'1120,"-23"5"36,-20 3-1048,0 1-1,0 0 1,-1 0 0,1 0 0,0 0 0,0 0-1,0 0 1,-1 0 0,1 0 0,0 1 0,0-1-1,-1 1 1,1-1 0,-1 1 0,1 0 0,0 0-1,-1 0 1,1 0 0,-1 0 0,1 0 0,-1 0-1,0 0 1,0 0 0,1 1 0,-1-1 0,0 1-1,0-1 1,0 1 0,0-1 0,-1 1 0,1-1-1,1 3 1,1 6 324,0-1-1,0 1 0,-1-1 1,2 15-1,-3-16-165,22 183 3471,-4-23-1779,-13-127-1582,16 94 1005,-17-116-1451,0-1 1,1 0-1,0 0 0,18 33 0,-22-48-188,0 0 0,0 0 0,0 0 0,1 0 0,-1 0 0,1 0-1,3 2 1,-4-3-308,-1-1 0,1-1 0,0 1-1,-1 0 1,1 0 0,0 0 0,0-1 0,-1 1-1,1-1 1,0 0 0,0 1 0,0-1-1,0 0 1,0 0 0,3-1 0,8-1-2037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4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33 552,'4'-33'12310,"-11"57"-11199,0 0 0,2 0 0,0 0 0,-1 36 0,3 108 986,3-105-1404,18 564 3098,-1-129-1584,28 1213 1226,23-334-2300,98-17-137,-137-1200-996,75 368 0,-88-448-144,8 29-443,-21-94-631,0 0 0,1 26 0,0-4-1870,1-10 644,1-15-2673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66 400,'-10'-22'11107,"10"13"-8713,12-1-666,2 5-1364,1 0 0,0 1 0,0 1 0,0 0 0,0 1 0,0 1 0,1 0 0,-1 1 0,0 0 0,1 2 1,-1 0-1,28 7 0,-13-1-199,0 1 1,-1 2 0,0 1 0,-1 1-1,39 25 1,-59-33-130,-1 0-1,0 0 1,0 1 0,-1 0-1,1 0 1,-1 1 0,-1-1-1,1 1 1,-1 1-1,0-1 1,-1 1 0,4 9-1,-5-12-15,-2 1-1,1-1 0,-1 1 1,0 0-1,0 0 0,0-1 1,-1 1-1,0 0 0,0 0 1,0 0-1,-1 0 0,0-1 1,0 1-1,-1 0 0,1 0 1,-1-1-1,0 1 0,-1-1 1,-3 6-1,2-4-1,-2 0-1,1 0 1,-1 0-1,0-1 1,0 1-1,-1-1 1,0-1-1,0 1 1,-1-1-1,1-1 1,-1 1-1,0-1 1,0-1-1,-11 4 1,-12 3 24,-1-2 1,-46 7 0,43-10-512,-44-1 0,72-1 378,34-1-14444,-9-2 12010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5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70 289 1120,'0'0'3324,"0"4"-2237,8 213 5671,5-78-2417,53 229 0,-64-358-4086,-1-7-114,-1 0-1,1 0 0,-1 0 0,1 0 1,0 0-1,1 0 0,-1 0 1,0 0-1,1 0 0,-1-1 1,5 6 470,-6-57-102,-9-63 0,-63-301-1087,31 194-376,39 207 898,-5-25-74,1-1-1,2 1 0,1-50 0,4 84 158,-1-1 0,0 1 0,1-1-1,0 1 1,-1-1 0,1 1 0,1-1 0,-1 1-1,0 0 1,1 0 0,0 0 0,0 0 0,0 0 0,3-4-1,-4 6-6,0 0 0,1 0-1,-1 0 1,1 0 0,-1 1-1,1-1 1,-1 0-1,1 1 1,-1-1 0,1 1-1,-1-1 1,1 1-1,-1 0 1,1 0 0,0 0-1,-1 0 1,1 0 0,0 0-1,-1 0 1,1 0-1,-1 1 1,1-1 0,0 1-1,-1-1 1,1 1 0,-1 0-1,0-1 1,1 1-1,-1 0 1,1 0 0,-1 0-1,0 0 1,2 1-1,120 96 689,-99-77-587,-1 2 0,38 47 0,-59-67-123,1 0 1,-1 1 0,0-1 0,0 1 0,0 0 0,0-1 0,-1 1-1,0 0 1,0 0 0,0 0 0,0 0 0,0 1 0,-1-1 0,1 0 0,-1 0-1,-1 0 1,1 6 0,-2-5-40,1 0 1,-1-1-1,0 1 0,0 0 1,0-1-1,-1 1 0,1-1 1,-1 0-1,0 0 0,-1 0 1,1 0-1,-1 0 0,-6 5 1,-10 6-435,0-1 0,-1-1 1,0 0-1,-1-2 0,-42 16 1,2-8-3658,2-6-4685,36-7 5928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6.8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447 37 964,'3'0'1230,"0"0"-712,-2 0-234,0-1 1,0 1 0,0 0 0,1 0 0,-1 0 0,0 0 0,0 1-1,1-1 1,-1 0 0,0 0 0,0 1 0,0-1 0,0 1 0,0-1-1,1 1 1,-1-1 0,0 1 0,0 0 0,0-1 0,1 3 980,-17 1-432,-1-2 0,0 0 0,0 0 0,0-2 0,0 0 1,-17-2-1,-94-22 1721,84 15-2438,-54-6 0,82 13-793,-24-1-321,38 3 658,0 0-1,-1 0 1,1 1-1,-1-1 0,1 0 1,0 0-1,-1 1 0,1-1 1,0 1-1,-1-1 0,1 1 1,0-1-1,-1 1 1,1 0-1,0 0 0,0 0 1,0 0-1,0 0 0,0 0 1,0 0-1,-1 1 1,5 12-4928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7.1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351 34 1096,'-5'3'6940,"-18"2"-4478,-28 0-548,-99-22 1415,52-4-4527,89 18 605,-5-2-820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7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381 6 452,'12'0'9447,"-64"4"-7765,15 0-857,-11 0-23,-65-4 0,6-9-6775,86 6 3239,6-3 831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7.9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0 228,'0'0'2956,"-4"4"-2218,-1 2-376,0 0-1,0 1 0,0 0 1,1 0-1,0 0 1,0 0-1,1 1 0,0 0 1,0-1-1,1 1 0,0 0 1,1 0-1,-1 0 0,2 1 1,-1-1-1,2 16 1,-1-13-28,0 0 0,2 0 0,-1 0 1,1 0-1,1 0 0,0-1 1,0 1-1,1-1 0,1 0 0,0 0 1,0 0-1,11 15 0,-12-21-192,0 0 0,0 0 0,1-1 0,-1 1 0,1-1 0,0 0 0,0-1-1,0 1 1,0-1 0,0 0 0,0 0 0,1-1 0,-1 1 0,0-1 0,9 0 0,-12 0-103,0-1 0,1 0 0,-1 0 0,1 0 0,-1 0 0,1-1 0,-1 1 0,0-1 0,1 1 0,-1-1 0,0 0 0,1 0 0,-1 0 0,0 0 0,0 0 0,0-1 1,0 1-1,0-1 0,0 1 0,0-1 0,0 0 0,-1 1 0,1-1 0,-1 0 0,1 0 0,-1 0 0,0 0 0,0-1 0,0 1 0,0 0 0,0 0 0,0-1 0,-1 1 0,1-1 1,-1 1-1,1 0 0,-1-4 0,0 2-31,1-1-1,-2 0 1,1 0 0,0 1 0,-1-1 0,0 0 0,0 1 0,0-1 0,0 0 0,-1 1 0,0 0 0,-4-8 0,2 5-67,-1 1 1,0-1-1,0 1 1,-1 0 0,1 1-1,-13-10 1,-2 1-617,-1 2 1,0 0-1,-45-17 0,62 27 445,2 2 102,0 0 1,1 0 0,-1-1 0,1 1 0,-1-1 0,1 0-1,-1 1 1,1-1 0,0 0 0,-1 0 0,1 0 0,0 0-1,-1 0 1,1 0 0,0 0 0,0 0 0,0-1-1,0 1 1,0 0 0,0-1 0,1 1 0,-1-1 0,-1-2-1,2 3 53,1 0 0,-1 0 0,0 0-1,1 0 1,-1 0 0,1 0-1,-1 0 1,1 0 0,0 0 0,-1 1-1,1-1 1,0 0 0,-1 0-1,1 1 1,0-1 0,0 0 0,0 1-1,0-1 1,0 1 0,-1-1-1,1 1 1,0-1 0,0 1 0,0 0-1,2-1 1,24-3-529,-24 4 646,0 1 1,0 0 0,0 0-1,0 0 1,0 1 0,-1-1-1,1 0 1,0 1-1,-1 0 1,1 0 0,-1 0-1,0 0 1,1 0 0,-1 0-1,0 0 1,0 1-1,0-1 1,-1 1 0,1 0-1,-1-1 1,2 4 0,3 8 298,-1-1 1,0 1 0,3 18 0,-6-23-208,12 64 1648,8 110-1,-8-48-165,-11-112-1357,32 180 1800,-34-200-2069,0 0-1,0 0 1,0 0-1,0 0 1,1 0-1,-1 0 1,1 0-1,0-1 1,0 1-1,4 4 1,10 1-2680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8.5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1 728,'-3'0'3527,"2"0"-3326,-1 0-1,1 0 1,-1 0 0,1 1-1,-1-1 1,1 0 0,-1 1 0,1-1-1,-1 1 1,1-1 0,-1 1-1,1 0 1,0 0 0,-1 0-1,1 0 1,0-1 0,0 2-1,0-1 1,-1 0 0,1 0-1,0 0 1,1 0 0,-1 1 0,0-1-1,0 1 1,-1 2 0,-6 10 558,1 0-1,0 1 1,1 0 0,1 0 0,0 0 0,-3 21 0,-10 98 1205,17-119-1742,-8 595 3752,12-519-3581,68 1163 3977,-36-762-3209,104 1447 2062,-34-874-1401,-91-941-1619,33 184 246,-46-303-626,0-1-1,1 1 1,0 0 0,0 0-1,0-1 1,0 1 0,1-1-1,0 0 1,3 5 0,-6-9 113,1 1 0,0-1 0,-1 1 1,1 0-1,0-1 0,-1 1 0,1-1 1,0 0-1,-1 1 0,1-1 1,0 0-1,0 1 0,-1-1 0,1 0 1,0 0-1,0 0 0,0 1 0,0-1 1,-1 0-1,1 0 0,0 0 1,1-1-1,-1 1-6,1-1 1,-1 0-1,1 1 0,-1-1 1,0 0-1,0 0 0,0 0 1,0 0-1,1 0 0,-1-1 1,-1 1-1,1 0 1,0 0-1,0-1 0,0 1 1,1-3-1,2-7-3180,0-1 1,0 1-1,-1-1 0,3-18 1,-5 26 2990,3-29-3989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19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97 1100,'1'13'4777,"0"-11"-4442,-1-1-1,1 1 1,0 0-1,1-1 1,-1 1-1,0 0 0,0-1 1,1 1-1,-1-1 1,1 0-1,-1 0 1,1 1-1,0-1 1,-1 0-1,1 0 1,0-1-1,0 1 1,0 0-1,0 0 1,-1-1-1,1 1 0,0-1 1,0 0-1,0 0 1,0 1-1,0-1 1,2-1-1,11 2 681,1-2-1,23-3 1,-23 2-225,159-22 2860,108-9-566,-122 23-1996,492-33 2227,-214 25-1800,-328 16-1289,325 7 296,-111 1-231,-131-10-291,-57 0 0,176 17 0,333 44 0,-295-19 0,-141-11 0,237 29 0,-198-24 0,62-3 0,70 10 0,113 7 0,1-41 0,29-8-74,-438 3-3239,-75 3 2992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0.9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1 416,'-2'2'4974,"-1"0"-4640,1 0-1,0 1 0,0-1 0,0 1 0,0-1 0,1 1 0,-1 0 1,1 0-1,-1 0 0,1 0 0,0 0 0,0 0 0,0 0 0,0 5 1,-6 54 2470,6-41-2084,-3 62 1306,3 0 0,4 1 0,23 136-1,-25-217-2016,0 4-183,0-1 1,0-1-1,0 1 1,1 0-1,0 0 1,5 10-1,-7-16 97,1 0 0,-1 1 0,0-1 0,0 0 0,0 0 0,1 0 0,-1 0 0,0 0-1,0 0 1,0 0 0,1 0 0,-1 0 0,0 0 0,0 0 0,1 0 0,-1 0 0,0-1 0,0 1 0,0 0 0,1 0-1,-1 0 1,0 0 0,0 0 0,0 0 0,2-3-1002,-2 3 1002,0 0 0,0 0 0,0-1 0,0 1 0,0 0-1,0-1 1,5-8-1347,-4-27-7033,-1 12 5807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1.3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553 0 840,'7'2'11038,"-19"3"-10442,0-1-1,-1 0 0,0-1 0,0-1 1,-16 2-1,-75 0 1475,61-3-1491,-20-1-222,-56 4-1696,106-2 48,1 0 0,0 0 0,0 1 0,-1 1 0,2 0 0,-1 0 0,-13 8 0,-4 7-1146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1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 1228,'0'4'1233,"-5"41"1826,2 0 0,4 56 0,19 94 672,-12-165-4079,1-17-1820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15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20 568,'0'0'3578,"14"-4"4040,1 11-24,-25-7-3679,-24-3-3888,-51-2 197,-23-1 62,11 1 414,66 2-630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99 144,'3'-19'1650,"-1"9"-122,0 0 0,1 0 0,0 0 0,5-12 0,-7 21-1329,0 0 1,-1-1-1,1 1 1,0 0-1,0 0 1,0 0 0,0 0-1,0 0 1,0 0-1,1 0 1,-1 0 0,0 1-1,0-1 1,1 0-1,-1 1 1,0-1-1,1 1 1,-1-1 0,1 1-1,-1 0 1,1-1-1,-1 1 1,0 0 0,1 0-1,-1 0 1,1 0-1,-1 0 1,1 1-1,-1-1 1,1 0 0,-1 1-1,0-1 1,1 1-1,1 0 1,5 3 183,0 0 0,-1 0 0,1 1 0,9 8 0,-13-10-190,71 60 1784,129 140 1,-201-200-1953,19 20 180,-1 2-1,-2 0 1,-1 2 0,0 0 0,-2 1 0,24 58 0,-33-66-115,0 1 0,-2-1 0,0 1 0,-1 0 0,-1 0 0,-1 0 0,-1 0 0,-1 0 0,-1 0 0,-1 1 0,-6 29 0,1-25 1,-1 0-1,-1-1 1,-1 0-1,-17 32 1,0-12-703,-39 51 0,64-93-18,-17 26-545,19-28 988,0-1 0,0 1-1,0-1 1,-1 1-1,1-1 1,0 1-1,0-1 1,0 1-1,0-1 1,0 1-1,0 0 1,0-1-1,0 1 1,0-1-1,0 1 1,0-1-1,1 1 1,-1-1-1,0 1 1,0-1-1,1 2 1,0-2-334,-1 1 0,1-1 0,0 1 0,0-1 0,0 0 0,-1 1 0,1-1 0,0 0 0,0 0 0,0 1 0,0-1 0,-1 0 0,1 0 0,0 0 0,0 0 0,0 0 0,0 0 0,0 0 0,1-1 0,19-1-2316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2.1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531 5 536,'-4'-4'8758,"-53"17"-5402,-89 10 0,94-19-3255,-1-3 0,-56-4 0,90 1-817,8 0-1058,1 1-1,-1 1 0,1 0 1,-19 2-1,9 3-637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2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1 428,'0'0'2992,"2"4"-1522,4 9-508,-1 0 1,-1 1-1,0-1 1,4 23 0,3 64 1616,-3-24-1064,7 50 452,13 79 461,-21-177-2504,-7-27-57,1 0 0,-1 0 0,0-1 0,0 1-1,1 0 1,-1 0 0,1 0 0,-1 0 0,1-1 0,-1 1-1,1 0 1,-1 0 0,1-1 0,0 1 0,-1 0 0,1-1-1,0 1 1,0-1 0,-1 1 0,1-1 0,0 1 0,1 0-1,7-23-7862,-7 4 5463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2.8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450 16 412,'5'-10'5766,"-6"9"-5606,-12-3 2075,-20 3-549,-114 10 2334,16-3-3557,107-4-718,-34 5-2684,21 4-2943,27-7 3848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3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466 0 576,'11'2'935,"44"5"7800,-61-7-7558,-2 1-877,-15 0 1009,-35 8 1,0 4-293,26-7-834,-50 17 0,-39 29-2364,102-41 297,-1 0 0,2 2-1,-33 26 1,16-3-275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3.5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3 257 1380,'2'13'317,"53"347"7911,-45-313-7340,-3-11 107,1-1-1,1-1 0,26 60 0,-34-91-949,1-1-1,-1 1 1,1-1 0,0 0-1,0 1 1,0-1 0,0 0-1,0 0 1,0 0 0,1-1-1,3 4 1,-5-5-77,0 0 0,-1 1 0,1-1-1,0 0 1,0 0 0,-1 0 0,1 1 0,0-1 0,0 0 0,0 0 0,-1 0 0,1 0 0,0 0 0,0-1 0,-1 1-1,1 0 1,0 0 0,0 0 0,-1-1 0,1 1 0,0 0 0,-1-1 0,1 1 0,0-1 0,-1 1 0,1-1-1,-1 1 1,1-1 0,0 1 0,-1-1 0,1 1 0,-1-1 0,0 0 0,1 1 0,-1-1 0,0 0 0,1 0 0,-1 1-1,0-1 1,0 0 0,1 1 0,-1-1 0,0 0 0,0-1 0,3-8-1605,-1-1 1,0 1-1,-1-1 0,1-12 1,-2-1-411</inkml:trace>
  <inkml:trace contextRef="#ctx0" brushRef="#br0" timeOffset="1">500 37 8,'3'-2'528,"-1"0"0,1 0 1,0 0-1,-1 0 0,1 0 0,-1 0 0,0-1 0,0 1 1,0-1-1,2-4 1324,-7 6-567,-10-1-595,1 0 0,0 0 0,-1 1 0,1 1 0,-14 1 1,-67 10 688,28-2-998,-83 11-1309,124-15-2073,-47 17 1,52-13 483,2 1 763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3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424 1 728,'8'6'954,"-6"-4"-546,0-1 0,0 0-1,-1 1 1,1-1 0,0 1 0,-1 0 0,0-1 0,4 6 1056,-9-5-374,-5 2-518,-1 0-1,0 0 1,0-1 0,0-1 0,0 0 0,0 0-1,-14 0 1,-27 5 353,-85 34-1372,97-27-848,20-8-705,0 2 1,-31 17 0,11 2 109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4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0 424,'1'5'1258,"3"20"634,-1 1 0,-1 0 0,-3 52 0,0-19-224,26 319 4747,-23-363-6234,-2-10-248,1 0 0,-1 0 1,1-1-1,0 1 0,1 0 0,-1-1 0,1 1 0,0-1 0,0 1 0,4 6 0,-6-11 18,0 0-1,0 1 0,1-1 1,-1 0-1,0 0 0,0 0 1,0 1-1,0-1 1,0 0-1,0 0 0,1 0 1,-1 0-1,0 0 0,0 1 1,0-1-1,0 0 1,1 0-1,-1 0 0,0 0 1,0 0-1,0 0 0,1 0 1,-1 0-1,0 0 1,0 0-1,0 0 0,1 0 1,-1 0-1,0 0 0,0 0 1,1 0-1,-1 0 1,0 0-1,0 0 0,0 0 1,1 0-1,-1 0 0,6-8-3162,1-16-1983,-1 3 2866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4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418 40 228,'1'-1'284,"0"0"1,-1-1-1,1 1 0,-1 0 1,1-1-1,-1 1 0,0-1 1,1 1-1,-1-1 0,0 1 1,0 0-1,0-1 0,0 1 1,0-1-1,-1 1 0,1-1 1,0 1-1,-1-1 0,1 1 1,-1-2-1,-1 2-73,1 0 0,0 0 0,-1 0 0,1 0 0,-1 1 0,1-1 0,-1 0 0,1 1 0,-1-1 0,0 1 0,1 0 0,-1-1-1,1 1 1,-1 0 0,0 0 0,1 0 0,-1 0 0,0 0 0,-2 1 0,-187 19 5631,66 5-8441,117-22 1146,0-1 1,0 1-1,1 1 1,-10 4 0,-5 6-847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5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1 324,'0'0'1415,"-1"6"-2,-5 44 2261,2 79-1,3-48-1678,0-16-51,10 78-1,-8-136-1843,1 1-1,-1-1 1,6 14 0,-6-20-163,-1 1 0,1 0 1,0-1-1,0 1 1,0 0-1,0-1 0,0 1 1,1-1-1,1 2 1,-2-2-32,-1-1 0,1 0 1,-1 1-1,1-1 0,0 0 1,-1 1-1,1-1 0,-1 0 1,1 0-1,0 0 0,-1 1 1,1-1-1,0 0 0,-1 0 1,1 0-1,0 0 0,-1 0 1,1-1-1,0 1 0,-1 0 1,1 0-1,0 0 1,-1 0-1,1-1 0,1 0 1,-1 0-452,1 0 1,-1 0 0,0 0 0,0-1-1,1 1 1,-1 0 0,0-1-1,0 1 1,0-1 0,-1 1 0,2-4-1,1 0-219,5-11-1543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5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444 87 172,'7'-2'718,"18"-8"1976,-24 9-2533,-1 1-1,1-1 1,0 0 0,0 1-1,0-1 1,-1 0-1,1 1 1,0-1 0,-1 0-1,1 0 1,-1 0-1,1 1 1,-1-1 0,1 0-1,-1 0 1,1 0-1,-1 0 1,0 0 0,0 0-1,1 0 1,-1 0-1,0-1 1,-2-1 111,1 1 1,-1 0-1,0 0 1,0 0-1,0 0 0,0 0 1,-1 0-1,1 0 1,-1 1-1,-2-3 0,5 4-234,-9-4 258,0 0 0,0 0-1,0 0 1,0 1 0,0 1 0,-1-1-1,-11 0 1,0 1-352,0 0 1,-27 2-1,5 6-1264,36-5 543,1 1 0,-1 0 1,1 0-1,-1 1 0,1 0 1,0 0-1,-10 7 0,-6 9-1012</inkml:trace>
  <inkml:trace contextRef="#ctx0" brushRef="#br0" timeOffset="1">444 449 1260,'9'3'4345,"-37"9"-3281,3-7 12,-3 1-116,-7-1-104,-6 7-168,3-1-268,-6 3-384,-3 12-456,0-7-492,3 7-2276,3 11 1083,7-3 717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34 768,'-8'-6'1240,"-12"-11"11625,19 16-13740,-1-9 5016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6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1272,'9'51'1396,"1"0"44,-1 0 1,-3-9-25,1 6-60,2-5-116,-3-4-128,4-2-120,-4-3-176,0-3-248,1-8-236,-1-9-292,-3-6-336,3-2-348,7-26-6845,-10 3 5789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6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682 43 1064,'0'-12'1308,"-3"4"-12,0-1 36,-10 4 69,-9-4 11,-6 9-92,-6 0-120,-10 9-124,0-6-192,-13 14-252,-3-6-268,-6 9-352,-3 5-416,6 1-448,-3 5-3244,7 5 1391,8 1 921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6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1 672,'2'3'1464,"2"2"-1020,-1 1-1,0-1 0,-1 1 1,0 0-1,0 0 0,0 0 1,0 1-1,-1-1 0,1 10 1,1 67 2102,-3-48-1594,2 38 544,19 254 3279,-11-285-4578,1-23-1550,-11-18 1057,5 3-1772,-4-4 1772,0 1 1,-1-1-1,1 0 1,0 1-1,0-1 1,0 0-1,0 0 1,0 1-1,-1-1 1,2 0-1,12-11-5228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27.0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610 103 1304,'5'-6'618,"-1"0"1,0 1-1,0-2 0,-1 1 1,5-10-1,-7 15-477,-1-1 0,1 1 1,-1 0-1,0 0 0,1 0 1,-1-1-1,0 1 0,0 0 0,0-1 1,0 1-1,0 0 0,0 0 1,0-1-1,0 1 0,-1 0 0,1 0 1,0-1-1,-1 1 0,1 0 0,-1 0 1,1 0-1,-1-1 0,0 1 1,0 0-1,1 0 0,-1 0 0,0 0 1,0 0-1,0 1 0,0-1 0,0 0 1,0 0-1,0 1 0,0-1 1,0 0-1,0 1 0,-1-1 0,1 1 1,-1-1-1,-11-3 290,1 1-1,-1 1 1,1-1-1,-1 2 1,0 0-1,0 0 1,0 2 0,0-1-1,-13 4 1,-17 3-790,-54 19 0,84-23 138,-12 6-2499,0 0-1,-34 18 1,32-10 613</inkml:trace>
  <inkml:trace contextRef="#ctx0" brushRef="#br0" timeOffset="1">290 326 256,'69'12'2395,"-24"-2"1329,-22-9 2753,-55 2-6108,-1 1 0,0 2 0,-36 10 0,53-10-484,-31 9-3928,-65 31 0,28-1 1844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50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114 0 804,'-2'2'589,"1"0"-1,0-1 1,-1 1 0,1 0-1,0 0 1,0 0 0,0 0-1,-2 4 1,-6 33 2298,5-18-1514,-25 122 3667,-20 246 0,47-364-4752,-5 125 751,7-149-1545,2-5-1339,12-34-1246,-13 33 1598,1-1 0,-1 1 0,-1-1 1,1 1-1,-1-12 0,-2 2-1153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8:51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795 0 880,'124'25'15590,"-112"-20"-10979,-17 0-2969,-16 2-1106,-365 52 3524,-2-30-4062,319-32-3989,18 0-8420,40 3 8493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03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1 396,'0'0'5518,"-3"2"-4855,0 1-492,1-1 0,-1 1 1,1-1-1,0 1 0,0 0 1,0 0-1,1 0 0,-1 0 1,1 1-1,-1-1 1,1 0-1,-1 7 0,-8 51 1476,7-38-1332,-12 138 2523,5 189 0,10-350-2858,-1 1 1,1-1 0,0 1 0,0-1 0,0 1 0,0-1 0,0 1 0,0 0 0,0-1 0,0 1 0,0-1 0,0 1 0,0-1 0,0 1 0,0-1-1,1 1 1,-1-1 0,0 1 0,0-1 0,1 1 0,-1-1 0,0 1 0,1-1 0,-1 0 0,0 1 0,1-1 0,-1 1 0,0-1 0,1 0 0,-1 1-1,1-1 1,-1 0 0,1 0 0,-1 1 0,1-1 0,-1 0 0,1 0 0,-1 0 0,1 0 0,-1 1 0,2-1 0,-1 0-597,9-21-8260,-10 20 8639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04.0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651 1 36,'3'1'-41,"-2"-1"596,1 0 2,0 1-1,-1-1 0,1 1 0,-1-1 0,1 1 1,-1 0-1,10 7 3893,-9-4-2953,-12 6-623,3-5-676,-1 0 0,1 0 0,-2-1 0,1-1 1,0 1-1,-10 2 0,-57 11 427,63-14-502,-106 12 474,82-11-458,-227 1 5,163-6-7207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04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578 125 304,'7'-8'5453,"-7"8"-5395,-10-7 522,-1 2 0,1-1 0,-1 1 1,0 1-1,0-1 0,-14-2 0,-75-14 1363,84 19-1948,-200-33 2486,144 25-4750,1 1-4013,50 8 4218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17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0 560,'-5'5'515,"0"1"1,0-1-1,1 1 0,0 0 1,0 0-1,0 1 0,1-1 1,0 1-1,-3 7 0,-2 13 226,-6 29-1,7-23-124,-21 123 1426,12-52-708,7-2-266,8-100-1080,1 0 0,0 0 0,0 0 0,0 0 0,0 1 0,1-1 0,-1 0-1,0 0 1,1 0 0,-1 0 0,1 0 0,0 0 0,2 3 0,7 5-1844,6-7-4009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7 186 868,'0'0'1108,"-6"-7"4080,6 6-4895,0-1 0,0 0 0,0 1 0,0-1 0,1 1 0,-1-1-1,1 1 1,-1-1 0,1 1 0,0-1 0,-1 1 0,1-1 0,0 1 0,0 0 0,0-1 0,0 1 0,0 0 0,0 0 0,2-1-1,30-29 2742,-26 24-2504,8-5-38,0 1-1,0 0 0,1 2 0,0-1 1,1 2-1,0 0 0,1 1 1,24-7-1,-16 8-196,0 0 0,0 2 0,1 1 0,0 1 0,34 1-1,-45 2-172,0 0 0,0 2 0,0-1-1,0 2 1,0 0 0,-1 1-1,1 1 1,27 14 0,-37-17-85,0 1 0,-1 0 0,1 0 0,0 1 1,-1-1-1,0 1 0,0 0 0,-1 1 0,0-1 0,1 1 0,-2 0 0,1 0 1,-1 0-1,0 0 0,0 1 0,-1 0 0,1-1 0,-1 1 0,-1 0 1,0 0-1,0 0 0,1 13 0,-3-8 11,1-1 0,-1 0 1,-1 1-1,0-1 0,-6 21 0,5-26-29,1 0-1,-1 0 1,0 0-1,0-1 1,-1 1-1,0 0 0,0-1 1,0 0-1,-1 0 1,1-1-1,-10 8 1,-5-1-70,0 0 1,-1-2-1,0 0 1,-1-1 0,0-2-1,-31 7 1,48-12-17,-8 1-468,-9 3-603,11 4-2738,25-1-7521,-2-6 8569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17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579 1 900,'0'0'82,"0"0"-1,1 0 0,-1 0 1,1 1-1,-1-1 1,0 0-1,1 0 1,-1 1-1,0-1 0,0 0 1,1 1-1,-1-1 1,0 0-1,0 1 1,1-1-1,-1 1 0,0-1 1,0 0-1,0 1 1,0-1-1,1 1 1,-1-1-1,0 1 0,0-1 1,0 0-1,0 1 1,0-1-1,0 1 1,0-1-1,0 1 0,0-1 1,-1 1-1,1-1 1,0 0-1,0 1 1,0-1-1,0 1 0,-1-1 1,1 0-1,0 1 1,0-1-1,-1 0 1,1 1-1,0-1 0,-1 0 1,1 1-1,0-1 1,-1 0-1,1 0 1,0 1-1,-1-1 0,1 0 1,0 0-1,-1 1 1,-27 7 1181,22-7-871,-29 5 253,0-1 1,0-2-1,0-2 0,0-1 0,-39-5 1,11 1-149,10 0-268,29 1-950,1 2 0,-1 0 0,-39 5 0,32 6-3943,17-4 3196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18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29 896,'6'3'2308,"10"5"1557,-38 1-3017,6-9-116,-6 0-64,-3-9-72,-6 6-92,-4-8-104,1-3-244,-1 8-536,4 1-3224,-1 5 1227,4 11 805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40.2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1 268,'0'0'3476,"2"3"-2887,2 6-269,0 0 0,-1 1 0,0 0 0,0-1 0,-1 1 0,0 0 1,-1 0-1,-1 0 0,0 19 0,2 17 311,8 85 629,14 123 610,-22-240-1814,0-3-116,-1 0 0,0 1 0,0-1 0,-2 13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40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871 3 308,'11'-2'3222,"-7"2"-2615,-1 0 0,1 0 0,-1 0 0,0 1 1,1 0-1,-1 0 0,0 0 0,0 0 1,1 0-1,4 4 1257,-7-5-1834,-1 0 1,0-1 0,0 1-1,0 0 1,0 0-1,0 0 1,0 0 0,1 0-1,-1 0 1,0-1-1,0 1 1,0 0 0,1 0-1,-1 0 1,0 0 0,0 0-1,0 0 1,1 0-1,-1 0 1,0 0 0,0 0-1,0 0 1,1 0-1,-1 0 1,0 0 0,0 0-1,0 0 1,0 0 0,1 0-1,-1 0 1,0 0-1,0 0 1,0 0 0,1 1-1,-1-1 1,0 0-1,0 0 1,0 0 0,0 0-1,0 0 1,1 0-1,-1 1 1,0-1 0,0 0-1,0 0 1,0 0 0,0 0-1,0 1 1,0-1-1,1 0 1,-2 0 24,1 0 1,0 0-1,0 0 0,0 0 1,0 0-1,-3 2 942,3-2-942,0 0 1,0 0-1,0 0 0,0 0 1,0 1-1,0-1 0,0 0 1,0 0-1,0 0 1,0 0-1,0 0 0,0 1 1,0-1-1,0 0 0,0 0 1,0 0-1,0 0 1,1 3 940,-1-3-940,0 0-1,1 0 0,-1 0 1,0 0-1,0 0 0,0 0 1,0 0-1,1 0 1,-194 12 2646,30-1-1919,-129 3-15,128-8-423,47-3 606,115-3-939,24 2-9511,-19-1 8544,1 0 0,-1 0 0,0 0 1,5 2-1,2 5-1965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29:5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1707 184 836,'0'0'887,"11"-1"1605,-6-3-1929,1 0 0,0 0 0,0 1 1,0 0-1,1 0 0,-1 0 0,1 1 0,-1 0 0,1 1 0,10-2 0,-7 1-69,-1 1-1,1 1 0,0 0 0,0 0 0,0 1 0,0 0 0,10 2 1,-7 2-139,-1 0 0,0 0 0,1 1 0,-2 1 0,1 0 0,-1 0 0,0 1 0,-1 1 0,0-1 0,0 2 0,-1 0 0,12 15 0,-1 2 208,-1 1-1,-2 0 0,25 56 0,-29-52-368,-3 0 0,0 1-1,-3 0 1,0 0-1,-2 1 1,-2 0 0,-1 0-1,-1 0 1,-5 35-1,-3-4-74,-3 1-1,-4-1 1,-2-1-1,-39 103 1,44-137-103,-2 0 0,0-1 0,-33 49 0,-149 161 2,139-175-21,-38 28 19,18-20-3,63-59-8,-31 22 1,1-1-2,-95 70 28,43-35 22,41-31 17,-83 45-1,101-64-52,-1-2-1,0-2 1,-1-1 0,-54 11-1,73-22-18,0-1 0,1-1 0,-36-2 0,11-1-6,28 1 8,0-1-1,0 0 1,-15-5 0,30 7-1,-64-17-7,-70-28 0,95 21-35,30 19 32,1 1 0,-1-1 1,1-1-1,0 0 0,0 0 1,-12-12-1,-41-50-76,42 46 62,1 0-6,1-1 0,1-1 0,1-1 0,1 0 0,-10-28 0,-17-37-107,-3-43-65,40 119 132,0 0 0,1 0 0,0 0 0,-1-29 0,5-58-194,1 35 156,0 40 35,1 1-1,1-1 1,9-29-1,-3 15 0,31-132-424,71-185 0,-74 250 328,30-78-145,-52 149 269,1 0 0,29-44 1,-33 62 40,0 2 0,0-1 0,1 2 0,1 0 1,1 0-1,0 2 0,1 0 0,0 1 0,1 0 0,1 2 1,-1 0-1,2 1 0,34-11 0,32-5-501,163-23 0,-65 33-3105,-61 12-4942,-69 3 5868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00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2716 0 504,'-4'21'4584,"2"-18"-4281,0-1 0,-1 0 1,1 0-1,-1 0 0,1 0 1,-1 0-1,0-1 0,0 1 1,1-1-1,-1 0 0,0 1 1,-6 0-1,-46 8 2388,19-5-1223,-46 6 935,13-3-1112,-25 5 46,-102 0 0,55-5-709,-521 52 675,524-53-1128,0-6 0,-215-26-1,216 11 136,-250 8-1,323 11-119,-42 1-181,92-9 976,41 6-19401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01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2847 236 808,'17'-13'4909,"-15"12"-4738,5-9 5713,-7 9-5784,0 1-1,-1-1 0,1 0 0,-1 1 0,0-1 0,1 1 0,-1-1 0,1 1 0,-1 0 1,0-1-1,1 1 0,-1 0 0,0-1 0,1 1 0,-1 0 0,0 0 0,1-1 0,-1 1 1,0 0-1,0 0 0,1 0 0,-1 0 0,0 0 0,0 0 0,0 0 0,-43-7 1555,17 2-688,-35-2-1,-265-10 1866,-620-69-316,440 25-1749,-3 41-140,217 29-1710,280-8 525,0 1-1,0 1 1,-15 4 0,1 0-3293,-3-2-5096,15-5 5878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1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43 600 304,'3'-24'2798,"-3"22"-1911,1 0-6,1-10 5471,-4 18-5461,-11 44 819,2 0-1,2 1 1,-2 52-1,9-94-1519,1-6 57,2-6 660,48-346-270,-22 138-570,-17 132-16,12-68 452,-16 109 12,-7 34-29,-3 21-325,3-11-117,0 1-1,0 0 0,1 0 0,0 0 0,1 0 0,0 0 0,0-1 0,0 1 0,1 0 0,-1 0 0,2-1 1,-1 0-1,1 1 0,5 7 0,5 8 61,1-1-1,24 29 1,-29-40-78,82 92 207,-62-72-155,-1 1 0,-1 2 0,-2 0 0,25 43 0,-48-72-71,0 0-1,0 0 1,0 0-1,-1 0 1,1 1-1,-1-1 1,0 0-1,0 1 1,-1-1-1,1 0 1,-1 1 0,0-1-1,0 1 1,-1-1-1,1 0 1,-1 1-1,0-1 1,0 0-1,-3 8 1,0-6-13,1 1-1,-2-1 1,1 0 0,0-1 0,-1 1 0,0-1 0,0 0 0,-1 0-1,0 0 1,1-1 0,-10 5 0,-4 2-98,0-2 1,-1 0-1,0 0 1,0-2 0,-1-1-1,-25 5 1,-130 11-4710,161-21 2510,13-1 1789,1 0 0,0 0 0,0 0 0,0 0 0,0-1 1,-1 1-1,1 0 0,0 0 0,0-1 0,0 1 0,0-1 0,0 1 0,0-1 0,0 1 0,0-1 0,-2-1 0,4-5-2288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2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0 724,'0'0'3884,"-1"6"-2553,-6 32 901,2-17-942,1 1 0,2-1 0,-1 30 0,3-44-1080,0 0-1,1 1 1,0-1-1,1 0 1,-1 0 0,1-1-1,1 1 1,-1 0-1,1-1 1,0 1-1,1-1 1,0 0 0,0 0-1,8 9 1,-4-7-102,1 0 0,0-1 0,0 0-1,0-1 1,1 0 0,0-1 0,0 0 0,0 0 0,1-1 0,0 0 0,0-1 0,0 0 0,0-1 0,0-1-1,0 1 1,12-1 0,13-1-754,0-2-1,1-1 1,57-12-1,-12-7-8653,-65 19 6993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2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538 421 160,'-1'-2'226,"1"0"1,0 1-1,-1-1 0,1 0 0,-1 0 1,1 0-1,-1 1 0,0-1 1,0 0-1,0 1 0,0-1 0,0 1 1,0-1-1,0 1 0,0 0 1,-1-1-1,1 1 0,0 0 0,-1 0 1,1 0-1,-1 0 0,0 0 1,1 0-1,-1 0 0,0 1 0,1-1 1,-1 0-1,0 1 0,0 0 1,-2-1-1,-9-1 592,-1 0 0,1 0 0,-17 2 1,13-1-302,-17 0 352,-282-23 3253,312 24-4133,0-1 0,0 0 0,1 0 0,-1-1 1,1 1-1,-1-1 0,-5-3 0,9 4-2,0 0-1,0 1 1,0-1 0,0 0 0,0 0-1,1 0 1,-1 1 0,0-1 0,0 0-1,1 0 1,-1 1 0,1-1 0,-1 0 0,0 1-1,1-1 1,-1 0 0,1 1 0,0-1-1,11-12-159,1 2-1,23-17 1,-10 8 59,-1 1 10,-7 5 94,0-1-1,0 0 1,-2-1-1,29-34 1,-43 48 23,-1 0 0,0 0 0,1 0 0,-1 0 0,0 0 1,0 0-1,0 0 0,-1-1 0,1 1 0,0 0 0,-1 0 0,1-1 1,-1 1-1,0 0 0,0-1 0,0 1 0,0 0 0,0-1 0,-1 1 1,1 0-1,0-1 0,-1 1 0,0 0 0,0 0 0,0-1 0,0 1 1,0 0-1,0 0 0,0 0 0,0 0 0,-1 1 0,1-1 0,-1 0 0,0 0 1,1 1-1,-1-1 0,0 1 0,0 0 0,-3-2 0,-4-3-27,0 2 0,0-1 0,0 1 0,-1 0 0,0 1 0,0 0 0,-17-2 0,13 3-556,1 1 1,-27 0-1,33 2-520,-1-1-1,1 2 0,0-1 1,-1 1-1,1 0 0,-13 6 1,0 3-1027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81 308,'7'-25'2017,"-5"19"-1245,0 0 0,-1 0 0,1-1 0,-1 1 0,0-7 0,-2 12-621,1 0 0,-1 0-1,1 1 1,-1-1 0,0 0 0,1 1 0,-1-1 0,0 0 0,0 1 0,1-1 0,-1 1 0,0-1 0,0 1 0,0-1 0,0 1 0,0 0 0,0-1 0,0 1 0,1 0-1,-1 0 1,0 0 0,0 0 0,0 0 0,0 0 0,0 0 0,0 0 0,-1 0 0,-5 3 110,1 0 1,0 1-1,0-1 0,0 1 1,0 1-1,0-1 1,1 1-1,0 0 0,0 0 1,0 1-1,1-1 0,-6 10 1,-16 29 684,2 1 0,2 2 1,2 0-1,-26 95 1,28-64 28,3 0 1,-8 115 0,21-163-651,2 1 0,0-1 0,3 1 0,0-1 0,2 0 0,16 56 0,-14-66-184,1 0 1,1-1-1,0 0 1,1 0-1,2-1 0,0-1 1,0 0-1,2 0 1,0-1-1,28 24 0,64 53-3188,-105-92 2812,1 1 1,-1-1 0,0 0 0,0 1-1,0-1 1,0 1 0,0-1-1,0 1 1,0 0 0,-1-1 0,1 1-1,0 0 1,0 2 0,-1 1-1198,0-1 0,0 0 0,0 1 0,0-1 1,-1 1-1,0-1 0,-2 7 0,-2 8-1544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3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126 133 368,'17'28'1719,"-1"1"0,-1 0 0,-2 1 0,-1 1 0,9 36 0,28 162 4156,-39-175-4270,-6-32-573,-1 1 1,0 25-1,-3-48-1003,0 0 0,0 0 1,0 0-1,-1-1 1,1 1-1,0 0 0,0 0 1,0 0-1,-1 0 1,1-1-1,0 1 0,0 0 1,-1 0-1,1 0 1,0 0-1,0 0 0,-1 0 1,1 0-1,0 0 0,-1 0 1,1 0-1,0 0 1,0 0-1,-1 0 0,1 0 1,0 0-1,0 0 1,-1 0-1,1 0 0,0 0 1,-1 0-1,1 0 1,0 1-1,0-1 0,-1 0 1,1 0-1,0 0 1,0 0-1,0 1 0,-1-1 1,1 0-1,0 0 1,0 0-1,0 1 0,0-1 1,0 0-1,-1 0 1,1 1-1,0-1 0,0 0 1,0 0-1,0 1 0,0-1 1,0 0-1,0 1 1,0-1-1,0 0 0,0 0 1,0 1-1,0-1 1,-17-23 714,16 21-830,-16-26 400,1 0 1,-21-53 0,17 35-224,-127-346-108,142 377 13,1 5 1,1 1-1,0-1 0,0 0 1,-2-21-1,5 30 2,0-1 1,0 0-1,0 1 1,0-1-1,0 0 0,1 1 1,-1-1-1,0 1 1,1-1-1,-1 0 0,1 1 1,-1-1-1,1 1 1,0-1-1,0 1 1,0 0-1,0-1 0,0 1 1,0 0-1,0 0 1,0-1-1,0 1 0,1 0 1,-1 0-1,0 0 1,1 1-1,-1-1 0,1 0 1,-1 0-1,1 1 1,-1-1-1,1 1 1,-1-1-1,1 1 0,0 0 1,-1 0-1,4-1 1,4 1 0,0 0 0,-1 1 0,1 0 1,0 0-1,-1 1 0,1 0 0,-1 0 0,12 5 1,66 35 35,-67-32-22,-17-8-12,20 9 26,-1 1 0,20 16 0,-37-25-26,0 0 0,0 0 0,0 1 0,0 0 0,-1-1 0,1 1 0,-1 0 0,0 1 0,0-1-1,0 1 1,-1-1 0,0 1 0,0 0 0,0 0 0,0 0 0,1 6 0,-3-8-23,0 0-1,-1-1 1,1 1 0,0 0 0,-1 0-1,0 0 1,0 0 0,0-1-1,0 1 1,0 0 0,0-1-1,0 1 1,-1-1 0,0 0 0,1 1-1,-1-1 1,0 0 0,0 0-1,0 0 1,0 0 0,0 0 0,-1-1-1,-3 3 1,-7 4-297,0-1 0,-1-1-1,-19 7 1,15-6-171,-85 25-3177,69-23-141,0-1-3859,23-5 5030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3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1 275 468,'1'-1'568,"0"0"0,0 0 0,0 0 0,0 0 0,1 0 0,-1 0 0,0 0 0,1 0 0,-1 0 0,1 1 0,-1-1 0,1 1 0,-1-1 0,1 1 0,-1-1 0,3 1 0,8 1-240,-10-1-866,7 1 710,0-1-1,0 0 1,0 0-1,-1-1 0,1 0 1,0-1-1,0 0 1,10-4-1,65-30 508,-72 30-568,2 0 16,0-1-1,-1-1 1,-1-1-1,19-15 1,-27 21-94,0 0 1,0-1-1,-1 0 0,1 1 1,-1-1-1,0-1 0,-1 1 1,1 0-1,-1-1 1,1 1-1,-1-1 0,-1 0 1,1 0-1,-1 0 0,1 0 1,-2 0-1,2-6 1,-2 9-18,0 0 1,-1 0 0,1 1 0,0-1-1,-1 0 1,1 0 0,-1 0-1,0 0 1,1 0 0,-1 1 0,0-1-1,0 0 1,0 1 0,0-1 0,-1 0-1,1 1 1,0 0 0,-1-1 0,1 1-1,-1 0 1,1-1 0,-1 1 0,0 0-1,1 0 1,-1 1 0,0-1 0,0 0-1,1 0 1,-1 1 0,0-1-1,0 1 1,0 0 0,0-1 0,0 1-1,-3 0 1,-2 0 38,1 0 0,0 0 0,0 1 0,0 0-1,0 0 1,0 0 0,0 0 0,0 1 0,0 0 0,-6 4 0,5-2 30,0 0 0,1 1 0,0 0 0,0 0 0,0 0 0,1 1 0,0 0 1,0 0-1,0 0 0,1 0 0,0 1 0,0 0 0,0 0 0,1 0 0,0 0 0,1 1 0,0-1 1,0 1-1,0 0 0,1-1 0,0 1 0,0 0 0,1 0 0,0 0 0,1-1 0,0 1 1,0 0-1,0 0 0,1-1 0,0 1 0,1-1 0,0 1 0,0-1 0,0 0 0,1 0 1,9 12-1,-7-12-24,0 0 0,0 0 1,1-1-1,0 1 0,0-2 1,1 1-1,0-1 0,0 0 0,0-1 1,0 0-1,1 0 0,-1-1 1,1 0-1,0 0 0,0-1 1,0 0-1,1-1 0,-1 0 1,0 0-1,0-1 0,19-2 0,-16 0-30,0 0 0,0-1 1,-1 0-1,1-1 0,-1 0 0,0-1 0,0 0 0,0-1 0,-1 0 0,0-1 0,0 0 0,-1 0 0,1-1 0,-2 0 0,1-1 0,10-14 0,-3-1 0,-2 0 0,0-1 0,-2 0 1,14-42-1,-25 65 21,-3 8-29,-6 15 53,0 1-1,2 0 1,-7 39 0,12-52-40,0 0 1,0 1 0,1-1 0,0 0 0,1 0 0,-1 1-1,2-1 1,0 0 0,0 0 0,0 0 0,1-1 0,8 17 0,-9-21-25,0 0 1,1 0 0,0-1 0,0 1 0,0-1 0,0 1 0,1-1 0,-1 0 0,1 0-1,0-1 1,0 1 0,0-1 0,0 0 0,0 0 0,7 2 0,-4-2-3,-1-1 0,1 0 1,-1 0-1,1-1 0,-1 1 1,1-2-1,-1 1 0,1-1 1,12-2-1,-3-2-3,1-1 0,-1 0-1,0-1 1,-1-1 0,0 0-1,0-1 1,19-16 0,-9 3-35,-1-2-1,0 0 1,-2-2-1,31-47 1,1-17-111,-53 89 138,-2 5 2,-5 17 4,0-3 7,0 1 0,-4 24 0,10-39-7,0 0 0,-1-1-1,1 1 1,1 0 0,-1 0 0,0-1 0,1 1 0,0 0-1,0-1 1,0 1 0,0 0 0,1-1 0,-1 0-1,1 1 1,0-1 0,0 0 0,0 0 0,0 0 0,1 0-1,-1 0 1,1 0 0,0-1 0,-1 1 0,1-1 0,1 0-1,-1 0 1,4 2 0,0-1-1,1 0 0,0-1-1,0 1 1,0-2 0,0 1 0,0-1 0,0-1-1,0 1 1,1-1 0,-1-1 0,13-1 0,-4-1-7,0-1 1,-1-1 0,0 0 0,1-2 0,-2 1-1,1-2 1,-1 0 0,0-1 0,14-11 0,-7 2-15,0 0 0,-2-1 0,0-1 0,30-41 1,-59 73 27,1 0 0,0 0 1,1 1-1,1 0 1,0 0-1,-8 25 1,13-35-7,0 1 0,0-1 0,1 1 0,-1-1 0,1 1 0,0-1 0,0 1 0,0-1 0,0 1 0,1-1 0,-1 1 0,1-1 0,0 0 0,0 1 0,0-1 0,1 0 0,-1 0 0,1 1 0,-1-1 0,1 0 0,0-1 0,0 1 0,1 0 0,-1 0 0,0-1 0,1 0 0,0 1 0,-1-1 0,1 0 0,0 0 0,0-1 0,0 1 0,1 0 0,-1-1 0,4 1 0,7 3 3,0-1 0,1-1 0,-1-1 0,1 0 0,-1-1 0,1 0 0,-1-1 0,1-1 0,0 0 0,-1-1 0,16-4 0,-8 0-6,1-1 1,-1 0-1,-1-1 1,1-2-1,-2 0 1,27-17 0,-35 18-10,0-1 1,0 0-1,-1 0 0,19-23 1,-25 26-4,0 1 1,0-1-1,-1 0 1,1-1-1,-2 1 1,1-1-1,-1 0 1,0 0-1,-1 0 1,3-11-1,-5 16 5,0 1 0,1-1 0,-1 1 0,0-1 0,0 1 0,-1-1 0,1 1 0,0-1 1,-1 1-1,0-1 0,1 1 0,-1 0 0,0-1 0,0 1 0,-1 0 0,1 0 0,0 0 0,-1 0 0,1 0 0,-1 0 0,-2-2 0,0 1-11,1 1 1,-1-1-1,0 1 0,0 0 1,0 0-1,0 1 1,-1-1-1,1 1 0,0 0 1,0 0-1,-6 0 0,-8 0-83,1 1 1,-1 0-1,1 2 0,-1 0 0,-16 4 0,-129 39-1123,29-6-1696,44-21-3112,65-17 2593,8-4 1043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4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24,'0'0'5322,"-3"3"-4004,-5 5-438,1 1 0,0 0 1,1 0-1,0 0 0,1 1 1,0 0-1,0 0 0,1 0 0,-5 20 1,5-13-184,1 1 1,1 0 0,0 0-1,1 0 1,3 25 0,6 14 201,2-1 0,31 100 0,-35-136-631,13 40 161,1 0 0,4-1 0,2-1-1,40 65 1,-60-113-350,1 0 0,0 0-1,1-1 1,0 0 0,0 0 0,1-1-1,15 11 1,-20-16-52,1 0 0,0 0 1,0-1-1,1 1 0,-1-1 0,1 0 0,-1-1 0,1 1 1,-1-1-1,1 0 0,0-1 0,0 1 0,-1-1 0,1 0 1,0-1-1,0 1 0,9-3 0,-2-1-19,0-1 0,0 0-1,0-1 1,-1 0 0,0-1 0,0-1 0,-1 0-1,0 0 1,0-1 0,12-13 0,1-3-54,-2-1 1,-1-1-1,18-31 1,-35 52 28,1-1-7,0-1-1,0 1 1,-1-1-1,0 0 1,0 0-1,-1 0 1,0-1-1,-1 1 1,3-14-1,-5 22 22,0 1 2,0-1-1,0 0 1,0 0 0,0 0 0,-1 0 0,1 0 0,0 0 0,0 1 0,0-1 0,0 0-1,0 0 1,-1 0 0,1 0 0,0 0 0,0 0 0,0 0 0,0 0 0,0 0-1,-1 0 1,1 0 0,0 0 0,0 0 0,0 0 0,0 0 0,-1 0 0,1 0 0,0 0-1,0 0 1,0 0 0,0 0 0,-1 0 0,1 0 0,0 0 0,0 0 0,0 0-1,0 0 1,0 0 0,-1 0 0,1 0 0,0-1 0,0 1 0,0 0 0,0 0 0,0 0-1,0 0 1,0 0 0,-1 0 0,1-1 0,0 1 0,0 0 0,0 0 0,0 0-1,0 0 1,0-1 0,0 1 0,0 0 0,0 0 0,0 0 0,0 0 0,0-1 0,0 1-1,0 0 1,0 0 0,0 0 0,0 0 0,0 0 0,0-1 0,-11 11-6,0-1 1,0 2-1,1-1 1,0 2-1,1-1 1,0 1-1,-11 21 1,0 4-17,-23 60 0,41-92 22,0-1 0,1 1 0,-1 0 0,1 0 0,0 0 0,1 0-1,-1 1 1,1-1 0,0 0 0,0 0 0,0 0 0,1 0 0,0 0 0,2 6-1,-2-8 1,0 0 0,1 0 0,-1-1 0,1 1 0,0 0 0,0-1-1,0 0 1,0 1 0,0-1 0,0 0 0,1 0 0,-1 0-1,1 0 1,0 0 0,-1-1 0,1 1 0,0-1 0,0 0-1,0 0 1,0 0 0,0 0 0,0 0 0,6 0 0,5 0-9,1 0 1,0-1-1,-1-1 1,1 0-1,-1-1 1,1-1-1,-1 0 1,0-1-1,0 0 1,0-1 0,19-10-1,1-3-42,-1-1 0,0-1-1,35-30 1,-49 33 18,-14 12 18,1-1 0,-1 2 0,1-1 0,0 1 0,0 0-1,1 0 1,-1 0 0,13-4 0,-19 8 14,1 0 1,-1 0-1,0 0 0,1 1 0,-1-1 0,0 0 1,1 0-1,-1 0 0,0 0 0,1 1 0,-1-1 1,0 0-1,1 0 0,-1 0 0,0 1 0,0-1 1,1 0-1,-1 1 0,0-1 0,0 0 0,0 0 0,1 1 1,-1-1-1,0 0 0,0 1 0,0-1 0,0 1 1,0-1-1,0 0 0,1 1 0,-1-1 0,0 0 1,0 1-1,0-1 0,0 1 0,-1-1 0,1 1 1,-1 18 0,1-16-2,-8 48 31,6-39 5,-1-1-1,2 1 0,-1 0 0,2 0 0,0 0 0,2 21 1,-2-32-30,1 0 1,-1 1 0,1-1-1,-1 0 1,1 1 0,-1-1-1,1 0 1,0 0 0,0 1-1,0-1 1,0 0 0,-1 0-1,1 0 1,1 0 0,-1 0-1,0 0 1,0-1 0,0 1-1,0 0 1,1 0 0,-1-1-1,0 1 1,1-1 0,-1 1-1,0-1 1,1 0 0,-1 1-1,1-1 1,-1 0 0,0 0-1,1 0 1,-1 0 0,1 0-1,-1 0 1,3-1 0,3 0-1,0-1 1,0 0 0,0 0 0,0 0 0,12-7-1,10-7-32,0-2 0,-2 0 0,44-39 0,68-78-117,-60 55 45,-68 69 104,9-9 19,-20 19-20,1 0 1,0 1-1,0-1 0,0 1 1,0-1-1,0 1 1,0-1-1,0 1 1,0-1-1,0 1 1,0 0-1,0 0 0,0 0 1,1 0-1,-1 0 1,0 0-1,0 0 1,0 0-1,0 0 0,1 0 1,1 4 24,0 7 8,0 0 0,-1-1 0,0 1 0,-1 0 1,0 0-1,-1 0 0,-2 17 0,1-13 4,1 0 1,1 0-1,0 0 0,3 15 0,-4-28-57,1-1 1,-1 1-1,1 0 1,0 0-1,-1 0 1,1-1-1,0 1 1,0 0-1,0-1 1,0 1-1,1-1 1,-1 1-1,0-1 1,0 0-1,1 1 1,-1-1-1,1 0 1,0 0-1,-1 0 0,1 0 1,0 0-1,-1-1 1,1 1-1,0 0 1,0-1-1,0 1 1,-1-1-1,1 0 1,0 1-1,0-1 1,0 0-1,0 0 1,0 0-1,0-1 1,0 1-1,2-1 1,5-1-252,1 0 1,-1-1-1,0 0 0,0-1 1,16-9-1,2-3-1070,-1-2-1,-1 0 0,32-31 1,-19 12-3346,37-47 1,-28 25 1682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5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123 133 344,'-21'-58'3233,"16"42"-317,-1-1 0,-12-25 1240,16 47-3016,-4 8-516,1 0 1,0 1 0,1 0-1,-3 21 1,-5 62 833,9-66-1065,-24 530 3405,26-486-3348,5 67 138,1-23-2638,-4-109-1107,5-27-8028,-4 10 10142,-2 6 1906,7-14-3714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5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632 97 980,'11'-1'1087,"0"1"0,0-1-1,20-5 1,-30 6-1042,-1 0-1,0 0 1,0 0-1,1 0 1,-1-1 0,0 1-1,0 0 1,1 0-1,-1 0 1,0 0 0,0 0-1,1 0 1,-1 0-1,0 0 1,0-1-1,0 1 1,1 0 0,-1 0-1,0 0 1,0-1-1,0 1 1,1 0 0,-1 0-1,0 0 1,0-1-1,0 1 1,0 0-1,0 0 1,0-1 0,0 1-1,1 0 1,-1 0-1,0-1 1,0 1-1,0 0 1,0 0 0,0-1-1,0 1 1,0 0-1,0 0 1,0-1 0,-1 1-1,1 0 1,0 0-1,0-1 1,0 1-1,0 0 1,0 0 0,0-1-1,0 1 1,-1 0-1,1 0 1,0-1 0,0 1-1,0 0 1,0 0-1,-1 0 1,1 0-1,0-1 1,0 1 0,-1 0-1,1 0 1,-16-10 863,15 9-873,-18-8 430,0 1 0,-1 1-1,0 1 1,0 0 0,-32-4 0,41 8-347,-31-5-160,1 2 0,-1 1 0,-57 2 0,76 3-795,0 2-1,0 0 1,1 1-1,0 1 1,0 1-1,0 1 0,-40 19 1,-16 21-1001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1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31 263 972,'-1'-19'2309,"-1"1"4023,2 20-6227,0-1 1,0 1-1,-1-1 0,1 1 1,-1-1-1,1 1 0,-1-1 1,1 0-1,-1 1 0,0-1 1,-1 2-1,-2 4 135,0 10 204,0-1-1,1 0 1,0 1-1,2 0 1,0-1 0,0 1-1,2 0 1,5 32-1,-6-44-359,1 0-1,0-1 0,0 1 1,1 0-1,-1-1 0,1 1 1,0-1-1,0 0 0,0 0 1,1 0-1,0 0 0,0 0 1,0 0-1,0-1 0,0 1 1,7 5-1,-6-7-37,0 0 0,0 0 0,0-1 1,0 1-1,1-1 0,-1 0 0,0 0 0,1 0 0,-1-1 1,0 1-1,1-1 0,-1 0 0,1 0 0,-1-1 0,0 1 0,1-1 1,-1 0-1,6-2 0,10-4 57,-1 0-1,-1-1 1,1-1 0,-1-1 0,26-19-1,80-71 323,-79 62-259,-28 25-112,-11 9-18,0-1 0,0 0 0,0 0 0,0 0 0,-1-1 0,5-7 0,-9 12 33,-2 10-33,-1-1 1,1 0-1,-2 1 0,1-1 1,-1 0-1,-5 10 0,-4 11 53,6-10 3,0 0-1,2 0 0,0 1 0,-3 35 0,7-53-83,0 0 0,0 0-1,0-1 1,0 1 0,0 0-1,1 0 1,-1 0 0,0-1-1,1 1 1,0 0 0,-1-1-1,1 1 1,0 0-1,0-1 1,0 1 0,0-1-1,0 1 1,0-1 0,0 0-1,0 1 1,1-1 0,-1 0-1,3 2 1,-1-2-4,0 0 0,0 0 0,0 0 0,0 0 0,0-1 0,0 1 0,0-1 0,0 0 0,0 0 0,0 0 0,0 0 0,5-2 0,6-1-26,-1 0-1,0-2 1,0 1 0,24-14-1,-11 3-77,0-2-1,42-36 1,39-48-169,-20 17 260,-85 82 47,1 0 1,-1 1-1,0-1 0,0 0 0,1 1 1,-1 0-1,6-3 0,-7 6 0,-1-1 1,1 0-1,-1 1 0,1-1 0,-1 1 0,0-1 0,0 0 1,1 1-1,-1-1 0,0 3 0,-2 16 126,-1-1-1,0 0 1,-1 0 0,-1-1-1,-10 24 1,-1 6 85,-186 794 3342,198-822-3463,2-13-88,0 1 0,1-1 0,0 0 0,1 1 0,-1-1 0,1 0 1,2 12-1,-2-18-42,0-1-1,0 0 1,0 1 0,0-1 0,0 0 0,0 1 0,0-1 0,0 0 0,0 1 0,0-1 0,1 0 0,-1 0 0,0 1-1,0-1 1,0 0 0,0 0 0,1 1 0,-1-1 0,0 0 0,0 0 0,1 0 0,-1 1 0,0-1 0,0 0-1,1 0 1,-1 0 0,0 0 0,0 1 0,1-1 0,-1 0 0,0 0 0,1 0 0,-1 0 0,0 0 0,1 0 0,-1 0-1,0 0 1,1 0 0,-1 0 0,0 0 0,0 0 0,1 0 0,-1 0 0,0 0 0,1-1 0,-1 1 0,0 0-1,1 0 1,-1 0 0,0 0 0,0 0 0,1-1 0,-1 1 0,0 0 0,0 0 0,0 0 0,1-1 0,-1 1-1,0 0 1,0-1 0,15-18-188,8-18-152,-2-2-1,-2-1 1,18-53-1,33-133-914,-62 198 1103,13-45-415,-2-1 0,13-124 0,-32 195 589,1-1 0,-1 1 0,0 0 0,0-1 0,-1 1 0,1 0 0,-1 0 0,1-1 0,-1 1 0,0 0 0,0 0 0,-3-6 0,3 8 196,-4 4-93,2-1-88,0 0 0,0 0 1,0 1-1,1-1 0,-1 1 1,0 0-1,1 0 1,0 0-1,-4 5 0,6-7-18,-1 1 0,1-1-1,-1 0 1,1 0 0,-1 1-1,1-1 1,0 0 0,0 1-1,-1-1 1,1 1 0,0-1-1,0 0 1,0 1 0,1-1-1,-1 0 1,0 1-1,0-1 1,1 0 0,-1 1-1,1-1 1,-1 0 0,1 1-1,0-1 1,-1 0 0,1 0-1,0 0 1,0 0 0,0 0-1,0 0 1,0 0 0,0 0-1,0 0 1,0 0 0,0 0-1,2 0 1,1 2 5,-1-1 1,1 0-1,0-1 1,0 1-1,0-1 1,0 1-1,0-1 0,0 0 1,0-1-1,0 1 1,0-1-1,0 0 1,8 0-1,-5-1-1,1 0 0,0-1 0,-1 0 0,1 0 0,-1-1 0,14-6 0,-5 0-4,0-1-1,0-1 0,-1 0 0,-1-1 1,18-17-1,53-67 56,-126 188 126,31-71-189,7-16-7,0 0 0,0 1-1,1-1 1,0 1 0,0 0-1,0 0 1,1 0 0,-2 7-1,3-12-6,0 0-1,0 0 1,0 0-1,1 0 1,-1 0-1,0 0 1,0 0 0,0-1-1,1 1 1,-1 0-1,1 0 1,-1 0-1,0 0 1,1 0-1,-1-1 1,1 1-1,0 0 1,-1 0-1,1-1 1,0 1-1,-1 0 1,1-1-1,1 2 1,0-2-6,0 1 1,0 0-1,0 0 1,0-1-1,0 0 1,0 1-1,0-1 1,0 0-1,0 0 1,3 0-1,4-1-17,-1 0-1,1-1 1,-1 0-1,10-3 0,13-8-21,0-2 0,-1 0 1,0-2-1,-1-1 0,-1-2 0,-1 0 0,-1-2 0,-1-1 0,-1-1 0,-1-1 0,20-28 0,-7-3-113,-33 51 136,-1-1 1,1 1-1,-1-1 0,0 1 1,-1-1-1,1 0 1,-1 0-1,1-10 0,-2 14 18,0 1-1,0 0 1,0-1-1,0 1 0,-1 0 1,1-1-1,0 1 1,-1 0-1,1-1 1,0 1-1,-1 0 0,0 0 1,1-1-1,-1 1 1,0 0-1,1 0 1,-1 0-1,0 0 0,0 0 1,0 0-1,0 0 1,0 0-1,0 0 0,0 0 1,-1 1-1,1-1 1,0 0-1,0 1 1,0-1-1,-1 1 0,1-1 1,0 1-1,-1 0 1,1-1-1,0 1 1,-1 0-1,1 0 0,-1 0 1,1 0-1,0 0 1,-1 1-1,1-1 1,0 0-1,-2 1 0,-6 1-44,0 0 0,0 1-1,0 0 1,1 0 0,-11 6 0,-16 11-81,0 3 0,1 1 0,1 1 0,-54 56 1,77-71 102,5-6 17,1 0 0,0-1-1,0 2 1,0-1 0,1 0-1,0 1 1,0 0 0,0 0-1,-3 5 1,6-10 12,0 1 0,0-1-1,0 1 1,0-1 0,0 0 0,0 1 0,0-1 0,0 1-1,0-1 1,0 0 0,0 1 0,0-1 0,0 1 0,0-1-1,0 1 1,1-1 0,-1 0 0,0 1 0,0-1 0,0 0-1,1 1 1,-1-1 0,0 0 0,0 1 0,1-1 0,-1 0-1,0 1 1,1-1 0,-1 0 0,0 0 0,1 1 0,-1-1-1,0 0 1,1 0 0,-1 0 0,1 1 0,-1-1 0,0 0-1,1 0 1,-1 0 0,1 0 0,-1 0 0,0 0 0,2 0-1,18-1-72,2-5 40,0 0 1,0-2-1,-1 0 0,0-1 1,0-2-1,24-15 1,109-86-105,12-32 8,-165 143 137,0-1 9,0 1-1,0 0 0,0 0 1,0 0-1,0 1 1,0-1-1,0 0 0,0 0 1,0 0-1,0 1 0,1-1 1,-1 1-1,0-1 0,0 1 1,1-1-1,-1 1 0,0 0 1,3-1-1,-3 20 181,-3-5-95,0-1-1,-8 21 1,7-25-41,0 0 0,1 0 0,0 0 0,1 0 0,0 0 0,0 0 0,1 12 0,0-20-51,0 0 0,0 1 1,0-1-1,0 0 1,1 0-1,-1 0 0,1 0 1,-1 0-1,0 0 1,1 0-1,0 0 0,-1 0 1,1 0-1,0 0 1,-1 0-1,1 0 0,0-1 1,0 1-1,0 0 1,0-1-1,-1 1 0,1 0 1,0-1-1,0 1 1,0-1-1,1 1 0,-1-1 1,0 0-1,0 1 1,0-1-1,0 0 0,0 0 1,0 0-1,0 0 1,1 0-1,-1 0 0,0 0 1,0 0-1,0 0 1,0 0-1,0-1 0,2 0 1,7-2 15,-1 0-1,1 0 1,16-10 0,-17 8-7,44-24 55,75-55 1,-21 12-10,-93 62-55,-11 8-4,0-1 0,0 1-1,0 0 1,1-1 0,-1 2 0,1-1-1,-1 0 1,1 1 0,0-1-1,0 1 1,-1 0 0,8-1-1,-10 3 2,0-1-1,0 0 1,0 1-1,0-1 1,-1 1-1,1-1 1,0 1-1,0 0 1,-1-1-1,1 1 1,0 0-1,-1-1 1,1 1-1,-1 0 1,1 0-1,-1 0 1,1-1-1,-1 1 1,0 0-1,1 0 1,-1 0-1,0 0 1,0 0-1,1 0 1,-1 0-1,0 0 1,0 0-1,0 0 1,0 1-1,-4 35 98,3-29-65,-7 37 89,5-34-76,0 1-1,1-1 1,1 1 0,0 0 0,1 19 0,0-30-48,0-1 0,0 1 1,1 0-1,-1-1 1,0 1-1,1-1 0,-1 1 1,0 0-1,1-1 0,-1 1 1,1-1-1,-1 1 1,1-1-1,-1 1 0,1-1 1,-1 1-1,1-1 1,-1 0-1,1 1 0,0-1 1,-1 0-1,1 1 0,0-1 1,-1 0-1,1 0 1,0 0-1,-1 0 0,1 0 1,0 1-1,-1-1 1,1 0-1,0 0 0,-1-1 1,1 1-1,0 0 0,-1 0 1,1 0-1,0 0 1,1-1-1,31-11-31,-32 12 29,129-62-166,-69 31-2,76-26-1,-135 56 142,0 0 1,-1 0-1,1 0 0,0 1 1,0-1-1,0 1 1,0 0-1,0-1 1,0 1-1,0 0 1,0 0-1,0 0 1,1 1-1,-1-1 0,0 0 1,0 1-1,-1-1 1,1 1-1,0 0 1,0 0-1,0 0 1,0 0-1,2 1 1,-2 0-44,-1 0 1,0 1 0,1-1 0,-1 0-1,0 0 1,0 1 0,-1-1 0,1 0-1,0 1 1,-1-1 0,1 1 0,-1-1 0,0 1-1,0-1 1,0 1 0,0-1 0,0 1-1,-1 4 1,-3 14-1218,-1-1 1,-9 25-1,5-16-4002,8-15 1856,3-5 1044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0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0 494 476,'0'0'344,"0"-1"0,0 0-1,1 1 1,-1-1 0,0 1 0,0-1-1,0 0 1,1 1 0,-1-1-1,0 1 1,0-1 0,1 1 0,-1-1-1,0 1 1,1-1 0,-1 1 0,1-1-1,-1 1 1,1 0 0,-1-1 0,1 1-1,-1 0 1,1-1 0,-1 1 0,1-1-1,5 14 2323,-1 30-1946,-5-40-97,3 52 987,-1 7-49,2-1 0,4-1 1,19 80-1,-27-139-1529,1 1 0,-1-1 0,1 0 0,-1 1 0,1-1 0,-1 0 1,1 1-1,0-1 0,-1 0 0,1 0 0,0 0 0,0 0 0,0 0 0,0 0 0,0 0 0,0 0 0,0 0 0,0 0 0,0 0 0,2 0 0,-2-1-6,0 1 1,1-1-1,-1 0 0,0 0 0,1 0 1,-1 0-1,0 0 0,0-1 0,1 1 1,-1 0-1,0 0 0,0-1 0,0 1 1,1-1-1,-1 1 0,0-1 0,2-1 1,3-2 19,0-1 0,0 0 1,-1 0-1,1-1 1,8-11-1,17-25-30,0 0-1,1 1 0,58-56-1,-88 96-15,-1-1 0,1 1-1,0-1 1,0 1 0,-1 0 0,1 0-1,0 0 1,0 0 0,0 0-1,0 0 1,0 1 0,0-1-1,0 0 1,1 1 0,-1 0-1,0-1 1,0 1 0,0 0-1,0 0 1,1 1 0,-1-1 0,0 0-1,0 1 1,0-1 0,0 1-1,0-1 1,0 1 0,0 0-1,0 0 1,0 0 0,0 0-1,2 3 1,0-3-2,17 5-9,-20-6 12,-1 0-1,1 0 0,-1 1 0,1-1 1,-1 0-1,1 0 0,-1 1 0,1-1 1,-1 0-1,1 0 0,-1 0 0,1 0 1,0 0-1,-1 0 0,1 0 0,-1 0 1,1 0-1,-1 0 0,1 0 0,0 0 0,-1 0 1,1-1-1,-1 1 0,1 0 0,-1 0 1,1-1-1,-1 1 0,1 0 0,-1-1 1,1 1-1,-1 0 0,0-1 0,1 1 1,-1-1-1,0 1 0,1 0 0,-1-1 1,13-12 0,-12 12 24,-3 5-8,-3 5 3,1 1 0,-1-1-1,2 1 1,0 0 0,0 0-1,0 0 1,1 0-1,1 0 1,-1 12 0,2-19-13,0 0 0,0 0 0,0 1-1,1-1 1,-1 0 0,1 1 0,0-1 0,0 0 0,0 0 0,0 0 0,1 0 0,-1 0 0,1 0 0,-1 0 0,1 0 0,0-1 0,0 1 0,1-1-1,-1 1 1,0-1 0,1 0 0,0 0 0,-1 0 0,1 0 0,0 0 0,0-1 0,0 1 0,0-1 0,0 0 0,0 0 0,0 0 0,1 0 0,3 0-1,3 0-7,0 0 0,0-1 0,0 0-1,0 0 1,0-1 0,0-1 0,0 0-1,-1 0 1,1-1 0,13-5 0,-10 3-30,-1-1-1,0 0 1,0-1 0,0-1 0,-1 0 0,20-17-1,-28 22 10,0 0-1,0 0 0,-1-1 0,1 1 0,-1-1 0,1 1 0,-1-1 1,0 0-1,-1 0 0,1 0 0,-1 0 0,1 0 0,-1 0 1,0 0-1,-1 0 0,1-8 0,-1 10-1,0-1 0,-1 0 0,1 1 0,-1-1 0,0 1 0,0-1 0,0 1 0,0-1 0,0 1 0,0 0 1,-1-1-1,1 1 0,-1 0 0,0 0 0,1 0 0,-1 0 0,0 0 0,0 1 0,0-1 0,-1 0 0,1 1 0,0 0 0,0-1 0,-1 1 0,1 0 0,-1 0 0,-4-1 0,-2 0-37,0 0 0,-1 1 0,1 0-1,-1 0 1,1 1 0,-1 0 0,1 1 0,0 0-1,-1 1 1,1 0 0,0 0 0,0 0-1,-11 6 1,6-2 6,1 0 0,-1 0 0,2 2 0,-1 0 0,1 0 0,0 1 0,-19 19 0,29-26 48,0 0 1,-1 1-1,1-1 1,0 1-1,0 0 1,1 0-1,-1 0 1,1 0-1,-1 0 1,1 0-1,0 0 1,0 0-1,0 1 1,1-1-1,-1 0 1,1 0-1,0 1 1,0-1-1,0 1 0,0-1 1,1 5-1,0-5 4,0-1-1,0 1 0,1-1 0,-1 0 0,0 1 0,1-1 0,-1 0 0,1 0 1,0 0-1,0 0 0,0-1 0,0 1 0,0 0 0,0-1 0,0 1 0,1-1 1,-1 0-1,0 0 0,1 0 0,-1 0 0,1 0 0,-1 0 0,1-1 0,0 1 0,-1-1 1,1 0-1,4 0 0,5 0-12,-1-1 0,1 0-1,-1-1 1,1 0 0,-1-1 0,0 0 0,0-1 0,0 0 0,0-1 0,-1 0-1,1-1 1,-2 0 0,19-14 0,5-7-146,-1-2 1,39-44-1,-68 69 147,101-102-532,-102 107 530,0 0 0,0 0 0,0 0 0,-1 0 1,1 0-1,0 1 0,0-1 0,-1 0 0,4 4 1,-2-2 9,2-1 18,-1 0 0,1 0 0,0-1 0,0 0-1,8 1 1,-10-2 18,0 1 0,0-1-1,0 0 1,0 1 0,1 0-1,-1 0 1,0 0 0,-1 0-1,1 0 1,0 1 0,0-1 0,0 1-1,-1 0 1,1-1 0,-1 1-1,0 0 1,4 5 0,-2-1 6,0 1 0,-1-1 0,0 1 1,0 0-1,0 0 0,-1 1 0,0-1 1,-1 0-1,1 10 0,0 11 52,-2 33 0,1 1 23,-1-45-73,0-10-13,0 1-1,1 0 1,2 14 0,-3-21-24,1 1 1,-1-1 0,1 0-1,-1 1 1,1-1 0,-1 0 0,1 0-1,-1 0 1,1 0 0,0 1 0,0-1-1,0 0 1,0 0 0,0 0-1,0 0 1,0-1 0,0 1 0,0 0-1,0 0 1,0-1 0,0 1-1,1 0 1,-1-1 0,0 1 0,0-1-1,1 0 1,2 1 0,3-1-9,1 0 1,0-1 0,0 1-1,-1-2 1,1 1-1,0-1 1,-1 0-1,9-4 1,59-29-119,-55 25 100,12-8-6,-19 10 5,1 0 0,0 2 1,25-10-1,-38 16 26,-1 0 0,1 0 1,0 0-1,0 0 0,-1-1 1,1 1-1,0 0 0,-1 0 0,1 0 1,0 0-1,0 1 0,-1-1 0,1 0 1,0 0-1,-1 0 0,1 1 1,0-1-1,-1 0 0,1 0 0,0 1 1,-1-1-1,1 1 0,-1-1 1,1 1-1,-1-1 0,1 1 0,0 0 1,0 1-2,0 0 1,0 0 0,0 0-1,0 0 1,-1 0-1,1 0 1,-1 0 0,0 0-1,1 4 1,-1 4-3,0 0 0,-3 20-1,3-29 6,-2 13 29,0-1 0,2 1 1,1 27-1,-1-41-28,0 1 0,0 0 1,1 0-1,-1 0 0,0 0 0,1-1 0,-1 1 1,0 0-1,1 0 0,-1 0 0,1-1 0,-1 1 0,1 0 1,0-1-1,-1 1 0,1-1 0,0 1 0,-1 0 0,1-1 1,0 1-1,-1-1 0,1 0 0,0 1 0,0-1 0,0 0 1,0 1-1,-1-1 0,1 0 0,0 0 0,0 0 1,0 0-1,0 0 0,0 0 0,0 0 0,-1 0 0,1 0 1,0 0-1,0 0 0,0 0 0,1-1 0,33-12-32,-6-3-33,0-2 0,-2 0-1,46-41 1,35-24-431,-108 82 488,0 1-1,1 0 0,-1-1 0,0 1 0,1 0 0,-1 0 0,1-1 1,-1 1-1,0 0 0,1 0 0,-1 0 0,1-1 0,-1 1 1,0 0-1,1 0 0,-1 0 0,1 0 0,-1 0 0,1 0 0,-1 0 1,0 0-1,1 0 0,-1 0 0,1 0 0,-1 0 0,1 0 1,-1 0-1,0 1 0,1-1 0,-1 0 0,1 0 0,-1 0 0,0 1 1,1-1-1,-1 0 0,1 0 0,-1 1 0,0-1 0,1 2 0,0-1-1,-1 1 0,1 0 0,-1-1 1,0 1-1,1 0 0,-1-1 0,0 1 1,0-1-1,-1 4 0,-8 47-55,9-51 60,-1 4-6,-1 3 6,0 1-1,0 0 1,1-1 0,0 1-1,1 15 1,0-22 4,0 0 0,0-1 0,1 1 0,-1 0 0,1-1 0,-1 1 0,1 0 0,0-1 0,-1 1-1,1-1 1,0 1 0,0-1 0,0 1 0,0-1 0,1 0 0,-1 0 0,0 1 0,0-1 0,1 0 0,-1 0 0,1 0 0,-1 0 0,1-1 0,-1 1 0,1 0 0,-1-1 0,1 1 0,0-1 0,0 1 0,-1-1 0,1 0 0,0 0 0,-1 0 0,1 1 0,0-2 0,1 1 0,9-1 0,-1 0 1,0 0-1,0-1 0,-1-1 0,1 0 1,12-5-1,63-31-21,-73 32 18,22-11-9,56-38 0,-78 46 0,1 0 1,-2-1 0,1-1 0,-2 0-1,1-1 1,15-22 0,-26 33 7,0 0 0,1 0 0,-1 0 0,0 0 0,0-1 0,0 1 0,-1 0 0,1 0 0,-1-1 0,1 1 1,-1 0-1,0-1 0,1 1 0,-1 0 0,0-1 0,-1 1 0,1 0 0,0-1 0,-2-2 0,1 3 1,1 1 0,-1-1-1,-1 1 1,1-1-1,0 1 1,0 0 0,0-1-1,-1 1 1,1 0 0,-1 0-1,1 0 1,-1 0-1,1 0 1,-1 0 0,0 1-1,1-1 1,-1 1 0,0-1-1,0 1 1,1-1 0,-1 1-1,0 0 1,0 0-1,1 0 1,-1 0 0,-2 0-1,-8 1-1,1 0 0,-1 1 0,1 1 0,0 0 0,0 0 0,0 1 0,0 0 0,1 1 0,-1 0 0,-13 10 0,-6 5 5,1 1 0,-27 27 0,54-46 1,-11 10 23,0 0-1,-12 17 1,22-26-15,1-1-1,0 1 1,0 0-1,0 0 1,0 1-1,0-1 0,1 0 1,0 1-1,-1-1 1,1 0-1,1 1 1,-1 0-1,0-1 1,1 1-1,0-1 1,0 1-1,0 5 1,1-7-6,-1 0 0,1-1 1,0 1-1,0-1 0,-1 0 0,1 1 1,0-1-1,0 0 0,1 1 1,-1-1-1,0 0 0,0 0 0,1 0 1,-1 0-1,0 0 0,1 0 1,-1 0-1,1-1 0,-1 1 0,1 0 1,-1-1-1,1 1 0,0-1 1,2 1-1,2 0-9,0-1 1,1 1-1,-1-1 1,0 0-1,9-1 1,9-2-121,-1-2 0,1-1-1,-1-1 1,0-1 0,-1-1 0,31-16-1,-19 6-228,-1-2 0,-1-1 0,35-32 0,-35 24-40,-1-2 0,-2-1 0,-1-1 0,-2-1 0,27-47 0,89-203-707,-140 280 1164,0 0 110,0 1-1,0-1 1,0 1-1,1 0 1,0 0-1,-1 0 1,5-4-1,-7 8 267,0 3 6,-8 173 2210,0-53-1702,7-95-764,0 93 725,5-103-753,-4-17-154,0-1-1,0 1 0,1-1 0,-1 1 1,0-1-1,0 1 0,1 0 0,-1-1 1,0 1-1,1-1 0,-1 1 0,1-1 1,-1 1-1,0-1 0,1 0 1,-1 1-1,1-1 0,-1 0 0,1 1 1,0-1-1,-1 0 0,1 1 0,-1-1 1,1 0-1,0 0 0,3-4-12,20-24-48,-14 15 16,23-24 0,-31 35 44,1-1-1,-1 1 1,1 0 0,0 0 0,0 0 0,0 0-1,0 0 1,1 1 0,-1-1 0,0 1-1,1 0 1,-1 0 0,0 0 0,8 0-1,-9 1 1,0 1-1,1-1 1,-1 1-1,0-1 0,0 1 1,0 0-1,1 0 0,-1 0 1,0 0-1,0 0 0,0 1 1,-1-1-1,1 1 0,0-1 1,0 1-1,-1 0 0,1-1 1,-1 1-1,0 0 0,2 2 1,2 5 7,1 0 1,6 18 0,-11-25-11,9 22 16,-2 0 0,0 1 0,7 43 0,-13-57-30,-1-1-1,0 0 0,-1 1 0,0-1 1,0 1-1,-1-1 0,0 1 0,-1-1 0,-1 0 1,1 0-1,-9 20 0,10-28 1,0 0-1,0 0 0,0 0 1,0-1-1,0 1 1,0 0-1,0 0 1,-1-1-1,1 1 1,-1-1-1,1 1 0,-1-1 1,0 1-1,0-1 1,1 0-1,-1 0 1,0 0-1,0 0 0,0 0 1,0 0-1,0-1 1,0 1-1,-1-1 1,1 1-1,0-1 1,0 0-1,0 0 0,0 0 1,-1 0-1,1 0 1,-2-1-1,-5-2-78,0 0 0,1 0-1,-1-1 1,1-1 0,0 1 0,-8-7-1,-20-11-439,0 3 156,34 19 347,-5-2-10,7 2 49,0 0-1,0 0 0,0 0 0,0 0 0,0 0 1,0 0-1,0 0 0,-1 0 0,1 0 1,0 0-1,0 0 0,0 1 0,0-1 1,0 0-1,0 0 0,0 0 0,0 0 0,0 0 1,0 0-1,0 0 0,0 0 0,0 0 1,0 0-1,0 0 0,0 0 0,16 10 75,-6-9-10,9-6-36,0-1-1,0 0 1,0-1 0,-1-2 0,0 0 0,-1 0 0,28-22 0,108-96 24,-112 88-60,-1-2-1,65-88 0,-87 104-29,-2-1-1,-1-1 1,-1 0-1,-2 0 1,0-1-1,-2-1 1,8-35-1,-15 51-12,-2 0-1,1 0 1,-2 1 0,0-1 0,0 0-1,-1 0 1,-6-25 0,6 33 19,-1 0 0,1 0 1,-1 0-1,0 0 0,-1 1 1,1-1-1,-1 1 0,0 0 0,-6-8 1,6 10 9,1 0 1,-1 0-1,0 0 0,1 0 1,-1 0-1,0 1 1,0-1-1,0 1 0,0 0 1,0 0-1,-1 0 1,1 0-1,0 0 0,0 1 1,-1-1-1,-4 1 1,3 1 4,0-1 0,1 1 1,-1 0-1,1 0 0,-1 0 1,1 1-1,-1 0 0,1 0 1,0 0-1,0 0 0,0 0 1,0 1-1,0 0 1,1 0-1,-1 0 0,1 0 1,-5 5-1,-2 5 5,0 1 0,0 0 0,-11 23 0,6-9 41,2 2 0,1 0 0,2 1 1,1 0-1,1 0 0,1 1 0,2 0 0,2 0 0,0 0 0,3 0 0,4 55 0,-2-73-17,1-1-1,0 1 1,1-1-1,0 0 1,1 0-1,0-1 1,1 1-1,0-1 1,1-1 0,11 14-1,-13-18-13,1 0 0,0-1 0,1 0 0,-1 0 0,1-1 0,1 0 1,-1 0-1,1-1 0,-1 1 0,1-2 0,0 1 0,1-1 0,-1 0 0,1-1 0,-1 0 0,17 2 0,-6-4-7,0 0 0,0-1 0,0-1 0,-1 0 1,1-2-1,0 0 0,-1-1 0,0-1 0,0 0 0,0-2 0,18-10 0,-13 5-19,-1-1 0,0 0 0,-2-2-1,1 0 1,-2-1 0,0-1 0,26-34-1,-20 14-75,-24 37 87,0 0 1,-1 0-1,1-1 1,0 1-1,0-1 0,-1 1 1,1-1-1,-1 1 0,1-1 1,-1 1-1,0-1 0,0 1 1,0-1-1,1 1 0,-1-1 1,-1 1-1,1-1 1,0 0-1,0 1 0,-1-1 1,1 1-1,0-1 0,-2-2 1,1 4 1,0-1 0,-1 0 0,1 1-1,0-1 1,0 1 0,-1-1 0,1 1 0,0 0 0,0-1 0,-1 1 0,1 0 0,0 0 0,-1 0 0,1 0 0,0 0 0,-1 0 0,1 1 0,0-1 0,-1 0 0,1 1 0,0-1 0,0 0 0,-1 1 0,1 0-1,-2 0 1,-31 20-32,21-10 33,-1 1-1,2 0 0,-1 1 0,2 1 1,0 0-1,-16 28 0,10-13 56,2 1 0,-19 53 0,28-67-8,2-1-1,0 1 1,0 0 0,2 1 0,0-1 0,1 0 0,0 19 0,2-30-35,-1 0 0,1 0 0,0 0 0,1 0 0,-1 0 0,1 0 0,0 0 0,0 0 0,0-1 0,1 1 0,4 5 0,-5-7-20,1 0 0,0 0 0,0-1 0,0 1-1,0-1 1,1 0 0,-1 0 0,0 0 0,1 0-1,0-1 1,-1 1 0,1-1 0,0 0 0,0 0-1,0 0 1,7 0 0,-1-1-114,0 0 0,0-1 1,0 0-1,1 0 0,-1-1 0,0 0 0,-1-1 1,1 0-1,0-1 0,14-8 0,9-6-1070,45-33 0,-69 45 937,98-75-8220,-79 60 6370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16,'9'-10'923,"-1"0"1,0 0-1,-1-1 1,0 0-1,0 0 1,-1-1-1,-1 0 0,7-19 1,-12 31-887,0 0 0,0 0 0,0-1 0,0 1 0,0 0 0,0 0 0,0 0 0,0-1 1,0 1-1,1 0 0,-1 0 0,0 0 0,0 0 0,0 0 0,0-1 0,0 1 0,1 0 0,-1 0 0,0 0 0,0 0 1,0 0-1,1 0 0,-1 0 0,0 0 0,0-1 0,0 1 0,0 0 0,1 0 0,-1 0 0,0 0 0,0 0 0,0 0 0,1 0 1,-1 0-1,0 0 0,0 0 0,0 0 0,1 1 0,-1-1 0,0 0 0,0 0 0,0 0 0,1 0 0,-1 0 0,0 0 1,0 0-1,0 0 0,0 1 0,1-1 0,-1 0 0,0 0 0,0 0 0,0 0 0,0 0 0,0 1 0,0-1 0,1 0 1,-1 0-1,0 0 0,0 1 0,0-1 0,0 0 0,0 0 0,0 0 0,0 1 0,0-1 0,0 0 0,6 13 515,-2 5-106,-1 0 1,0 1 0,-1 0-1,-2 24 1,1-18-127,1 42 356,2 1 229,-4-1-1,-12 111 0,11-172-1038,0 0 1,0-1-1,-1 1 0,1-1 0,-1 1 0,-1-1 0,1 0 0,-1 0 1,0 0-1,0 0 0,-4 5 0,3-6-853,1-1 0,-1 1 1,0-1-1,0 0 0,0-1 0,0 1 0,-1-1 0,-7 4 1,-6 0-1477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3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22 396,'12'-22'8601,"-28"78"-6152,-27 112 917,30-82-1941,4 1 0,2 149 0,8-197-1020,-2-23-124,1 1 0,1 0 1,6 28-1,-7-44-262,0 0-1,0 0 1,0 0 0,0 0-1,1-1 1,-1 1 0,0 0-1,0 0 1,1 0-1,-1-1 1,1 1 0,-1 0-1,1 0 1,-1-1-1,1 1 1,-1 0 0,1-1-1,-1 1 1,1-1 0,0 1-1,0-1 1,-1 1-1,1-1 1,0 1 0,0-1-1,-1 0 1,1 1 0,1-1-1,-1 0-1,1 0 0,-1-1-1,1 1 1,-1-1 0,0 1-1,1-1 1,-1 1 0,0-1 0,1 0-1,-1 1 1,0-1 0,0 0-1,0 0 1,0 0 0,1-1-1,6-6 15,-1-1 0,0 0-1,7-12 1,10-20 12,20-31 53,-40 65-83,1 1 0,1 0 0,-1 0 0,1 0 0,0 0 0,1 1 0,11-8 0,-17 12-11,1 1-1,-1-1 1,0 1-1,1-1 1,-1 1-1,0 0 1,1-1-1,-1 1 1,1 0-1,-1 0 1,0 0-1,1 0 1,-1 0-1,0 0 1,1 1 0,-1-1-1,1 0 1,-1 1-1,0-1 1,0 1-1,1-1 1,-1 1-1,0 0 1,0-1-1,0 1 1,1 0-1,-1 0 1,0 0 0,0 0-1,0 0 1,0 0-1,-1 0 1,1 0-1,0 0 1,0 0-1,0 2 1,5 7-1,-1 1 0,0-1 0,6 18 0,-4-7 13,-2-10-13,0-1 1,0 0 0,1 0-1,0 0 1,1-1 0,15 17-1,-19-23-5,1 0 0,-1-1 0,1 1 0,0-1 0,-1 0 0,1 0-1,0 0 1,1 0 0,-1-1 0,0 0 0,0 0 0,1 0 0,-1 0-1,0 0 1,1-1 0,-1 0 0,1 0 0,-1 0 0,0-1 0,1 1-1,4-2 1,10-3-35,-1-1 0,0-1-1,-1 0 1,1-1 0,-1-1-1,-1 0 1,0-2 0,22-17-1,12-15-181,48-54 0,-59 57 55,-37 38 150,0 0 0,0 1 0,0-1 0,0 1 0,1-1 0,-1 1 0,0 0 0,5-1 0,-7 1 13,0 1-1,1 0 0,-1 0 1,0 0-1,1 0 1,-1 0-1,1 0 1,-1 0-1,0 0 0,1 0 1,-1 0-1,0 0 1,1 0-1,-1 0 1,1 0-1,-1 0 0,0 0 1,1 1-1,-1-1 1,0 0-1,1 0 1,-1 0-1,0 1 0,1-1 1,-1 0-1,1 1 2,-1 0 0,0 0 0,0-1 0,1 1 0,-1 0-1,0 0 1,0 0 0,0-1 0,0 1 0,0 0 0,0 0 0,0 0 0,0-1-1,0 1 1,0 0 0,-1 0 0,1 1 0,-3 8-10,1-1 0,0 2 1,1-1-1,0 0 0,1 0 0,1 19 0,-1-26 11,1-1-1,-1 1 0,1-1 0,-1 1 0,1-1 0,0 0 0,0 1 0,0-1 0,1 0 0,-1 1 1,1-1-1,-1 0 0,1 0 0,-1 0 0,1 0 0,0 0 0,0-1 0,0 1 0,0-1 0,0 1 0,1-1 1,-1 0-1,0 1 0,1-1 0,-1 0 0,0-1 0,1 1 0,-1 0 0,1-1 0,0 1 0,-1-1 0,4 0 1,7 0-5,1 0 0,-1-1 1,0-1-1,0 0 1,0-1-1,0 0 1,-1-1-1,1-1 1,-1 0-1,15-8 1,-14 7-17,-1-2 1,1 0-1,-2 0 0,1-1 1,-1-1-1,0 0 1,-1 0-1,0-1 0,9-14 1,-17 22 2,0 1 0,-1-1 0,1 0 0,-1 0 0,0 0 0,1 0 0,-1 1 0,-1-2 0,1 1 0,0 0 0,-1 0 0,1 0 0,-1 0 0,0 0 0,0 0 0,0 0 0,-2-6 0,1 7-16,1 0 1,-1 0-1,0 0 0,0 0 0,-1 1 0,1-1 0,0 0 0,-1 1 0,1-1 0,0 1 0,-1-1 1,0 1-1,1 0 0,-1 0 0,0 0 0,0 0 0,0 0 0,1 0 0,-1 0 0,0 0 0,0 1 0,0-1 1,-1 1-1,1 0 0,0-1 0,0 1 0,-2 0 0,-13 1-354,0 1-1,0 0 1,1 1-1,-1 1 0,1 0 1,0 1-1,-18 9 1,-10 1-1361,32-10 889,-17 2-6484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96,'5'2'4947,"-7"1"-4879,-4 9 832,1-1-1,-6 18 0,10-25-663,0 0 0,0 0 0,1 1 0,-1-1-1,1 0 1,0 1 0,0-1 0,0 1 0,1-1-1,-1 0 1,3 8 0,1-2-8,0 0 1,0-1-1,1 0 1,1 1-1,0-2 0,0 1 1,0-1-1,1 0 0,0 0 1,1-1-1,8 7 1,-4-5-45,0-1 1,0 0 0,1 0 0,0-2 0,0 0 0,1 0 0,20 5 0,-30-10-144,1 0 0,0 0 0,-1-1 0,1 1 0,0-1 0,-1 0 1,1 0-1,0-1 0,0 0 0,-1 0 0,1 0 0,8-3 0,-1-2 46,1 0-1,22-16 0,-24 15-68,-4 1-10,15-12 98,-22 18-103,1 0 0,-1-1 1,1 1-1,0-1 0,-1 1 0,1 0 1,-1 0-1,1-1 0,0 1 0,-1 0 1,1 0-1,-1 0 0,1 0 0,0 0 1,-1 0-1,1 0 0,0 0 1,-1 0-1,1 0 0,0 0 0,-1 0 1,1 0-1,0 0 0,-1 1 0,1-1 1,-1 0-1,1 0 0,-1 1 1,1-1-1,0 0 0,-1 1 0,1-1 1,-1 1-1,1 0 0,4 7 39,-1 0-1,0 0 1,0 1 0,4 17-1,-5-16 14,0 0-1,1-1 0,0 1 1,1 0-1,7 10 1,-11-17-45,1-1-1,0 0 1,1 1 0,-1-1 0,0 0 0,0 0-1,1-1 1,0 1 0,-1 0 0,1-1 0,0 1-1,0-1 1,-1 0 0,1 0 0,0 0 0,0 0-1,0-1 1,0 1 0,0-1 0,1 0 0,-1 0-1,5 0 1,3-2-6,0 1-1,1-2 1,-1 1-1,0-2 1,-1 1-1,18-9 1,61-39-8,-35 19 27,-38 22-23,-7 5 22,0 0 0,1 0 0,11-4 0,-20 9 11,4 16 45,-5-11-61,0 0-1,-1 1 1,0-1-1,0-1 1,0 1 0,0 0-1,-4 9 1,-3 8 40,1 0 19,5-19-52,0 0 1,1 0-1,0 0 0,0 0 1,0 1-1,0-1 0,0 0 0,1 1 1,0-1-1,-1 0 0,1 1 1,1 5-1,0-8-19,-1 0 0,1-1 1,0 1-1,0 0 0,-1-1 1,1 1-1,0-1 0,0 1 0,0-1 1,0 0-1,0 1 0,0-1 0,-1 0 1,1 0-1,0 1 0,0-1 1,0 0-1,0 0 0,0 0 0,0 0 1,0 0-1,0 0 0,0-1 0,0 1 1,0 0-1,1-1 0,27-6 32,-27 6-37,29-10 28,0-1-1,39-23 1,27-11 31,-77 37-44,-15 6-14,1 1 0,-1-1 0,1 1 0,0 0 0,0 0 0,11-1 0,-17 5-2,1-1 1,0 1-1,-1-1 0,1 1 0,-1 0 0,1-1 1,-1 1-1,0 0 0,0-1 0,0 1 0,0 0 1,0-1-1,0 4 0,-12 32 5,10-31-2,0-1-1,0 1 1,1-1-1,-1 1 1,1 0 0,-1 8-1,2-14-1,0 1 0,0-1 1,0 1-1,0-1 0,0 1 0,1-1 0,-1 1 0,0-1 0,0 1 0,0-1 0,0 0 0,1 1 0,-1-1 1,0 1-1,0-1 0,1 1 0,-1-1 0,0 0 0,1 1 0,-1-1 0,0 0 0,1 1 0,-1-1 0,0 0 0,1 1 1,-1-1-1,1 0 0,-1 0 0,1 0 0,-1 1 0,1-1 0,-1 0 0,1 0 0,-1 0 0,1 0 0,-1 0 1,1 0-1,0 0 0,20-4-17,-19 4 18,26-10-15,-2 0 0,1-2 0,47-29 0,-11 7 8,-57 31 4,1-2-1,1 1 0,0 0 0,0 1-1,0 0 1,1 0 0,-1 1 0,13-2-1,-20 4 5,0 0 0,1 0-1,-1 0 1,0 1-1,0-1 1,1 0 0,-1 1-1,0-1 1,0 1 0,0 0-1,1-1 1,-1 1-1,0 0 1,0 0 0,0 0-1,0 0 1,0 0-1,-1 0 1,1 0 0,0 0-1,0 0 1,-1 0 0,1 0-1,0 0 1,-1 1-1,1 1 1,9 38 34,-8-28-20,-1-10-2,0 0 0,-1 0 0,1 0 1,0-1-1,0 1 0,1 0 0,-1 0 0,1-1 0,-1 1 0,1-1 1,4 5-1,-5-6-8,1 0 0,0 1 0,-1-1 1,1 0-1,0 0 0,0-1 1,0 1-1,0 0 0,0-1 0,0 1 1,0-1-1,0 1 0,0-1 1,0 0-1,0 0 0,0 0 0,0 0 1,3-1-1,14-2 6,0-1 0,-1-1 0,1 0 0,22-11 0,68-39 1,-87 43-15,-1-1 1,-1-1 0,0 0-1,0-2 1,-2-1-1,23-25 1,-39 41 0,-1 0 0,0-1-1,0 1 1,0 0 0,-1 0 0,1-1 0,0 1 0,0 0-1,-1-1 1,1 1 0,-1 0 0,1-1 0,-1 1-1,1-1 1,-1 1 0,0-1 0,0 1 0,0-1 0,0 1-1,0-1 1,-1-2 0,1 2-10,-5 4 7,-5 3 9,1-1 1,0 2-1,1-1 1,-1 1-1,1 1 1,0 0-1,0 0 0,1 0 1,0 1-1,1 0 1,-8 11-1,-12 20 83,-24 49 0,40-69-53,-10 17 56,2 0 0,2 1 0,1 0 0,2 2 1,2-1-1,-10 62 0,21-98-107,-1 33-100,0-34 73,1 0 1,1 0 0,-1 0-1,0 0 1,0 0-1,0 0 1,0 0-1,1 0 1,-1 0-1,0 0 1,1 0-1,-1 0 1,1-1 0,-1 1-1,1 0 1,0 0-1,-1 0 1,1 0-1,0-1 1,-1 1-1,1 0 1,0-1-1,0 1 1,0-1 0,0 1-1,-1-1 1,1 1-1,0-1 1,2 1-1,-2-1-181,0 0 0,1-1 0,-1 1 0,0 0 0,1-1 0,-1 1-1,0-1 1,0 0 0,0 1 0,0-1 0,1 0 0,-1 0 0,0 1 0,0-1 0,0 0-1,-1 0 1,1 0 0,0 0 0,0 0 0,1-2 0,16-27-5402,-16 26 5130,13-24-1888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1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62 112,'1'9'770,"0"0"0,1 0 0,0 0 0,3 11 0,4 15 772,33 249 5295,12 64-496,-45-301-3882,-49-207-1972,12 51-884,-19-146 1,44 228 315,1-1 1,2 0-1,4-44 1,-3 64 77,0-1 0,1 1 0,0-1 0,0 1-1,1 0 1,0 0 0,0 0 0,1 0 0,0 1 0,1-1 0,-1 1 0,1 0 0,1 1-1,-1-1 1,12-10 0,-13 15 14,0-1 0,1 1-1,-1 0 1,0 0 0,1 0-1,-1 1 1,1-1 0,-1 1 0,1 0-1,0 0 1,0 1 0,-1 0-1,1-1 1,0 2 0,0-1 0,-1 0-1,1 1 1,0 0 0,-1 0-1,1 1 1,-1-1 0,1 1 0,-1 0-1,7 4 1,5 2 12,-1 2 1,1 0-1,-2 1 0,0 0 1,13 15-1,-19-19-14,0 1 0,-1 0 0,-1 1 0,0 0 0,0 0 0,0 0 0,-1 1 0,0-1 0,-1 1 0,0 1 0,-1-1 1,0 0-1,2 20 0,-4-23-8,-1 0 1,0 0 0,0 0-1,0 0 1,-1 0 0,-1-1 0,1 1-1,-1 0 1,0 0 0,0-1 0,-1 1-1,0-1 1,0 0 0,0 0-1,-1 0 1,0 0 0,0-1 0,-1 0-1,1 1 1,-1-2 0,0 1 0,-9 6-1,6-5-50,-1-1 1,0 1-1,0-2 0,-1 1 0,1-1 1,-19 5-1,-62 7-1135,41-9-3091,2 4-4461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4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17090,'-10'9'-12,"4"-1"-68,0-2 48,3-6 12,-1-11-1765,42 19-9380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0 384,'2'3'1153,"-1"-1"-974,0 0 0,1 0 0,-1 0 0,0 0 0,0 0 0,-1 1 0,1-1 0,0 0 0,-1 1 0,0-1 0,1 0 0,-1 1 0,0-1 0,0 1 0,0-1 0,-1 4 0,-10 47 1463,4-28-1035,-44 269 3736,42-215-2620,3 140 0,6-211-1666,0 4 105,1 0 1,4 18-1,-5-28-197,0 0 1,1 0-1,-1 0 0,1 0 0,-1 0 0,1 0 0,0-1 0,0 1 0,0 0 0,0 0 1,0-1-1,1 1 0,-1-1 0,0 1 0,1-1 0,-1 1 0,1-1 0,-1 0 1,1 0-1,0 0 0,-1 1 0,3-1 0,1-2-684,1-5-229,-1 0 0,0 0 1,-1 0-1,1 0 0,-1-1 1,3-6-1,1 0-830,2-4-99</inkml:trace>
  <inkml:trace contextRef="#ctx0" brushRef="#br0" timeOffset="1">440 611 1760,'0'0'1363,"3"2"-610,-2-2-663,-1 1 1,1-1 0,-1 0-1,0 0 1,1 1 0,-1-1-1,1 0 1,-1 1 0,1-1-1,-1 0 1,0 1-1,1-1 1,-1 1 0,0-1-1,1 1 1,-1-1 0,0 1-1,0-1 1,1 1 0,-1-1-1,0 1 1,0-1 0,0 1-1,0-1 1,0 1 0,0-1-1,0 1 1,0-1-1,0 1 1,0-1 0,0 1-1,0-1 1,0 1 0,0 0-1,-1 0 12,0 1-1,0-1 0,-1 0 1,1 0-1,0 0 0,0-1 0,-1 1 1,1 0-1,0 0 0,-1-1 1,1 1-1,-2 0 0,-50 11 1082,13-8-761,1-2 0,-1-2 1,-71-8-1,10 0-4660,73 6 1858,7-2 721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5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4 728,'6'-3'3160,"-5"5"-1232,-6 16-461,-16 26-211,9-21-618,2 0-1,1 1 0,1 0 0,1 1 0,0-1 1,-2 29-1,7-40-419,1 0 1,0-1-1,1 1 1,1 0-1,0 0 1,0 0-1,1 0 1,1-1-1,0 1 1,1-1-1,0 0 1,1 0-1,12 21 1,-15-29-165,1 0-1,-1-1 1,1 1 0,0-1 0,0 0 0,1 0-1,-1 0 1,1 0 0,-1-1 0,1 1-1,0-1 1,0 0 0,0 0 0,0 0 0,0-1-1,5 2 1,-2-2-10,0 0 0,-1-1 0,1 1-1,0-1 1,0-1 0,-1 1 0,1-1-1,0-1 1,10-2 0,6-4 4,-1-2 1,0 0-1,0-1 1,33-24-1,-27 15-30,26-16 45,-50 33-55,1 1-1,-1-1 1,1 1 0,0 1-1,0-1 1,-1 1-1,1 0 1,0 0 0,8-1-1,-12 3-5,1 0 1,-1 0-1,1 0 0,-1 0 0,0 1 0,0-1 0,0 0 0,1 0 0,-1 1 0,0-1 0,0 1 1,-1-1-1,1 1 0,0-1 0,0 1 0,-1 0 0,1-1 0,0 4 0,0 8 5,1 1-1,-2-1 1,0 18-1,-1-16 46,3 32 0,-2-43-35,1 1 0,0 0 0,0 0 0,0 0 1,1-1-1,-1 1 0,1-1 0,0 1 0,5 6 1,-5-9-14,-1 0 1,1 0 0,0-1-1,0 1 1,0-1 0,0 1 0,0-1-1,1 0 1,-1 0 0,0 0-1,0 0 1,1 0 0,-1-1-1,1 1 1,-1 0 0,0-1 0,1 0-1,-1 0 1,1 0 0,-1 0-1,4 0 1,10-2 3,0-1 0,0 0 0,0-1 1,-1-1-1,1 0 0,-1-1 0,18-10 0,8-7-11,47-34-1,-37 17-39,-47 36 29,0 1 1,0-1 0,-1 0 0,0 0 0,0 0-1,0 0 1,0-1 0,-1 1 0,0-1 0,3-7-1,-4 11 10,-1 1 0,0-1-1,0 0 1,0 1 0,0-1-1,1 1 1,-1-1 0,0 0-1,0 1 1,0-1 0,0 1-1,0-1 1,-1 0 0,1 1-1,0-1 1,0 1 0,0-1-1,0 0 1,-1 1 0,1-1-1,0 1 1,0-1 0,-1 1-1,1-1 1,-1 1 0,1-1-1,0 1 1,-2-1 0,1 0-2,0 1 0,0-1 0,0 1 0,0 0 0,-1 0 1,1-1-1,0 1 0,0 0 0,0 0 0,-1 0 1,1 0-1,0 1 0,-2-1 0,-3 2-6,0-1 1,0 1-1,1 1 0,-1-1 0,-5 4 0,4-1 29,-1 1 0,1-1-1,1 1 1,-1 1 0,1-1 0,0 1-1,1 0 1,0 1 0,0-1 0,0 1-1,1 0 1,0 0 0,-5 16-1,8-20 7,0-1-1,0 1 0,0 0 0,1-1 0,-1 1 0,1 0 0,0 0 0,0-1 0,0 1 0,1 0 0,-1 0 1,1-1-1,0 1 0,0 0 0,0-1 0,0 1 0,1-1 0,0 1 0,-1-1 0,1 0 0,0 1 0,1-1 1,-1 0-1,0-1 0,1 1 0,0 0 0,0-1 0,0 1 0,0-1 0,0 0 0,0 0 0,0 0 1,1 0-1,6 2 0,2-1 4,-1 1 0,1-2 0,0 0 0,0 0 0,0-1 0,0 0 0,0-1 0,0-1 1,15-2-1,108-25-215,-23-7-293,-20 5-1894,-31 15-3234,-36 12 2053,-5 8 1080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7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52 1156,'0'-14'882,"1"11"-456,-1 1 0,0-1 0,0 0 0,0 0 0,0 1 0,0-1 0,-2-4 0,2 7-340,0-1 1,-1 0-1,1 0 1,-1 1-1,1-1 1,-1 0-1,0 1 1,1-1-1,-1 0 1,1 1-1,-1-1 1,0 1-1,0-1 0,1 1 1,-1-1-1,0 1 1,0 0-1,0-1 1,1 1-1,-1 0 1,0 0-1,0 0 1,0 0-1,0-1 1,0 1-1,1 0 0,-1 0 1,-1 1-1,-9 0 292,-1 0 0,2 1-1,-1 0 1,0 0-1,0 2 1,1-1-1,-1 1 1,1 1 0,0 0-1,-15 10 1,6-2 96,1 0-1,1 1 1,0 1 0,-18 21 0,27-28-203,1 1 0,0 0-1,1 0 1,-8 14 0,12-20-214,1-1 1,0 1 0,0 0-1,0-1 1,0 1 0,1 0-1,-1 0 1,1 0-1,0-1 1,-1 1 0,1 0-1,0 0 1,1 0-1,-1 0 1,1-1 0,-1 1-1,1 0 1,0 0-1,0-1 1,0 1 0,0-1-1,3 5 1,7 7 106,1 0 1,0-1-1,1 0 1,1-1-1,27 19 0,-10-7-12,-16-12-78,0 1 1,0 0-1,-1 1 0,0 0 1,12 19-1,-23-29-89,0 1 1,0 0-1,-1 0 1,1 0-1,-1 0 1,0 1-1,0-1 0,-1 1 1,0-1-1,0 1 1,0 0-1,0-1 0,-1 1 1,0 0-1,0-1 1,-1 1-1,0 0 1,0-1-1,0 1 0,0-1 1,-1 1-1,-3 6 1,2-5-171,-1 1 0,0-1 0,0-1 0,0 1 0,-1 0 0,0-1 0,0 0 0,-1 0 0,0-1 0,0 0 0,0 0 0,-1 0 0,1 0 0,-1-1 0,-11 5 0,18-9 157,-1 0-1,1 0 0,0 0 1,0 0-1,0 0 1,-1 0-1,1 0 1,0 0-1,0 0 1,-1 0-1,1 0 1,0 0-1,0 0 0,-1 0 1,1 0-1,0 0 1,0 0-1,-1 0 1,1 0-1,0 0 1,0 0-1,0 0 1,-1 0-1,1 0 0,0 0 1,0-1-1,0 1 1,-1 0-1,1 0 1,0 0-1,0 0 1,0-1-1,0 1 0,-1 0 1,1 0-1,0 0 1,0-1-1,0 1 1,0 0-1,0 0 1,0 0-1,0-1 1,0 1-1,0 0 0,0 0 1,0-1-1,0 1 1,0 0-1,0 0 1,0-1-1,0 1 1,0 0-1,0 0 1,0 0-1,0-1 0,0 1 1,0 0-1,0 0 1,0-1-1,0 1 1,0 0-1,1 0 1,-1 0-1,0 0 1,0-1-1,0 1 0,10-17-309,149-134-1036,-61 63 1556,2 1 880,-100 86-1032,0 1 0,1-1 1,-1 1-1,1-1 1,-1 1-1,1-1 1,-1 1-1,1 0 1,-1-1-1,1 1 1,0 0-1,-1-1 1,1 1-1,0 0 1,-1 0-1,1-1 0,-1 1 1,1 0-1,0 0 1,0 0-1,-1 0 1,1 0-1,0 0 1,-1 0-1,2 0 1,-2 1-14,1 0 1,-1 0 0,0-1-1,0 1 1,0 0-1,0 0 1,0 0 0,0 0-1,0 0 1,0-1 0,0 1-1,0 0 1,0 0-1,0 0 1,-1-1 0,1 1-1,-1 1 1,-20 48 118,18-43-25,-2 3-67,-2 6 92,-10 32 1,16-44-114,0 1 1,0-1-1,0 1 1,1-1-1,0 1 1,-1-1 0,2 1-1,-1-1 1,0 1-1,1-1 1,0 1-1,2 6 1,-1-9-15,-1 1 0,1-1-1,0 0 1,0 0 0,0 0 0,0 0-1,0 0 1,0-1 0,0 1 0,0 0-1,1-1 1,-1 0 0,1 0 0,-1 1 0,1-1-1,-1-1 1,1 1 0,0 0 0,-1-1-1,1 1 1,0-1 0,5 0 0,2 1 10,0-1 1,0-1 0,0 1-1,-1-2 1,12-1-1,-7-1-3,-1 0-1,0-1 0,0 0 0,23-14 0,-32 17-11,0 0 0,0-1-1,0 0 1,-1 0 0,1 0 0,-1 0-1,0 0 1,0-1 0,0 1 0,0-1-1,-1 0 1,1 0 0,-1 0-1,0 0 1,0 0 0,0 0 0,-1-1-1,2-6 1,-2 9-6,-1 0 1,0 1-1,0-1 0,0 0 1,0 1-1,0-1 0,-1 0 1,1 1-1,0-1 0,-1 0 1,1 1-1,-1-1 0,0 1 0,1-1 1,-1 1-1,0-1 0,0 1 1,0-1-1,0 1 0,0 0 1,0 0-1,0-1 0,-1 1 1,1 0-1,0 0 0,-1 0 1,1 0-1,-1 1 0,1-1 1,-1 0-1,1 0 0,-1 1 0,1-1 1,-1 1-1,0 0 0,1-1 1,-1 1-1,0 0 0,1 0 1,-4 0-1,-3 0-2,1 0 0,0 1 1,0 0-1,-1 0 0,1 1 0,0 0 0,0 0 1,-9 4-1,0 2 3,1 1 1,1 0 0,-1 1-1,-23 21 1,30-24 1,1 0 0,-1 1 0,2 1 0,-1-1 1,1 1-1,0 0 0,1 0 0,0 1 0,-4 10 0,8-19 0,1 0 0,-1 0 0,1 0 0,0 0 0,-1 1 0,1-1 0,0 0 0,0 0 0,-1 0 0,1 0 0,0 1 0,0-1 0,0 0 0,1 0 0,-1 0 0,0 0 0,0 1 0,1-1 0,-1 0 0,0 0 0,1 0 0,-1 0 0,1 0 0,-1 0 0,1 0 0,0 0 0,0 0 0,-1 0 0,1 0 0,0 0 0,0-1 0,0 1 0,0 0 0,0-1 0,0 1 0,0 0 0,0-1 0,0 1 0,0-1 0,0 0 0,0 1 0,0-1 0,0 0 0,1 1 0,-1-1 0,0 0 0,2 0 0,4 0-2,0 0-1,0 0 0,0 0 0,0-1 1,0 0-1,11-4 0,19-8-5,0-1 0,-1-1 0,43-27 1,96-71 72,-142 90-26,-28 20-15,0 0 0,0 0 0,0 0 0,1 1 0,8-3 0,-13 5-14,-1 1 0,1 0-1,-1 0 1,0 0 0,1-1 0,-1 1 0,0 0 0,0 0 0,1 0 0,-1 0 0,0 0 0,0 0 0,0 1-1,-1 8 30,0 0 0,-1-1 0,0 0 0,0 1 0,-1-1-1,-7 16 1,-6 18 157,13-31-139,1-7-4,0 1 1,0-1 0,1 0 0,0 1 0,1-1 0,-1 0-1,1 9 1,0-13-44,0 0 0,0 0 0,1-1 0,-1 1 0,0 0 0,1 0 0,-1 0 0,0-1 0,1 1 0,-1 0 0,1 0 0,-1-1 0,1 1 0,0 0 0,-1-1 0,1 1 0,-1-1 0,1 1-1,0-1 1,1 2 0,0-2 2,0 1-1,0 0 1,1-1-1,-1 0 1,0 1-1,0-1 1,1 0 0,-1 0-1,0 0 1,0-1-1,5 0 1,11-3 24,0-1 1,0-1-1,0 0 1,19-11-1,65-37-15,-99 52-21,230-125 77,-195 112-85,-37 14 7,-1 1 0,1 0 0,-1-1 0,1 1 0,0 0 1,-1 0-1,1 0 0,-1-1 0,1 1 0,0 0 0,-1 0 0,1 0 0,0 0 0,-1 0 1,1 0-1,0 0 0,-1 0 0,1 0 0,0 1 0,-1-1 0,1 0 0,0 0 0,-1 0 1,1 1-1,-1-1 0,1 0 0,-1 1 0,1-1 0,-1 1 0,1-1 0,-1 1 0,1-1 1,-1 1-1,1-1 0,-1 1 0,0-1 0,1 1 0,-1-1 0,0 1 0,1-1 0,-1 1 1,0 0-1,0-1 0,0 1 0,1 0 0,-1-1 0,0 1 0,0 0 0,0-1 0,0 1 1,0 0-1,0-1 0,0 1 0,-1 0 0,1-1 0,0 1 0,0-1 0,0 1 0,-1 0 0,1 0 1,-1 0-1,-3 15 18,-1 1-1,-12 27 1,11-30 16,1-1 0,0 1 1,0 1-1,-3 20 0,8-35-33,0 1 0,0 0 0,0 0 0,0-1-1,0 1 1,0 0 0,0 0 0,0-1 0,0 1 0,0 0-1,1-1 1,-1 1 0,0 0 0,0 0 0,1-1 0,-1 1-1,0 0 1,1-1 0,-1 1 0,0-1 0,1 1 0,-1-1-1,1 1 1,-1 0 0,1-1 0,0 0 0,-1 1 0,1-1-1,-1 1 1,1-1 0,0 0 0,-1 1 0,1-1 0,0 0-1,-1 0 1,1 1 0,0-1 0,0 0 0,-1 0-1,1 0 1,0 0 0,0 0 0,-1 0 0,1 0 0,0 0-1,0 0 1,-1-1 0,2 1 0,5-2-7,1 1 1,-1-1-1,13-6 1,-14 6-1,126-60-123,20-7 41,-149 68 88,0 0-1,1-1 1,-1 1-1,1 1 1,-1-1-1,1 0 1,-1 1-1,1 0 0,0 0 1,-1 0-1,1 0 1,0 0-1,-1 1 1,6 1-1,-7-1 1,0 1 0,1-1 0,-1 1 0,0-1 0,0 1 0,0 0 0,0 0 0,-1-1-1,1 2 1,0-1 0,-1 0 0,1 0 0,-1 0 0,0 1 0,0-1 0,0 0 0,0 1 0,0-1-1,-1 1 1,2 4 0,2 39 67,-4-38-49,1 0-1,-1 0 1,1 0-1,1 0 1,3 13-1,-4-20-24,0 0-1,-1 0 1,1 0 0,0-1-1,0 1 1,-1 0-1,1 0 1,0-1 0,0 1-1,0-1 1,0 1-1,0-1 1,0 1 0,0-1-1,0 0 1,0 1-1,0-1 1,1 0-1,-1 0 1,0 0 0,0 0-1,0 0 1,0 0-1,0 0 1,0 0 0,0 0-1,0 0 1,2-1-1,31-9-377,-3-6-1014,56-39 0,7-4-6664,-59 41 5838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7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67 198 748,'0'0'943,"0"-4"15,0-13-1,0 16-772,1-1 0,-1 1 0,0-1-1,1 1 1,-1 0 0,1-1 0,0 1 0,-1 0-1,1-1 1,0 1 0,0 0 0,0 0-1,0 0 1,0 0 0,0 0 0,0 0 0,0 0-1,2-1 1,6-8 1342,-9 9-1413,1 1 0,-1-1 1,1 0-1,-1 0 0,1 1 0,0-1 0,-1 0 0,1 1 0,0-1 0,0 1 1,-1-1-1,1 1 0,0-1 0,0 1 0,0 0 0,0-1 0,0 1 1,-1 0-1,1 0 0,0 0 0,1 0 0,9-4 830,5-4-434,-3 1-153,1-1 0,16-12 0,-26 17-314,0 0 1,-1 0-1,0 0 1,1-1-1,-1 1 1,-1-1-1,1 0 1,0 1-1,-1-1 1,0-1-1,0 1 1,3-8-1,-5 12-36,0-1 0,1 0 0,-1 0 0,0 0-1,1 0 1,-1 1 0,0-1 0,0 0 0,0 0-1,0 0 1,0 0 0,0 0 0,0 0 0,0 0-1,0 0 1,0 1 0,-1-1 0,1 0 0,0 0-1,0 0 1,-1 0 0,1 1 0,-1-1 0,1 0 0,-1 0-1,1 1 1,-1-1 0,1 0 0,-1 1 0,0-1-1,1 0 1,-1 1 0,0-1 0,0 1 0,1-1-1,-1 1 1,0-1 0,0 1 0,0 0 0,1 0-1,-1-1 1,0 1 0,0 0 0,0 0 0,0 0-1,0 0 1,0 0 0,0 0 0,1 0 0,-1 0 0,0 0-1,0 0 1,0 0 0,-1 1 0,-4 0 30,0 0 1,0 1-1,0-1 1,1 1 0,-1 0-1,-8 5 1,1 2 111,0 0 1,1 0 0,1 1-1,0 0 1,0 1-1,1 1 1,-12 16 0,15-18 14,0 1-1,1 0 1,0 0 0,1 0 0,0 0 0,1 1 0,0 0 0,1 0 0,-3 19 0,6-28-129,-1 0 0,1 1 1,0-1-1,0 1 0,0-1 0,1 0 0,-1 1 1,1-1-1,0 0 0,0 0 0,0 1 0,0-1 0,0 0 1,1 0-1,-1 0 0,1 0 0,0 0 0,0-1 1,0 1-1,1-1 0,-1 1 0,0-1 0,1 0 1,-1 0-1,1 0 0,0 0 0,0 0 0,0 0 1,0-1-1,0 1 0,0-1 0,0 0 0,4 1 1,8 1-78,0-1 1,-1 0 0,1 0 0,0-2 0,0 0 0,19-2 0,52-9-848,-10 1-1939,-52 8-1033,30 1 0,-22 4 1280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8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14 235 344,'-8'73'4493,"3"131"0,5-143-3202,0-40-822,-1 1 179,2 1 0,0-1 0,1 0 1,8 37-1,-9-57-590,-1-1 1,1 1-1,-1 0 1,1 0-1,0 0 1,0-1-1,-1 1 0,1 0 1,1-1-1,-1 1 1,0 0-1,0-1 1,0 0-1,1 1 1,-1-1-1,1 0 1,-1 0-1,1 1 1,0-1-1,-1-1 1,1 1-1,0 0 1,-1 0-1,1-1 1,0 1-1,0 0 1,0-1-1,0 0 1,0 0-1,0 1 0,0-1 1,0 0-1,-1 0 1,1-1-1,0 1 1,0 0-1,0-1 1,3 0-1,6-3 105,0-1 0,-1 0 0,1 0 0,-1-1 0,11-8 0,-16 11-122,55-41 413,59-55 0,18-14-60,-20 22-416,-116 90 15,0 1 1,0-1 0,0 1 0,0-1-1,0 1 1,0-1 0,-1 0 0,1 1-1,0-1 1,0 0 0,0 0 0,-1 0-1,1 0 1,0 0 0,-1 0-1,1 0 1,-1 0 0,1 0 0,-1 0-1,1-1 1,-2 1 9,0 0 0,1 1 0,-1-1 0,0 0 0,0 0 0,1 1 0,-1-1 0,0 1 0,0-1 0,0 0 0,0 1 1,0 0-1,0-1 0,0 1 0,0 0 0,0-1 0,0 1 0,-2 0 0,0 1 15,1 0 1,-1 0 0,1 1-1,0-1 1,0 1-1,-1-1 1,1 1 0,0 0-1,-2 2 1,-3 3 52,1-1-34,1 0 1,-1 0-1,1 1 0,1 0 1,-1 0-1,1 1 0,1-1 1,-1 1-1,1 0 0,-3 10 1,4-12-25,1-1 1,0 1-1,0 0 1,0 0-1,0 0 1,1-1-1,0 1 0,0 0 1,1 0-1,-1 0 1,1-1-1,1 1 1,-1 0-1,1-1 1,3 7-1,-3-7-7,2-1-1,-1 0 1,0 0-1,1 0 1,0-1-1,0 1 1,0-1-1,0 0 1,0 0-1,1 0 1,-1-1 0,1 1-1,0-1 1,0 0-1,0-1 1,0 1-1,0-1 1,9 1-1,1 0-4,1 0 1,-1-2-1,1 0 0,-1-1 0,16-2 0,-14 0-5,-1 0 0,0-1 0,0-1 0,30-12 0,-40 14-3,1-1-1,0 0 0,-1 0 1,0 0-1,0 0 0,0-1 1,-1 0-1,1-1 1,-1 1-1,-1-1 0,1 0 1,-1 0-1,6-9 0,-9 13 5,0 0-1,0 1 0,-1-1 0,1 0 0,0 0 0,-1 0 0,1 1 0,-1-1 0,0 0 0,1 0 0,-1 0 0,0 0 0,0 0 0,0 0 0,-1 1 0,1-1 0,0 0 0,-1 0 0,1 0 0,-1 0 0,0 1 0,1-1 1,-1 0-1,0 0 0,0 1 0,0-1 0,0 1 0,0-1 0,-1 1 0,1-1 0,0 1 0,-1 0 0,1 0 0,-1-1 0,1 1 0,-1 0 0,1 0 0,-1 1 0,0-1 0,0 0 0,-3 0 0,-3-2-9,0 1-1,0 0 0,0 0 0,0 1 1,0 1-1,0-1 0,0 1 0,-14 2 0,8 0 8,1 2-1,0-1 1,0 2-1,1 0 0,-1 0 1,1 1-1,0 1 0,1 0 1,-1 0-1,1 1 1,-9 10-1,1-1 3,2 0 0,0 1 0,1 1 0,1 0 0,-14 25-1,25-38 5,1 0 1,0 1-1,0-1 0,1 0 0,0 1 0,0 0 0,0 0 0,1-1 0,-1 15 0,2-19-1,0 0 1,0 0-1,0 1 1,0-1-1,1 0 1,-1 0-1,1 0 1,-1 1-1,1-1 1,0 0-1,0 0 1,0 0-1,0 0 0,0 0 1,1 0-1,-1-1 1,1 1-1,-1 0 1,1-1-1,-1 1 1,1-1-1,0 1 1,0-1-1,0 0 1,0 0-1,0 0 1,0 0-1,0 0 1,0 0-1,0-1 1,0 1-1,0-1 1,3 1-1,7 1-4,1-1 0,-1-1 0,0 0 0,0-1 0,0 0-1,0 0 1,0-2 0,13-3 0,14-6-11,38-19 1,-67 27 13,44-21-13,0-2 0,-2-2 0,-1-3 0,-2-2 0,-1-2 1,53-51-1,-54 40-9,-2-2 1,-2-2 0,-2-1-1,-2-3 1,43-82 0,-78 130 15,13-27-27,-17 33 34,1 1 0,-1-1 1,0 0-1,1 0 1,-1 1-1,0-1 0,0 0 1,1 0-1,-1 0 1,0 1-1,0-1 1,0 0-1,0 0 0,0 0 1,0 0-1,0 1 1,0-1-1,0 0 0,0 0 1,-1 0-1,1 1 1,0-1-1,-1 0 0,1 0 1,0 0-1,-1 1 1,1-1-1,-1 0 0,1 1 1,-1-1-1,1 0 1,-2 0-1,-4 3 4,-6 3 2,-1 1 0,1 1 0,1 0 0,-1 0 0,1 1 0,-15 15-1,-61 65 17,68-68-16,-4 5-1,-137 158 70,139-157-43,2 2 0,1 0 0,1 1 0,2 1 0,-14 36 0,27-62-26,1-1-1,0 1 1,0-1 0,0 1 0,0 0-1,1 0 1,-1 0 0,1-1 0,0 1-1,0 0 1,1 0 0,-1 0 0,1-1-1,-1 1 1,1 0 0,0-1 0,1 1-1,2 6 1,-2-8-2,0 1 0,1-1 0,-1 1 0,0-1 0,1 0 0,0 1 1,-1-2-1,1 1 0,0 0 0,0 0 0,0-1 0,0 0 0,1 1 0,-1-1 0,0 0 0,0-1 0,1 1 0,-1-1 0,0 1 0,7-1 0,20 0-8,-1-2 0,0-1 0,0-1 0,0-2-1,0-1 1,47-18 0,-7-3-20,94-53 0,-37 2-19,-8 5-52,-115 72 90,0 1 0,0-1 0,1 1 0,-1-1-1,1 1 1,-1 0 0,1 0 0,5 0-1,-11 21-8,-5 3 16,0-1 0,-2 0-1,-12 22 1,-10 22 17,28-56-14,-13 35 30,15-42-29,0 1 1,1-1-1,-1 1 0,1-1 0,0 1 0,0-1 0,0 1 1,0-1-1,0 1 0,2 5 0,-1-8-4,-1 0-1,1 0 1,-1 0 0,1 0-1,0 0 1,0 0 0,-1 0-1,1-1 1,0 1 0,0 0 0,0-1-1,0 1 1,0 0 0,0-1-1,0 1 1,0-1 0,0 1-1,0-1 1,0 0 0,0 1-1,1-1 1,-1 0 0,0 0-1,0 0 1,0 0 0,0 0-1,1 0 1,-1 0 0,0 0-1,1-1 1,40-9-6,-37 9 2,30-13-9,0-1 0,63-39 0,-39 21 5,2-1-2,49-26 93,-107 59-79,-1 0 0,1 0 0,0 0 0,0 0 0,-1 0 0,1 1 0,0-1 1,0 1-1,4 0 0,-6 0-4,0 0 1,0 0 0,-1 1 0,1-1 0,0 0 0,0 0-1,-1 1 1,1-1 0,0 0 0,-1 1 0,1-1-1,0 1 1,-1-1 0,1 1 0,-1-1 0,1 1 0,-1 0-1,1-1 1,-1 1 0,0 0 0,1-1 0,-1 1 0,0 0-1,1-1 1,-1 1 0,0 0 0,0 0 0,1-1 0,-1 1-1,0 0 1,0 0 0,0-1 0,0 1 0,0 0 0,0 0-1,0-1 1,-1 1 0,1 0 0,0 1 0,-4 15 8,0 0-1,-2-1 1,0 1 0,-15 29 0,9-19 15,7-17-16,3-8-6,1 0 0,0 0 0,-1 1 0,1-1 0,0 1 0,0-1-1,0 1 1,1-1 0,-1 1 0,1 0 0,-1-1 0,1 1-1,0 0 1,0-1 0,0 1 0,1 3 0,3-6-17,19-9-16,0 0 1,0-1 0,-1-2-1,26-16 1,14-8-27,149-59-129,-209 94 180,-1 0 0,1 0 1,-1 1-1,0-1 0,1 1 0,-1-1 1,1 1-1,-1 0 0,1-1 0,0 1 1,-1 0-1,1 0 0,-1 0 0,1 0 1,-1 0-1,1 1 0,-1-1 0,1 0 1,-1 1-1,1-1 0,-1 1 0,1-1 1,-1 1-1,1 0 0,-1 0 1,3 1-1,-3 0 1,0 0 0,0 0 0,0 0 0,0 0 0,0 1 0,0-1 0,0 0 0,-1 0 0,1 1 0,-1-1 0,1 0 0,-1 1 0,0-1 0,0 0 0,0 1 0,-1 3 0,-2 11-16,2-12 13,0 0-1,0-1 1,0 1 0,1 0-1,0 0 1,0-1 0,0 1-1,0 0 1,2 5-1,-1-9-13,0 0 0,0-1 0,0 1-1,0 0 1,0-1 0,0 1 0,0-1-1,0 1 1,0-1 0,0 1 0,0-1-1,0 0 1,0 0 0,1 1 0,-1-1-1,0 0 1,0 0 0,0 0 0,0 0 0,0-1-1,1 1 1,-1 0 0,0 0 0,2-1-1,31-9-561,8-8-623,37-23 0,-38 19-2357,44-17 1,-58 28 783,-4 2 845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9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214 244 676,'-4'5'6146,"19"-19"-4279,33-31-490,-41 40-1247,-1-1-1,0 0 0,0 0 0,0-1 1,-1 1-1,0-1 0,-1-1 0,7-11 1,-9 14-96,0 1 0,0-1 1,0 1-1,-1-1 0,0 1 1,0-1-1,0 0 0,-1 0 1,1 1-1,-1-1 0,0 0 0,-1 0 1,1 0-1,-1 1 0,0-1 1,-2-8-1,2 11-14,0 0 0,0 1 0,0-1 0,0 0 0,0 0 0,0 1 0,-1-1 0,1 0 0,0 1 0,-1-1 0,1 1 0,-1 0 0,0 0 0,1-1 0,-1 1 0,0 0 0,0 0 1,0 1-1,-3-2 0,1 1 21,0 0 0,0 1 1,0-1-1,-1 1 1,1 0-1,0 0 1,0 1-1,0-1 0,-6 3 1,-1 0 69,0 0 0,0 2 1,0-1-1,0 1 0,1 1 0,-12 8 1,6-2 91,1 1-1,1 0 1,0 1 0,0 1 0,1 0 0,1 1 0,1 1 0,0-1 0,1 2 0,1-1 0,1 1 0,-10 30 0,17-46-168,0 1 0,1-1 0,-1 0 0,0 1 0,1-1 0,0 1 0,-1 0 0,1-1 0,0 1 0,1-1 0,-1 1 0,0-1 0,1 1 0,-1-1 0,1 1 0,0-1 0,-1 0 0,1 1 0,1-1 0,-1 0 0,0 0 0,0 1 0,1-1 0,-1 0 0,1 0 0,0-1 0,0 1 0,2 2 0,0-2 3,0 0 0,0 0 1,1 0-1,-1-1 0,1 1 0,-1-1 0,1 0 0,0 0 0,-1-1 0,1 1 0,0-1 0,0 0 0,-1 0 1,6-2-1,46-7-6,0-2 1,63-23 0,7-1-765,-111 31 543,-4 1-241,1 0 0,-1 1 0,0 0 0,22 0 0,-30 2 15,1 0-1,-1 1 1,1 0 0,-1-1-1,1 1 1,-1 0 0,0 1-1,1-1 1,-1 0-1,0 1 1,0 0 0,0 0-1,0 0 1,0 0 0,0 0-1,-1 1 1,1-1 0,-1 1-1,1 0 1,2 4 0,11 22-1718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29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19918,'25'-14'520,"-3"3"48,0 0 12,-3-1-56,3-2-160,-3 9-108,-1-7-172,-5 7-384,3-4-516,-7 3-784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56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53 312 92,'0'0'2522,"6"-3"1177,-6 2-3630,-1 1-42,-1 0 0,1-1 1,-1 0-1,1 1 0,-1-1 0,1 0 0,-1 0 1,1 1-1,0-1 0,0 0 0,-1 0 1,1-1-1,0 1 0,0 0 0,0 0 0,0-1 1,-1-1-1,1 0 10,-1 0 0,2 0 0,-1 0 0,0 0-1,0 0 1,1 0 0,0 0 0,-1 0 0,1 0 0,1-5 0,1-6 24,0 0 1,1 0-1,0 0 0,2 0 1,-1 1-1,2-1 1,8-15-1,-8 18-25,0 1-1,1 0 1,-1 0 0,2 0 0,0 1-1,0 0 1,0 1 0,1 0-1,12-8 1,-15 12-11,0 1 1,0 0-1,0 0 0,0 1 1,0 0-1,1 0 0,-1 0 1,1 1-1,-1 0 0,1 0 1,0 0-1,10 2 0,-6 0 55,-1 0-1,1 1 1,-1 1-1,1 0 1,-1 0-1,0 1 1,12 6 0,-20-9-67,-1-1 1,1 1 0,-1 0 0,1 0 0,-1 0 0,1 0 0,-1 0 0,1 0 0,-1 0 0,0 0 0,0 0 0,0 1 0,0-1 0,0 1 0,0-1 0,0 1 0,0-1 0,0 1 0,-1-1 0,1 1 0,0 0 0,-1-1 0,0 1 0,1 0-1,-1-1 1,0 1 0,0 0 0,0 0 0,0-1 0,0 1 0,0 0 0,-1 0 0,1-1 0,0 1 0,-2 2 0,1-1 2,-1 0 0,0 1-1,0-1 1,0-1 0,0 1 0,-1 0-1,1 0 1,-1-1 0,1 0 0,-1 1-1,0-1 1,0 0 0,0 0 0,0 0-1,0-1 1,0 1 0,-5 1 0,1-1 5,0-1 0,-1 1 1,1-1-1,0 0 1,-1-1-1,1 0 1,-1 0-1,-11-2 0,16 2 8,-1-1 0,1 0 0,-1 0 0,0 0 0,1 0 0,0 0 0,-1-1 0,1 1 0,0-1 1,-1 0-1,1 0 0,0-1 0,1 1 0,-1 0 0,0-1 0,1 0 0,-1 1 0,-2-6 0,4 7-12,1 1 0,0 0 1,0 0-1,0 0 0,0 0 1,0-1-1,-1 1 0,1 0 1,0 0-1,0 0 0,0-1 1,0 1-1,0 0 0,0 0 1,0 0-1,0-1 0,0 1 0,0 0 1,0 0-1,0-1 0,0 1 1,0 0-1,0 0 0,0 0 1,0-1-1,0 1 0,0 0 1,0 0-1,0 0 0,1-1 1,-1 1-1,0 0 0,0 0 1,0 0-1,0 0 0,0-1 1,0 1-1,1 0 0,-1 0 1,0 0-1,0 0 0,0 0 1,1-1-1,-1 1 0,0 0 1,0 0-1,0 0 0,1 0 1,-1 0-1,0 0 0,0 0 1,0 0-1,1 0 0,-1 0 0,0 0 1,0 0-1,0 0 0,1 0 1,-1 0-1,0 0 0,0 0 1,1 0-1,-1 0 0,0 1 1,38 11 484,-36-11-437,1 0 1,-1 0 0,1 0 0,-1 0-1,0 0 1,0 1 0,1 0 0,-1-1-1,0 1 1,0 0 0,-1 0 0,1 0-1,0 0 1,2 4 0,-4-5-51,0 0 0,1 0 1,-1-1-1,0 1 0,0 0 0,0 0 1,0 0-1,0-1 0,0 1 0,0 0 1,-1 0-1,1 0 0,0-1 0,0 1 1,-1 0-1,1 0 0,0-1 0,-1 1 1,1 0-1,-1 0 0,1-1 0,-1 1 1,1-1-1,-1 1 0,1 0 0,-1-1 1,0 1-1,1-1 0,-1 1 1,0-1-1,1 0 0,-2 1 0,-25 9 105,12-6-281,-1-2 0,1 0 0,-1 0-1,-24-2 1,-29-7-5049,44 4 2542,5 3 809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0:58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0 191 392,'9'-8'1327,"13"-15"5511,-22 23-6469,1-1 0,0 0 0,0 1-1,-1-1 1,1 0 0,0 1 0,0-1 0,0 1 0,-1-1 0,1 1-1,0-1 1,0 1 0,0 0 0,0-1 0,0 1 0,0 0-1,0 0 1,0 0 0,0 0 0,1 0 0,29-13 9646,-20 9-9252,1 0-1,18-3 1,-19 5-596,0-1 0,0 0 0,-1 0 0,17-9 0,-20 8-313,0 0 0,-1 0 1,0-1-1,0 0 0,0-1 0,-1 1 1,0-1-1,0 0 0,0 0 0,-1-1 1,0 1-1,0-1 0,4-11 1,-7 17 122,-1 0 1,0 1-1,0-1 1,0 1-1,1-1 1,-1 0 0,0 1-1,1-1 1,-1 1-1,0-1 1,1 1-1,-1-1 1,1 1 0,-1-1-1,1 1 1,-1-1-1,1 1 1,-1-1-1,2 1 1,-2 0 11,0 0 0,1 0 0,-1 0 1,0 0-1,0 0 0,1 0 0,-1 0 0,0 1 0,1-1 1,-1 0-1,0 0 0,1 0 0,-1 0 0,0 1 0,0-1 1,1 0-1,-1 0 0,0 1 0,0-1 0,0 0 0,1 1 1,-1-1-1,0 0 0,0 0 0,0 1 0,1 2-24,0-1 0,0 0 0,0 0 0,-1 1 0,1-1 0,-1 1 0,0-1 0,0 1 0,0 2 0,0-1-161,-1-1 0,0 1 0,0 0 0,-1-1 0,1 1 0,-1-1 0,0 0 0,1 1 0,-2-1 0,1 0 0,0 0 0,0 0 0,-1 0 0,0-1 0,0 1 0,-4 2 0,-5 3-2189,0 0 1,0-2 0,-15 7-1,10-5-2028,-5 5 1169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12,'10'-77'15429,"-1"90"-13776,7 27-1344,31 157 2781,-16-62-1616,-2 13 165,-27-136-1341,-5-18 12,-5-26-152,7 21-147,1 1 0,1-1-1,0 1 1,0-1-1,1 1 1,1 0 0,-1 0-1,2 0 1,-1 0 0,1 0-1,1 0 1,0 1 0,0 0-1,1 0 1,7-8 0,10-12 9,1 1 1,53-47 0,-34 35-56,77-65-1444,-106 94 1358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2:57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73 171 40,'19'-51'14349,"-18"55"-13401,5 29 1319,3 56-1,-2-10-927,73 472 4036,-76-523-5099,-1-15-125,-1-1 0,-1 1 0,0 0 0,-3 25 0,3-38-143,-1 1 0,0-1 0,0 1 0,0-1 0,0 1 0,0-1 0,-1 1 1,1-1-1,0 1 0,0-1 0,0 1 0,0-1 0,0 1 0,-1-1 0,1 0 0,0 1 0,0-1 0,-1 1 0,1-1 0,0 0 0,-1 1 0,1-1 0,0 0 0,-1 1 0,1-1 0,-1 0 0,1 1 0,0-1 0,-2 0 0,2 0 1,-1 0-1,0 0 0,0-1 0,1 1 0,-1 0 1,0-1-1,0 1 0,1-1 0,-1 1 0,1-1 0,-1 1 1,0-1-1,1 1 0,-1-1 0,1 0 0,-1 0 1,-18-32 78,-11-51-216,-37-168 1,64 235 89,-1 3 4,-17-79-419,-20-180-1,41 261 432,0 0 1,0 0-1,1 0 0,1 0 1,0 0-1,0 1 0,1-1 0,9-21 1,-9 27 23,0 0 1,0 0 0,1 1-1,0-1 1,0 1 0,0-1-1,1 1 1,-1 0 0,1 1-1,0-1 1,1 1 0,-1 0-1,1 1 1,0-1 0,0 1-1,12-5 1,1 3 61,1 1 0,-1 0-1,1 2 1,0 0 0,0 1-1,0 1 1,0 1 0,0 1 0,-1 0-1,1 2 1,20 5 0,-36-8-43,0 1 1,0-1-1,0 1 1,0-1-1,0 1 1,0 0-1,0 1 1,-1-1-1,1 0 1,-1 1-1,0 0 1,6 6-1,-8-7-14,1 0-1,-1 0 0,0 0 1,0 0-1,0 0 0,0 1 1,-1-1-1,1 0 1,-1 0-1,1 1 0,-1-1 1,0 0-1,0 1 0,0-1 1,0 0-1,0 0 1,0 1-1,-1-1 0,1 0 1,-1 1-1,0-1 0,0 0 1,1 0-1,-1 0 0,-1 0 1,0 2-1,-6 9-35,0-1 0,-1-1 1,0 1-1,-1-1 0,0-1 0,-19 15 0,-76 49-597,88-63 454,-149 81-5460,144-84 1382,3-2-3958,15-3 5077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2:5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1360,'0'0'2869,"-1"6"-1457,-51 287 8061,44-249-9071,-3 19-3495,13-49-3537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2:5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252 148 88,'0'0'3008,"-1"4"-2368,-2 17 414,1-10-353,0 0-1,1-1 1,0 1-1,2 21 1,-1-30-598,0 1 0,1-1 0,-1 1 0,1-1 0,0 1-1,0-1 1,0 0 0,0 0 0,0 1 0,0-1 0,1 0 0,-1 0 0,1 0 0,-1 0 0,1 0-1,0 0 1,0-1 0,0 1 0,0-1 0,0 1 0,0-1 0,0 0 0,0 1 0,1-1 0,-1 0 0,0-1-1,3 2 1,3-1 54,0 1-1,0-2 0,0 1 1,0-1-1,0 0 1,0-1-1,0 0 0,0 0 1,-1-1-1,1 0 0,12-5 1,-5 1 113,0 0 1,0-1-1,-1-1 0,23-17 1,-32 21-194,0 0 1,-1 0-1,0 0 1,1 0 0,-2-1-1,1 0 1,0 0-1,-1 0 1,0 0-1,0 0 1,-1 0 0,1-1-1,-1 0 1,0 1-1,-1-1 1,2-6 0,-3 7-23,1 0 0,-1 1 0,0-1 0,-1 1 0,1-1 0,-1 1 0,0-1 0,0 1 0,-1-1 0,1 1 0,-1 0 0,0 0 0,0 0 0,0 0 0,-1 0 0,1 0 0,-1 0 0,0 1 0,0-1 0,0 1 0,-7-5 0,1 1 16,0 1 1,-1 0 0,0 1 0,0 0 0,0 1 0,-1 0-1,0 0 1,0 1 0,0 1 0,0 0 0,0 0 0,0 1 0,0 0-1,-12 2 1,-13 0 20,1 3-1,0 0 1,-40 12-1,35-6-1040,-57 22 1,83-24-354,10 0-4202,23-4-76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2:58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59 336,'4'-5'1045,"-1"0"0,1 0 0,0 0-1,0 1 1,0-1 0,1 1 0,-1 0 0,1 0 0,0 1 0,0-1 0,1 1-1,9-5 1,-13 8-206,-1 0-698,0 0 0,0 0 0,0 0 0,0 1 0,1-1 0,-1 0 0,0 1 0,0-1 0,0 1 0,0-1 0,0 1-1,0-1 1,0 1 0,0 0 0,0 0 0,0-1 0,0 1 0,0 0 0,1 2 0,0-1 63,0 1 0,-1 0 0,1 0 0,-1 1 0,0-1 0,1 0 0,0 4 0,1 9 358,-1 0 0,1 22 0,-1-22-12,69 497 7411,-69-505-8136,0 1-1,1-1 1,0 0-1,0 0 1,6 8 0,-6-11-927,0-1 0,0 1 0,0-1 1,1 1-1,4 3 0,0 6-10480,-6-6 7934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2:59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110 380 156,'14'9'6675,"-2"-2"3336,-27-12-7277,-2-6-3406,6 0 807,1 0-1,0 0 1,1-1-1,1 0 1,-1-1-1,2 0 1,0 0-1,1-1 1,0 1-1,1-1 1,0-1-1,-3-17 1,7 25-71,0 0 1,1 1 0,0-1 0,0 0-1,0 0 1,1 1 0,0-1 0,0 0-1,1 1 1,0-1 0,0 1 0,0 0-1,1 0 1,0-1 0,0 2 0,1-1-1,-1 0 1,1 1 0,1-1 0,-1 1 0,1 0-1,0 1 1,0-1 0,6-4 0,-3 4 56,1 0 0,-1 0-1,1 1 1,0 0 0,0 0 0,0 1 0,1 0 0,-1 1 0,1 0 0,-1 1 0,1-1 0,0 2 0,-1 0 0,1 0 0,0 0 0,10 3 0,-12-2-20,0 1 0,0 0-1,0 1 1,0-1 0,-1 1-1,1 1 1,-1 0 0,11 7-1,-16-10-123,-1 0-1,1 0 1,-1 1-1,1-1 1,-1 1-1,1 0 1,-1-1-1,0 1 1,0 0 0,0 0-1,0 0 1,0 0-1,0 0 1,0-1-1,-1 2 1,1-1-1,-1 0 1,1 0-1,-1 0 1,0 0-1,0 0 1,0 0-1,0 0 1,0 0-1,-1 1 1,1-1-1,0 0 1,-1 0 0,0 0-1,1 0 1,-1 0-1,0 0 1,0-1-1,0 1 1,0 0-1,-1 0 1,0 1-1,-31 37-3254,18-26-2612,-28 22 1,17-18 2557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0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189 428 208,'1'1'164,"-1"0"0,0 0 0,0 0 0,1-1 0,-1 1 0,0 0 0,0 0 0,0 0 0,0 0 0,0 0 0,0-1 0,0 1 0,0 0 0,-1 0 0,1 0 0,0 0 0,0-1 1,-1 1-1,1 0 0,0 0 0,-1-1 0,1 1 0,-1 0 0,1 0 0,-1-1 0,0 1 0,1-1 0,-1 1 0,1 0 0,-1-1 0,0 1 0,0-1 0,1 0 0,-1 1 0,0-1 0,0 0 0,-1 1 0,1 0 50,0 0 573,-3-3-38,-3 0-425,1 0-1,0-1 1,0 0 0,0 0 0,0-1-1,0 0 1,1 0 0,0 0 0,0 0-1,0-1 1,-7-9 0,0-2 74,1 0 1,0 0-1,1-1 1,2 0-1,-1-1 0,2 0 1,0-1-1,1 1 1,-3-24-1,7 34-255,1 1-1,0 0 1,1-1-1,0 1 1,0-1 0,0 1-1,1-1 1,0 1-1,1 0 1,-1-1-1,2 1 1,-1 0 0,1 0-1,0 0 1,0 1-1,1-1 1,0 1 0,0 0-1,0 0 1,1 0-1,0 0 1,0 1-1,0 0 1,1 0 0,0 0-1,12-7 1,-13 9-7,0 0 1,0 1-1,1-1 1,-1 1-1,1 1 1,0-1-1,-1 1 1,1-1-1,0 2 1,0-1-1,0 1 1,0 0-1,0 0 1,11 2-1,-9 0 31,-1 0 1,1 0-1,-1 1 0,0 0 0,0 0 1,0 1-1,0 0 0,0 0 1,-1 1-1,9 7 0,-7-5-37,-1 1 0,0-1 0,0 1-1,-1 1 1,0-1 0,-1 1 0,1 0 0,-2 0-1,1 0 1,-1 1 0,-1 0 0,1 0 0,-2 0-1,1 0 1,-2 0 0,1 0 0,-1 15 0,-2-15-208,0 1 0,-1-1 0,0 0-1,0 0 1,-1 0 0,-1-1 0,1 1 0,-2-1 0,1 1 0,-9 11 0,5-10-1315,-1 0-1,-15 16 1,-25 15-9652,26-24 7440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4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71 76,'-3'-30'6269,"10"-11"7855,-7 46-13799,18 326 2362,-14-168-2228,2 148 119,-12 386 590,-10-222 208,-6-143-94,-1 30-430,18-297-747,0-6-14,-12 273 249,48 411 521,44 205 0,-43-25-49,-25-585-564,30 453 5,-19-526-253,11 185 0,2 120 0,28 337 0,-51-805 0,14 158 0,16 272 0,-17-216 0,-20-291 15,-1-19-46,0 0 0,1 0 0,0 0-1,0 0 1,0 0 0,0 0 0,1 0 0,0-1-1,3 7 1,-42-36-24990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6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0 972,'0'0'4861,"-2"3"-3935,0 0-620,0 0 1,1 0-1,-1 0 0,1 1 0,-1-1 0,1 1 0,0-1 0,0 1 1,1-1-1,-1 1 0,0 3 0,-1 53 2549,2-27-1628,-1 75 2014,14 118 0,-9-171-2353,-2-31-510,1 20 659,11 54 0,-14-96-1066,0-1-1,1 1 1,-1-1 0,1 1-1,-1 0 1,1-1 0,0 0 0,-1 1-1,1-1 1,0 1 0,2 1 0,-2-5-2183,4-26-1453,-8 5-6695,0 15 7579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6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745 17 964,'31'-17'14330,"-38"18"-13145,-187 24 5794,116-23-5286,-89-9-1,55 1-938,7 6-1443,54 8-3539,41-6 1203,1 1 1,-1 0-1,-9 6 0,5-1-771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8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79 536,'0'-79'15496,"-1"83"-14714,-2 47 1046,2 56 0,2-43-1003,9 173 617,-10-236-1521,0 0 0,0-1 1,0 1-1,0-1 0,0 1 1,0-1-1,0 1 0,0-1 0,0 1 1,0-1-1,0 1 0,1-1 1,-1 1-1,0-1 0,0 1 0,1-1 1,-1 1-1,0-1 0,0 1 1,1-1-1,-1 1 0,0-1 0,1 0 1,-1 1-1,1-1 0,-1 0 1,1 1-1,-1-1 0,0 0 1,1 1-1,-1-1 0,1 0 0,-1 0 1,1 0-1,0 0 0,-1 1 1,1-1-1,-1 0 0,1 0 0,-1 0 1,1 0-1,-1 0 0,1 0 1,-1 0-1,1 0 0,-1-1 1,1 1-1,-1 0 0,1 0 0,0-1 1,2 0-1148,-1 0 1,0-1 0,0 1 0,1-1-1,-1 0 1,0 0 0,0 0 0,3-4-1,1-2-1537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42 856,'27'-39'8418,"-26"38"-7636,-1 1-659,0 0 1,-1 0 0,1-1 0,0 1 0,0 0-1,0 0 1,0 0 0,-1 0 0,1 0 0,0 0-1,0 0 1,0 0 0,-1 0 0,1 0-1,0 0 1,0 0 0,-1 0 0,1 0 0,0 0-1,0 0 1,0 0 0,-1 0 0,1 0 0,0 0-1,0 0 1,0 0 0,-1 0 0,1 0 0,0 0-1,0 0 1,0 0 0,0 0 0,-1 1 0,1-1-1,0 0 1,0 0 0,0 0 0,0 0 0,0 1-1,-1-1 1,1 0 0,-18 13 1412,-16 16-475,8-2-349,2 2-1,1 0 1,1 2-1,-29 52 1,27-35-131,2 1 0,-26 80 0,38-95-308,1-1 1,1 1-1,3 1 1,-3 52 0,8-73-192,0 0 0,2 1 0,0-1 0,0 0 0,8 25 0,-6-30-80,-1-1 0,1 1 0,1-1 0,-1 1 0,1-1 0,1-1 0,0 1 0,0-1 1,11 11-1,-8-11-180,0 0 1,0-1 0,1 0-1,0 0 1,0-1 0,0 0 0,1-1-1,-1 0 1,1-1 0,14 3-1,45 3-3765,0-8-6374,-36-1 7151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8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660 29 488,'29'-22'9909,"-28"17"-9457,-5 4 2732,-141 14 2221,56-3-3936,-268 26 335,344-35-2070,-36 5-4169,47-5 3321,-1-1-1,0 1 0,0 0 0,0 0 0,0 1 0,0-1 0,-3 2 0,-1 5-2147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9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4 1056,'0'0'119,"0"0"-1,0-1 1,0 1-1,0 0 1,0 0-1,0 0 1,-1 0-1,1-1 1,0 1-1,0 0 1,0 0-1,0 0 1,0 0-1,-1 0 1,1-1-1,0 1 1,0 0-1,0 0 1,-1 0-1,1 0 1,0 0 0,0 0-1,0 0 1,-1 0-1,1 0 1,0 0-1,0 0 1,0 0-1,-1 0 1,1 0-1,0 0 1,0 0-1,-1 0 1,1 0-1,0 0 1,0 0-1,0 0 1,-1 0-1,1 0 1,0 0-1,0 0 1,-1 1-1,-5 11 2007,-1 24-1015,6-28-235,-7 41 1155,3 0-1,1 64 1,13 100 1241,-1-87-1483,1-36-930,4-33-4490,-13-53 2373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09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34 340,'6'-7'1268,"-5"6"-848,1 0 1,-1 0-1,0 0 0,0 0 0,-1 0 1,1 0-1,0-1 0,0 1 0,0 0 1,-1 0-1,1-1 0,-1 1 1,1-1-1,0-1 0,-2 2-234,0 1-1,0-1 1,0 0-1,0 1 1,0-1-1,0 1 0,0-1 1,0 1-1,0 0 1,0-1-1,0 1 1,0 0-1,0 0 1,0 0-1,0 0 1,0 0-1,-1 0 1,0 0-1,-156 23 4940,-18 2-3134,135-22-2503,-28 3-1268,22-4-7695,40-2 7038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0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11 1216,'0'0'9511,"-7"-1"-8141,-48-5 1345,-1 3-1,-109 7 1,154-3-3276,0 1-1,0 0 1,-17 6-1,23-6-358,1 0-1,-1 0 1,1 0 0,0 0 0,0 1-1,0 0 1,0 0 0,0 0 0,0 0-1,-5 8 1,-4 8-1908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1024,'-1'85'3241,"21"395"7399,-12-397-9336,-6-45-433,2 1-1,2-1 1,14 51-1,-10-69-728,-10-20-183,0 1 1,0-1-1,1 0 1,-1 1-1,0-1 0,1 1 1,-1-1-1,0 0 0,1 1 1,-1-1-1,1 0 0,-1 0 1,1 1-1,-1-1 0,0 0 1,1 0-1,-1 0 0,1 1 1,-1-1-1,1 0 1,-1 0-1,1 0 0,-1 0 1,1 0-1,0 0 0,-1 0 1,1 0-1,-1 0 0,1 0 1,-1-1-1,1 1 0,0-2-393,0 1-1,0-1 0,0 1 1,0-1-1,0 0 0,-1 1 1,1-1-1,-1 0 1,1 0-1,-1 1 0,0-1 1,0 0-1,0 0 0,0 0 1,0-2-1,0 3-261,0-11-3005,3-2 1124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0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557 122 292,'3'-3'566,"0"0"-1,-1-1 1,1 0-1,-1 0 1,0 1-1,0-1 1,0 0-1,-1-1 1,1 1-1,-1 0 1,0 0-1,0-1 1,0-4-1,-1 7-339,0 0-1,0 0 1,-1 0-1,1 0 1,-1 0-1,1 0 1,-1 0-1,0 0 1,0 0-1,0 0 1,0 0-1,0 0 1,0 1-1,0-1 1,-1 0-1,1 1 1,0-1-1,-1 1 1,0 0-1,1-1 1,-1 1-1,0 0 1,0 0-1,1 0 1,-1 0-1,0 0 1,0 0-1,0 1 1,-4-2-1,-11-2 517,0 0 0,0 1 1,0 1-1,-1 1 0,-31 1 0,-89 14 878,133-13-1636,-135 25-996,121-21-634,1 1 0,-34 16 0,50-20 976,-1-1-1,1 1 0,-1-1 0,1 1 0,0 0 1,0 0-1,0 0 0,0 0 0,0 0 1,0 1-1,-2 4 0,-3 7-1853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1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42 316,'1'0'209,"0"0"-1,0 1 1,0-1 0,0 0 0,0 0-1,0 0 1,0 0 0,0-1-1,0 1 1,0 0 0,0 0 0,0-1-1,0 1 1,0 0 0,0-1-1,-1 1 1,1-1 0,0 1 0,0-1-1,0 1 1,-1-1 0,1 0-1,0 1 1,-1-1 0,2-1 0,-3 1-75,1 0 0,0 0 0,-1 0 0,1 1 0,0-1 0,-1 0 0,1 0 0,-1 0 0,0 1 0,1-1 0,-1 0 0,0 0 0,1 1 0,-1-1 0,0 1 0,0-1 0,1 1 0,-1-1 0,0 1 0,0-1 0,0 1 0,0 0 0,0-1 0,0 1 0,0 0 0,0 0 0,0 0 1,-1 0-1,-17-5 772,-1 1 1,0 1 0,0 0-1,-25 1 1,-81 7 303,117-5-1192,-108 11-2156,41 1-5268,58-9 5307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1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6 864,'-3'-5'8593,"0"10"-8096,0 1 0,0 0 0,0 0 0,1 0 1,0 1-1,0-1 0,1 0 0,-1 1 0,1 8 0,-5 70 2229,6-70-2383,0 130 3143,31 241 0,-28-366-3522,4 32-13,4-21-3090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679 15 592,'2'-2'899,"8"-11"9253,-10 13-10027,-31 2 1870,1 2 1,-36 8-1,-14 1 63,-57 3 144,-42 6-1269,62 0-5895,79-11-4620,25-5 6567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0 536,'7'2'6173,"-4"44"-2213,-4 75-1,-1-3-1357,36 260 2158,-26-355-4905,-2-6-3421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85 452 424,'11'24'1632,"-1"0"0,-1 1 0,-2 0 0,0 0 0,2 27 0,1-2 260,22 123 5145,-73-308-3829,6 29-2984,11 24-172,0 4-126,3-1-1,-10-84 1,29 149 69,1 1-1,1-1 1,0 1-1,1-1 1,0 1-1,1-1 1,8-25-1,-9 35 12,0 0 0,1 0 1,0 0-1,0 0 0,0 0 0,0 0 0,1 1 0,-1-1 0,1 1 0,0 0 0,0 0 1,0 0-1,1 0 0,-1 0 0,1 1 0,-1-1 0,1 1 0,0 0 0,0 0 0,0 0 1,0 1-1,0 0 0,0-1 0,0 1 0,1 1 0,-1-1 0,0 1 0,7-1 0,-3 2 4,-1 0 0,1 1-1,-1-1 1,0 1 0,0 1-1,0-1 1,0 1 0,0 1-1,0-1 1,-1 1 0,12 9-1,5 4 23,34 37-1,-45-42-24,-1 2 1,0-1-1,-1 1 0,0 1 1,-1 0-1,-1 0 0,0 1 1,-1 0-1,-1 1 0,6 23 1,-10-32-11,-1 1 0,0 0 0,0 0 0,-1 0 0,0 0 0,0 0 0,-1 0 0,0-1 0,-4 15 0,2-16-16,1 0 0,-1-1 0,0 1 0,-1-1 0,1 0 0,-1 0 0,-1 0 0,1-1 0,-1 0 0,0 1 0,0-1 0,0-1 0,-9 6 0,3-2-250,-1-1 1,0-1 0,0 0 0,-1 0 0,0-1-1,-20 4 1,-81 10-6974,74-13 801,21-4 3947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2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635 31 280,'1'0'131,"-1"0"1,1 0-1,-1-1 0,0 1 0,1 0 0,-1 0 1,1-1-1,-1 1 0,0-1 0,1 1 1,-1 0-1,0-1 0,1 1 0,-1-1 1,0 1-1,0-1 0,0 1 0,1 0 1,-1-1-1,0 1 0,0-1 0,0 1 1,0-1-1,0 0 0,0 1 0,0-1 1,0 1-1,0-1 0,0 1 0,0-1 1,0 1-1,0-1 0,0 1 0,0-1 1,-1 1-1,1-1 0,0 1 0,-1-1 1,0 0 110,-1 0 0,0 0 0,1 0 0,-1 0 0,0 0 1,1 0-1,-1 1 0,0-1 0,0 0 0,-3 1 1,-52-5 2371,-153 13 1564,-2 10-3961,150-7-2239,49-8-324,0 1 0,-20 9-1,15-2 188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12 1188,'9'0'7401,"-43"-11"-6301,9 14-104,-10-3-112,-6 3-100,-6-1-212,3 4-240,-3 3-264,-9 2-400,5 6-504,-5 3-3300,9 8 1407,3 3 929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0 408,'0'0'5262,"-1"6"-3877,-5 18-35,1 0-1,2 1 0,-1 26 1,3 83 1838,2-25-1431,0 130 1035,6-208-3048,1-19-1659,-8-11 1647,0-1 0,1 0 0,-1 1 0,1-1 0,-1 0 1,0 0-1,1 0 0,-1 0 0,1 1 0,-1-1 0,1 0 0,-1 0 1,1 0-1,-1 0 0,1 0 0,-1 0 0,1 0 0,-1 0 1,0 0-1,1 0 0,-1 0 0,1-1 0,-1 1 0,1 0 0,7-9-6266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3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716 55 1256,'2'-1'263,"-1"1"0,0-1 1,0 1-1,0-1 0,0 0 0,0 1 0,0-1 0,0 0 0,0 0 1,0 1-1,0-1 0,0 0 0,0 0 0,-1 0 0,1 0 0,1-2 1,-2 2-81,0 0 1,0 1 0,0-1 0,0 0 0,0 1 0,0-1 0,0 0 0,0 1 0,0-1 0,0 0 0,0 1 0,-1-1 0,1 1 0,0-1 0,0 0 0,-1 1 0,1-1 0,0 1 0,-1-1 0,1 1 0,-1-1 0,0 0 0,-1-1 140,0 0 0,-1 0 0,1 0-1,-1 1 1,0-1 0,1 1 0,-1 0 0,0-1 0,0 1 0,0 0 0,0 1-1,-4-2 1,-51-2 1542,0 3 0,-92 8 0,120-4-1689,-16 1-1058,-88 21 1,105-18-1229,1 2 1,0 1-1,1 1 0,-32 17 0,16 1-636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4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1 292,'-4'7'5604,"0"-1"-5163,1 2 1,-1-1-1,-3 15 0,-9 79 1823,5 1 1,4 0 0,4 1 0,15 137-1,-11-220-2172,4 36 630,-4-52-917,0-1 0,-1 1 1,1-1-1,0 0 0,1 1 1,-1-1-1,1 0 1,-1 0-1,1 0 0,0 0 1,0 0-1,4 4 1,0-24-12486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4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87 192,'1'-2'407,"1"0"0,-1 0 1,0-1-1,0 1 0,0 0 0,0 0 0,-1-1 0,1 1 1,-1 0-1,1-1 0,-1-4 0,0 5-218,-1 1-1,1 0 1,-1-1 0,1 1-1,-1-1 1,0 1-1,0 0 1,0 0 0,0-1-1,0 1 1,0 0-1,0 0 1,0 0 0,0 0-1,-1 0 1,1 0-1,0 1 1,-1-1 0,1 0-1,-3 0 1,-7-4 388,0 1 1,-1 0-1,1 1 1,-1 0-1,-16-1 1,-62-3 929,83 7-1405,-12-1-120,1 1 1,-1 1 0,0 1 0,-23 5 0,33-4-458,-1 0 1,1 0-1,0 1 1,-10 4-1,14-5-306,0 0 1,0 1-1,0-1 1,1 1-1,-1 0 1,1 0-1,-6 8 1,-3 7-1162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5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469 1 12109,'0'0'136,"-4"11"240,-5-8 124,-7-3 216,1 0-72,-11 0-80,-5 0-120,-4-3-108,-2 3-96,-4 0-180,-3 3-228,-3 3-428,3-1-584,-6 9-3644,12 0 1640,6 6 1083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7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204 166 1228,'0'0'3612,"1"3"-2460,0-2-957,-1 0 1,1 0-1,-1 1 1,0-1 0,1 0-1,-1 0 1,0 1-1,0-1 1,0 0-1,0 1 1,0-1-1,0 0 1,0 0-1,-1 1 1,1-1-1,0 0 1,-1 0 0,1 1-1,-1-1 1,1 0-1,-2 1 1,1 1 126,-1-1 1,0 1-1,0-1 0,-1 0 1,1 0-1,0 0 1,-1 0-1,-4 3 1,0-1 164,0-1 0,0 0 0,-1 0 0,1 0 0,0-1 1,-1 0-1,-7 0 0,11-1-375,1-1 1,-1 1-1,0-1 1,1 0-1,-1 0 0,1-1 1,-1 1-1,1-1 1,-1 1-1,1-1 1,-1 0-1,1-1 0,0 1 1,0 0-1,-1-1 1,1 0-1,0 0 0,0 0 1,1 0-1,-1 0 1,0-1-1,1 1 1,-1-1-1,1 1 0,0-1 1,0 0-1,0 0 1,0 0-1,0 0 1,1-1-1,-1 1 0,1 0 1,0-1-1,0 1 1,-1-7-1,1 3-36,1 1 0,-1-1 1,1 0-1,1 0 0,-1 0 0,1 0 1,0 0-1,1 0 0,-1 1 0,1-1 1,1 0-1,-1 1 0,1 0 0,0-1 0,1 1 1,-1 0-1,8-8 0,-6 10-15,-1-1-1,1 1 0,-1 1 1,1-1-1,1 1 1,-1 0-1,0 0 1,1 0-1,-1 1 1,1 0-1,0 0 1,0 0-1,0 1 1,0 0-1,0 0 1,0 0-1,0 1 1,0 0-1,0 0 1,0 1-1,0-1 1,0 1-1,9 3 0,-10-3 32,-1 1-1,1-1 1,-1 1-1,0 0 0,0 0 1,0 1-1,0-1 0,0 1 1,-1 0-1,1-1 0,-1 2 1,1-1-1,-1 0 1,0 1-1,-1-1 0,1 1 1,0 0-1,-1 0 0,0 0 1,0 0-1,0 1 0,-1-1 1,1 0-1,-1 1 1,0-1-1,0 1 0,-1-1 1,1 1-1,-1 0 0,0-1 1,-1 8-1,1-9-51,-1 0 0,1 0 0,-1 0 0,0-1 0,0 1 0,0 0 0,0 0 0,0 0 0,0-1 0,-1 1 0,1 0 0,-1-1 0,0 1 0,0-1 0,0 0 0,0 0 0,0 0 0,0 0 0,-1 0 0,1 0 0,-1 0 0,1-1 0,-1 1 0,0-1 0,0 0 0,1 0 0,-1 0 0,0 0 0,0 0 0,0-1 0,0 1 0,0-1 0,-6 0 1,0 0 11,-1 0 1,0-1-1,1 0 1,-1-1-1,0 0 1,1 0 0,0-1-1,-1 0 1,-9-6-1,13 6-18,1 1 0,0-2 0,0 1 1,0 0-1,0-1 0,0 0 0,-4-5 0,8 8-26,1 0 1,-1 0 0,0 0 0,0 0-1,1 0 1,-1 0 0,0-1-1,1 1 1,0 0 0,-1 0 0,1-1-1,0 1 1,-1 0 0,1-1-1,0 1 1,0 0 0,0-1 0,0 1-1,0 0 1,0-1 0,1 1-1,-1 0 1,0-1 0,1 1-1,-1 0 1,1 0 0,-1-1 0,1 1-1,0 0 1,-1 0 0,1 0-1,0 0 1,0 0 0,0 0 0,0 0-1,0 0 1,0 0 0,2-1-1,-1 1 14,0-1 0,0 1 0,0-1 0,0 1 0,0 0 0,1 0 0,-1 0 0,1 0 0,-1 1 0,0-1 0,1 1 0,-1-1 0,1 1 0,0 0 0,-1 0 0,1 0 0,-1 0 0,1 0-1,-1 1 1,1-1 0,-1 1 0,1 0 0,-1-1 0,0 1 0,1 0 0,-1 1 0,0-1 0,0 0 0,1 1 0,-1-1 0,0 1 0,3 3 0,-3-3 6,1 0 0,-1 0 0,0 0 0,0 1-1,0-1 1,0 1 0,0 0 0,0-1 0,-1 1 0,1 0 0,-1 0 0,0 0 0,0 0 0,0 0 0,0 0-1,0 1 1,-1-1 0,0 0 0,1 0 0,-1 0 0,0 1 0,-1-1 0,1 0 0,0 0 0,-2 5-1,1-6-20,0 0 0,0 0 0,0-1 0,0 1 0,-1 0-1,1-1 1,0 1 0,-1 0 0,0-1 0,1 0-1,-1 1 1,0-1 0,1 0 0,-1 0 0,0 0-1,0 0 1,0 0 0,0-1 0,0 1 0,0 0 0,0-1-1,0 0 1,0 1 0,0-1 0,0 0 0,0 0-1,0 0 1,-1 0 0,-2-1 0,-1 0-27,0 0 0,1-1 0,-1 1 0,1-1 0,-1 0 0,1-1 1,0 1-1,0-1 0,-7-5 0,11 7 15,-4-2-25,0 0-1,1-1 0,0 1 1,0-1-1,0 0 1,0-1-1,0 1 0,1-1 1,-6-9-1,9 13 28,0-1 1,0 1-1,0-1 0,1 1 0,-1 0 1,0-1-1,0 1 0,1-1 0,-1 1 0,1-1 1,-1 1-1,1 0 0,0-1 0,0 1 1,-1 0-1,1 0 0,0-1 0,0 1 1,0 0-1,0 0 0,0 0 0,1 0 0,-1 0 1,0 1-1,0-1 0,1 0 0,-1 0 1,0 1-1,1-1 0,-1 1 0,0-1 1,1 1-1,-1 0 0,1-1 0,-1 1 0,1 0 1,-1 0-1,3 0 0,3 3 29,0-1 1,-1 1-1,1 0 0,0 1 1,-1-1-1,7 6 1,-11-8-20,0 1 0,-1-1 0,1 0 0,0 1 0,-1-1 0,0 1 0,1 0 0,-1-1 0,0 1 0,0 0 0,1 0 0,-1 0 0,-1-1 0,1 1 0,0 0 0,0 0 0,-1 1 0,1-1 0,-1 0 0,0 0 0,0 0 0,1 0 0,-1 0 0,-1 0 0,1 0 0,0 1 0,-1 1 0,0-3-10,0 1 0,1-1 0,-1 0 0,0 0 0,0 1 0,-1-1-1,1 0 1,0 0 0,0 0 0,-1 0 0,1 0 0,0 0-1,-1-1 1,1 1 0,-1 0 0,1-1 0,-1 1 0,1-1-1,-1 1 1,1-1 0,-1 0 0,0 0 0,1 0 0,-1 0-1,1 0 1,-1 0 0,-2 0 0,-45-7-415,31 2 16,36 7 166,-3 0 262,25 0-88,-26-1-1,-1 0 0,0 0 0,20 5 0,-31-5 27,-6 1-99,-24 9-346,0 0 0,-36 7 0,62-18 369,10 0-329,51-5 305,78-4 224,-133 11-76,-4-1-8,1 0 0,-1 0-1,0 0 1,0 0-1,0 0 1,0 0 0,0 0-1,0 0 1,0 1-1,0-1 1,0 0 0,-1 0-1,1 0 1,0 0-1,-1 0 1,1 0-1,-1 0 1,1 0 0,-1 0-1,0 0 1,1 0-1,-1-1 1,0 1 0,0 0-1,1 0 1,-1 0-1,0-1 1,0 1 0,0-1-1,-1 2 1,-1 0 8,0 1-9,0-1-1,0 0 1,-1 0 0,1 0 0,0-1 0,-1 1 0,1-1 0,-1 1-1,0-1 1,1 0 0,-5 0 0,-41 2-3407,41 0 1623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8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29 1212,'-3'-7'2718,"-11"-15"10886,11 24-13460,2-2-34,-1 1 0,0 0 0,1-1 0,0 1 0,-1 0 0,1 0-1,-1 0 1,1 0 0,0 0 0,0 1 0,0-1 0,0 0 0,0 1 0,0-1-1,0 0 1,0 1 0,0-1 0,0 1 0,0 2 0,-19 165 4723,15-86-3896,-2 193 1654,22 347 180,-7-262-1571,7 63-641,-7-194-559,3 185 0,1 111 0,1 0 0,10 61 0,-2-144 0,-18-330 0,3 424 0,10 358 0,113 255 0,-123-1111 0,37 308 0,-23 3 0,-36 616 0,22-264 0,0-621 0,32 332 0,-31-370 0,-10-59-2424,-9-22-6434,1 0 1158,-1-9 2752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19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13 133 504,'-12'-39'18982,"12"44"-18346,5 32 399,1-1-1,2 0 1,22 60 0,-11-47-173,3 0 1,29 49-1,-47-92-761,-1 0 0,1-1-1,0 1 1,1-1 0,-1 0-1,1 0 1,0-1 0,6 5-1,-10-8-77,0 0-1,1-1 1,-1 1 0,1 0-1,-1 0 1,0-1-1,1 1 1,0-1-1,-1 0 1,1 1-1,-1-1 1,1 0-1,-1 0 1,1 0-1,-1 0 1,1 0 0,0 0-1,-1 0 1,1 0-1,-1-1 1,1 1-1,-1-1 1,1 1-1,-1-1 1,1 0-1,-1 1 1,0-1 0,1 0-1,-1 0 1,0 0-1,0 0 1,1 0-1,-1 0 1,0 0-1,0-1 1,0 1-1,0 0 1,-1-1-1,2-1 1,4-7 40,-1 0 0,-1 0 1,1 0-1,-2 0 0,0-1 0,3-14 0,7-70 128,-11 73-149,4-37-41,24-165-1557,-29 219 1202,0 0 0,0 0 1,1 0-1,0 1 0,2-6 0,-3 8-158,0 1 0,0 0 0,0-1 0,0 1 0,0 0 0,0 0 0,0 0 0,0 0 0,0-1 0,1 2 0,-1-1 0,2-1 0,11 6-8482,-13-3 7864,10 5-2054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85 340,'-1'-20'3037,"0"17"-2321,1 0 1,0 0-1,0 0 0,0 0 1,0-1-1,0 1 1,2-6 4801,0 13-4706,36 90 2602,-25-59-2179,32 62 1,-38-85-1051,3 7 212,2 1 0,0-2-1,1 0 1,0 0 0,30 28 0,-41-44-357,1 0 1,-1 0 0,1 0-1,0 0 1,-1 0 0,1-1-1,0 1 1,0-1-1,0 0 1,0 0 0,0 0-1,0 0 1,1 0 0,-1-1-1,0 0 1,0 1 0,1-1-1,-1 0 1,0 0-1,0-1 1,0 1 0,1-1-1,-1 0 1,0 0 0,0 0-1,0 0 1,0 0 0,0-1-1,0 1 1,0-1-1,-1 0 1,1 0 0,-1 0-1,1 0 1,-1 0 0,4-5-1,3-4 10,0 0 0,-1-1-1,0 0 1,-1 0 0,0-1 0,9-27-1,8-31-1188,22-112-1,-41 165 421,1 3-1240,-5 5-3045,12 12-3019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20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78 316,'6'-36'5350,"-4"31"-2999,0-1 0,-1 0 1,0 0-1,0-8 0,1 9-455,1 10 50,4 10-382,-7-15-1811,30 138 3866,-21-93-2923,17 91 945,-5 1-1,3 212 1,-31-40-1195,1 97 57,22-116-503,63 353 0,-48-460 0,76 486 0,-55-178 0,-16-127 0,-18-205 0,26 199 0,19 264 0,-15-118 0,-41-445 0,80 874 0,-78-682 0,14 312 0,21 144 0,28 288 0,-56-564 0,-12-289 0,17 130 0,-2-57 0,-3 4 0,6-44 0,-21-161 0,1 1 0,0 0 0,1-1 0,4 15 0,-6-26 0,-1-3 0,1 1 0,-1-1 0,0 0 0,0 0 0,0 0 0,1 1 0,-1-1 0,0 0 0,0 0 0,0 0 0,1 1 0,-1-1 0,0 0 0,1 0 0,-1 0 0,0 0 0,0 0 0,1 0 0,-1 0 0,0 0 0,0 0 0,1 0 0,-1 0 0,0 0 0,1 0 0,-1 0 0,0 0 0,1 0 0,-1 0 0,0 0 0,0 0 0,1 0 0,-1 0 0,5-3-339,0 0 1,-1-1-1,1 1 0,-1-1 0,0 0 1,0 0-1,-1-1 0,1 1 0,-1-1 1,0 1-1,0-1 0,0 0 0,3-9 1,0 0-1412,0-1 1,-1 0-1,0 0 1,2-16-1,-5 14-4805,-1 2 1990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22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1272,'0'0'2731,"8"10"4590,-7-10-6824,0 1 0,1-1 0,-1 1 0,0-1 0,1 0 0,-1 0 0,1 1-1,-1-1 1,1 0 0,-1 0 0,0 0 0,1-1 0,-1 1 0,1 0 0,-1-1-1,2 0 1,28-11 227,-3 1 384,-1 4-756,0 1 0,1 2 0,0 1 0,0 1 0,0 1-1,0 2 1,0 0 0,0 2 0,0 1 0,0 2 0,-1 0-1,0 2 1,33 14 0,-41-13-213,-1 0 1,0 1-1,0 1 0,-1 1 1,0 0-1,-1 1 1,-1 1-1,0 1 0,14 17 1,-23-24-82,0 1 1,0-1 0,-1 1 0,0 0-1,-1 0 1,0 1 0,-1-1 0,1 1-1,-2 0 1,1 0 0,-1 0 0,-1 0 0,0 0-1,0 0 1,-1 0 0,-1 0 0,1 1-1,-2-1 1,1 0 0,-5 14 0,3-14-13,-1-1 0,1 0 0,-2 1 0,1-2 0,-1 1 0,-1 0 0,1-1 0,-1 0 0,-1 0 0,-11 10 0,8-10 4,0 0 0,-1 0-1,0-1 1,-1 0 0,1-1 0,-1 0 0,-14 4 0,-9 0 86,-1-1 1,0-2 0,0-2 0,-65 2-1,60-4-30,12-1 59,-43-2 0,69 0-140,-2-1-300,-1 1-1,1-1 0,-1 0 0,1 0 0,-8-3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23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28 1212,'-2'-5'2294,"-10"-17"11158,5 44-12427,1 0 0,1 0 0,1 1 0,-2 30 0,4 101 1612,2-112-2021,18 388 3839,21-1-2123,-36-397-2237,107 1002 454,-78-638-549,-18-195 0,-3 55 0,-6-78 0,4 50 0,8 135 0,39 355 0,-38-433 0,-2 257 0,-13-261 0,-3 53 0,6-65 0,1 171 0,44 662 0,-17-419 0,-18-311 0,37 373 0,-49-718 0,77 517 0,-31-237 0,-26-121 0,-23-181-499,0 0 0,-1 1 0,1-1 0,-1 1 0,-1-1 0,1 1 0,-3 8 0,3-12 224,-1-1 0,0 1 0,1-1-1,-1 1 1,0-1 0,0 0 0,0 1 0,1-1 0,-1 0-1,-1 0 1,1 1 0,0-1 0,0 0 0,0 0 0,-1 0-1,1-1 1,0 1 0,-1 0 0,1 0 0,-1-1-1,1 1 1,-1-1 0,1 1 0,-1-1 0,1 1 0,-1-1-1,0 0 1,1 0 0,-4 0 0,-11-1-6704,-2-4 2119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24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587 120 300,'8'-5'1016,"9"-7"9946,-14 12-9035,-34 0 9857,-111-9-6998,46-3-4257,4 0 203,-103-26-1,190 37-1192,0 0 0,-1-1 1,1 0-1,0 0 0,0 0 0,0-1 1,1 1-1,-10-7 0,14 8 228,-5-5-5079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24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603 44 1220,'22'9'9945,"-55"-12"-1978,8-1-8752,-349-28 7392,222 20-8670,147 11 1529,0 1 0,0 0 0,0 0 1,1 0-1,-1 1 0,-6 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604 34 48,'78'23'14255,"-144"-14"-10450,-163-8 2066,0-17-4723,200 12-1995,-29-6 1,29 2-2117,5-4-3501,13 4 1700,4-1 1446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26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12 468,'6'-11'14023,"-10"90"-10050,6 85 0,18 86-779,-9-121-1799,29 928 4346,-45-739-5741,40 367 0,40 3 0,-43-416 0,53 542 0,-39 4 0,-36-391 0,5 441 0,-24-11 0,18-318 0,23 1 0,-14-261 0,32 310 0,-3-63 0,-2-10 0,-34-420-51,-14-118 68,0-21-8227,-2-11-3014,1 12 6450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37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35 524,'3'-34'19266,"-1"36"-18887,2 3-249,-1 0 0,0 0 0,0 0 1,0 0-1,-1 0 0,1 0 1,-1 1-1,-1-1 0,1 1 0,-1 0 1,1 7-1,1 15 246,-1 32 0,-1-22-113,40 389 2576,-35-398-2611,-1 1-503,-3-11-4501,-5-21 2163,0 0 1125,-3-3-698,-3 2-3821,-2 1 2966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38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74 1120,'12'-6'5121,"-7"5"-5045,16-3 10879,-14 3-10085,-5 1 2071,4 0-2037,-4-2 508,-4-1 3096,-11-3-3994,0 1 1,0 0-1,-1 0 1,1 1 0,-1 1-1,-19-2 1,-93-4 604,114 9-1041,-143-3-20,-76-4-55,200 7-3,24 1 0,-39-5 0,40 3-4863,-2 0-5604,13 4 4537,15 14 1800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39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1036,'0'2'11192,"-1"19"-10333,39 341 9614,-21-270-7808,51 166 1,-61-235-2310,-6-17-302,0 0 1,1-1-1,0 1 1,0-1 0,0 1-1,1-1 1,-1 0-1,1 1 1,1-2-1,6 10 1,-1-9-1139,-10-13-1267,-11-14-8514,3 13 5578,-1 1 1604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49 464,'4'-4'803,"0"0"-1,0 0 1,0 0 0,0 0-1,-1-1 1,0 1 0,1-1-1,3-8 1,-7 11 210,-3 3-849,-1-1 0,1 0 0,-1 1 0,1-1-1,-1 1 1,1 0 0,0 0 0,-1 1-1,1-1 1,0 0 0,0 1 0,0 0-1,0 0 1,-4 3 0,3 0 1,-1-1 1,1 1-1,0 0 0,0 0 0,0 1 0,1-1 1,-5 9-1,1 2 158,1 1 0,0 0-1,1 1 1,-4 32 0,8-45-250,0 1-1,1 0 1,0 0-1,0 0 1,1 0 0,0 0-1,0-1 1,0 1 0,0 0-1,1-1 1,0 1 0,0-1-1,1 1 1,-1-1-1,1 0 1,0 0 0,1 0-1,-1-1 1,1 1 0,7 6-1,-5-6-24,0 0 0,1 0-1,-1-1 1,1 0 0,0 0-1,0-1 1,0 1 0,0-2 0,0 1-1,1-1 1,0 0 0,-1-1-1,1 1 1,15-1 0,-12-1-22,1-1 1,-1-1-1,0 0 1,0 0-1,0-1 1,0 0-1,0-1 1,0 0-1,-1-1 1,0 0-1,0-1 1,14-10-1,-20 13-24,0-1 0,0 1 0,0 0 0,-1-1 0,1 0 0,-1 0 0,0 0 0,0 0 0,0 0 0,-1 0 0,0-1 0,1 0 0,-2 1 0,1-1 0,0 0 0,-1 0 0,0 0 0,0 0 0,-1 0 0,1 0 0,-1 0 0,0 0 0,0 0 0,-1 0 0,0 0 0,0 0 0,0 0 0,0 0 0,-1 0 0,-2-5 0,1 3-30,-1 0-1,0 0 1,0 1 0,-1-1 0,0 1-1,0 0 1,-1 0 0,0 1 0,0-1 0,-12-7-1,14 10-91,0 0 0,-1 1 0,1-1-1,-1 1 1,1 0 0,-1 0 0,0 1 0,0-1-1,1 1 1,-1 0 0,0 1 0,0-1 0,0 1-1,0 0 1,0 0 0,0 1 0,-9 1 0,6 3-1163,13-1 296,16 1 133,-17-5 892,-1 0 0,0 0 0,0 0 0,0 1 0,0 0 0,0-1 0,0 1 0,1 0 0,-2 0 0,1 0 0,0 1 0,0-1 0,0 1 0,-1 0 0,1 0 0,-1 0 0,1 0 0,-1 0 0,4 4 0,-2 1 129,0-1-1,0 1 1,-1-1 0,0 1-1,0 0 1,-1 0 0,3 13 0,27 130 1885,8 31 241,-30-145-1617,2 0-1,30 63 1,-40-95-655,0 0 0,0 0 0,1 0 0,0 0 0,0 0 0,0-1 0,0 0 0,7 6 0,-9-8-178,1 0 0,-1 0 0,0-1 0,1 1 0,-1 0 0,1-1 0,-1 1 0,0-1 0,1 0 0,0 1 0,-1-1 0,3 0 0,-2 0-323,-1 0 0,1-1 0,0 1 0,-1-1 0,1 1 0,-1-1 0,1 1 0,-1-1 0,1 0 0,-1 0 0,0 0 0,1 0 0,-1 0 0,2-1 0,2-2-3111,2-1 1089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39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532 147 828,'9'-11'3527,"1"0"0,21-18 0,-19 19 1025,-11 9-3402,0 0 360,2-2 3006,-117-29-356,-69-1-2054,142 29-2012,-3-2-1167,-1 2 0,-62 2-1,103 3 593,1-1 0,-1 1-1,0-1 1,1 1 0,-1 0 0,1 0 0,0 1-1,-1-1 1,1 1 0,-4 2 0,5-3-551,0 1-1,0-1 1,1 1 0,-1 0 0,1-1 0,-1 1-1,1 0 1,0 0 0,-1 0 0,0 4 0,-2 5-2425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39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7 592,'75'20'18675,"-77"-20"-18504,-1 1-1,1-1 1,0 0 0,-1 0 0,1 0-1,-1 0 1,1 0 0,0 0-1,-1-1 1,-1 0 0,-5-1 168,-60-9 2960,13 1-2122,46 9-1895,0 0 0,0 1 0,-15 1 0,11 2-2821,13-2 2870,-1-1-1,1 1 0,0-1 0,0 1 1,0 0-1,-1-1 0,1 1 0,0 0 1,0 0-1,0 0 0,1 0 0,-1 0 0,0 0 1,-1 2-1,-5 11-2740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40.2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4 412,'9'-3'11957,"-1"32"-10485,-1 1 0,-2 1 0,4 42 0,0 7 204,43 221 2865,-32-205-2826,38 103 1,-42-167-2124,-8-19-1083,-8-12 221,0-3-1264,-1 0 1663,0 0 0,1 0 0,-1 0 0,0 0 1,0 0-1,0 1 0,-1-1 0,1 0 0,0 0 0,-1 1 0,1-1 1,-2-1-1,1 2-569,-5-8-1948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40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73 608,'36'-33'9470,"-36"33"-9365,1 0-1,-1-1 0,0 1 1,0 0-1,0 0 0,1-1 1,-1 1-1,0 0 0,0 0 1,0-1-1,0 1 0,0 0 1,0 0-1,0-1 0,0 1 1,1 0-1,-1-1 0,0 1 1,0 0-1,0-1 0,0 1 1,-1 0-1,1-1 0,0 1 1,0 0-1,0 0 0,0-1 1,0 1-1,0 0 1,0 0-1,0-1 0,-1 1 1,1 0-1,0 0 0,0-1 1,0 1-1,-1 0 0,1 0 1,0-1-1,0 1 0,-1 0 1,1 0-1,0 0 0,0 0 1,-1-1-1,1 1 0,0 0 1,-1 0-1,1 0 0,0 0 1,0 0-1,-1 0 0,1 0 1,-15-5 1515,15 5-1675,-30-5 1968,1 2-1,-42-1 1,33 3-1130,-22-4-370,-41 0-1823,88 6-1762,0 0 0,-25 5 0,22 0-1348,6 2 1375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40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387 1 1580,'-8'0'9467,"-25"2"-6730,-45 5-751,13-2-835,-21 4-1443,76-8-678,1 1-1,-1 1 1,1 0-1,0 0 1,0 0 0,-13 8-1,0 6-2376,6 2 1018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41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1004,'0'-1'306,"0"0"-1,0 1 0,0-1 1,0 0-1,0 0 1,0 0-1,1 0 1,-1 0-1,0 0 1,0 0-1,1 0 1,-1 0-1,0 1 1,1-1-1,0-1 0,-1 2-195,0 0-1,1 0 1,-1 0-1,0-1 0,0 1 1,1 0-1,-1 0 1,0 0-1,1 0 0,-1 0 1,0 0-1,0 0 0,1 0 1,-1 0-1,0 0 1,0 0-1,1 0 0,-1 0 1,0 0-1,1 1 1,-1-1-1,0 0 0,0 0 1,0 0-1,1 0 0,-1 0 1,0 1-1,0-1 1,1 0-1,-1 0 0,0 1 1,2 1 209,0 0 1,0 0-1,0 1 1,0-1-1,-1 1 1,1-1-1,-1 1 1,2 4-1,4 20 1208,-1 0-1,4 54 1,-2-17-316,108 478 5703,-97-488-8586,-19-53 392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41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550 77 176,'2'-7'1104,"-1"4"-448,0 1 1,-1-1-1,1 0 0,0 1 0,-1-1 1,0 0-1,1 0 0,-1 0 0,-1-3 1,1 4-428,-1 1 1,0 0-1,0-1 1,0 1-1,1 0 1,-1-1-1,-1 1 1,1 0-1,0 0 1,0 0-1,0 0 1,0 0-1,-1 0 1,1 0-1,0 1 1,-1-1-1,1 0 1,-1 1-1,1-1 1,-2 0-1,-13-3 636,0 0-1,0 1 1,-1 1-1,1 1 1,0 0-1,-25 2 1,16-1-210,-84-2 1215,-77 2-3345,158 4-667,25-3 1316,0-1-1,0 1 1,0 0 0,0 0 0,0 1 0,0-1-1,0 1 1,0-1 0,1 1 0,-1 0 0,-3 3-1,-1 8-1940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41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31 788,'57'-10'7091,"-58"10"-7021,1 0 1,0 0-1,0 0 1,0 0-1,0 0 1,-1 0-1,1 0 1,0 0-1,0 0 1,0 0-1,0-1 1,-1 1-1,1 0 1,0 0-1,0 0 1,0 0 0,0 0-1,0 0 1,-1-1-1,1 1 1,0 0-1,0 0 1,0 0-1,0 0 1,0 0-1,0-1 1,0 1-1,0 0 1,0 0-1,-1 0 1,1-1-1,0 1 1,0 0-1,0 0 1,0 0-1,0 0 1,0-1-1,0 1 1,0 0-1,0 0 1,1 0-1,-1-1 1,0 1-1,0 0 1,0 0 0,0 0-1,0 0 1,0-1-1,0 1 1,0 0-1,0 0 1,1 0-1,-1 0 1,0 0-1,0-1 1,0 1-1,0 0 1,0 0-1,1 0 1,-1 0-1,0 0 1,0 0-1,0 0 1,0 0-1,1 0 1,-16-6 1430,15 5-1440,-22-2 1304,1 1 1,-1 1-1,0 1 1,-41 5-1,6-1-98,-44 0-1550,70-5-1049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3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1 652,'0'0'3608,"1"4"-2478,1 34 1168,-2-1 0,-4 39-1,-1 49 720,6-94-2324,2 51 2116,21 132 1,-14-103-2253,-8-102-1323,1 6-1368,-8-6-9807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3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663 6 712,'5'-4'2522,"-1"2"2432,-16 4 2678,-11 1-3928,-96 13-1109,-73 16 8,-58 12-3420,244-43 149,0 1 1,0 0 0,0 0-1,-8 5 1,11-5-719,-1 0 0,1 1 1,-1-1-1,1 1 0,0 0 0,0-1 0,-4 7 1,-1 4-2020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15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0 220,'0'0'11452,"0"3"-10574,0 11 6310,4-11-6676,-4-3-463,0 0 0,0 0 0,-1 0 0,1 0 0,0 0 0,0 0 1,0 0-1,0 0 0,0 0 0,0 0 0,0 0 0,0 0 0,0 0 0,-1 0 0,1 0 0,0 0 0,0 0 0,0 0 1,0 0-1,0 0 0,0 0 0,0 0 0,0 0 0,0 0 0,0 0 0,0 0 0,-1 0 0,1 0 0,0 0 0,0 0 1,0 0-1,0 0 0,0 0 0,0 1 0,0-1 0,0 0 0,0 0 0,0 0 0,0 0 0,0 0 0,0 0 0,0 0 1,0 0-1,0 0 0,0 0 0,0 1 0,0-1 0,0 0 0,0 0 0,0 0 0,0 0 0,0 0 0,0 0 1,0 0-1,0 0 0,0 0 0,0 1 0,0-1 0,0 0 0,0 0 0,0 0 0,0 0 0,0 0 0,1 0 0,-1 0 0,-61 7 1371,-36 3-272,55-8-547,-54 12 0,86-12-824,0-1-1,-1 0 1,-13-1-1,11-1-4620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0 518 796,'0'0'7765,"0"-5"-6938,3-23 232,1 1 0,2-1 0,0 2 0,19-49 0,-8 23-220,2-11 51,49-138 2468,-68 200-3321,0 0 0,0 1 1,0-1-1,0 1 0,1-1 0,-1 0 0,0 1 1,0-1-1,1 1 0,-1-1 0,1 1 1,-1-1-1,0 1 0,1 0 0,-1-1 1,1 1-1,-1-1 0,1 1 0,-1 0 1,1-1-1,-1 1 0,1 0 0,-1 0 1,1-1-1,0 1 0,0 0 0,0 0-10,0 0 0,0 1-1,0-1 1,0 0 0,-1 1 0,1-1-1,0 1 1,0-1 0,-1 1-1,1 0 1,0-1 0,-1 1 0,1 0-1,-1-1 1,1 1 0,0 1-1,21 42 286,-17-33-67,77 138 1024,-67-125-1121,2-2 0,1 1-1,1-2 1,21 19 0,-38-38-147,12 12-11,1-1 0,1-1 0,0 0 0,0-1 0,21 10 1,-31-18-890,-1 0 0,0 0 0,0 0 0,8 7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4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1536,'2'-5'11498,"3"20"-8624,1 30-1221,4 143 4794,1-102-3737,27 107 0,-13-70-2838,-24-123 9,-1 0 1,0 0-1,0 1 1,0-1-1,0 1 0,1-1 1,-1 0-1,0 1 1,0-1-1,0 0 0,0 1 1,0-1-1,0 0 0,0 1 1,0-1-1,0 1 1,0-1-1,0 0 0,0 1 1,0-1-1,0 0 1,0 1-1,0-1 0,-1 1 1,1-1-1,0 0 1,0 1-1,0-1 0,-1 0 1,1 0-1,0 1 1,0-1-1,-1 0 0,1 1 1,0-1-1,-1 0 0,1 0 1,0 0-1,-1 1 1,1-1-1,0 0 0,-1 0 1,1 0-1,0 0 1,-1 0-1,1 0 0,0 1 1,-1-1-1,-18-9-10004,10 4 6380,0 2 290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4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727 12 988,'40'-12'14661,"-48"13"-13233,-201 15 5301,-10-10-3456,2 0-4133,167-1-2923,44-4 2273,1 0 0,0 1 1,-1-1-1,1 1 1,0 0-1,0 1 1,-5 2-1,-6 7-2208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5.2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17 528,'1'-1'962,"9"-14"9504,-8 24-9653,-1 0-1,0 0 0,0 1 0,-1 9 0,1 16 605,1-12-754,61 549 8482,-57-530-8586,-2-14-44,1 0-1,15 49 1,-14-68-939,-2-13-856,-3 2 1016,-1 0 0,0 0 0,0 0 0,0 0 0,0 0 1,0 0-1,0 0 0,0 0 0,0 1 0,-2-4 0,-13-32-14321,8 26 10941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5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648 27 64,'15'-13'3545,"-6"7"220,-5 0 4608,-10 5-6773,-39 1 1858,-76 8 0,42-1-1761,-133 12 854,74 4-6252,133-22 2579,1 0 0,-1 1 0,1-1 0,0 1 0,-1 0 0,1 0 0,0 0-1,0 1 1,0-1 0,0 1 0,1 0 0,-6 5 0,-6 8-2548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6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16,'7'-30'7730,"-7"29"-6441,3-10 11047,-7 100-8965,2 58-527,66 316 901,-40-332-3340,-18-102-1948,-6-29 507,-3-5-2028,1 1 3035,-16-32-5034,-3-3-6180,11 22 7742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6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406 108 40,'22'-23'3932,"-16"17"-1709,-1 0 0,2 0 0,-1 0 0,9-5 0,-13 10-740,5-5 1678,-7 6-3075,0 0 0,0 0 0,1 0 0,-1 0 0,0 0 0,0 0 0,0 0 0,0 0 0,0 0 0,0 0 0,1 0 1,-1 0-1,0 0 0,0 0 0,0 0 0,0-1 0,0 1 0,0 0 0,1 0 0,-1 0 0,0 0 0,0 0 1,0 0-1,0 0 0,0-1 0,0 1 0,0 0 0,0 0 0,0 0 0,0 0 0,0 0 0,0 0 0,0-1 0,0 1 1,0 0-1,0 0 0,0 0 0,0 0 0,0 0 0,0-1 0,0 1 0,0 0 0,0 0 0,0 0 0,0 0 1,0 0-1,0 0 0,0-1 0,0 1 0,0 0 0,0 0 0,0 0 0,0 0 0,-1 0 0,1 0 0,0 0 0,0-1 1,0 1-1,0 0 0,0 0 0,0 0 0,0 0 0,-1 0 0,1 0 0,0 0 0,-136-12 5320,-6 4-3652,35 2-1755,65 1-814,-6 0-3382,46 5 2553,2 7-7799,10 8-700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3:56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489 1 196,'3'0'1345,"16"5"1077,-13-4-688,0 1 0,0 0 1,0 0-1,0 0 0,-1 1 0,1 0 0,6 5 1308,-16 2-451,1-7-2195,-1-1 1,1 0-1,-1 0 1,0 0 0,0 0-1,1-1 1,-1 0-1,0 1 1,0-1 0,-6 0-1,2 1 86,-78 15 1376,1-4-1,-118 4 1,105-11-1243,84-5-3396,-5-1-6932,41 3 2817,-4 2 2096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08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6 272,'2'-6'15453,"-5"26"-14196,1 0 0,0 0 0,3 27 0,9 69 1479,-4-49-1650,69 522 5363,-73-576-6867,-1 1-1,0 17 0,-1-26-978,-4-7 126,-21-17-2409,0-8-9924,16 16 10081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08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815 33 1456,'24'-32'25957,"-43"32"-25242,0 0 0,0 1 0,1 0 0,-1 2 1,-23 6-1,-23 3-141,-404 62-528,450-72-683,0 1-743,-37 10-1,23 2-4140,29-12 3633,0-1-1,0 2 1,0-1 0,0 0 0,-4 6 0,-5 10-2447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09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1 972,'7'34'12091,"-7"22"-8595,0-13-1801,16 180 3442,-9-167-3537,29 108-1,-25-136-1591,-10-27-133,-1 0 0,1 0 0,0 0 1,-1 0-1,1 1 0,0-1 0,0 0 0,-1 0 1,1-1-1,0 1 0,0 0 0,0 0 1,0 0-1,0 0 0,0-1 0,1 1 0,-1-1 1,2 2-1,-2-2-1271,2-11-6700,0-1 2835,-3 1 1860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1 278 628,'4'14'1574,"-1"0"-1,4 24 1,4 18 562,67 150 4260,-57-166-5042,-19-37-1183,0 0 0,0 0-1,0 0 1,0 0-1,0-1 1,1 1-1,-1-1 1,1 1-1,6 3 1,-8-6 484,9-17-136,-9 10-435,0 0-1,0 0 1,-1 0 0,0 0 0,0 0-1,-1-1 1,1 1 0,-4-8 0,2-1-10,-12-61 107,7 45-196,-4-48-1,8 38-23,1 8-19,1 0 0,4-51 0,0 65 40,0 0 0,9-26 0,-10 38 13,1 0 0,1 1 1,-1-1-1,1 0 0,0 1 0,1 0 1,0 0-1,7-8 0,-9 13 6,0-1 0,0 0 0,0 1 0,0 0 0,0 0 1,1 0-1,-1 0 0,1 1 0,-1-1 0,1 1 0,0 0 0,6-2 0,5 3 4,-13 0-5,-1 0 1,1 0-1,-1 0 0,1 0 1,0 0-1,-1 0 1,1 0-1,-1 0 0,1 0 1,0 1-1,-1-1 1,1 1-1,-1-1 0,1 1 1,-1 0-1,0 0 1,1-1-1,-1 1 0,0 0 1,1 0-1,-1 0 1,0 1-1,0-1 0,0 0 1,0 0-1,0 1 1,1 1-1,-1-2 1,0 1-2,1 1 0,-1-1 0,0 1 0,0-1 0,-1 1 0,1-1 0,0 1 0,-1-1 0,1 1 0,-1 0 0,0-1 0,0 1 0,0 0 0,0-1 0,-1 1 0,1-1 0,-1 1 0,1 0 0,-2 3 0,1-4-3,-1 1 0,1-1-1,0 0 1,-1 0-1,1 1 1,-1-1-1,0 0 1,1 0-1,-1-1 1,0 1 0,-4 3-1,-25 15 0,26-17 7,-4 2-7,-7 6-2,-1-2 0,-20 10 0,36-19-1,1 0-52,-1 0 14,1 1 0,-1-1-1,1 0 1,0 0 0,-1 0 0,1 0 0,0 0 0,-1 1 0,1-1 0,-1 0 0,1 0 0,0 0 0,-1 0 0,1 0 0,-1 0 0,1-1 0,0 1 0,-1 0 0,1 0 0,-1 0-1,1 0 1,0 0 0,-1 0 0,0-1 0,4-2-180,-2 3 136,-1-1 0,1 1 0,-1-1 0,1 0 0,0 0 0,-1 1 0,1-1 0,-1 0 0,1 0 0,-1 0 0,0 1 0,1-1 0,-1 0 1,0 0-1,0 0 0,1 0 0,-1 0 0,0-1 0,4-1-1368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09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689 32 1048,'0'0'183,"0"-1"1,1 1-1,-1 0 1,0 0-1,0-1 0,1 1 1,-1 0-1,0-1 0,1 1 1,-1 0-1,0-1 1,0 1-1,0 0 0,0-1 1,1 1-1,-1-1 0,0 1 1,0 0-1,0-1 1,0 1-1,0-1 0,0 1 1,0 0-1,0-1 0,0 1 1,0-1-1,0 1 1,0 0-1,0-1 0,0 1 1,0-1-1,-1 1 0,1 0 1,0-1-1,0 1 1,0 0-1,-1-1 0,1 1 1,0 0-1,0-1 0,-1 1 1,1 0-1,0-1 1,-1 1-1,1 0 0,0 0 1,-1 0-1,1-1 0,0 1 1,-1 0-1,1 0 1,0 0-1,-1 0 0,1 0 1,-1-1-1,0 1 0,-15-2 1208,-140-9 6010,-103 11-2833,85 0-6093,167 0 824,0 0 1,0 1 0,1 0-1,-1 0 1,-7 3-1,12-3-417,-1 0-1,1 0 0,-1 0 1,1 0-1,0 0 1,-1 1-1,1-1 0,0 1 1,-3 3-1,0 3-1735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09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598 7 492,'53'17'16885,"-57"-20"-15447,-2 0-963,0 0 0,-1 0 0,1 1 0,-1-1 0,0 1 0,0 1 0,0-1-1,0 1 1,-13 0 0,-74 3 2433,56 0-2063,-168 11 1739,71 2-4468,91-6-1644,38-8 820,0 1-1,0 1 1,0-1 0,-9 7 0,5-3-1223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10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51 1272,'10'-2'2520,"-7"-1"2756,-3 2-5068,0 1 1,0-1-1,0 0 0,0 0 1,0 1-1,0-1 0,0 0 1,0 0-1,0 1 0,0-1 0,0 0 1,-1 0-1,1 1 0,0-1 1,-1 0-1,1 1 0,0-1 1,-1 0-1,1 1 0,-1-1 0,1 1 1,-1-1-1,1 1 0,-1-1 1,0 0-1,-25-12 3018,16 9-2426,0 2 0,0-1 0,-16-1 1,11 3-654,0 1-1,0 0 1,0 1 0,-24 5 0,30-4-1124,-1 1 1,1 0-1,-10 5 0,13-5-829,-1 0 0,1 1 0,0 0 0,-10 9 0,-1 4-1321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12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10 248,'0'-1'211,"0"1"1,0-1-1,1 1 0,-1-1 1,0 1-1,0-1 1,1 1-1,-1 0 0,0-1 1,1 1-1,-1-1 0,0 1 1,1 0-1,-1-1 0,0 1 1,1 0-1,-1 0 1,1-1-1,-1 1 0,1 0 1,-1 0-1,1-1 0,-1 1 1,1 0-1,-1 0 0,1 0 1,-1 0-1,1 0 1,-1 0-1,1 0 0,-1 0 1,1 0-1,-1 0 0,1 0 1,-1 0-1,1 0 0,-1 1 1,0-1-1,1 0 1,-1 0-1,1 0 0,-1 1 1,1-1-1,-1 0 0,0 0 1,1 1-1,-1-1 0,1 0 1,-1 1-1,0-1 1,1 1-1,-1 0 0,9 13 3541,-4 1-3748,18 164 6511,-11-76-3318,31 124 0,-36-190-2768,-6-29-935,1 1 0,-1-1 1,2 1-1,-1-1 0,7 13 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12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761 20 68,'28'-14'9391,"-32"13"-7856,-17-2-192,0 2 0,-1 0 0,1 2 0,-34 4-1,1 0-52,-74 0 1081,-111 10 344,193-11-3121,22-3 341,1 1 1,-26 6-1,42-6-783,0 0 0,0 1 0,1-1 0,-9 5 0,11-4-253,1-1 0,-1 0 1,1 1-1,0 0 0,0 0 1,0 0-1,0 0 0,-3 4 1,-2 9-2253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12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 1004,'13'-45'16187,"-11"49"-14658,2 16-593,-1 0-1,-1 0 0,0 0 0,-1 0 0,-3 22 0,3 41 749,8 10 211,21 96-1,-20-148-1615,1 0-1,2 0 1,2-1-1,32 63 1,-31-80-1389,-15-22 879,-1 0 0,1-1 0,0 1 0,-1 0 1,1-1-1,0 1 0,0-1 0,-1 1 0,1-1 0,0 1 0,0-1 1,0 0-1,0 1 0,0-1 0,0 0 0,1 1 0,-14-25-15198,2 8 11577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13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683 16 16798,'0'-1'103,"1"1"1,-1 0-1,0 0 1,1 0 0,-1-1-1,0 1 1,0 0-1,1 0 1,-1-1 0,0 1-1,0 0 1,1-1-1,-1 1 1,0 0 0,0-1-1,0 1 1,1 0-1,-1-1 1,0 1 0,0 0-1,0-1 1,0 1 0,0 0-1,0-1 1,0 1-1,0-1 1,0 1 0,0 0-1,0-1 1,0 1-1,0-1 1,0 0 0,-13-3 1307,-24 5-125,37-1-1205,-185 23 3491,-59 5-1396,203-24-2028,7-1-744,1-1 0,-35-3 0,36-4-1329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0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31 832,'-3'-23'6473,"3"16"-773,-1 89 5481,2 143-7536,43 280 1291,-43-494-4951,3 12-223,-3-22-195,-1-6-2099,1-4 1508,-2 1 1,1 0-1,-1-1 1,-3-11 0,-2 0-4464,-1 3-3746,3 8 5746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0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1270 21 892,'27'-11'9418,"-25"10"-8005,6-3 1833,-6 1 612,-7 2 3747,-262 24-2985,132-7-3792,-147 7 77,-189 22-1397,452-42-362,-47 8 74,36-2-2755,5 5-5049,16-3 2276,13 1 1917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1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1040,'0'0'4567,"-2"5"-3053,-5 28 237,1 0 1,1 1-1,2 0 1,2 34-1,0-42-1124,1 57 1111,5 1 1,2-1 0,5 0-1,23 85 1,-3-45-1777,-30-113-1161,-2-9 708,0-1 0,0 1 1,0 0-1,0-1 0,0 1 0,0-1 0,0 1 0,-1-1 0,1 1 0,0 0 0,0-1 1,0 1-1,-1-1 0,1 1 0,0-1 0,-1 1 0,1-1 0,0 0 0,-1 1 0,0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2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0 122 844,'4'-2'5288,"-4"3"-5204,11 8 1175,9 21-8,-6 15 213,-1 0 0,10 68 0,-18-82-1041,55 302 3704,-57-314-3647,-1 0 0,0 22 0,-2-40-69,0-7-241,1-75 321,12-89-1,-8 136-307,1 0 0,2 0 0,1 1 1,2 0-1,21-46 0,-5 27 253,3 2-1,1 0 1,50-58 0,-47 66-2115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1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644 44 668,'34'-16'5969,"-34"16"-5890,0-1-1,0 1 0,1 0 1,-1 0-1,0 0 1,0 0-1,1 0 0,-1 0 1,0 0-1,0-1 1,0 1-1,0 0 0,1 0 1,-1 0-1,0 0 1,0-1-1,0 1 0,0 0 1,0 0-1,0 0 1,1-1-1,-1 1 0,0 0 1,0 0-1,0-1 0,0 1 1,0 0-1,0 0 1,0-1-1,0 1 0,0 0 1,0 0-1,0 0 1,0-1-1,0 1 0,0 0 1,0 0-1,-1-1 1,1 1-1,0 0 0,0 0 1,0 0-1,0-1 1,0 1-1,0 0 0,0 0 1,-1 0-1,1 0 1,0-1-1,0 1 0,0 0 1,-1 0-1,1 0 0,0 0 1,-10-7 1291,4 5-880,0 1-1,-1-1 1,1 1 0,0 0-1,-1 1 1,0 0-1,-6 0 1,-8 0 279,-208-3 3873,2 21-4501,213-16-1097,0 1-1,-20 7 1,23-6-1738,1 0 0,0 1 0,-15 9 0,9-3-229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1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491 3 608,'3'0'1623,"31"-3"10960,-44 4-11138,-41 5 137,-82 6 2436,18 0-2729,4 11-3528,72-9-916,33-10 1849,0-1 1,0 1-1,0 0 0,1 0 0,-1 0 0,-8 11 0,-6 9-1786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2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1 248,'-1'10'9896,"-2"7"-6221,-5 45-1767,8-58-1783,-3 346 8301,6-303-7427,1 0 0,3 0 0,2-1 0,2 0 0,24 63 0,-32-102-812,0 0 1,1 0-1,7 12 0,-10-17-213,0 0 0,1-1 0,-1 0 0,0 1 0,1-1-1,-1 0 1,1 1 0,-1-1 0,1 0 0,0 0 0,-1 0 0,1 0 0,0-1 0,0 1 0,-1 0 0,1-1 0,0 0 0,0 1 0,4-1-1,-5 0-123,0-1-1,0 0 1,0 1-1,1-1 0,-1 0 1,0 0-1,0 0 0,-1 0 1,1 0-1,0 0 0,0 0 1,0 0-1,-1-1 0,1 1 1,0 0-1,-1 0 0,1-1 1,-1 1-1,0 0 0,1 0 1,-1-1-1,0-1 0,0-23-3575,0 21 2101,-1 1 0,0 0 1,0 0-1,0 0 0,0 0 0,-1 0 0,-2-5 0,-3-5-2075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2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670 39 1736,'2'-1'515,"13"-13"5936,-15 14-6340,0-1-1,0 1 1,0 0 0,1-1-1,-1 1 1,0 0-1,0-1 1,0 1 0,0 0-1,0-1 1,0 1 0,0 0-1,0-1 1,0 1-1,0-1 1,0 1 0,0 0-1,0-1 1,0 1-1,0 0 1,0-1 0,0 1-1,0 0 1,0-1 0,0 1-1,0 0 1,-1-1-1,1 1 1,0 0 0,0-1-1,0 1 1,-1 0-1,1-1 1,0 1 0,0 0-1,-1 0 1,1 0 0,0-1-1,-1 1 1,1 0-1,0 0 1,-1 0 0,1 0-1,0-1 1,-1 1-1,1 0 1,0 0 0,-1 0-1,1 0 1,-1 0 0,1 0-1,0 0 1,-1 0-1,1 0 1,-33-5 1724,1 2 1,-1 1-1,-49 3 1,16 1-662,15-2-889,-99 16 0,120-10-1479,0 1 0,-40 15 1,44-10-720,13-4-1430,1-1 1,-18 16-1,10-6 345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3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616 46 764,'124'-36'13928,"-124"36"-13759,0 0 0,0 0 0,0 0 0,1 0 0,-1 0 0,0 0 1,0 0-1,0 0 0,1 0 0,-1 0 0,0 0 0,0 0 0,0 0 0,1 0 0,-1 0 0,0 0 0,0 0 0,0 0 1,1 0-1,-1 0 0,0-1 0,0 1 0,0 0 0,0 0 0,1 0 0,-1 0 0,0 0 0,0 0 0,0-1 0,0 1 0,0 0 1,1 0-1,-1 0 0,0 0 0,0-1 0,0 1 0,0 0 0,0 0 0,0 0 0,0 0 0,0-1 0,0 1 0,0 0 0,0-1 1,-11-2 1524,-27 2-789,-79 14 2042,-110 15-1314,5 19-5970,188-36 2032,17-5-1849,1 2 0,-22 11 0,12-2 431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3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1 284,'5'7'688,"0"1"0,-1-1-1,0 1 1,0 0 0,-1 1 0,0-1-1,0 1 1,2 14 0,6 75 3426,-11-90-3879,38 332 7313,-34-314-7083,49 247 4421,-51-266-4847,9 30 401,-10-36-510,-1 1 0,1 0-1,0-1 1,-1 1 0,1-1-1,0 0 1,0 1 0,0-1-1,0 0 1,0 1 0,0-1 0,0 0-1,1 0 1,-1 0 0,0 0-1,1 0 1,-1 0 0,2 0-1,-2-1-67,-1 0 0,1 1 0,-1-1 1,0 0-1,1 0 0,-1 0 0,1-1 0,-1 1 0,0 0 0,1 0 0,-1 0 0,0 0 0,1 0 0,-1 0 0,1-1 0,-1 1 0,0 0 0,1 0 0,-1 0 0,0-1 0,0 1 0,1 0 0,-1 0 0,0-1 0,1 1 0,-1 0 0,0-1 0,0 1 0,0 0 0,1-1 0,-1 1 0,0-1 0,0 1 0,0 0 0,0-1 0,0 1 0,0-1 0,2-16-8059,-2 15 7093,0-6-1885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4:33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980 53 1444,'28'-31'5753,"-9"11"4713,-42 19-7561,-15 0-1120,-231 43 4996,1-17-3548,-133-13-3032,393-12-630,-4 0-358,5-3-3156,56 14-15273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36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1 272 1420,'0'-1'665,"1"0"0,0-1 1,0 1-1,-1 0 0,1 0 0,0 0 0,0 0 0,0 0 0,0 0 1,0 0-1,0 0 0,1 0 0,0 0 0,8-6 3782,-9 6-2773,1 1-911,-1 1 0,1-1 0,0 0 0,-1 0 0,1 1 0,0-1 0,-1 1 0,1-1 0,-1 1 0,3 1-1,13 14 2741,-11-8-3290,0 1 0,7 18 0,-2-7 993,6 12-1053,97 159 1108,-97-166-1135,2 0 1,1-1 0,1-1 0,0-1-1,28 21 1,-44-38-127,1-1 0,0 0 0,0 0 0,0-1 0,0 0 0,1 0 0,-1 0 0,1-1 0,0 0 0,0 0 0,0-1 0,0 0 0,0 0 0,13 0 0,-12-2 0,0-1 0,0 1 0,0-1 0,0-1 0,0 1 0,-1-1 0,1-1 0,-1 0 0,0 0 0,0 0 0,0 0 0,10-10 0,1-3 0,0 0 0,-2-1 0,0 0 0,-1-1 0,16-27 0,54-112 0,-64 117 0,75-172-5629,-33 68-1277,-55 133 26,0 6 2089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44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420 38 572,'17'-6'1493,"-1"1"1,1 0-1,23-3 0,-4 1 527,-21 5-1242,1 0-1,-1 0 1,0 2-1,1 0 1,-1 1-1,0 0 1,1 1-1,23 7 0,-13-2 117,1 2 0,-2 1-1,0 1 1,24 14 0,-19-9-312,-2 1 0,0 2 0,-1 1 0,33 32 0,-47-36-427,0 0 0,-1 1 0,-1 0 0,11 23 0,-11-19-13,2 3 0,-2 1 1,0 0 0,-2 1-1,-1 0 1,-1 1 0,-1 0-1,4 39 1,-8-39-114,-1-1 0,0 0 0,-2 1 0,-2-1 0,0 0 0,-1 0 0,-2 0 0,-1-1 0,0 0 0,-13 26 0,6-22 39,-1-2 1,-2 1 0,-1-2 0,-37 43 0,42-54-25,-1-2 0,0 0 0,-1-1 0,0 0 0,-1-1 0,0-1 0,-1 0 0,0-2 0,-22 9 0,-16 2 41,-110 21 0,139-36-44,0-1 0,1-1 0,-2-1 0,1-2 0,1 0 0,-46-9 0,48 5 13,-84-23 324,92 23-271,0-1 1,0-1-1,1 0 0,-27-18 0,36 22-75,-7-5 63,0 0 0,1-1 0,0 0 0,0 0 0,1-1 1,1-1-1,-1 0 0,2 0 0,-12-19 0,11 10 12,0-1 1,2 0-1,1-1 1,0 1-1,2-1 1,-4-37-1,5-1 287,5-75-1,0 113-283,0 0-1,2 0 1,1 0-1,0 1 1,2-1-1,0 1 1,2 1-1,0 0 0,1 0 1,1 0-1,0 2 1,2-1-1,0 2 1,2 0-1,16-17 1,-16 20-599,0 1 1,1 1-1,1 0 1,0 1-1,0 0 1,1 2-1,22-9 0,-22 11-1062,0 2 0,0 0-1,20-3 1,-20 6-1000,1 0 0,0 1 0,22 3 0,20 5-1571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52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14733,'0'0'4630,"0"5"-4059,-13 87 1858,-5 62 75,14-50-1166,5 1 1,5-1-1,19 104 0,-23-194-1345,-2-11-144,0 1-1,1-1 0,-1 1 1,1-1-1,0 1 0,0-1 1,2 4-1,-3-6-719,-3-5-6244,1 2 6408,-2-3-1389,0 0 0,0 0 1,0-1-1,-3-6 0,1 0-1431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25 284,'16'-11'2501,"-14"10"-2266,-1-1 1,1 1-1,-1 0 0,1 0 1,0 0-1,-1 0 0,1 0 1,0 0-1,0 0 1,0 1-1,-1-1 0,1 0 1,0 1-1,0 0 0,0-1 1,0 1-1,0 0 0,0 0 1,0 0-1,0 0 0,0 1 1,0-1-1,0 0 0,0 1 1,0 0-1,0-1 1,-1 1-1,1 0 0,0 0 1,2 1-1,7 5 231,-1 1-1,0 0 1,-1 0-1,1 1 1,-2 0 0,1 1-1,13 20 1,15 22 449,-3 2 0,-2 1 0,-2 1 0,-3 2 0,32 100 0,-48-118-503,-1 0 0,-3 0 0,5 80 1,-12-89-217,-1-1 1,-1 1 0,-2-1-1,-1 0 1,-17 57 0,12-58-500,-2 0 0,-2-1 0,-26 42 0,-24 25-4818,20-32-2384,18-20 4530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52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824 13 352,'48'-10'7041,"-36"8"4476,-223 40-6034,-239 35-557,397-66-6125,-69 17 0,104-18-1861,-5 9-9684,16-7 8756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54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2 560,'-1'0'254,"1"0"0,-1-1 0,1 1 0,-1 0 0,1 0 0,-1 0 0,1 0 0,-1 0 0,1-1 0,-1 1 0,1 0 0,-1 0 0,1 0 1,-1 0-1,1 0 0,-1 0 0,1 1 0,-1-1 0,1 0 0,0 0 0,-1 0 0,1 0 0,-1 1 0,1-1 0,-1 0 0,1 0 0,-1 1 0,1-1 0,0 0 0,-1 1 0,-11 18 2729,-1 27-1231,12-42-1051,-19 81 1994,4 0-1,-5 98 0,21 198 2407,0-379-4908,3 22-1989,0-23-535,1-12 722,-2 4-502,-1 0-1,0 0 1,0 0 0,0 0-1,-1-9 1,0-2-1064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54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500 55 276,'2'-2'331,"17"-11"5025,-19 13-5261,0 0 0,1 0 0,-1-1-1,0 1 1,0 0 0,1 0 0,-1-1 0,0 1 0,0 0 0,0-1 0,0 1 0,1 0 0,-1-1 0,0 1 0,0 0-1,0-1 1,0 1 0,0-1 0,0 1 0,0 0 0,0-1 0,0 1 0,0 0 0,0-1 0,0 1 0,0-1 0,0 1 0,0 0-1,0-1 1,-1 1 0,1 0 0,0-1 0,0 1 0,0 0 0,0-1 0,-1 1 0,1 0 0,0-1 0,0 1 0,-1 0-1,1 0 1,0-1 0,-1 1 0,1 0 0,0 0 0,-1 0 0,1 0 0,0-1 0,-1 1 0,1 0 0,0 0 0,-1 0 0,1 0-1,-1 0 1,1 0 0,0 0 0,-1 0 0,0 0 0,-22-7 1211,-1 2 0,-1 0-1,1 1 1,-38 0 0,-107 7 480,152-2-1746,-78 6-1826,63-2-1725,2 3-4077,17-3 5063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54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705 1 1144,'2'2'5181,"-8"-1"-1716,-26 1-170,-54-2-2064,72 0-179,-372 18 3829,365-16-5126,-1 2-1,-25 6 0,-10 11-3043,55-20 2671,0 0 1,0 0 0,-1 0-1,1 0 1,0 1 0,0-1-1,0 1 1,1 0 0,-1-1-1,0 1 1,1 0 0,-1 0-1,-2 4 1,-2 8-2103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55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6 944,'1'0'266,"-1"-1"-1,1 1 1,-1 0-1,0-1 1,1 1-1,-1-1 0,1 1 1,-1 0-1,1-1 1,0 1-1,-1 0 1,1 0-1,-1-1 1,1 1-1,-1 0 1,1 0-1,0 0 1,-1 0-1,1 0 1,0 0-1,-1 0 1,1 0-1,-1 0 1,1 0-1,0 0 1,-1 0-1,1 0 1,-1 0-1,2 1 1,-1 0-41,0 0 0,0 0 0,0 0 0,0 0 0,0 0 1,-1 0-1,1 0 0,0 0 0,-1 1 0,1-1 1,-1 0-1,1 1 0,0 0 0,1 10 404,1-1-1,0 20 1,-2-24 375,27 476 10205,-26-468-11153,-2-13-156,1 1 1,-1 0-1,1-1 1,-1 1-1,0 0 1,0-1 0,0 1-1,0 0 1,-1 0-1,1-1 1,-2 5-1,1-7-812,1-4-1787,0-13 759,-3-18-8704,0 21 7478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7:55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641 53 1232,'27'-21'7817,"-26"20"-6270,-4-2 17,-3 0-988,0 0 0,-1 1 1,1-1-1,0 1 0,-1 0 0,1 1 1,-13-2-1,-54-2 2431,38 4-2046,-88-2 2341,-141 17 0,253-13-3678,-43 5-854,30 2-3372,23-8 3745,-1 1 0,1 0 0,0 0 0,0-1 0,-1 1 0,1 0-1,0 0 1,0 1 0,0-1 0,0 0 0,-1 2 0,-2 6-3035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8:41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1002 671 232,'-198'-139'164,"-31"-19"-108,-41-17-100,-35-23-96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8:41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2895 1657 432,'-315'-195'168,"-21"-3"20,-19-11-32,-9-6-52,-10-3-188,-7 6-244,-2 6 108,-3 2 76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8:53.2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32 224,'2'-2'805,"4"-1"150,40-23 10672,-45 26-11531,0 0-1,0 0 1,0 1-1,0-1 1,0 0-1,0 1 1,0-1-1,-1 1 1,1-1-1,0 1 1,0 0-1,0-1 1,0 1-1,-1 0 1,1-1-1,0 1 1,-1 0-1,1 0 1,0 0-1,-1 0 1,1 0-1,-1 0 1,0 0-1,1 0 1,-1 0-1,0 0 1,1 0-1,-1 0 0,0 2 1,4 37 2053,-4-29-1840,2 237 3432,-3-129-2755,4 171 406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8:53.6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950 1 1256,'9'7'3788,"1"0"-1,28 16 9627,-44-25-12639,-38-5 278,0 2 1,0 2-1,-52 2 0,68 2-778,-316 14 2066,190-5-1535,-87 10-2206,236-19 1666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1 365 468,'0'0'2046,"0"-3"-1094,5-17-188,0 0 0,2 1 0,0-1 0,1 1 0,1 1-1,1-1 1,15-19 0,-9 15-127,0 1 1,2 1-1,1 1 1,0 1-1,25-19 0,-37 32-362,0 1-1,1 0 0,0 0 1,0 1-1,0 0 1,1 0-1,16-5 0,-19 8-130,-1 0-1,1 1 0,0-1 0,-1 1 0,1 0 0,0 0 0,-1 1 1,1 0-1,0 0 0,-1 0 0,1 0 0,-1 1 0,0 0 0,6 3 1,11 8 423,0 1 0,-1 0 0,37 35 0,8 5 301,-51-43-706,1 0-1,0-2 1,1 1 0,32 12-1,-37-19-263,-1 1 0,0-2 0,1 1 0,0-1 0,-1-1 0,1 0 0,0-1 0,23-2 0,-7-2-682,43-6-1437,-26-1-4180,-23 7 2534,-2 1 1174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9:02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33 704,'-12'-33'11351,"27"166"-8094,42 264 190,-49-358-3149,71 289 2193,-51-229-3608,-27-84-1579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9:02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406 11 1068,'8'-10'7357,"-7"10"-7112,-1 15 1602,-10 28-1040,-73 243 3140,35-116-2224,48-169-1709,-15 38 492,15-38-477,-1 1-1,0-1 1,1 0-1,-1 1 1,0-1 0,0 0-1,0 0 1,0 0 0,0 0-1,0 0 1,0 0-1,0 0 1,-1 0 0,1 0-1,0-1 1,0 1 0,-1 0-1,1-1 1,0 1-1,-1-1 1,1 1 0,-1-1-1,-1 0 1,1 0-6,0-1 0,0 0 0,0 0 0,0 0 1,0-1-1,0 1 0,0 0 0,0-1 0,0 1 0,1-1 0,-1 0 0,1 1 1,-1-1-1,1 0 0,-1 0 0,1 0 0,0 0 0,-1-2 0,2 3-9,-27-46-170,-33-52 110,24 57-2393,29 36 1289,1 0-1,-1 1 0,0-1 1,-9-3-1,-2-2-2340,4 2 1062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9:14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24 188 576,'0'-10'3274,"-12"-22"3415,8 23-4496,3 8-1707,0 0 0,0 0 1,0 0-1,1-1 0,-1 1 0,1 0 0,-1-1 0,1 1 0,-1-1 0,1 1 0,-1-1 0,1 1 1,0-1-1,0 1 0,0-3 0,1 2-450,1-1 0,-1 0 0,-1 0 0,1 1 0,0-1 0,0 0 0,-1 0 0,0 0 0,0-3 0,1 2-10,-1 1 0,0-1-1,1 0 1,0 1-1,0-1 1,2-6-1,-2 9-11,-1-1-1,1 0 1,-1 0-1,1 0 0,-1 0 1,0 0-1,0 0 1,0 0-1,0 0 1,0 0-1,-1-2 0,1 3 15,0-1-1,0 0 0,-1 1 1,1-1-1,0 0 1,1 1-1,-1-1 0,0 1 1,0-1-1,1-2 0,0 3 342,-1-3 276,2 5-259,2 13-137,3 24-68,15 466 1511,-13-195-779,-7-233-684,-1-28-129,8 61 0,-6-95-729,14-34-4400,-15 13 2594,1 1 1,-1-1-1,0 0 0,1-9 0,0-3-631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9:15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924 91 304,'0'0'3028,"0"3"-2020,20 39 14949,-21-43-15886,-1 1-27,-11-1 428,0 0 0,-23-7 1,-15-5 219,0 2 0,-64-5 0,34 5-289,-113-11 272,15 2-200,15 3-101,150 14-375,-16 0-3001,46-6-3510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9:16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1467 69 1048,'16'-7'8461,"-28"1"-7758,0 1 1,-1 1-1,1 0 1,-1 1-1,0 0 1,-25-1-1,-16-5 415,3 0-594,0 2-1,0 2 0,-1 2 1,1 3-1,-1 2 0,1 2 1,0 3-1,-67 16 0,65-7-208,1 2-1,0 2 0,2 3 0,1 2 1,1 1-1,-62 47 0,77-46-49,2 1-1,1 1 0,-37 47 0,42-46-109,2-1 38,0 2-1,2 0 0,2 2 0,-20 43 0,27-47-79,1 0 0,1 0 0,2 1-1,1 0 1,1 1 0,2 0 0,1-1-1,1 1 1,2 0 0,1 0 0,2 0-1,0 0 1,2 0 0,2-1 0,1 0-1,1 0 1,14 31 0,2-9 148,2-1 0,2-1 1,2-2-1,2-1 1,62 66-1,-70-86-164,1-2 0,1-1 1,2-1-1,0-1 0,1-2 0,1-1 0,1-1 1,1-2-1,0-1 0,1-2 0,0-1 0,1-2 1,63 10-1,29-2-10,0-7 0,1-5 0,0-5 1,-1-6-1,136-23 0,-213 19-83,0-1 0,-1-3-1,-1-2 1,0-2 0,-1-2 0,-1-2 0,-1-2-1,70-48 1,-83 48-13,-1-2 0,-1-2 0,-2 0 0,-1-2 1,-1-1-1,-1-1 0,-2-1 0,-1-1 0,-2-1 0,-1-1 0,-1-1 0,-3 0 0,0-1 0,-3-1 1,-1 0-1,9-59 0,-15 62 3,-2 0 0,-1 0 0,-2 0 0,-1 0 0,-2 0 0,-1 1 0,-1-1 0,-21-65 0,16 72 2,0 1-1,-3 0 1,0 0 0,-1 1-1,-1 1 1,-2 0 0,-1 1-1,0 1 1,-2 1 0,-41-37-1,22 30 6,0 2 0,-2 1 0,0 3 0,-2 1 0,0 2 0,-75-23 0,-283-53-29,329 83-383,0 3 1,-118-1-1,144 13-1952,-76 11 1,83-5-1944,1 1 0,-52 20 0,2 6 358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23.0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1319 460,'-7'23'7334,"7"-20"-922,141-454-207,-26-11-5095,-84 331-384,22-126 595,-51 251-1134,-1 0-1,1 0 1,0 1-1,0-1 0,5-7 1,-7 12 58,0 1 2,11 19 187,-8-15-361,-1 0 0,1 0 0,-1 0 0,0 1 0,0-1 0,1 10 0,124 533 4766,-42-250-3221,-58-212-1432,4 22-2323,-31-106 333,1 0 4307,-1-1-6305,0 1-4949,0-1-49,0 0 5221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23.4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396 32 700,'0'0'1430,"8"-9"6480,-9 5-2025,-3 1-5348,0 1 0,-1 0-1,0 0 1,1 0 0,-1 0 0,0 1-1,0 0 1,0 0 0,0 0-1,0 0 1,-9 1 0,-4 1 350,-36 6 1,15-1-107,11-2-663,-46 14 1,6 0-2273,52-14 966,-8 2-1585,8-5-8144,16-1 7998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23.9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13 920,'4'-4'1161,"5"-4"6571,-13 9 998,-5 4-5204,-4 0-5805,-53 12 4194,-2-2-1,-81 8 1,121-19-2124,-15 2-277,14-5-8009,30 1 2276,0 3 3723,0-3-245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24.3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257 4 1124,'15'-4'6026,"-15"4"-5853,0 1 0,0-1 0,1 0 0,-1 0 0,0 0 0,0 1 0,0-1 0,0 0 0,0 0 0,0 1 0,0-1 0,0 0 0,0 0 0,0 1 0,0-1 0,0 0 0,-1 0 0,1 1 0,0-1 0,0 0 0,0 0 0,0 1 0,0-1 0,0 0 0,0 0 0,-1 0 0,1 1 0,0-1 0,0 0 0,0 0 0,-1 0 0,1 1 0,-12 11 3464,-4-2-3856,-33 11 1949,-1-2-1,-83 19 0,124-34-2221,8-3-3696,2-1-4318,20-7 5535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24.6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1368,'2'-13'4455,"1"17"173,2 27-982,-3 26-710,2 0 0,18 84 0,41 110 2341,-13-102-2488,-27-86-1620,-17-45-936,10 33-643,-14-37-937,-2-4-2479,0-9 2004,0-1-1175,-2 0-3407,-9-2 1109,8 1 1608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47 202 352,'7'14'1100,"-2"0"1,0 1-1,0 0 0,3 26 1,4 65 1940,-3-17-962,0-24-657,22 160 3440,-31-205-4080,0-19-144,-2-6-365,-11-31-10,2 0 0,-11-57-1,4 14-301,-51-328-864,68 396 878,0-1 0,0 0 0,1 1 0,1-1 0,0 0 0,4-18 0,-5 28 23,1-1 0,0 0 1,0 1-1,0-1 0,0 1 0,0-1 0,1 1 0,-1 0 0,1-1 0,-1 1 0,1 0 0,0 0 0,0 0 0,0 0 0,0 0 1,0 1-1,0-1 0,1 1 0,-1-1 0,1 1 0,-1 0 0,1 0 0,-1 0 0,1 0 0,0 0 0,-1 1 0,1-1 1,0 1-1,-1 0 0,1 0 0,0 0 0,0 0 0,4 0 0,3 2 4,1 1 0,-1-1 0,1 2-1,-1-1 1,0 2 0,-1-1 0,1 1 0,-1 0 0,0 1-1,0 0 1,10 10 0,5 5 14,0 2 0,29 35-1,-51-55-14,1 0 0,-1 1 0,1-1 0,-1 0 0,0 1 0,0 0 0,-1-1 0,1 1 0,-1 0 0,0 0 0,0 0-1,0 0 1,0 0 0,-1 0 0,1 0 0,-1 0 0,0 0 0,0 0 0,-1 0 0,1 0 0,-1 0 0,0 0 0,0 0 0,-1 0-1,1 0 1,-1 0 0,1-1 0,-5 7 0,0-2-134,0 0 0,0-1 0,-1 1-1,0-2 1,0 1 0,0-1 0,-1 0 0,0 0-1,0-1 1,-1 0 0,-9 4 0,0-1-390,-32 14-2935,15-10-3280,22-7 4462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25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1054 24 264,'20'-18'12459,"-20"16"-2851,-3 1-4127,-10 0-2929,-7 0-4850,7 1 3874,-320 26 956,236-15-2171,-125 18-218,-108 9-54,322-37-89,5-1 0,0 1 0,0-1 0,1 0 0,-1 0 0,0 0 0,0 0 0,0 0 0,0-1 0,-4 0 0,7 1-1,0-1 0,0 1-1,-1 0 1,1 0 0,0 0 0,0 0 0,0 0-1,0 0 1,0-1 0,0 1 0,0 0 0,0 0-1,0 0 1,0 0 0,-1-1 0,1 1 0,0 0-1,0 0 1,0 0 0,0 0 0,0-1 0,0 1-1,0 0 1,0 0 0,0 0 0,0 0 0,0-1-1,1 1 1,-1 0 0,0 0 0,0 0 0,0 0-1,0 0 1,0-1 0,0 1 0,0 0-1,0 0 1,0 0 0,1 0 0,-1 0 0,0 0-1,0-1 1,0 1 0,0 0 0,0 0 0,4-3-366,0-1 0,0 1 1,0 0-1,0 0 0,0 0 0,1 1 1,-1 0-1,1 0 0,8-3 0,9 1-5566,-1 6-5473,-9 4 7206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29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720 1 484,'13'5'3007,"0"-1"1,17 4-1,1 0 2992,-30-8-5569,-1 0-40,0 0-44,0 0-40,1 0-292,-1 0 0,0 0 1,0 0-1,0 0 0,0 1 1,0-1-1,1 0 0,-1 0 1,0 0-1,0 0 0,0 0 0,0 0 1,0 0-1,0 0 0,1 1 1,-1-1-1,0 0 0,0 0 0,0 0 1,0 0-1,0 0 0,0 1 1,0-1-1,0 0 0,0 0 0,0 0 1,0 0-1,0 0 0,0 1 1,0-1-1,0 0 0,0 0 0,0 0 1,0 0-1,0 1 0,0-1 1,0 0-1,0 0 0,0 0 1,0 0-1,0 0 0,0 1 0,0-1 1,0 0-1,-1 0 0,1 0 1,0 0-1,0 0 0,0 0 0,0 0 1,0 1-1,0-1 0,0 0 1,-1 0-1,1 0 0,0 0 0,0 0 1,0 0-1,0 0 0,0 0 1,-1 0-1,1 0 0,0 0 0,0 0 1,0 0-1,-1 0 0,-37 13 330,-28 9 32,1 2 0,-66 35 0,94-39-234,1 2-1,0 2 0,2 0 0,1 3 0,2 1 0,-32 34 1,27-20 130,2 1 0,-50 83 0,71-104-67,1 2-1,2 0 1,0 0-1,1 1 0,1 0 1,2 0-1,-7 52 1,12-68-111,1 0 0,0 0 0,0 0 0,1 0 0,0 0 0,1 0 0,0 0 0,0-1 1,1 1-1,4 10 0,-4-14-47,0 0 1,0-1-1,0 1 0,0-1 1,1 0-1,-1 0 1,1 0-1,0 0 1,1 0-1,-1-1 0,0 0 1,1 0-1,0 0 1,0-1-1,0 0 1,0 1-1,0-2 0,6 3 1,11 0 82,0 0 1,0-1 0,0-1-1,0-2 1,0 0-1,38-5 1,136-34 775,-102 17-436,-80 19-441,154-27 739,-140 27-971,1 1-1,-1 1 1,0 2-1,29 3 0,-49-2-75,0-1 0,0 1 0,0 1 0,11 4 0,3 7-2445,-21-13 2105,0 1 1,0-1-1,1 0 0,-2 0 1,1 1-1,0-1 0,0 1 0,0-1 1,-1 1-1,1-1 0,0 1 1,0 2-1,-2 5-4379,-4 0 1519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0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532 12 1180,'-2'-1'453,"1"-1"0,0 1-1,0 0 1,0 0 0,-1 1-1,1-1 1,-1 0 0,1 0-1,-1 1 1,1-1 0,-1 1 0,-1-1-1,-166 37 6728,-1 0-4381,33-10-3418,113-17-755,13 1-4764,11-9 3105,0-1 921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1.0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0 884,'5'0'1133,"1"0"1,-1 1-1,0 0 0,0-1 0,8 4 0,-11-4-144,-2 0-57,2 2 326,1 1-1027,-5 0 3295,-7 3-2957,-1 0 0,0-1 0,0 0 1,0-1-1,-19 6 0,-63 12 721,58-15-1217,-14 2-623,44-9 93,0 1 1,0-1 0,0 0-1,0 0 1,0 0 0,0-1-1,0 1 1,0-1 0,-4-1-1,3-2-2322,4 3-2042,1 1 2422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1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0 240,'3'21'9118,"-1"25"-7609,-2-28-262,27 294 5632,-1-165-3616,45 146 0,-66-272-3081,-2-6-398,1-1-1,1 0 1,0 1 0,1-2-1,0 1 1,9 13-1,-17-29-7865,-1 0 3791,-7-7 2873,5 6-244,-9-6-1474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1.7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550 39 532,'27'-28'9750,"-26"27"-8621,5-3 488,-10 2 4065,-15 0-5348,-1 1 1,1 1-1,-1 0 0,-20 4 1,-17 1-76,-149 10-1202,71 5-2946,84-9-5393,38-9 6939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2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402 3 836,'5'-1'721,"-1"1"0,0-1 0,1 1-1,-1 0 1,0 0 0,8 1 0,10 0 4404,-35 12-2823,1-6-1682,1-2 0,-1 1-1,0-1 1,0-1 0,-25 5-1,19-5-140,-152 29 2821,31-8-3424,129-21-765,1-1-2461,2-2-4455,7-1 4704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6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32 163 316,'0'0'1008,"0"0"23,3 4 28,1 3-542,0 1 1,-1-1 0,0 1-1,0 0 1,0 0 0,-1 0-1,0 0 1,1 13 0,3 78 2231,-4-41-1435,51 368 7095,-45-397-7450,-8-29-951,0-1 0,0 1 0,0 0 0,0 0 0,0 0 0,0 0 0,0 0 0,0 0 0,0 0 0,0 0 0,0 0 0,0 0 0,0 0-1,0 0 1,0 0 0,0 0 0,0 0 0,0 0 0,0 0 0,0 0 0,0-1 0,1 1 0,-1 0 0,0 0 0,0 0 0,0 0 0,0 0-1,0 0 1,0 0 0,0 0 0,0 0 0,0 0 0,0 0 0,0 0 0,0 0 0,0 0 0,0 0 0,0 0 0,1 0 0,-1 0 0,0 0-1,0 0 1,0 0 0,0 1 0,0-1 0,0 0 0,0 0 0,0 0 0,0 0 0,0 0 0,0 0 0,0 0 0,0 0 0,0 0 0,0 0-1,0 0 1,0 0 0,0 0 0,0 0 0,0 0 0,0 0 0,1 0 0,0-15 89,-3-13-199,-1 1 1,-1 0-1,-15-49 1,6 24-142,-71-299-1391,81 338 1587,1-1 0,0 1 0,1-1 0,0 0 0,1 1 1,1-1-1,2-14 0,-2 22 36,0-1 0,1 0 1,0 0-1,0 1 0,0-1 1,1 1-1,0 0 0,1 0 1,-1 0-1,1 0 0,0 0 1,1 1-1,-1 0 0,1 0 0,8-7 1,-2 4 31,-1 1 1,1 1 0,0 0-1,1 0 1,-1 1 0,1 1-1,0 0 1,0 1-1,0 0 1,1 0 0,-1 1-1,1 1 1,0 0 0,-1 1-1,1 1 1,-1 0-1,1 0 1,-1 1 0,1 1-1,-1 0 1,0 0 0,0 1-1,0 1 1,20 11-1,-26-12-16,-2-1-1,1 0 0,0 1 1,-1 0-1,1 0 0,-1 1 1,0-1-1,0 1 0,-1 0 1,1 0-1,-1 0 0,0 0 0,-1 0 1,1 1-1,-1-1 0,0 1 1,-1 0-1,1 0 0,-1-1 1,0 1-1,-1 0 0,1 0 0,-1 0 1,0 0-1,-1 0 0,1 0 1,-1 0-1,0 0 0,-1 0 1,-1 6-1,-2 2-77,-1 0 0,0 0 0,-1 0 0,0-1-1,-1 0 1,0-1 0,-1 1 0,-1-2 0,0 1 0,-22 18 0,-5-2-372,-2-2 0,-62 31 0,100-56 446,-7 6 274,18-7-26,15-4-114,2-1-11,1 1 1,0 2-1,0 0 0,0 2 0,37 5 1,-46-3-58,1 2 0,-1 0 1,0 1-1,0 1 1,-1 1-1,1 1 0,-1 0 1,17 12-1,-30-17-52,-1 0-1,0 0 0,0 0 1,0 1-1,0-1 1,0 1-1,-1 0 0,1 1 1,-1-1-1,0 0 1,-1 1-1,1 0 0,-1 0 1,4 9-1,-5-7-2,1 0 0,-1 0 0,0 0 0,-1 0 0,0 0 0,0 0 0,-1 0 0,0 1 0,0-1 0,-3 11 0,-1-3 3,-1 0 0,0-1 1,-1 0-1,-1 0 1,0 0-1,0-1 1,-2 0-1,0 0 0,0-1 1,-1-1-1,0 0 1,-24 18-1,10-11-1,0-2-1,0 0 1,-2-2-1,0-1 1,-53 18 0,56-23-166,-1-2 1,-40 6-1,56-11-133,0 0 0,0-1 0,0 0 0,0 0 0,0-1 0,0 0 0,0-1 0,0 0 0,0 0 0,-12-6 0,18 7-335,1 0-1,0 0 1,0 0 0,-1-1-1,1 1 1,0-1 0,0 1-1,0-1 1,1 0 0,-1 0 0,0 0-1,1 0 1,-1 0 0,1 0-1,-2-4 1,2-3-1870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6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402 5 312,'0'0'104,"0"0"0,1 0-1,-1 0 1,0 0 0,0 0 0,0 0-1,0 0 1,0 0 0,0 0 0,0 0 0,1 0-1,-1 0 1,0 0 0,0 0 0,0-1-1,0 1 1,0 0 0,0 0 0,0 0 0,0 0-1,0 0 1,0 0 0,0 0 0,0 0-1,1 0 1,-1 0 0,0-1 0,0 1-1,0 0 1,0 0 0,0 0 0,0 0 0,0 0-1,0 0 1,0 0 0,0-1 0,0 1-1,0 0 1,0 0 0,0 0 0,0 0 0,0 0-1,0 0 1,0 0 0,0-1 0,-1 1-1,1 0 1,0 0 0,0 0 0,0 0 0,0 0-1,0 0 1,0 0 0,0 0 0,0 0-1,0 0 1,0-1 0,0 1 0,-1 0-1,1 0 1,0 0 0,0 0 0,0 0 0,0 0-1,0 0 1,0 0 0,-14 1 2996,-33 8-1904,22-3 602,-41 3 11,0-2-1,-69-3 0,131-4-2041,0 0 0,0 1-1,0-1 1,-1 1-1,1 0 1,0 0 0,-5 2-1,8-3 141,1 0 0,-1 1-1,0-1 1,1 0 0,-1 1-1,0-1 1,1 1 0,-1-1-1,0 1 1,1 0 0,-1-1 0,1 1-1,-1 0 1,1-1 0,0 1-1,-1 0 1,1-1 0,0 1-1,-1 0 1,1 0 0,0-1-1,0 1 1,0 0 0,-1 0 0,1 0-1,0-1 1,0 1 0,0 0-1,0 0 1,1 0 0,-1-1-1,0 1 1,0 0 0,0 0 0,1-1-1,-1 1 1,0 0 0,1 0-1,-1-1 1,0 1 0,1 0-1,-1-1 1,1 1 0,0 0-1,13 18-679,1-1-1,1 0 0,0-2 0,1 0 0,1 0 0,23 14 0,-12-8 2129,41 40 1,-68-60-1339,0 1 227,1-1 0,-1 1 0,0-1-1,0 1 1,0 0 0,3 5 0,-5-7-195,0 0 1,1-1-1,-1 1 0,0 0 1,0 0-1,0-1 1,0 1-1,0 0 0,0-1 1,0 1-1,0 0 0,-1 0 1,1-1-1,0 1 1,0 0-1,-1-1 0,1 1 1,0 0-1,-1-1 1,1 1-1,0 0 0,-1-1 1,1 1-1,-1-1 0,1 1 1,-1-1-1,1 1 1,-1-1-1,0 1 0,1-1 1,-1 0-1,1 1 1,-1-1-1,0 0 0,1 1 1,-1-1-1,0 0 0,0 0 1,0 0-1,-28 10 217,0-2-1,-32 4 1,58-11-531,-1 0 0,1 0-1,0 0 1,0 1 0,0-1 0,0 1 0,-3 2 0,5-4 35,0 1 0,0-1 0,1 1 0,-1-1 0,0 1 0,0-1 0,1 1 0,-1 0 0,1-1 0,-1 1 0,0 0 0,1 0 0,-1-1 0,1 1 0,0 0 0,-1 0 0,1 0 0,0 0 0,-1 0 0,1-1 0,0 1 0,0 0 0,0 0 0,0 0 0,0 0 0,0 0 0,0 0 0,0 0 0,0 0 0,1 1 0,6 7-1659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7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0 960,'-3'2'4854,"-3"9"-3601,-7 22-129,-2 42 1515,3 0 1,-3 140-1,13-171-2015,0 40 1084,3-1 1,22 145 0,-21-214-1514,0 2 13,1 1-1,1-1 0,0 0 0,1 0 1,10 23-1,-15-38-270,1 0 1,-1 0-1,1 0 0,0 0 0,-1-1 1,1 1-1,0 0 0,0 0 1,0 0-1,0-1 0,0 1 0,0 0 1,-1-1-1,1 1 0,1-1 0,-1 1 1,0-1-1,0 1 0,0-1 1,0 0-1,0 0 0,0 0 0,2 1 1,-1-1-951,0-2-286,3-5 222,-4 6 387,-1-1-1,0 1 1,1 0-1,-1 0 0,0 0 1,0-1-1,0 1 1,0 0-1,0 0 0,0-1 1,-1 1-1,1 0 1,0 0-1,-1-3 0,0 3-2198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0 798 88,'0'0'3661,"4"-3"-2491,0-1-690,0-1 0,0 1 0,-1-1 0,1 0 0,-1 0 0,0-1 0,4-10 0,14-48 1945,-8 24-1478,103-308 3928,-108 321-4565,77-209 3549,-84 235-3790,-1-1 0,1 0 0,-1 1 0,1-1 0,-1 1 0,1 0 0,0-1 0,0 1 0,0 0 0,0-1 0,0 1 1,0 0-1,0 0 0,0 0 0,0 0 0,1 0 0,-1 0 0,0 0 0,1 0 0,-1 0 0,1 1 0,-1-1 0,1 0 0,-1 1 0,1 0 0,1-1 0,-2 1-28,0 1 0,1 0 0,-1 0 0,0-1 1,0 1-1,0 0 0,0 0 0,-1 0 0,1 0 1,0 0-1,0 0 0,0 0 0,-1 0 0,2 3 0,-1-3 40,6 11 95,-1 1 1,0-1 0,-1 1-1,0 0 1,5 25 0,0-1 58,11 25 147,3-2 1,2-1-1,2-1 1,4-1-1,53 74 1,-73-116-396,1 0 0,0-1 0,29 24 0,19 8-4831,-52-36 897,-5 1-6076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7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676 5 132,'7'-3'1365,"-6"1"-27,-9 3 6601,-391 57-805,189-38-8011,177-13-1598,30-6 1605,0 1 0,0-1 1,1 1-1,-1-1 0,0 1 0,1 0 1,-1 0-1,-2 3 0,-2 4-1546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7:53:37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437 0 696,'13'4'2454,"-1"0"0,16 7 0,-27-10-1280,-1-1 40,-1 1-1012,0 0 0,0 0 0,0 1 0,0-1 0,0 0 1,0 0-1,0-1 0,-1 1 0,1 0 0,-3 1 0,3-1 67,-11 5 516,-1 0-1,1 0 1,-2-1-1,1-1 1,0 0 0,-1-1-1,-23 2 1,29-3-485,-60 9 1213,-174 22 606,227-32-1997,8-1-3462,0 0-7601,7 0 7714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39:55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3 809 168,'-3'-2'11464,"160"170"-3132,-84-81-6632,96 110 1968,-167-194-3589,1-1 0,-1 1 0,1-1 0,0 1 0,0-1 0,0 0 0,0 0 0,0 0-1,0 0 1,1-1 0,-1 0 0,6 2 0,-7-2-46,1-1 0,-1 0 0,0 0-1,0-1 1,0 1 0,0 0 0,0-1-1,1 1 1,-1-1 0,0 0 0,0 1 0,0-1-1,-1 0 1,1 0 0,0 0 0,0-1 0,0 1-1,-1 0 1,1-1 0,-1 1 0,1-1 0,-1 0-1,2-1 1,6-9 63,-1 0 0,-1 0 1,0 0-1,8-19 0,18-59 177,-28 75-230,108-394 517,-40 129-245,-51 199-197,-10 32 335,33-83-1,-43 127-424,1-1 0,0 1 1,-1 0-1,2 0 0,-1 1 0,1-1 0,-1 1 0,1-1 1,1 1-1,6-5 0,-3 4-522,0 0 0,1 1 0,-1 0 0,1 0 0,15-3 0,6-3-2083,13-7-6894,-22 8 4779,4 0 943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01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153 101 340,'0'0'14035,"5"1"-13811,18 1 198,-21-3-356,0 0-1,0 0 1,0 0-1,-1 0 0,1-1 1,0 1-1,-1-1 1,3-2-1,5-4 182,74-41 814,-72 43-956,1 1-1,-1 1 1,1 0 0,0 0 0,0 2 0,0-1 0,0 1 0,0 1 0,1 0 0,-1 1 0,24 2 0,-17 1-65,1 2 0,-1 0 0,0 1 0,0 1 0,-1 1 0,0 0 0,0 1 0,-1 1 1,0 1-1,-1 1 0,19 16 0,-27-21-22,145 123 202,-77-62-124,-61-52-87,0 1 0,-1 1 0,-1 0 0,0 1 0,18 39 0,-14-27-5,-6-10 16,10 32 0,4 9 15,-18-46-24,9 31 0,1 6 2,-6-24-9,-1 1 1,-2 0-1,5 39 1,-10-55-9,-2-5 2,1 0 0,-1 0 0,-1 0 1,1-1-1,-2 14 0,-3 12-7,-2-1 0,0 1 0,-17 46 0,19-70 6,-1 0-1,-1 0 1,0 0-1,0 0 1,-1-1-1,-12 14 1,-53 46 1,59-57-1,-14 10 0,0-1-1,-2-2 1,0-1 0,-32 15-1,42-25 2,0 0 0,0-2 0,0 0-1,-1-1 1,1-1 0,-26 2 0,3-3-26,1-2 1,-43-4-1,59-1 19,0-1-1,0 0 1,0-2-1,0-1 1,1-1-1,-37-19 1,46 20 7,1 0 1,0-1-1,0-1 0,1 0 1,0-1-1,0 0 0,1-1 1,1 0-1,0-1 0,1 0 1,0-1-1,1 0 0,-12-25 1,12 18 1,-65-168 22,63 156-16,2 0-1,1-1 0,-5-66 1,11 62 9,1 1 1,7-51-1,-3 64-14,1 1 0,2-1 0,1 1 0,16-40-1,-10 36-314,1 1 0,1 1 0,1 0-1,1 1 1,34-37 0,5 9-3219,4 8-3470,-28 26 4644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02.5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1 803 628,'3'66'8219,"-3"-65"-8000,0 0-1,0 0 0,0-1 0,0 1 0,-1 0 0,1-1 0,1 1 0,-1 0 0,0 0 0,0-1 0,0 1 0,0 0 0,0 0 0,1-1 0,-1 1 0,0 0 0,1-1 0,-1 1 0,1 1 0,6-12 1930,6-23-1064,64-194 1305,127-257 0,-195 465-2301,-4 6-118,1 1 0,0-1 0,1 1 0,0 0 0,1 1 0,10-13 0,7 9-2027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02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0 159 444,'1'-5'410,"0"1"0,0 0 1,0-1-1,0 1 0,0 0 0,1 0 0,0 0 0,0 0 0,0 0 1,0 1-1,0-1 0,1 0 0,0 1 0,4-5 0,3-2 458,1 0 0,22-16 0,-23 19-538,0 1 0,1 1 1,-1-1-1,1 2 0,0-1 1,0 2-1,1-1 0,-1 2 1,1-1-1,-1 2 0,1-1 1,0 2-1,0 0 0,0 0 1,19 3-1,-20-1-168,0 0-1,-1 1 0,1 0 1,-1 1-1,0 0 0,0 1 1,0 0-1,-1 0 0,0 1 1,0 0-1,0 1 0,0 0 1,-1 0-1,-1 1 1,1 0-1,-1 0 0,6 10 1,-2 0 36,-1 1 0,-1 0 0,0 0 0,-2 1 1,0 0-1,5 27 0,-7-18-808,0 0 1,-2 0-1,-2 0 1,-1 30-1,-6-8-7737,3-30 5697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03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95 756 972,'0'1'159,"0"-1"0,0 1-1,0 0 1,0-1 0,0 1-1,0 0 1,0-1 0,0 1 0,-1 0-1,1-1 1,0 1 0,0-1-1,-1 1 1,-3 4 2024,3-10-1135,-5-141 3309,1-2-2496,-6 43-547,-26-109-1,36 211-1289,0 0 1,0 0-1,0 0 0,-1 1 1,1-1-1,0 1 0,-1-1 1,0 1-1,0-1 0,0 1 1,0 0-1,0 0 0,0 0 1,-3-2-1,5 3-19,-1 0 348,6 3-338,1 0-9,1-1-1,-1 0 1,0 0 0,1-1-1,-1 0 1,1 0-1,-1-1 1,1 1 0,-1-1-1,0-1 1,1 1 0,-1-1-1,11-4 1,28-15 7,50-30 0,-61 31-9,-11 9 42,-20 10 4,-1 5 26,0 1-36,0 1 0,0-1 0,0 1-1,0-1 1,-1 1 0,0 0-1,0 0 1,0 7 0,-3 54 424,0-23-167,7 110 613,-3-129-801,2 0 1,0 0-1,2 0 1,8 25-1,-13-48-162,0 1-1,0-1 1,0 1 0,1-1-1,-1 1 1,0-1 0,1 0-1,0 0 1,-1 0 0,1 0-1,0 0 1,0 0 0,0 0-1,0 0 1,5 2 0,-6-4-178,0 1 0,1-1 0,-1 0 0,0 1 0,1-1 0,-1 0 0,0 0 1,1 0-1,-1 0 0,1 0 0,-1 0 0,3 0 0,-2-1-566,0 0-1,0 1 1,0-1-1,0 0 1,0 0 0,0 0-1,6-6-1594,1-1-136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04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84 1708,'1'-4'1021,"0"0"1,1 1-1,0-1 0,0 0 1,0 1-1,0-1 0,1 1 0,-1 0 1,1 0-1,0 0 0,0 0 0,5-4 1166,-6 6-2004,-1 0 0,0-1 0,1 1 0,-1 0 0,0-1 0,0 1 0,1-1 0,-1 1 0,0-1 0,-1 0-1,1 1 1,1-3 0,-2 3-691,0-1 0,0 1 0,0 0 0,1-1 0,-1 1 0,0 0 0,1 0 0,-1-1 0,1 1 0,-1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04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23 169 232,'18'-27'8500,"-28"39"-7825,6-5-495,0 1 0,1 0 0,0 0-1,0 0 1,0 0 0,1 1 0,1-1 0,-1 1 0,1 16 0,0-13-23,-1 14 198,0 0 1,2 0-1,2 0 0,0 1 0,9 39 1,-8-55-213,-1 0 1,2 0-1,0 0 1,0-1-1,1 0 0,0 1 1,1-1-1,0-1 1,0 1-1,1-1 1,1-1-1,-1 1 1,1-1-1,1 0 1,12 9-1,-17-15-93,0 0 1,-1 1-1,1-1 1,0-1-1,1 1 0,-1-1 1,0 1-1,0-1 0,1 0 1,-1-1-1,1 1 0,-1-1 1,0 0-1,1 0 0,-1 0 1,6-1-1,-5-1-1,1 1-1,0-1 0,0-1 1,-1 1-1,1-1 1,-1 0-1,0 0 0,0 0 1,0-1-1,7-7 1,-1 0 20,-1-1 0,0 0 1,0-1-1,-2 0 0,1 0 1,-2-1-1,0 0 1,7-19-1,-8 12-37,0 0 1,-2 0-1,0-1 0,-2 1 1,0-1-1,-1 1 0,-2-1 1,0 1-1,-1-1 0,-1 1 0,-1-1 1,-1 1-1,-1 0 0,0 1 1,-2 0-1,-15-30 0,20 44-88,0 1 0,0-1 0,-1 1 0,0 0-1,1 0 1,-2 0 0,1 1 0,-1 0 0,1 0-1,-1 0 1,0 0 0,-1 1 0,1-1 0,0 1-1,-10-3 1,9 4-33,-1 1 0,1-1 0,-1 1 0,1 1 0,-1-1-1,0 1 1,1 1 0,-1-1 0,0 1 0,1 0 0,-1 0 0,1 1-1,-1 0 1,-8 4 0,6-2-642,-1 1 0,1 0 0,-16 12 1,22-15-344,-1 1 0,1 0 1,0 0-1,-1 0 1,2 1-1,-6 6 1,7-2-965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05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13961,'4'-5'14034,"27"5"-14955,-15-12-1139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16 200 484,'0'0'755,"-9"3"4379,9-3-5072,-1 0 1,1-1 0,-1 1-1,1-1 1,-1 1 0,1-1-1,0 1 1,-1-1 0,1 1-1,0-1 1,-1 0 0,1 1-1,0-1 1,0 0 0,-1 1-1,1-1 1,0 0 0,0 1-1,0-1 1,0 0 0,0 0-1,7-18 1184,-5 16-1208,7-14 455,1 1-1,1 0 1,1 0 0,0 1 0,1 1 0,0 0-1,17-13 1,-26 24-354,1-1 0,0 1 0,0-1 0,0 1-1,0 1 1,0-1 0,1 1 0,-1 0 0,1 0 0,-1 1-1,11-2 1,-12 3-65,0-1 0,0 2 0,0-1 0,0 1 0,0-1-1,0 1 1,0 0 0,0 0 0,0 1 0,0-1 0,0 1 0,-1 0-1,1 0 1,0 0 0,-1 1 0,0-1 0,5 5 0,46 47 861,-41-39-695,1 0 0,1-1 0,1 0 0,0-2 0,21 14 0,-30-23-194,0 1-1,1-2 0,-1 1 1,1-1-1,-1 0 1,1-1-1,0 0 0,12 1 1,7-3-304,29-3 1,-55 4 239,11-2-294,1-1 0,-1 0 0,-1-1 0,1 0 0,0-1 0,11-7 0,17-6-2728,1 6-4043,-25 11 4958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5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0 356,'15'1'3963,"-11"1"-3589,-1 0 1,1 0-1,-1 1 0,0-1 0,1 1 1,-1-1-1,0 1 0,0 0 0,-1 1 1,1-1-1,-1 0 0,0 1 1,0-1-1,0 1 0,0 0 0,0 0 1,-1 0-1,3 7 0,1 10 672,-1 1 1,3 28-1,-6-43-809,20 174 3262,34 288 2919,-55-469-6417,0 3-13,0-1 0,0 1 0,0-1 0,1 1 0,-1-1-1,1 1 1,-1-1 0,1 0 0,0 1 0,0-1 0,0 0 0,0 1 0,0-1 0,1 0-1,-1 0 1,1 0 0,-1 0 0,1 0 0,0-1 0,0 1 0,2 2 0,-3-5-91,0 1 0,0 0 0,0-1 0,0 1 1,0-1-1,0 1 0,0-1 0,0 0 0,0 1 0,0-1 1,-1 0-1,1 0 0,0 0 0,1-1 0,1-2-544,0 0-1,-1-1 0,1 1 0,-1-1 1,0 1-1,0-1 0,2-6 0,3-20-6250,-5 22 3614,1-5 573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5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597 46 13093,'63'-45'6990,"-69"45"-6415,-49 3 445,-1 3-1,-59 15 1,30-5-526,8-5-375,-104 23-2803,176-33 2301,-37 12-1842,21-2-1440,8 3-3981,9-6 4871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0 1416,'16'4'1836,"6"1"824,-6-5 4093,-176 16 1225,-86 13-7164,211-21-3165,27-6 297,0 1 0,1 0 0,-1 0 0,-11 7-1,7 1-1115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7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10 704,'0'-10'6267,"2"20"2118,-1 59-5741,1 49 766,22 162 1,-14-215-2487,4-1 1,2 0-1,2-1 1,29 63-1,-41-113-724,-1-2 0,2 1 0,-1 0-1,14 16 1,-19-27-209,0 0 0,-1 0 0,1-1 0,0 1 0,0 0 0,-1 0 0,1-1 0,0 1 0,0-1 0,0 1 0,0-1 0,0 1 0,0-1 0,0 1 0,0-1 0,2 1 0,-3-2-43,1 1-1,-1 0 1,1 0 0,-1 0-1,1 0 1,-1 0-1,1 0 1,-1-1 0,1 1-1,-1 0 1,1 0 0,-1-1-1,1 1 1,-1 0-1,1-1 1,-1 1 0,0 0-1,1-1 1,-1 1-1,0-1 1,1 1 0,0-1-1,-1-1-145,1 1-1,0-1 0,-1 1 0,1-1 0,-1 1 1,0-1-1,1 1 0,-1-1 0,0 1 0,0-1 0,0 0 1,0 1-1,0-1 0,0 1 0,-1-1 0,1 0 1,0 1-1,-2-3 0,-1-3-2278,-1 1 1,0-1-1,-1 1 0,-7-8 1,5 5 10,-8-8-1287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7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26 16377,'6'-5'903,"21"-15"5134,-214 44-1846,67-6-2594,-156 9 680,136-14-3648,120-12-641,-31 8 0,18 3-3489,29-10 4027,0 1 0,0-1 1,0 1-1,0 0 0,-4 4 0,-6 9-2704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8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3 408,'0'-1'428,"1"1"-1,0 0 1,0-1 0,0 1 0,0 0-1,0 0 1,-1-1 0,1 1 0,0 0-1,0 0 1,0 0 0,0 0-1,0 0 1,0 0 0,0 0 0,0 1-1,-1-1 1,2 0 0,-1 1-204,0-1 1,0 1 0,-1-1-1,1 1 1,0 0 0,-1-1-1,1 1 1,-1 0 0,1-1-1,-1 1 1,1 0 0,-1 0 0,1-1-1,-1 1 1,1 1 0,1 4 74,-1 1 0,0-1 0,0 0 0,0 11 0,1 1 1173,16 158 2880,0-3-1892,-7-93-1517,1 14 885,44 168 0,-54-256-1885,1 5 123,1 1 0,8 15 0,-12-26-207,1 1-1,0 0 1,0-1 0,0 1 0,0 0 0,0-1-1,0 1 1,1-1 0,-1 1 0,0-1 0,1 0-1,-1 0 1,1 0 0,0 0 0,-1 0 0,1 0 0,0 0-1,-1 0 1,1 0 0,0-1 0,0 1 0,3 0-1,-5-1 22,1-1 0,-1 1 0,0 0 0,1 0 0,-1 0 0,0 0-1,1-1 1,-1 1 0,0 0 0,0 0 0,1-1 0,-1 1-1,0 0 1,0 0 0,1-1 0,-1 1 0,0 0 0,0-1 0,0 1-1,0 0 1,0-1 0,1 1 0,-1 0 0,0-1 0,0 1-1,0 0 1,0-1 0,0 1 0,0-1 0,0 1 0,0 0 0,0-1-1,0 0 1,-2-11-5461,-1 0 908,0-4 1420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755 45 14921,'31'-31'3395,"-30"30"-2575,-3 0-646,0 0 0,-1-1 1,1 1-1,0 0 0,0 0 0,0 0 1,-1 0-1,1 0 0,0 1 0,-1-1 1,1 1-1,-1-1 0,1 1 0,-4 0 1,-40 2 1081,30 0-837,-275 25 2905,17 0-4374,258-26-291,-30 6-1,18 4-3081,4 6-4664,17-8 5674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19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1 888,'16'7'5183,"-16"-7"-5113,0 0 0,0 0 0,0 0 0,0 0 0,0 0 0,0 0 0,0 0 0,0 0 0,0 1 0,0-1 0,0 0 0,0 0 0,0 0 0,0 0 0,0 0-1,0 0 1,0 0 0,0 1 0,0-1 0,0 0 0,0 0 0,0 0 0,0 0 0,0 0 0,0 0 0,0 0 0,0 0 0,0 1 0,0-1 0,0 0-1,-1 0 211,1 0-210,0 0 0,0 0 0,0 0 0,0 0 0,0 0 0,0 0 0,0 1 0,0-1 0,-1 0 0,1 0 0,0 0-1,0 0 1,0 0 0,0 0 0,0 0 0,0 0 0,0 0 0,0 0 0,-1 0 0,1 0 0,-26 3 3454,20-3-3753,-187 6 8258,76-3-6770,1 6-4854,110-9 2148,-1 1 0,1 1 0,-1-1 1,1 1-1,-1 0 0,-6 4 0,1 5-1728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48.9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0 124,'-3'3'4405,"2"-2"-4235,1-1-1,0 0 0,0 0 1,0 0-1,0 1 1,0-1-1,0 0 1,0 0-1,0 0 0,0 1 1,0-1-1,0 0 1,1 0-1,-1 1 1,1 17 2791,7 31-1760,-5-34-11,24 206 3487,-10-65-2453,2-7-313,16 111 1154,-28-232-3958,-11-41-4304,-6-6-4490,5 8 6628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49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646 1 552,'2'0'1500,"35"3"18319,-297 7-13997,-144-6-1962,384-5-5085,31 1-2944,-3 0 229,1 0 1,0 1-1,11 2 0,-7 2 209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67 164,'0'0'691,"7"-27"7892,1-5-5008,-7 31-3242,-1-4 97,0 3-219,-2 6 1009,-16 44-690,3 0 1,2 1 0,2 1 0,-5 59-1,9-33 85,4 0 0,8 91-1,-1-123-304,1 0-1,16 55 0,-14-74-182,1-2-1,0 1 1,2-1-1,1 0 1,20 31-1,-25-44-128,1-2-1,1 1 1,-1-1-1,1 0 0,1 0 1,-1-1-1,13 7 1,-14-9-325,0-1 0,0-1 0,0 1 0,0-1 0,0-1 0,1 1 0,-1-1 0,1-1 0,0 1 0,13 0 0,-7-4-1716,-1-1-6376,2-2 5795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54.3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21 228,'-6'-20'5090,"9"28"-1125,6 39-1324,-4 72 294,21 233 1571,21-58-1184,-41-256-2822,-4-25-327,0-1 0,0 0 0,8 22 0,-10-34-190,0 1-1,0-1 1,0 0 0,1 1-1,-1-1 1,0 1 0,0-1-1,0 1 1,1-1 0,-1 1-1,0-1 1,0 0 0,1 1-1,-1-1 1,0 0 0,1 1-1,-1-1 1,0 0 0,1 1-1,-1-1 1,1 0 0,-1 0-1,1 1 1,-1-1 0,0 0 0,1 0-1,-1 0 1,1 0 0,0 1-1,8-12-1228,-7 7 492,-1 0-1,1 0 0,-1-1 0,0 1 0,1-7 0,-7-19-8603,1 15 6404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54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528 45 1168,'7'-6'2469,"0"0"0,0 1 0,16-9 2387,-25 12-3721,-2 0-823,0 1-1,1-1 1,-1 1-1,0-1 1,0 1 0,1 0-1,-1 1 1,0-1-1,-7 0 1,-45 1 1462,34 1-1216,-34-1 434,-237 5 137,288-5-1658,-43 5-1072,24 2-1949,8 4-5181,11-3 5959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0:55.0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703 0 1192,'2'0'1348,"24"0"7359,-33 1-7181,-262 28 6730,162-16-6598,-131 22-532,137-14-11110,92-18 5279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55 584,'-5'-26'3637,"-2"-2"6051,-3 71-7076,5 141 1123,1 61-1352,8-158-1666,1 151 783,2-162-5031,-7-76 3391,0 0 0,0-1 0,0 1 0,0 0 1,0 0-1,0 0 0,1 0 0,-1 0 0,0 0 0,0 0 1,0-1-1,0 1 0,0 0 0,0 0 0,1 0 1,-1 0-1,0 0 0,0 0 0,0 0 0,0 0 0,1 0 1,-1 0-1,0 0 0,0 0 0,0 0 0,0 0 1,1 0-1,-1 0 0,0 0 0,0 0 0,0 0 0,0 0 1,1 0-1,-1 0 0,0 0 0,0 0 0,0 0 1,0 1-1,0-1 0,1 0 0,-1 0 0,0 0 0,0 0 1,0 0-1,0 0 0,0 0 0,0 1 0,0-1 1,1 0-1,-1 0 0,0 0 0,0 0 0,0 1 0,0-1 1,0 0-1,0 0 0,0 0 0,0 0 0,0 1 1,0-1-1,0 0 0,0 0 0,0 0 0,0 1 0,6-8-4993,-5 4 5524,4-6-3081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15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537 39 176,'44'-34'13707,"-44"34"-13475,0-1 0,0 1-1,0 0 1,0 0 0,0 0-1,-1-1 1,1 1 0,0 0-1,0 0 1,0-1 0,-1 1-1,1 0 1,0 0 0,0 0 0,-1 0-1,1-1 1,0 1 0,0 0-1,-1 0 1,1 0 0,0 0-1,0 0 1,-1 0 0,1 0-1,0 0 1,-1 0 0,1 0-1,0 0 1,-1 0 0,-17 0 1978,-31 7-2748,34-5 1583,-33 5-487,-311 38 473,355-45-1321,-46 7-2135,48-7 1796,-1 1 0,0 0 0,0 0 0,1 0 0,-1 0 0,1 1 0,-1-1 0,-3 4 0,2 5-8321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16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547 1 732,'0'0'1270,"13"7"3241,-7-2 62,-6-5-4475,0 0 1,0 0-1,0 0 1,0 0 0,0 0-1,0 0 1,0 0 0,0 0-1,0 0 1,0 1-1,0-1 1,0 0 0,0 0-1,0 0 1,0 0-1,0 0 1,0 0 0,0 0-1,0 0 1,0 0-1,0 0 1,0 1 1282,0-1-1283,0 0 1,0 0-1,-1 0 1,1 0 0,0 0-1,0 0 1,0 0 0,0 0-1,0 0 1,0 0-1,0 0 1,0 0 0,0 0-1,0 0 1,0 0-1,0 0 1,-1 0 0,1 0-1,0 0 1,0 0-1,0 0 1,0 0 0,0 0-1,0 0 1,-193 9 7597,-105-18-2458,231 6-4631,65 3-1094,-2-1-334,39-3-16973,-13 3 13651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21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921 46 828,'5'-25'4615,"-1"4"12191,-6 25-16217,-5 8-149,-1 0 0,-1-1-1,0 0 1,-18 16 0,-52 41 749,38-34-716,-600 438 3278,601-448-3513,26-17-206,1 2 0,-23 16-1,33-20-4364,7-5 985,19-6-2070,3-1-2545,-7 6 4475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22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19 368,'-8'-19'17127,"12"40"-15711,-2 1 0,0-1-1,-2 38 1,0-4-103,50 609 5838,-15-410-6006,-34-247-1437,-1-5 41,0-1 0,0 1 0,0 0 0,1-1 0,-1 1 0,0-1 0,1 1 0,-1-1 0,1 1 0,0-1 0,0 1 0,-1-1 0,1 0-1,0 1 1,0-1 0,2 2 0,14-14-21419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22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795 64 1132,'15'-14'5786,"-14"13"-4874,0 0-1,0 0 1,0-1 0,0 1 0,1 0 0,-1 0-1,0 0 1,0 0 0,1 0 0,-1 0-1,1 1 1,2-3 1367,-1-2-1971,-6 1 3227,-6-1-2904,0 1 0,0 1 0,0 0 0,0 0 0,-1 1 0,1 0 0,-1 0 0,-14 0 0,-85 3 1419,98 0-1912,-101 9 312,-158 37 1,230-39-433,-126 26-18,164-34-310,1 0 0,0 0-1,0 1 1,0-1 0,-1 0 0,1 1-1,0-1 1,0 1 0,0-1 0,0 1 0,0-1-1,0 1 1,0 0 0,0-1 0,0 1-1,0 0 1,0 0 0,-1 2 0,2-2-399,0 0 0,-1 0 0,1 0 0,0 0-1,0 0 1,0 0 0,0 0 0,1 0 0,-1 0 0,0 0 0,0 0 0,1-1 0,-1 1 0,1 2 0,2 9-3654,0-1 102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35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1 772,'0'0'3320,"-1"3"-2250,-4 16 463,0 0 0,-1 22 0,-3 87 1063,7-85-1838,0 123 1843,22 180 1,-16-290-2152,-3-51-425,38 369 2757,-7-140-1231,-32-222-2168,0 0 0,-3 19 1,2-12-2906,0 0-3742,2-14 3695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54 508,'0'-1'161,"-1"1"0,1-1-1,0 0 1,-1 1 0,1-1 0,-1 0 0,1 1-1,-1-1 1,1 1 0,-1-1 0,1 1-1,-1-1 1,0 1 0,1-1 0,-1 1 0,1-1-1,-1 1 1,0 0 0,0-1 0,1 1 0,-1 0-1,0 0 1,0 0 0,1-1 0,-2 1-1,-4 4 139,1 0 0,0 0-1,-1 0 1,2 1-1,-1-1 1,1 1-1,-1 0 1,1 0-1,-6 11 1,5-6 97,0 0 0,1 0-1,0 0 1,0 1 0,1 0-1,1-1 1,0 1 0,-2 17 0,5-26-330,-1 1 0,0-1 1,1 1-1,-1-1 1,1 1-1,0-1 0,0 1 1,0-1-1,0 1 1,0-1-1,1 0 0,-1 0 1,1 0-1,-1 0 1,1 0-1,0 0 0,0 0 1,0 0-1,0-1 1,0 1-1,0-1 0,0 0 1,1 1-1,-1-1 1,0 0-1,1 0 0,-1 0 1,1-1-1,4 2 1,1 0 15,0-1 0,0 0 1,1 0-1,-1 0 1,0-1-1,1-1 0,-1 1 1,9-3-1,-1-1 17,0 0 0,-1-1 0,1-1 1,-1 0-1,23-14 0,-30 15-63,-1 1 1,0-1-1,0-1 1,-1 1-1,1-1 1,-1 0-1,-1-1 1,1 0-1,-1 1 1,0-2-1,-1 1 1,6-12-1,-9 17-28,0-1-1,0 1 1,0 0-1,0-1 1,-1 1-1,0-1 1,1 1-1,-1 0 1,0-1 0,0 1-1,0-1 1,0 1-1,-1-1 1,1 1-1,-1-1 1,0 1-1,1 0 1,-1-1-1,0 1 1,0 0 0,0 0-1,-1 0 1,1 0-1,-1 0 1,1 0-1,-1 0 1,1 0-1,-1 0 1,0 1 0,0-1-1,0 1 1,-2-2-1,-2-1-34,0 1 0,0 0 0,0 1-1,0-1 1,0 1 0,0 0 0,-1 1 0,1 0-1,-1 0 1,-11-1 0,-8 2-248,14-1-50,0 0 0,0 2 0,1-1 0,-15 4 1,24-4 7,1-2-442,0 2 744,1 0 1,0 0-1,0-1 0,0 1 0,-1 0 0,1 0 1,0 0-1,0 0 0,0 0 0,0 0 0,0-1 1,-1 1-1,1 0 0,0 0 0,0 0 0,0 0 0,0-1 1,0 1-1,0 0 0,0 0 0,0 0 0,0-1 1,0 1-1,0 0 0,-1 0 0,1 0 0,0-1 0,0 1 1,1 0-1,-1 0 0,0-1 0,0 1 0,0 0 1,0 0-1,0 0 0,0 0 0,0-1 0,0 1 0,0 0 1,0 0-1,0 0 0,1-1 0,-1 1 0,0 0 1,0 0-1,37-23-548,-36 23 584,0-1 1,-1 1-1,1-1 0,0 1 0,0 0 1,0 0-1,0-1 0,0 1 1,0 0-1,0 0 0,0 0 1,0 0-1,0 0 0,0 0 0,0 0 1,0 0-1,0 1 0,0-1 1,0 0-1,0 1 0,0-1 1,1 1-1,0 0 20,-1-1-1,1 1 1,-1 0 0,1 0 0,-1 0-1,1 0 1,-1 0 0,1 0 0,-1 0-1,0 1 1,2 0 0,3 14 226,0-1 1,-1 1-1,-1 0 1,0 0-1,-1 1 0,1 23 1,2 4 188,-3-28-298,38 223 2147,-25-169-1227,33 93 1,-48-160-1107,7 17 81,-7-20-113,-1 1 1,0 0-1,1 0 1,-1-1 0,0 1-1,1-1 1,-1 1-1,1 0 1,-1-1 0,1 1-1,-1-1 1,1 1-1,0-1 1,-1 0-1,1 1 1,0-1 0,-1 0-1,1 1 1,0-1-1,-1 0 1,2 1 0,-1-4-685,0 1 0,-1-1 0,1 1 0,-1-1 0,1 1 0,-1-1 0,0 1 0,0-6 0,0-10-3209,3 1 1524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35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541 15 680,'11'-10'4087,"-7"6"2317,-4 11-2582,-2 6-5076,-3 11 2174,0-1 0,-1 1-1,-13 27 1,4-7-124,-3 10 113,-2-2 1,-2-1-1,-3 0 0,-41 65 0,64-113-846,0 0 0,-1 0 0,1 0 0,-1 0 0,1 0 0,-1 0 0,0-1 0,0 1 0,0-1 0,-1 0 0,1 0 0,0 0 0,-1 0 0,1-1 0,-1 0 1,0 1-1,-7 0 0,7-1 0,-1-1 0,0-1 1,0 1-1,1-1 1,-1 0-1,0 0 0,1 0 1,-1-1-1,1 1 1,0-1-1,-1 0 0,1 0 1,-7-6-1,-11-7-173,-27-26-1,29 23-1888,-34-23 0,46 37-327,0-1 1,0 1-1,0 0 0,-16-4 0,5 4-879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36.3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33 165 256,'-15'-8'3714,"9"5"438,6 3-3727,-1-1 0,1 1-1,-1 0 1,1 0 0,-1 0-1,1 0 1,-1-1 0,1 1 0,-1 0-1,1 0 1,-1-1 0,1 1-1,-1 0 1,1-1 0,-1 1 0,1 0-1,-1-1 1,1 1 0,0-1-1,-1 1 1,1-1 0,0 1 0,0-1-1,-1 1 1,1-1 0,0 1 0,0-1-1,0 1 1,-1-2 0,2 1-116,-1 0 1,0 0 0,1 0 0,-1-1-1,1 1 1,-1 0 0,1 0 0,-1 0-1,1 0 1,0 0 0,-1 0-1,1 0 1,1-1 0,38-28 3,-34 25 977,15-7-823,0 1 0,0 1-1,1 0 1,32-8 0,-26 10-298,1 1 1,0 2-1,0 0 1,0 2-1,0 2 1,1 0-1,-1 2 1,37 6-1,-15 1-46,0 2 0,-1 3 0,89 35 0,-104-34-77,0 2 1,42 27-1,-66-36-42,0 0-1,-1 2 1,1-1-1,-2 1 1,1 0-1,-1 1 1,-1 0-1,0 1 1,0-1-1,7 16 1,-12-21-5,-1 0 1,0 1-1,0-1 1,-1 1 0,0 0-1,0-1 1,0 1 0,-1 0-1,0 0 1,0 0-1,0-1 1,-1 1 0,1 0-1,-2 0 1,1-1 0,0 1-1,-1-1 1,0 1-1,-1-1 1,1 0 0,-1 1-1,0-1 1,0-1 0,-5 7-1,-1 0 30,0-1 1,0-1-1,-1 1 0,0-2 0,-1 1 0,0-1 1,0-1-1,-1 0 0,-18 8 0,-31 7 234,0-2-1,-92 16 1,-27 7 102,85-17-365,83-20-2577,11-5 1448,0 0 1,0 0-1,0-1 0,0 1 1,0 0-1,1 0 1,-1 0-1,0 0 0,1 0 1,-1 0-1,1 1 1,-2 1-1,1 1-2116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37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1184,'1'0'174,"-1"-1"0,0 1 1,0 0-1,0-1 0,0 1 0,0-1 0,1 1 0,-1 0 0,0-1 0,0 1 1,1-1-1,-1 1 0,0 0 0,1-1 0,-1 1 0,0 0 0,1 0 0,-1-1 1,1 1-1,-1 0 0,0 0 0,1-1 0,-1 1 0,1 0 0,-1 0 1,1 0-1,-1 0 0,1 0 0,-1 0 0,0 0 0,1 0 0,-1 0 0,1 0 1,0 0-1,0 0 106,0 1 1,0 0-1,-1 0 1,1 0-1,0 0 1,-1-1-1,1 1 1,0 0-1,-1 0 1,1 0-1,-1 0 1,1 1-1,-1 0 1,10 40 2926,9 211 2883,-4-50-3358,35 299 3194,-48-481-5689,-3-15-202,1-1 1,1 0-1,-1 0 1,1 0 0,0 0-1,0 0 1,0 0-1,1 0 1,4 9-1,-6-13-62,0-1-1,1 1 1,-1 0-1,0-1 1,1 1-1,-1-1 1,1 1-1,-1-1 0,1 0 1,-1 1-1,1-1 1,-1 1-1,1-1 1,-1 0-1,1 1 1,-1-1-1,1 0 0,0 0 1,-1 1-1,1-1 1,0 0-1,-1 0 1,1 0-1,-1 0 1,1 0-1,0 0 1,-1 0-1,1 0 0,0 0 1,1-1-73,-1 1-1,0-1 1,0 0 0,1 0-1,-1 0 1,0 0 0,0 0-1,0 0 1,0 0 0,0 0-1,0 0 1,1-2 0,2-4-772,0-1 0,-1 0 0,5-10 0,-4 1-1386,1-10-5793,-3 12 4155,1-2 331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38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727 120 844,'99'-27'17437,"-99"27"-17263,1-1 1,0 1-1,0 0 0,-1 0 1,1 0-1,0-1 0,0 1 1,-1 0-1,1-1 0,0 1 1,-1-1-1,1 1 0,0-1 1,-1 1-1,1-1 0,-1 1 1,1-1-1,-1 1 0,1-1 1,-1 0-1,0 1 0,1-1 1,-1 0-1,0 0 0,1 1 1,-1-1-1,0 0 0,0 0 1,1 0-1,-2-1 26,1 0 0,0 1 0,-1-1 0,1 0 0,-1 1 0,1-1 0,-1 1 0,0-1 0,0 1 0,0-1 0,0 1 0,-2-3 0,-2-1 284,1 0-1,-2 0 1,1 0 0,-1 1 0,-10-7-1,8 7-210,0 1-1,0 0 1,0 1-1,0 0 1,-1 0 0,1 1-1,-14-1 1,-64 4 641,49 0-571,-122 5-12,-155 4-1087,253-15-1578,22 0-2844,39 4 4232,-7 0-2045,1 13-10241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38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805 167 40,'23'-9'1316,"37"-10"3619,-50 16-2453,0 1-1,0 0 0,19 0 1,-27 2 1135,-10 1-2465,-20 1 135,-1-1 1,-53-6 0,-67-16 980,110 15-1846,-301-53 2214,215 36-2969,98 18-82,1 0-1059,-1 1 0,-34-1 0,53 6-1940,14 1-3355,8 1 625,-8-2 6886,25 2-4121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39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1 343 732,'5'-4'1034,"1"0"0,0 0-1,0 1 1,1 0 0,-1 0 0,1 0 0,-1 1-1,14-3 1,-17 5-808,-1 0-1,1 1 0,0 0 0,-1-1 1,1 1-1,-1 0 0,1 0 0,-1 0 1,1 1-1,-1-1 0,0 1 0,0-1 1,1 1-1,-1 0 0,0-1 0,-1 1 1,1 0-1,0 0 0,0 1 0,-1-1 1,1 0-1,-1 1 0,0-1 0,1 3 1,5 10 370,-2-1 1,0 1 0,3 17 0,-2-10 276,29 97 2914,-35-118-3756,0-1-1,0 1 0,0-1 0,0 1 1,1-1-1,-1 1 0,0 0 0,0-1 0,0 1 1,0-1-1,1 1 0,-1-1 0,0 1 1,0-1-1,1 0 0,-1 1 0,0-1 0,1 1 1,-1-1-1,1 1 0,-1-1 0,1 0 1,-1 0-1,0 1 0,2-1 0,4-10 612,-1-27-153,-7-26-74,-15-93 0,-24-62-148,30 162-152,10 17 68,1 38 19,7 4-104,258 115 1322,-257-115-1387,525 238 2599,-527-238-2573,0 1 0,0-1-1,0 2 1,0-1 0,-1 1-1,7 6 1,-11-10-43,0 0 0,0 0-1,0 1 1,0-1 0,0 1 0,0-1 0,0 0-1,-1 1 1,1 0 0,-1-1 0,1 1 0,-1-1-1,1 1 1,-1 0 0,0-1 0,0 1 0,0 0-1,0-1 1,0 1 0,0-1 0,0 1 0,0 0-1,-1-1 1,1 1 0,-1 0 0,1-1-1,-1 1 1,0-1 0,1 1 0,-1-1 0,0 0-1,-2 3 1,-1 1 37,-1-1 1,0 1-1,0-1 0,0 0 0,0 0 1,-1 0-1,1-1 0,-1 0 0,-7 3 1,-58 18 324,67-22-358,-281 66 537,-1-1-883,281-65-123,-1 0-1,0 0 0,1 0 0,-1 1 0,-6 4 1,11-7 105,0 1 0,0-1 0,1 1 0,-1 0 0,0-1 0,1 1 0,-1 0 0,1 0 0,-1-1 0,1 1 0,-1 0 0,1 0 0,-1 0 0,1 0 0,0-1 0,-1 3 0,1-2-340,0 0 0,0 0 1,1 0-1,-1 1 0,0-1 0,0 0 0,1 0 1,-1 0-1,1 0 0,-1 0 0,1 0 0,-1 0 1,1-1-1,-1 1 0,1 0 0,0 0 1,1 1-1,8 7-3499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43.90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 54 884,'34'-54'10589,"-31"60"-10190,-1 0 0,0 1 0,0-1 0,-1 0 0,0 1 0,0-1 0,-1 1 0,1 6 0,-6 57 954,3-46-838,-14 724 6398,17-535-5554,-1-210-1421,-2 34-20,2-36 11,0 0 0,0 0 0,0 0 0,0 0 0,0 0 0,-1 0 0,1 0 0,0 0 0,0 0 0,-1 0 0,1 0 0,-1-1 0,1 1 0,-1 0 0,1 0 0,-1 0 0,1-1 0,-1 1 0,0 0 0,1 0 0,-1-1 0,0 1 0,0-1 0,1 1 0,-1-1-1,0 1 1,0-1 0,0 1 0,-1-1 0,0 0-359,0-1 0,-1 0-1,1 0 1,0 0 0,0 0-1,0-1 1,0 1 0,-10-11-1722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44.26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1205 56 936,'41'-12'13283,"-50"13"-12231,-112-1 1988,-160-19 0,98 4-2048,-187 4-609,198 29-2366,137-12-597,-40 14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1:44.86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2463 567 996,'11'-8'2460,"-10"7"-2307,-1 1 1,1-1 0,-1 0-1,0 0 1,1 1 0,-1-3 0,0 3-21,0-1 1,0 0-1,0 0 1,0 1-1,-1-1 1,1 0-1,0 0 1,-1 1 0,1-1-1,-4-4 936,3 4-936,0 0 1,-5-2 361,1-1 0,-1 1 0,0 0 0,-10-4 0,-27-7 592,-1 1 1,-59-8 0,-94-4 210,148 20-980,-310-24 1219,265 27-882,-172 19 0,198-7-389,1 4-1,1 2 1,0 2 0,-68 31-1,84-27-16,1 3 0,1 1-1,2 2 1,0 2 0,-67 60 0,64-43-14,3 2 1,1 2 0,3 1 0,3 3 0,1 1 0,4 2 0,1 1 0,-24 64-1,29-51 28,3 0-1,3 2 0,3 1 1,3 0-1,4 1 0,-4 137 1,15-165-99,3-1 1,2 0 0,1 0 0,3 0-1,2-1 1,22 65 0,-7-47 14,4 0 0,2-1 0,2-2 1,3-2-1,3-1 0,3-2 0,1-2 0,3-1 0,61 52 0,-61-68-84,1-2-1,1-3 0,2-1 0,1-3 0,2-2 0,55 19 0,-14-13 37,1-4 0,170 28-1,-130-38-29,0-7 0,1-5 0,252-22 0,-234-4-47,-1-5 0,-1-8 0,166-57 0,-230 59-31,-1-4 1,-2-3-1,-1-4 0,-3-4 0,94-69 0,-123 76-7,-3-3-1,-1-2 0,-2-1 1,-3-3-1,-1-1 0,-3-3 0,-1 0 1,42-84-1,-51 77-2,-4-1 0,-2-1 1,-3 0-1,-2-2 0,-4 0 0,-2-1 0,-2 0 0,0-74 1,-9 71-2,-3 0 0,-3 0 0,-3 0 0,-3 1 0,-3 0 1,-2 1-1,-46-113 0,26 98-15,-4 1 0,-3 2 0,-4 1 0,-3 3 0,-3 3 0,-3 1 0,-3 3-1,-3 3 1,-103-82 0,115 108-126,-2 2-1,-1 2 1,-1 3 0,-2 2-1,-1 2 1,-1 3-1,-1 3 1,-1 2-1,-110-18 1,102 27-506,0 4 0,0 2-1,0 3 1,0 4 0,0 2 0,1 3 0,0 3 0,-128 41 0,61-2-5280,-248 134-1,129-38 2177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10.81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548 17 252,'0'0'573,"7"31"5781,-7-30-6276,1 0 0,-1 0 0,1 0 1,-1 0-1,1 0 0,0-1 0,0 1 1,0 0-1,-1 0 0,1-1 1,0 1-1,0 0 0,0-1 0,2 2 1,-2-2-47,-1 0 0,1 1 0,0-1 0,-1 0 0,1 1 0,0-1 0,-1 1 0,1-1 0,0 1 0,-1 0 0,1-1 0,-1 1 0,1-1 0,-1 1 0,1 0 0,-1 0 0,1-1 0,-1 1 0,1 1 0,18 19 390,-15-11-393,-1 0 1,0-1 0,0 1-1,-1 0 1,-1 0-1,0 0 1,0 16 0,-5 55-2,2-52 38,0 0 1,4 30-1,48 277 299,-28-239-818,-19-82 297,0 3-224,0 1-1,1 21 0,-1-18-223,-2-19 469,-1 0-1,1 0 1,-1-1 0,0 1-1,0 0 1,0 0 0,0 0 0,0 0-1,-1 5 1,0-6 137,-3 1 13,-1 1 0,0-1 0,1 0 0,-9 3 0,-27 8 305,-2-1-1,-70 11 1,-87 0 256,158-20-415,-82 2 945,109-5-849,-12 1 737,25-2-972,0 0 0,1 0-1,-1 0 1,0 0 0,0 0 0,0 0 0,1 0 0,-1 0 0,0-1 0,0 1 0,0 0 0,1 0-1,-1-1 1,0 1 0,1-1 0,-1 1 0,0 0 0,1-1 0,-2 0 0,1-3-26,0 1 1,1-1 0,0 1 0,-1-1 0,1 1-1,0-1 1,1 0 0,-1 1 0,2-6 0,0-10-2,-5-50-441,-2 0 0,-24-110 1,16 68-143,8 56 366,4 26 117,1 0 0,1 0-1,1 1 1,2-1 0,1 1 0,1 0-1,11-29 1,-1-9-44,-12 49 132,0 0-1,1-1 1,0 1-1,14-27 0,-10 26 12,10-15 1,-15 29 12,0 0 1,-1 1-1,2-1 1,-1 1-1,0-1 0,1 1 1,-1 1-1,1-1 1,0 1-1,0 0 0,10-3 1,-10 4 32,1 0 0,0 1 0,-1-1 0,1 2 0,0-1 0,0 0 0,-1 1 0,1 0 0,0 1 0,-1-1 0,1 1 0,-1 0 1,0 1-1,0-1 0,1 1 0,-2 0 0,10 6 0,4 6 221,0 1 1,32 36 0,-26-25-44,86 110 847,-95-117-976,-14-19-114,-1 0 0,1 0 0,-1 1-1,1-1 1,-1 0 0,1 0 0,-1 1 0,0-1 0,0 1 0,0-1 0,0 0-1,0 3 1,-3-9-20,0 0 0,0 0-1,0-1 1,0 1 0,1 0 0,0-1-1,0 1 1,1-1 0,-1 0 0,0-8-1,-1-5-111,0 8 70,1 0 1,0 0 0,0-1-1,2 1 1,-1 0 0,2-1-1,-1 1 1,4-15-1,-4 25 80,1-1 0,0 0 0,0 1 0,0-1-1,0 1 1,0-1 0,0 1 0,0 0-1,1-1 1,1-1 0,-2 2 10,0 0 27,3 2 16,-2-1-31,0 1 0,1-1 0,-1 1 0,0 0 0,0 0 0,1 0 0,-1 0 0,0 1 0,0-1 0,0 1 0,0-1 1,-1 1-1,1-1 0,2 4 0,0 0 33,0 0 0,-1 0 0,0 0 1,0 1-1,3 10 0,-2-7 5,-1 1-1,-1 0 1,1 0-1,-2 1 1,0-1-1,0 0 1,-1 13-1,0-19-42,-1 1-1,1 0 1,-1-1-1,-1 1 1,1 0-1,0-1 1,-1 1 0,0-1-1,0 0 1,-1 0-1,1 0 1,-1 0-1,0 0 1,0 0-1,-7 6 1,8-8-20,-1 0-1,0 0 1,1-1 0,-1 1-1,0-1 1,0 1 0,0-1 0,0 0-1,-1 0 1,1 0 0,0-1 0,0 1-1,0-1 1,-1 1 0,1-1-1,0 0 1,-1-1 0,1 1 0,0 0-1,0-1 1,0 0 0,-1 0 0,-2-1-1,2 0-14,1 0 0,0 0 0,-1 0-1,1-1 1,0 1 0,1-1 0,-1 0-1,0 0 1,1 0 0,-1 0 0,1 0 0,0 0-1,0-1 1,0 1 0,-1-5 0,1 3-11,0 1 1,0-1 0,1 0 0,-1 0-1,1 0 1,0 0 0,1 0 0,-1 0-1,1-1 1,1-7 0,-1 13 33,0 0 1,0-1-1,0 1 0,0 0 1,1 0-1,-1 0 0,0-1 1,0 1-1,0 0 1,1 0-1,-1 0 0,0 0 1,0 0-1,1 0 0,-1-1 1,0 1-1,0 0 1,1 0-1,-1 0 0,0 0 1,0 0-1,1 0 0,-1 0 1,0 0-1,0 0 1,1 0-1,-1 0 0,0 0 1,1 0-1,-1 0 0,0 0 1,0 0-1,1 1 1,-1-1-1,0 0 0,0 0 1,0 0-1,1 0 0,-1 0 1,0 1-1,0-1 1,0 0-1,1 0 0,-1 0 1,0 1-1,0-1 0,0 0 1,0 0-1,1 1 1,-1-1-1,0 0 0,11 11 39,-8-5-9,1 0 1,-1 0 0,0 1-1,0-1 1,-1 0 0,0 1-1,0 0 1,1 7 0,2 8 80,40 152 799,-45-172-900,0-1-1,1 1 1,-1 0-1,0 0 1,0-1 0,0 1-1,0 0 1,0 0-1,0-1 1,0 1-1,-1 0 1,1 0-1,0-1 1,-1 1-1,-1 3 1,1-4 23,-2-6-47,-6-10-58,1 0 0,0-1 0,1 0 0,1 0 0,0-1 0,-5-30 0,-9-24-211,17 60 230,2 9 45,1-1 0,0 1 0,-1 0 0,0 0 0,1 0 0,-1 0-1,0 0 1,0 0 0,0 0 0,0 0 0,0 1 0,-1-1 0,1 0 0,-2-1 0,2 2-5,-1 6 11,-2 8 46,1 0 0,0 0 0,0 0 0,2 0 0,-1 21 0,6 74 441,1-17 2,-3-59-308,-1-25-136,0 1-1,0-1 0,-1 0 1,0 0-1,0 0 0,-2 9 1,0-21-129,-15-44-323,12 33 181,0 1 1,0 0 0,-15-26 0,20 40 221,0 1 1,0-1 0,-1 1 0,1-1 0,0 1 0,0 0 0,-1-1 0,1 1 0,0 0 0,-1-1 0,1 1 0,0 0 0,-1-1 0,1 1-1,-1 0 1,1 0 0,-1-1 0,1 1 0,0 0 0,-1 0 0,1 0 0,-1 0 0,1-1 0,-1 1 0,1 0 0,-1 0 0,1 0 0,-1 0-1,1 0 1,-1 0 0,1 1 0,-1-1 0,1 0 0,-1 0 0,1 0 0,-1 0 0,1 0 0,0 1 0,-1-1 0,1 0 0,-1 0 0,1 1-1,0-1 1,-1 0 0,1 1 0,0-1 0,-1 0 0,1 1 0,0-1 0,-1 1 0,1-1 0,0 0 0,0 1 0,-1-1 0,1 1 0,0-1 0,0 1-1,0 0 1,-13 30-3,8-11 187,1 1 0,2 0 0,0-1 1,1 1-1,3 38 0,-1-7 278,-3-33-310,2-17-150,1-8-133,-5-117-440,4 122 697,-1 6-36,0 179 1149,3-89-410,-5-78-653,-3-24-145,-4-29-202,6-3-78,1 0 1,4-72-1,-1 109 262,0 1 0,1 0 0,-1 0 0,0-1 1,0 1-1,0 0 0,1 0 0,-1-1 0,1 1 0,-1 0 1,1 0-1,-1 0 0,1 0 0,0 0 0,-1 0 1,1 0-1,0 0 0,0 0 0,0 0 0,0 0 0,0 0 1,2 0-1,-2 1 11,0 1 0,0-1 0,0 1 0,0 0 0,1 0 0,-1 0 0,0 0 0,0 0 0,-1 0 0,1 0 0,0 0 0,0 0 0,1 2 0,-2-3-7,5 10 82,1 1-1,-1 1 1,-1-1 0,0 1 0,-1-1 0,0 1 0,-1 0 0,1 17-1,1-2 54,0-6-37,6 46 170,-10-60-253,1 0 1,-1 0 0,0 1-1,-1-1 1,0 0-1,-3 13 1,4-19-30,0-1 0,0 1 0,0-1 0,-1 1 0,1-1 0,0 1 0,0-1 0,0 0 0,-1 1 0,1-1 0,0 1 0,0-1 0,-1 1-1,1-1 1,0 0 0,-1 1 0,1-1 0,-1 0 0,1 1 0,0-1 0,-1 0 0,1 0 0,-1 1 0,1-1 0,-1 0 0,1 0 0,-1 0 0,1 1 0,-1-1 0,1 0 0,-1 0 0,1 0 0,-1 0 0,1 0 0,-1 0 0,1 0 0,-1 0 0,1 0 0,-1-1 0,1 1 0,-1 0 0,1 0 0,-1 0 0,1 0 0,0-1-1,-1 1 1,1 0 0,-1-1 0,1 1 0,-1-1 0,-17-18-255,10 4 54,0 0 1,1 0 0,1-1 0,1 0 0,0 0-1,-4-32 1,4 24-3,-4-12-80,2-1 0,2 0 0,1 0-1,2-55 1,1 91 294,1-1 1,0 1-1,0-1 0,0 1 0,1 0 0,-1-1 0,0 1 0,0 0 0,1-1 1,-1 1-1,1 0 0,-1-1 0,1 1 0,0 0 0,-1 0 0,1 0 0,0 0 1,0-1-1,0 1 0,0 0 0,0 0 0,0 1 0,0-1 0,0 0 0,2-1 1,2 4 152,1 3-67,0 1 0,-1 0 0,1 0 0,-1 0 0,-1 1-1,6 7 1,24 50 461,-26-48-420,1 0-3,80 145 1183,-88-160-1306,19 26 221,-19-26-227,-1 0-1,1-1 1,0 1 0,-1 0 0,1-1-1,0 1 1,-1-1 0,1 1-1,0-1 1,-1 1 0,1-1-1,0 1 1,0-1 0,0 0-1,-1 1 1,1-1 0,0 0-1,0 0 1,0 0 0,0 1-1,0-1 1,0 0 0,-1 0-1,1 0 1,0-1 0,0 1 0,0 0-1,0 0 1,1-1 0,1-5-80,1-16-110,-1 1 0,-1-1 0,-1 0 0,-3-37 0,2-42-393,0 100 583,0 0 0,0 0 0,0 1-1,0-1 1,1 0 0,-1 0-1,0 0 1,0 1 0,0-1 0,1 0-1,-1 0 1,0 1 0,1-1-1,-1 0 1,1 1 0,-1-1 0,1 0-1,-1 1 5,1 0 0,-1 0 0,0 0 0,1 0 0,-1-1 0,0 1 0,1 1-1,-1-1 1,0 0 0,1 0 0,-1 0 0,0 0 0,1 0 0,-1 0 0,0 0 0,0 0 0,1 0-1,-1 1 1,0-1 0,0 0 0,1 0 0,-1 0 0,0 1 0,0-1 0,1 0 0,-1 0 0,0 1-1,17 24 311,-15-20-324,13 22 425,-1 1 0,20 58 0,-12-28 69,0-4-48,48 128 1260,-67-166-1534,-3-12-225,-3-7-502,-85-248-4960,55 146 954,11 42 2510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16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1 92,'0'0'14357,"3"1"-13140,-3-1-1081,0 0-1,0 0 1,0 0-1,1 1 1,-1-1-1,0 0 1,0 0-1,0 0 1,1 0-1,-1 0 1,0 1-1,0-1 1,0 0 0,0 0-1,0 0 1,1 1-1,-1-1 1,0 0-1,0 0 1,0 0-1,0 1 1,0-1-1,0 0 1,0 0-1,0 1 1,0-1-1,0 0 1,0 0-1,0 1 1,0-1 0,0 0-1,0 0 1,0 0-1,0 1 1,0-1-1,0 0 1,0 0-1,0 1 1,0-1-1,-1 0 1,1 0-1,0 0 1,0 1-1,0-1 1,0 0-1,0 0 1,-1 0-1,1 0 1,0 1 0,-18 8 2601,-36 5-1432,43-11-229,-236 47 4130,150-36-5206,92-13 0,-12 3 0,15-3 0,1-1 1,1 0 0,0 0-1,0 1 1,0-1 0,0 0 0,0 0-1,-1 0 1,1 0 0,0 0 0,0 1-1,0-1 1,0 0 0,0 0 0,0 0-1,0 1 1,-1-1 0,1 0 0,0 0-1,0 0 1,0 1 0,0-1 0,0 0-1,0 0 1,0 0 0,0 1 0,0-1-1,0 0 1,0 0 0,0 0 0,0 1-1,1-1 1,-1 0 0,0 0 0,0 0 0,0 1-1,0-1 1,0 0 0,0 0 0,0 0-1,0 0 1,1 1 0,-1-1 0,0 0-1,0 0 1,5 5-171,6 6-1772,0-2-3289,6 4-7983,-8-5 8819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60 164,'0'-2'336,"1"-1"-1,-1 0 1,0 1-1,1-1 1,0 0-1,0 1 1,-1-1-1,1 1 1,1 0-1,-1-1 1,0 1-1,1 0 1,-1-1-1,1 1 1,-1 0-1,1 0 1,0 0-1,0 0 1,0 1 0,0-1-1,0 1 1,1-1-1,-1 1 1,0 0-1,1-1 1,-1 1-1,1 0 1,4-1-1,-6 2-248,1 0 1,-1 0-1,0 0 0,0 0 0,1 0 0,-1 0 1,0 0-1,0 0 0,0 0 0,1 1 0,-1-1 1,0 0-1,0 1 0,2 0 0,2 1 155,9 2 209,-1 0-1,0 1 1,0 0 0,0 1 0,-1 0 0,0 1-1,19 14 1,2 5 411,36 37-1,-31-24-362,-1 3-1,-2 1 1,-2 1 0,-2 2-1,50 99 1,-52-80-81,-3 0 1,-2 2-1,-3 1 0,14 88 1,-27-105-192,-2 0 0,-3 1 0,-2-1 0,-2 1 0,-2-1 0,-19 97 0,16-127-463,0 0-1,-2 0 1,0 0 0,-1-1-1,-17 28 1,-4-2-3863,-2-1-4925,16-25 5828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0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2 328,'4'-1'14507,"-1"18"-13707,-2 1-1,0 34 0,0-7-110,46 463 3244,-29-368-2996,-11-91-2849,-7-48 725,-10-24-13266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0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545 8 240,'23'-8'16278,"-324"76"-10763,181-44-4637,39-12-1515,18-3-5515,60-8 4063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1.0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337 11 320,'27'-9'5845,"-19"7"4036,-175 25-5119,51-12-4400,107-11-900,-31 1-1009,21-5-1962,3-5-4124,12 3 4782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1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9 528,'0'0'242,"0"-1"1,0 1-1,1 0 0,-1-1 1,0 1-1,0-1 1,0 1-1,0 0 0,1-1 1,-1 1-1,0 0 0,0-1 1,0 1-1,1 0 0,-1-1 1,0 1-1,1 0 0,-1 0 1,0-1-1,1 1 1,-1 0-1,0 0 0,1 0 1,-1-1-1,1 1 0,-1 0 1,0 0-1,1 0 0,2 11 4002,-2-6-5066,1 20 2297,0-1 0,-3 43-1,0 15 169,14 70 1427,42 191 0,-20-213-1867,-34-128-1287,-1-1-1,1 1 0,0 0 1,0-1-1,0 1 0,0-1 1,0 1-1,0-1 0,1 1 1,-1-1-1,3 2 0,-1 0-504,-1-5-1903,2-6 812,0-10-8590,-1 10 7277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2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485 23 736,'25'-22'13157,"-31"23"-12264,-46 10 867,0-2 1,-67 3-1,74-10-1425,-78 4-56,39-5-4643,81-1 3655,-9 0-1482,4 4-4585,3 1 4391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2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358 0 360,'0'0'1196,"3"0"-8,0 1-1012,11 1 1821,-14-2-1923,1 0-1,-1 0 1,0 0 0,0 0-1,0 0 1,0 0-1,0 0 1,1 0 0,-1 0-1,0 0 1,0 0-1,0 0 1,0 0-1,0 0 1,1 0 0,-1 0-1,0 0 1,0 0-1,0 0 1,0 0 0,1 0-1,-1 0 1,0 0-1,0 0 1,0 0 0,0 0-1,0 0 1,0 0-1,1 1 1,-1-1-1,0 0 1,0 0 0,0 0-1,0 0 1,0 0-1,0 0 1,0 1 0,0-1-1,0 0 1,0 0-1,1 0 1,-1 0 0,0 0-1,0 0 1,0 1-1,0-1 1,0 0-1,0 0 1,0 0 0,0 0-1,0 1 1,0-1-1,0 0 1,0 0 0,0 0-1,0 0 1,-1 0-1,1 1 1,0-1 0,0 0-1,0 0 1,0 0-1,0 0 1,-17 10 1100,-1-1 1,0 0-1,0-2 1,-21 6-1,-84 19 2195,87-24-2535,-14 2-170,5-2-3731,44-7 2526,0-1 1,0 0-1,-1 0 1,1 1 0,0-1-1,0 1 1,0-1-1,0 1 1,0-1-1,0 1 1,0 0-1,1-1 1,-1 1-1,0 0 1,0 0-1,-1 1 1,1 6-2371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5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9 864,'-7'-9'4714,"2"9"-538,4 2-3908,0 0 0,1 0 0,-1 0 0,0 0 0,0 0 0,1 0 0,0 0 0,-1 0 0,1 4 0,-3 31 1406,1 1 0,6 73 0,22 75 752,-13-109-1319,23 94 1143,-17-91-2253,-15-72-1619,-1-14-855,0-15-4803,-3 10 3246,0-1 1227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6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475 60 984,'15'-27'6161,"-15"25"-5937,-1 1 1,0 0 0,0-1 0,0 1-1,0 0 1,0 0 0,0 0 0,0 0-1,0 0 1,0 0 0,-1 0-1,1 0 1,0 0 0,-3-1 0,-8-2 357,-1 1 0,1 1 1,-1 0-1,1 0 0,-1 1 0,0 0 1,1 2-1,-1-1 0,-13 3 1,-11 0 247,-109 10 986,29-2-6023,87-13-3683,28 2 5418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7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22 856,'1'-1'164,"1"0"203,-1 1 0,1-1 0,-1 0 0,0 0 0,1 0 1,-1 0-1,0-1 0,1 1 0,-1 0 0,0-1 1,1-1-1,-1 2 441,0 0 379,3-3-916,-1 6 4532,0 3-4430,0 1 1,0-1-1,-1 1 0,1 0 1,-1-1-1,-1 1 0,1 0 1,0 9-1,5 57 1323,-6-45-1238,53 416 3974,-52-433-4367,24 119 35,-26-128-197,1 0 0,-1 0 0,0 0 1,1 0-1,-1 0 0,1 0 0,-1 0 0,1 0 0,-1 0 0,1-1 0,0 1 0,-1 0 0,1 0 1,0-1-1,0 1 0,0 0 0,4 3-2153,2-14-11583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7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626 55 896,'1'-1'275,"-1"1"-1,1-1 1,-1 0 0,1 0-1,-1 0 1,0 0-1,1 0 1,-1 0 0,0 0-1,0 0 1,0 0-1,0 0 1,1 0 0,-1 0-1,0 0 1,-1 0-1,1 0 1,0 0 0,0 0-1,0 0 1,-1 0 0,1 0-1,0 1 1,-1-1-1,0-1 1,-1 0 2,-1 1 1,1 1-1,-1-1 0,1 0 0,-1 1 1,0-1-1,1 1 0,-1 0 1,-4 0-1,7 0-272,-197-12 6275,12 1-3487,40 10-3531,111 2-3117,1-1-3571,31 0 4602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1 321 300,'8'14'9482,"-4"-20"-7311,-1 0-2792,15-25 1415,0 2 0,3 0 0,0 1 0,2 1 0,43-40-1,-43 46-266,2 1-1,0 1 0,37-22 0,-60 40-477,1-1 0,0 1 0,0 0 1,-1-1-1,1 1 0,0 1 0,0-1 0,0 0 1,0 1-1,1-1 0,-1 1 0,0 0 1,0 0-1,0 0 0,0 1 0,0-1 1,0 1-1,0-1 0,0 1 0,0 0 0,0 0 1,0 0-1,0 1 0,-1-1 0,1 1 1,0 0-1,3 3 0,5 4 126,-1 2 1,-1-1-1,1 1 0,13 24 1,12 11 342,-23-35-397,1 0 0,0 0-1,0-2 1,1 0 0,0 0-1,1-1 1,-1-1 0,2 0-1,26 7 1,-21-8-112,1-2-1,-1 0 1,1-1 0,0-1-1,0-1 1,39-3 0,160-14-4416,-194 15 2068,14 4-5852,-25 2 5567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50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10 812,'-4'-7'6542,"2"5"-3173,3 4 463,29 145 1415,6 81-2317,-32-198-2542,4 29 24,2 12 597,20 76-1,-29-145-1077,0 0 1,-1 1-1,1-1 0,0 0 1,0 0-1,0 0 0,0 0 1,0 0-1,3 2 0,-4-3-589,2-5-282,3-30-2654,-2-4-7709,-3 26 8300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50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447 9 524,'56'-8'18344,"-65"9"-17101,-185 21 4909,89-12-3582,35-2-3601,-43 10-9013,103-14 4004,9 1 1835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8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36,'8'-16'11265,"-4"36"-10267,-1 0 0,-1-1 0,0 2 0,-1-1 0,-3 27 1,1 22 207,5 63 620,6-1 0,28 135 0,-37-261-1786,1 1-1,-1-1 1,1 0-1,0 0 1,4 9-1,-5-13-100,0 0 1,0 1-1,0-1 0,0 0 0,0 0 0,0 0 0,0 0 0,0 0 1,0 0-1,1 0 0,-1 0 0,0 0 0,1-1 0,-1 1 0,0-1 1,1 1-1,-1-1 0,1 1 0,-1-1 0,1 0 0,-1 1 0,1-1 1,1 0-1,-2-1-161,1 1 1,-1 0 0,1-1-1,-1 1 1,0-1-1,1 0 1,-1 1 0,0-1-1,0 0 1,1 0 0,-1 0-1,0 0 1,0 0-1,0 0 1,0 0 0,0 0-1,0 0 1,-1 0 0,1-1-1,1-1 1,12-27-9181,-14 29 8990,3-11-2564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9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541 17 1304,'0'0'162,"0"0"0,1-1-1,-1 1 1,0 0 0,0 0-1,0-1 1,0 1 0,0 0 0,0-1-1,0 1 1,0 0 0,0-1 0,0 1-1,0 0 1,0 0 0,0-1-1,0 1 1,0 0 0,0-1 0,0 1-1,0 0 1,0 0 0,0-1-1,-1 1 1,1 0 0,0-1 0,0 1-1,0 0 1,0 0 0,-1-1 0,1 1-1,0 0 1,0 0 0,-1 0-1,1 0 1,0-1 0,0 1 0,-1 0-1,1 0 1,-19-5 2121,-20 4-406,-126 5 2836,56-3-2350,36 3-3627,13 2-2595,1 4-3332,46-7 4788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49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0 844,'3'3'5267,"-9"-1"-1982,-24 2-611,-40 1-633,40-3-1392,1 1 0,0 1 1,-33 9-1,45-8-1404,1 1 0,-22 10 0,27-10-839,1 0 0,0 0-1,0 1 1,-10 9 0,3 2-730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3:51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 91 624,'-3'-10'4270,"-5"-3"6162,-5 14-7011,-1 1-3432,-115 14 3276,125-15-2667,6-3-254,12-5-170,29-9-179,204-41 312,-227 55-234,31-2 1,-51 4-73,0 0 0,1 0 0,-1 0 0,0 0-1,0 0 1,0 0 0,1 0 0,-1 0 0,0 0 0,0 0 0,1 0-1,-1 0 1,0 0 0,0 0 0,0 0 0,1 0 0,-1 1 0,0-1 0,0 0-1,0 0 1,1 0 0,-1 0 0,0 0 0,0 0 0,0 1 0,0-1-1,0 0 1,1 0 0,-1 0 0,0 0 0,0 1 0,0-1 0,0 0-1,0 0 1,0 0 0,0 1 0,0-1 0,1 0 0,-1 0 0,0 1-1,-5 9-10,-12 6-238,-16-1-2590,-1-7-8354,23-8 7848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02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0 164,'0'0'6791,"20"13"-6663,9 2 666,-28-14-794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07.4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5 1084,'-3'-4'9645,"10"146"-5819,39 221-1,-36-299-3199,-7-33-192,2 1 0,1 0-1,17 47 1,-23-78-433,0 0 0,1 0 0,-1-1 0,0 1 1,0 0-1,1-1 0,-1 1 0,0-1 0,1 1 0,-1 0 0,1-1 0,-1 1 0,1-1 0,-1 1 0,1-1 0,-1 1 0,1-1 0,0 0 0,-1 1 0,1-1 0,-1 0 1,1 1-1,0-1 0,-1 0 0,1 0 0,0 1 0,0-1 0,0 0 0,1 0-32,-1-1 1,0 1-1,0-1 1,1 1 0,-1-1-1,0 1 1,0-1-1,0 0 1,0 1-1,0-1 1,0 0-1,0 0 1,0 0-1,1-1 1,2-3-189,0 1 1,-1-1-1,1 0 1,-1 0 0,0-1-1,2-5 1,11-49-4071,-12 19-3913,-4 29 5943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07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527 2 544,'12'-1'9340,"1"4"-8324,-10-2 1035,-8 3-1057,-19 11 127,-1-1 0,0-1 0,-1-1 0,-1-1 0,-48 13-1,-150 22 648,164-35-2143,19-10-2137,23-2-6425,20 10 2811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08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535 17 692,'0'0'1224,"14"3"3406,-1-2 2578,-20 0-4236,-36 2-2456,22-2 1003,-121 16 1292,79-8-2738,-81 2 0,115-10-616,-25 0-1031,51-1 1296,0 0 0,-1-1 0,1 1 0,0-1-1,0 0 1,-1 0 0,1 0 0,0-1 0,0 1 0,0-1 0,0 1 0,-4-5-1,6 5-195,-1 0-1,1 0 1,0-1-1,0 1 0,0-1 1,0 1-1,0-1 0,0 0 1,1 1-1,-1-1 0,0 0 1,1 1-1,-1-1 0,1 0 1,0 0-1,-1 0 1,1 1-1,0-1 0,0-2 1,0-10-1859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3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1 413 708,'6'-4'533,"-1"0"0,0 0 0,0-1 0,0 1 0,-1-1 0,1 0-1,-1 0 1,4-7 0,26-50 1658,-21 36-1439,35-73 1616,27-46 1435,-74 142-3663,0 1-1,1-1 1,-1 1 0,1 0 0,0-1-1,0 1 1,-1 0 0,1 0-1,1 0 1,-1 1 0,0-1 0,0 0-1,1 1 1,-1-1 0,3 0 0,-1 5 350,1 4-266,-1 0 0,0 0 0,-1 0 0,1 0 0,-1 1 0,3 12 0,11 56 940,-6-25-534,-4-24-320,6 30 476,3 1 0,3-2 0,37 80 0,-53-129-906,0-1 0,1 0 1,0 0-1,0-1 0,0 1 1,1-1-1,-1 0 0,1 0 1,0-1-1,1 1 0,-1-1 1,1 0-1,0-1 1,0 1-1,0-1 0,1 0 1,9 3-1,-6-4-90,14 2-3612,-21-3 2811,0-1 0,0 0 0,0 0 0,0 0 0,0 0 0,0-1 0,0 1-1,0-1 1,3-1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08.6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265 20 756,'44'-20'10793,"-45"22"-10673,0-1-1,1 0 1,-1 1-1,0-1 1,0 0-1,0 0 1,0 0-1,0 1 1,0-1-1,0 0 1,0 0-1,-2 1 1,1-1 78,-3 3 140,-1 1 0,-1-1 0,1 0 0,-1 0 0,1-1 0,-1 0 0,0 0 0,0-1 0,-10 3 0,-3-2-34,0 0 1,-22 1-1,26-3-1179,1-1 1,-26-4 0,-6-7-7208,31 6 5609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20.3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658 15 284,'0'0'653,"4"0"3,10 5 9246,-14-4-9458,1 5 863,-1-4 510,-2-1-1706,-1-1-1,1 1 1,-1-1 0,1 1 0,0 0 0,-1 0 0,1 0 0,-3 2 0,-22 8 582,-52 1 221,-30 5-351,-7 0-487,39-10-169,-28-1-157,73-8 30,29 2 205,-36-7-190,24 4 130,7 2 13,-1-1-1,0-1 1,-9-3 0,16 5 37,2 1 25,0 0-1,-1 0 1,1 0 0,0 0 0,0 0-1,0 0 1,0 0 0,-1 0 0,1 0-1,0 0 1,0 0 0,0 0 0,0 0-1,0 0 1,-1 0 0,1 0 0,0-1-1,0 1 1,0 0 0,0 0 0,0 0-1,0 0 1,-1 0 0,1 0 0,0 0 0,0-1-1,0 1 1,0 0 0,0 0 0,0 0-1,0 0 1,0 0 0,0-1 0,0 1-1,0 0 1,0 0 0,-1 0 0,1 0-1,0 0 1,0-1 0,0 1 0,0 0-1,0 0 1,1 0 0,-1 0 0,0-1-1,0 1 1,0 0 0,0 0 0,0 0-1,0 0 1,0 0 0,0-1 0,3-1 2,-1 0 0,1 0 1,-1 0-1,1 1 0,0-1 1,-1 0-1,1 1 1,0 0-1,0 0 0,0 0 1,0 0-1,6-1 0,44-2 119,-25 3-23,-2 1 103,46 4-1,0 0 198,6-3 50,-65 2-327,-44 1-132,-8-2-65,15 0-109,-33 6 1,54-8 169,10-3-4,27-8 53,41-8 1,-6 2 41,45-12 10,-111 29-97,-9 2-9,-17 5-86,-45 6-1,-9 2-883,13-4-291,63-11 1169,-2 0 20,-40 8-214,42-8 439,-4 2 52,5-2-169,0-1 0,0 1 0,-1 0 0,1 0-1,0 0 1,0 0 0,-1 0 0,1 0 0,0 0 0,-1 0 0,1 0 0,0 0-1,0 1 1,-1-1 0,1 0 0,0 0 0,0 0 0,-1 0 0,1 0 0,0 0-1,0 1 1,-1-1 0,1 0 0,0 0 0,0 0 0,-1 0 0,1 1 0,0-1-1,0 0 1,0 0 0,0 1 0,0-1 0,-1 1 0,3 22 583,1 0-1,6 25 1,-1-2-30,92 412 3033,-99-453-3872,5 17 404,-6-22-228,0 1 0,0-1-1,0 0 1,0 1 0,0-1 0,0 1 0,0-1 0,0 0 0,0 1-1,0-1 1,1 0 0,-1 0 0,0 1 0,0-1 0,0 0 0,0 1 0,0-1-1,1 0 1,-1 0 0,0 1 0,0-1 0,1 0 0,-1 0 0,0 1-1,0-1 1,1 0 0,-1 0 0,0 0 0,1 1 0,-1-1 0,0 0 0,1 0-1,-1 0 1,0 0 0,1 0 0,-1 0 0,0 0 0,1 0 0,-1 0-1,1 0 1,2-27-9637,-6 6 6647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2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0 168,'-4'3'10327,"4"-2"-10155,-4 15 2340,-1 22-1422,29 301 6660,31-5-3087,-34-232-4545,-20-101-621,-3-5-2632,-7-23-301,-5-12-7426,7 22 7679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21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284 4 532,'9'-1'1414,"0"-1"1,0 2-1,0-1 0,0 2 1,1-1-1,-1 1 1,0 0-1,0 1 0,0 0 1,9 4-1,5-1 4452,-27-3-5268,-6 1-195,0 0 0,-1-1 0,1 0 0,-1-1-1,-18 1 1,-61-6 578,60 2-646,-79-6-749,36 2-3090,71 6 2457,-19-1 193,15 0-3230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22.0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441 9 324,'2'1'1383,"36"15"18083,-45-18-18122,-30-5 20,0 2 0,1 1 0,-40 1 0,-120 9 3430,193-5-4795,-8 0-226,1-1-1,-1 0 1,0 0 0,0-1-1,-16-3 1,20-3-1812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45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11 584,'8'-10'16854,"-2"38"-15560,-2 1 0,2 52 0,-1-7-395,67 458 3637,-66-488-4239,-4-23-646,8 34 0,-15-89-20565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46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474 0 544,'15'4'4194,"20"12"4023,-28-11-4667,-7-5-3451,0 0 0,0 0-1,0 0 1,0 0 0,0 0 0,0 0 0,0 1 0,1 2 2673,-1-3-2673,0 0 0,1 0 0,-1 0 0,0 0 0,0 0 0,0 0 0,0 0-1,0 0 1,0 0 0,1 0 0,-1 0 0,0 0 0,0 0 0,0 0 0,0 0 0,-154 10 1999,-110 11-943,246-19-1438,-35 0-1,47-3-347,1 1 0,-1-1 0,1 0 0,0 0 0,-1 0-1,-5-3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46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463 0 452,'-2'6'7397,"-1"-2"-6650,-1-1-182,-1 0-1,1 0 1,-1-1-1,0 1 1,0-1 0,0-1-1,0 1 1,0-1-1,0 1 1,-1-2 0,-5 2-1,-21 4 1505,-127 35 4089,-4-9-3318,124-29-7503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57.5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13 352,'7'-13'11926,"-4"54"-9220,-5 66 0,1 1-889,8 26 804,29 153 1,-34-273-2655,7 39 1040,-7-18-3234,-11-61-4435,2 7-1062,4 8 4454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4:58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420 53 580,'3'1'1257,"30"5"2525,-23-4-1920,-1 0 0,1 0 0,10-1 0,11 8 3869,-24-7-4666,0-1 4417,-31-11-5063,0 1 1,-1 0 0,0 2-1,-1 1 1,1 1-1,-33-2 1,-167 0 513,191 7-733,14 0-310,1 0 1,-26-6-1,47-7-10471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6:14:4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0 558 896,'94'161'8349,"-74"-125"-5914,11 7 2679,-28-46-4614,-1 0-413,-1 1 1,1-1-1,0 0 0,-1-1 0,1 1 0,-1 0 0,0 0 0,0-1 0,-1 1 1,1 0-1,0-1 0,-1 1 0,0-1 0,0 1 0,0-5 0,-2-13 280,-6-29 0,3 15-129,-47-298 607,48 308-806,-2-3 7,2 7-6,0-1-1,2 1 1,0-1-1,2-32 1,0 49-26,0 0 1,1 0-1,0 0 1,0 1-1,0-1 0,1 0 1,0 1-1,-1-1 0,2 1 1,-1-1-1,0 1 1,1 0-1,0 0 0,0 0 1,0 1-1,0-1 1,1 1-1,0-1 0,-1 1 1,1 0-1,0 1 0,0-1 1,1 1-1,-1-1 1,8-2-1,-7 4 3,1 0 1,-1 0-1,0 1 1,1-1 0,-1 1-1,1 0 1,-1 0-1,0 1 1,1 0-1,-1 0 1,0 0-1,1 1 1,-1-1-1,0 1 1,0 0-1,0 1 1,-1-1-1,1 1 1,-1 0-1,8 7 1,1 0 32,0 1-1,-1 1 1,-1 0 0,0 0 0,14 22 0,-16-21-5,-1-1-1,-1 1 1,0 1 0,-1-1 0,-1 1 0,6 18 0,-10-27-30,0 1 0,0 0 0,0 0 1,-1-1-1,0 1 0,0 0 0,-1 0 1,1-1-1,-1 1 0,0 0 0,-1-1 0,1 1 1,-1-1-1,0 1 0,0-1 0,-1 0 1,0 0-1,0 0 0,-6 8 0,1-5 11,0 0 0,0 0-1,-1-1 1,0 0 0,-1 0 0,1-1-1,-1 0 1,-1-1 0,1 0-1,-21 6 1,-9 1 261,-68 10 0,76-17-14,15-3-15,15-2-190,-1 0-1,1 0 1,0 0 0,0 0 0,0 1 0,0-1 0,0 1-1,0-1 1,0 1 0,0 0 0,0 0 0,0 0-1,-3 2 1,-3 1 506,10-6-1949,24-6 69,-24 7 550,-1 0 1,0 0-1,1 0 0,-1 0 0,0 0 0,0 0 0,1 0 1,-1 0-1,0 0 0,0 0 0,1-2 0,8-7-7094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09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3 648,'0'0'2506,"7"-3"3241,-4 38-2846,0 51-1,0 18-540,12 15 870,29 118 0,-42-230-3065,8 27 603,-9-32-731,-1-1 0,1 1-1,0-1 1,-1 0-1,1 1 1,0-1-1,0 0 1,0 0 0,0 1-1,0-1 1,1 0-1,-1 0 1,0 0-1,0-1 1,1 1 0,-1 0-1,0 0 1,2 0-1,-2-1-56,0 0 0,-1 0-1,1 0 1,0 0-1,-1 0 1,1 0 0,0 0-1,-1-1 1,1 1-1,-1 0 1,1 0 0,0-1-1,-1 1 1,1 0-1,-1-1 1,1 1 0,-1-1-1,1 1 1,-1 0-1,1-1 1,-1 1 0,1-1-1,-1 1 1,0-1-1,1 0 1,-1 1 0,0-1-1,1 1 1,-1-1-1,0 0 1,0 1 0,0-1-1,0 0 1,1 0-1,3-22-2112,-5 2-760,-5-11-8006,0 21 7845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09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565 1 32,'0'0'1347,"3"0"22,22 5 4279,-23-4-4299,19 3 3570,-19-3-3797,12 5 7236,-51-1-6933,-52-1 1,-6 0-333,-91 5 325,76-6-741,90-2-606,6 0-266,0 0 0,0-1 0,-26-4 0,30 0-136,10 3 115,0 1 1,-1 0-1,1-1 0,0 1 1,0 0-1,0 0 1,0-1-1,-1 1 1,1 0-1,0-1 1,0 1-1,0-1 0,0 1 1,0 0-1,0-1 1,0 1-1,0 0 1,0-1-1,0 1 0,0 0 1,0-1-1,0 1 1,0 0-1,0-1 1,0 1-1,1-1 0,-1 1 1,1-2-652,0 1 1,0 0-1,0-1 0,0 1 1,0 0-1,0 0 1,0 0-1,1 0 0,-1 0 1,0 0-1,1 0 1,2-1-1,19-7-3381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15.4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3 80,'-7'-2'9801,"3"21"-8784,0 1 0,2 0 0,1 0 0,1 29 0,-1 7-26,0 166 1549,0 4-176,3-147-1495,1-19-482,-3-60-426,0 1-1,0-1 1,0 0-1,0 1 0,0-1 1,0 0-1,0 1 1,0-1-1,0 0 1,0 1-1,0-1 0,0 0 1,0 0-1,0 1 1,0-1-1,0 0 1,1 1-1,-1-1 0,0 0 1,0 1-1,0-1 1,0 0-1,1 0 1,-1 1-1,0-1 0,0 0 1,1 0-1,-1 0 1,0 1-1,0-1 1,1 0-1,-1 0 0,0 0 1,1 1-1,10-7-692,8-17-2797,-7-3-5239,-5 12 6001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16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991 78 524,'12'3'5452,"-1"-3"-4691,22 0 12725,-39-2-12764,-20-5 300,-2 0 0,1 2 0,-31-2 0,-93 0 910,79 5-1384,3-1-151,-178-5 615,99 5-469,116 2-315,22 1-60,0 0-1,0 0 1,0 1-1,-11 1 1,16-1-89,-1 0-1,0-1 1,0 0 0,-9-1 0,-12 1 208,25-1-254,-1 1 0,0-1 0,0 1 0,0 0 0,0 0 0,0 0 0,0 0 0,-5 2 0,-1-4 61,8 2-146,0 0 0,0 0 0,0 0 0,0 0 0,0 0-1,0-1 1,0 1 0,0 0 0,0 0 0,1-1 0,-1 1-1,0-1 1,0 1 0,0-1 0,-1 0 0,2 0-160,0 0 1,1-1-1,-1 1 0,1 0 1,-1 0-1,1 0 0,-1 0 1,1 0-1,-1 0 0,1 1 1,0-1-1,0 0 1,0 0-1,-1 0 0,1 1 1,0-1-1,0 0 0,0 1 1,0-1-1,0 1 1,1-1-1,12-5-4788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20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14 860,'-1'-14'10056,"-2"53"-9727,1-2 773,-1 369 2662,6-322-3284,50 717 3242,-52-797-3730,-1 1-77,0 0 0,1-1-1,0 1 1,0 0 0,0-1 0,1 1 0,-1-1-1,1 1 1,0-1 0,4 7 0,-5-10-270,0 1 0,0-1 0,-1 0 0,1 0 0,0 1 1,-1-1-1,0 1 0,1-1 0,-1 0 0,0 1 0,1 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21.0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610 22 924,'24'-21'9153,"-83"76"-6711,-49 43-84,88-82-1972,-1 0 1,-1-1 0,-36 18 0,50-30-309,0 0 0,0 0 0,0 0 1,0-1-1,-1 0 0,1-1 0,-1 0 1,1 0-1,-1-1 0,1 0 1,-1 0-1,1-1 0,0 0 0,-1-1 1,1 0-1,0 0 0,0-1 0,0 1 1,-11-7-1,8 4-205,-1 0 0,0 1 1,-25-6-1,1 8-2800,-4 9-4752,19-1 5211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26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24 312,'1'-24'14411,"1"59"-13252,-2-1-1,-4 40 0,-1-6-219,11 244 1928,0-79-1073,-3-199-1666,-2-25-233,0-1 1,-1 0-1,0 0 1,0 1-1,-2 9 1,2-9-70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27.3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974 48 1080,'5'-5'1521,"-1"1"83,0 0 0,0 1 0,0-1 0,1 1 0,-1 0 0,1 0 0,0 1 0,8-4 4054,-28-1-4465,12 6-1105,1 0 0,0 1 0,0-1-1,-1 1 1,1 0 0,0-1 0,-1 1 0,1 0-1,0 0 1,-1 0 0,-3 1 0,-7 1 260,-350 28 2384,174-9-2189,-166 15 468,307-31-1554,47-4 536,1-1 0,-1 0 1,0 0-1,1 0 1,-1 0-1,1 0 1,-1 0-1,0-1 0,1 1 1,-1 0-1,0 0 1,1 0-1,-1 0 1,1-1-1,-1 1 0,1 0 1,-2-1-1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0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1 796,'0'0'9171,"1"4"-8419,2 45 1512,-3 61 0,0-4-691,31 305 2746,-27-401-4531,0-16-695,2-13-102,-4-3-1143,-6-2-5353,2 16 5542,1-4-692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1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466 18 756,'3'0'1242,"69"14"13050,-252-28-9448,103 5-3913,-73 1-565,52 8-6772,72 5-2134,17-2 5851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08:02:1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0 116 772,'1'-5'538,"-1"0"0,1 0 0,0 0 0,1 0 0,-1 0 0,4-5 0,-3 5-118,0 0 0,0 0 0,-1 1 0,0-1 0,0 0 1,1-7-1,-2 10-322,1 1 1,-1 0-1,1 0 0,-1-1 1,1 1-1,-1 0 1,1 0-1,0 0 1,0 0-1,-1 0 0,1 0 1,0 0-1,0 0 1,0 0-1,0 0 1,0 1-1,0-1 0,0 0 1,0 1-1,3-2 1,20-7 763,-17 7-739,-1 2 1,1-1-1,0 1 0,0 0 0,0 0 0,-1 1 0,1 0 0,0 0 0,0 1 1,-1-1-1,11 6 0,5 2 38,-2 2 0,21 12 0,-29-15-86,22 12 90,-2 2 0,53 48 0,-67-53-103,-2 0 0,0 0 0,-1 2 1,-1 0-1,22 41 0,-31-51-38,-1 1 0,0-1 0,-1 1 0,0 0 0,0 0 0,-1 0 0,-1 0 0,0 0 0,0 1 0,-1-1 0,0 0 0,0 1 0,-4 15 0,1-14 15,-1 0 0,0 1 1,0-1-1,-2-1 0,1 1 0,-1-1 1,-1 0-1,0 0 0,-1-1 1,-13 15-1,-3-1 39,0-2 0,-2 0-1,0-2 1,-2 0 0,0-2 0,-1-2 0,-57 25 0,86-40-98,-1-1 1,0 0 0,0 0-1,0 1 1,0-1 0,0 0-1,1 0 1,-1 0 0,0 0-1,0 0 1,0 0-1,0 0 1,0 0 0,1 0-1,-1 0 1,0-1 0,0 1-1,0 0 1,0-1 0,1 1-1,-1 0 1,0-1 0,0 1-1,0-1 1,-2-9-5188,22-3 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1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500 0 20,'51'4'12695,"-108"9"-9493,-97 7 0,92-17-2863,-96-6-1,121 2-2823,-17 6-5737,48-4 7400,-17 0-2145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4.0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877 331 116,'4'-19'2990,"3"2"-1329,2 0-1,15-23 0,-19 32-1148,1 1 0,-1 0-1,2 1 1,-1 0-1,1 0 1,0 0-1,13-8 1,-9 8-244,1 0 0,0 1-1,0 0 1,0 0 0,1 2 0,-1-1 0,1 2 0,18-3 0,-11 4-9,-1 1 1,0 1 0,1 0 0,-1 2-1,20 4 1,9 7 212,0 1 0,0 3 0,62 34 1,-39-16 32,-3 3-1,-1 4 1,75 61 0,-98-67-218,-2 2 0,-2 2-1,-1 1 1,-2 2 0,37 59-1,-60-81-220,-2 1-1,-1 1 1,-1 0-1,0 0 0,-2 1 1,-1 0-1,-1 0 0,-2 0 1,0 1-1,-1 0 1,-2 0-1,0 0 0,-2 0 1,-1 0-1,-1 0 1,-1-1-1,-9 29 0,3-19-7,-2 0 0,-2-1 0,-1 0 0,-1-1 0,-2-1 0,-1-1-1,-2 0 1,-1-2 0,-1 0 0,-1-2 0,-44 38 0,26-31 37,-1-2 1,-2-2-1,-1-2 0,-2-2 1,0-2-1,-2-2 0,0-2 1,-84 20-1,44-20 7,0-4 0,-1-3-1,-1-5 1,-113-4 0,149-6-63,1-2 0,-1-2 0,-88-23 1,110 19-35,0-1 1,1-2 0,1-1 0,0-1-1,0-2 1,-50-37 0,55 34-9,2-2 0,1 0 0,1-2 0,1 0 0,-28-40 0,37 45-1,1-1 1,1-1 0,0 0-1,2 0 1,1-1 0,0 0 0,2-1-1,-6-34 1,8 20-9,2 0 0,2 0 0,1-1 0,2 1 0,1 0 0,2 1-1,14-48 1,0 22-2,2 0 0,2 1 0,43-75 0,-31 74-5,3 1 0,2 3 0,3 0 0,96-95 0,-94 110-125,2 2 0,2 2 0,1 3 0,2 1 0,105-50 0,-125 71-173,1 2-1,1 0 1,0 3 0,0 1 0,1 1 0,58-2-1,-44 8-1565,-1 2 0,-1 2 0,1 3 0,64 15 0,-5 8-2341,-1 6 1283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5.2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551 325 132,'-13'-11'6717,"15"9"-6099,11-9 202,1 1-1,0 1 1,0 0 0,0 1 0,1 0 0,1 1 0,27-8 0,-8 5-170,0 2-1,58-6 1,-66 13-415,1 0-1,0 2 0,0 1 0,0 1 0,-1 2 0,1 0 0,43 16 1,-2 5 231,109 57 1,-135-60-251,-1 2 1,-1 2-1,-1 2 1,53 50-1,-69-56-133,-2 1 0,0 1 0,-2 0 0,-1 2 0,-1 0 0,-1 1 0,22 52 1,-30-57-43,-1 1 1,0 0 0,-2 1 0,-1-1 0,-1 1 0,-1 0 0,-1 0 0,-1 0 0,-2 1-1,0-1 1,-2 0 0,0 0 0,-2-1 0,-1 1 0,-1-1 0,-13 32 0,10-35 14,-1 0 0,-1 0 0,-1-1 0,-1-1 0,-1 0 0,0-1 0,-30 27 0,21-24 17,-2-2 0,0 0 1,-1-2-1,0-1 0,-36 15 1,14-11 20,0-3 0,-1-2 0,-1-2 0,0-2 1,-1-2-1,-97 2 0,100-10-38,-1-3 0,1-2 1,-63-13-1,78 10-32,1-2 0,0-1 0,1-2 0,0-1 0,-46-27 0,26 9 1,2-2 0,1-3-1,2-2 1,-65-68 0,88 81-15,2-1 0,1-1 1,2-1-1,0 0 0,2-2 0,1 0 0,2-1 0,0-1 1,-13-49-1,23 61-1,0-1 1,1 0-1,1 1 1,1-1 0,1 0-1,1 0 1,1 0-1,5-26 1,0 19 6,0 1-1,2 0 1,1 0 0,2 1 0,21-38 0,-7 23-56,2 1 1,2 1-1,2 1 1,1 2-1,2 1 1,68-52-1,-58 54-330,1 2 0,1 3 0,53-24-1,-58 34-1696,88-26-1,-115 40 723,0 1 0,1 0 0,0 2 0,-1-1 0,1 2 0,18 1-1,29 9-1617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6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43 696,'0'0'16998,"5"0"-16300,16 0-24,-18 0-455,-1-1-1,1 1 0,0-1 1,-1 0-1,1 0 0,-1 0 1,0 0-1,1 0 0,-1-1 1,4-2-1,7-3 221,2 2-217,0 0 0,1 2 0,0-1 0,0 2 0,0 0 1,0 1-1,0 1 0,0 0 0,0 1 0,0 1 0,0 0 0,23 8 1,-9-2-94,-2 2 0,1 1 1,-2 2-1,1 0 1,42 30-1,-52-31-72,-2 1 0,1 0 0,-2 2 0,0 0 0,0 0 0,-2 2 0,0-1 0,19 33 0,-27-40-35,-1 0 0,0 0 0,-1 1 1,0-1-1,0 1 0,-1-1 0,0 1 1,-1 0-1,0 11 0,-1-14-6,0 0 1,-1 0-1,0 1 0,-1-1 0,0 0 0,0 0 1,0 0-1,-1 0 0,0-1 0,0 1 0,-1-1 1,1 0-1,-8 9 0,1-4 11,0 0 0,-1-1-1,0-1 1,0 0 0,-1 0 0,0-1 0,-1 0-1,-14 5 1,-111 42 412,127-51-384,-65 19 450,42-13-763,-44 18 0,61-19-3545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8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0 340,'1'4'10087,"7"9"-5860,20 27-3511,-13-20 1056,127 168 2331,54 105-1553,30 41 115,18-14 866,-229-302-3240,-8-9-141,0 0 0,0-1 0,1 0 0,0 0 1,0 0-1,1-1 0,11 6 0,-19-12-202,0-1 1,0 1-1,0-1 1,0 1-1,0-1 0,0 1 1,0-1-1,0 0 1,0 1-1,0-1 1,1 0-1,-1 0 0,0 0 1,0 0-1,0 0 1,0 0-1,0 0 1,1-1-1,-1 1 1,0 0-1,0-1 0,0 1 1,0-1-1,0 1 1,0-1-1,0 1 1,0-1-1,0 0 0,0 1 1,0-1-1,0 0 1,-1 0-1,1 0 1,0 1-1,0-1 0,-1 0 1,1 0-1,-1 0 1,1 0-1,-1 0 1,1 0-1,-1-1 0,1 1 1,-1 0-1,0 0 1,0-2-1,6-27-5769,-6 4-7415,0 15 9531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49.2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239 77 776,'34'-38'4940,"-2"2"5583,-29 33-8319,4 8-410,6 7-186,-12-12-1737,4 11 542,0-1-1,-1 1 1,0 0 0,-1 0 0,0 0-1,-1 1 1,2 19 0,2 8 212,37 251 1763,-27-159-1719,19 301 1644,-35-422-2239,1 0 0,-2-1 0,1 1 0,-1 0 0,-1-1 0,0 1 0,0-1 0,-6 14 0,7-20-53,-1 0 0,1 0 0,-1 0 0,0 0 0,0-1 0,0 1 0,0-1 0,-1 1 0,1-1 0,-1 0 0,1 0 0,-1 0 0,0 0 0,0 0-1,0-1 1,0 1 0,0-1 0,0 0 0,0 0 0,0 0 0,0 0 0,-1-1 0,1 1 0,0-1 0,-1 0 0,1 0 0,-6-1 0,-8 0 34,0-2 0,0 0 0,1-1 0,-27-10 1,-65-32-509,50 20-594,40 19 489,10 4 15,0 0 0,0-1 0,-12-7 0,-5-10-1587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56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0 139 224,'27'-74'4195,"-4"28"4486,-10 28-2366,-13 18-6208,0 0 0,0 0 0,1 0-1,-1 0 1,0 0 0,0 0 0,0 0-1,1 0 1,-1 0 0,0 0 0,0 0-1,0 0 1,1 0 0,-1 0 0,0 0-1,0 0 1,0 0 0,1 0 0,-1 0-1,0 0 1,0 0 0,0 0 0,1 1-1,-1-1 1,0 0 0,0 0-1,0 0 1,0 0 0,1 0 0,-1 1-1,0-1 1,0 0 0,0 0 0,0 0-1,0 0 1,0 1 0,0-1 0,0 0-1,1 0 1,-1 0 0,0 1 0,0-1-1,0 0 1,0 0 0,3 37 4410,-3-23-4867,93 738 4305,-64-564-3529,49 259-426,-59-363-62,-19-79 206,-30-17-21646,16 3 17428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56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1154 17 216,'20'0'3701,"0"2"-1,0 0 1,0 1-1,25 9 5423,-45-12-9044,-8 3 984,-9 2-1087,-4-3 653,0-2 0,0 0 0,0-1 1,-38-6-1,0 0 43,-43-2 88,-74-6 64,-204 9 0,312 10-1279,-172 2-5885,232-7 5601,-36 1-3314,17 7-7054,20-1 7953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57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984 0 972,'94'14'8916,"-83"-12"-581,-37 5-6802,1-2 0,-38 5 1,8-3-304,-537 61 4212,550-65-6365,-75-4 1,97-1-1347,-38-9 1,46 8-328,0-1 0,0 0 0,1-1 0,-13-7 0,4 0-1040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5:58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1226 93 804,'5'-9'1452,"-5"8"-1247,1 1-1,0-1 0,-1 0 1,1 1-1,-1-1 1,1 0-1,-1 0 0,1 1 1,-1-1-1,1 0 0,-1 0 1,0 0-1,0 0 1,1 0-1,-1 1 0,0-1 1,0 0-1,0 0 1,0 0-1,0 0 0,0 0 1,0 0-1,0 0 0,0 0 1,-1 1-1,1-1 1,0 0-1,0 0 0,-1 0 1,1 0-1,-1 1 1,1-1-1,-1 0 0,1 0 1,-1 1-1,1-1 0,-1 0 1,0 1-1,-1-2 1,-7-4 455,-1 0 0,0 0 0,0 1 0,0 0 0,-1 1 1,0 1-1,0-1 0,-19-2 0,12 4-19,-1 0 0,1 2 1,-1 0-1,-33 4 0,15 3-46,1 1-1,0 2 0,0 2 0,-62 29 1,51-18-183,0 2-1,2 2 1,1 2 0,1 2 0,2 2-1,1 2 1,1 1 0,3 2 0,0 1 0,3 2-1,2 2 1,-37 64 0,36-43 31,2 1 1,4 1 0,2 1-1,3 2 1,-13 78-1,21-67-17,4 1 0,3 0 0,3 1 1,11 103-1,-2-136-412,2 0 1,2 0 0,2-1-1,33 81 1,-18-67-16,2-1 1,75 110-1,22 5 1,203 218 0,-297-360 0,2-3 0,1-1 0,2-1 0,0-2 0,2-2 0,1-1 0,1-2 0,1-2 0,0-2 0,46 13 0,-31-16 0,1-1 0,0-4 0,1-1 0,0-4 0,0-2 0,0-2 0,84-11 0,-9-9 0,-2-5 0,-1-6 0,220-82 0,-210 55 0,-2-6 0,-4-7 0,136-92 0,-191 108 0,114-102 0,-156 121 0,-2-3 0,-1-1 0,-2-1 0,44-70 0,-62 83 0,-1-2 0,-2 1 0,0-2 0,-2 1 0,-2-1 0,0-1 0,-2 0 0,-2 0 0,-1 0 0,0-51 0,-7 4 0,-3 0 0,-4 1 0,-21-80 0,13 78 0,-4 2 0,-4 1 0,-2 1 0,-50-89 0,44 103 0,-2 1 0,-4 1 0,-1 3 0,-3 1 0,-58-54 0,41 51 0,-3 3 0,-2 2 0,-101-60 0,121 87 0,0 2 0,-2 2 0,-1 2 0,-1 2 0,0 2 0,-89-15 0,43 20 0,-1 3 0,-149 9 0,-200 50 0,266-14 0,3 7 0,1 9 0,-199 88 0,260-94-186,3-6-744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08:02:3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82 276 216,'0'44'4179,"0"-43"-3776,4 9 815,-2-7-1074,0 1 1,0-1-1,-1 1 1,1-1-1,-1 1 1,0 0 0,1-1-1,-2 1 1,1 0-1,0 0 1,-1 0-1,0-1 1,0 1-1,-1 5 1,0 8 107,-2-1 1,-5 19-1,-2 8 149,7-29-314,-1 0 0,-1 0-1,0-1 1,-14 26 0,12-25-33,3-5-20,1-3 0,0 0-1,0 0 1,-1 0 0,1-1-1,-1 1 1,-5 5 0,7-10 119,6-5-113,22-23-4,-1-1 1,32-49 0,-36 48-30,242-379 162,-203 316 323,-77 104 220,-14 18-554,-107 123 292,116-135-663,-2 3-1078,23-20 125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09:09:34.8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0 279,'27'-29,"-21"22,0 0,0 0,0 1,1 0,0 0,1 0,-1 1,1 0,0 1,0 0,0 0,11-3,2 2,0 1,1 1,32-1,69 6,-56 0,-45-2,4 0,0 1,-1 1,1 1,36 9,-3 6,-17-4,1-2,83 13,-86-21,0-2,0-1,1-2,-1-2,0-2,-1-1,1-2,-1-2,61-24,64-24,-127 46,66-13,-6 2,-36 6,1 3,73-8,-74 18,87 5,40-2,-147-9,-24 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09:09:36.3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0 108,'560'-36,"-320"14,829-27,-109 51,-942-1,0 0,0 2,19 5,-24-5,9 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09:09:37.2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6:40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1349 508,'0'0'1050,"0"34"7844,26 141-2766,-4-72-4808,4-2 0,4-1 1,49 107-1,-72-188-943,2 1 1,1-1-1,0-1 1,1 0-1,26 31 1,-36-47-347,0-1 0,0 0 0,0 0 1,0 0-1,1 0 0,-1 0 1,0-1-1,0 1 0,1 0 0,-1-1 1,1 1-1,-1 0 0,1-1 0,-1 0 1,1 1-1,-1-1 0,1 0 1,-1 0-1,1 0 0,-1 0 0,1 0 1,-1 0-1,1 0 0,-1 0 1,1-1-1,-1 1 0,1-1 0,-1 1 1,1-1-1,-1 1 0,0-1 1,1 0-1,-1 0 0,0 0 0,3-1 1,1-3 42,-1 0 0,1-1 0,0 1 0,-1-1 0,0 0 0,5-11 0,11-25 135,-2 0 0,-2-2 0,19-79 0,10-143 244,16-367 285,-33 288-379,60-187 703,-84 516-1742,13-55-553,-8 49-2602,2 4-3808,-4 10 2261,1 4 1634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6:59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82 214 172,'3'16'3991,"3"-12"416,-4-4-3984,1-1 1,-1 0 0,0 1-1,0-1 1,0 0-1,1 0 1,-1-1 0,3-1-1,1-1-1284,34-23 1577,43-36 1,1-2-301,-68 56-358,0 1 1,1 0 0,0 1-1,0 1 1,1 1-1,31-6 1,-38 8-46,6 0 28,1 1 1,0 1 0,0 0 0,-1 1 0,1 1-1,0 0 1,25 7 0,122 38 843,-133-35-607,138 43 906,-161-51-1143,-1 2-1,1-1 1,-1 2 0,0-1-1,8 7 1,8 6 61,-5-4-4,-1 2 1,17 17 0,0 0-70,-7-7 32,30 35-1,-47-49-60,-2 1 0,0 0 0,-1 0-1,0 1 1,11 26 0,-17-35-3,-1 0 0,0 0 0,-1 0 0,1 0 0,-1 1 0,0-1 0,0 0 0,-1 0 0,1 0 0,-1 0 0,0 0 0,-1 0 0,1 0 0,-1 0 0,0-1 0,0 1 0,-4 6 0,-5 8-42,-1-1-1,-24 27 1,36-45 44,-18 19-8,0-2 1,-1-1 0,-1 0 0,-1-1 0,-28 16 0,19-12 5,-1-2 15,0-2 0,-2-1 1,1-1-1,-1-2 1,-50 10-1,40-11-14,0-2 0,0-3 0,-1-1 0,0-2 0,-47-3 0,70-1 5,-1 0 1,1-2-1,0 0 1,0-1-1,-36-14 1,0-5-23,31 15 15,1-2 0,-34-20 0,52 27 2,-25-16-26,2-1-1,-34-28 1,56 41 17,0 0 0,0-1-1,0 1 1,1-1-1,1-1 1,0 1-1,0-1 1,0 0 0,1-1-1,1 1 1,-5-17-1,7 18 6,-2-4-17,0 0 0,1 0 0,1 0 0,0 0 0,1-1 0,0 1 0,1 0 0,3-26 1,7-9-426,2 1 1,1 0-1,3 1 0,41-84 1,-52 121-2348,2 0-1,13-16 1,-20 25 2760,12-12-2112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6:59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57 420,'-1'-6'782,"0"1"0,0 0 0,0 0 0,0 0 0,-1 0 0,0 0 1,0 0-1,-1-10 5234,3 15-5944,87 140 3162,117 144 0,-165-232-2701,-1-2-163,94 120 888,-131-168-1310,1 0 1,-1 0-1,1 0 0,0 0 1,0 0-1,0-1 0,0 1 1,0-1-1,0 0 0,1 1 1,-1-1-1,0 0 0,5 1 1,-6-2-69,1 0 1,-1 0 0,0 0-1,0-1 1,1 1 0,-1 0-1,0-1 1,0 1 0,0-1-1,1 1 1,-1-1 0,0 0-1,0 1 1,0-1 0,0 0-1,0 0 1,0 0 0,0 0-1,0 1 1,-1-2 0,1 1 0,0 0-1,-1 0 1,1 0 0,0 0-1,-1 0 1,1 0 0,-1-2-1,17-36-10029,-12 30 7612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0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1 868,'0'0'3866,"-1"4"-2970,-4 23 512,2 0 0,0-1 0,2 39 0,11 85 1825,0 13-228,-10-160-2935,0 0 0,0 1-1,0-1 1,-1 0 0,1 0 0,-1 0-1,1 1 1,-1-1 0,0 0-1,-1 0 1,1 0 0,0 0 0,-1-1-1,1 1 1,-1 0 0,0 0-1,0-1 1,0 1 0,-5 3 0,4-4-12,-1 0 1,0 0-1,0 0 1,0 0-1,0-1 1,0 0-1,0 0 1,-1 0-1,1 0 1,0-1-1,-1 1 1,1-1-1,0 0 1,-5-1-1,-141-19 452,-4 0-1010,136 20-800,0 0 0,0 1 1,-1 0-1,1 2 0,0 0 0,-27 9 1,20-4-2336,3-2 1102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09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1104,'26'152'6600,"2"77"-1009,-26-199-4829,-1-2 296,8 41-1,-6-59-940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09.7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457 1 676,'58'19'8486,"-58"-19"-8379,1 0 0,-1 0 1,1 0-1,-1 1 0,1-1 0,-1 0 0,1 0 0,-1 1 0,1-1 0,-1 0 0,1 1 1,-1-1-1,1 1 0,-1-1 0,0 0 0,1 1 0,-1-1 0,0 1 0,0-1 0,1 1 1,-1-1-1,0 1 0,0-1 0,0 1 0,1-1 0,-1 1 0,0-1 0,0 1 0,0 0 1,0-1-1,0 1 0,0-1 0,0 1 0,0-1 0,0 1 0,0-1 0,-1 1 0,1 0 1,0-1-1,0 1 0,0-1 0,-1 1 0,1-1 0,-1 1 0,0 1 171,-1 0 0,1 0-1,-1-1 1,1 1 0,-1 0-1,0-1 1,0 1 0,-3 1 0,-17 6 777,0 0 1,0-2 0,-1-1-1,0 0 1,-26 2 0,13-2-232,11-1-419,-214 36 1368,207-40-3447,22-3-1322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3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1 412,'0'0'5562,"4"1"-4265,-2 0-1088,-1 0 0,1-1 0,-1 1 0,1 0 0,-1 0 0,1 0 0,-1 0 0,1 0 0,-1 0 0,0 0 0,1 0 0,-1 1 0,0-1 0,0 0 0,2 4 0,-2-2 187,1 1 0,-1 0 0,0 0 0,0 0 0,0 0 0,0 0 0,0 5 0,8 104 3277,11 95-720,-14-163-2448,19 99 912,-24-133-1614,3 8-179,-4-19 257,0 1 1,1-1-1,-1 0 1,0 1 0,0-1-1,0 0 1,1 1-1,0 0-591,0-1 591,-1 0 1,0 1-1,0-1 1,1 0-1,-1 0 1,0 0 0,1 0-1,-1 0 1,1 0-1,-1 0 1,1 0-1,-5-26-10934,-2 16 8316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08:02:3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97 387 120,'18'-15'4289,"-15"13"-4128,-1 0 0,0 0 0,1 0 0,-1 0 0,0 0 0,0 0 0,0 0 0,0-1 0,1-2 0,116-229 2419,-87 163-1351,-32 70-685,-3 5-422,-10 17 32,1 0-1,0 1 1,2 0-1,0 1 0,-8 30 1,-11 24 65,-52 110 228,76-176-407,9-14 2,8-18-21,30-77 11,12-33-2,-39 97 60,-15 33-68,-2 5 1,-82 164 160,-28 51-41,108-212-138,-16 21-10,20-32 2,4-16-3,1-1 0,1 1 0,1 0 1,17-32-1,-2 1-4,-1 1-7,-6 13 0,0 0 0,9-42 0,-32 89 31,-6 14 3,-73 147 42,68-137-73,19-34-1,1-6-9,42-127-29,0-1 16,-38 118 37,-3 9 1,0 0 1,-1 0-1,1-1 0,-1-9 0,-1 17 0,0 0 1,0 0-1,0 0 1,0 0-1,0 0 1,0-1-1,0 1 1,0 0 0,0 0-1,0 0 1,0 0-1,0 0 1,0-1-1,0 1 1,0 0-1,0 0 1,0 0-1,0 0 1,0 0-1,0 0 1,-1-1-1,1 1 1,0 0-1,0 0 1,0 0-1,0 0 1,0 0-1,0 0 1,0 0-1,-1 0 1,1 0 0,0 0-1,0 0 1,0 0-1,0 0 1,0 0-1,0-1 1,-1 1-1,1 0 1,0 0-1,0 0 1,0 0-1,0 0 1,0 0-1,-1 1 1,1-1-1,0 0 1,0 0-1,-10 5 34,-2 5-13,5-4 0,1 1 0,1 0 0,-1 0 1,-6 13-1,8-13-1,-1-1 0,1 1 1,-1-1-1,-8 9 0,12-14-15,3-6 2,58-112-10,-5 13 33,-50 96 40,-3 7-25,-4 17-6,-7 27-6,-69 235 177,72-263-224,-1 12-27,7-27 26,3-5-35,69-122-52,-106 212 78,-44 86 13,74-162-36,5-9 16,12-21 6,21-37 8,-6 2-16,21-63 1,5-8-31,-51 119-665,-9 16 443,-7 20-1606,8-16-3333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3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567 12 1164,'15'-6'4278,"5"1"1951,-28 6-5049,-54 14 1192,-1-3 1,-81 5 0,103-15-2410,-1-1-1,1-3 1,-1-1 0,-71-15 0,89 10-3274,2-3-5071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5.0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1 376,'1'44'10728,"2"7"-4825,3 25-3272,28 120 0,-26-157-2067,-4-19-312,1-1 0,0 0 1,1 0-1,13 26 0,-9-33-1498,-10-12 1186,0 0 0,0 0 0,0 0 0,1 0 0,-1 0 0,0 0 0,0 0 0,0 0 0,0 0 0,1-1 0,-1 1 0,0 0 0,0 0 0,0 0 0,0 0 0,0 0 0,1 0 0,-1 0-1,1-2-839,-1 2 840,0-1 0,0 1 0,0 0 0,0 0 0,0 0 0,0 0 0,0-1 0,-14-34-14967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5.3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472 31 1192,'1'-1'175,"-1"0"-1,0 1 1,0-1-1,1 0 0,-1 0 1,0 0-1,0 1 1,0-1-1,0 0 1,0 0-1,0 1 1,0-1-1,0 0 1,0 0-1,0 0 1,0 1-1,-1-1 1,1 0-1,0 0 1,0 1-1,-1-1 1,1 0-1,-1 1 0,1-1 1,0 0-1,-1 1 1,1-1-1,-1 0 1,0 1-1,1-1 1,-1 1-1,1-1 1,-1 1-1,0 0 1,1-1-1,-1 1 1,0 0-1,0-1 1,1 1-1,-1 0 1,-1-1-1,-5 0 352,1 0-1,0 0 1,0 0 0,-10 1-1,7 0 94,-28 0 1495,-53 7-1,-15 0-193,89-7-1808,-71-1-1520,31-2-7499,39 1 6140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6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5 940,'4'-4'9569,"-10"20"-8648,-4 29 2037,-9 83 0,15-59-913,8 121 1,-5-187-2059,1 0 0,1 0 0,-1 0 0,0 0 0,1 0 0,0 0 0,0 0 0,0 0 0,0 0 0,0 0 0,0 0 0,1 0 0,-1-1 1,4 5-1,-5-7-76,1 0 1,-1 0-1,1 0 1,-1 0 0,1 0-1,-1 0 1,1 0-1,0 0 1,-1 0 0,1 0-1,-1 0 1,1 0-1,-1-1 1,1 1 0,-1 0-1,1 0 1,-1-1-1,1 1 1,-1 0 0,1 0-1,-1-1 1,0 1-1,1 0 1,-1-1 0,1 1-1,-1-1 1,0 1-1,1-1 1,-1 1 0,1-1-1,9-14-3058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6.8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355 37 1448,'9'-9'1857,"-8"8"-1483,0 0 1,0 0 0,0-1 0,0 1-1,0 0 1,0 0 0,0 0 0,0-1-1,0 1 1,-1 0 0,1-1 0,0 1 0,-1 0-1,0-1 1,1-2 0,-2 3-109,-1 0 1,1 1 0,-1-1-1,1 1 1,-1 0-1,0-1 1,1 1-1,-1 0 1,-2 0-1,-19-1 1332,1 2-1,-27 3 1,2 1-247,-73-2-597,80-5-4322,1-3-4329,20 2 5242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8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0 748,'2'0'5857,"1"12"-4326,2 23 74,4 287 6933,-9-309-8301,3 43-1019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8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536 0 248,'3'2'10159,"-9"5"-8235,3-4-1860,0-1-1,1 0 0,-1 0 1,-1 0-1,1 0 0,-5 2 1,-11 2 615,-1-1 0,1 0 1,-1-2-1,-33 3 0,-82-6 821,38-8-1403,-24-1-4358,109 8 543,1 2-509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9.0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450 1 1232,'9'5'1131,"-8"-5"-870,1 1 0,-1 0 0,1-1 0,-1 1 0,1 0 0,-1 0 0,0 0 0,1 0 0,-1 0-1,0 1 1,0-1 0,1 2 0,-2-2-75,-1 0 0,0 1 0,1-1 1,-1 0-1,0 0 0,0 0 0,0 0 0,0 0 0,0 0 0,0 0 0,0 0 0,-1 0 0,1-1 1,0 1-1,0 0 0,-3 0 0,-23 6 838,-1-1 0,1-2 0,-1-1 0,0-1 0,-34-1 0,-1 0 156,25-1-878,13 0-327,-33 4 1,50-2-1053,1-1 1,-1 1 0,1 0-1,0 0 1,-7 4 0,-1 3-2338,7 2 1034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20.5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1 1244,'0'0'3680,"-3"3"-2537,-1 3-518,1 1 1,-1-1-1,1 1 1,0-1 0,1 1-1,0 0 1,-3 12 0,-7 61 2497,9-61-2621,-3 60 1573,2-1-1,11 120 1,-7-196-2295,6 51 1003,2-28-3549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20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535 8 208,'-5'-8'7852,"5"8"-7701,-22 1 2957,-35 9-1917,46-7 6,-254 42 3696,148-28-6539,97-14-577,-8 6-5508,18-4 5219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55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2 442 224,'0'0'108,"0"0"-1,-1 1 1,1-1 0,0 0-1,0 0 1,0 1 0,0-1-1,0 0 1,0 1 0,0-1-1,-1 1 1,1-1 0,0 0-1,0 1 1,0-1 0,0 0-1,1 1 1,-1-1 0,0 0-1,0 1 1,0-1 0,0 0-1,0 1 1,0-1 0,0 0-1,1 1 1,-1-1 0,0 0-1,0 0 1,0 1 0,1-1-1,-1 0 1,0 0 0,0 1-1,1-1 1,-1 0 0,0 0-1,1 1 1,-1-1 0,0 0-1,1 0 1,-1 0 0,0 0-1,1 0 1,-1 0 0,0 0-1,1 0 1,-1 1 0,0-1-1,1 0 1,-1 0 0,0 0-1,1-1 1,-1 1 0,0 0-1,1 0 1,-1 0 0,0 0-1,1 0 1,0-1 0,22-8 1865,-8-4-1345,0-1 1,-1-1 0,-1 0-1,0-1 1,15-25 0,-9 14-146,125-211 3612,-125 203-2887,0 5 2837,-19 38-3208,-12 103 1303,-4 62-201,16-155-1834,1 148 1039,1-147-1524,0 0 0,1-1 0,1 1 0,0-1 0,2 0 0,12 28 0,-1-6-4127,-5 1-7007,-9-22 7979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22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0 668,'8'36'13456,"-1"41"-9494,1 11-2636,7 41 622,14 75-407,-33-246-19458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22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441 9 116,'-4'-6'5748,"3"6"-5614,-14-2 1480,-20 2-497,-118 5 2418,-23 3-4585,130-7-5602,36 1 5014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22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447 1 824,'3'5'5085,"-25"-2"-3809,3-3 28,-6 3-20,-3-3-80,-4 0-112,-2 0-104,-7 3-116,-3 0-196,3-1-344,3 4-612,-3 3-952,7 2-3336,6 6 1556,6 3 1023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1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1 132,'-12'73'6168,"2"39"-1432,11-30-2743,3 1-1,4-1 0,19 87 1,-26-163-1964,6 23 298,-7-28-367,0 0 0,0-1-1,0 1 1,0-1-1,1 1 1,-1-1 0,0 1-1,0-1 1,0 1-1,1-1 1,-1 1 0,0-1-1,1 1 1,-1-1 0,1 1-1,-1-1 1,0 0-1,1 1 1,-1-1 0,1 0-1,-1 1 1,1-1-1,-1 0 1,1 0 0,-1 1-1,1-1 1,-1 0-1,1 0 1,-1 0 0,1 0-1,0 0 1,-1 1-1,1-1 1,-1 0 0,1 0-1,-1-1 1,1 1-1,1 0 1,-2-1-107,1 0-1,0 1 1,0-1-1,-1 0 1,1 0-1,0 0 1,-1 0-1,1 0 1,-1 0 0,1 0-1,-1 0 1,0 0-1,1 0 1,-1 0-1,0-2 1,1 1-481,6-32-7243,-7 19 5382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1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494 0 1532,'3'1'9066,"-25"10"-7957,-1-1-1,0-1 1,0-1 0,-1-1-1,-44 7 1,-133 9 1739,177-21-2740,-1 2-853,-8 0-1124,2-9-11079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12.0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1 212,'41'11'11674,"-46"-10"-10500,-22-1 1129,-37-2-1,7-1-1482,2 5-3740,53-2 2093,0 0 0,0 1-1,1-1 1,-1 1-1,-10 5-3309,5-1 1518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26.1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6 132,'0'0'556,"0"0"-430,1-1 1,0 1-1,0 0 0,0-1 1,0 1-1,0 0 0,0 0 1,0 0-1,-1 0 1,1 0-1,0 0 0,0 0 1,1 1-1,0 2 222,0 1 1,-1 0-1,1 0 0,-1 0 0,0 0 1,0 0-1,0 0 0,-1 0 1,0 0-1,0 1 0,0-1 1,0 0-1,0 0 0,-1 0 1,-1 6-1,-1 18 1590,4-26-1813,-1 0 0,0-1 1,-1 1-1,1-1 0,0 1 0,0-1 1,-1 1-1,1-1 0,-1 1 1,1-1-1,-1 0 0,1 1 1,-1-1-1,0 0 0,0 1 1,0-1-1,0 0 0,0 0 1,0 0-1,0 0 0,-3 3 482,25-12 3098,67-26-2484,-39 18 409,-79 18-1484,0-1 1,-49-5-1,40 0-40,22 3 25,1-1 0,-21-5 0,36 6-48,1 0-120,0 1 22,0-1 0,-1 1 0,1 0 0,0-1 0,0 1 0,0 0 0,0 0 0,0-1 0,0 1 0,0 0 0,0-1 1,0 1-1,0 0 0,0-1 0,1 1 0,-1 0 0,0-1 0,0 1 0,0 0 0,0 0 0,0-1 0,0 1 0,1 0 0,-1 0 0,0-1 0,0 1 0,1 0 0,-1 0 0,0-1 0,0 1 0,1 0 0,-1 0 1,48-27-3267,-37 22 107,0 0-1,24-6 0,-8 7 499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5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1108,'4'-7'18450,"14"119"-15140,17 297 399,-34-387-3524,-1-12-101,0-1 1,1 1-1,0 0 0,0-1 1,1 1-1,0 0 0,1-1 1,0 0-1,4 10 0,-7-18-120,1-1 0,-1 1 0,1 0-1,-1-1 1,0 1 0,1-1 0,-1 1 0,1-1-1,-1 1 1,1-1 0,-1 1 0,1-1 0,-1 1-1,1-1 1,0 0 0,-1 1 0,1-1 0,0 0 0,-1 0-1,1 1 1,0-1 0,-1 0 0,2 0 0,-1 0-67,-1 0 0,1-1 0,-1 1 0,1 0 0,0-1 0,-1 1 0,1 0 0,-1-1 0,1 1 0,-1-1 0,1 1 0,-1-1 0,1 1 1,-1-1-1,0 1 0,1-1 0,-1 1 0,0-1 0,1 0 0,1-3-1562,-1 0 0,0 0 0,0 1 0,0-1 0,0 0 0,0-8 0,-1 1-2765,-3 0 1346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55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31 16,'15'-3'3788,"0"2"-1135,0-1-1,0-1 1,-1-1-1,21-7 1,-13 5 539,-21 5-2427,5 1-336,7 1 4070,-22 2-1581,-1 0-3748,-17 4 1383,0 0 1,-44 3-1,5-1-144,-257 42 772,289-47-1049,-22 5 118,37-7-194,-11 0-4,27-3-1850,8-5 1009,-4 5 291,1-1 0,0 1 0,0 0 0,0 0 1,-1 0-1,1 1 0,0-1 0,4-1 0,14 2-12628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59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28 524,'-4'-19'3914,"0"10"1888,3 19-2945,1 3-2839,0 29 2012,7 64 1,-2-37-967,46 487 5673,-51-533-7178,0-17-1748,-19-29-2952,6 3-4024,4 9 6276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5:56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12,'4'-10'4844,"-3"8"-4344,0-1 0,0 1 0,0-1 0,0 1 0,1 0 1,-1-1-1,1 1 0,0 0 0,0 0 0,0 0 0,-1 0 0,2 1 0,-1-1 0,0 0 1,0 1-1,5-3 0,0 2-31,1-1 1,0 1-1,0 0 1,12-1-1,-6 0 67,0 2-1,0-1 0,0 2 0,0 0 0,0 1 0,21 3 0,-30-3-422,-1 0 0,0 0 0,1 1 0,-1 0 0,0-1 0,0 2 0,0-1 0,0 0 0,0 1 0,-1 0 0,1-1-1,-1 2 1,0-1 0,0 0 0,0 1 0,0-1 0,0 1 0,-1 0 0,0 0 0,1 0 0,-1 0 0,-1 0 0,1 0 0,1 6 0,-1 2 39,0-1 0,0 1 0,-1 0 0,-1 0 0,0 0 0,0 0 0,-1 0 0,-4 15 0,-29 96 663,20-76-418,0-3-29,5-20 110,1 1 0,2 0 1,0 0-1,-2 30 0,8-49-373,-1-1 0,1 1 0,1 0 0,-1 0 0,1-1-1,0 1 1,0 0 0,0-1 0,1 1 0,0-1 0,0 1-1,0-1 1,1 0 0,0 0 0,0 0 0,0 0 0,0-1 0,1 1-1,0-1 1,0 0 0,0 0 0,1 0 0,9 6 0,3-1-288,0-1 0,0-1 0,1 0 0,1-1 0,-1-1 1,26 3-1,5 3-2437,-23-2-106,-24-8 1966,0 0 1,0 0 0,0 0-1,-1 0 1,1 0-1,0 1 1,-1-1 0,1 1-1,-1-1 1,0 1 0,1-1-1,-1 1 1,0 0 0,0-1-1,0 1 1,0 0 0,1 3-1,-1 7-2771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7:59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503 49 920,'12'0'2323,"0"-1"1,22-3-1,-32 3-1140,11 0 8547,-26-3-5856,-19-4-2892,-43-4-1,-1 8-1257,-54-3 2947,42 3-3769,15 2-4670,-2 2-6661,61 0 9649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0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0 56,'2'1'1300,"3"1"-635,14 6 3637,-18-8-4053,-1 0 1,1 1 0,0-1 0,0 0 0,-1 1-1,1-1 1,-1 1 0,1-1 0,0 1 0,-1-1-1,1 1 1,-1-1 0,1 1 0,-1 0 0,1-1-1,-1 1 1,1 0 0,-1-1 0,0 1 0,1 1-1,-19 3 2366,-12 5-490,-1-1 1,0-2 0,-1-1-1,-53 3 1,48-6-2366,0 2 1,-57 14-1,94-19-249,-10 4-1234,22 15-13876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04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7 248,'-1'-6'12198,"-43"313"-5101,39-236-5909,3 1 1,9 100-1,-3-120-574,-4-37-443,0 1 0,2-1-1,0 0 1,1 1 0,8 27 0,-11-43-192,1 1 1,-1-1-1,0 1 1,0 0-1,1-1 1,-1 1-1,0-1 1,0 1-1,1-1 0,-1 1 1,1-1-1,-1 1 1,0-1-1,1 1 1,-1-1-1,1 0 1,-1 1-1,1-1 0,-1 0 1,1 1-1,0-1 1,7-6-1437,-7 4 1062,0 0 1,0-1-1,0 1 1,0-1-1,0 1 1,0-1-1,-1 0 1,1-4-1,-2 1-1633,0 1-1,0-1 1,0 0-1,-4-10 1,3 11 730,-2-9-1521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0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588 53 568,'14'-13'19229,"-33"12"-20600,-365-28 6948,325 24-5981,37 2-1173,0 1-1,-38 2 0,50 2-37,8-2 559,0 1-1,0-1 1,0 1 0,0 0 0,0-1-1,0 1 1,0 0 0,-3 3 0,1 2-1725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04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1 764,'63'28'9610,"-67"-26"-8131,-3 3-808,-1-1-1,0-1 1,0 0-1,0 0 1,-1 0-1,-9 1 1,-58 7 2159,42-7-1744,-19 1 987,-62-3 0,-7 0-2894,111 0-389,2-1-2560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29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39 568,'4'-30'9770,"-4"30"-9465,0 0 0,0-1 1,0 1-1,0-1 1,0 1-1,0 0 0,0-1 1,0 1-1,0 0 1,0-1-1,1 1 0,-1 0 1,0 0-1,0-1 1,0 1-1,0 0 0,1-1 1,-1 1-1,0 0 1,0 0-1,0-1 0,1 1 1,-1 0-1,0 0 0,1-1 1,-1 1-1,0 0 1,0 0-1,1 0 0,-1 0 1,0 0-1,1 0 1,-1-1-1,0 1 0,1 0 1,4 13 1794,-2 28-2187,1 27 1312,22 125-1,-21-167-998,-5-23-201,13 72 939,24 79 0,-31-140-2254,-11-33-16101,1 10 14056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30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685 10 108,'8'-3'2524,"-5"1"-1939,0 1-1,0 0 0,0 0 1,0 1-1,0-1 1,0 1-1,0-1 0,0 1 1,0 0-1,1 0 1,3 1-1,11 0 2297,-15-1-1849,1 0 1,-1 0-1,0 1 1,1-1 0,-1 1-1,1 0 1,-1 0-1,0 0 1,4 2 2320,-12-2-2892,-142 15 2163,-34 7-1460,56-1-722,-96 13 62,205-33-466,-20 3 42,35-4-50,-3 0 36,0-1 0,0 0 0,0 0 0,0 0 0,0 0 0,0-1 0,0 1 0,0-1 0,0 0 0,0 0 0,0 0 0,-3-3 0,5 3-283,6-8-1298,3 1-1419,-6 8 2260,0 0-1,-1-1 0,1 1 1,-1 0-1,1-1 1,0 1-1,-1 0 0,1 0 1,0 0-1,-1 0 1,1 0-1,0 0 0,-1 0 1,1 0-1,0 0 0,-1 0 1,1 0-1,0 0 1,-1 0-1,1 0 0,1 1 1,3 1-1293,-2-1 2793,6 3-4674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37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64,'-7'6'52,"-2"-1"-92,3-2 12,-1 6 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37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 1204,'0'0'2688,"-7"-3"5860,3 11-7901,0 1 0,1 0 0,0 0 1,1 0-1,0 0 0,0 0 0,1 1 1,0 14-1,6 83 2085,-3-79-1986,4 32 1199,2-1 1,29 102-1,-36-156-1883,0 1-56,1-1 0,-1 0 0,1 1 0,0-1 1,1 0-1,-1 0 0,1 0 0,0-1 0,0 1 0,5 4 0,-3-8-1191,-5-4-3821,0 2 5293,-4-10-3086,-6-7-7486,3 14 7154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38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585 0 4,'2'0'1383,"3"1"-356,-1-1 0,1 1 0,-1 0 0,0 0 0,1 0 0,-1 1 0,0-1 0,0 1 0,7 4 0,-5-2 598,2 4 3691,-8-7-5210,-1-1 0,1 1 0,-1-1-1,1 1 1,-1-1 0,1 1 0,-1-1 0,1 1-1,-1-1 1,0 0 0,1 1 0,-1-1-1,0 0 1,1 0 0,-1 1 0,0-1-1,1 0 1,-1 0 0,0 0 0,1 0 0,-1 0-1,0 0 1,1 0 0,-2 0 0,-204 8 5439,26-3-4266,89 2-1421,-38 4-4751,112-5 1741,16-6 2419,0 1 0,0-1 0,1 1 0,-1 0 0,0-1 0,0 1 0,1 0 0,-1 0 0,0 0 0,1 0 0,-1-1 0,0 1 0,1 0 0,-1 2 0,0 3-2455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02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1 124 892,'0'0'12243,"1"-4"-11581,2-3-377,0 0 1,1 0 0,-1 1-1,1-1 1,1 1 0,-1 0-1,1 0 1,0 0 0,0 1-1,1 0 1,0 0 0,0 0-1,0 0 1,0 1-1,1 0 1,-1 1 0,1 0-1,0 0 1,14-4 0,-2 3-53,0 1 0,1 0 0,29 1 0,-43 2-191,0 0 0,0 1 0,0 0 0,0 0 0,0 0 0,0 1 0,0-1 0,-1 1 0,1 1 0,-1-1 0,1 1 0,-1 0-1,0 0 1,0 1 0,8 7 0,-11-8-30,0-1 0,0 1-1,-1 0 1,0 0 0,1-1 0,-1 1-1,0 0 1,0 0 0,-1 0-1,1 0 1,-1 0 0,1 0 0,-1 0-1,0 1 1,0-1 0,0 0-1,-1 0 1,1 0 0,-1 0 0,1 0-1,-1 0 1,0 0 0,-2 4-1,-3 8 21,-1 0 0,0-1 0,-10 14 0,15-26-26,-47 80 169,49-82-170,0 1 0,0 0 1,0 0-1,0-1 0,0 1 1,0 0-1,0 0 0,0-1 1,0 1-1,0 0 0,0 0 1,0-1-1,0 1 0,1 0 1,-1-1-1,0 1 0,1 0 1,-1-1-1,0 1 0,1 0 1,-1-1-1,1 1 0,-1-1 1,1 1-1,-1-1 0,1 1 1,0-1-1,-1 1 0,1-1 0,-1 1 1,1-1-1,0 0 0,-1 1 1,1-1-1,1 0 0,26 11 37,-28-11-40,26 9 93,-1 0 1,0 2-1,-1 1 1,0 1-1,37 26 1,-57-36-65,-1 0 1,1-1-1,-1 2 1,0-1 0,0 0-1,0 1 1,0-1-1,0 1 1,-1 0-1,0 0 1,4 8 0,-5-9-19,-1-1 1,1 0 0,-1 1 0,0-1 0,0 1 0,0-1-1,0 0 1,0 1 0,0-1 0,-1 1 0,1-1 0,-1 0-1,0 0 1,0 1 0,0-1 0,0 0 0,0 0 0,0 0-1,0 0 1,-1 0 0,1 0 0,-1 0 0,1 0 0,-4 2-1,-2 2 11,1 0-1,-1-1 1,-1 0-1,1 0 0,-1-1 1,1 0-1,-1 0 1,-16 5-1,-3-2-228,-40 6 0,42-9-1364,1 1 1,-30 10-1,-7 8-8181,34-7 6671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38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668 1 360,'51'13'12885,"-49"-12"-10585,-2-1-2216,0 0 1,0 0-1,0 1 1,1-1 0,-1 0-1,0 0 1,0 0-1,0 1 1,0-1-1,0 0 1,0 0 0,0 1-1,0-1 1,0 0-1,0 0 1,0 1-1,0-1 1,0 0 0,0 0-1,0 0 1,0 1-1,0-1 1,0 0-1,0 0 1,0 1 0,-1-1-1,1 0 1,0 0-1,0 0 1,0 1-1,0-1 1,0 0 0,-1 0-1,1 0 1,0 0-1,0 1 1,0-1-1,-1 0 1,1 0 0,0 0-1,0 0 1,0 0-1,-1 0 1,1 0-1,0 1 1,0-1 0,-1 0-1,1 0 1,0 0-1,0 0 1,-1 0-1,-181 19 6869,-203 18-1708,273-32-4816,84-2-2050,27-3 468,-7-2-1915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46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23 168,'-13'-22'14423,"5"39"-12564,5-7-1386,1 0-1,1 0 1,0 0-1,0 0 1,1 0-1,2 19 0,0 4 310,12 193 3203,-10-176-3217,16 119 1577,-14-113-5225,-6-54 1745,-7-10-7395,0 0 5848,2-2-1914,2 2 1790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47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761 67 684,'15'-3'4498,"-7"0"-2936,16-2 10574,-19 0-10402,-8 2 1659,-14-2-2591,-1 0 0,1 0 1,-1 2-1,0 0 0,0 1 0,-24 1 1,-121 10 1606,88-3-1720,14-2-652,-33 3-33,-105-7 1,197 0-5,-2 0 0,0 0 0,-1 0 0,1-1 0,0 1 0,0-1 0,0 0 0,0 0 0,0 0 0,0-1 0,0 1 0,1-1 0,-1 0 0,0 0 0,-4-3 0,8 4-47,0 1-1,-1-1 1,1 1-1,0 0 1,0-1 0,-1 1-1,1-1 1,0 1 0,0 0-1,-1-1 1,1 1-1,0-1 1,0 1 0,0-1-1,0 1 1,0-1 0,0 1-1,0-1 1,0 1-1,0-1 1,0 1 0,0-1-1,0 1 1,0-1 0,0 1-1,0-1 1,1 1-1,-1-1 1,0 0 0,14-9-3474,-11 9 2535,0 0-1,1 0 1,-1 0-1,0 1 1,1-1-1,-1 1 1,1-1 0,5 1-1,9 5-5456,1 1 1956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52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25 1136,'3'-16'3857,"-1"8"10787,-10 32-13853,2 1-1,0 1 1,2-1-1,-2 46 1,7 110 1377,21 39 526,-22-219-2755,0 0 0,0 0 0,0 0-1,0 0 1,1 0 0,-1 0 0,0 0 0,0 0 0,1 0 0,-1 0 0,1 0-1,-1 0 1,1 0 0,-1 0 0,1-1 0,1 3 0,-1-3-37,-1 0 1,1 0-1,-1 0 1,0 0-1,1 0 1,-1 0-1,1 0 1,-1 0-1,1 0 1,-1-1-1,1 1 1,-1 0-1,0 0 1,1 0-1,-1-1 1,1 1-1,-1 0 1,0 0-1,1-1 1,-1 1-1,0 0 1,1 0-1,-1-1 1,0 1-1,1-1 1,-1 1 0,0 0-1,0-1 1,0 1-1,1-1 1,-1 1-1,0-1 1,3-12-4165,-3 8 392,-1 0-3565,-2-2 4339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53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629 1 1072,'0'0'16117,"2"3"-15228,6 13 2186,-13-15-2355,-50 6 1588,-103-3-1,124-4-1979,-238-2 1314,180 7-3301,76 1-547,10 2-2264,7 2-6800,4-1 8094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8:54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627 8 1060,'50'14'22924,"-55"-14"-22194,-106-8 2452,13-1-1611,-179 5 1140,216 5-2255,22-2-342,-40 2-1508,72 2-1088,8 5-5449,6 1 343,-2-5 5718,-4-3 2582,15 14-5090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39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20 528,'0'-7'1569,"-1"4"2340,2-7 11600,17 462-11934,-15-424-3447,-3-17-191,1 1-1,0-1 1,1 0 0,4 15 0,-6-25 12,0-1 1,0 0 0,0 1-1,0-1 1,0 0 0,1 1-1,-1-1 1,0 0 0,0 0 0,0 1-1,0-1 1,1 0 0,-1 1-1,0-1 1,0 0 0,0 0-1,1 0 1,-1 1 0,0-1-1,0 0 1,1 0 0,-1 0-1,0 1 1,1-1 0,-1 0 0,0 0-1,1 0 1,-1 0 0,0 0-1,1 0 1,-1 0 0,0 0-1,1 0 1,-1 0 0,0 0-1,1 0 1,-1 0 0,0 0-1,0 0 1,1 0 0,-1 0 0,0 0-1,1 0 1,-1-1 0,0 1-1,1 0 1,-1 0 0,0 0-1,0 0 1,1-1 0,-1 1-1,0 0 1,0 0 0,1-1 0,-1 1-1,0 0 1,0 0 0,0-1-1,0 1 1,1 0 0,-1-1-1,0 1 1,0 0 0,0-1-1,0 1 1,0-1 0,1-1-487,1 0 1,-1-1 0,0 1-1,0 0 1,0-1 0,-1 1-1,1-1 1,0-3 0,-6-11-8361,2 8 6094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39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455 72 416,'26'-8'3448,"2"4"3796,-25 4-4631,17-3 10260,-276-16-8579,93 4-2415,66 4-3391,96 11 1436,1-1 0,-1 1 0,0 0 0,1 0 1,-1-1-1,0 1 0,0 0 0,1-1 0,-1 1 0,1 0 1,-1-1-1,0 1 0,1-1 0,-1 1 0,1-1 0,-1 0 1,0 0-1,-2-3-4215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42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40 760,'0'0'12294,"7"-2"-11174,-2 1 3544,13-6-3693,0 0 141,36-10 0,-32 14-785,1 1 0,0 2 0,45 2 0,-54 0-237,-1 1 0,1 0 0,-1 1 0,1 0 1,-1 1-1,0 0 0,19 12 0,-6-1 34,-2 1 0,0 1 0,-1 1 0,34 35 0,-43-37-78,1 0 1,-2 1-1,0 1 0,-2 0 1,0 0-1,15 39 0,-23-52-36,-1 1-1,0 0 0,-1 0 1,1 0-1,-1 0 0,-1-1 0,1 1 1,-1 0-1,-1 1 0,1-2 1,-1 1-1,-3 14 0,1-12 5,-1-1 0,1 0 0,-1 1 0,-1-1 0,0-1 0,0 1 0,0-1 0,-12 13 0,-6 0 52,0 0 0,-1-2-1,-1 0 1,-48 24 0,37-25 73,-1-1 1,0-2-1,-50 11 1,2 0 642,-11 6 3385,94-31-3770,-3 6-614,1-39-19627,0 12 15744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52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28 652,'-4'-16'5429,"4"15"-4095,0-9 8516,-3 18-5273,-6 53-3263,5 36 145,4 1-1,20 151 1,5-64-170,-17-158-1533,-8-26 162,0 0 1,0 0-1,1 0 1,-1 0-1,1 0 1,-1 0-1,1-1 0,-1 1 1,1 0-1,0 0 1,-1 0-1,1-1 1,0 1-1,-1 0 1,1-1-1,0 1 0,0-1 1,0 1-1,0-1 1,0 1-1,0-1 1,1 1-1,2-2-2037,-3 0 1809,0 0 0,1-1-1,-1 1 1,1 0 0,-1 0 0,0-1-1,0 1 1,0-1 0,0 1-1,0-1 1,0 0 0,0 1 0,-1-1-1,2-1 1,6-33-11541,-8 23 8950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2:24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0 263 808,'1'-3'998,"1"-12"-7,-2 11 967,8-12 4461,0 3-5145,-1 0-1,0-1 1,10-29-1,6-11 601,17-34 2187,-37 92-3837,4 6 24,-1 0 0,-1 0 0,0 1-1,6 16 1,-6-14-31,0 0-1,1-1 0,0 0 1,11 16-1,1-7 17,29 27 0,-5-5-3486,-36-36 1883,-5-6 607,0 0 0,-1 1-1,1-1 1,0 0-1,-1 1 1,1-1-1,-1 0 1,0 1 0,1-1-1,-1 1 1,0-1-1,0 1 1,0-1 0,0 3-1,-3 10-2515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03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7 476,'8'-6'6781,"-5"6"-2836,-8 16-1576,-21 26-1396,-108 151 2993,108-150-2933,1 2 0,-30 77 0,52-115-880,0 0 1,1 0-1,0 0 0,1 0 0,-1 1 0,1-1 0,0 8 1,1-13-116,1 0 0,-1 1 0,0-1 0,1 0 0,0 0 0,-1 0 0,1 0 0,0 0 0,0 0 0,0 0 0,0-1 0,0 1 0,1 0 0,-1 0 0,0-1 1,1 1-1,0-1 0,-1 1 0,1-1 0,0 0 0,-1 0 0,1 0 0,0 0 0,0 0 0,0 0 0,0 0 0,0 0 0,4 0 0,9 3 75,0-1 0,1-1 0,-1 0 0,0-1 0,26-1 0,81-14-130,-71 7-189,75-5-1426,-84 11-1575,0 0-3992,-32 1 2996,-6 3 1275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52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620 32 808,'18'-9'2512,"-17"9"-1263,7-3-143,-6 1 417,-7 2 7853,-33 3-7844,1-2-1,-1-2 1,-68-11-1,40 6-1179,-1 3-1,-111 9 1,165-5-580,-59 4-3082,55-2 293,16-3 2595,1 0-1,-1 1 0,0-1 1,1 0-1,-1 0 1,1 0-1,-1 1 0,1-1 1,-1 0-1,1 1 0,-1-1 1,1 1-1,-1-1 1,1 0-1,0 1 0,-1-1 1,1 1-1,-1-1 0,1 1 1,0-1-1,0 1 1,-1-1-1,1 2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52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527 0 1120,'0'1'176,"0"-1"0,0 0 0,0 0-1,0 0 1,0 0 0,1 0 0,-1 0 0,0 1 0,0-1-1,0 0 1,0 0 0,0 0 0,0 0 0,0 0-1,0 1 1,0-1 0,0 0 0,0 0 0,0 0 0,-1 0-1,1 0 1,0 0 0,0 1 0,0-1 0,0 0 0,0 0-1,0 0 1,0 0 527,0 1-527,-1-1 0,1 0 0,0 0 0,0 0 0,0 0-1,0 0 1,0 0 0,0 0 0,-1 0 0,1 0 0,0 0-1,-11 2 3171,-19-2-2346,19-1 356,-252 18 7786,90 8-10355,151-22-1283,8-3-4493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55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28 168,'-2'-16'4714,"0"4"1057,1 29-677,-10 86-3222,4 562 1478,9-548-2983,10 224-64,-11-327-752,1 0 1,6 20 0,-1-9-3937,0-2-4985,-5-13 7023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55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459 18 448,'14'-13'4678,"-11"9"-93,-4 7-2027,-13 19-1248,-11 17-324,-47 95 1452,40-70-1326,-4-1 1,-42 58 0,72-114-961,1-1 1,-1 1 0,-11 8-1,15-13-100,0 0-1,-1-1 0,1 1 0,-1-1 1,1 1-1,-1-1 0,0 0 1,0 0-1,1 0 0,-1 0 0,0 0 1,0-1-1,-3 1 0,4-1-37,1-1 0,0 1 0,-1 0 0,1-1 0,0 1 0,-1 0 0,1-1 0,0 0 0,-1 1 0,1-1-1,0 0 1,0 0 0,0 0 0,0 1 0,0-1 0,-1-2 0,-1 1 10,-3-4-112,0-1 0,0 1-1,0-1 1,1 0 0,-7-11 0,-8-12-2119,17 27 1069,0-1-1,0 0 1,-1 1 0,0 0-1,-5-4 1,-7-3-3069,0 3 1278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12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861 162 108,'2'-1'-1352,"6"-2"2771,8-4 8376,-1 3 879,-10 5-7691,-9-5-2712,0 0 0,0 0 0,0 0 0,0 0 1,-1 1-1,0-1 0,1 1 0,-1 0 0,0 1 0,-1-1 1,1 1-1,-10-3 0,-12-3 287,-37-5 0,40 9-271,-293-29 1372,218 27-1404,-174-21 415,270 27-660,1-1 1,0 1 0,-1 0-1,1-1 1,0 1 0,-1-1-1,1 0 1,0 1-1,0-1 1,0 0 0,0-1-1,-3 0 1,4 1-168,4 1-1482,-1 0 1336,1 0 0,-1 0 0,0 0 1,1 1-1,-1-1 0,1 1 0,-1-1 0,0 1 1,5 2-1,-1 0-920,-1-2-584,-1 1 1,0 0 0,0 0 0,0 0 0,6 6 0,-1-3-763,12 9-1674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07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18 308,'2'-17'22334,"-13"124"-20764,-15 225 951,45 43 157,-17-359 398,1 1-11507,-5-29-7548,-1 3 13078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08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12 160,'5'-9'5455,"-5"8"-4818,1 1 0,-1 0 0,0 0 0,1-1 0,-1 1 1,1 0-1,-1 0 0,1 0 0,-1 0 0,0-1 0,1 1 0,-1 0 0,1 0 0,-1 0 0,1 0 0,-1 0 0,1 0 0,0 0 0,3 1-180,-1 0-5040,1 0-636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21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304 65 220,'0'0'491,"-7"11"14455,244-2-11553,337 28-180,-540-29-2922,-33-8-214,-1 1-64,0-1 0,0 1 1,0-1-1,-1 1 0,1-1 1,0 1-1,-1-1 0,1 1 1,0-1-1,-1 1 0,1-1 1,-1 1-1,1-1 1,-1 0-1,1 1 0,-1-1 1,1 0-1,-1 1 0,1-1 1,-1 0-1,1 1 0,-1-1 1,1 0-1,-1 0 0,0 0 1,0 0-1,-25 5 3,13-3 56,-80 11 215,-1-5 0,-120-4 0,-147-9 195,335 2-249,30 1-184,4-3-37,1 1 0,0 0 0,0 1 1,0 0-1,0 1 0,1-1 1,-1 2-1,13-2 0,6-1-8,446-52 206,-456 54-203,201-11 110,-219 13-117,1 0 0,-1 0 0,0 0 0,0 0 0,0 0 0,1 0 1,-1 0-1,0 0 0,0 0 0,0 0 0,1 0 0,-1 0 0,0 0 0,0 0 1,0 0-1,0 0 0,1 0 0,-1 0 0,0 0 0,0 0 0,0 1 1,0-1-1,1 0 0,-1 0 0,0 0 0,0 0 0,0 0 0,0 0 0,0 1 1,1-1-1,-1 0 0,0 0 0,0 0 0,0 0 0,0 1 0,0-1 0,0 0 1,0 0-1,0 0 0,0 0 0,0 1 0,0-1 0,0 0 0,0 0 1,0 0-1,0 1 0,0-1 0,0 0 0,0 0 0,0 0 0,0 0 0,0 1 1,0-1-1,0 0 0,0 0 0,0 0 0,0 1 0,0-1 0,0 0 0,-1 0 1,1 0-1,0 0 0,0 0 0,0 1 0,-1-1 0,-15 6 3,0-1-1,0 0 1,-33 4-1,-58 3 13,80-10-8,-81 7 4,1-5 0,-1-4 1,-144-20-1,250 20-11,-1-1 0,0 1 0,0-1 0,0 1 0,0-1 0,1 0 0,-1 0 0,0 0-1,0-1 1,1 1 0,-5-3 0,7 3 1,0 0-1,1 1 0,-1-1 1,0 0-1,0 1 0,0-1 1,1 0-1,-1 1 0,0-1 0,1 1 1,-1-1-1,0 1 0,1-1 1,-1 0-1,1 1 0,-1 0 1,1-1-1,0 0 0,3-2-1,1 1-1,0-1 1,-1 1-1,1 0 1,0 0-1,0 1 1,0-1-1,0 1 1,10-1-1,3-1-5,76-13-62,150-5 1,-207 19 53,172-4-139,-207 6 130,-9 2 3,-15 6 10,0-1 0,0-2 0,-36 5 0,-78 4-3,126-13 13,-552 5-3,531-7 6,1 1-1,-39-7-1,67 6-18,6-1 8,16-3 5,28-4 3,209-9-28,-106 10 14,-19 1-148,-479 33 51,317-25 84,-28-1-94,27 0-524,-34 3-1,144-11-219,-1 3 1,152 10-1,-226-5 914,1 1 0,-1 0 0,1 0 1,-1 0-1,1 0 0,-1 1 0,0 0 0,0-1 0,0 2 1,0-1-1,0 0 0,0 1 0,-1 0 0,1-1 0,-1 2 1,0-1-1,1 0 0,-2 1 0,1-1 0,0 1 0,-1 0 1,1 0-1,-1 0 0,0 0 0,-1 0 0,3 7 0,1 8 338,-1 1-1,0 0 1,-2 0-1,1 34 1,-3-34-424,0 211 1222,1-227-1160,9 199 979,-5-155-646,1 0 0,16 55-1,-21-101-334,-1-1-7,0 1 1,1 0-1,-1-1 1,0 1-1,1-1 1,-1 0-1,1 1 1,0-1-1,-1 1 1,1-1-1,0 0 1,0 1-1,0-1 0,0 0 1,0 0-1,0 0 1,0 0-1,3 2 1,-1-7-16,0 0-16,0-1 0,-1 0 0,1 0 1,-1 1-1,0-2 0,0 1 0,0 0 0,-1 0 0,0-1 0,1-7 0,2-66-289,-2 28 63,-3-29-291,0 88 538,1 1-1,-2-1 0,-2 11 1,-4 26 91,7 1 22,2 0-1,2 1 1,9 46 0,-12-92-154,0 0 0,0 0 0,0 0 1,0 0-1,0 0 0,0 0 0,1 0 0,-1 0 0,0 0 1,0 0-1,1 0 0,-1-1 0,1 1 0,-1 0 1,1 0-1,-1 0 0,1 0 0,-1-1 0,1 1 1,0 0-1,0 0 0,-1-1 0,1 1 0,0-1 1,0 1-1,0-1 0,0 1 0,1 0 0,-1-1-803,-1-5-329,-1 0 606,1 0-1,-1 0 0,0 1 0,0-1 0,0 0 0,-1 1 0,0-1 0,0 1 0,-3-6 0,-3-3-2380,0 0-1,-12-12 1,-7-8-248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21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257 159 1004,'0'0'1250,"1"-10"3833,3 4-4044,0 0 0,0 0 0,1 0 0,0 1-1,0-1 1,0 1 0,0 1 0,9-6 0,-3 2 9,1 1 1,0 1-1,23-10 1,1 5 15,-1 1 0,49-6 1,-10 6-139,0 3 1,1 3-1,138 12 1,-123 2-406,0 5 0,158 46 0,-192-42-335,-1 2 0,0 3 0,-2 2 1,-1 2-1,84 62 0,-100-63-82,-2 2 0,0 1 0,-3 2 0,0 1 0,-2 2 0,-2 0 0,-1 2 0,25 49 0,-36-54-48,-1 0 0,-2 2 1,-1 0-1,-2 0 1,-1 1-1,-1 0 1,-3 0-1,0 0 1,-3 1-1,0-1 1,-3 1-1,-10 65 1,4-60-20,-2-1 0,-1 0 0,-3-1 0,0 0 1,-3-1-1,-1 0 0,-2-2 0,-1 0 1,-2-2-1,-47 55 0,41-59-25,-1-1 0,-2-2 1,0-1-1,-2-1 0,-1-2 0,-1-2 0,-1-1 1,0-1-1,-62 20 0,31-18 9,-1-3 0,-1-2 1,0-4-1,-127 6 0,150-18-21,1-2 0,0-1 0,0-3 0,0-2 0,1-2 0,0-1 0,0-3 0,2-2 0,0-1 0,1-3 0,0-1 0,-47-33 0,53 30 0,2-2 0,0-1 0,2-1 0,1-2 0,2-1 0,1-1 0,1-2 0,2-1 0,1 0 0,2-2 0,2-1 0,1 0 0,-18-56 0,23 50-6,3 0 0,2-1-1,1 0 1,3 0 0,1-1 0,3 0-1,2 1 1,10-80 0,-6 97-11,2 1 1,0-1 0,2 1-1,1 1 1,1 0-1,22-38 1,-21 46-5,0 0 0,1 0-1,1 2 1,1-1 0,0 2 0,1 0-1,1 1 1,0 1 0,24-15 0,-10 11-698,1 1 0,1 1 1,1 2-1,36-10 1,36-2-4924,4 7-5464,-48 12 6784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45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97 184,'0'0'998,"-1"-10"3064,1 9-5129,0 1 1666,-1-1 0,1 0 0,0 1-1,0-1 1,0 1 0,0-1 0,-1 0-1,1 1 1,0-1 0,0 0 0,0 1 0,0-1-1,3-5 10549,-16-10-9570,11 12-1581,2 3 184,0 0 0,0 0 0,0 1 0,-1-1 0,1 0 0,0 0 0,-1 0 0,1 0 0,0 0 0,-1 0 0,1 1 1,-1-1-1,0 0 0,1 0 0,-1 1 0,0-1 0,1 0 0,-1 1 0,0-1 0,0 1 0,1-1 0,-1 1 0,0-1 0,0 1 0,0-1 0,0 1 1,0 0-1,0 0 0,0-1 0,-1 1 0,0-24 280,1 23-52,0-2-360,0 0-178,0 4 1720,-3 91-1517,1 47-18,2-18-55,-1-44 0,5 23 0,3-1 0,33 166 0,16-45 0,-26-121 0,-29-93 0,2-1 0,2-2-52,3-16-1705,3-12-1642,-3-14-9720,-5 31 9919,1-11-835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03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1240,'-4'6'658,"1"-1"-1,1 0 1,-1 1 0,1 0-1,0-1 1,0 1-1,1 0 1,0 0 0,0 0-1,0 8 1,-1 12 1316,4 26 1,-2-41-1394,2 20 612,2-1 0,1 1 0,1-1 0,13 37 0,29 53-1237,-34-78-2490,-12-29-508,0 0-1,-1 25 0,-1-5 436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49:45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1069 83 796,'18'-25'4634,"-17"24"-3441,1 0 33,11-10 2105,3-2 8803,-16 13-12057,0 0 0,0 0 1,1 0-1,-1-1 0,0 1 0,0 0 0,0 0 1,0 0-1,0 0 0,0 0 0,0 0 0,1 0 0,-1-1 1,0 1-1,0 0 0,0 0 0,0 0 0,0 0 1,0 0-1,0-1 0,0 1 0,0 0 0,0 0 0,0 0 1,0 0-1,0 0 0,0-1 0,0 1 0,0 0 1,0 0-1,0 0 0,0 0 0,0 0 0,0-1 0,0 1 1,0 0-1,0 0 0,0 0 0,-1 0 0,1 0 0,0-1 1,0 1-1,0 0 0,0 0 0,0 0 0,0 0 1,0 0-1,0 0 0,-1 0 0,1 0 0,0 0 0,0-1 1,0 1-1,0 0 0,0 0 0,-1 0 0,1 0 1,0 0-1,0 0 0,0 0 0,-14-8 1868,-50-1-1012,0 3 1,-129 4-1,-265 46-933,209-17 0,235-27 0,-6 1 0,4 1 0,3-1 0,2-1 0,9-5-179,7 2-2332,-3 2 1368,13-4-5641,-2-2-1158,0 2 2843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23.2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307 156 860,'-20'-10'5637,"20"8"-5375,0 1 1,0-1 0,0 0 0,0 1 0,0-1 0,0 0 0,0 0 0,1 1-1,-1-1 1,1 0 0,-1 1 0,1-1 0,0 1 0,-1-1 0,1 0-1,0 1 1,0 0 0,0-1 0,0 1 0,0-1 0,1 1 0,-1 0 0,0 0-1,0 0 1,1 0 0,-1 0 0,3-1 0,5-4 516,-1 1 1,1 0-1,16-6 1,20-5 798,1 2 1,1 3-1,75-10 0,145 7 1690,-160 17-2417,-1 6 0,-1 3 1,0 6-1,-1 4 0,183 64 1,-241-69-750,-2 2 0,0 2 0,-2 1 0,0 3 1,62 47-1,-80-52-53,-1 1 0,-1 1 0,0 0 0,-2 2 0,-1 1 0,-1 0 0,-1 1 0,-1 1 0,22 52 0,-25-45-49,-2 1 0,-1 1 0,-2 0 0,-2 0 0,-1 0 0,-2 0 0,-1 1 0,-2 0 0,-2-1 0,-1 1 0,-1-1 0,-13 45 0,8-44 0,-2 0 0,-1 0 0,-2-1 0,-1-1 0,-2 0 0,-2-1 0,-1-1 0,-1-1 0,-34 38 0,17-27 0,-1-2 0,-3-1 0,-1-2 0,-2-3 0,-2-1 0,0-2 0,-3-2 0,-67 29 0,71-41 0,-1-3 0,0-2 0,-1-2 0,0-2 0,-1-2 0,0-2 0,0-2 0,0-3 0,0-2 0,-68-10 0,46 0 0,1-4 0,1-2 0,0-3 0,2-4 0,0-2 0,-95-54 0,125 59 0,2-1 0,0-2 0,1-1 0,2-2 0,-49-52 0,61 57 0,1-2 0,1-1 0,1 0 0,1-1 0,1-1 0,2 0 0,1-1 0,-13-44 0,16 35-38,1 0 0,2-1 1,2 0-1,1 0 0,3 0 0,0 0 0,3 0 1,1 0-1,2 0 0,2 1 0,1-1 1,22-54-1,-19 63-40,1 1 1,1 0-1,2 1 1,1 1-1,1 0 1,1 1-1,2 1 1,0 1-1,2 1 1,0 1-1,1 1 1,2 1-1,0 2 1,1 0-1,47-23 1,-38 26-2595,71-20 1,42 3-11860,-93 23 10526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24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40 464,'0'-6'1438,"0"4"-739,0-1-1,0 1 1,0-1 0,0 1-1,1-1 1,-1 1-1,1-1 1,-1 1 0,1-1-1,0 1 1,2-4 1688,3 191 3677,3 526-1233,1-411-3526,-7-184-923,10 664 2240,-10-744-6928,6-1-10702,-6-26 12184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24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984 8 684,'0'0'93,"1"0"0,-1-1 1,0 1-1,0 0 0,0 0 0,0 0 1,0 0-1,0-1 0,0 1 0,0 0 0,0 0 1,0 0-1,0-1 0,0 1 0,0 0 0,0 0 1,0 0-1,0-1 0,0 1 0,0 0 1,0 0-1,0 0 0,0-1 0,0 1 0,-1 0 1,1 0-1,0 0 0,0 0 0,0-1 0,0 1 1,0 0-1,0 0 0,-1 0 0,1 0 1,0 0-1,0 0 0,0-1 0,0 1 0,-1 0 1,1 0-1,0 0 0,0 0 0,0 0 0,-1 0 1,1 0-1,0 0 0,0 0 0,0 0 1,-1 0-1,1 0 0,0 0 0,0 0 0,0 0 1,0 0-1,-1 0 0,1 0 0,0 0 0,0 0 1,0 0-1,-1 1 0,1-1 0,0 0 1,-15 15 1731,-14 28-519,-3 17 719,-34 86 0,-11 67 135,42-109-999,-7 21 168,-52 133 2380,93-255-3633,-3 6 130,0-1 1,-1 1-1,0-1 1,-6 8 0,10-14-166,0-1 0,0 0 1,0 0-1,0 0 0,0 1 1,0-1-1,-1 0 0,1 0 1,0 0-1,0-1 0,-1 1 1,1 0-1,-1 0 1,1-1-1,-1 1 0,1-1 1,-1 1-1,1-1 0,-1 0 1,1 0-1,-1 1 0,1-1 1,-1 0-1,0 0 0,1-1 1,-1 1-1,1 0 1,-1 0-1,1-1 0,-1 1 1,1-1-1,-4-1 0,-6-7 92,1 0 1,-1 0-1,1-2 0,1 1 0,0-1 1,0 0-1,-7-14 0,0 2 1,-18-24-73,-80-85 1,96 114-1017,-1 2 0,-35-24 1,40 32-564,0 0 1,0 1 0,-1 0-1,0 1 1,-17-4 0,-3 4-3218,6 10 1438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0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86 384,'1'-86'25969,"3"119"-25224,-1-1-1,-2 1 1,-3 42-1,1-9-126,23 343 2200,-4-210-2818,-18-189-28,0-8-15,0 0-1,0 0 0,0 0 0,0 0 0,1 0 0,-1 1 0,1-1 0,-1 0 0,1 0 0,0 0 0,-1 0 0,2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0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1074 108 480,'57'-19'5902,"0"2"4012,-26 8-408,-31 9-9435,0 0 0,0 0 0,0 0 0,1 0-1,-1 0 1,0 0 0,3-2 1416,-2 2-1416,-1 0 0,0-1-1,0 1 1,0 0 0,0 0 0,0 0 0,0 0 0,0-1-1,0 1 1,0 0 0,0 0 0,0 0 0,0-1-1,0 1 1,0 0 0,0 0 0,0 0 0,0-1-1,0 1 1,0 0 0,0 0 0,0 0 0,0-1-1,-1 1 285,1-1-285,-23-6 238,0 1 0,0 1-1,-47-4 1,-81 5 1073,78 3-1135,-93-4-246,-459-7 0,576 9 0,30 1-36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2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15 600,'5'-14'15277,"-3"15"-15180,-1 1-1,0 0 0,0-1 0,0 1 1,0 0-1,0-1 0,-1 1 0,1 0 0,0 0 1,-1 0-1,0-1 0,1 1 0,-1 0 0,0 3 1,-3 33 1423,2-34-1455,-23 239 3369,23-192-2877,3 0 1,12 90 0,-10-119-551,-3-12 43,1 0-1,0 0 1,5 14-1,-5-20-268,-1-1-1,1 0 0,0 1 0,0-1 0,0 0 1,0 0-1,0 0 0,1-1 0,0 1 0,-1-1 1,1 1-1,0-1 0,5 3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3.1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591 14 1084,'12'-3'11459,"-25"5"-7643,-8-1-3773,-64-4 3344,-112 11 1,-2 1-5751,158-13-903,36 3 1598,0-1 1,0 0 0,1 0-1,-1 0 1,-8-5-1,3-1-1039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3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568 1 124,'-17'21'1484,"-1"0"-1,-1-2 1,0 0-1,-2-1 1,-44 30-1,7-4 245,-13 13-132,-83 65 1035,49-45-5700,84-65-3263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3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236 374 1224,'44'9'12259,"-44"-16"-11495,0 0 0,-1 1 0,0-1 0,0 1 0,0 0 0,-1-1 0,-5-11-1,-5-11 147,-2 1-1,-2 0 0,-36-52 0,34 57-2453,-1 1 1,-29-26-1,35 36-1756,-2 2 0,-15-11-1,1 4 179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04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21 1032,'-1'-2'282,"1"1"0,-1 0 0,1 0 0,-1 0 0,0 0 0,1 0 0,-1 0 0,0 0 0,0 0 0,1 0 0,-1 0 0,0 0 0,0 0 0,0 0 0,0 1 0,-1-1 0,1 0 1,0 1-1,0-1 0,0 1 0,0-1 0,-1 1 0,-1-1 0,0 2-32,1 0 0,-1-1 0,1 1 0,-1 0 0,1 0 0,-1 1 0,1-1 0,0 0 0,-4 4 0,-21 15 1032,0 0 0,2 2 0,0 1 0,-36 45 1,59-66-1141,0 1 1,0 0 0,0 0 0,0-1 0,1 1 0,-1 0 0,1 0 0,-1 1 0,1-1 0,0 0-1,-1 7 1,2-8-95,1-1-1,-1 1 0,0 0 1,1 0-1,-1-1 0,1 1 1,0-1-1,-1 1 0,1-1 1,0 1-1,0-1 0,0 1 1,0-1-1,0 1 0,0-1 1,1 0-1,-1 0 0,0 0 1,1 0-1,-1 0 0,1 0 1,-1 0-1,1 0 0,2 1 1,10 4 155,1-1 1,-1 0-1,31 6 0,-3-1 43,157 56 632,-158-49-550,-1 2-1,66 40 0,-100-55-286,-1-1 0,0 1 1,0 1-1,0-1 0,-1 1 1,1-1-1,-1 1 0,0 0 1,-1 1-1,1-1 0,4 11 1,-7-13-36,0 0 1,0 0-1,0 0 0,-1 0 1,1 0-1,-1 0 0,0 0 1,0 0-1,0 0 1,0 0-1,-1 0 0,1 0 1,-1 0-1,0 0 0,0 0 1,0 0-1,0-1 0,0 1 1,0 0-1,-1-1 1,1 1-1,-1-1 0,0 1 1,0-1-1,0 0 0,-4 4 1,-1 1-189,-1 0 1,-1-1 0,1 0-1,-1 0 1,0-1 0,-1 0-1,1-1 1,-1 0-1,0 0 1,-16 3 0,13-4-1086,-1-1 0,-25 1 0,24-4-1997,0 0-1,-20-3 1,12 3 532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5.2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76,'4'-22'18650,"0"42"-17534,-1-1 1,-1 1-1,-1 0 1,-2 23-1,1 22 614,9 193 1862,4 69-1582,81 671-1081,-46-554-731,36 529-198,-58-591 0,45 556 0,-63-848 0,51 395 0,42-8 0,-67-353 0,90 211 0,-83-247 0,5-1 0,95 135 0,-95-160 0,4-2 0,1-2 0,111 94 0,-125-123 0,1-1 0,2-1 0,0-3 0,2-1 0,1-2 0,0-2 0,88 25 0,-4-14 0,2-6 0,162 10 0,209-20 0,-343-19 0,184-29 0,-224 18 0,36-5 0,-128 16-2279,66-13-17566,-81 15 16027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35.9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1 204 136,'14'1'3380,"-11"1"-3072,0 1 0,-1 0 1,1-1-1,-1 1 0,0 0 0,0 0 0,0 0 0,0 1 0,-1-1 0,1 0 0,-1 1 0,0-1 0,0 1 0,0-1 0,0 6 0,2 10 1215,1 32 1,-4-31-540,2 3 933,0 1 0,2 0 1,8 30-1,-12-54-1870,0 0 0,0 1 0,0-1 0,1 1 1,-1-1-1,0 1 0,0-1 0,1 0 0,-1 1 1,0-1-1,1 1 0,-1-1 0,0 0 0,1 1 1,-1-1-1,0 0 0,1 0 0,-1 1 0,1-1 1,-1 0-1,0 0 0,1 0 0,-1 1 0,1-1 1,-1 0-1,1 0 0,-1 0 0,1 0 0,-1 0 1,1 0-1,-1 0 0,1 0 0,-1 0 0,1 0 1,-1 0-1,0 0 0,1 0 0,-1-1 0,1 1 1,-1 0-1,1 0 0,-1 0 0,0-1 0,1 1 1,-1 0-1,1-1 0,-1 1 0,0 0 0,1-1 1,-1 1-1,0 0 0,1-1 0,2-2 114,-1 1-1,1-1 0,-1 0 0,1 1 1,-1-1-1,3-5 0,0-4 120,0 0-1,0 0 1,-1-1-1,-1 0 1,0 1-1,-1-1 1,0 0-1,-1-19 1,-1-2 184,-3 0 0,-6-37 1,-9-2 69,2 11 100,15 60-554,1-1 1,-1 0-1,1 1 1,-1-1-1,1 0 1,0 0-1,0 0 1,0 1-1,1-1 1,0-4-1,0 6-46,-1 0-1,1 0 1,0 0-1,0 0 1,-1 0 0,1 1-1,0-1 1,0 0-1,0 0 1,0 1 0,0-1-1,0 0 1,0 1-1,0-1 1,1 1-1,-1 0 1,0-1 0,0 1-1,0 0 1,0 0-1,1-1 1,-1 1-1,0 0 1,0 0 0,1 0-1,1 1 1,17 0 277,-1 2-1,1 0 1,37 11 0,-21-4-61,59 17-38,-1 4 1,170 82-1,-255-108-212,1 0 0,-1 0 0,0 1 0,0 0 0,-1 0 0,15 15 0,-21-18 0,0-1 0,0 1 0,0-1 0,0 1 0,-1 0 0,1 0 0,-1-1 0,0 1 0,0 0 0,0 0 0,0 0 0,-1 0 0,1 1 0,-1-1 0,1 0 0,-1 0 0,0 0 0,0 0 0,-1 0 0,1 0 0,-1 1 0,1-1 0,-1 0 0,0 0 0,0 0 0,-3 5 0,-2 3 0,-1-1 0,0 1 0,0-2 0,-1 1 0,-1-1 0,1 0 0,-1-1 0,-15 11 0,-88 53 0,75-50 0,-46 24 0,37-20 0,-80 56 0,125-81-62,-1 0 1,1 0-1,0 0 0,0 0 0,0 0 1,-1 0-1,1 0 0,0 0 0,0 1 1,1-1-1,-1 0 0,0 1 0,0-1 1,1 0-1,-1 1 0,0-1 0,1 1 1,0-1-1,-1 1 0,1-1 0,0 4 1,0-4-33,1 0 0,-1 1 0,1-1 1,0 0-1,-1 0 0,1 0 1,0 0-1,0 0 0,0 0 1,0 0-1,0 0 0,0 0 1,0 0-1,0 0 0,0-1 1,1 1-1,-1 0 0,0-1 0,0 1 1,1-1-1,-1 1 0,0-1 1,2 1-1,-1-1-376,-1 0 0,1 0 0,0 0 1,-1 1-1,1-2 0,-1 1 0,1 0 0,0 0 0,-1 0 0,1-1 1,-1 1-1,2-1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49.56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54 768,'2'-7'1420,"0"0"1,0 0-1,1 0 0,10-18 3966,-29 207 794,4-70-4749,-18 414 2474,41-2-1348,7-361-1803,1 17-1046,-18-173 33,-1-4-20,1 1 0,-1-1 1,0 1-1,1 0 0,-2-1 0,1 1 0,0-1 1,-1 1-1,0 0 0,-1 4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49.9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1311 31 1080,'56'0'12264,"-87"2"-10599,-11 0-772,-272-21 2278,207 13-2599,44 3-336,-45-4-500,-176 12 1,238-1-409,-136 18-1550,62 3-4599,83-12 3543,4 5 993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50.33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1109 0 792,'7'3'994,"1"0"-1,-1 0 1,34 29 7372,-42-31-8271,-18 9 1509,-28 2-62,-14-3 367,-101 1 0,-62-13 152,108-1-1119,-310-22-733,344 19-2152,49 3-1109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0:51.18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2682 320 304,'23'-15'7409,"-27"11"-7161,0 1 1,0 0-1,0 0 0,0 0 0,-1 0 0,1 1 0,-1-1 0,0 1 0,0 0 0,0 1 0,-6-2 1,-69-14 1383,52 13-1192,-97-17 1550,-240-9 0,269 30-1438,0 4 0,0 5 0,-105 23 0,104-10-129,2 4 0,1 5 0,1 3 0,2 5 0,-121 69 0,146-68-151,3 3 0,1 2 1,3 3-1,1 2 0,3 3 0,2 3 0,-71 96 0,75-81 95,4 2-1,-69 150 0,87-158-144,3 1-1,4 1 1,2 1 0,-9 71-1,21-90-38,2 1 1,2 0-1,7 62 1,-2-74-36,3 1 0,1-1 0,2 0 1,23 61-1,-12-56-32,1-1 1,2-1 0,2 0-1,2-3 1,2 0-1,1-1 1,1-2 0,64 54-1,14-1 196,194 120 0,-155-122 24,4-7 0,3-6-1,167 54 1,-258-105-175,0-4 1,2-2-1,0-2 1,0-4-1,1-3 0,0-2 1,71-5-1,-10-9 18,197-39 1,125-57 48,29-39-63,-9-26-62,-461 167-102,406-172 1,-359 145-16,81-58 0,-106 64 0,0-1 0,-2-1 0,41-48 1,-49 48-22,-1-2 1,-1 0 0,-2-2-1,-1 0 1,-1 0-1,18-52 1,-21 40-21,-1 1-1,-3-1 1,-1-1-1,3-75 1,-11 53-14,-3 1 0,-2-1 0,-3 1 1,-3 0-1,-3 1 0,-3 0 0,-25-60 1,3 26-34,-3 2 1,-5 2-1,-4 2 1,-4 3-1,-4 2 1,-3 3 0,-123-125-1,132 159 28,-1 3 0,-3 2-1,-75-44 1,31 31-90,-134-55-1,155 79-30,-1 4 0,-1 3 0,-1 4 0,-1 3 0,-1 4 0,0 4 0,-1 4 0,1 4 0,-1 3 0,-126 17 0,92 5-998,0 5 0,2 5-1,-145 60 1,79-13-5336,-215 126-1,172-69 2960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38.78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520 21 1584,'28'-21'14417,"-36"23"-14052,0 1 0,1-1 1,-1 1-1,1 1 0,0-1 0,-14 10 1,-8 11 384,1 2 0,0 1 0,2 1 1,2 2-1,0 0 0,2 1 0,-21 41 0,-3 15 169,-53 142 0,73-159-560,3 0 0,3 2 0,4 0-1,-10 94 1,25-154-283,0 1 1,1 0-1,1-1 0,0 1 0,1 0 0,0-1 0,1 1 0,0-1 1,1 0-1,10 22 0,-11-27-44,1 0 0,0-1 0,1 1 0,0-1 0,0 0 0,0 0 0,1-1 0,0 0 0,0 0 0,0 0 1,0 0-1,1-1 0,0 0 0,0-1 0,0 1 0,0-1 0,1-1 0,11 4 0,2-3-10,-1 0-1,1-2 1,-1 0-1,1-1 1,-1-1-1,23-4 1,122-29-769,-146 29 538,9-1-796,74-22-885,-54 8-3053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39.11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 98 104,'3'-23'4350,"-3"20"-3764,1 0 1,0-1 0,-1 1-1,0 0 1,0 0-1,0 0 1,0 0-1,0 0 1,-2-8 522,-4-16 1189,10 18-3738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41.1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196 168 692,'35'-52'5156,"-17"23"-1714,-18 28-3268,1 0 1,-1 1-1,1-1 0,-1 0 0,1 0 1,-1 1-1,0-1 0,1 0 1,-1 0-1,0 0 0,0 0 0,0 1 1,1-1-1,-1 0 0,0 0 0,0 0 1,0 0-1,0 0 0,-1 0 0,1 1 1,0-1-1,0 0 0,0 0 0,-1 0 1,1 0-1,-1 1 0,1-1 0,0 0 1,-1 0-1,1 1 0,-1-1 0,0-1 1,-1 1 706,-2 3-57,-4 3-539,0 0 1,1 0-1,-1 1 1,1 0 0,0 0-1,1 1 1,-1 0-1,1 0 1,1 1-1,-1-1 1,2 1 0,-7 11-1,-4 13 374,-23 65 1,13-19-221,4 2 1,4 0-1,3 0 1,-6 133-1,19-160-143,8 83 0,-4-113-221,0-1 0,2 1 0,0-1 1,2-1-1,0 1 0,13 24 0,-16-40-51,-1 1 0,1-1-1,0 0 1,1 0 0,0 0-1,0 0 1,0-1 0,0 0 0,1 0-1,0-1 1,0 1 0,0-1-1,12 6 1,-12-8-10,-1 0 0,1-1 0,0 1 0,-1-1 0,1-1 0,0 1 0,0-1 0,0 1-1,0-2 1,0 1 0,-1-1 0,1 0 0,0 0 0,0 0 0,-1-1 0,1 0 0,10-5 0,0-2 2,0 0-1,-1-2 1,0 0 0,-1 0-1,0-1 1,0-1 0,-2-1 0,1 0-1,-2 0 1,18-28 0,-8 6 11,-2-1 0,-2 0 0,24-71 0,-27 58-21,-2 1-1,-2-1 1,-2-1 0,-2 0 0,-3 0 0,-2 0-1,-2 0 1,-3 0 0,-1 0 0,-21-80 0,20 108-43,-1 1 1,-1 1-1,-1-1 0,-1 1 1,-15-24-1,21 38-29,0 1 0,-1-1 0,0 1 0,0 0 0,0 0-1,-1 1 1,0 0 0,0 0 0,0 0 0,-1 1 0,1-1 0,-1 2-1,0-1 1,0 1 0,-1 0 0,1 0 0,-1 1 0,-13-2 0,14 3-156,-1 2 1,0-1 0,1 1 0,-1 0 0,1 0-1,0 1 1,-1 0 0,1 1 0,0-1 0,0 1-1,0 1 1,1-1 0,-9 7 0,5-4-783,1 2 1,0-1-1,-9 10 1,11-9-1360,0 0 1,0 0-1,-6 12 1,1 2-505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41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1287 176,'2'1'261,"0"-1"-1,1 1 0,-1-1 1,0 0-1,0 0 1,1 0-1,-1 0 1,0 0-1,0-1 1,1 1-1,-1-1 1,0 1-1,0-1 1,0 0-1,0 0 1,0 0-1,4-2 1,-3 1 25,0-1 0,-1 1 0,1-1 0,-1 0 0,1 0 0,-1 0 0,0 0 0,0 0 0,3-7 0,1-5 435,-1 0 0,0-1 0,4-31 0,-8 40-522,25-248 3632,-21-3-1681,-4 87-919,3-87 1050,-4 250-2035,1 0 0,0 1 0,0-1 0,0 0 0,1 1 0,5-15 0,-7 22-223,0-1-1,0 1 0,0 0 0,0-1 0,1 1 0,-1 0 1,0 0-1,0-1 0,0 1 0,1 0 0,-1 0 0,0-1 1,0 1-1,0 0 0,1 0 0,-1-1 0,0 1 1,1 0-1,-1 0 0,0 0 0,0 0 0,1 0 0,-1-1 1,0 1-1,1 0 0,-1 0 0,0 0 0,1 0 0,-1 0 1,0 0-1,1 0 0,-1 0 0,10 8 505,4 15-75,-13-22-450,54 124 1130,-31-65-777,11 23 137,40 88 230,-54-128-285,53 77 0,-69-112-362,1 0 1,1-1-1,-1 0 0,1 0 0,0 0 0,1-1 1,7 6-1,-12-11-58,-1 1 1,0-1-1,1 0 1,-1 0-1,1 0 1,0 0-1,-1 0 1,1 0-1,0-1 1,-1 1-1,1-1 1,0 0-1,0 0 1,-1 0-1,1 0 1,0-1-1,-1 1 1,1 0-1,0-1 0,-1 0 1,1 0-1,0 0 1,-1 0-1,1 0 1,-1 0-1,0-1 1,1 1-1,-1-1 1,2-2-1,4-3-17,-1-1 0,0 0 1,0-1-1,-1 0 0,0 0 0,0 0 0,-1-1 0,-1 1 0,1-1 0,4-18 0,1-9-194,8-61 0,-10 18-879,-5-149 0,-4 125-994,-3 60 665,3 34 725,-1 1 0,2 0-1,-1-1 1,2 1-1,0-12 1,0 19 494,0 0-1,0 0 1,0 0-1,1 0 1,-1 1-1,0-1 1,1 0 0,-1 0-1,1 1 1,-1-1-1,1 1 1,0 0 0,0 0-1,0-1 1,0 1-1,0 0 1,0 0-1,0 1 1,2-2 0,4-1-78,-1 1 0,0 0 1,1 0-1,9-1 1,-11 3 316,0 0 1,0 0-1,0 1 1,0 0 0,0 0-1,0 0 1,0 1-1,0-1 1,-1 1-1,1 1 1,-1-1-1,0 1 1,1 0-1,-1 0 1,0 1-1,-1 0 1,1-1-1,-1 2 1,0-1-1,1 0 1,-2 1-1,1 0 1,4 7 0,6 11 417,-2 0 0,0 1 0,16 48 0,-28-71-465,73 276 2204,-44-151-2914,-26-118-1105,6-21-7427,-5-3 6670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04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544 71 124,'13'-14'1408,"-7"6"-84,-3-3-68,-6 2 16,-6-2 33,-4 5-25,-6 0-60,-3 4-116,-6-1-108,-4 3-160,-2 3-268,-7 11-236,-6-3-360,0 15-440,-10 7-460,-15 30-3016,-3 5 1339,9 8 885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41.9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771 37 920,'0'-1'209,"0"-1"1,0 1-1,0-1 0,0 1 1,0-1-1,-1 0 1,1 1-1,0-1 0,-1 1 1,1-1-1,-1 1 0,0 0 1,1-1-1,-1 1 0,0-1 1,0 1-1,0 0 0,0 0 1,0 0-1,-1-2 0,0 2-13,0 0-1,0 0 0,0 1 0,0-1 1,0 0-1,0 1 0,0 0 0,0-1 1,0 1-1,0 0 0,0 0 0,0 0 0,0 0 1,0 1-1,-4 0 0,-30 7 1303,0 1 0,-61 26 0,-65 39 256,144-65-1555,-37 19-5,-96 66 1,26 7-3765,118-95 2008,0 0 1,1 1-1,-9 12 1,8-6-399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42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 45 920,'1'-2'259,"7"-20"1819,-8 21-1855,0 0 0,1 0 0,-1 0 0,0 0 1,0 1-1,0-1 0,0 0 0,0 0 0,0 0 0,0 0 0,-1 0 0,1 1 0,0-1 0,0 0 0,-1 0 0,1 0 0,0 0 0,-1 1 0,1-1 0,-1 0 0,1 1 0,-2-2 0,-1 3 1134,-7 9-726,1 1-1,0 0 1,1 0 0,0 1 0,1 0 0,0 0 0,1 0 0,1 1 0,-6 18 0,-1 9 596,-13 77 1,15-49-208,3-1 0,1 91 0,7-129-746,1 1 1,2-1-1,1 0 0,1 0 0,1-1 1,1 0-1,24 52 0,-27-70-219,1 0 0,0-1 0,0 0 0,0 0 0,2-1 0,-1 1 0,1-2-1,0 1 1,0-1 0,1 0 0,0-1 0,0 0 0,1 0 0,14 6 0,-10-7-117,1 0 1,-1-1 0,1 0 0,0-2-1,0 1 1,1-2 0,-1 0-1,0-1 1,29-3 0,-14-2-588,0 0 0,1-2 0,-2-2 0,1 0 1,42-21-1,-44 16-3162,-1-1-1,49-37 1,-43 24 710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42.6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620 812 440,'-6'-3'549,"0"0"0,-1 1 1,1-1-1,-1 2 0,1-1 0,-1 1 0,1 0 0,-1 0 1,0 0-1,0 1 0,1 0 0,-1 1 0,-11 1 0,-9 4 1143,-52 16-1,65-17-1336,-43 15 956,-103 51 0,26 10-3944,97-49-3675,29-22 4317</inkml:trace>
  <inkml:trace contextRef="#ctx0" brushRef="#br0" timeOffset="1">1132 0 1036,'2'3'4149,"-2"-3"-4076,-4 13 1253,-11 22-5,-155 365 5084,-38 217-2542,196-575-3751,1-9-326,2 0 1,2 0-1,-5 43 0,12-74 12,0 0 1,0 0-1,0 0 0,0 0 0,0 1 0,1-1 0,-1 0 0,1 0 0,-1 0 1,1 0-1,0 0 0,0 0 0,1 3 0,-1-4-137,0 0 1,0 0-1,0-1 0,0 1 1,0 0-1,0 0 0,0 0 0,0-1 1,0 1-1,1 0 0,-1-1 1,0 1-1,0-1 0,1 0 1,-1 1-1,0-1 0,0 0 0,1 0 1,-1 0-1,0 0 0,1 0 1,1 0-1,21-4-2107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42.9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975 1004 2708,'37'-10'741,"-17"6"986,36-15 969,-315 4 2834,186 9-4745,-33-7 361,-1-3-1,-158-48 1,230 54-1124,-1-2 0,2-1 0,0-2 0,-44-26 0,72 38-238,1-1-1,0 0 1,0 0 0,0 0 0,1-1 0,-1 1 0,1-1 0,0 0 0,-3-7 0,5 9-191,1 0 1,-1 0 0,1 0 0,0 0 0,0 0 0,0 0-1,1 0 1,-1 0 0,1-1 0,0 1 0,0 0-1,0 0 1,0 0 0,0-1 0,1 1 0,0 0 0,-1 0-1,1 0 1,0 0 0,0 0 0,2-4 0,17-23-1979</inkml:trace>
  <inkml:trace contextRef="#ctx0" brushRef="#br0" timeOffset="1">827 0 56,'6'9'848,"0"-1"1,-1 1-1,0-1 0,0 1 1,-1 1-1,0-1 1,3 14-1,13 74 2224,-13-57-2005,26 111 1543,5-2-1,79 194 0,-110-325-2417,2 4 246,15 31 1,-22-49-431,1 0-1,-1 0 1,1-1 0,-1 1 0,1 0 0,0-1 0,1 0-1,-1 0 1,0 0 0,1 0 0,0 0 0,-1-1 0,9 5-1,-10-7-194,0 1 0,-1-1 0,1 0 0,0 1-1,0-1 1,0 0 0,-1 0 0,1 0 0,0 0 0,0-1-1,-1 1 1,1 0 0,0-1 0,0 1 0,-1-1-1,1 0 1,0 1 0,-1-1 0,1 0 0,-1 0-1,1 0 1,-1 0 0,0 0 0,2-2 0,1-1-840,0 0 1,-1 0-1,0-1 1,0 1-1,0-1 1,3-8-1,8-20-1888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1:43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1076 74 14385,'1'-1'55,"0"-1"0,1 0 0,-1 1-1,0-1 1,0 0 0,0 0 0,0 1 0,0-1-1,-1 0 1,1 0 0,0 0 0,-1 0-1,0 0 1,1-4 0,-1 5 40,0-1 1,0 1-1,-1 0 1,1-1-1,-1 1 1,1 0-1,0 0 1,-1-1-1,0 1 1,1 0-1,-1 0 1,0 0-1,0 0 0,1 0 1,-1 0-1,0 0 1,-2-1-1,-1-1 103,0 1 0,0-1 0,0 1-1,0 0 1,0 1 0,0-1 0,-1 1 0,1 0-1,-1 0 1,1 0 0,-1 1 0,-4-1-1,-32 1 455,-1 2-1,-54 9 1,-79 23 59,145-28-601,0 1-49,-71 15-395,-99 35-1,182-51 432,-74 27-3180,52-17-1674,-56 30 1,41-12 1468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2:01.4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1966 560,'14'-31'24146,"-13"31"-24129,0 0 0,0 0 0,0 1 0,1-1 0,-1 0 0,0-1 0,0 1 0,0 0 0,0 0 0,0 0 0,0-1 0,0 1 0,1 0 0,-1-1 0,0 1 0,0-1 0,1-1 0,16-21 289,-16 20-292,313-385 621,-213 272-570,94-111 2,473-573-97,-510 595 29,-98 134 111,-40 48 105,28-39 0,-48 62-218,-1 0 0,0-1 0,0 1 0,0 0 0,1 0 1,-1-1-1,0 1 0,0 0 0,0 0 0,0-1 0,0 1 0,0 0 1,0 0-1,0-1 0,1 1 0,-1 0 0,0 0 0,0-1 0,0 1 0,0 0 1,0-1-1,0 1 0,-1 0 0,1 0 0,0-1 0,0 1 0,0 0 1,0 0-1,0-1 0,0 1 0,0 0 0,0 0 0,-1-1 0,1 1 0,0 0 1,0 0-1,0 0 0,-1-1 0,1 1 0,0 0 0,0 0 0,0 0 1,-1 0-1,1-1 0,0 1 0,0 0 0,-1 0 0,1 0 0,0 0 1,-1 0-1,1 0 0,0 0 0,0 0 0,-1 0 0,1 0 0,0 0 0,0 0 1,-1 0-1,1 0 0,0 0 0,-1 0 0,1 0 0,0 0 0,0 0 1,-1 1-1,-30 3-587,12-1-969,18-3 1386,1 0 0,-1 0 1,0 0-1,0 0 0,0 0 0,1 1 1,-1-1-1,0 0 0,0 1 1,0-1-1,1 1 0,-1-1 1,0 0-1,1 1 0,-1 0 1,0-1-1,0 2 0,-11 19-11693,12-20 11188,-4 12-2414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2:37.9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79 216,'0'-13'1334,"1"-27"4593,5 14 7675,-5 49-12000,0 0 1,-3 31-1,-1 19-385,104 1007 4447,-68-884-5664,-31-183-479,-4-26-669,-4-25-1431,4 29 2275,-20-106-17150,15 78 13576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2:38.4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1401 0 380,'4'0'1662,"65"5"12768,-67-4-13205,15 2 8231,-37 4-7199,-44 5-1327,-267 31 800,123-18-1033,-564 71-697,754-94 16,10 0-41,1-1-1,-1 0 1,0 0-1,1-1 0,-1 0 1,0-1-1,-14-2 0,18 1-339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06.0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36 660,'-1'-36'16189,"0"83"-15433,1 0-1,3 1 1,11 60 0,38 141 590,62 149 169,46 6 356,-158-400-1876,13 24 150,-15-27-168,1 0-1,0 0 0,-1 0 0,1 0 0,0 0 0,0 0 0,0 0 0,0 0 0,0-1 0,0 1 0,0 0 0,0-1 0,0 1 0,0 0 0,0-1 0,0 1 0,1-1 0,-1 0 1,2 1-1,-2-3-196,0 0 0,-1-1 0,1 1 0,-1 0 0,0-1 0,1 1 0,-1-1 0,0 1 0,-1-3 0,-3-13-1683,1 11-434,0 0 0,0 1 0,0-1 0,-6-6-1,-3-2-707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06.4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1510 15 836,'51'-14'13075,"-60"15"-12125,-218 6 3170,63-5-2507,-685 60 3638,731-52-4500,57-2-518,-20 2-490,30-12-3786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04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637 217 164,'15'-17'1126,"0"-1"0,15-26 1,-25 36-450,0-1 0,-1 0 0,0 0 0,0 0 1,-1 0-1,0-1 0,3-18 0,-6 27-539,1-1 0,-1 0 0,0 1 0,0-1 0,0 0 0,0 1 0,-1-1 0,1 0 0,0 1 0,-1-1-1,1 1 1,-1-1 0,1 0 0,-1 1 0,0-1 0,0 1 0,0 0 0,0-1 0,0 1 0,0 0 0,0-1 0,-2 0 0,1 0 36,0 1 0,-1 0 1,1-1-1,-1 1 1,1 0-1,-1 1 0,0-1 1,1 0-1,-1 1 1,0 0-1,1-1 1,-6 1-1,-1 1 133,0 0-1,-1 0 1,1 1-1,0 0 1,0 0 0,0 1-1,-14 7 1,-13 10 131,1 2 0,0 2 0,2 1 0,1 1 0,1 2 0,-37 43 1,22-17 183,2 3 0,-69 118 1,37-27 138,68-128-570,0 1 1,1 1-1,0-1 0,2 1 1,-3 29-1,7-44-124,1 0 0,0 0 1,1 0-1,-1 0 0,1 0 0,0 0 0,1 0 0,0 0 1,0 0-1,0-1 0,1 1 0,0-1 0,0 0 0,1 1 1,0-1-1,0-1 0,0 1 0,1-1 0,-1 0 0,1 0 1,1 0-1,-1 0 0,1-1 0,-1 0 0,1 0 0,0-1 1,1 0-1,-1 0 0,13 4 0,-6-3 11,-1-1-1,1 0 1,-1-1-1,1 0 1,0-1-1,0-1 1,0 0-1,13-2 1,-8 0-48,-1 0-1,0-2 1,1 0 0,-2-1 0,23-10 0,-34 13-87,0-1 0,-1 0 1,1 0-1,-1 0 0,0-1 0,8-6 1,-12 9 25,1 1 1,-1-1-1,1 0 1,-1 1-1,0-1 1,1 1-1,-1-1 1,1 0-1,-1 1 1,0-1-1,0 0 1,1 1 0,-1-1-1,0 0 1,0 0-1,0 1 1,0-1-1,0 0 1,0 1-1,0-1 1,0 0-1,0-1 1,-1 1-22,0 1 1,0-1-1,1 0 1,-1 0-1,0 1 1,0-1-1,0 0 1,0 1-1,0-1 1,0 1-1,0-1 0,0 1 1,0-1-1,0 1 1,0 0-1,0 0 1,0-1-1,-1 1 1,1 0-1,-1 0 1,-9 0-684,0 0 0,1 0 0,-1 1 0,1 0 0,-1 1 1,1 0-1,-1 1 0,-10 4 0,-11 3-2291,-66 16-1996,-14 9 1525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10.4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85 884,'2'0'461,"0"-1"1,0 0-1,0 1 0,0-1 1,0 1-1,0 0 0,1 0 1,-1-1-1,0 1 0,0 1 1,0-1-1,0 0 0,0 0 1,4 2-1,-4-1-683,-1-1 313,-1 0 0,1 0 0,0 0-1,0 1 1,-1-1 0,1 0 0,-1 1 0,1-1 0,0 1 0,-1-1-1,1 1 1,-1-1 0,1 1 0,-1-1 0,1 1 0,-1 0-1,1-1 1,-1 1 0,0-1 0,1 1 0,-1 0 0,0-1 0,1 1-1,-1 0 1,0 0 0,0-1 0,0 1 0,0 0 0,0 0 0,0-1-1,0 1 1,0 0 0,0 0 0,0-1 0,0 1 0,0 0-1,-1-1 1,1 1 0,0 0 0,0 0 0,-1 0 0,-11 21 1404,11-21-1425,0 0 0,0 1-1,0-1 1,0 0 0,0 1-1,0-1 1,-1 0 0,1 0 0,0 0-1,-1 0 1,1-1 0,-1 1-1,1 0 1,-1 0 0,1-1 0,-1 1-1,0-1 1,1 1 0,-1-1-1,1 0 1,-1 0 0,0 0 0,1 0-1,-1 0 1,0 0 0,1 0-1,-1 0 1,0-1 0,1 1 0,-1-1-1,0 1 1,1-1 0,-1 1-1,1-1 1,-1 0 0,1 0-1,0 0 1,-2-1 0,1 0-21,0 0 0,1 1 0,-1-1 0,1 0 0,-1 0 0,1-1 1,0 1-1,0 0 0,0 0 0,0-1 0,0 1 0,0 0 0,1-1 0,-1 1 0,1-1 0,-1 1 0,1-1 1,0 1-1,0-1 0,0 1 0,1 0 0,-1-1 0,1 1 0,-1-1 0,2-2 0,0 1 8,0-1-1,0 1 1,1 0-1,0-1 0,-1 1 1,2 0-1,-1 1 1,0-1-1,1 1 1,0-1-1,-1 1 1,1 0-1,1 0 0,4-2 1,-3 2 4,0 0 0,1 0 0,-1 1 0,1-1 0,0 2 0,0-1 0,0 1-1,0 0 1,9 0 0,-13 1-39,0 0-1,1 1 0,-1-1 1,0 1-1,0 0 0,0 0 1,0 0-1,0 0 0,0 1 1,0-1-1,-1 1 0,1-1 1,0 1-1,2 3 0,-4-5-15,0 1 0,0 0-1,0 0 1,-1 0 0,1 0-1,0 0 1,0 0-1,-1 0 1,1 0 0,0 0-1,-1 0 1,1 0-1,-1 1 1,0-1 0,1 0-1,-1 0 1,0 0-1,0 1 1,1-1 0,-1 0-1,0 0 1,0 1-1,-1-1 1,1 0 0,0 0-1,0 1 1,-1-1 0,1 0-1,0 0 1,-1 0-1,1 1 1,-1-1 0,0 0-1,1 0 1,-2 1-1,1 0-1,-1-1-1,1 1 1,0-1-1,-1 0 1,1 0-1,-1 0 0,1 0 1,-1 0-1,0 0 1,1 0-1,-1 0 1,0 0-1,0-1 1,1 1-1,-4 0 0,-30-1 5,13-1 7,-41-2 77,61 3 38,3 2-920,0-1 701,-1 0 1,1 0 0,0 0-1,-1 0 1,1 0-1,-1 0 1,1 0 0,-1 0-1,0 1 1,0-1 0,1 0-1,-1 0 1,0 0 0,0 3-1,-8 30-6748,2-17 3648,0 10 665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11.1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0 198 1012,'3'-98'6039,"7"2"3944,-10 96-9921,0 0 0,0 0 0,1 0 1,-1-1-1,0 1 0,0 0 0,0 0 0,0 0 0,0 0 0,0-1 0,1 1 0,-1 0 0,0 0 0,0 0 0,0 0 0,0 0 1,1-1-1,-1 1 0,0 0 0,0 0 0,0 0 0,1 0 0,-1 0 0,0 0 0,0 0 0,0 0 0,1 0 0,-1 0 0,0 0 1,0 0-1,0 0 0,1 0 0,-1 0 0,0 0 0,0 0 0,1 0 0,-1 0 0,0 0 0,0 0 0,0 0 0,1 1 1,-1-1-1,0 0 0,0 0 0,0 0 0,0 0 0,1 0 0,-1 0 0,0 1 0,0-1 0,0 0 0,0 0 0,0 0 0,0 1 1,1-1-1,-1 0 0,0 0 0,0 0 0,0 1 0,0-1 0,0 0 0,10 12 54,-5-2 94,-1-1 0,1 1-1,-2 0 1,1 0 0,-1 1-1,2 13 1,-1-4-4,62 291 1535,-19-98-952,48 179 714,-60-273-1038,27 94-1358,-59-202-836,-9-42-17255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11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1812 127 1080,'4'-7'2361,"1"0"0,0 0 0,0 1 0,8-9 1005,-13 15-3295,0-1-1,0 1 1,1 0 0,-1 0-1,0 0 1,0-1 0,1 1 0,-1 0-1,0 0 1,0-1 0,0 1-1,0 0 1,0-1 0,1 1 0,-1 0-1,0-1 1,0 1 0,0 0-1,0-1 1,0 1 0,0 0-1,0-1 1,0 1 0,0 0 0,0 0-1,0-1 1,0 1 0,0 0-1,-1-1 1,1 1 0,0 0 0,0-1-1,0 1 1,0 0 0,-1-1-1,-5-13 1817,2 10-1563,-1 0 0,1 0 0,-1 0 0,0 1 0,0 0 0,-1 0 0,1 0 0,-1 0 0,1 1 0,-1 0 0,0 0 0,-11-2 0,-12-1 312,-42-1 0,44 4-262,-470-4 2100,378 8-2066,-844 29 1219,926-30-2000,20 0-6736,39 0-173,0 0 2547,-1 2 1438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12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2564 687 884,'19'-10'5713,"-19"8"-5457,-1 0 0,0 0 0,1 0 0,-1 0 0,0 0 1,0 0-1,0 0 0,0 0 0,0 0 0,-1 1 0,1-1 0,0 0 0,-1 1 0,1-1 0,-1 1 0,0 0 0,1-1 0,-1 1 0,0 0 0,0 0 0,0 0 0,0 0 0,-2 0 0,-11-5 387,1 1 0,-17-4 0,21 6-201,-55-13 423,0 4 1,-1 2 0,0 3 0,0 3-1,-1 3 1,-105 11 0,42 7-60,1 6 0,-173 55 0,209-48-294,1 4 0,-159 84 0,167-69-159,3 3-1,2 4 1,-74 67 0,99-73-72,3 2 0,1 1 0,3 3 0,-63 99 0,79-102-56,2 1 0,2 1-1,3 1 1,2 1 0,3 1 0,-12 63 0,22-77-66,3 0 1,1 0 0,3 0-1,1 1 1,2-1 0,3 0 0,1 1-1,21 84 1,-7-70-18,3 0 1,2-2-1,3 0 0,2-2 1,3-1-1,39 51 0,0-14 110,3-3 0,116 105 0,-106-118-244,3-3 1,3-4 0,3-3 0,2-5-1,4-5 1,191 79 0,-159-87-9,1-5 0,2-7 0,2-5 0,1-7 0,1-5 0,0-6 0,1-7 0,0-5 0,-1-7 0,1-6 0,-2-5 0,0-7 0,-2-5 0,-1-7 0,241-100 0,170-134 0,-399 184 0,216-168 0,-284 190 0,-3-2 0,128-150 0,-163 166 0,-3-2 0,-2-1 0,-2-1 0,-2-2 0,39-104 0,-51 106 0,-3-1 0,-2-1 0,-3 0 0,-2-1 0,-3 0 0,-2 0 0,-3-1 0,-2 1 0,-3 0 0,-2 0 0,-3 0 0,-26-92 0,12 83 0,-2 1 0,-63-119 0,35 95 0,-84-109 0,84 131 0,-2 4 0,-3 1 0,-3 3 0,-2 3 0,-3 3 0,-2 3 0,-104-60 0,71 58 0,-1 4 0,-3 4 0,-141-39 0,78 40 0,-254-34 0,279 62-8,0 6-1,-1 7 1,1 6-1,0 6 1,0 6 0,1 7-1,2 6 1,0 6-1,-173 66 1,-42 48-1314,1 32-3443,-96 109-9401,271-163 9705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27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46 132,'8'-17'2712,"-1"3"717,-3 0 5091,-4 17-7689,27 251 4493,-2-17-3269,-17-165-1409,-6-39-348,2-1 1,1 0-1,17 59 1,-20-88-508,-1-1-1,0 1 1,1-1-1,0 1 1,-1-1-1,1 0 1,0 1 0,0-1-1,0 0 1,1-1-1,2 3 1,-3-3-232,-1 0 0,1 0 0,-1 0 0,1 0-1,0 0 1,-1-1 0,1 1 0,0-1 0,0 1 0,-1-1 0,3 0 0,3 15-11492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28.2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559 7 784,'8'-6'6752,"-8"10"-6482,1-1-1,-1 1 1,0 0-1,0 0 1,0-1 0,-1 1-1,1 0 1,-1 0 0,0-1-1,0 1 1,0 0-1,-1-1 1,-1 4 0,-26 51 2618,27-55-2739,-7 14 629,0 0 1,-2 0-1,0-1 1,-1 0-1,-15 14 0,23-26-663,0-1 0,0 1 0,0-1 0,-1 0-1,1 0 1,-1-1 0,0 1 0,0-1-1,1 0 1,-2 0 0,1-1 0,0 1 0,0-1-1,0 0 1,-1-1 0,1 1 0,0-1 0,-1 0-1,1 0 1,0-1 0,-1 0 0,1 0 0,-10-3-1,-13-7-139,1-1 0,0-1 0,-33-22 0,-10-5-3605,53 31 438,-1 1 1,-20-6 0,3 4 150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28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519 11 488,'16'-3'1273,"-1"0"1552,1 1-1,22-1 2973,-43 5-4874,-29 10 501,-1-1 1,-41 6-1,-81 8 432,140-22-1666,-75 7 213,4-1-1688,30 1-2356,27 1-4841,21-5 5810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29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610 14 148,'42'-11'5587,"-32"8"1392,-310 17-1131,18-6-7634,252-8-732,-6 1-4786,22 1 4806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29.4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560 12 620,'29'0'2751,"-20"1"3338,-70 6-3662,-1-2 1,-77-3 0,3-9-2237,4-4-3382,81 5-4129,35 3 5013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29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905 51 556,'0'-2'300,"-1"0"0,1 0 1,-1 0-1,1 0 0,-1 0 0,0 0 1,0 0-1,0 0 0,0 0 0,0 0 0,0 1 1,0-1-1,-1 0 0,1 1 0,-1-1 0,1 1 1,-1-1-1,1 1 0,-1 0 0,0 0 1,0 0-1,0 0 0,0 0 0,0 0 0,0 0 1,0 1-1,0-1 0,0 0 0,-3 1 0,-7-3 409,0 1 0,1 1 0,-23-1 0,0 3 47,1 2-1,0 0 1,-1 3 0,2 0 0,-1 2 0,-62 25 0,63-19-453,1 1 1,1 2 0,0 1-1,1 1 1,1 2 0,1 1-1,0 1 1,2 1 0,1 1-1,1 1 1,-23 34 0,26-30-135,2 1-1,1 1 1,1 1 0,2 0 0,1 1 0,1 1 0,2-1 0,2 2 0,1-1 0,-2 42 0,8-52-77,0 0 0,2 0 1,0 0-1,2 0 0,1 0 0,1-1 1,1 1-1,1-1 0,1 0 1,1-1-1,1 0 0,1-1 1,2 0-1,0 0 0,26 32 1,-16-29 3,1-1 0,1 0 0,0-2 0,2-2 1,1 0-1,1-1 0,0-2 0,37 15 0,-17-11 55,1-2 0,0-3 0,2-2-1,82 12 1,-55-17 4,0-4 0,1-3 0,-1-3 0,148-23 0,-135 7-38,-1-4 0,0-4 1,157-67-1,-175 59-26,-1-4 0,116-80 0,-147 87-50,-1-2 1,-1-3-1,-2 0 1,-1-2-1,42-58 1,-63 74-23,-1-1 0,-1-1 0,0 0 1,-2-1-1,9-26 0,-15 34-8,-1 1 0,-1-1 0,0 1 0,-1-1 0,0 0 0,-2 0 0,1 0 0,-2 0 0,-5-29 0,2 24-5,-2 2 1,0-1-1,-2 0 0,0 1 1,0 1-1,-2 0 1,-1 0-1,0 0 0,-1 2 1,-26-29-1,20 26-26,-1 2 0,-1 1 0,0 0 0,-1 1 0,-1 1 0,0 1 0,-1 2 1,-38-15-1,20 12-99,0 3 1,-1 1-1,0 3 1,-1 1-1,-58-1 1,24 7-326,0 4 0,-85 14 0,33 5-1855,-244 76 1,264-60-1754,3 4 1,-150 85 0,92-25 685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37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4 200,'9'-3'452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31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951 0 784,'28'13'1967,"-23"-11"-1202,0 0 1,0 1-1,0-1 1,0 1-1,7 5 0,-12-8-684,1 0 1,-1 1-1,0-1 0,0 0 0,0 0 0,0 0 0,0 0 1,0 0-1,1 0 0,-1 0 0,0 1 0,0-1 0,0 0 1,0 0-1,0 0 0,0 0 0,0 0 0,0 1 0,0-1 1,0 0-1,0 0 0,0 0 0,0 0 0,0 0 0,0 1 0,0-1 1,0 0-1,0 0 0,0 0 0,0 0 0,0 1 0,0-1 1,0 0-1,0 0 0,0 0 0,0 0 0,0 0 0,-1 0 1,1 1-1,0-1 0,0 0 0,0 0 0,0 0 0,0 0 0,-1 0 1,-9 5 1072,-14-1-108,-54-2 1801,-100-11 1,121 5-2118,-356-5 2564,362 9-3153,17 0-757,-66-1 65,36-5-8817,57 5 5083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31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883 52 616,'7'3'6093,"-63"0"-2428,-80-5-1,-63-16-751,49 4-1292,52 5-1153,-34-2-1331,45 8-6317,69 3 3438,4 3 1135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32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1000 60 344,'48'13'13601,"-306"-27"-7878,-146-16-1712,209 15-2754,62 8-2246,76 0-632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40.5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59 864,'-7'-45'10928,"7"45"-10790,0 0 1,0-1 0,0 1-1,0 0 1,0-1-1,0 1 1,-1 0 0,1-1-1,0 1 1,0 0-1,0 0 1,0-1 0,0 1-1,0 0 1,0-1 0,0 1-1,0 0 1,0-1-1,1 1 1,-1 0 0,0-1-1,0 1 1,0 0-1,0 0 1,0-1 0,0 1-1,1 0 1,-1-1 0,0 1-35,0 0 0,0 0 0,0-1 0,0 1 1,0 0-1,0 0 0,0 0 0,0 0 1,0-1-1,0 1 0,0 0 0,1 0 1,-1 0-1,0 0 0,0 0 0,0-1 1,0 1-1,0 0 209,0 0-209,1 0 0,-1 0 0,0 0 0,0-1 1,0 1-1,0 0 0,0 0 0,1 0 1,-1 0-1,0 0 0,0 0 0,0 0 1,0 0-1,0 0 0,1 0 0,-1 0 1,0 0-1,0 0 0,0 0 0,0 0 1,1 0-1,-1 0 0,0 0 0,0 0 0,0 0 1,0 0-1,1 0 0,-1 0 0,0 0 1,0 1-1,0-1 0,0 0 0,1 0 209,-1 0-209,0 0 1,0 0-1,0 1 0,0-1 0,0 0 0,0 0 1,11 28 1059,-2 1 0,-2-1 0,8 56 0,-8-48-702,26 155 989,89 453 2080,-94-534-3540,-19-91-520,-9-18 473,0-1-1,1 1 1,-1-1-1,0 1 1,0-1-1,1 1 1,-1-1 0,1 0-1,-1 1 1,0-1-1,1 1 1,-1-1-1,1 0 1,-1 0-1,1 1 1,-1-1 0,1 0-1,-1 0 1,1 1-1,-1-1 1,1 0-1,-1 0 1,1 0 0,-1 0-1,1 0 1,-1 0-1,1 0 1,-1 0-1,1 0 1,0 0-1,16-29-5710,-17-16-8653,0 28 10793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3:41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1310 1 168,'3'0'1455,"42"0"5605,-43 0-5670,1 0-50,36 3 7181,-37-3-6724,5 2 4403,-255 48-2553,196-41-3289,-642 80 473,679-88-831,-297 18 0,284-18 27,18 0-63,0-1 0,0 0 0,1 0 0,-14-3 0,36 4-9807,-9-1 8364,0 0 0,0 1 0,0 0 0,0-1 0,1 1 0,3 2 0,11 8-2978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03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0 12825,'-3'4'167,"0"-1"0,0 1 0,0 0-1,0 0 1,1 0 0,0 0 0,0 1 0,0-1 0,0 0-1,1 1 1,-3 8 0,1 7 479,-3 30-1,4-24-224,-1 3-7,-12 175 1743,15-63-1036,7 1 0,6-2 0,54 239 0,-52-339-1780,-15-39 491,1 0 0,-1 0 0,1 0 0,-1 0 0,1 0 0,-1 0 0,1 0 1,0 0-1,-1 0 0,1 0 0,0 0 0,0-1 0,0 1 0,0 0 0,0-1 1,0 1-1,0 0 0,0-1 0,0 1 0,0-1 0,0 0 0,0 1 0,0-1 1,0 0-1,0 1 0,0-1 0,1 0 0,-1 0 0,2 0 0,4-16-8813,-6 6 5428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04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1047 1 736,'3'-1'1133,"18"2"1218,-8 0 5141,-104 12-4314,-342 38 1681,32-4-4749,353-39-1092,-15 2-1099,22 4-7835,35-11 7444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05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990 0 100,'23'2'2528,"17"-1"6280,-44 0-8437,0 0 0,1 0 0,-1 0 0,1 0 0,0 1 0,-7 3 0,-8 4 489,-68 21 1511,-2-3 0,-140 24 0,-188 5 895,307-43-2616,90-12-1287,-20 3-520,38-4 477,0 1 1,-1-1-1,1 1 1,-1-1-1,1 1 1,0-1-1,0 1 1,-1 0 0,1 0-1,0-1 1,0 1-1,-2 1 1,2 1-1431,1-3 1970,0 0-1,0 0 0,0 1 1,0-1-1,0 0 1,0 0-1,1 0 0,-1 0 1,0 1-1,0-1 0,0 0 1,0 0-1,11 10-4747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15.4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1 250 600,'38'-167'7754,"-26"125"-3190,-5 22-724,-1 0 3880,-4 24-6678,2 3-697,0 0 1,0 0 0,-1 0-1,0 0 1,0 1 0,2 15 0,7 54 816,-7-34-653,60 366 1867,67 422-1596,-128-803-816,-1-6-260,1 0-1,10 34 1,-14-56 185,1 1 1,-1-1 0,0 1 0,0 0-1,0-1 1,1 1 0,-1-1-1,0 1 1,0-1 0,1 1 0,-1-1-1,1 1 1,-1-1 0,0 1 0,1-1-1,-1 0 1,1 1 0,-1-1-1,1 0 1,-1 1 0,1-1 0,-1 0-1,1 1 1,0-1 0,-1 0 0,1 0-1,-1 0 1,1 0 0,0 0-1,-1 0 1,1 0 0,-1 0 0,1 0-1,0 0 1,-1 0 0,1 0 0,-1 0-1,1 0 1,0 0 0,-1-1-1,1 1 1,-1 0 0,1 0 0,-1-1-1,1 1 1,0-1 0,0 0-621,1 0 1,-1 0-1,0 0 1,1 0-1,-1-1 1,0 1-1,0 0 0,0-1 1,0 1-1,0-1 1,0 1-1,-1-1 1,1 1-1,0-1 1,0-3-1,0-6-4361,2 0 1547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15.9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1289 50 476,'10'-6'1324,"1"1"1,-1 0-1,1 1 0,12-4 1,14-6 3327,-31 10-580,-10 2-1583,-23 0-753,-41 7-706,-334 43 2183,180-12-2444,-190 27-560,349-54-1046,-42 4-1425,35-10-7230,57-3 5181,3-2 1309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49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352 42 108,'2'-3'827,"-1"0"0,1-1 1,0 1-1,0 0 0,0 0 0,0 1 0,0-1 1,1 0-1,3-3 0,-5 5-8,9-6 9862,-220 277-6528,49-61-4107,154-193-4451,1-2-8290,3-10 10188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16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849 31 1140,'7'-3'980,"-1"1"299,1 0 1,-1 1-1,0 0 0,1 0 1,10-1 3269,-17 2-4432,0-1 0,-1 0-1,1 0 1,0 0 0,-1 1 0,1-1 0,-1 0 0,1 1 0,-1-1-1,1 0 1,-1 1 0,1-1 0,-1 1 0,0-1 0,1 1 0,-1-1 0,0 1-1,1-1 1,-1 1 0,0 0 0,0-1 0,0 1 0,1 0 0,-1 0-1,0-1 1,0 1 0,0 0 0,1 0 0,-1 0 0,0 0 0,0 0-1,0 0 1,-1 1 0,-3-2-5,-48-2 1628,0 2 1,-79 8-1,45-1-937,-50 3-800,-55 3-1325,96-13-3228,2-8-4579,61 3 6192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17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1193 681 896,'-1'-2'329,"0"-1"-1,0 0 1,-1 1-1,1-1 1,-1 1 0,1 0-1,-1 0 1,0-1-1,0 1 1,0 0 0,0 1-1,-1-1 1,1 0-1,-5-2 1,2 2 90,0-1 1,-1 1-1,0 0 0,1 1 1,-1-1-1,-10 0 1,-1 1 352,0 0 0,-1 2 0,-32 4 0,13 3-137,1 1-1,0 1 1,1 2-1,0 2 1,1 1 0,1 1-1,0 2 1,1 2-1,1 0 1,-31 28-1,11-3 71,2 2-1,2 2 0,2 2 0,-62 93 0,64-76-182,3 2-1,3 1 1,3 2-1,4 1 1,2 1-1,4 2 1,4 1 0,2 0-1,5 1 1,-5 85-1,16-117-279,2 0 0,1 0 0,3 0 0,2 0-1,2 0 1,2-1 0,16 45 0,-12-54-142,1 0 0,1-1 0,2 0-1,2-2 1,1 0 0,2-2 0,1 0 0,44 45 0,-27-39-22,2-2 0,1-2-1,1-2 1,2-2 0,1-2 0,102 43 0,-64-39 24,0-4 0,2-4 1,133 20-1,-126-33 2,1-3 0,179-10 0,-135-11-40,181-39 1,-167 14 0,-2-6 0,168-73 0,273-164 12,-142 24-51,-387 215-33,-1-4 0,-3-2 0,-2-3 0,88-99-1,-122 120-1,-2-1-1,-1-1 0,-2-1 0,-1 0 1,-1-2-1,-2 0 0,-2 0 1,-1-2-1,-2 1 0,-1-1 0,-2-1 1,-2 0-1,-1 0 0,-2 0 1,-1 0-1,-3 0 0,-1 0 0,-9-48 1,-8-7-16,-3 1 0,-5 1 1,-3 1-1,-79-156 1,69 171-35,-4 1 0,-2 2 0,-4 2 1,-2 3-1,-100-97 0,125 138 42,0 1 1,-2 1-1,-1 2 0,0 1 0,-2 2 1,0 0-1,-1 3 0,-1 1 0,-1 1 1,0 2-1,0 2 0,-70-11 0,36 13 13,0 4 0,-1 3-1,-90 10 1,28 9 6,1 6 0,-242 77-1,-237 148-56,412-149-1278,5 9 0,-293 216 0,331-207-739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38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271 146 220,'-3'0'792,"-32"0"14193,48 3-14731,1 0 0,0-1 0,27 2 1,158-17 983,1 0-408,79 25 185,-58 16-264,-155-17-585,1 1-66,1-2 0,70-1 0,24-15 252,226-39 0,-149 23 111,-155 17-389,3-1-16,154-17-18,-180 13-31,122-23 23,15-3-8,-141 27-30,86-3 0,-75 8-3,67 1-19,-99 3 22,49 4-62,110 19-1,-147-17 34,-3 1 0,-1 2 0,0 1 0,-1 3 0,-1 1 0,0 2 1,69 37-1,-79-32 9,32 25 0,-47-33-1,-9-7-13,0 0 0,0 1 0,0 0-1,-1 1 1,0 0 0,-1 0 0,1 1 0,-2-1 0,1 1 0,-1 0-1,0 1 1,-1-1 0,0 1 0,-1 0 0,0 0 0,-1 0-1,3 18 1,-4-17 13,-1 0 0,0 1-1,0-1 1,-1 1 0,-1-1-1,0 0 1,0 1 0,-1-1-1,-8 18 1,-2 1-29,-2 0 0,-20 30 1,26-46 44,-2-1 1,1 0 0,-2-1 0,1 0-1,-2 0 1,-22 16 0,-89 50 0,111-71 9,-273 133 26,223-112-5,-41 13 143,-161 40 1,207-64-91,-20 1 120,-90 9-1,93-17-63,-232 25 306,45-6-235,229-25-197,-275 33 161,208-29-90,-109-7 0,25-12-50,1-9 0,-189-45-1,297 48-25,-405-110-57,134-12-55,325 129 105,-10-4-31,1-1-1,1-2 1,-51-39 0,73 50 26,0 0-1,1 0 1,0-1-1,0 1 1,0-2-1,1 1 1,0 0-1,0-1 1,1 0-1,0 0 1,1-1-1,-1 1 1,2-1-1,-1 1 1,1-1-1,1 0 1,-1 0-1,1 0 1,1-16-1,1 11-78,1-1 0,1 1 0,0-1 0,1 1 0,0 0-1,1 0 1,1 1 0,0-1 0,1 1 0,0 0-1,1 1 1,14-18 0,-8 13-1129,2 0-1,29-24 0,-21 22-3530,39-24-1,-27 23 1925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40.3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908 21 24,'41'-2'2572,"42"2"0,-61 1 912,39 9 1,-48-8-1956,-11-2-1285,-1 0 1,1 0-1,-1 0 1,1 0-1,-1 1 1,1-1-1,-1 0 1,0 1-1,1-1 1,-1 1-1,0-1 1,1 1-1,-1 0 1,0 0 0,1-1-1,-1 1 1,0 0-1,2 3 848,-7-2-279,-8 3-407,0 0 0,1-1 0,-1-1 0,-1 0 0,1-1 0,-14 1 0,-86 1 1094,67-3-994,-495-34 2695,491 28-2989,-246-32-1189,295 37 879,-1 0 0,1 0 0,0 0 0,-1 0 0,1 0 0,0-1 1,-1 1-1,1 0 0,-1 0 0,1 0 0,0 0 0,-1 0 0,1 0 0,0 1 0,-1-1 1,1 0-1,0 0 0,-1 0 0,1 0 0,0 0 0,-1 0 0,1 1 0,0-1 0,-1 0 1,1 0-1,0 0 0,-1 1 0,1-1 0,0 0 0,0 1 0,-1-1 0,1 0 0,0 0 1,0 1-1,0-1 0,0 0 0,-1 1 0,1-1 0,0 0 0,0 1 0,0-1 0,0 1 1,0-1-1,0 0 0,0 1 0,0-1 0,0 0 0,0 1 0,0-1 0,0 0 0,0 1 1,0-1-1,0 1 0,0-1 0,1 0 0,-1 1 0,0-1 0,0 0 0,1 1 0,14 26-9179,-11-21 6387,5 11-416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40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934 12 240,'113'-11'17889,"-118"12"-16768,-53 11 808,0-3 0,-88 2 0,86-8-1164,-76 3 528,0-7 1,-159-20 0,250 17-1571,-18-3-791,23-2-2387,40 9 3297,0 0 0,0 0 1,0 0-1,-1 1 0,1-1 0,0 0 1,0 0-1,0 0 0,-1 0 0,1 0 1,0 0-1,-2 3-2524,2-2 2524,0-1 1,0 0-1,0 0 0,0 0 0,0 1 1,0-1-1,0 0 0,0 0 0,0 1 1,0-1-1,0 9-4938,3 0 327,0 0 1642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41.2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1255 0 752,'0'0'1430,"3"0"-38,22 3 9477,-30-2-9536,-124 24 3714,-71 18-1628,-16 3-1563,-339 48 2318,522-89-4101,-6 0-867,-42 1-1,62-9-1149,14-1-1115,46-19-13557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48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59 151 576,'0'0'15010,"-3"0"-14826,2 0-93,1 0-1,-1 0 1,0 0 0,0 0-1,0 0 1,1 0 0,-1 1 0,0-1-1,0 0 1,0 0 0,1 1-1,-1-1 1,0 0 0,1 1-1,-1-1 1,0 0 0,1 1-1,-1-1 1,0 1 0,1 0-1,-1-1 1,1 1 0,-1-1-1,1 1 1,-1 1 0,0-1 123,-4 8 350,5-9-559,0 0 0,0 0 1,0 0-1,0 0 0,0 0 1,1 0-1,-1 0 0,0 0 1,0 0-1,0 0 0,0 0 0,0-1 1,0 1-1,0 0 0,0 0 1,0 0-1,0 0 0,0 0 1,0 0-1,0 0 0,0 0 1,0-1-1,0 1 0,0 0 1,0 0-1,0 0 0,0 0 0,0 0 1,0 0-1,0 0 0,0 0 1,0 0-1,0-1 0,0 1 1,0 0-1,0 0 0,0 0 1,-1 0-1,1 0 0,0 0 1,0 0-1,0 0 0,0 0 0,0 0 1,0 0-1,0 0 0,0-1 1,0 1-1,0 0 0,-1 0 1,1 0-1,0 0 0,0 0 1,0 0-1,0 0 0,0 0 1,0 0-1,0 0 0,0 0 0,-1 0 1,1 0-1,0 0 0,0 0 1,0 0-1,0 0 0,0 0 1,0 0-1,0 0 0,-1 1 1,10-14 177,14-10 220,-21 22-353,-1 0-1,1 1 1,0-1-1,0 0 1,-1 1-1,1 0 0,0-1 1,0 1-1,3 0 1,-5 0-43,1 0 1,-1 0 0,1 0 0,-1 0-1,1 0 1,-1 1 0,1-1 0,-1 0-1,1 0 1,-1 0 0,1 1-1,-1-1 1,0 0 0,1 1 0,-1-1-1,0 0 1,1 1 0,-1-1-1,0 0 1,1 1 0,-1-1 0,0 1-1,1 0 1,-1 0-5,0 1 0,1 0 0,-1 0 1,0-1-1,0 1 0,-1 0 0,1 0 0,0-1 0,0 1 0,-1 0 0,1-1 0,-1 1 1,0 0-1,1-1 0,-1 1 0,0-1 0,0 1 0,-1 1 0,0-1 4,0 1-1,0-1 0,-1 0 1,1 1-1,-1-1 1,1 0-1,-1 0 1,0-1-1,1 1 0,-1-1 1,0 1-1,0-1 1,0 0-1,0 0 0,-6 1 1,7-2 13,-2-1 1,3 1-17,-1 0 1,0-1-1,1 0 1,-1 1-1,0-1 1,1 0-1,-1 0 1,1 0-1,-1 0 1,1 0-1,0 0 1,-1-1-1,1 1 1,0 0-1,0-1 1,0 1-1,0-1 1,0 1-1,-1-3 1,2 2 1,-1 0 0,1 0 0,-1 0 0,1 0 0,0 0 0,0 0 0,0 0 0,0 0 0,1 0 0,-1-1 0,0 1 0,1 0 1,0 0-1,-1 0 0,1 0 0,0 0 0,0 1 0,1-4 0,1 1 17,-1 1 0,1-1 1,0 0-1,0 1 0,0-1 0,1 1 0,-1 0 1,1 0-1,0 0 0,-1 1 0,1-1 0,1 1 0,-1 0 1,0 0-1,0 1 0,1-1 0,-1 1 0,1 0 1,-1 0-1,1 0 0,-1 1 0,1-1 0,0 1 1,-1 0-1,1 1 0,0-1 0,-1 1 0,1 0 1,-1 0-1,1 0 0,-1 1 0,0-1 0,7 4 1,-11-4-22,1-1 0,-1 0 1,1 0-1,-1 1 0,1-1 1,-1 0-1,1 1 1,-1-1-1,0 1 0,1-1 1,-1 0-1,0 1 0,1-1 1,-1 1-1,0-1 0,0 1 1,1-1-1,-1 1 0,0-1 1,0 1-1,0-1 1,0 1-1,0 0 0,0-1 1,0 1-1,0-1 0,0 1 1,0-1-1,0 1 0,0-1 1,0 1-1,0-1 1,0 1-1,0 0 0,-1-1 1,1 1-1,0-1 0,0 0 1,-1 1-1,0 0 0,1 0 1,0-1-1,-1 1 1,1 0-1,-1-1 1,1 1-1,-1-1 1,1 1-1,-1-1 1,0 1-1,1-1 1,-1 1-1,0-1 1,1 0-1,-1 1 1,0-1-1,0 0 1,1 0-1,-1 1 0,0-1 1,0 0-1,1 0 1,-1 0-1,0 0 1,0 0-1,1 0 1,-1 0-1,0 0 1,0 0-1,1-1 1,-1 1-1,-1 0 1,-1-2 1,1 0 1,-1 0-1,0 0 1,1 0 0,-1 0-1,1 0 1,0-1-1,0 1 1,0-1 0,0 0-1,0 1 1,0-1-1,1 0 1,0 0 0,-1 0-1,1 0 1,0 0-1,0 0 1,0-4 0,1 4-3,0 1 0,0 0 0,0 0 1,1 0-1,-1 0 0,1 0 0,-1 0 0,1 0 1,0 0-1,-1 0 0,1 0 0,0 1 0,1-1 1,-1 0-1,0 0 0,0 1 0,1-1 0,-1 1 1,1-1-1,-1 1 0,1 0 0,-1-1 0,1 1 1,0 0-1,0 0 0,0 0 0,0 0 0,2 0 1,-3 0-3,16-5-42,-15 5 3,-1 0 0,0 0 0,1 0-1,-1 1 1,0-1 0,1 0 0,-1 1-1,1-1 1,-1 1 0,1 0 0,2-1-1,-3 1 36,-1 1 0,0-1 0,1 0 0,-1 1 0,0-1 0,0 1 0,1-1 0,-1 1 0,0-1 0,0 1 0,0-1 0,1 1 0,-1-1 0,0 1 0,0-1 0,0 1 0,0-1 0,0 1 0,0-1 0,0 1 0,0-1 0,0 1 0,0-1 0,0 1 0,-1-1 0,1 1-1,0-1 1,0 0 0,0 1 0,-1-1 0,1 1 0,-1 0 0,-8 34 226,6-23-490,0 1 1,-1-1-1,-11 24 0,13-35-1141,2-1 1252,0 0 1,-1 0-1,1 0 1,0 0-1,0 0 1,0 0-1,-1 0 1,1 0-1,0 0 1,0 0-1,0 0 0,-1 0 1,1 0-1,0 0 1,0 0-1,-1 0 1,1 0-1,0 0 1,0 0-1,0 0 1,-1-1-1,1 1 0,-2-3-2817,2 3 2818,0-1-1,0 1 0,0 0 1,0 0-1,-4-11-3642,-3-2 923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50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494 3 13165,'5'-2'164,"-10"3"600,-33 10-321,0-1 0,-65 7 0,5-1-87,64-10-240,-35 8 182,63-12-192,-1 0 0,1 1-1,0-1 1,0 1 0,0 1 0,0-1 0,1 1-1,-7 5 1,11-8-58,0 0-1,0 0 1,0 0-1,0 1 1,-1-1-1,2 1 1,-1-1 0,0 1-1,0-1 1,0 1-1,1-1 1,-1 1-1,1 0 1,-1-1-1,1 1 1,0 0-1,-1-1 1,1 1-1,0 2 1,1 0 37,-1-1 1,1 0-1,0 0 1,0 0-1,0 1 1,0-1-1,1 0 1,-1 0-1,4 4 0,1 1 97,0 0 0,1 0 0,0 0 0,1-1 0,12 10 0,34 19 680,97 48 0,-89-52-76,69 48 0,-124-75-712,-1 0 0,0 0 0,0 1 0,0-1 0,0 2 0,-1-1 0,0 0 0,5 10 0,-8-13-44,-1 0 1,1 0-1,-1 1 1,0-1-1,0 1 1,0-1-1,0 1 1,0-1 0,-1 1-1,0-1 1,0 1-1,0-1 1,0 1-1,0 0 1,-1-1 0,1 1-1,-1-1 1,0 0-1,0 1 1,-1-1-1,-1 5 1,-3 1-2,1-1-1,-1 0 1,-1 0 0,1-1-1,-1 1 1,-1-2 0,1 1-1,-1-1 1,0 0 0,-1-1-1,1 0 1,-1 0 0,0 0-1,-12 3 1,-13 3-296,1-1 1,-61 10-1,70-16-517,0-2 1,0 0 0,-27-2-1,32-1-1636,-1-2 0,1 0-1,0 0 1,-25-9-1,9 0-835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52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224 837 108,'2'-30'10011,"-3"-20"-7072,-7-63-3207,6 96 1084,-3-47-457,-3 0 1,-3 0 0,-3 0-1,-3 2 1,-2 0-1,-36-79 1,47 125-297,-18-29 0,22 41-37,1-1 0,-1 1 1,1 0-1,-1-1 0,0 2 0,-1-1 1,1 0-1,-1 1 0,-9-5 1,13 7 178,1 2-190,0 0 0,0 0 1,0 0-1,0 0 0,0 0 1,0 0-1,0 0 0,0-1 0,1 1 1,-1 0-1,0 0 0,1 0 1,-1 0-1,0 0 0,1-1 0,-1 1 1,1 0-1,-1 0 0,1-1 1,0 1-1,-1 0 0,1-1 0,0 1 1,-1 0-1,1-1 0,0 1 1,0-1-1,0 1 0,-1-1 0,1 0 1,0 1-1,0-1 0,0 0 1,0 1-1,0-1 0,0 0 0,0 0 1,0 0-1,1 0 0,8 1 39,1 0 0,18 0 0,-19-2 20,131-8 315,2 0 72,-124 9-316,-1 1 0,1 0 0,-1 2 0,0 0 0,0 1 0,35 12 0,-41-11-51,1 1 1,-1 1-1,-1 0 1,1 1 0,-1 0-1,-1 1 1,0 0-1,0 0 1,0 1 0,11 16-1,4 9 184,-2 2 0,-1 0 0,31 77-1,35 133 772,-26-67-261,-57-167-726,-2-2-16,1-1-1,0 0 0,0 0 0,1 0 1,0 0-1,1-1 0,0 0 0,1 0 0,-1-1 1,10 9-1,-15-16-122,1 0 0,0 1 0,0-1 0,0 0 1,0 0-1,0-1 0,0 1 0,0 0 0,0-1 0,0 1 1,0-1-1,1 0 0,-1 1 0,0-1 0,0 0 0,0-1 1,0 1-1,1 0 0,-1 0 0,0-1 0,0 1 0,0-1 1,0 0-1,0 0 0,0 0 0,0 0 0,0 0 0,0 0 0,1-2 1,7-4-1616,0 0 0,-1-1 0,16-18 1,-21 22 858,36-43-3954,1-4 1455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54.8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1 731 16,'0'0'10472,"10"-10"-8081,8-16-1516,0 0 0,2 2 0,1 0 0,36-32 0,-37 37-583,4-4-70,212-201 1432,18 15-62,-246 203-1572,19-13 160,37-21 0,-57 37-411,0-1 0,0 1 0,1 0 0,-1 0 0,1 1 0,0 0 0,0 0 0,-1 1 1,1 0-1,15 0 0,-21 1-5,0 1 0,0-1 0,0 0 0,0 1 0,0 0 0,0-1 0,0 1 0,0 0 0,3 2 0,-2-1-883,0 1 0,0 0 0,0 0 0,-1 0 0,1 0 0,2 5 0,-1-2-329,8 10-1141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49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490 495 752,'7'-2'1980,"-2"1"3287,16 3 2279,-16-2-7662,-2 1 4579,3 1-3717,-6-2-695,0 0 1,-1 0-1,1 0 1,0 0-1,0 0 1,0 0 0,0 0-1,0 0 1,0 0-1,0-1 1,0 1-1,0 0 1,0 0 0,0 0-1,0 0 1,0 0-1,0 0 1,0 0-1,0 0 1,0 0 0,0 0-1,0 0 1,0 0-1,0-1 1,0 1-1,0 0 1,0 0 0,0 0-1,1 0 1,-1 0-1,0 0 1,0 0-1,0 0 1,0 0 0,0 0-1,0 0 1,0 0-1,0 0 1,0 0-1,0 0 1,0 0 0,0 0-1,0-1 1,-149-135 2735,69 67-2256,-21-19-60,-94-90-2315,194 176 1442,-8-9-1543,7 2-6017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4:55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987 942 744,'48'30'2797,"-30"-18"1569,33 17 1940,-55-33-5334,-105-97 2207,25 24-2255,-149-159 791,-82-78-262,284 286-2149,-118-102 2357,70 70-4861,-3 9-8104,65 39 8104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04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32 12001,'-2'-16'640,"1"8"1416,1 1 3656,-13 90-3189,9 658 2498,4-689-4722,0-37-254,0 0 1,0 1 0,1-1 0,5 23 0,-6-38-46,0 1-24,0 0 0,0-1 0,0 1 0,1-1 0,-1 1 0,0 0 0,0-1 0,0 1 0,1-1 0,-1 1 0,0-1 0,0 1 0,1-1 0,-1 1 0,0-1 0,1 1 0,-1-1 0,1 1 0,-1-1 0,1 1 1,-1-1-1,1 0 0,-1 1 0,1-1 0,-1 0 0,1 0 0,-1 1 0,1-1 0,-1 0 0,2 0 0,-1 0-530,3-3-1938,8-11-609,-10 0-8674,-4 6 8252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05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1759 3 880,'3'0'1396,"4"0"-774,1 1 1874,0-1 0,0 0 0,15-3 10164,-27 4-11792,-14 3-101,1-2-1,-1 0 0,0 0 1,0-2-1,-25-2 1,-4 1 63,-477 15 2594,-77 38-3424,504-42 0,-47-3 0,-3 0 0,90-7 0,13 2-1280,43-2 1101,-1 0 0,1 0-1,0 0 1,-1 0 0,1 1 0,0-1 0,0 1 0,-1-1-1,1 1 1,0-1 0,0 1 0,0 0 0,-2 1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26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29 388,'-10'-13'3010,"10"12"-2545,-1 0-1,1 0 1,-1 0 0,0 0 0,0 0 0,1 0 0,-1 0-1,0 0 1,0 1 0,0-1 0,0 0 0,0 0-1,0 1 1,0-1 0,0 1 0,0-1 0,-3 0 1879,1 3-1413,0 1-594,1 0 1,-1 0 0,1 0-1,-1 0 1,1 1 0,0-1-1,0 1 1,1 0 0,-1-1-1,1 1 1,0 0 0,-1 0-1,2 0 1,-1 0 0,0 5-1,-1 15 950,0 32 0,2-50-1149,16 341 3322,0-3-1836,-10-218-2173,-5-125 395,-1 1-1,0-1 1,0 1-1,0-1 0,1 1 1,-1-1-1,1 1 0,-1-1 1,1 1-1,0-1 0,0 1 1,0-1-1,-1 0 0,1 1 1,0-1-1,0 0 1,1 0-1,1 2 0,-1-5-1962,-2 1 2001,1 1-1,-1 0 0,0-1 0,1 1 1,-1 0-1,0-1 0,1 1 1,-1 0-1,0 0 0,1-1 1,-1 1-1,1 0 0,-1 0 1,1 0-1,7-5-1980,-1-6-7419,-4 5 6355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26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785 6 1684,'35'-6'15666,"-87"19"-13168,-77 8-1,-65-3 223,94-10-1593,-12 0-78,-18 2-1369,47 1-5297,63-6-5757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28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0 500,'0'0'9438,"4"2"-8173,13 6-62,-16-8-1076,0 1 0,0 0 0,0 0 0,0 0 0,0 0 1,0 0-1,0 0 0,0 1 0,0-1 0,0 0 0,0 0 0,-1 1 0,1-1 1,-1 0-1,1 1 0,-1-1 0,1 0 0,-1 1 0,0-1 0,0 3 0,2 3 457,91 442 6970,-58-256-5861,-29-159-1520,73 342 1814,-75-363-3974,-7-33-9908,-4 8 7410,4 1 1363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29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1790 3 1724,'4'-2'11425,"-16"4"-9170,-25 6-2168,-171 44 4724,-273 34 0,-212-20-473,633-62-4193,-99 8-424,55 1-2696,78-6-995,25-7 3573,0 0 0,0 1 0,1-1 0,-1 1 0,0-1 0,0 1 0,1-1 1,-1 1-1,0-1 0,1 1 0,-1 0 0,1-1 0,-1 1 0,1 0 0,-1 0 0,1-1 0,-1 1 0,1 0 0,-1 0 0,1 0 0,0-1 1,0 1-1,-1 0 0,1 0 0,0 0 0,0 0 0,0 0 0,0 1 0,5 12-3499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30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 34 12977,'-25'-23'2008,"13"12"1072,0 41-1212,10 37-609,4 1 0,16 103 0,-11-118-932,134 673 3267,-100-580-3056,-38-135-669,0 0-1,10 20 1,-12-29-19,0 0 0,0 0 0,0 0 0,0 0 0,0 0 0,1 0 0,-1 0 0,0 0 0,1-1 1,0 1-1,-1-1 0,1 1 0,0-1 0,0 1 0,0-1 0,0 0 0,0 0 0,0 0 0,0 0 0,0 0 0,4 0 0,-5-1-83,0 0-1,-1 0 1,1 0-1,0-1 0,-1 1 1,1 0-1,0 0 1,-1-1-1,1 1 0,-1 0 1,1-1-1,0 1 1,-1-1-1,1 1 1,-1-1-1,1 1 0,-1-1 1,1 1-1,-1-1 1,0 0-1,1 1 1,-1-1-1,0 1 0,1-1 1,-1 0-1,0 1 1,0-1-1,1-1 1,0-20-8095,-3 5 4962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30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1983 87 1272,'26'-12'6017,"-22"11"-4662,0 0 0,0-1 0,0 0 0,0 1 0,0-1 0,6-6 2617,-22-4-1413,7 8-1991,0 0 0,0 1 0,0 0 0,0 0-1,-1 0 1,1 1 0,-1 0 0,0 0 0,-11-2 0,-4 0 423,-30 0 0,42 3-741,-193-5 603,-293 26 0,-196 79 347,375-50-3057,298-47-847,0-1 0,0 0 0,0-2 1,0 0-1,-23-5 0,-8-7-2566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38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43 576,'-6'-42'9921,"6"46"-8700,15 169 3596,-5-45-3256,90 1056 5637,-93-1127-8690,-9-60-668,-17-32-1981,-1-2-5155,10 20 6351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6:57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21 236,'0'-2'624,"0"0"0,0 1 0,0-1 0,0 0 0,1 1 0,-1-1 0,1 0 0,-1 1 1,1-1-1,1-1 0,-1 3-430,0 0 1,0 0-1,0 0 1,0 0-1,-1 0 0,1 0 1,0 1-1,0-1 1,0 0-1,0 1 1,0-1-1,-1 0 1,1 1-1,0-1 1,0 1-1,-1 0 1,1-1-1,0 1 0,-1 0 1,1-1-1,0 1 1,-1 0-1,1 0 1,-1-1-1,0 1 1,1 0-1,0 1 1,14 32 1894,-6-11-889,7 9 389,20 58-1,0 3-274,-10-37-681,46 94 945,-57-123-1164,1-2-1,0 0 0,30 33 1,-45-56-387,0-1 0,1 1-1,-1-1 1,0 0 0,1 1 0,-1-1 0,1 0 0,0 0 0,-1 0-1,1 0 1,0 0 0,-1-1 0,1 1 0,0 0 0,0-1 0,0 0 0,0 1-1,-1-1 1,1 0 0,2 0 0,-2 0-9,0-1 1,-1 1-1,1-1 1,0 0-1,-1 0 1,1 0-1,-1 0 0,1 0 1,-1 0-1,1 0 1,-1 0-1,0-1 1,1 1-1,-1 0 0,0-1 1,0 1-1,0-1 1,0 1-1,0-1 1,-1 0-1,1 1 1,0-3-1,13-35 124,-2 0 1,11-63-1,-9 36-67,-9 43-43,44-163 600,-45 176-571,1 1 1,-1-1-1,1 1 1,1 0-1,8-10 0,17-19-4101,-26 30 1554,-3 5-1058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38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1804 40 276,'14'2'807,"81"4"4696,-84-6-4430,1 0 1,-1-1 0,0-1 0,0 1 0,0-2 0,14-4 0,-24 7-876,0 0-1,0-1 1,0 1 0,0 0 0,0-1 0,0 1 0,0-1 0,-1 1 0,1-1 0,0 1 0,0-1 0,0 0 0,-1 1-1,1-1 1,0 0 0,-1 0 0,1 1 0,0-2 0,-1 1-121,0 1-1,0-1 1,0 1-1,0-1 1,-1 1-1,1 0 1,0-1-1,0 1 1,0-1-1,-1 1 1,1 0-1,0-1 1,-1 1 0,1 0-1,0-1 1,-1 1-1,1 0 1,0 0-1,-1-1 1,1 1-1,-1 0 1,1 0-1,0 0 1,-1-1 0,1 1-1,-1 0 1,-40-9 1740,-54 4 617,-158 11 0,156-1-1775,-255 1 822,180-8-1076,-303-2 438,160 7-3403,314-3 2522,-115 1-4170,78-3-479,0-2-3641,19 1 4675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5:55:39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2617 706 200,'0'-1'155,"1"0"0,-1 1 0,0-1 0,0 0 0,1 0 0,-1 0 0,0 0 0,0 0-1,0 0 1,0 0 0,0 0 0,0 1 0,0-1 0,0 0 0,0 0 0,0 0 0,-1 0 0,1 0 0,0 0 0,-1 0 0,1 1 0,-1-1 0,1 0 0,-1 0-1,1 1 1,-1-1 0,1 0 0,-1 0 0,0 1 0,1-1 0,-1 1 0,0-1 0,1 1 0,-1-1 0,0 1 0,0-1 0,0 1 0,0 0 0,1-1 0,-1 1 0,0 0-1,-2-1 1,-5-1 416,-1-1-1,0 1 0,-11-1 0,16 2-309,-95-11 2294,-123 2 1,-101 18-447,181 1-1033,-191 37 0,236-26-485,2 5-1,-169 67 1,199-62-318,1 3 1,2 3-1,2 2 1,1 3-1,2 2 1,2 3 0,2 2-1,-76 89 1,86-84-118,2 2 1,2 2 0,3 1 0,2 2-1,4 1 1,2 2 0,2 1-1,4 1 1,-16 70 0,27-85-48,2 1 1,2 0-1,3 0 1,2 67-1,7-53-16,2 0 0,4 0 0,2-1 0,3 0 0,3-2 0,3 0 0,2-1 0,3-1 0,3-2 0,48 74 0,-30-63 36,3-3 1,2-1-1,4-3 1,2-3 0,2-2-1,3-3 1,120 78-1,-86-74 57,2-5 1,3-3-1,1-6 0,2-3 1,2-6-1,2-4 0,0-5 0,2-5 1,173 10-1,-119-23 175,0-8 0,0-7 1,273-48-1,-304 27-99,-1-5-1,-2-6 1,-2-6 0,237-119 0,-237 93-21,-4-5 1,189-151 0,-240 162-207,-4-2 1,-2-4-1,-4-2 1,68-99-1,-91 110-25,-4-2-1,-2-2 0,-3-1 0,-3-2 1,-3 0-1,21-87 0,-31 84-9,-4-1 0,-2 0 0,-4-1 0,-3 0 0,-6-81 0,-3 91 0,-3 1 0,-2 0 0,-4 0 0,-2 1 0,-3 1 0,-35-78 0,16 59 0,-4 1 0,-3 2 0,-4 3 0,-2 1 0,-4 3 0,-3 2 0,-3 3 0,-2 2 0,-3 4 0,-3 2 0,-2 3 0,-2 4 0,-3 3 0,-1 3 0,-98-40 0,79 47-738,-2 4 0,-182-36 0,174 52-643,-2 4 0,0 6 0,0 4 0,0 4 0,0 6 0,1 4 0,0 5 0,-185 52 0,18 26-4783,16 18 2075,244-106 3887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3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31 528,'3'-4'1758,"-1"0"0,1 0 1,0 1-1,0-1 0,0 1 0,5-5 0,-7 7-1034,-1 1-23,0 0-28,0 0-27,0 0-21,0 0-25,0 0-15,0 0-8,0 0-17,0 0-22,-4 3-26,-96 92 1965,58-53-1983,-246 258 1388,144-147-1597,143-151-331,-6 6-378,0-1-1,0 0 1,-1 0-1,0-1 0,-13 9 1,20-15-642,1 0-215,2-3-227,9-8-588,13-6-6639,-14 11 6064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4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760 653 648,'0'0'12455,"0"-1"-6450,-11-17-5603,-3 2 724,0 1 1,-33-25 0,14 12-330,-203-184 1961,-19 21-2349,212 161-728,14 11-190,20 14-88,0 0 0,0-1 0,0-1 0,1 1 0,0-1 0,0-1 0,-7-8 0,12 6-1727,11 1-5851,-5 6 5419,-2 2-115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4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0 256,'0'0'1479,"0"0"-19,-1 5-1,-30 176 7990,3-22-5168,13-86-4565,15-72 124,0 0-1,0 0 1,0 0 0,0 0-1,0 0 1,0 0-1,0 0 1,0 0-1,0 0 1,0 0 0,0 0-1,1 0 1,-1 0-1,0 0 1,1-1-1,0 3 1,5 0-8082,-6-3 5683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5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14 992,'-5'-8'2030,"5"4"2064,4 3 9108,60 16-12155,55 17 361,-99-25-1227,1 1-1,-1 1 1,0 0-1,-1 2 1,-1 0-1,1 1 1,31 29-1,-42-33-133,0 0 1,-1 0-1,-1 0 0,1 1 0,-1 0 1,-1 0-1,0 0 0,0 1 0,-1 0 0,0 0 1,0 0-1,-1 0 0,-1 1 0,0-1 0,0 1 1,-1 0-1,0-1 0,-1 13 0,-2-4-3,0 0-1,-2-1 0,0 1 1,-1-1-1,-12 31 1,-48 82 231,24-54 34,38-72-186,1 0 0,0 0 0,0 0 0,0 1 0,1-1 0,-2 10 0,3-13-89,0 0 0,0 0 0,0 0 1,0 0-1,0-1 0,1 1 0,-1 0 0,1 0 0,-1-1 0,1 1 1,0 0-1,0-1 0,0 1 0,0 0 0,0-1 0,0 1 0,0-1 0,0 0 1,0 1-1,1-1 0,-1 0 0,0 0 0,3 2 0,6 3 38,0-1-1,0 0 0,0 0 1,1-1-1,0-1 1,0 1-1,0-2 0,0 1 1,14 0-1,14-1 25,53-3 0,-28-1-152,37-2-1135,-33-4-2955,-66 8 2863,10-1-788,-8 1-1881,-3 2-3804,-1-2 4850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5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491 46 740,'-2'-7'2088,"-1"4"3619,0 2-5212,-1 1 0,1-1 1,-1 1-1,0-1 0,0 1 1,1 0-1,-1 0 0,0 0 1,1 1-1,-1 0 0,0-1 0,-4 3 1,-2-1-185,-180 17 6627,2-12-4893,186-7-2322,-1 0 1,1 0 0,-1-1 0,1 1-1,0-1 1,-1 1 0,1-1 0,0 0-1,-1 0 1,1 0 0,0 0 0,0 0-1,0 0 1,-3-3 0,4 4-71,0-1-1,0 0 1,1 0 0,-1 0 0,0 0-1,1 0 1,-1 0 0,1 0 0,-1 0-1,1-1 1,0 1 0,-1 0 0,1 0-1,0 0 1,0 0 0,0-1 0,0 1 0,0 0-1,0 0 1,0 0 0,0 0 0,0-1-1,1 1 1,-1 0 0,0 0 0,1 0-1,-1 0 1,1 0 0,-1 0 0,1 0-1,0-1 1,13-15-2888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8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1 1068,'-7'7'3107,"5"-5"-2570,-1 0 0,1 0 0,0 1-1,-1-2 1,0 1 0,1 0 0,-1 0 0,0-1 0,0 0 0,0 1-1,-5 0 1,-43 10 2597,17-5-1798,-93 24 1460,-28 8-3218,142-36-517,-10 3-662,12 2-7111,10-2 6483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9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0 528,'0'0'1022,"1"1"-636,0-1 0,-1 1 0,1 0-1,-1-1 1,1 1 0,-1-1 0,1 1 0,-1 0-1,1-1 1,-1 1 0,1 0 0,-1 0 0,0-1-1,1 1 1,-1 0 0,0 1 0,-4 1 141,1 0 0,-1-1 0,0 0 1,-1 0-1,1 0 0,0 0 0,-1-1 1,1 1-1,-1-1 0,-6 1 0,-55 3 1667,30-3-1597,5 2-761,-18 1-3993,45-3-930,1 1 4140,3-3 379,-1 1-1508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19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1180,'0'0'1168,"0"0"-7,0 0-19,0 0-30,-1 5-35,-3 54 2572,7 112 0,23 65 153,-22-201-3251,-3-22-719,1 1 0,1-1 0,0 1 0,0-1 1,10 21-1,-13-34 13,0 0 1,0 1 0,0-1 0,0 0-1,0 0 1,1 1 0,-1-1 0,0 0-1,0 0 1,0 1 0,0-1 0,0 0-1,1 0 1,-1 0 0,0 1 0,0-1-1,0 0 1,1 0 0,-1 0 0,0 0-1,0 0 1,1 1 0,-1-1-1,0 0 1,0 0 0,1 0 0,-1 0-1,0 0 1,0 0 0,1 0 0,-1 0-1,0 0 1,1 0 0,-1 0 0,0 0-1,0 0 1,1 0 0,-1 0 0,0 0-1,0 0 1,1 0 0,-1 0 0,0-1-1,0 1 1,1 0 0,-1 0 0,0 0-1,0 0 1,1 0 0,-1-1 0,0 1-1,0 0 1,0 0 0,0 0 0,1-1-1,-1 1 1,0 0 0,0 0 0,0-1-1,0 1 1,3-5-1106,-2-4-1186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4:57:02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190 221 908,'0'0'2670,"-1"-1"-2380,0 0 0,1-1 0,-1 1 0,1 0 0,-1-1 0,1 1 1,0 0-1,-1-1 0,1 1 0,0 0 0,0-1 0,0-1 0,11-12 378,1 0 1,1 1-1,0 1 0,1 0 1,1 0-1,-1 2 1,2 0-1,0 1 1,0 0-1,1 1 1,22-8-1,-12 6-320,0 2 0,1 1 0,0 1 1,0 2-1,0 0 0,55-1 0,-33 8 24,0 2-1,0 2 1,-1 2 0,0 2-1,0 3 1,-1 1 0,85 39 0,-72-25-53,88 46 430,-8 14-101,-117-71-486,-2 1-1,0 1 0,33 37 1,-38-36-66,-1 2 0,-1-1 0,-1 2 0,-1 0 0,0 0 0,-2 2 0,8 26 0,-12-31-42,-2 1 0,-1 0 0,0 0-1,-2 0 1,0 1 0,-1-1 0,-1 0-1,-2 1 1,-4 25 0,0-17-16,-2-1 0,0 0 0,-3 0 1,0-1-1,-2 0 0,0-1 0,-2 0 0,-2-2 1,0 1-1,-1-2 0,-1-1 0,-2 0 0,0-1 0,-1-1 1,-2-2-1,0 0 0,0-1 0,-40 20 0,31-21 12,0-2-1,-2-1 1,-46 11 0,-109 15 69,98-27-27,-156 0 0,213-13-71,0-2 1,0-1 0,0-2-1,0-1 1,1-2 0,0-1-1,-52-22 1,67 22-7,0 0 0,1-1 0,0-1 0,1-1 0,0-1 0,1 0 0,1-1 1,0-1-1,0 0 0,2-1 0,0 0 0,1-1 0,0-1 0,-9-19 0,6 3-60,2-1 0,1 0 0,1-1 0,2-1-1,2 1 1,1-1 0,2 0 0,2 0 0,3-53 0,-1 77-579,2 1 1,0-1-1,0 0 1,1 1-1,6-15 1,-6 19-1351,0 1-1,0 0 1,1 0 0,0 0 0,8-9 0,3 1-1627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0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607 22 920,'4'-6'1519,"4"-5"463,-8 11-1853,0 0 0,0 0 0,0 0 0,0 0 1,0 0-1,0 0 0,1 0 0,-1 0 0,0 0 1,0 0-1,0 0 0,0 0 0,0 0 0,0-1 1,0 1-1,0 0 0,0 0 0,0 0 0,1 0 1,-1 0-1,0 0 0,0 0 0,0-1 0,0 1 1,0 0-1,0 0 0,0 0 0,0 0 0,0 0 1,0 0-1,0 0 0,0-1 0,0 1 0,0 0 1,0 0-1,0 0 0,0 0 0,0 0 0,0 0 0,0 0 1,0-1-1,-1 1 0,1 0 0,0 0 0,0 0 1,0 0-1,0 0 0,0 0 0,0 0 0,0 0 1,0 0-1,0-1 0,0 1 0,-1 0 0,1 0 1,0 0-1,0 0 0,0 0 0,0 0 0,-209 20 4431,88-10-3835,121-10-728,-138 19-814,71 0-1409,55-15 745,-1 2 0,1 0-1,-12 8 1,9-3-1406,7 1 876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0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1 600,'19'4'4400,"0"1"0,33 14-1,-51-19-3625,-1 0 11,0 0 20,-6 5 357,6-4-1127,0-1 0,0 0 0,0 1 0,-1-1 0,1 1 1,0-1-1,0 0 0,-1 1 0,1-1 0,0 0 0,0 1 0,-1-1 1,1 0-1,-1 0 0,1 1 0,0-1 0,-1 0 0,1 0 1,0 0-1,-1 1 0,1-1 0,-1 0 0,1 0 0,-1 0 0,1 0 1,0 0-1,-1 0 0,1 0 0,-1 0 0,0 0 0,-114 18 3123,41-6-2071,24-5-3253,9-3-2449,1-3-3312,38-1 5072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4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8 979 440,'-7'9'3690,"6"-18"634,4-7-1440,-1 7-3598,48-145 3848,-22 76-2213,151-467 3372,-116 378-2418,-63 167-1861,0 0 1,0-1 0,0 1 0,0-1 0,0 1 0,0-1 0,0 1 0,0 0 0,0-1 0,0 1-1,1-1 1,-1 1 0,0 0 0,0-1 0,1 1 0,-1 0 0,0-1 0,0 1 0,1 0-1,-1 0 1,0-1 0,1 1 0,-1 0 0,0 0 0,1-1 0,-1 1 0,1 0 0,-1 0 0,0 0-1,1 0 1,-1-1 0,1 1 0,-1 0 0,0 0 0,1 0 0,-1 0 0,1 0 0,-1 0 0,1 0-1,-1 0 1,0 0 0,1 1 0,-1-1 0,1 0 0,-1 0 0,0 0 0,1 1 0,12 15 343,-11-12-391,6 10 185,0 0-1,-2 0 1,9 26-1,4 10 162,15 23 133,3-3 1,3-1-1,4-1 0,55 67 1,-95-131-576,0 1 0,0-1 0,1 0 0,-1 0 0,1-1 0,0 1 0,0-1 0,7 3-1,13 0-5627,-25-9 3714,0-3 1173,-3 3-7505,-13-2 5920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4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412 83 868,'-5'-6'594,"-1"0"1,0 0-1,-1 0 0,1 1 0,-1 0 1,0 0-1,0 1 0,-1 0 1,1 0-1,-1 1 0,0 0 0,0 0 1,-13-2-1,-8-1 279,0 1 0,-43-1-1,54 6-736,0 0 0,-33 5 0,9 6-1897,37-9 903,1 0 0,-1 0 0,1 0 0,0 1 0,0 0-1,-5 3 1,2 0-740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4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0 148,'7'28'2308,"-2"-1"0,-2 1 1,1 36-1,-20 235 3742,13-258-6397,2-12-1708,1-26 1170,1-1 0,-1 1 0,1 0 0,-1 0 0,1-1 0,0 1 0,2 4 0,1 0-1252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5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73 570 600,'0'0'1202,"0"0"-32,0 0-59,0 0-93,1 0-885,-1 0-1,1 0 1,-1 0-1,0 0 1,1 0-1,-1 0 1,0 0-1,1 0 1,-1-1-1,1 1 1,-1 0-1,0 0 1,1 0-1,-1 0 1,0-1-1,1 1 1,-1 0-1,0 0 1,1-1-1,-1 1 1,0 0-1,0 0 1,1-1-1,-1 1 1,0 0-1,0-1 0,0 1 1,1-1-1,-4-39 1413,-2 0 0,-14-59-1,14 77-1226,-32-186 1370,29 148-1031,4 21 84,3 37-703,1 0 1,0 0 0,0 1-1,-1-1 1,1 0-1,1 0 1,-1 1-1,0-1 1,0 0 0,1 0-1,-1 1 1,1-1-1,-1 0 1,1 1-1,0-1 1,-1 1 0,1-1-1,0 1 1,0-1-1,0 1 1,1-1-1,0 0 1,1 0-1,-1 0-1,1 0 1,0 1-1,-1-1 1,1 1-1,0 0 1,0 0-1,0 0 1,0 0-1,1 0 1,3 0 0,6 0 29,-1 1 0,0 0 0,1 1 1,-1 0-1,14 4 0,-9-2-5,0 1 0,-1 1 0,1 0 0,-1 1 0,0 1 0,19 12 0,-34-19-60,1 1 1,-1 0 0,1 0-1,-1 0 1,0 1 0,0-1-1,1 0 1,-1 0 0,0 1-1,0-1 1,0 1-1,0-1 1,-1 1 0,1-1-1,0 1 1,-1-1 0,1 1-1,-1 0 1,1-1 0,-1 1-1,0 2 1,0-1-1,0 1 1,0-1-1,-1 0 1,0 0-1,0 0 1,0 0-1,0 0 0,0-1 1,0 1-1,-1 0 1,-1 2-1,-6 7 6,1-1 0,-2 0 1,1-1-1,-13 10 0,-93 79 197,114-99-183,1 1 0,-1-1 0,1 1 1,-1-1-1,0 0 0,1 1 0,-1 0 0,1-1 0,0 1 0,-1-1 0,1 1 0,-1-1 1,1 1-1,0 0 0,0-1 0,-1 1 0,1 0 0,0-1 0,0 1 0,-1 1 0,2-1-3,-1 0-1,1 0 1,0-1-1,-1 1 1,1 0 0,0-1-1,-1 1 1,1-1-1,0 1 1,0-1-1,-1 1 1,1-1-1,0 1 1,0-1-1,1 1 1,6 1 27,-1 0 0,1 0-1,0 0 1,0-1 0,10 0 0,2 1 22,8 2-13,0 2 0,0 0 0,-1 2 0,0 1-1,0 2 1,-1 0 0,37 22 0,-59-31-52,-1 1 0,1-1 0,-1 1 0,1 0 1,-1 0-1,0 0 0,0 1 0,0-1 0,0 1 0,-1 0 0,1 0 0,-1-1 0,0 2 1,0-1-1,0 0 0,1 7 0,-3-8-3,1 1 1,-1 0-1,0-1 1,0 1-1,0 0 0,0 0 1,-1-1-1,0 1 1,1 0-1,-1-1 1,-1 1-1,1-1 0,0 1 1,-1-1-1,0 1 1,0-1-1,0 0 1,0 0-1,0 0 0,-4 3 1,-2 2-6,0 0 0,-1-1 1,0 0-1,0 0 0,0-1 0,-1-1 1,0 1-1,0-2 0,0 1 0,-1-1 1,-19 4-1,16-5-545,-1-1 0,1 0 0,0-1 1,-1 0-1,1-2 0,0 1 0,-1-2 1,-25-6-1,30 6-1464,1-6-5445,8 7 5083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5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1 384,'6'10'696,"0"0"1,-1 1-1,0-1 0,0 1 1,-1 0-1,-1 0 0,1 1 1,-2-1-1,2 20 0,-1 1 696,-2 1-1,-3 39 1,-5-27-830,0 6-5535,9-45 2552,-2-3 735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6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56 1148,'12'-16'2210,"-7"12"-1289,-1-1-1,0 0 1,-1-1 0,0 1 0,4-7 0,-7 11-112,-3 0-35,-5 1-383,0 0 1,0 0-1,0 1 0,-1 0 0,1 0 0,1 1 0,-15 4 0,-5 4 417,-26 13 0,32-12-478,1 1 0,-1 0 0,2 2 0,0 0 0,1 1 0,0 2 0,1-1 0,-17 23 0,23-25-84,1 0 1,0 0-1,1 1 1,1 0-1,0 1 1,1 0-1,1 0 0,0 0 1,2 1-1,-1 0 1,-2 32-1,6-45-186,1-1 1,0 1-1,1 0 0,-1 0 1,0-1-1,1 1 1,0 0-1,0-1 0,0 1 1,1-1-1,-1 1 0,1-1 1,-1 0-1,1 1 0,0-1 1,3 3-1,-1-2 2,0 0 0,0-1 0,0 1 0,0-1 0,1 0 0,0 0 0,-1 0 0,1-1 1,10 4-1,2-1 41,0-1-1,1 0 1,-1-2 0,1 0 0,29 0 0,0-5-138,70-11 0,-71 6-2694,69-1 0,-100 10-1512,-7 3-2153,-8-4 3795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6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10 536,'19'-7'4057,"-19"7"-3984,0 0 0,0 0 0,0 0 0,0 0 0,-1 0 0,1 0 0,0 0 0,0 0 0,0 0 0,0 0 0,0 0 0,0 0 0,0 0 0,0 0 0,0-1 0,0 1 0,0 0 0,0 0 0,0 0 0,0 0 0,0 0 0,0 0 0,0 0 0,0 0 0,0 0 0,0 0 0,0 0 0,0 0 0,0 0 0,0 0 0,0 0 0,0 0 0,0-1 0,0 1 0,0 0 0,0 0 0,1 0 0,-1 0 0,0 0 0,0 0 0,0 0 0,0 0 0,0 0 0,0 0 0,0 0 0,0 0 0,0 0 0,0 0 0,-30 2 4255,9-1-4545,-55 5 2231,-108 22 0,175-26-2210,1 1 0,-1 0 1,1 0-1,-1 0 0,1 1 0,-10 7 1,16-10 119,1-1 0,0 1 0,0 0 0,-1 0 0,1 0 0,0 0 0,0 0 0,0 0 0,0 0 0,0 0 0,0 0 0,1 1 0,-1-1 0,0 0 0,1 0 0,-1 1 0,1-1 0,-1 0 0,1 1 0,-1-1 0,1 1 0,0-1 0,0 1-1,0-1 1,0 0 0,0 1 0,0-1 0,0 1 0,0-1 0,0 1 0,1-1 0,-1 0 0,1 1 0,-1-1 0,1 0 0,0 1 0,-1-1 0,1 0 0,0 0 0,0 1 0,0-1 0,0 0 0,0 0 0,0 0 0,0 0 0,0 0 0,2 1 0,11 8-105,1 0-1,-1-1 0,2 0 0,-1-1 1,1-1-1,0-1 0,30 8 0,-25-8 574,0 1-1,-1 2 0,39 20 1,-59-29-364,1 0 0,0 1 1,-1-1-1,1 0 0,0 1 0,-1-1 1,1 1-1,-1-1 0,1 1 1,-1 0-1,1-1 0,-1 1 1,1-1-1,-1 1 0,0 0 0,1-1 1,-1 1-1,0 0 0,0 0 1,1-1-1,-1 1 0,0 0 1,0 0-1,0-1 0,0 1 0,0 0 1,0 1-1,-1-1 29,1 1-1,-1-1 1,0 1 0,1-1 0,-1 0-1,0 1 1,0-1 0,0 0 0,0 1-1,0-1 1,0 0 0,-2 1-1,-4 3 136,1 0-1,-1-1 1,0 0-1,-10 4 1,-33 10 394,-83 19 0,111-32-914,-2 3-1124,23-8 1170,0 0 0,1 0 0,-1 0 0,0 1 0,0-1-1,1 0 1,-1 1 0,0-1 0,0 0 0,1 1 0,-1-1 0,1 1 0,-1-1-1,0 1 1,1-1 0,-1 1 0,1 0 0,-1-1 0,1 1 0,0 0 0,-1-1-1,1 1 1,0 0 0,-1 0 0,1 1 0,2 4-1852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19:26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0 452,'0'0'102,"0"0"0,0 0 0,0 0-1,1 0 1,-1 0 0,0 0 0,0 0 0,1 0 0,-1 0 0,0 0 0,0 1-1,0-1 1,1 0 0,-1 0 0,0 0 0,0 0 0,0 0 0,1 0-1,-1 1 1,0-1 0,0 0 0,0 0 0,0 0 0,1 0 0,-1 1 0,0-1-1,0 0 1,0 0 0,0 0 0,0 1 0,0-1 0,0 0 0,0 0-1,0 0 1,0 1 0,0-1 0,0 0 0,4 17 1385,-2 19 354,-11 99 2723,5-53-2164,4 1 0,14 114 0,-5-166-2465,-8-30-33,-1 0 0,1 0 0,-1 0 0,1 0 0,0 0 0,0 0 0,-1 0 0,1 0 0,0-1 0,0 1 0,0 0 0,0 0 0,0-1 0,0 1 0,0 0 0,0-1 0,0 1 0,0-1 0,0 0 0,0 1 0,0-1 0,0 0 0,1 0 0,0 1 0,0-2-562,0 0-1,1 1 0,-1-1 1,0 0-1,0 0 0,0-1 1,-1 1-1,1 0 0,0-1 1,0 1-1,-1-1 1,1 1-1,-1-1 0,2-2 1,4-6-1851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7547-042F-470A-B6C9-1B8B7946E1C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26BF-DB90-4182-BF7C-0E507169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1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16040" y="4489200"/>
            <a:ext cx="5730120" cy="425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DCB6-210A-4E97-84CF-43D061FE4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A5734-345F-4AE7-BB5B-16320B4D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56252-1020-4DF7-A719-8D9E3013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5229E-C340-44D0-BDE3-1887D8CA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21C85-8384-4B2F-BBC4-8BBE4C4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8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6CFF-B686-4EFC-B072-E360E83C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C43A4A-63D7-456D-8A7D-ACAD8F71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778FD-514F-4218-9F89-04A3C552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3EC96-EA43-4100-91DC-00DD647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D4282-D031-4BCC-9254-893A6396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B3255A-F176-4CBD-AE59-F3627E9B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BCB783-AD88-4D8D-B83A-F2C5EBFDF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2C6B6-D3E5-4249-8193-CB89AC04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8874A-E62F-4618-9F5A-A6DE6F98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BE611-49E5-4ED1-9C77-C793758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A5C7-17DA-4EF2-9EEA-5CFCBBD8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8279E-010A-458E-BB95-14872746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6EC3A-8911-4BE7-8DFA-CA477685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A6BAB-1FA9-4D79-831A-4F35B5A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DCBB6-1BF8-4572-B111-033501A9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86865-56AE-4678-BDE5-6C10085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BE83F-7149-4894-A8DF-0BBB6D95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33ACD-7382-44D9-B19C-E2A45E4F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65E55-A9D6-4435-BE42-7805FD8C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93ABA-DDE2-46F4-AF82-DD930EE4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DF32-954E-4B24-B867-1F2F6318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E7551-B41E-4CB9-BF1E-AAA2F2DF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4CB8C4-3334-4EF1-9412-BBB38DD8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ECE91-B824-4B0A-9C27-DEFBD7DA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4DAB16-ABFA-4714-8D40-8BD9E317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3A64D-54C6-4EA7-AC3C-98E64CCD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22C9A-5254-4EF7-A798-70E0F38E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09515-88A5-41CE-9116-C0BE2A06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DAB26-D6F2-4C8E-B683-AAB2168B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09648E-1A75-4D0D-8257-21768C76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917B7A-F946-416B-BA39-98276D5C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4765DA-3F65-466D-A413-3445864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D01109-D3DE-49F8-B044-50A7B5A3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99A0A4-E784-4F2C-B411-964B240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2D387-1A56-4E27-96CD-2F45380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D5283-D82C-4B9A-A858-07F8AA1D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87A17-30CA-4EBF-BC85-4B612C55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B3E9A3-4C6E-40E7-BD1B-94EB5936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FAA024-5F56-4E35-8912-2F14F38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1BE447-6AAB-4B18-B3EE-10E4503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63089D-6AEA-4AFE-B336-C061C77C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CC92D-1FF7-4090-9180-2D19168A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78CAB-3756-4396-8539-6A2E6F18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3E471B-047D-4078-B406-A80AD504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383F3-4BB3-40DB-80CF-B9D1135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4F9EDE-D287-40E8-B313-8787739F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D8A5B-5F34-449E-AEFB-C7656FF4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E52C7-2818-4BBA-B25F-355263CE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59105B-5260-4F67-9151-09FF6B312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EBC45B-E288-419C-87F2-0FC7BC61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1A5859-F6DF-426E-970A-127209FD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E5E372-3107-4235-BF45-282AEA5C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A73F5-C8F0-47FF-BA9E-CA733A5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1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54564-BDCB-4E82-88E5-7BA5E769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D1B15-284C-47B7-B830-ED0445BE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621CA-0C86-4A6E-82D1-BEA46BB76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3A5B-97E5-4ACA-814F-493F50E3EDD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5A688-631E-49CC-8BFA-7CA36AFD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06ECA-A2AF-4CC6-BBE2-7D9CF7F19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1.png"/><Relationship Id="rId299" Type="http://schemas.openxmlformats.org/officeDocument/2006/relationships/image" Target="../media/image349.png"/><Relationship Id="rId303" Type="http://schemas.openxmlformats.org/officeDocument/2006/relationships/image" Target="../media/image351.png"/><Relationship Id="rId21" Type="http://schemas.openxmlformats.org/officeDocument/2006/relationships/image" Target="../media/image6210.png"/><Relationship Id="rId138" Type="http://schemas.openxmlformats.org/officeDocument/2006/relationships/customXml" Target="../ink/ink359.xml"/><Relationship Id="rId159" Type="http://schemas.openxmlformats.org/officeDocument/2006/relationships/image" Target="../media/image279.png"/><Relationship Id="rId324" Type="http://schemas.openxmlformats.org/officeDocument/2006/relationships/customXml" Target="../ink/ink452.xml"/><Relationship Id="rId345" Type="http://schemas.openxmlformats.org/officeDocument/2006/relationships/image" Target="../media/image373.png"/><Relationship Id="rId366" Type="http://schemas.openxmlformats.org/officeDocument/2006/relationships/customXml" Target="../ink/ink473.xml"/><Relationship Id="rId387" Type="http://schemas.openxmlformats.org/officeDocument/2006/relationships/image" Target="../media/image395.png"/><Relationship Id="rId170" Type="http://schemas.openxmlformats.org/officeDocument/2006/relationships/customXml" Target="../ink/ink375.xml"/><Relationship Id="rId191" Type="http://schemas.openxmlformats.org/officeDocument/2006/relationships/image" Target="../media/image295.png"/><Relationship Id="rId205" Type="http://schemas.openxmlformats.org/officeDocument/2006/relationships/image" Target="../media/image302.png"/><Relationship Id="rId226" Type="http://schemas.openxmlformats.org/officeDocument/2006/relationships/customXml" Target="../ink/ink403.xml"/><Relationship Id="rId247" Type="http://schemas.openxmlformats.org/officeDocument/2006/relationships/image" Target="../media/image323.png"/><Relationship Id="rId107" Type="http://schemas.openxmlformats.org/officeDocument/2006/relationships/image" Target="../media/image1050.png"/><Relationship Id="rId268" Type="http://schemas.openxmlformats.org/officeDocument/2006/relationships/customXml" Target="../ink/ink424.xml"/><Relationship Id="rId289" Type="http://schemas.openxmlformats.org/officeDocument/2006/relationships/image" Target="../media/image344.png"/><Relationship Id="rId11" Type="http://schemas.openxmlformats.org/officeDocument/2006/relationships/image" Target="../media/image570.png"/><Relationship Id="rId32" Type="http://schemas.openxmlformats.org/officeDocument/2006/relationships/customXml" Target="../ink/ink335.xml"/><Relationship Id="rId128" Type="http://schemas.openxmlformats.org/officeDocument/2006/relationships/customXml" Target="../ink/ink354.xml"/><Relationship Id="rId149" Type="http://schemas.openxmlformats.org/officeDocument/2006/relationships/image" Target="../media/image274.png"/><Relationship Id="rId314" Type="http://schemas.openxmlformats.org/officeDocument/2006/relationships/customXml" Target="../ink/ink447.xml"/><Relationship Id="rId335" Type="http://schemas.openxmlformats.org/officeDocument/2006/relationships/image" Target="../media/image367.png"/><Relationship Id="rId356" Type="http://schemas.openxmlformats.org/officeDocument/2006/relationships/customXml" Target="../ink/ink468.xml"/><Relationship Id="rId377" Type="http://schemas.openxmlformats.org/officeDocument/2006/relationships/image" Target="../media/image390.png"/><Relationship Id="rId95" Type="http://schemas.openxmlformats.org/officeDocument/2006/relationships/image" Target="../media/image990.png"/><Relationship Id="rId160" Type="http://schemas.openxmlformats.org/officeDocument/2006/relationships/customXml" Target="../ink/ink370.xml"/><Relationship Id="rId181" Type="http://schemas.openxmlformats.org/officeDocument/2006/relationships/image" Target="../media/image290.png"/><Relationship Id="rId216" Type="http://schemas.openxmlformats.org/officeDocument/2006/relationships/customXml" Target="../ink/ink398.xml"/><Relationship Id="rId237" Type="http://schemas.openxmlformats.org/officeDocument/2006/relationships/image" Target="../media/image318.png"/><Relationship Id="rId258" Type="http://schemas.openxmlformats.org/officeDocument/2006/relationships/customXml" Target="../ink/ink419.xml"/><Relationship Id="rId279" Type="http://schemas.openxmlformats.org/officeDocument/2006/relationships/image" Target="../media/image339.png"/><Relationship Id="rId22" Type="http://schemas.openxmlformats.org/officeDocument/2006/relationships/customXml" Target="../ink/ink330.xml"/><Relationship Id="rId118" Type="http://schemas.openxmlformats.org/officeDocument/2006/relationships/customXml" Target="../ink/ink349.xml"/><Relationship Id="rId139" Type="http://schemas.openxmlformats.org/officeDocument/2006/relationships/image" Target="../media/image1211.png"/><Relationship Id="rId290" Type="http://schemas.openxmlformats.org/officeDocument/2006/relationships/customXml" Target="../ink/ink435.xml"/><Relationship Id="rId304" Type="http://schemas.openxmlformats.org/officeDocument/2006/relationships/customXml" Target="../ink/ink442.xml"/><Relationship Id="rId325" Type="http://schemas.openxmlformats.org/officeDocument/2006/relationships/image" Target="../media/image362.png"/><Relationship Id="rId346" Type="http://schemas.openxmlformats.org/officeDocument/2006/relationships/customXml" Target="../ink/ink463.xml"/><Relationship Id="rId367" Type="http://schemas.openxmlformats.org/officeDocument/2006/relationships/image" Target="../media/image385.png"/><Relationship Id="rId388" Type="http://schemas.openxmlformats.org/officeDocument/2006/relationships/customXml" Target="../ink/ink484.xml"/><Relationship Id="rId150" Type="http://schemas.openxmlformats.org/officeDocument/2006/relationships/customXml" Target="../ink/ink365.xml"/><Relationship Id="rId171" Type="http://schemas.openxmlformats.org/officeDocument/2006/relationships/image" Target="../media/image285.png"/><Relationship Id="rId192" Type="http://schemas.openxmlformats.org/officeDocument/2006/relationships/customXml" Target="../ink/ink386.xml"/><Relationship Id="rId206" Type="http://schemas.openxmlformats.org/officeDocument/2006/relationships/customXml" Target="../ink/ink393.xml"/><Relationship Id="rId227" Type="http://schemas.openxmlformats.org/officeDocument/2006/relationships/image" Target="../media/image313.png"/><Relationship Id="rId248" Type="http://schemas.openxmlformats.org/officeDocument/2006/relationships/customXml" Target="../ink/ink414.xml"/><Relationship Id="rId269" Type="http://schemas.openxmlformats.org/officeDocument/2006/relationships/image" Target="../media/image334.png"/><Relationship Id="rId12" Type="http://schemas.openxmlformats.org/officeDocument/2006/relationships/customXml" Target="../ink/ink325.xml"/><Relationship Id="rId33" Type="http://schemas.openxmlformats.org/officeDocument/2006/relationships/image" Target="../media/image6810.png"/><Relationship Id="rId108" Type="http://schemas.openxmlformats.org/officeDocument/2006/relationships/customXml" Target="../ink/ink344.xml"/><Relationship Id="rId129" Type="http://schemas.openxmlformats.org/officeDocument/2006/relationships/image" Target="../media/image1160.png"/><Relationship Id="rId280" Type="http://schemas.openxmlformats.org/officeDocument/2006/relationships/customXml" Target="../ink/ink430.xml"/><Relationship Id="rId315" Type="http://schemas.openxmlformats.org/officeDocument/2006/relationships/image" Target="../media/image357.png"/><Relationship Id="rId336" Type="http://schemas.openxmlformats.org/officeDocument/2006/relationships/customXml" Target="../ink/ink458.xml"/><Relationship Id="rId357" Type="http://schemas.openxmlformats.org/officeDocument/2006/relationships/image" Target="../media/image379.png"/><Relationship Id="rId96" Type="http://schemas.openxmlformats.org/officeDocument/2006/relationships/customXml" Target="../ink/ink338.xml"/><Relationship Id="rId140" Type="http://schemas.openxmlformats.org/officeDocument/2006/relationships/customXml" Target="../ink/ink360.xml"/><Relationship Id="rId161" Type="http://schemas.openxmlformats.org/officeDocument/2006/relationships/image" Target="../media/image280.png"/><Relationship Id="rId182" Type="http://schemas.openxmlformats.org/officeDocument/2006/relationships/customXml" Target="../ink/ink381.xml"/><Relationship Id="rId217" Type="http://schemas.openxmlformats.org/officeDocument/2006/relationships/image" Target="../media/image308.png"/><Relationship Id="rId378" Type="http://schemas.openxmlformats.org/officeDocument/2006/relationships/customXml" Target="../ink/ink479.xml"/><Relationship Id="rId238" Type="http://schemas.openxmlformats.org/officeDocument/2006/relationships/customXml" Target="../ink/ink409.xml"/><Relationship Id="rId259" Type="http://schemas.openxmlformats.org/officeDocument/2006/relationships/image" Target="../media/image329.png"/><Relationship Id="rId23" Type="http://schemas.openxmlformats.org/officeDocument/2006/relationships/image" Target="../media/image6310.png"/><Relationship Id="rId119" Type="http://schemas.openxmlformats.org/officeDocument/2006/relationships/image" Target="../media/image1112.png"/><Relationship Id="rId270" Type="http://schemas.openxmlformats.org/officeDocument/2006/relationships/customXml" Target="../ink/ink425.xml"/><Relationship Id="rId291" Type="http://schemas.openxmlformats.org/officeDocument/2006/relationships/image" Target="../media/image345.png"/><Relationship Id="rId305" Type="http://schemas.openxmlformats.org/officeDocument/2006/relationships/image" Target="../media/image352.png"/><Relationship Id="rId326" Type="http://schemas.openxmlformats.org/officeDocument/2006/relationships/customXml" Target="../ink/ink453.xml"/><Relationship Id="rId347" Type="http://schemas.openxmlformats.org/officeDocument/2006/relationships/image" Target="../media/image374.png"/><Relationship Id="rId130" Type="http://schemas.openxmlformats.org/officeDocument/2006/relationships/customXml" Target="../ink/ink355.xml"/><Relationship Id="rId151" Type="http://schemas.openxmlformats.org/officeDocument/2006/relationships/image" Target="../media/image275.png"/><Relationship Id="rId368" Type="http://schemas.openxmlformats.org/officeDocument/2006/relationships/customXml" Target="../ink/ink474.xml"/><Relationship Id="rId389" Type="http://schemas.openxmlformats.org/officeDocument/2006/relationships/image" Target="../media/image396.png"/><Relationship Id="rId172" Type="http://schemas.openxmlformats.org/officeDocument/2006/relationships/customXml" Target="../ink/ink376.xml"/><Relationship Id="rId193" Type="http://schemas.openxmlformats.org/officeDocument/2006/relationships/image" Target="../media/image296.png"/><Relationship Id="rId207" Type="http://schemas.openxmlformats.org/officeDocument/2006/relationships/image" Target="../media/image303.png"/><Relationship Id="rId228" Type="http://schemas.openxmlformats.org/officeDocument/2006/relationships/customXml" Target="../ink/ink404.xml"/><Relationship Id="rId249" Type="http://schemas.openxmlformats.org/officeDocument/2006/relationships/image" Target="../media/image324.png"/><Relationship Id="rId13" Type="http://schemas.openxmlformats.org/officeDocument/2006/relationships/image" Target="../media/image580.png"/><Relationship Id="rId109" Type="http://schemas.openxmlformats.org/officeDocument/2006/relationships/image" Target="../media/image1060.png"/><Relationship Id="rId260" Type="http://schemas.openxmlformats.org/officeDocument/2006/relationships/customXml" Target="../ink/ink420.xml"/><Relationship Id="rId281" Type="http://schemas.openxmlformats.org/officeDocument/2006/relationships/image" Target="../media/image340.png"/><Relationship Id="rId316" Type="http://schemas.openxmlformats.org/officeDocument/2006/relationships/customXml" Target="../ink/ink448.xml"/><Relationship Id="rId337" Type="http://schemas.openxmlformats.org/officeDocument/2006/relationships/image" Target="../media/image368.png"/><Relationship Id="rId34" Type="http://schemas.openxmlformats.org/officeDocument/2006/relationships/customXml" Target="../ink/ink336.xml"/><Relationship Id="rId97" Type="http://schemas.openxmlformats.org/officeDocument/2006/relationships/image" Target="../media/image1000.png"/><Relationship Id="rId120" Type="http://schemas.openxmlformats.org/officeDocument/2006/relationships/customXml" Target="../ink/ink350.xml"/><Relationship Id="rId141" Type="http://schemas.openxmlformats.org/officeDocument/2006/relationships/image" Target="../media/image270.png"/><Relationship Id="rId358" Type="http://schemas.openxmlformats.org/officeDocument/2006/relationships/customXml" Target="../ink/ink469.xml"/><Relationship Id="rId379" Type="http://schemas.openxmlformats.org/officeDocument/2006/relationships/image" Target="../media/image391.png"/><Relationship Id="rId162" Type="http://schemas.openxmlformats.org/officeDocument/2006/relationships/customXml" Target="../ink/ink371.xml"/><Relationship Id="rId183" Type="http://schemas.openxmlformats.org/officeDocument/2006/relationships/image" Target="../media/image291.png"/><Relationship Id="rId218" Type="http://schemas.openxmlformats.org/officeDocument/2006/relationships/customXml" Target="../ink/ink399.xml"/><Relationship Id="rId239" Type="http://schemas.openxmlformats.org/officeDocument/2006/relationships/image" Target="../media/image319.png"/><Relationship Id="rId390" Type="http://schemas.openxmlformats.org/officeDocument/2006/relationships/customXml" Target="../ink/ink485.xml"/><Relationship Id="rId250" Type="http://schemas.openxmlformats.org/officeDocument/2006/relationships/customXml" Target="../ink/ink415.xml"/><Relationship Id="rId271" Type="http://schemas.openxmlformats.org/officeDocument/2006/relationships/image" Target="../media/image335.png"/><Relationship Id="rId292" Type="http://schemas.openxmlformats.org/officeDocument/2006/relationships/customXml" Target="../ink/ink436.xml"/><Relationship Id="rId306" Type="http://schemas.openxmlformats.org/officeDocument/2006/relationships/customXml" Target="../ink/ink443.xml"/><Relationship Id="rId24" Type="http://schemas.openxmlformats.org/officeDocument/2006/relationships/customXml" Target="../ink/ink331.xml"/><Relationship Id="rId110" Type="http://schemas.openxmlformats.org/officeDocument/2006/relationships/customXml" Target="../ink/ink345.xml"/><Relationship Id="rId131" Type="http://schemas.openxmlformats.org/officeDocument/2006/relationships/image" Target="../media/image1170.png"/><Relationship Id="rId327" Type="http://schemas.openxmlformats.org/officeDocument/2006/relationships/image" Target="../media/image363.png"/><Relationship Id="rId348" Type="http://schemas.openxmlformats.org/officeDocument/2006/relationships/customXml" Target="../ink/ink464.xml"/><Relationship Id="rId369" Type="http://schemas.openxmlformats.org/officeDocument/2006/relationships/image" Target="../media/image386.png"/><Relationship Id="rId152" Type="http://schemas.openxmlformats.org/officeDocument/2006/relationships/customXml" Target="../ink/ink366.xml"/><Relationship Id="rId173" Type="http://schemas.openxmlformats.org/officeDocument/2006/relationships/image" Target="../media/image286.png"/><Relationship Id="rId194" Type="http://schemas.openxmlformats.org/officeDocument/2006/relationships/customXml" Target="../ink/ink387.xml"/><Relationship Id="rId208" Type="http://schemas.openxmlformats.org/officeDocument/2006/relationships/customXml" Target="../ink/ink394.xml"/><Relationship Id="rId229" Type="http://schemas.openxmlformats.org/officeDocument/2006/relationships/image" Target="../media/image314.png"/><Relationship Id="rId380" Type="http://schemas.openxmlformats.org/officeDocument/2006/relationships/customXml" Target="../ink/ink480.xml"/><Relationship Id="rId240" Type="http://schemas.openxmlformats.org/officeDocument/2006/relationships/customXml" Target="../ink/ink410.xml"/><Relationship Id="rId261" Type="http://schemas.openxmlformats.org/officeDocument/2006/relationships/image" Target="../media/image330.png"/><Relationship Id="rId14" Type="http://schemas.openxmlformats.org/officeDocument/2006/relationships/customXml" Target="../ink/ink326.xml"/><Relationship Id="rId30" Type="http://schemas.openxmlformats.org/officeDocument/2006/relationships/customXml" Target="../ink/ink334.xml"/><Relationship Id="rId100" Type="http://schemas.openxmlformats.org/officeDocument/2006/relationships/customXml" Target="../ink/ink340.xml"/><Relationship Id="rId105" Type="http://schemas.openxmlformats.org/officeDocument/2006/relationships/image" Target="../media/image1040.png"/><Relationship Id="rId126" Type="http://schemas.openxmlformats.org/officeDocument/2006/relationships/customXml" Target="../ink/ink353.xml"/><Relationship Id="rId147" Type="http://schemas.openxmlformats.org/officeDocument/2006/relationships/image" Target="../media/image273.png"/><Relationship Id="rId168" Type="http://schemas.openxmlformats.org/officeDocument/2006/relationships/customXml" Target="../ink/ink374.xml"/><Relationship Id="rId282" Type="http://schemas.openxmlformats.org/officeDocument/2006/relationships/customXml" Target="../ink/ink431.xml"/><Relationship Id="rId312" Type="http://schemas.openxmlformats.org/officeDocument/2006/relationships/customXml" Target="../ink/ink446.xml"/><Relationship Id="rId317" Type="http://schemas.openxmlformats.org/officeDocument/2006/relationships/image" Target="../media/image358.png"/><Relationship Id="rId333" Type="http://schemas.openxmlformats.org/officeDocument/2006/relationships/image" Target="../media/image366.png"/><Relationship Id="rId338" Type="http://schemas.openxmlformats.org/officeDocument/2006/relationships/customXml" Target="../ink/ink459.xml"/><Relationship Id="rId354" Type="http://schemas.openxmlformats.org/officeDocument/2006/relationships/customXml" Target="../ink/ink467.xml"/><Relationship Id="rId359" Type="http://schemas.openxmlformats.org/officeDocument/2006/relationships/image" Target="../media/image381.png"/><Relationship Id="rId98" Type="http://schemas.openxmlformats.org/officeDocument/2006/relationships/customXml" Target="../ink/ink339.xml"/><Relationship Id="rId121" Type="http://schemas.openxmlformats.org/officeDocument/2006/relationships/image" Target="../media/image1120.png"/><Relationship Id="rId142" Type="http://schemas.openxmlformats.org/officeDocument/2006/relationships/customXml" Target="../ink/ink361.xml"/><Relationship Id="rId163" Type="http://schemas.openxmlformats.org/officeDocument/2006/relationships/image" Target="../media/image281.png"/><Relationship Id="rId184" Type="http://schemas.openxmlformats.org/officeDocument/2006/relationships/customXml" Target="../ink/ink382.xml"/><Relationship Id="rId189" Type="http://schemas.openxmlformats.org/officeDocument/2006/relationships/image" Target="../media/image294.png"/><Relationship Id="rId219" Type="http://schemas.openxmlformats.org/officeDocument/2006/relationships/image" Target="../media/image309.png"/><Relationship Id="rId370" Type="http://schemas.openxmlformats.org/officeDocument/2006/relationships/customXml" Target="../ink/ink475.xml"/><Relationship Id="rId375" Type="http://schemas.openxmlformats.org/officeDocument/2006/relationships/image" Target="../media/image389.png"/><Relationship Id="rId391" Type="http://schemas.openxmlformats.org/officeDocument/2006/relationships/image" Target="../media/image397.png"/><Relationship Id="rId214" Type="http://schemas.openxmlformats.org/officeDocument/2006/relationships/customXml" Target="../ink/ink397.xml"/><Relationship Id="rId230" Type="http://schemas.openxmlformats.org/officeDocument/2006/relationships/customXml" Target="../ink/ink405.xml"/><Relationship Id="rId235" Type="http://schemas.openxmlformats.org/officeDocument/2006/relationships/image" Target="../media/image317.png"/><Relationship Id="rId251" Type="http://schemas.openxmlformats.org/officeDocument/2006/relationships/image" Target="../media/image325.png"/><Relationship Id="rId256" Type="http://schemas.openxmlformats.org/officeDocument/2006/relationships/customXml" Target="../ink/ink418.xml"/><Relationship Id="rId277" Type="http://schemas.openxmlformats.org/officeDocument/2006/relationships/image" Target="../media/image338.png"/><Relationship Id="rId298" Type="http://schemas.openxmlformats.org/officeDocument/2006/relationships/customXml" Target="../ink/ink439.xml"/><Relationship Id="rId25" Type="http://schemas.openxmlformats.org/officeDocument/2006/relationships/image" Target="../media/image6410.png"/><Relationship Id="rId116" Type="http://schemas.openxmlformats.org/officeDocument/2006/relationships/customXml" Target="../ink/ink348.xml"/><Relationship Id="rId137" Type="http://schemas.openxmlformats.org/officeDocument/2006/relationships/image" Target="../media/image1200.png"/><Relationship Id="rId158" Type="http://schemas.openxmlformats.org/officeDocument/2006/relationships/customXml" Target="../ink/ink369.xml"/><Relationship Id="rId272" Type="http://schemas.openxmlformats.org/officeDocument/2006/relationships/customXml" Target="../ink/ink426.xml"/><Relationship Id="rId293" Type="http://schemas.openxmlformats.org/officeDocument/2006/relationships/image" Target="../media/image346.png"/><Relationship Id="rId302" Type="http://schemas.openxmlformats.org/officeDocument/2006/relationships/customXml" Target="../ink/ink441.xml"/><Relationship Id="rId307" Type="http://schemas.openxmlformats.org/officeDocument/2006/relationships/image" Target="../media/image353.png"/><Relationship Id="rId323" Type="http://schemas.openxmlformats.org/officeDocument/2006/relationships/image" Target="../media/image361.png"/><Relationship Id="rId328" Type="http://schemas.openxmlformats.org/officeDocument/2006/relationships/customXml" Target="../ink/ink454.xml"/><Relationship Id="rId344" Type="http://schemas.openxmlformats.org/officeDocument/2006/relationships/customXml" Target="../ink/ink462.xml"/><Relationship Id="rId349" Type="http://schemas.openxmlformats.org/officeDocument/2006/relationships/image" Target="../media/image375.png"/><Relationship Id="rId20" Type="http://schemas.openxmlformats.org/officeDocument/2006/relationships/customXml" Target="../ink/ink329.xml"/><Relationship Id="rId111" Type="http://schemas.openxmlformats.org/officeDocument/2006/relationships/image" Target="../media/image1070.png"/><Relationship Id="rId132" Type="http://schemas.openxmlformats.org/officeDocument/2006/relationships/customXml" Target="../ink/ink356.xml"/><Relationship Id="rId153" Type="http://schemas.openxmlformats.org/officeDocument/2006/relationships/image" Target="../media/image276.png"/><Relationship Id="rId174" Type="http://schemas.openxmlformats.org/officeDocument/2006/relationships/customXml" Target="../ink/ink377.xml"/><Relationship Id="rId179" Type="http://schemas.openxmlformats.org/officeDocument/2006/relationships/image" Target="../media/image289.png"/><Relationship Id="rId195" Type="http://schemas.openxmlformats.org/officeDocument/2006/relationships/image" Target="../media/image297.png"/><Relationship Id="rId209" Type="http://schemas.openxmlformats.org/officeDocument/2006/relationships/image" Target="../media/image304.png"/><Relationship Id="rId360" Type="http://schemas.openxmlformats.org/officeDocument/2006/relationships/customXml" Target="../ink/ink470.xml"/><Relationship Id="rId365" Type="http://schemas.openxmlformats.org/officeDocument/2006/relationships/image" Target="../media/image384.png"/><Relationship Id="rId381" Type="http://schemas.openxmlformats.org/officeDocument/2006/relationships/image" Target="../media/image392.png"/><Relationship Id="rId386" Type="http://schemas.openxmlformats.org/officeDocument/2006/relationships/customXml" Target="../ink/ink483.xml"/><Relationship Id="rId190" Type="http://schemas.openxmlformats.org/officeDocument/2006/relationships/customXml" Target="../ink/ink385.xml"/><Relationship Id="rId204" Type="http://schemas.openxmlformats.org/officeDocument/2006/relationships/customXml" Target="../ink/ink392.xml"/><Relationship Id="rId220" Type="http://schemas.openxmlformats.org/officeDocument/2006/relationships/customXml" Target="../ink/ink400.xml"/><Relationship Id="rId225" Type="http://schemas.openxmlformats.org/officeDocument/2006/relationships/image" Target="../media/image312.png"/><Relationship Id="rId241" Type="http://schemas.openxmlformats.org/officeDocument/2006/relationships/image" Target="../media/image320.png"/><Relationship Id="rId246" Type="http://schemas.openxmlformats.org/officeDocument/2006/relationships/customXml" Target="../ink/ink413.xml"/><Relationship Id="rId267" Type="http://schemas.openxmlformats.org/officeDocument/2006/relationships/image" Target="../media/image333.png"/><Relationship Id="rId288" Type="http://schemas.openxmlformats.org/officeDocument/2006/relationships/customXml" Target="../ink/ink434.xml"/><Relationship Id="rId15" Type="http://schemas.openxmlformats.org/officeDocument/2006/relationships/image" Target="../media/image590.png"/><Relationship Id="rId106" Type="http://schemas.openxmlformats.org/officeDocument/2006/relationships/customXml" Target="../ink/ink343.xml"/><Relationship Id="rId127" Type="http://schemas.openxmlformats.org/officeDocument/2006/relationships/image" Target="../media/image1150.png"/><Relationship Id="rId262" Type="http://schemas.openxmlformats.org/officeDocument/2006/relationships/customXml" Target="../ink/ink421.xml"/><Relationship Id="rId283" Type="http://schemas.openxmlformats.org/officeDocument/2006/relationships/image" Target="../media/image341.png"/><Relationship Id="rId313" Type="http://schemas.openxmlformats.org/officeDocument/2006/relationships/image" Target="../media/image356.png"/><Relationship Id="rId318" Type="http://schemas.openxmlformats.org/officeDocument/2006/relationships/customXml" Target="../ink/ink449.xml"/><Relationship Id="rId339" Type="http://schemas.openxmlformats.org/officeDocument/2006/relationships/image" Target="../media/image369.png"/><Relationship Id="rId10" Type="http://schemas.openxmlformats.org/officeDocument/2006/relationships/customXml" Target="../ink/ink324.xml"/><Relationship Id="rId31" Type="http://schemas.openxmlformats.org/officeDocument/2006/relationships/image" Target="../media/image6710.png"/><Relationship Id="rId99" Type="http://schemas.openxmlformats.org/officeDocument/2006/relationships/image" Target="../media/image1012.png"/><Relationship Id="rId101" Type="http://schemas.openxmlformats.org/officeDocument/2006/relationships/image" Target="../media/image1020.png"/><Relationship Id="rId122" Type="http://schemas.openxmlformats.org/officeDocument/2006/relationships/customXml" Target="../ink/ink351.xml"/><Relationship Id="rId143" Type="http://schemas.openxmlformats.org/officeDocument/2006/relationships/image" Target="../media/image271.png"/><Relationship Id="rId148" Type="http://schemas.openxmlformats.org/officeDocument/2006/relationships/customXml" Target="../ink/ink364.xml"/><Relationship Id="rId164" Type="http://schemas.openxmlformats.org/officeDocument/2006/relationships/customXml" Target="../ink/ink372.xml"/><Relationship Id="rId169" Type="http://schemas.openxmlformats.org/officeDocument/2006/relationships/image" Target="../media/image284.png"/><Relationship Id="rId185" Type="http://schemas.openxmlformats.org/officeDocument/2006/relationships/image" Target="../media/image292.png"/><Relationship Id="rId334" Type="http://schemas.openxmlformats.org/officeDocument/2006/relationships/customXml" Target="../ink/ink457.xml"/><Relationship Id="rId350" Type="http://schemas.openxmlformats.org/officeDocument/2006/relationships/customXml" Target="../ink/ink465.xml"/><Relationship Id="rId355" Type="http://schemas.openxmlformats.org/officeDocument/2006/relationships/image" Target="../media/image378.png"/><Relationship Id="rId371" Type="http://schemas.openxmlformats.org/officeDocument/2006/relationships/image" Target="../media/image387.png"/><Relationship Id="rId376" Type="http://schemas.openxmlformats.org/officeDocument/2006/relationships/customXml" Target="../ink/ink478.xml"/><Relationship Id="rId9" Type="http://schemas.openxmlformats.org/officeDocument/2006/relationships/image" Target="../media/image560.png"/><Relationship Id="rId180" Type="http://schemas.openxmlformats.org/officeDocument/2006/relationships/customXml" Target="../ink/ink380.xml"/><Relationship Id="rId210" Type="http://schemas.openxmlformats.org/officeDocument/2006/relationships/customXml" Target="../ink/ink395.xml"/><Relationship Id="rId215" Type="http://schemas.openxmlformats.org/officeDocument/2006/relationships/image" Target="../media/image307.png"/><Relationship Id="rId236" Type="http://schemas.openxmlformats.org/officeDocument/2006/relationships/customXml" Target="../ink/ink408.xml"/><Relationship Id="rId257" Type="http://schemas.openxmlformats.org/officeDocument/2006/relationships/image" Target="../media/image328.png"/><Relationship Id="rId278" Type="http://schemas.openxmlformats.org/officeDocument/2006/relationships/customXml" Target="../ink/ink429.xml"/><Relationship Id="rId26" Type="http://schemas.openxmlformats.org/officeDocument/2006/relationships/customXml" Target="../ink/ink332.xml"/><Relationship Id="rId231" Type="http://schemas.openxmlformats.org/officeDocument/2006/relationships/image" Target="../media/image315.png"/><Relationship Id="rId252" Type="http://schemas.openxmlformats.org/officeDocument/2006/relationships/customXml" Target="../ink/ink416.xml"/><Relationship Id="rId273" Type="http://schemas.openxmlformats.org/officeDocument/2006/relationships/image" Target="../media/image336.png"/><Relationship Id="rId294" Type="http://schemas.openxmlformats.org/officeDocument/2006/relationships/customXml" Target="../ink/ink437.xml"/><Relationship Id="rId308" Type="http://schemas.openxmlformats.org/officeDocument/2006/relationships/customXml" Target="../ink/ink444.xml"/><Relationship Id="rId329" Type="http://schemas.openxmlformats.org/officeDocument/2006/relationships/image" Target="../media/image364.png"/><Relationship Id="rId89" Type="http://schemas.openxmlformats.org/officeDocument/2006/relationships/image" Target="../media/image960.png"/><Relationship Id="rId112" Type="http://schemas.openxmlformats.org/officeDocument/2006/relationships/customXml" Target="../ink/ink346.xml"/><Relationship Id="rId133" Type="http://schemas.openxmlformats.org/officeDocument/2006/relationships/image" Target="../media/image1180.png"/><Relationship Id="rId154" Type="http://schemas.openxmlformats.org/officeDocument/2006/relationships/customXml" Target="../ink/ink367.xml"/><Relationship Id="rId175" Type="http://schemas.openxmlformats.org/officeDocument/2006/relationships/image" Target="../media/image287.png"/><Relationship Id="rId340" Type="http://schemas.openxmlformats.org/officeDocument/2006/relationships/customXml" Target="../ink/ink460.xml"/><Relationship Id="rId361" Type="http://schemas.openxmlformats.org/officeDocument/2006/relationships/image" Target="../media/image382.png"/><Relationship Id="rId196" Type="http://schemas.openxmlformats.org/officeDocument/2006/relationships/customXml" Target="../ink/ink388.xml"/><Relationship Id="rId200" Type="http://schemas.openxmlformats.org/officeDocument/2006/relationships/customXml" Target="../ink/ink390.xml"/><Relationship Id="rId382" Type="http://schemas.openxmlformats.org/officeDocument/2006/relationships/customXml" Target="../ink/ink481.xml"/><Relationship Id="rId16" Type="http://schemas.openxmlformats.org/officeDocument/2006/relationships/customXml" Target="../ink/ink327.xml"/><Relationship Id="rId221" Type="http://schemas.openxmlformats.org/officeDocument/2006/relationships/image" Target="../media/image310.png"/><Relationship Id="rId242" Type="http://schemas.openxmlformats.org/officeDocument/2006/relationships/customXml" Target="../ink/ink411.xml"/><Relationship Id="rId263" Type="http://schemas.openxmlformats.org/officeDocument/2006/relationships/image" Target="../media/image331.png"/><Relationship Id="rId284" Type="http://schemas.openxmlformats.org/officeDocument/2006/relationships/customXml" Target="../ink/ink432.xml"/><Relationship Id="rId319" Type="http://schemas.openxmlformats.org/officeDocument/2006/relationships/image" Target="../media/image359.png"/><Relationship Id="rId102" Type="http://schemas.openxmlformats.org/officeDocument/2006/relationships/customXml" Target="../ink/ink341.xml"/><Relationship Id="rId123" Type="http://schemas.openxmlformats.org/officeDocument/2006/relationships/image" Target="../media/image1130.png"/><Relationship Id="rId144" Type="http://schemas.openxmlformats.org/officeDocument/2006/relationships/customXml" Target="../ink/ink362.xml"/><Relationship Id="rId330" Type="http://schemas.openxmlformats.org/officeDocument/2006/relationships/customXml" Target="../ink/ink455.xml"/><Relationship Id="rId90" Type="http://schemas.openxmlformats.org/officeDocument/2006/relationships/customXml" Target="../ink/ink337.xml"/><Relationship Id="rId165" Type="http://schemas.openxmlformats.org/officeDocument/2006/relationships/image" Target="../media/image282.png"/><Relationship Id="rId186" Type="http://schemas.openxmlformats.org/officeDocument/2006/relationships/customXml" Target="../ink/ink383.xml"/><Relationship Id="rId351" Type="http://schemas.openxmlformats.org/officeDocument/2006/relationships/image" Target="../media/image376.png"/><Relationship Id="rId372" Type="http://schemas.openxmlformats.org/officeDocument/2006/relationships/customXml" Target="../ink/ink476.xml"/><Relationship Id="rId211" Type="http://schemas.openxmlformats.org/officeDocument/2006/relationships/image" Target="../media/image305.png"/><Relationship Id="rId232" Type="http://schemas.openxmlformats.org/officeDocument/2006/relationships/customXml" Target="../ink/ink406.xml"/><Relationship Id="rId253" Type="http://schemas.openxmlformats.org/officeDocument/2006/relationships/image" Target="../media/image326.png"/><Relationship Id="rId274" Type="http://schemas.openxmlformats.org/officeDocument/2006/relationships/customXml" Target="../ink/ink427.xml"/><Relationship Id="rId295" Type="http://schemas.openxmlformats.org/officeDocument/2006/relationships/image" Target="../media/image347.png"/><Relationship Id="rId309" Type="http://schemas.openxmlformats.org/officeDocument/2006/relationships/image" Target="../media/image354.png"/><Relationship Id="rId27" Type="http://schemas.openxmlformats.org/officeDocument/2006/relationships/image" Target="../media/image6510.png"/><Relationship Id="rId113" Type="http://schemas.openxmlformats.org/officeDocument/2006/relationships/image" Target="../media/image1080.png"/><Relationship Id="rId134" Type="http://schemas.openxmlformats.org/officeDocument/2006/relationships/customXml" Target="../ink/ink357.xml"/><Relationship Id="rId320" Type="http://schemas.openxmlformats.org/officeDocument/2006/relationships/customXml" Target="../ink/ink450.xml"/><Relationship Id="rId155" Type="http://schemas.openxmlformats.org/officeDocument/2006/relationships/image" Target="../media/image277.png"/><Relationship Id="rId176" Type="http://schemas.openxmlformats.org/officeDocument/2006/relationships/customXml" Target="../ink/ink378.xml"/><Relationship Id="rId197" Type="http://schemas.openxmlformats.org/officeDocument/2006/relationships/image" Target="../media/image298.png"/><Relationship Id="rId341" Type="http://schemas.openxmlformats.org/officeDocument/2006/relationships/image" Target="../media/image371.png"/><Relationship Id="rId362" Type="http://schemas.openxmlformats.org/officeDocument/2006/relationships/customXml" Target="../ink/ink471.xml"/><Relationship Id="rId383" Type="http://schemas.openxmlformats.org/officeDocument/2006/relationships/image" Target="../media/image393.png"/><Relationship Id="rId201" Type="http://schemas.openxmlformats.org/officeDocument/2006/relationships/image" Target="../media/image300.png"/><Relationship Id="rId222" Type="http://schemas.openxmlformats.org/officeDocument/2006/relationships/customXml" Target="../ink/ink401.xml"/><Relationship Id="rId243" Type="http://schemas.openxmlformats.org/officeDocument/2006/relationships/image" Target="../media/image321.png"/><Relationship Id="rId264" Type="http://schemas.openxmlformats.org/officeDocument/2006/relationships/customXml" Target="../ink/ink422.xml"/><Relationship Id="rId285" Type="http://schemas.openxmlformats.org/officeDocument/2006/relationships/image" Target="../media/image342.png"/><Relationship Id="rId17" Type="http://schemas.openxmlformats.org/officeDocument/2006/relationships/image" Target="../media/image600.png"/><Relationship Id="rId103" Type="http://schemas.openxmlformats.org/officeDocument/2006/relationships/image" Target="../media/image1030.png"/><Relationship Id="rId124" Type="http://schemas.openxmlformats.org/officeDocument/2006/relationships/customXml" Target="../ink/ink352.xml"/><Relationship Id="rId310" Type="http://schemas.openxmlformats.org/officeDocument/2006/relationships/customXml" Target="../ink/ink445.xml"/><Relationship Id="rId145" Type="http://schemas.openxmlformats.org/officeDocument/2006/relationships/image" Target="../media/image272.png"/><Relationship Id="rId166" Type="http://schemas.openxmlformats.org/officeDocument/2006/relationships/customXml" Target="../ink/ink373.xml"/><Relationship Id="rId187" Type="http://schemas.openxmlformats.org/officeDocument/2006/relationships/image" Target="../media/image293.png"/><Relationship Id="rId331" Type="http://schemas.openxmlformats.org/officeDocument/2006/relationships/image" Target="../media/image365.png"/><Relationship Id="rId352" Type="http://schemas.openxmlformats.org/officeDocument/2006/relationships/customXml" Target="../ink/ink466.xml"/><Relationship Id="rId373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96.xml"/><Relationship Id="rId233" Type="http://schemas.openxmlformats.org/officeDocument/2006/relationships/image" Target="../media/image316.png"/><Relationship Id="rId254" Type="http://schemas.openxmlformats.org/officeDocument/2006/relationships/customXml" Target="../ink/ink417.xml"/><Relationship Id="rId28" Type="http://schemas.openxmlformats.org/officeDocument/2006/relationships/customXml" Target="../ink/ink333.xml"/><Relationship Id="rId114" Type="http://schemas.openxmlformats.org/officeDocument/2006/relationships/customXml" Target="../ink/ink347.xml"/><Relationship Id="rId275" Type="http://schemas.openxmlformats.org/officeDocument/2006/relationships/image" Target="../media/image337.png"/><Relationship Id="rId296" Type="http://schemas.openxmlformats.org/officeDocument/2006/relationships/customXml" Target="../ink/ink438.xml"/><Relationship Id="rId300" Type="http://schemas.openxmlformats.org/officeDocument/2006/relationships/customXml" Target="../ink/ink440.xml"/><Relationship Id="rId135" Type="http://schemas.openxmlformats.org/officeDocument/2006/relationships/image" Target="../media/image1190.png"/><Relationship Id="rId156" Type="http://schemas.openxmlformats.org/officeDocument/2006/relationships/customXml" Target="../ink/ink368.xml"/><Relationship Id="rId177" Type="http://schemas.openxmlformats.org/officeDocument/2006/relationships/image" Target="../media/image288.png"/><Relationship Id="rId198" Type="http://schemas.openxmlformats.org/officeDocument/2006/relationships/customXml" Target="../ink/ink389.xml"/><Relationship Id="rId321" Type="http://schemas.openxmlformats.org/officeDocument/2006/relationships/image" Target="../media/image360.png"/><Relationship Id="rId342" Type="http://schemas.openxmlformats.org/officeDocument/2006/relationships/customXml" Target="../ink/ink461.xml"/><Relationship Id="rId363" Type="http://schemas.openxmlformats.org/officeDocument/2006/relationships/image" Target="../media/image383.png"/><Relationship Id="rId384" Type="http://schemas.openxmlformats.org/officeDocument/2006/relationships/customXml" Target="../ink/ink482.xml"/><Relationship Id="rId202" Type="http://schemas.openxmlformats.org/officeDocument/2006/relationships/customXml" Target="../ink/ink391.xml"/><Relationship Id="rId223" Type="http://schemas.openxmlformats.org/officeDocument/2006/relationships/image" Target="../media/image311.png"/><Relationship Id="rId244" Type="http://schemas.openxmlformats.org/officeDocument/2006/relationships/customXml" Target="../ink/ink412.xml"/><Relationship Id="rId18" Type="http://schemas.openxmlformats.org/officeDocument/2006/relationships/customXml" Target="../ink/ink328.xml"/><Relationship Id="rId265" Type="http://schemas.openxmlformats.org/officeDocument/2006/relationships/image" Target="../media/image332.png"/><Relationship Id="rId286" Type="http://schemas.openxmlformats.org/officeDocument/2006/relationships/customXml" Target="../ink/ink433.xml"/><Relationship Id="rId104" Type="http://schemas.openxmlformats.org/officeDocument/2006/relationships/customXml" Target="../ink/ink342.xml"/><Relationship Id="rId125" Type="http://schemas.openxmlformats.org/officeDocument/2006/relationships/image" Target="../media/image1140.png"/><Relationship Id="rId146" Type="http://schemas.openxmlformats.org/officeDocument/2006/relationships/customXml" Target="../ink/ink363.xml"/><Relationship Id="rId167" Type="http://schemas.openxmlformats.org/officeDocument/2006/relationships/image" Target="../media/image283.png"/><Relationship Id="rId188" Type="http://schemas.openxmlformats.org/officeDocument/2006/relationships/customXml" Target="../ink/ink384.xml"/><Relationship Id="rId311" Type="http://schemas.openxmlformats.org/officeDocument/2006/relationships/image" Target="../media/image355.png"/><Relationship Id="rId332" Type="http://schemas.openxmlformats.org/officeDocument/2006/relationships/customXml" Target="../ink/ink456.xml"/><Relationship Id="rId353" Type="http://schemas.openxmlformats.org/officeDocument/2006/relationships/image" Target="../media/image377.png"/><Relationship Id="rId374" Type="http://schemas.openxmlformats.org/officeDocument/2006/relationships/customXml" Target="../ink/ink477.xml"/><Relationship Id="rId213" Type="http://schemas.openxmlformats.org/officeDocument/2006/relationships/image" Target="../media/image306.png"/><Relationship Id="rId234" Type="http://schemas.openxmlformats.org/officeDocument/2006/relationships/customXml" Target="../ink/ink407.xml"/><Relationship Id="rId2" Type="http://schemas.openxmlformats.org/officeDocument/2006/relationships/customXml" Target="../ink/ink323.xml"/><Relationship Id="rId29" Type="http://schemas.openxmlformats.org/officeDocument/2006/relationships/image" Target="../media/image6610.png"/><Relationship Id="rId255" Type="http://schemas.openxmlformats.org/officeDocument/2006/relationships/image" Target="../media/image327.png"/><Relationship Id="rId276" Type="http://schemas.openxmlformats.org/officeDocument/2006/relationships/customXml" Target="../ink/ink428.xml"/><Relationship Id="rId297" Type="http://schemas.openxmlformats.org/officeDocument/2006/relationships/image" Target="../media/image348.png"/><Relationship Id="rId115" Type="http://schemas.openxmlformats.org/officeDocument/2006/relationships/image" Target="../media/image1090.png"/><Relationship Id="rId136" Type="http://schemas.openxmlformats.org/officeDocument/2006/relationships/customXml" Target="../ink/ink358.xml"/><Relationship Id="rId157" Type="http://schemas.openxmlformats.org/officeDocument/2006/relationships/image" Target="../media/image278.png"/><Relationship Id="rId178" Type="http://schemas.openxmlformats.org/officeDocument/2006/relationships/customXml" Target="../ink/ink379.xml"/><Relationship Id="rId301" Type="http://schemas.openxmlformats.org/officeDocument/2006/relationships/image" Target="../media/image350.png"/><Relationship Id="rId322" Type="http://schemas.openxmlformats.org/officeDocument/2006/relationships/customXml" Target="../ink/ink451.xml"/><Relationship Id="rId343" Type="http://schemas.openxmlformats.org/officeDocument/2006/relationships/image" Target="../media/image372.png"/><Relationship Id="rId364" Type="http://schemas.openxmlformats.org/officeDocument/2006/relationships/customXml" Target="../ink/ink472.xml"/><Relationship Id="rId199" Type="http://schemas.openxmlformats.org/officeDocument/2006/relationships/image" Target="../media/image299.png"/><Relationship Id="rId203" Type="http://schemas.openxmlformats.org/officeDocument/2006/relationships/image" Target="../media/image301.png"/><Relationship Id="rId385" Type="http://schemas.openxmlformats.org/officeDocument/2006/relationships/image" Target="../media/image394.png"/><Relationship Id="rId19" Type="http://schemas.openxmlformats.org/officeDocument/2006/relationships/image" Target="../media/image610.png"/><Relationship Id="rId224" Type="http://schemas.openxmlformats.org/officeDocument/2006/relationships/customXml" Target="../ink/ink402.xml"/><Relationship Id="rId245" Type="http://schemas.openxmlformats.org/officeDocument/2006/relationships/image" Target="../media/image322.png"/><Relationship Id="rId266" Type="http://schemas.openxmlformats.org/officeDocument/2006/relationships/customXml" Target="../ink/ink423.xml"/><Relationship Id="rId287" Type="http://schemas.openxmlformats.org/officeDocument/2006/relationships/image" Target="../media/image343.png"/></Relationships>
</file>

<file path=ppt/slides/_rels/slide11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443.png"/><Relationship Id="rId303" Type="http://schemas.openxmlformats.org/officeDocument/2006/relationships/image" Target="../media/image445.png"/><Relationship Id="rId485" Type="http://schemas.openxmlformats.org/officeDocument/2006/relationships/image" Target="../media/image536.png"/><Relationship Id="rId21" Type="http://schemas.openxmlformats.org/officeDocument/2006/relationships/image" Target="../media/image2560.png"/><Relationship Id="rId324" Type="http://schemas.openxmlformats.org/officeDocument/2006/relationships/customXml" Target="../ink/ink566.xml"/><Relationship Id="rId345" Type="http://schemas.openxmlformats.org/officeDocument/2006/relationships/image" Target="../media/image466.png"/><Relationship Id="rId366" Type="http://schemas.openxmlformats.org/officeDocument/2006/relationships/customXml" Target="../ink/ink587.xml"/><Relationship Id="rId387" Type="http://schemas.openxmlformats.org/officeDocument/2006/relationships/image" Target="../media/image487.png"/><Relationship Id="rId191" Type="http://schemas.openxmlformats.org/officeDocument/2006/relationships/image" Target="../media/image3411.png"/><Relationship Id="rId205" Type="http://schemas.openxmlformats.org/officeDocument/2006/relationships/image" Target="../media/image3480.png"/><Relationship Id="rId226" Type="http://schemas.openxmlformats.org/officeDocument/2006/relationships/customXml" Target="../ink/ink517.xml"/><Relationship Id="rId247" Type="http://schemas.openxmlformats.org/officeDocument/2006/relationships/image" Target="../media/image417.png"/><Relationship Id="rId412" Type="http://schemas.openxmlformats.org/officeDocument/2006/relationships/customXml" Target="../ink/ink610.xml"/><Relationship Id="rId433" Type="http://schemas.openxmlformats.org/officeDocument/2006/relationships/image" Target="../media/image510.png"/><Relationship Id="rId268" Type="http://schemas.openxmlformats.org/officeDocument/2006/relationships/customXml" Target="../ink/ink538.xml"/><Relationship Id="rId289" Type="http://schemas.openxmlformats.org/officeDocument/2006/relationships/image" Target="../media/image438.png"/><Relationship Id="rId454" Type="http://schemas.openxmlformats.org/officeDocument/2006/relationships/customXml" Target="../ink/ink631.xml"/><Relationship Id="rId475" Type="http://schemas.openxmlformats.org/officeDocument/2006/relationships/image" Target="../media/image531.png"/><Relationship Id="rId11" Type="http://schemas.openxmlformats.org/officeDocument/2006/relationships/image" Target="../media/image2511.png"/><Relationship Id="rId314" Type="http://schemas.openxmlformats.org/officeDocument/2006/relationships/customXml" Target="../ink/ink561.xml"/><Relationship Id="rId335" Type="http://schemas.openxmlformats.org/officeDocument/2006/relationships/image" Target="../media/image461.png"/><Relationship Id="rId356" Type="http://schemas.openxmlformats.org/officeDocument/2006/relationships/customXml" Target="../ink/ink582.xml"/><Relationship Id="rId377" Type="http://schemas.openxmlformats.org/officeDocument/2006/relationships/image" Target="../media/image482.png"/><Relationship Id="rId398" Type="http://schemas.openxmlformats.org/officeDocument/2006/relationships/customXml" Target="../ink/ink603.xml"/><Relationship Id="rId5" Type="http://schemas.openxmlformats.org/officeDocument/2006/relationships/image" Target="../media/image2480.png"/><Relationship Id="rId216" Type="http://schemas.openxmlformats.org/officeDocument/2006/relationships/customXml" Target="../ink/ink512.xml"/><Relationship Id="rId237" Type="http://schemas.openxmlformats.org/officeDocument/2006/relationships/image" Target="../media/image412.png"/><Relationship Id="rId402" Type="http://schemas.openxmlformats.org/officeDocument/2006/relationships/customXml" Target="../ink/ink605.xml"/><Relationship Id="rId423" Type="http://schemas.openxmlformats.org/officeDocument/2006/relationships/image" Target="../media/image505.png"/><Relationship Id="rId258" Type="http://schemas.openxmlformats.org/officeDocument/2006/relationships/customXml" Target="../ink/ink533.xml"/><Relationship Id="rId279" Type="http://schemas.openxmlformats.org/officeDocument/2006/relationships/image" Target="../media/image433.png"/><Relationship Id="rId444" Type="http://schemas.openxmlformats.org/officeDocument/2006/relationships/customXml" Target="../ink/ink626.xml"/><Relationship Id="rId465" Type="http://schemas.openxmlformats.org/officeDocument/2006/relationships/image" Target="../media/image526.png"/><Relationship Id="rId486" Type="http://schemas.openxmlformats.org/officeDocument/2006/relationships/customXml" Target="../ink/ink647.xml"/><Relationship Id="rId22" Type="http://schemas.openxmlformats.org/officeDocument/2006/relationships/customXml" Target="../ink/ink496.xml"/><Relationship Id="rId290" Type="http://schemas.openxmlformats.org/officeDocument/2006/relationships/customXml" Target="../ink/ink549.xml"/><Relationship Id="rId304" Type="http://schemas.openxmlformats.org/officeDocument/2006/relationships/customXml" Target="../ink/ink556.xml"/><Relationship Id="rId325" Type="http://schemas.openxmlformats.org/officeDocument/2006/relationships/image" Target="../media/image456.png"/><Relationship Id="rId346" Type="http://schemas.openxmlformats.org/officeDocument/2006/relationships/customXml" Target="../ink/ink577.xml"/><Relationship Id="rId367" Type="http://schemas.openxmlformats.org/officeDocument/2006/relationships/image" Target="../media/image477.png"/><Relationship Id="rId388" Type="http://schemas.openxmlformats.org/officeDocument/2006/relationships/customXml" Target="../ink/ink598.xml"/><Relationship Id="rId192" Type="http://schemas.openxmlformats.org/officeDocument/2006/relationships/customXml" Target="../ink/ink500.xml"/><Relationship Id="rId206" Type="http://schemas.openxmlformats.org/officeDocument/2006/relationships/customXml" Target="../ink/ink507.xml"/><Relationship Id="rId227" Type="http://schemas.openxmlformats.org/officeDocument/2006/relationships/image" Target="../media/image407.png"/><Relationship Id="rId413" Type="http://schemas.openxmlformats.org/officeDocument/2006/relationships/image" Target="../media/image500.png"/><Relationship Id="rId248" Type="http://schemas.openxmlformats.org/officeDocument/2006/relationships/customXml" Target="../ink/ink528.xml"/><Relationship Id="rId269" Type="http://schemas.openxmlformats.org/officeDocument/2006/relationships/image" Target="../media/image428.png"/><Relationship Id="rId434" Type="http://schemas.openxmlformats.org/officeDocument/2006/relationships/customXml" Target="../ink/ink621.xml"/><Relationship Id="rId455" Type="http://schemas.openxmlformats.org/officeDocument/2006/relationships/image" Target="../media/image521.png"/><Relationship Id="rId476" Type="http://schemas.openxmlformats.org/officeDocument/2006/relationships/customXml" Target="../ink/ink642.xml"/><Relationship Id="rId12" Type="http://schemas.openxmlformats.org/officeDocument/2006/relationships/customXml" Target="../ink/ink491.xml"/><Relationship Id="rId280" Type="http://schemas.openxmlformats.org/officeDocument/2006/relationships/customXml" Target="../ink/ink544.xml"/><Relationship Id="rId315" Type="http://schemas.openxmlformats.org/officeDocument/2006/relationships/image" Target="../media/image451.png"/><Relationship Id="rId336" Type="http://schemas.openxmlformats.org/officeDocument/2006/relationships/customXml" Target="../ink/ink572.xml"/><Relationship Id="rId357" Type="http://schemas.openxmlformats.org/officeDocument/2006/relationships/image" Target="../media/image472.png"/><Relationship Id="rId217" Type="http://schemas.openxmlformats.org/officeDocument/2006/relationships/image" Target="../media/image402.png"/><Relationship Id="rId378" Type="http://schemas.openxmlformats.org/officeDocument/2006/relationships/customXml" Target="../ink/ink593.xml"/><Relationship Id="rId399" Type="http://schemas.openxmlformats.org/officeDocument/2006/relationships/image" Target="../media/image493.png"/><Relationship Id="rId403" Type="http://schemas.openxmlformats.org/officeDocument/2006/relationships/image" Target="../media/image495.png"/><Relationship Id="rId6" Type="http://schemas.openxmlformats.org/officeDocument/2006/relationships/customXml" Target="../ink/ink488.xml"/><Relationship Id="rId238" Type="http://schemas.openxmlformats.org/officeDocument/2006/relationships/customXml" Target="../ink/ink523.xml"/><Relationship Id="rId259" Type="http://schemas.openxmlformats.org/officeDocument/2006/relationships/image" Target="../media/image423.png"/><Relationship Id="rId424" Type="http://schemas.openxmlformats.org/officeDocument/2006/relationships/customXml" Target="../ink/ink616.xml"/><Relationship Id="rId445" Type="http://schemas.openxmlformats.org/officeDocument/2006/relationships/image" Target="../media/image516.png"/><Relationship Id="rId466" Type="http://schemas.openxmlformats.org/officeDocument/2006/relationships/customXml" Target="../ink/ink637.xml"/><Relationship Id="rId487" Type="http://schemas.openxmlformats.org/officeDocument/2006/relationships/image" Target="../media/image537.png"/><Relationship Id="rId270" Type="http://schemas.openxmlformats.org/officeDocument/2006/relationships/customXml" Target="../ink/ink539.xml"/><Relationship Id="rId291" Type="http://schemas.openxmlformats.org/officeDocument/2006/relationships/image" Target="../media/image439.png"/><Relationship Id="rId305" Type="http://schemas.openxmlformats.org/officeDocument/2006/relationships/image" Target="../media/image446.png"/><Relationship Id="rId326" Type="http://schemas.openxmlformats.org/officeDocument/2006/relationships/customXml" Target="../ink/ink567.xml"/><Relationship Id="rId347" Type="http://schemas.openxmlformats.org/officeDocument/2006/relationships/image" Target="../media/image467.png"/><Relationship Id="rId368" Type="http://schemas.openxmlformats.org/officeDocument/2006/relationships/customXml" Target="../ink/ink588.xml"/><Relationship Id="rId389" Type="http://schemas.openxmlformats.org/officeDocument/2006/relationships/image" Target="../media/image488.png"/><Relationship Id="rId193" Type="http://schemas.openxmlformats.org/officeDocument/2006/relationships/image" Target="../media/image3420.png"/><Relationship Id="rId207" Type="http://schemas.openxmlformats.org/officeDocument/2006/relationships/image" Target="../media/image3490.png"/><Relationship Id="rId228" Type="http://schemas.openxmlformats.org/officeDocument/2006/relationships/customXml" Target="../ink/ink518.xml"/><Relationship Id="rId249" Type="http://schemas.openxmlformats.org/officeDocument/2006/relationships/image" Target="../media/image418.png"/><Relationship Id="rId414" Type="http://schemas.openxmlformats.org/officeDocument/2006/relationships/customXml" Target="../ink/ink611.xml"/><Relationship Id="rId435" Type="http://schemas.openxmlformats.org/officeDocument/2006/relationships/image" Target="../media/image511.png"/><Relationship Id="rId456" Type="http://schemas.openxmlformats.org/officeDocument/2006/relationships/customXml" Target="../ink/ink632.xml"/><Relationship Id="rId477" Type="http://schemas.openxmlformats.org/officeDocument/2006/relationships/image" Target="../media/image532.png"/><Relationship Id="rId13" Type="http://schemas.openxmlformats.org/officeDocument/2006/relationships/image" Target="../media/image2520.png"/><Relationship Id="rId260" Type="http://schemas.openxmlformats.org/officeDocument/2006/relationships/customXml" Target="../ink/ink534.xml"/><Relationship Id="rId281" Type="http://schemas.openxmlformats.org/officeDocument/2006/relationships/image" Target="../media/image434.png"/><Relationship Id="rId316" Type="http://schemas.openxmlformats.org/officeDocument/2006/relationships/customXml" Target="../ink/ink562.xml"/><Relationship Id="rId337" Type="http://schemas.openxmlformats.org/officeDocument/2006/relationships/image" Target="../media/image462.png"/><Relationship Id="rId358" Type="http://schemas.openxmlformats.org/officeDocument/2006/relationships/customXml" Target="../ink/ink583.xml"/><Relationship Id="rId379" Type="http://schemas.openxmlformats.org/officeDocument/2006/relationships/image" Target="../media/image483.png"/><Relationship Id="rId7" Type="http://schemas.openxmlformats.org/officeDocument/2006/relationships/image" Target="../media/image2490.png"/><Relationship Id="rId218" Type="http://schemas.openxmlformats.org/officeDocument/2006/relationships/customXml" Target="../ink/ink513.xml"/><Relationship Id="rId239" Type="http://schemas.openxmlformats.org/officeDocument/2006/relationships/image" Target="../media/image413.png"/><Relationship Id="rId390" Type="http://schemas.openxmlformats.org/officeDocument/2006/relationships/customXml" Target="../ink/ink599.xml"/><Relationship Id="rId404" Type="http://schemas.openxmlformats.org/officeDocument/2006/relationships/customXml" Target="../ink/ink606.xml"/><Relationship Id="rId425" Type="http://schemas.openxmlformats.org/officeDocument/2006/relationships/image" Target="../media/image506.png"/><Relationship Id="rId446" Type="http://schemas.openxmlformats.org/officeDocument/2006/relationships/customXml" Target="../ink/ink627.xml"/><Relationship Id="rId467" Type="http://schemas.openxmlformats.org/officeDocument/2006/relationships/image" Target="../media/image527.png"/><Relationship Id="rId250" Type="http://schemas.openxmlformats.org/officeDocument/2006/relationships/customXml" Target="../ink/ink529.xml"/><Relationship Id="rId271" Type="http://schemas.openxmlformats.org/officeDocument/2006/relationships/image" Target="../media/image429.png"/><Relationship Id="rId292" Type="http://schemas.openxmlformats.org/officeDocument/2006/relationships/customXml" Target="../ink/ink550.xml"/><Relationship Id="rId306" Type="http://schemas.openxmlformats.org/officeDocument/2006/relationships/customXml" Target="../ink/ink557.xml"/><Relationship Id="rId488" Type="http://schemas.openxmlformats.org/officeDocument/2006/relationships/customXml" Target="../ink/ink648.xml"/><Relationship Id="rId327" Type="http://schemas.openxmlformats.org/officeDocument/2006/relationships/image" Target="../media/image457.png"/><Relationship Id="rId348" Type="http://schemas.openxmlformats.org/officeDocument/2006/relationships/customXml" Target="../ink/ink578.xml"/><Relationship Id="rId369" Type="http://schemas.openxmlformats.org/officeDocument/2006/relationships/image" Target="../media/image478.png"/><Relationship Id="rId194" Type="http://schemas.openxmlformats.org/officeDocument/2006/relationships/customXml" Target="../ink/ink501.xml"/><Relationship Id="rId208" Type="http://schemas.openxmlformats.org/officeDocument/2006/relationships/customXml" Target="../ink/ink508.xml"/><Relationship Id="rId229" Type="http://schemas.openxmlformats.org/officeDocument/2006/relationships/image" Target="../media/image408.png"/><Relationship Id="rId380" Type="http://schemas.openxmlformats.org/officeDocument/2006/relationships/customXml" Target="../ink/ink594.xml"/><Relationship Id="rId415" Type="http://schemas.openxmlformats.org/officeDocument/2006/relationships/image" Target="../media/image501.png"/><Relationship Id="rId436" Type="http://schemas.openxmlformats.org/officeDocument/2006/relationships/customXml" Target="../ink/ink622.xml"/><Relationship Id="rId457" Type="http://schemas.openxmlformats.org/officeDocument/2006/relationships/image" Target="../media/image522.png"/><Relationship Id="rId240" Type="http://schemas.openxmlformats.org/officeDocument/2006/relationships/customXml" Target="../ink/ink524.xml"/><Relationship Id="rId261" Type="http://schemas.openxmlformats.org/officeDocument/2006/relationships/image" Target="../media/image424.png"/><Relationship Id="rId478" Type="http://schemas.openxmlformats.org/officeDocument/2006/relationships/customXml" Target="../ink/ink643.xml"/><Relationship Id="rId14" Type="http://schemas.openxmlformats.org/officeDocument/2006/relationships/customXml" Target="../ink/ink492.xml"/><Relationship Id="rId282" Type="http://schemas.openxmlformats.org/officeDocument/2006/relationships/customXml" Target="../ink/ink545.xml"/><Relationship Id="rId312" Type="http://schemas.openxmlformats.org/officeDocument/2006/relationships/customXml" Target="../ink/ink560.xml"/><Relationship Id="rId317" Type="http://schemas.openxmlformats.org/officeDocument/2006/relationships/image" Target="../media/image452.png"/><Relationship Id="rId333" Type="http://schemas.openxmlformats.org/officeDocument/2006/relationships/image" Target="../media/image460.png"/><Relationship Id="rId338" Type="http://schemas.openxmlformats.org/officeDocument/2006/relationships/customXml" Target="../ink/ink573.xml"/><Relationship Id="rId354" Type="http://schemas.openxmlformats.org/officeDocument/2006/relationships/customXml" Target="../ink/ink581.xml"/><Relationship Id="rId359" Type="http://schemas.openxmlformats.org/officeDocument/2006/relationships/image" Target="../media/image473.png"/><Relationship Id="rId8" Type="http://schemas.openxmlformats.org/officeDocument/2006/relationships/customXml" Target="../ink/ink489.xml"/><Relationship Id="rId189" Type="http://schemas.openxmlformats.org/officeDocument/2006/relationships/image" Target="../media/image3400.png"/><Relationship Id="rId219" Type="http://schemas.openxmlformats.org/officeDocument/2006/relationships/image" Target="../media/image403.png"/><Relationship Id="rId370" Type="http://schemas.openxmlformats.org/officeDocument/2006/relationships/customXml" Target="../ink/ink589.xml"/><Relationship Id="rId375" Type="http://schemas.openxmlformats.org/officeDocument/2006/relationships/image" Target="../media/image481.png"/><Relationship Id="rId391" Type="http://schemas.openxmlformats.org/officeDocument/2006/relationships/image" Target="../media/image489.png"/><Relationship Id="rId396" Type="http://schemas.openxmlformats.org/officeDocument/2006/relationships/customXml" Target="../ink/ink602.xml"/><Relationship Id="rId405" Type="http://schemas.openxmlformats.org/officeDocument/2006/relationships/image" Target="../media/image496.png"/><Relationship Id="rId426" Type="http://schemas.openxmlformats.org/officeDocument/2006/relationships/customXml" Target="../ink/ink617.xml"/><Relationship Id="rId447" Type="http://schemas.openxmlformats.org/officeDocument/2006/relationships/image" Target="../media/image517.png"/><Relationship Id="rId3" Type="http://schemas.openxmlformats.org/officeDocument/2006/relationships/image" Target="../media/image2470.png"/><Relationship Id="rId214" Type="http://schemas.openxmlformats.org/officeDocument/2006/relationships/customXml" Target="../ink/ink511.xml"/><Relationship Id="rId230" Type="http://schemas.openxmlformats.org/officeDocument/2006/relationships/customXml" Target="../ink/ink519.xml"/><Relationship Id="rId235" Type="http://schemas.openxmlformats.org/officeDocument/2006/relationships/image" Target="../media/image411.png"/><Relationship Id="rId251" Type="http://schemas.openxmlformats.org/officeDocument/2006/relationships/image" Target="../media/image419.png"/><Relationship Id="rId256" Type="http://schemas.openxmlformats.org/officeDocument/2006/relationships/customXml" Target="../ink/ink532.xml"/><Relationship Id="rId277" Type="http://schemas.openxmlformats.org/officeDocument/2006/relationships/image" Target="../media/image432.png"/><Relationship Id="rId298" Type="http://schemas.openxmlformats.org/officeDocument/2006/relationships/customXml" Target="../ink/ink553.xml"/><Relationship Id="rId400" Type="http://schemas.openxmlformats.org/officeDocument/2006/relationships/customXml" Target="../ink/ink604.xml"/><Relationship Id="rId421" Type="http://schemas.openxmlformats.org/officeDocument/2006/relationships/image" Target="../media/image504.png"/><Relationship Id="rId442" Type="http://schemas.openxmlformats.org/officeDocument/2006/relationships/customXml" Target="../ink/ink625.xml"/><Relationship Id="rId463" Type="http://schemas.openxmlformats.org/officeDocument/2006/relationships/image" Target="../media/image525.png"/><Relationship Id="rId468" Type="http://schemas.openxmlformats.org/officeDocument/2006/relationships/customXml" Target="../ink/ink638.xml"/><Relationship Id="rId484" Type="http://schemas.openxmlformats.org/officeDocument/2006/relationships/customXml" Target="../ink/ink646.xml"/><Relationship Id="rId489" Type="http://schemas.openxmlformats.org/officeDocument/2006/relationships/image" Target="../media/image538.png"/><Relationship Id="rId272" Type="http://schemas.openxmlformats.org/officeDocument/2006/relationships/customXml" Target="../ink/ink540.xml"/><Relationship Id="rId293" Type="http://schemas.openxmlformats.org/officeDocument/2006/relationships/image" Target="../media/image440.png"/><Relationship Id="rId302" Type="http://schemas.openxmlformats.org/officeDocument/2006/relationships/customXml" Target="../ink/ink555.xml"/><Relationship Id="rId307" Type="http://schemas.openxmlformats.org/officeDocument/2006/relationships/image" Target="../media/image447.png"/><Relationship Id="rId323" Type="http://schemas.openxmlformats.org/officeDocument/2006/relationships/image" Target="../media/image455.png"/><Relationship Id="rId328" Type="http://schemas.openxmlformats.org/officeDocument/2006/relationships/customXml" Target="../ink/ink568.xml"/><Relationship Id="rId344" Type="http://schemas.openxmlformats.org/officeDocument/2006/relationships/customXml" Target="../ink/ink576.xml"/><Relationship Id="rId349" Type="http://schemas.openxmlformats.org/officeDocument/2006/relationships/image" Target="../media/image468.png"/><Relationship Id="rId20" Type="http://schemas.openxmlformats.org/officeDocument/2006/relationships/customXml" Target="../ink/ink495.xml"/><Relationship Id="rId195" Type="http://schemas.openxmlformats.org/officeDocument/2006/relationships/image" Target="../media/image3430.png"/><Relationship Id="rId209" Type="http://schemas.openxmlformats.org/officeDocument/2006/relationships/image" Target="../media/image398.png"/><Relationship Id="rId360" Type="http://schemas.openxmlformats.org/officeDocument/2006/relationships/customXml" Target="../ink/ink584.xml"/><Relationship Id="rId365" Type="http://schemas.openxmlformats.org/officeDocument/2006/relationships/image" Target="../media/image476.png"/><Relationship Id="rId381" Type="http://schemas.openxmlformats.org/officeDocument/2006/relationships/image" Target="../media/image484.png"/><Relationship Id="rId386" Type="http://schemas.openxmlformats.org/officeDocument/2006/relationships/customXml" Target="../ink/ink597.xml"/><Relationship Id="rId416" Type="http://schemas.openxmlformats.org/officeDocument/2006/relationships/customXml" Target="../ink/ink612.xml"/><Relationship Id="rId190" Type="http://schemas.openxmlformats.org/officeDocument/2006/relationships/customXml" Target="../ink/ink499.xml"/><Relationship Id="rId204" Type="http://schemas.openxmlformats.org/officeDocument/2006/relationships/customXml" Target="../ink/ink506.xml"/><Relationship Id="rId220" Type="http://schemas.openxmlformats.org/officeDocument/2006/relationships/customXml" Target="../ink/ink514.xml"/><Relationship Id="rId225" Type="http://schemas.openxmlformats.org/officeDocument/2006/relationships/image" Target="../media/image406.png"/><Relationship Id="rId241" Type="http://schemas.openxmlformats.org/officeDocument/2006/relationships/image" Target="../media/image414.png"/><Relationship Id="rId246" Type="http://schemas.openxmlformats.org/officeDocument/2006/relationships/customXml" Target="../ink/ink527.xml"/><Relationship Id="rId267" Type="http://schemas.openxmlformats.org/officeDocument/2006/relationships/image" Target="../media/image427.png"/><Relationship Id="rId288" Type="http://schemas.openxmlformats.org/officeDocument/2006/relationships/customXml" Target="../ink/ink548.xml"/><Relationship Id="rId411" Type="http://schemas.openxmlformats.org/officeDocument/2006/relationships/image" Target="../media/image499.png"/><Relationship Id="rId432" Type="http://schemas.openxmlformats.org/officeDocument/2006/relationships/customXml" Target="../ink/ink620.xml"/><Relationship Id="rId437" Type="http://schemas.openxmlformats.org/officeDocument/2006/relationships/image" Target="../media/image512.png"/><Relationship Id="rId453" Type="http://schemas.openxmlformats.org/officeDocument/2006/relationships/image" Target="../media/image520.png"/><Relationship Id="rId458" Type="http://schemas.openxmlformats.org/officeDocument/2006/relationships/customXml" Target="../ink/ink633.xml"/><Relationship Id="rId474" Type="http://schemas.openxmlformats.org/officeDocument/2006/relationships/customXml" Target="../ink/ink641.xml"/><Relationship Id="rId479" Type="http://schemas.openxmlformats.org/officeDocument/2006/relationships/image" Target="../media/image533.png"/><Relationship Id="rId15" Type="http://schemas.openxmlformats.org/officeDocument/2006/relationships/image" Target="../media/image2530.png"/><Relationship Id="rId262" Type="http://schemas.openxmlformats.org/officeDocument/2006/relationships/customXml" Target="../ink/ink535.xml"/><Relationship Id="rId283" Type="http://schemas.openxmlformats.org/officeDocument/2006/relationships/image" Target="../media/image435.png"/><Relationship Id="rId313" Type="http://schemas.openxmlformats.org/officeDocument/2006/relationships/image" Target="../media/image450.png"/><Relationship Id="rId318" Type="http://schemas.openxmlformats.org/officeDocument/2006/relationships/customXml" Target="../ink/ink563.xml"/><Relationship Id="rId339" Type="http://schemas.openxmlformats.org/officeDocument/2006/relationships/image" Target="../media/image463.png"/><Relationship Id="rId490" Type="http://schemas.openxmlformats.org/officeDocument/2006/relationships/customXml" Target="../ink/ink649.xml"/><Relationship Id="rId10" Type="http://schemas.openxmlformats.org/officeDocument/2006/relationships/customXml" Target="../ink/ink490.xml"/><Relationship Id="rId185" Type="http://schemas.openxmlformats.org/officeDocument/2006/relationships/image" Target="../media/image3380.png"/><Relationship Id="rId334" Type="http://schemas.openxmlformats.org/officeDocument/2006/relationships/customXml" Target="../ink/ink571.xml"/><Relationship Id="rId350" Type="http://schemas.openxmlformats.org/officeDocument/2006/relationships/customXml" Target="../ink/ink579.xml"/><Relationship Id="rId355" Type="http://schemas.openxmlformats.org/officeDocument/2006/relationships/image" Target="../media/image471.png"/><Relationship Id="rId371" Type="http://schemas.openxmlformats.org/officeDocument/2006/relationships/image" Target="../media/image479.png"/><Relationship Id="rId376" Type="http://schemas.openxmlformats.org/officeDocument/2006/relationships/customXml" Target="../ink/ink592.xml"/><Relationship Id="rId397" Type="http://schemas.openxmlformats.org/officeDocument/2006/relationships/image" Target="../media/image492.png"/><Relationship Id="rId406" Type="http://schemas.openxmlformats.org/officeDocument/2006/relationships/customXml" Target="../ink/ink607.xml"/><Relationship Id="rId4" Type="http://schemas.openxmlformats.org/officeDocument/2006/relationships/customXml" Target="../ink/ink487.xml"/><Relationship Id="rId9" Type="http://schemas.openxmlformats.org/officeDocument/2006/relationships/image" Target="../media/image2500.png"/><Relationship Id="rId210" Type="http://schemas.openxmlformats.org/officeDocument/2006/relationships/customXml" Target="../ink/ink509.xml"/><Relationship Id="rId215" Type="http://schemas.openxmlformats.org/officeDocument/2006/relationships/image" Target="../media/image401.png"/><Relationship Id="rId236" Type="http://schemas.openxmlformats.org/officeDocument/2006/relationships/customXml" Target="../ink/ink522.xml"/><Relationship Id="rId257" Type="http://schemas.openxmlformats.org/officeDocument/2006/relationships/image" Target="../media/image422.png"/><Relationship Id="rId278" Type="http://schemas.openxmlformats.org/officeDocument/2006/relationships/customXml" Target="../ink/ink543.xml"/><Relationship Id="rId392" Type="http://schemas.openxmlformats.org/officeDocument/2006/relationships/customXml" Target="../ink/ink600.xml"/><Relationship Id="rId401" Type="http://schemas.openxmlformats.org/officeDocument/2006/relationships/image" Target="../media/image494.png"/><Relationship Id="rId422" Type="http://schemas.openxmlformats.org/officeDocument/2006/relationships/customXml" Target="../ink/ink615.xml"/><Relationship Id="rId427" Type="http://schemas.openxmlformats.org/officeDocument/2006/relationships/image" Target="../media/image507.png"/><Relationship Id="rId443" Type="http://schemas.openxmlformats.org/officeDocument/2006/relationships/image" Target="../media/image515.png"/><Relationship Id="rId448" Type="http://schemas.openxmlformats.org/officeDocument/2006/relationships/customXml" Target="../ink/ink628.xml"/><Relationship Id="rId464" Type="http://schemas.openxmlformats.org/officeDocument/2006/relationships/customXml" Target="../ink/ink636.xml"/><Relationship Id="rId469" Type="http://schemas.openxmlformats.org/officeDocument/2006/relationships/image" Target="../media/image528.png"/><Relationship Id="rId231" Type="http://schemas.openxmlformats.org/officeDocument/2006/relationships/image" Target="../media/image409.png"/><Relationship Id="rId252" Type="http://schemas.openxmlformats.org/officeDocument/2006/relationships/customXml" Target="../ink/ink530.xml"/><Relationship Id="rId273" Type="http://schemas.openxmlformats.org/officeDocument/2006/relationships/image" Target="../media/image430.png"/><Relationship Id="rId294" Type="http://schemas.openxmlformats.org/officeDocument/2006/relationships/customXml" Target="../ink/ink551.xml"/><Relationship Id="rId308" Type="http://schemas.openxmlformats.org/officeDocument/2006/relationships/customXml" Target="../ink/ink558.xml"/><Relationship Id="rId329" Type="http://schemas.openxmlformats.org/officeDocument/2006/relationships/image" Target="../media/image458.png"/><Relationship Id="rId480" Type="http://schemas.openxmlformats.org/officeDocument/2006/relationships/customXml" Target="../ink/ink644.xml"/><Relationship Id="rId340" Type="http://schemas.openxmlformats.org/officeDocument/2006/relationships/customXml" Target="../ink/ink574.xml"/><Relationship Id="rId361" Type="http://schemas.openxmlformats.org/officeDocument/2006/relationships/image" Target="../media/image474.png"/><Relationship Id="rId196" Type="http://schemas.openxmlformats.org/officeDocument/2006/relationships/customXml" Target="../ink/ink502.xml"/><Relationship Id="rId200" Type="http://schemas.openxmlformats.org/officeDocument/2006/relationships/customXml" Target="../ink/ink504.xml"/><Relationship Id="rId382" Type="http://schemas.openxmlformats.org/officeDocument/2006/relationships/customXml" Target="../ink/ink595.xml"/><Relationship Id="rId417" Type="http://schemas.openxmlformats.org/officeDocument/2006/relationships/image" Target="../media/image502.png"/><Relationship Id="rId438" Type="http://schemas.openxmlformats.org/officeDocument/2006/relationships/customXml" Target="../ink/ink623.xml"/><Relationship Id="rId459" Type="http://schemas.openxmlformats.org/officeDocument/2006/relationships/image" Target="../media/image523.png"/><Relationship Id="rId16" Type="http://schemas.openxmlformats.org/officeDocument/2006/relationships/customXml" Target="../ink/ink493.xml"/><Relationship Id="rId221" Type="http://schemas.openxmlformats.org/officeDocument/2006/relationships/image" Target="../media/image404.png"/><Relationship Id="rId242" Type="http://schemas.openxmlformats.org/officeDocument/2006/relationships/customXml" Target="../ink/ink525.xml"/><Relationship Id="rId263" Type="http://schemas.openxmlformats.org/officeDocument/2006/relationships/image" Target="../media/image425.png"/><Relationship Id="rId284" Type="http://schemas.openxmlformats.org/officeDocument/2006/relationships/customXml" Target="../ink/ink546.xml"/><Relationship Id="rId319" Type="http://schemas.openxmlformats.org/officeDocument/2006/relationships/image" Target="../media/image453.png"/><Relationship Id="rId470" Type="http://schemas.openxmlformats.org/officeDocument/2006/relationships/customXml" Target="../ink/ink639.xml"/><Relationship Id="rId491" Type="http://schemas.openxmlformats.org/officeDocument/2006/relationships/image" Target="../media/image539.png"/><Relationship Id="rId330" Type="http://schemas.openxmlformats.org/officeDocument/2006/relationships/customXml" Target="../ink/ink569.xml"/><Relationship Id="rId186" Type="http://schemas.openxmlformats.org/officeDocument/2006/relationships/customXml" Target="../ink/ink497.xml"/><Relationship Id="rId351" Type="http://schemas.openxmlformats.org/officeDocument/2006/relationships/image" Target="../media/image469.png"/><Relationship Id="rId372" Type="http://schemas.openxmlformats.org/officeDocument/2006/relationships/customXml" Target="../ink/ink590.xml"/><Relationship Id="rId393" Type="http://schemas.openxmlformats.org/officeDocument/2006/relationships/image" Target="../media/image490.png"/><Relationship Id="rId407" Type="http://schemas.openxmlformats.org/officeDocument/2006/relationships/image" Target="../media/image497.png"/><Relationship Id="rId428" Type="http://schemas.openxmlformats.org/officeDocument/2006/relationships/customXml" Target="../ink/ink618.xml"/><Relationship Id="rId449" Type="http://schemas.openxmlformats.org/officeDocument/2006/relationships/image" Target="../media/image518.png"/><Relationship Id="rId211" Type="http://schemas.openxmlformats.org/officeDocument/2006/relationships/image" Target="../media/image399.png"/><Relationship Id="rId232" Type="http://schemas.openxmlformats.org/officeDocument/2006/relationships/customXml" Target="../ink/ink520.xml"/><Relationship Id="rId253" Type="http://schemas.openxmlformats.org/officeDocument/2006/relationships/image" Target="../media/image420.png"/><Relationship Id="rId274" Type="http://schemas.openxmlformats.org/officeDocument/2006/relationships/customXml" Target="../ink/ink541.xml"/><Relationship Id="rId295" Type="http://schemas.openxmlformats.org/officeDocument/2006/relationships/image" Target="../media/image441.png"/><Relationship Id="rId309" Type="http://schemas.openxmlformats.org/officeDocument/2006/relationships/image" Target="../media/image448.png"/><Relationship Id="rId460" Type="http://schemas.openxmlformats.org/officeDocument/2006/relationships/customXml" Target="../ink/ink634.xml"/><Relationship Id="rId481" Type="http://schemas.openxmlformats.org/officeDocument/2006/relationships/image" Target="../media/image534.png"/><Relationship Id="rId320" Type="http://schemas.openxmlformats.org/officeDocument/2006/relationships/customXml" Target="../ink/ink564.xml"/><Relationship Id="rId197" Type="http://schemas.openxmlformats.org/officeDocument/2006/relationships/image" Target="../media/image3440.png"/><Relationship Id="rId341" Type="http://schemas.openxmlformats.org/officeDocument/2006/relationships/image" Target="../media/image464.png"/><Relationship Id="rId362" Type="http://schemas.openxmlformats.org/officeDocument/2006/relationships/customXml" Target="../ink/ink585.xml"/><Relationship Id="rId383" Type="http://schemas.openxmlformats.org/officeDocument/2006/relationships/image" Target="../media/image485.png"/><Relationship Id="rId418" Type="http://schemas.openxmlformats.org/officeDocument/2006/relationships/customXml" Target="../ink/ink613.xml"/><Relationship Id="rId439" Type="http://schemas.openxmlformats.org/officeDocument/2006/relationships/image" Target="../media/image513.png"/><Relationship Id="rId201" Type="http://schemas.openxmlformats.org/officeDocument/2006/relationships/image" Target="../media/image3460.png"/><Relationship Id="rId222" Type="http://schemas.openxmlformats.org/officeDocument/2006/relationships/customXml" Target="../ink/ink515.xml"/><Relationship Id="rId243" Type="http://schemas.openxmlformats.org/officeDocument/2006/relationships/image" Target="../media/image415.png"/><Relationship Id="rId264" Type="http://schemas.openxmlformats.org/officeDocument/2006/relationships/customXml" Target="../ink/ink536.xml"/><Relationship Id="rId285" Type="http://schemas.openxmlformats.org/officeDocument/2006/relationships/image" Target="../media/image436.png"/><Relationship Id="rId450" Type="http://schemas.openxmlformats.org/officeDocument/2006/relationships/customXml" Target="../ink/ink629.xml"/><Relationship Id="rId471" Type="http://schemas.openxmlformats.org/officeDocument/2006/relationships/image" Target="../media/image529.png"/><Relationship Id="rId17" Type="http://schemas.openxmlformats.org/officeDocument/2006/relationships/image" Target="../media/image2540.png"/><Relationship Id="rId310" Type="http://schemas.openxmlformats.org/officeDocument/2006/relationships/customXml" Target="../ink/ink559.xml"/><Relationship Id="rId187" Type="http://schemas.openxmlformats.org/officeDocument/2006/relationships/image" Target="../media/image3390.png"/><Relationship Id="rId331" Type="http://schemas.openxmlformats.org/officeDocument/2006/relationships/image" Target="../media/image459.png"/><Relationship Id="rId352" Type="http://schemas.openxmlformats.org/officeDocument/2006/relationships/customXml" Target="../ink/ink580.xml"/><Relationship Id="rId373" Type="http://schemas.openxmlformats.org/officeDocument/2006/relationships/image" Target="../media/image480.png"/><Relationship Id="rId394" Type="http://schemas.openxmlformats.org/officeDocument/2006/relationships/customXml" Target="../ink/ink601.xml"/><Relationship Id="rId408" Type="http://schemas.openxmlformats.org/officeDocument/2006/relationships/customXml" Target="../ink/ink608.xml"/><Relationship Id="rId4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10.xml"/><Relationship Id="rId233" Type="http://schemas.openxmlformats.org/officeDocument/2006/relationships/image" Target="../media/image410.png"/><Relationship Id="rId254" Type="http://schemas.openxmlformats.org/officeDocument/2006/relationships/customXml" Target="../ink/ink531.xml"/><Relationship Id="rId440" Type="http://schemas.openxmlformats.org/officeDocument/2006/relationships/customXml" Target="../ink/ink624.xml"/><Relationship Id="rId275" Type="http://schemas.openxmlformats.org/officeDocument/2006/relationships/image" Target="../media/image431.png"/><Relationship Id="rId296" Type="http://schemas.openxmlformats.org/officeDocument/2006/relationships/customXml" Target="../ink/ink552.xml"/><Relationship Id="rId300" Type="http://schemas.openxmlformats.org/officeDocument/2006/relationships/customXml" Target="../ink/ink554.xml"/><Relationship Id="rId461" Type="http://schemas.openxmlformats.org/officeDocument/2006/relationships/image" Target="../media/image524.png"/><Relationship Id="rId482" Type="http://schemas.openxmlformats.org/officeDocument/2006/relationships/customXml" Target="../ink/ink645.xml"/><Relationship Id="rId198" Type="http://schemas.openxmlformats.org/officeDocument/2006/relationships/customXml" Target="../ink/ink503.xml"/><Relationship Id="rId321" Type="http://schemas.openxmlformats.org/officeDocument/2006/relationships/image" Target="../media/image454.png"/><Relationship Id="rId342" Type="http://schemas.openxmlformats.org/officeDocument/2006/relationships/customXml" Target="../ink/ink575.xml"/><Relationship Id="rId363" Type="http://schemas.openxmlformats.org/officeDocument/2006/relationships/image" Target="../media/image475.png"/><Relationship Id="rId384" Type="http://schemas.openxmlformats.org/officeDocument/2006/relationships/customXml" Target="../ink/ink596.xml"/><Relationship Id="rId419" Type="http://schemas.openxmlformats.org/officeDocument/2006/relationships/image" Target="../media/image503.png"/><Relationship Id="rId202" Type="http://schemas.openxmlformats.org/officeDocument/2006/relationships/customXml" Target="../ink/ink505.xml"/><Relationship Id="rId223" Type="http://schemas.openxmlformats.org/officeDocument/2006/relationships/image" Target="../media/image405.png"/><Relationship Id="rId244" Type="http://schemas.openxmlformats.org/officeDocument/2006/relationships/customXml" Target="../ink/ink526.xml"/><Relationship Id="rId430" Type="http://schemas.openxmlformats.org/officeDocument/2006/relationships/customXml" Target="../ink/ink619.xml"/><Relationship Id="rId18" Type="http://schemas.openxmlformats.org/officeDocument/2006/relationships/customXml" Target="../ink/ink494.xml"/><Relationship Id="rId265" Type="http://schemas.openxmlformats.org/officeDocument/2006/relationships/image" Target="../media/image426.png"/><Relationship Id="rId286" Type="http://schemas.openxmlformats.org/officeDocument/2006/relationships/customXml" Target="../ink/ink547.xml"/><Relationship Id="rId451" Type="http://schemas.openxmlformats.org/officeDocument/2006/relationships/image" Target="../media/image519.png"/><Relationship Id="rId472" Type="http://schemas.openxmlformats.org/officeDocument/2006/relationships/customXml" Target="../ink/ink640.xml"/><Relationship Id="rId188" Type="http://schemas.openxmlformats.org/officeDocument/2006/relationships/customXml" Target="../ink/ink498.xml"/><Relationship Id="rId311" Type="http://schemas.openxmlformats.org/officeDocument/2006/relationships/image" Target="../media/image449.png"/><Relationship Id="rId332" Type="http://schemas.openxmlformats.org/officeDocument/2006/relationships/customXml" Target="../ink/ink570.xml"/><Relationship Id="rId353" Type="http://schemas.openxmlformats.org/officeDocument/2006/relationships/image" Target="../media/image470.png"/><Relationship Id="rId374" Type="http://schemas.openxmlformats.org/officeDocument/2006/relationships/customXml" Target="../ink/ink591.xml"/><Relationship Id="rId395" Type="http://schemas.openxmlformats.org/officeDocument/2006/relationships/image" Target="../media/image491.png"/><Relationship Id="rId409" Type="http://schemas.openxmlformats.org/officeDocument/2006/relationships/image" Target="../media/image498.png"/><Relationship Id="rId213" Type="http://schemas.openxmlformats.org/officeDocument/2006/relationships/image" Target="../media/image400.png"/><Relationship Id="rId234" Type="http://schemas.openxmlformats.org/officeDocument/2006/relationships/customXml" Target="../ink/ink521.xml"/><Relationship Id="rId420" Type="http://schemas.openxmlformats.org/officeDocument/2006/relationships/customXml" Target="../ink/ink614.xml"/><Relationship Id="rId2" Type="http://schemas.openxmlformats.org/officeDocument/2006/relationships/customXml" Target="../ink/ink486.xml"/><Relationship Id="rId255" Type="http://schemas.openxmlformats.org/officeDocument/2006/relationships/image" Target="../media/image421.png"/><Relationship Id="rId276" Type="http://schemas.openxmlformats.org/officeDocument/2006/relationships/customXml" Target="../ink/ink542.xml"/><Relationship Id="rId297" Type="http://schemas.openxmlformats.org/officeDocument/2006/relationships/image" Target="../media/image442.png"/><Relationship Id="rId441" Type="http://schemas.openxmlformats.org/officeDocument/2006/relationships/image" Target="../media/image514.png"/><Relationship Id="rId462" Type="http://schemas.openxmlformats.org/officeDocument/2006/relationships/customXml" Target="../ink/ink635.xml"/><Relationship Id="rId483" Type="http://schemas.openxmlformats.org/officeDocument/2006/relationships/image" Target="../media/image535.png"/><Relationship Id="rId301" Type="http://schemas.openxmlformats.org/officeDocument/2006/relationships/image" Target="../media/image444.png"/><Relationship Id="rId322" Type="http://schemas.openxmlformats.org/officeDocument/2006/relationships/customXml" Target="../ink/ink565.xml"/><Relationship Id="rId343" Type="http://schemas.openxmlformats.org/officeDocument/2006/relationships/image" Target="../media/image465.png"/><Relationship Id="rId364" Type="http://schemas.openxmlformats.org/officeDocument/2006/relationships/customXml" Target="../ink/ink586.xml"/><Relationship Id="rId199" Type="http://schemas.openxmlformats.org/officeDocument/2006/relationships/image" Target="../media/image3450.png"/><Relationship Id="rId203" Type="http://schemas.openxmlformats.org/officeDocument/2006/relationships/image" Target="../media/image3470.png"/><Relationship Id="rId385" Type="http://schemas.openxmlformats.org/officeDocument/2006/relationships/image" Target="../media/image486.png"/><Relationship Id="rId19" Type="http://schemas.openxmlformats.org/officeDocument/2006/relationships/image" Target="../media/image2550.png"/><Relationship Id="rId224" Type="http://schemas.openxmlformats.org/officeDocument/2006/relationships/customXml" Target="../ink/ink516.xml"/><Relationship Id="rId245" Type="http://schemas.openxmlformats.org/officeDocument/2006/relationships/image" Target="../media/image416.png"/><Relationship Id="rId266" Type="http://schemas.openxmlformats.org/officeDocument/2006/relationships/customXml" Target="../ink/ink537.xml"/><Relationship Id="rId287" Type="http://schemas.openxmlformats.org/officeDocument/2006/relationships/image" Target="../media/image437.png"/><Relationship Id="rId410" Type="http://schemas.openxmlformats.org/officeDocument/2006/relationships/customXml" Target="../ink/ink609.xml"/><Relationship Id="rId431" Type="http://schemas.openxmlformats.org/officeDocument/2006/relationships/image" Target="../media/image509.png"/><Relationship Id="rId452" Type="http://schemas.openxmlformats.org/officeDocument/2006/relationships/customXml" Target="../ink/ink630.xml"/><Relationship Id="rId473" Type="http://schemas.openxmlformats.org/officeDocument/2006/relationships/image" Target="../media/image53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2.xml"/><Relationship Id="rId117" Type="http://schemas.openxmlformats.org/officeDocument/2006/relationships/image" Target="../media/image602.png"/><Relationship Id="rId21" Type="http://schemas.openxmlformats.org/officeDocument/2006/relationships/image" Target="../media/image549.png"/><Relationship Id="rId42" Type="http://schemas.openxmlformats.org/officeDocument/2006/relationships/customXml" Target="../ink/ink670.xml"/><Relationship Id="rId47" Type="http://schemas.openxmlformats.org/officeDocument/2006/relationships/image" Target="../media/image563.png"/><Relationship Id="rId63" Type="http://schemas.openxmlformats.org/officeDocument/2006/relationships/image" Target="../media/image572.png"/><Relationship Id="rId68" Type="http://schemas.openxmlformats.org/officeDocument/2006/relationships/customXml" Target="../ink/ink683.xml"/><Relationship Id="rId84" Type="http://schemas.openxmlformats.org/officeDocument/2006/relationships/customXml" Target="../ink/ink691.xml"/><Relationship Id="rId89" Type="http://schemas.openxmlformats.org/officeDocument/2006/relationships/image" Target="../media/image586.png"/><Relationship Id="rId112" Type="http://schemas.openxmlformats.org/officeDocument/2006/relationships/customXml" Target="../ink/ink705.xml"/><Relationship Id="rId133" Type="http://schemas.openxmlformats.org/officeDocument/2006/relationships/image" Target="../media/image611.png"/><Relationship Id="rId138" Type="http://schemas.openxmlformats.org/officeDocument/2006/relationships/customXml" Target="../ink/ink718.xml"/><Relationship Id="rId154" Type="http://schemas.openxmlformats.org/officeDocument/2006/relationships/customXml" Target="../ink/ink726.xml"/><Relationship Id="rId16" Type="http://schemas.openxmlformats.org/officeDocument/2006/relationships/customXml" Target="../ink/ink657.xml"/><Relationship Id="rId107" Type="http://schemas.openxmlformats.org/officeDocument/2006/relationships/image" Target="../media/image596.png"/><Relationship Id="rId11" Type="http://schemas.openxmlformats.org/officeDocument/2006/relationships/image" Target="../media/image544.png"/><Relationship Id="rId32" Type="http://schemas.openxmlformats.org/officeDocument/2006/relationships/customXml" Target="../ink/ink665.xml"/><Relationship Id="rId37" Type="http://schemas.openxmlformats.org/officeDocument/2006/relationships/image" Target="../media/image557.png"/><Relationship Id="rId53" Type="http://schemas.openxmlformats.org/officeDocument/2006/relationships/image" Target="../media/image566.png"/><Relationship Id="rId58" Type="http://schemas.openxmlformats.org/officeDocument/2006/relationships/customXml" Target="../ink/ink678.xml"/><Relationship Id="rId74" Type="http://schemas.openxmlformats.org/officeDocument/2006/relationships/customXml" Target="../ink/ink686.xml"/><Relationship Id="rId79" Type="http://schemas.openxmlformats.org/officeDocument/2006/relationships/image" Target="../media/image581.png"/><Relationship Id="rId102" Type="http://schemas.openxmlformats.org/officeDocument/2006/relationships/customXml" Target="../ink/ink700.xml"/><Relationship Id="rId123" Type="http://schemas.openxmlformats.org/officeDocument/2006/relationships/image" Target="../media/image605.png"/><Relationship Id="rId128" Type="http://schemas.openxmlformats.org/officeDocument/2006/relationships/customXml" Target="../ink/ink713.xml"/><Relationship Id="rId144" Type="http://schemas.openxmlformats.org/officeDocument/2006/relationships/customXml" Target="../ink/ink721.xml"/><Relationship Id="rId149" Type="http://schemas.openxmlformats.org/officeDocument/2006/relationships/image" Target="../media/image619.png"/><Relationship Id="rId5" Type="http://schemas.openxmlformats.org/officeDocument/2006/relationships/image" Target="../media/image541.png"/><Relationship Id="rId90" Type="http://schemas.openxmlformats.org/officeDocument/2006/relationships/customXml" Target="../ink/ink694.xml"/><Relationship Id="rId95" Type="http://schemas.openxmlformats.org/officeDocument/2006/relationships/image" Target="../media/image589.png"/><Relationship Id="rId22" Type="http://schemas.openxmlformats.org/officeDocument/2006/relationships/customXml" Target="../ink/ink660.xml"/><Relationship Id="rId27" Type="http://schemas.openxmlformats.org/officeDocument/2006/relationships/image" Target="../media/image552.png"/><Relationship Id="rId43" Type="http://schemas.openxmlformats.org/officeDocument/2006/relationships/image" Target="../media/image561.png"/><Relationship Id="rId48" Type="http://schemas.openxmlformats.org/officeDocument/2006/relationships/customXml" Target="../ink/ink673.xml"/><Relationship Id="rId64" Type="http://schemas.openxmlformats.org/officeDocument/2006/relationships/customXml" Target="../ink/ink681.xml"/><Relationship Id="rId69" Type="http://schemas.openxmlformats.org/officeDocument/2006/relationships/image" Target="../media/image575.png"/><Relationship Id="rId113" Type="http://schemas.openxmlformats.org/officeDocument/2006/relationships/image" Target="../media/image599.png"/><Relationship Id="rId118" Type="http://schemas.openxmlformats.org/officeDocument/2006/relationships/customXml" Target="../ink/ink708.xml"/><Relationship Id="rId134" Type="http://schemas.openxmlformats.org/officeDocument/2006/relationships/customXml" Target="../ink/ink716.xml"/><Relationship Id="rId139" Type="http://schemas.openxmlformats.org/officeDocument/2006/relationships/image" Target="../media/image614.png"/><Relationship Id="rId80" Type="http://schemas.openxmlformats.org/officeDocument/2006/relationships/customXml" Target="../ink/ink689.xml"/><Relationship Id="rId85" Type="http://schemas.openxmlformats.org/officeDocument/2006/relationships/image" Target="../media/image584.png"/><Relationship Id="rId150" Type="http://schemas.openxmlformats.org/officeDocument/2006/relationships/customXml" Target="../ink/ink724.xml"/><Relationship Id="rId155" Type="http://schemas.openxmlformats.org/officeDocument/2006/relationships/image" Target="../media/image622.png"/><Relationship Id="rId12" Type="http://schemas.openxmlformats.org/officeDocument/2006/relationships/customXml" Target="../ink/ink655.xml"/><Relationship Id="rId17" Type="http://schemas.openxmlformats.org/officeDocument/2006/relationships/image" Target="../media/image547.png"/><Relationship Id="rId25" Type="http://schemas.openxmlformats.org/officeDocument/2006/relationships/image" Target="../media/image551.png"/><Relationship Id="rId33" Type="http://schemas.openxmlformats.org/officeDocument/2006/relationships/image" Target="../media/image555.png"/><Relationship Id="rId38" Type="http://schemas.openxmlformats.org/officeDocument/2006/relationships/customXml" Target="../ink/ink668.xml"/><Relationship Id="rId46" Type="http://schemas.openxmlformats.org/officeDocument/2006/relationships/customXml" Target="../ink/ink672.xml"/><Relationship Id="rId59" Type="http://schemas.openxmlformats.org/officeDocument/2006/relationships/image" Target="../media/image569.png"/><Relationship Id="rId67" Type="http://schemas.openxmlformats.org/officeDocument/2006/relationships/image" Target="../media/image574.png"/><Relationship Id="rId103" Type="http://schemas.openxmlformats.org/officeDocument/2006/relationships/image" Target="../media/image594.png"/><Relationship Id="rId108" Type="http://schemas.openxmlformats.org/officeDocument/2006/relationships/customXml" Target="../ink/ink703.xml"/><Relationship Id="rId116" Type="http://schemas.openxmlformats.org/officeDocument/2006/relationships/customXml" Target="../ink/ink707.xml"/><Relationship Id="rId124" Type="http://schemas.openxmlformats.org/officeDocument/2006/relationships/customXml" Target="../ink/ink711.xml"/><Relationship Id="rId129" Type="http://schemas.openxmlformats.org/officeDocument/2006/relationships/image" Target="../media/image608.png"/><Relationship Id="rId137" Type="http://schemas.openxmlformats.org/officeDocument/2006/relationships/image" Target="../media/image613.png"/><Relationship Id="rId20" Type="http://schemas.openxmlformats.org/officeDocument/2006/relationships/customXml" Target="../ink/ink659.xml"/><Relationship Id="rId41" Type="http://schemas.openxmlformats.org/officeDocument/2006/relationships/image" Target="../media/image559.png"/><Relationship Id="rId54" Type="http://schemas.openxmlformats.org/officeDocument/2006/relationships/customXml" Target="../ink/ink676.xml"/><Relationship Id="rId62" Type="http://schemas.openxmlformats.org/officeDocument/2006/relationships/customXml" Target="../ink/ink680.xml"/><Relationship Id="rId70" Type="http://schemas.openxmlformats.org/officeDocument/2006/relationships/customXml" Target="../ink/ink684.xml"/><Relationship Id="rId75" Type="http://schemas.openxmlformats.org/officeDocument/2006/relationships/image" Target="../media/image578.png"/><Relationship Id="rId83" Type="http://schemas.openxmlformats.org/officeDocument/2006/relationships/image" Target="../media/image583.png"/><Relationship Id="rId88" Type="http://schemas.openxmlformats.org/officeDocument/2006/relationships/customXml" Target="../ink/ink693.xml"/><Relationship Id="rId91" Type="http://schemas.openxmlformats.org/officeDocument/2006/relationships/image" Target="../media/image587.png"/><Relationship Id="rId96" Type="http://schemas.openxmlformats.org/officeDocument/2006/relationships/customXml" Target="../ink/ink697.xml"/><Relationship Id="rId111" Type="http://schemas.openxmlformats.org/officeDocument/2006/relationships/image" Target="../media/image598.png"/><Relationship Id="rId132" Type="http://schemas.openxmlformats.org/officeDocument/2006/relationships/customXml" Target="../ink/ink715.xml"/><Relationship Id="rId140" Type="http://schemas.openxmlformats.org/officeDocument/2006/relationships/customXml" Target="../ink/ink719.xml"/><Relationship Id="rId145" Type="http://schemas.openxmlformats.org/officeDocument/2006/relationships/image" Target="../media/image617.png"/><Relationship Id="rId153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2.xml"/><Relationship Id="rId15" Type="http://schemas.openxmlformats.org/officeDocument/2006/relationships/image" Target="../media/image546.png"/><Relationship Id="rId23" Type="http://schemas.openxmlformats.org/officeDocument/2006/relationships/image" Target="../media/image550.png"/><Relationship Id="rId28" Type="http://schemas.openxmlformats.org/officeDocument/2006/relationships/customXml" Target="../ink/ink663.xml"/><Relationship Id="rId36" Type="http://schemas.openxmlformats.org/officeDocument/2006/relationships/customXml" Target="../ink/ink667.xml"/><Relationship Id="rId49" Type="http://schemas.openxmlformats.org/officeDocument/2006/relationships/image" Target="../media/image564.png"/><Relationship Id="rId57" Type="http://schemas.openxmlformats.org/officeDocument/2006/relationships/image" Target="../media/image568.png"/><Relationship Id="rId106" Type="http://schemas.openxmlformats.org/officeDocument/2006/relationships/customXml" Target="../ink/ink702.xml"/><Relationship Id="rId114" Type="http://schemas.openxmlformats.org/officeDocument/2006/relationships/customXml" Target="../ink/ink706.xml"/><Relationship Id="rId119" Type="http://schemas.openxmlformats.org/officeDocument/2006/relationships/image" Target="../media/image603.png"/><Relationship Id="rId127" Type="http://schemas.openxmlformats.org/officeDocument/2006/relationships/image" Target="../media/image607.png"/><Relationship Id="rId10" Type="http://schemas.openxmlformats.org/officeDocument/2006/relationships/customXml" Target="../ink/ink654.xml"/><Relationship Id="rId31" Type="http://schemas.openxmlformats.org/officeDocument/2006/relationships/image" Target="../media/image554.png"/><Relationship Id="rId44" Type="http://schemas.openxmlformats.org/officeDocument/2006/relationships/customXml" Target="../ink/ink671.xml"/><Relationship Id="rId52" Type="http://schemas.openxmlformats.org/officeDocument/2006/relationships/customXml" Target="../ink/ink675.xml"/><Relationship Id="rId60" Type="http://schemas.openxmlformats.org/officeDocument/2006/relationships/customXml" Target="../ink/ink679.xml"/><Relationship Id="rId65" Type="http://schemas.openxmlformats.org/officeDocument/2006/relationships/image" Target="../media/image573.png"/><Relationship Id="rId73" Type="http://schemas.openxmlformats.org/officeDocument/2006/relationships/image" Target="../media/image577.png"/><Relationship Id="rId78" Type="http://schemas.openxmlformats.org/officeDocument/2006/relationships/customXml" Target="../ink/ink688.xml"/><Relationship Id="rId81" Type="http://schemas.openxmlformats.org/officeDocument/2006/relationships/image" Target="../media/image582.png"/><Relationship Id="rId86" Type="http://schemas.openxmlformats.org/officeDocument/2006/relationships/customXml" Target="../ink/ink692.xml"/><Relationship Id="rId94" Type="http://schemas.openxmlformats.org/officeDocument/2006/relationships/customXml" Target="../ink/ink696.xml"/><Relationship Id="rId99" Type="http://schemas.openxmlformats.org/officeDocument/2006/relationships/image" Target="../media/image592.png"/><Relationship Id="rId101" Type="http://schemas.openxmlformats.org/officeDocument/2006/relationships/image" Target="../media/image593.png"/><Relationship Id="rId122" Type="http://schemas.openxmlformats.org/officeDocument/2006/relationships/customXml" Target="../ink/ink710.xml"/><Relationship Id="rId130" Type="http://schemas.openxmlformats.org/officeDocument/2006/relationships/customXml" Target="../ink/ink714.xml"/><Relationship Id="rId135" Type="http://schemas.openxmlformats.org/officeDocument/2006/relationships/image" Target="../media/image612.png"/><Relationship Id="rId143" Type="http://schemas.openxmlformats.org/officeDocument/2006/relationships/image" Target="../media/image616.png"/><Relationship Id="rId148" Type="http://schemas.openxmlformats.org/officeDocument/2006/relationships/customXml" Target="../ink/ink723.xml"/><Relationship Id="rId151" Type="http://schemas.openxmlformats.org/officeDocument/2006/relationships/image" Target="../media/image620.png"/><Relationship Id="rId4" Type="http://schemas.openxmlformats.org/officeDocument/2006/relationships/customXml" Target="../ink/ink651.xml"/><Relationship Id="rId9" Type="http://schemas.openxmlformats.org/officeDocument/2006/relationships/image" Target="../media/image543.png"/><Relationship Id="rId13" Type="http://schemas.openxmlformats.org/officeDocument/2006/relationships/image" Target="../media/image545.png"/><Relationship Id="rId18" Type="http://schemas.openxmlformats.org/officeDocument/2006/relationships/customXml" Target="../ink/ink658.xml"/><Relationship Id="rId39" Type="http://schemas.openxmlformats.org/officeDocument/2006/relationships/image" Target="../media/image558.png"/><Relationship Id="rId109" Type="http://schemas.openxmlformats.org/officeDocument/2006/relationships/image" Target="../media/image597.png"/><Relationship Id="rId34" Type="http://schemas.openxmlformats.org/officeDocument/2006/relationships/customXml" Target="../ink/ink666.xml"/><Relationship Id="rId50" Type="http://schemas.openxmlformats.org/officeDocument/2006/relationships/customXml" Target="../ink/ink674.xml"/><Relationship Id="rId55" Type="http://schemas.openxmlformats.org/officeDocument/2006/relationships/image" Target="../media/image567.png"/><Relationship Id="rId76" Type="http://schemas.openxmlformats.org/officeDocument/2006/relationships/customXml" Target="../ink/ink687.xml"/><Relationship Id="rId97" Type="http://schemas.openxmlformats.org/officeDocument/2006/relationships/image" Target="../media/image591.png"/><Relationship Id="rId104" Type="http://schemas.openxmlformats.org/officeDocument/2006/relationships/customXml" Target="../ink/ink701.xml"/><Relationship Id="rId120" Type="http://schemas.openxmlformats.org/officeDocument/2006/relationships/customXml" Target="../ink/ink709.xml"/><Relationship Id="rId125" Type="http://schemas.openxmlformats.org/officeDocument/2006/relationships/image" Target="../media/image606.png"/><Relationship Id="rId141" Type="http://schemas.openxmlformats.org/officeDocument/2006/relationships/image" Target="../media/image615.png"/><Relationship Id="rId146" Type="http://schemas.openxmlformats.org/officeDocument/2006/relationships/customXml" Target="../ink/ink722.xml"/><Relationship Id="rId7" Type="http://schemas.openxmlformats.org/officeDocument/2006/relationships/image" Target="../media/image542.png"/><Relationship Id="rId71" Type="http://schemas.openxmlformats.org/officeDocument/2006/relationships/image" Target="../media/image576.png"/><Relationship Id="rId92" Type="http://schemas.openxmlformats.org/officeDocument/2006/relationships/customXml" Target="../ink/ink695.xml"/><Relationship Id="rId2" Type="http://schemas.openxmlformats.org/officeDocument/2006/relationships/customXml" Target="../ink/ink650.xml"/><Relationship Id="rId29" Type="http://schemas.openxmlformats.org/officeDocument/2006/relationships/image" Target="../media/image553.png"/><Relationship Id="rId24" Type="http://schemas.openxmlformats.org/officeDocument/2006/relationships/customXml" Target="../ink/ink661.xml"/><Relationship Id="rId40" Type="http://schemas.openxmlformats.org/officeDocument/2006/relationships/customXml" Target="../ink/ink669.xml"/><Relationship Id="rId45" Type="http://schemas.openxmlformats.org/officeDocument/2006/relationships/image" Target="../media/image562.png"/><Relationship Id="rId66" Type="http://schemas.openxmlformats.org/officeDocument/2006/relationships/customXml" Target="../ink/ink682.xml"/><Relationship Id="rId87" Type="http://schemas.openxmlformats.org/officeDocument/2006/relationships/image" Target="../media/image585.png"/><Relationship Id="rId110" Type="http://schemas.openxmlformats.org/officeDocument/2006/relationships/customXml" Target="../ink/ink704.xml"/><Relationship Id="rId115" Type="http://schemas.openxmlformats.org/officeDocument/2006/relationships/image" Target="../media/image601.png"/><Relationship Id="rId131" Type="http://schemas.openxmlformats.org/officeDocument/2006/relationships/image" Target="../media/image609.png"/><Relationship Id="rId136" Type="http://schemas.openxmlformats.org/officeDocument/2006/relationships/customXml" Target="../ink/ink717.xml"/><Relationship Id="rId61" Type="http://schemas.openxmlformats.org/officeDocument/2006/relationships/image" Target="../media/image571.png"/><Relationship Id="rId82" Type="http://schemas.openxmlformats.org/officeDocument/2006/relationships/customXml" Target="../ink/ink690.xml"/><Relationship Id="rId152" Type="http://schemas.openxmlformats.org/officeDocument/2006/relationships/customXml" Target="../ink/ink725.xml"/><Relationship Id="rId19" Type="http://schemas.openxmlformats.org/officeDocument/2006/relationships/image" Target="../media/image548.png"/><Relationship Id="rId14" Type="http://schemas.openxmlformats.org/officeDocument/2006/relationships/customXml" Target="../ink/ink656.xml"/><Relationship Id="rId30" Type="http://schemas.openxmlformats.org/officeDocument/2006/relationships/customXml" Target="../ink/ink664.xml"/><Relationship Id="rId35" Type="http://schemas.openxmlformats.org/officeDocument/2006/relationships/image" Target="../media/image556.png"/><Relationship Id="rId56" Type="http://schemas.openxmlformats.org/officeDocument/2006/relationships/customXml" Target="../ink/ink677.xml"/><Relationship Id="rId77" Type="http://schemas.openxmlformats.org/officeDocument/2006/relationships/image" Target="../media/image579.png"/><Relationship Id="rId100" Type="http://schemas.openxmlformats.org/officeDocument/2006/relationships/customXml" Target="../ink/ink699.xml"/><Relationship Id="rId105" Type="http://schemas.openxmlformats.org/officeDocument/2006/relationships/image" Target="../media/image595.png"/><Relationship Id="rId126" Type="http://schemas.openxmlformats.org/officeDocument/2006/relationships/customXml" Target="../ink/ink712.xml"/><Relationship Id="rId147" Type="http://schemas.openxmlformats.org/officeDocument/2006/relationships/image" Target="../media/image618.png"/><Relationship Id="rId8" Type="http://schemas.openxmlformats.org/officeDocument/2006/relationships/customXml" Target="../ink/ink653.xml"/><Relationship Id="rId51" Type="http://schemas.openxmlformats.org/officeDocument/2006/relationships/image" Target="../media/image565.png"/><Relationship Id="rId72" Type="http://schemas.openxmlformats.org/officeDocument/2006/relationships/customXml" Target="../ink/ink685.xml"/><Relationship Id="rId93" Type="http://schemas.openxmlformats.org/officeDocument/2006/relationships/image" Target="../media/image588.png"/><Relationship Id="rId98" Type="http://schemas.openxmlformats.org/officeDocument/2006/relationships/customXml" Target="../ink/ink698.xml"/><Relationship Id="rId121" Type="http://schemas.openxmlformats.org/officeDocument/2006/relationships/image" Target="../media/image604.png"/><Relationship Id="rId142" Type="http://schemas.openxmlformats.org/officeDocument/2006/relationships/customXml" Target="../ink/ink720.xml"/><Relationship Id="rId3" Type="http://schemas.openxmlformats.org/officeDocument/2006/relationships/image" Target="../media/image5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png"/><Relationship Id="rId13" Type="http://schemas.openxmlformats.org/officeDocument/2006/relationships/customXml" Target="../ink/ink732.xml"/><Relationship Id="rId18" Type="http://schemas.openxmlformats.org/officeDocument/2006/relationships/image" Target="../media/image631.png"/><Relationship Id="rId26" Type="http://schemas.openxmlformats.org/officeDocument/2006/relationships/image" Target="../media/image635.png"/><Relationship Id="rId3" Type="http://schemas.openxmlformats.org/officeDocument/2006/relationships/customXml" Target="../ink/ink727.xml"/><Relationship Id="rId21" Type="http://schemas.openxmlformats.org/officeDocument/2006/relationships/customXml" Target="../ink/ink736.xml"/><Relationship Id="rId34" Type="http://schemas.openxmlformats.org/officeDocument/2006/relationships/image" Target="../media/image639.png"/><Relationship Id="rId7" Type="http://schemas.openxmlformats.org/officeDocument/2006/relationships/customXml" Target="../ink/ink729.xml"/><Relationship Id="rId12" Type="http://schemas.openxmlformats.org/officeDocument/2006/relationships/image" Target="../media/image628.png"/><Relationship Id="rId17" Type="http://schemas.openxmlformats.org/officeDocument/2006/relationships/customXml" Target="../ink/ink734.xml"/><Relationship Id="rId25" Type="http://schemas.openxmlformats.org/officeDocument/2006/relationships/customXml" Target="../ink/ink738.xml"/><Relationship Id="rId33" Type="http://schemas.openxmlformats.org/officeDocument/2006/relationships/customXml" Target="../ink/ink742.xml"/><Relationship Id="rId38" Type="http://schemas.openxmlformats.org/officeDocument/2006/relationships/image" Target="../media/image641.png"/><Relationship Id="rId2" Type="http://schemas.openxmlformats.org/officeDocument/2006/relationships/image" Target="../media/image623.png"/><Relationship Id="rId16" Type="http://schemas.openxmlformats.org/officeDocument/2006/relationships/image" Target="../media/image630.png"/><Relationship Id="rId20" Type="http://schemas.openxmlformats.org/officeDocument/2006/relationships/image" Target="../media/image632.png"/><Relationship Id="rId29" Type="http://schemas.openxmlformats.org/officeDocument/2006/relationships/customXml" Target="../ink/ink7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5.png"/><Relationship Id="rId11" Type="http://schemas.openxmlformats.org/officeDocument/2006/relationships/customXml" Target="../ink/ink731.xml"/><Relationship Id="rId24" Type="http://schemas.openxmlformats.org/officeDocument/2006/relationships/image" Target="../media/image634.png"/><Relationship Id="rId32" Type="http://schemas.openxmlformats.org/officeDocument/2006/relationships/image" Target="../media/image638.png"/><Relationship Id="rId37" Type="http://schemas.openxmlformats.org/officeDocument/2006/relationships/customXml" Target="../ink/ink744.xml"/><Relationship Id="rId5" Type="http://schemas.openxmlformats.org/officeDocument/2006/relationships/customXml" Target="../ink/ink728.xml"/><Relationship Id="rId15" Type="http://schemas.openxmlformats.org/officeDocument/2006/relationships/customXml" Target="../ink/ink733.xml"/><Relationship Id="rId23" Type="http://schemas.openxmlformats.org/officeDocument/2006/relationships/customXml" Target="../ink/ink737.xml"/><Relationship Id="rId28" Type="http://schemas.openxmlformats.org/officeDocument/2006/relationships/image" Target="../media/image636.png"/><Relationship Id="rId36" Type="http://schemas.openxmlformats.org/officeDocument/2006/relationships/image" Target="../media/image640.png"/><Relationship Id="rId10" Type="http://schemas.openxmlformats.org/officeDocument/2006/relationships/image" Target="../media/image627.png"/><Relationship Id="rId19" Type="http://schemas.openxmlformats.org/officeDocument/2006/relationships/customXml" Target="../ink/ink735.xml"/><Relationship Id="rId31" Type="http://schemas.openxmlformats.org/officeDocument/2006/relationships/customXml" Target="../ink/ink741.xml"/><Relationship Id="rId4" Type="http://schemas.openxmlformats.org/officeDocument/2006/relationships/image" Target="../media/image624.png"/><Relationship Id="rId9" Type="http://schemas.openxmlformats.org/officeDocument/2006/relationships/customXml" Target="../ink/ink730.xml"/><Relationship Id="rId14" Type="http://schemas.openxmlformats.org/officeDocument/2006/relationships/image" Target="../media/image629.png"/><Relationship Id="rId22" Type="http://schemas.openxmlformats.org/officeDocument/2006/relationships/image" Target="../media/image633.png"/><Relationship Id="rId27" Type="http://schemas.openxmlformats.org/officeDocument/2006/relationships/customXml" Target="../ink/ink739.xml"/><Relationship Id="rId30" Type="http://schemas.openxmlformats.org/officeDocument/2006/relationships/image" Target="../media/image637.png"/><Relationship Id="rId35" Type="http://schemas.openxmlformats.org/officeDocument/2006/relationships/customXml" Target="../ink/ink74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70.png"/><Relationship Id="rId21" Type="http://schemas.openxmlformats.org/officeDocument/2006/relationships/customXml" Target="../ink/ink754.xml"/><Relationship Id="rId42" Type="http://schemas.openxmlformats.org/officeDocument/2006/relationships/image" Target="../media/image645.png"/><Relationship Id="rId47" Type="http://schemas.openxmlformats.org/officeDocument/2006/relationships/customXml" Target="../ink/ink767.xml"/><Relationship Id="rId63" Type="http://schemas.openxmlformats.org/officeDocument/2006/relationships/customXml" Target="../ink/ink775.xml"/><Relationship Id="rId68" Type="http://schemas.openxmlformats.org/officeDocument/2006/relationships/image" Target="../media/image658.png"/><Relationship Id="rId84" Type="http://schemas.openxmlformats.org/officeDocument/2006/relationships/image" Target="../media/image666.png"/><Relationship Id="rId89" Type="http://schemas.openxmlformats.org/officeDocument/2006/relationships/customXml" Target="../ink/ink788.xml"/><Relationship Id="rId2" Type="http://schemas.openxmlformats.org/officeDocument/2006/relationships/image" Target="../media/image642.png"/><Relationship Id="rId16" Type="http://schemas.openxmlformats.org/officeDocument/2006/relationships/image" Target="../media/image5320.png"/><Relationship Id="rId29" Type="http://schemas.openxmlformats.org/officeDocument/2006/relationships/customXml" Target="../ink/ink758.xml"/><Relationship Id="rId107" Type="http://schemas.openxmlformats.org/officeDocument/2006/relationships/customXml" Target="../ink/ink797.xml"/><Relationship Id="rId11" Type="http://schemas.openxmlformats.org/officeDocument/2006/relationships/customXml" Target="../ink/ink749.xml"/><Relationship Id="rId24" Type="http://schemas.openxmlformats.org/officeDocument/2006/relationships/image" Target="../media/image909.png"/><Relationship Id="rId32" Type="http://schemas.openxmlformats.org/officeDocument/2006/relationships/image" Target="../media/image5400.png"/><Relationship Id="rId37" Type="http://schemas.openxmlformats.org/officeDocument/2006/relationships/customXml" Target="../ink/ink762.xml"/><Relationship Id="rId40" Type="http://schemas.openxmlformats.org/officeDocument/2006/relationships/image" Target="../media/image644.png"/><Relationship Id="rId45" Type="http://schemas.openxmlformats.org/officeDocument/2006/relationships/customXml" Target="../ink/ink766.xml"/><Relationship Id="rId53" Type="http://schemas.openxmlformats.org/officeDocument/2006/relationships/customXml" Target="../ink/ink770.xml"/><Relationship Id="rId58" Type="http://schemas.openxmlformats.org/officeDocument/2006/relationships/image" Target="../media/image653.png"/><Relationship Id="rId66" Type="http://schemas.openxmlformats.org/officeDocument/2006/relationships/image" Target="../media/image657.png"/><Relationship Id="rId74" Type="http://schemas.openxmlformats.org/officeDocument/2006/relationships/image" Target="../media/image661.png"/><Relationship Id="rId79" Type="http://schemas.openxmlformats.org/officeDocument/2006/relationships/customXml" Target="../ink/ink783.xml"/><Relationship Id="rId87" Type="http://schemas.openxmlformats.org/officeDocument/2006/relationships/customXml" Target="../ink/ink787.xml"/><Relationship Id="rId102" Type="http://schemas.openxmlformats.org/officeDocument/2006/relationships/image" Target="../media/image675.png"/><Relationship Id="rId110" Type="http://schemas.openxmlformats.org/officeDocument/2006/relationships/image" Target="../media/image679.png"/><Relationship Id="rId5" Type="http://schemas.openxmlformats.org/officeDocument/2006/relationships/customXml" Target="../ink/ink746.xml"/><Relationship Id="rId61" Type="http://schemas.openxmlformats.org/officeDocument/2006/relationships/customXml" Target="../ink/ink774.xml"/><Relationship Id="rId82" Type="http://schemas.openxmlformats.org/officeDocument/2006/relationships/image" Target="../media/image665.png"/><Relationship Id="rId90" Type="http://schemas.openxmlformats.org/officeDocument/2006/relationships/image" Target="../media/image669.png"/><Relationship Id="rId95" Type="http://schemas.openxmlformats.org/officeDocument/2006/relationships/customXml" Target="../ink/ink791.xml"/><Relationship Id="rId19" Type="http://schemas.openxmlformats.org/officeDocument/2006/relationships/customXml" Target="../ink/ink753.xml"/><Relationship Id="rId14" Type="http://schemas.openxmlformats.org/officeDocument/2006/relationships/image" Target="../media/image7710.png"/><Relationship Id="rId22" Type="http://schemas.openxmlformats.org/officeDocument/2006/relationships/image" Target="../media/image5350.png"/><Relationship Id="rId27" Type="http://schemas.openxmlformats.org/officeDocument/2006/relationships/customXml" Target="../ink/ink757.xml"/><Relationship Id="rId30" Type="http://schemas.openxmlformats.org/officeDocument/2006/relationships/image" Target="../media/image5390.png"/><Relationship Id="rId35" Type="http://schemas.openxmlformats.org/officeDocument/2006/relationships/customXml" Target="../ink/ink761.xml"/><Relationship Id="rId43" Type="http://schemas.openxmlformats.org/officeDocument/2006/relationships/customXml" Target="../ink/ink765.xml"/><Relationship Id="rId48" Type="http://schemas.openxmlformats.org/officeDocument/2006/relationships/image" Target="../media/image648.png"/><Relationship Id="rId56" Type="http://schemas.openxmlformats.org/officeDocument/2006/relationships/image" Target="../media/image652.png"/><Relationship Id="rId64" Type="http://schemas.openxmlformats.org/officeDocument/2006/relationships/image" Target="../media/image656.png"/><Relationship Id="rId69" Type="http://schemas.openxmlformats.org/officeDocument/2006/relationships/customXml" Target="../ink/ink778.xml"/><Relationship Id="rId77" Type="http://schemas.openxmlformats.org/officeDocument/2006/relationships/customXml" Target="../ink/ink782.xml"/><Relationship Id="rId100" Type="http://schemas.openxmlformats.org/officeDocument/2006/relationships/image" Target="../media/image674.png"/><Relationship Id="rId105" Type="http://schemas.openxmlformats.org/officeDocument/2006/relationships/customXml" Target="../ink/ink796.xml"/><Relationship Id="rId8" Type="http://schemas.openxmlformats.org/officeDocument/2006/relationships/image" Target="../media/image5280.png"/><Relationship Id="rId51" Type="http://schemas.openxmlformats.org/officeDocument/2006/relationships/customXml" Target="../ink/ink769.xml"/><Relationship Id="rId72" Type="http://schemas.openxmlformats.org/officeDocument/2006/relationships/image" Target="../media/image660.png"/><Relationship Id="rId80" Type="http://schemas.openxmlformats.org/officeDocument/2006/relationships/image" Target="../media/image664.png"/><Relationship Id="rId85" Type="http://schemas.openxmlformats.org/officeDocument/2006/relationships/customXml" Target="../ink/ink786.xml"/><Relationship Id="rId93" Type="http://schemas.openxmlformats.org/officeDocument/2006/relationships/customXml" Target="../ink/ink790.xml"/><Relationship Id="rId98" Type="http://schemas.openxmlformats.org/officeDocument/2006/relationships/image" Target="../media/image673.png"/><Relationship Id="rId3" Type="http://schemas.openxmlformats.org/officeDocument/2006/relationships/customXml" Target="../ink/ink745.xml"/><Relationship Id="rId12" Type="http://schemas.openxmlformats.org/officeDocument/2006/relationships/image" Target="../media/image5300.png"/><Relationship Id="rId17" Type="http://schemas.openxmlformats.org/officeDocument/2006/relationships/customXml" Target="../ink/ink752.xml"/><Relationship Id="rId25" Type="http://schemas.openxmlformats.org/officeDocument/2006/relationships/customXml" Target="../ink/ink756.xml"/><Relationship Id="rId33" Type="http://schemas.openxmlformats.org/officeDocument/2006/relationships/customXml" Target="../ink/ink760.xml"/><Relationship Id="rId38" Type="http://schemas.openxmlformats.org/officeDocument/2006/relationships/image" Target="../media/image643.png"/><Relationship Id="rId46" Type="http://schemas.openxmlformats.org/officeDocument/2006/relationships/image" Target="../media/image647.png"/><Relationship Id="rId59" Type="http://schemas.openxmlformats.org/officeDocument/2006/relationships/customXml" Target="../ink/ink773.xml"/><Relationship Id="rId67" Type="http://schemas.openxmlformats.org/officeDocument/2006/relationships/customXml" Target="../ink/ink777.xml"/><Relationship Id="rId103" Type="http://schemas.openxmlformats.org/officeDocument/2006/relationships/customXml" Target="../ink/ink795.xml"/><Relationship Id="rId108" Type="http://schemas.openxmlformats.org/officeDocument/2006/relationships/image" Target="../media/image678.png"/><Relationship Id="rId20" Type="http://schemas.openxmlformats.org/officeDocument/2006/relationships/image" Target="../media/image8010.png"/><Relationship Id="rId41" Type="http://schemas.openxmlformats.org/officeDocument/2006/relationships/customXml" Target="../ink/ink764.xml"/><Relationship Id="rId54" Type="http://schemas.openxmlformats.org/officeDocument/2006/relationships/image" Target="../media/image651.png"/><Relationship Id="rId62" Type="http://schemas.openxmlformats.org/officeDocument/2006/relationships/image" Target="../media/image655.png"/><Relationship Id="rId70" Type="http://schemas.openxmlformats.org/officeDocument/2006/relationships/image" Target="../media/image659.png"/><Relationship Id="rId75" Type="http://schemas.openxmlformats.org/officeDocument/2006/relationships/customXml" Target="../ink/ink781.xml"/><Relationship Id="rId83" Type="http://schemas.openxmlformats.org/officeDocument/2006/relationships/customXml" Target="../ink/ink785.xml"/><Relationship Id="rId88" Type="http://schemas.openxmlformats.org/officeDocument/2006/relationships/image" Target="../media/image668.png"/><Relationship Id="rId91" Type="http://schemas.openxmlformats.org/officeDocument/2006/relationships/customXml" Target="../ink/ink789.xml"/><Relationship Id="rId96" Type="http://schemas.openxmlformats.org/officeDocument/2006/relationships/image" Target="../media/image6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0.png"/><Relationship Id="rId15" Type="http://schemas.openxmlformats.org/officeDocument/2006/relationships/customXml" Target="../ink/ink751.xml"/><Relationship Id="rId23" Type="http://schemas.openxmlformats.org/officeDocument/2006/relationships/customXml" Target="../ink/ink755.xml"/><Relationship Id="rId28" Type="http://schemas.openxmlformats.org/officeDocument/2006/relationships/image" Target="../media/image5380.png"/><Relationship Id="rId36" Type="http://schemas.openxmlformats.org/officeDocument/2006/relationships/image" Target="../media/image5420.png"/><Relationship Id="rId49" Type="http://schemas.openxmlformats.org/officeDocument/2006/relationships/customXml" Target="../ink/ink768.xml"/><Relationship Id="rId57" Type="http://schemas.openxmlformats.org/officeDocument/2006/relationships/customXml" Target="../ink/ink772.xml"/><Relationship Id="rId106" Type="http://schemas.openxmlformats.org/officeDocument/2006/relationships/image" Target="../media/image677.png"/><Relationship Id="rId10" Type="http://schemas.openxmlformats.org/officeDocument/2006/relationships/image" Target="../media/image5290.png"/><Relationship Id="rId31" Type="http://schemas.openxmlformats.org/officeDocument/2006/relationships/customXml" Target="../ink/ink759.xml"/><Relationship Id="rId44" Type="http://schemas.openxmlformats.org/officeDocument/2006/relationships/image" Target="../media/image646.png"/><Relationship Id="rId52" Type="http://schemas.openxmlformats.org/officeDocument/2006/relationships/image" Target="../media/image650.png"/><Relationship Id="rId60" Type="http://schemas.openxmlformats.org/officeDocument/2006/relationships/image" Target="../media/image654.png"/><Relationship Id="rId65" Type="http://schemas.openxmlformats.org/officeDocument/2006/relationships/customXml" Target="../ink/ink776.xml"/><Relationship Id="rId73" Type="http://schemas.openxmlformats.org/officeDocument/2006/relationships/customXml" Target="../ink/ink780.xml"/><Relationship Id="rId78" Type="http://schemas.openxmlformats.org/officeDocument/2006/relationships/image" Target="../media/image663.png"/><Relationship Id="rId81" Type="http://schemas.openxmlformats.org/officeDocument/2006/relationships/customXml" Target="../ink/ink784.xml"/><Relationship Id="rId86" Type="http://schemas.openxmlformats.org/officeDocument/2006/relationships/image" Target="../media/image667.png"/><Relationship Id="rId94" Type="http://schemas.openxmlformats.org/officeDocument/2006/relationships/image" Target="../media/image671.png"/><Relationship Id="rId99" Type="http://schemas.openxmlformats.org/officeDocument/2006/relationships/customXml" Target="../ink/ink793.xml"/><Relationship Id="rId101" Type="http://schemas.openxmlformats.org/officeDocument/2006/relationships/customXml" Target="../ink/ink794.xml"/><Relationship Id="rId4" Type="http://schemas.openxmlformats.org/officeDocument/2006/relationships/image" Target="../media/image6110.png"/><Relationship Id="rId9" Type="http://schemas.openxmlformats.org/officeDocument/2006/relationships/customXml" Target="../ink/ink748.xml"/><Relationship Id="rId13" Type="http://schemas.openxmlformats.org/officeDocument/2006/relationships/customXml" Target="../ink/ink750.xml"/><Relationship Id="rId18" Type="http://schemas.openxmlformats.org/officeDocument/2006/relationships/image" Target="../media/image5330.png"/><Relationship Id="rId39" Type="http://schemas.openxmlformats.org/officeDocument/2006/relationships/customXml" Target="../ink/ink763.xml"/><Relationship Id="rId109" Type="http://schemas.openxmlformats.org/officeDocument/2006/relationships/customXml" Target="../ink/ink798.xml"/><Relationship Id="rId34" Type="http://schemas.openxmlformats.org/officeDocument/2006/relationships/image" Target="../media/image1600.png"/><Relationship Id="rId50" Type="http://schemas.openxmlformats.org/officeDocument/2006/relationships/image" Target="../media/image649.png"/><Relationship Id="rId55" Type="http://schemas.openxmlformats.org/officeDocument/2006/relationships/customXml" Target="../ink/ink771.xml"/><Relationship Id="rId76" Type="http://schemas.openxmlformats.org/officeDocument/2006/relationships/image" Target="../media/image662.png"/><Relationship Id="rId97" Type="http://schemas.openxmlformats.org/officeDocument/2006/relationships/customXml" Target="../ink/ink792.xml"/><Relationship Id="rId104" Type="http://schemas.openxmlformats.org/officeDocument/2006/relationships/image" Target="../media/image676.png"/><Relationship Id="rId7" Type="http://schemas.openxmlformats.org/officeDocument/2006/relationships/customXml" Target="../ink/ink747.xml"/><Relationship Id="rId71" Type="http://schemas.openxmlformats.org/officeDocument/2006/relationships/customXml" Target="../ink/ink779.xml"/><Relationship Id="rId92" Type="http://schemas.openxmlformats.org/officeDocument/2006/relationships/image" Target="../media/image670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2.png"/><Relationship Id="rId21" Type="http://schemas.openxmlformats.org/officeDocument/2006/relationships/customXml" Target="../ink/ink808.xml"/><Relationship Id="rId42" Type="http://schemas.openxmlformats.org/officeDocument/2006/relationships/image" Target="../media/image700.png"/><Relationship Id="rId47" Type="http://schemas.openxmlformats.org/officeDocument/2006/relationships/customXml" Target="../ink/ink821.xml"/><Relationship Id="rId63" Type="http://schemas.openxmlformats.org/officeDocument/2006/relationships/customXml" Target="../ink/ink829.xml"/><Relationship Id="rId68" Type="http://schemas.openxmlformats.org/officeDocument/2006/relationships/image" Target="../media/image713.png"/><Relationship Id="rId84" Type="http://schemas.openxmlformats.org/officeDocument/2006/relationships/image" Target="../media/image721.png"/><Relationship Id="rId89" Type="http://schemas.openxmlformats.org/officeDocument/2006/relationships/customXml" Target="../ink/ink842.xml"/><Relationship Id="rId7" Type="http://schemas.openxmlformats.org/officeDocument/2006/relationships/customXml" Target="../ink/ink801.xml"/><Relationship Id="rId71" Type="http://schemas.openxmlformats.org/officeDocument/2006/relationships/customXml" Target="../ink/ink833.xml"/><Relationship Id="rId92" Type="http://schemas.openxmlformats.org/officeDocument/2006/relationships/image" Target="../media/image725.png"/><Relationship Id="rId2" Type="http://schemas.openxmlformats.org/officeDocument/2006/relationships/image" Target="../media/image680.png"/><Relationship Id="rId16" Type="http://schemas.openxmlformats.org/officeDocument/2006/relationships/image" Target="../media/image687.png"/><Relationship Id="rId29" Type="http://schemas.openxmlformats.org/officeDocument/2006/relationships/customXml" Target="../ink/ink812.xml"/><Relationship Id="rId11" Type="http://schemas.openxmlformats.org/officeDocument/2006/relationships/customXml" Target="../ink/ink803.xml"/><Relationship Id="rId24" Type="http://schemas.openxmlformats.org/officeDocument/2006/relationships/image" Target="../media/image691.png"/><Relationship Id="rId32" Type="http://schemas.openxmlformats.org/officeDocument/2006/relationships/image" Target="../media/image695.png"/><Relationship Id="rId37" Type="http://schemas.openxmlformats.org/officeDocument/2006/relationships/customXml" Target="../ink/ink816.xml"/><Relationship Id="rId40" Type="http://schemas.openxmlformats.org/officeDocument/2006/relationships/image" Target="../media/image699.png"/><Relationship Id="rId45" Type="http://schemas.openxmlformats.org/officeDocument/2006/relationships/customXml" Target="../ink/ink820.xml"/><Relationship Id="rId53" Type="http://schemas.openxmlformats.org/officeDocument/2006/relationships/customXml" Target="../ink/ink824.xml"/><Relationship Id="rId58" Type="http://schemas.openxmlformats.org/officeDocument/2006/relationships/image" Target="../media/image708.png"/><Relationship Id="rId66" Type="http://schemas.openxmlformats.org/officeDocument/2006/relationships/image" Target="../media/image712.png"/><Relationship Id="rId74" Type="http://schemas.openxmlformats.org/officeDocument/2006/relationships/image" Target="../media/image716.png"/><Relationship Id="rId79" Type="http://schemas.openxmlformats.org/officeDocument/2006/relationships/customXml" Target="../ink/ink837.xml"/><Relationship Id="rId87" Type="http://schemas.openxmlformats.org/officeDocument/2006/relationships/customXml" Target="../ink/ink841.xml"/><Relationship Id="rId102" Type="http://schemas.openxmlformats.org/officeDocument/2006/relationships/image" Target="../media/image730.png"/><Relationship Id="rId5" Type="http://schemas.openxmlformats.org/officeDocument/2006/relationships/customXml" Target="../ink/ink800.xml"/><Relationship Id="rId61" Type="http://schemas.openxmlformats.org/officeDocument/2006/relationships/customXml" Target="../ink/ink828.xml"/><Relationship Id="rId82" Type="http://schemas.openxmlformats.org/officeDocument/2006/relationships/image" Target="../media/image720.png"/><Relationship Id="rId90" Type="http://schemas.openxmlformats.org/officeDocument/2006/relationships/image" Target="../media/image724.png"/><Relationship Id="rId95" Type="http://schemas.openxmlformats.org/officeDocument/2006/relationships/customXml" Target="../ink/ink845.xml"/><Relationship Id="rId19" Type="http://schemas.openxmlformats.org/officeDocument/2006/relationships/customXml" Target="../ink/ink807.xml"/><Relationship Id="rId14" Type="http://schemas.openxmlformats.org/officeDocument/2006/relationships/image" Target="../media/image686.png"/><Relationship Id="rId22" Type="http://schemas.openxmlformats.org/officeDocument/2006/relationships/image" Target="../media/image690.png"/><Relationship Id="rId27" Type="http://schemas.openxmlformats.org/officeDocument/2006/relationships/customXml" Target="../ink/ink811.xml"/><Relationship Id="rId30" Type="http://schemas.openxmlformats.org/officeDocument/2006/relationships/image" Target="../media/image694.png"/><Relationship Id="rId35" Type="http://schemas.openxmlformats.org/officeDocument/2006/relationships/customXml" Target="../ink/ink815.xml"/><Relationship Id="rId43" Type="http://schemas.openxmlformats.org/officeDocument/2006/relationships/customXml" Target="../ink/ink819.xml"/><Relationship Id="rId48" Type="http://schemas.openxmlformats.org/officeDocument/2006/relationships/image" Target="../media/image703.png"/><Relationship Id="rId56" Type="http://schemas.openxmlformats.org/officeDocument/2006/relationships/image" Target="../media/image707.png"/><Relationship Id="rId64" Type="http://schemas.openxmlformats.org/officeDocument/2006/relationships/image" Target="../media/image711.png"/><Relationship Id="rId69" Type="http://schemas.openxmlformats.org/officeDocument/2006/relationships/customXml" Target="../ink/ink832.xml"/><Relationship Id="rId77" Type="http://schemas.openxmlformats.org/officeDocument/2006/relationships/customXml" Target="../ink/ink836.xml"/><Relationship Id="rId100" Type="http://schemas.openxmlformats.org/officeDocument/2006/relationships/image" Target="../media/image729.png"/><Relationship Id="rId8" Type="http://schemas.openxmlformats.org/officeDocument/2006/relationships/image" Target="../media/image683.png"/><Relationship Id="rId51" Type="http://schemas.openxmlformats.org/officeDocument/2006/relationships/customXml" Target="../ink/ink823.xml"/><Relationship Id="rId72" Type="http://schemas.openxmlformats.org/officeDocument/2006/relationships/image" Target="../media/image715.png"/><Relationship Id="rId80" Type="http://schemas.openxmlformats.org/officeDocument/2006/relationships/image" Target="../media/image719.png"/><Relationship Id="rId85" Type="http://schemas.openxmlformats.org/officeDocument/2006/relationships/customXml" Target="../ink/ink840.xml"/><Relationship Id="rId93" Type="http://schemas.openxmlformats.org/officeDocument/2006/relationships/customXml" Target="../ink/ink844.xml"/><Relationship Id="rId98" Type="http://schemas.openxmlformats.org/officeDocument/2006/relationships/image" Target="../media/image728.png"/><Relationship Id="rId3" Type="http://schemas.openxmlformats.org/officeDocument/2006/relationships/customXml" Target="../ink/ink799.xml"/><Relationship Id="rId12" Type="http://schemas.openxmlformats.org/officeDocument/2006/relationships/image" Target="../media/image685.png"/><Relationship Id="rId17" Type="http://schemas.openxmlformats.org/officeDocument/2006/relationships/customXml" Target="../ink/ink806.xml"/><Relationship Id="rId25" Type="http://schemas.openxmlformats.org/officeDocument/2006/relationships/customXml" Target="../ink/ink810.xml"/><Relationship Id="rId33" Type="http://schemas.openxmlformats.org/officeDocument/2006/relationships/customXml" Target="../ink/ink814.xml"/><Relationship Id="rId38" Type="http://schemas.openxmlformats.org/officeDocument/2006/relationships/image" Target="../media/image698.png"/><Relationship Id="rId46" Type="http://schemas.openxmlformats.org/officeDocument/2006/relationships/image" Target="../media/image702.png"/><Relationship Id="rId59" Type="http://schemas.openxmlformats.org/officeDocument/2006/relationships/customXml" Target="../ink/ink827.xml"/><Relationship Id="rId67" Type="http://schemas.openxmlformats.org/officeDocument/2006/relationships/customXml" Target="../ink/ink831.xml"/><Relationship Id="rId103" Type="http://schemas.openxmlformats.org/officeDocument/2006/relationships/customXml" Target="../ink/ink849.xml"/><Relationship Id="rId20" Type="http://schemas.openxmlformats.org/officeDocument/2006/relationships/image" Target="../media/image689.png"/><Relationship Id="rId41" Type="http://schemas.openxmlformats.org/officeDocument/2006/relationships/customXml" Target="../ink/ink818.xml"/><Relationship Id="rId54" Type="http://schemas.openxmlformats.org/officeDocument/2006/relationships/image" Target="../media/image706.png"/><Relationship Id="rId62" Type="http://schemas.openxmlformats.org/officeDocument/2006/relationships/image" Target="../media/image710.png"/><Relationship Id="rId70" Type="http://schemas.openxmlformats.org/officeDocument/2006/relationships/image" Target="../media/image714.png"/><Relationship Id="rId75" Type="http://schemas.openxmlformats.org/officeDocument/2006/relationships/customXml" Target="../ink/ink835.xml"/><Relationship Id="rId83" Type="http://schemas.openxmlformats.org/officeDocument/2006/relationships/customXml" Target="../ink/ink839.xml"/><Relationship Id="rId88" Type="http://schemas.openxmlformats.org/officeDocument/2006/relationships/image" Target="../media/image723.png"/><Relationship Id="rId91" Type="http://schemas.openxmlformats.org/officeDocument/2006/relationships/customXml" Target="../ink/ink843.xml"/><Relationship Id="rId96" Type="http://schemas.openxmlformats.org/officeDocument/2006/relationships/image" Target="../media/image7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2.png"/><Relationship Id="rId15" Type="http://schemas.openxmlformats.org/officeDocument/2006/relationships/customXml" Target="../ink/ink805.xml"/><Relationship Id="rId23" Type="http://schemas.openxmlformats.org/officeDocument/2006/relationships/customXml" Target="../ink/ink809.xml"/><Relationship Id="rId28" Type="http://schemas.openxmlformats.org/officeDocument/2006/relationships/image" Target="../media/image693.png"/><Relationship Id="rId36" Type="http://schemas.openxmlformats.org/officeDocument/2006/relationships/image" Target="../media/image697.png"/><Relationship Id="rId49" Type="http://schemas.openxmlformats.org/officeDocument/2006/relationships/customXml" Target="../ink/ink822.xml"/><Relationship Id="rId57" Type="http://schemas.openxmlformats.org/officeDocument/2006/relationships/customXml" Target="../ink/ink826.xml"/><Relationship Id="rId10" Type="http://schemas.openxmlformats.org/officeDocument/2006/relationships/image" Target="../media/image684.png"/><Relationship Id="rId31" Type="http://schemas.openxmlformats.org/officeDocument/2006/relationships/customXml" Target="../ink/ink813.xml"/><Relationship Id="rId44" Type="http://schemas.openxmlformats.org/officeDocument/2006/relationships/image" Target="../media/image701.png"/><Relationship Id="rId52" Type="http://schemas.openxmlformats.org/officeDocument/2006/relationships/image" Target="../media/image705.png"/><Relationship Id="rId60" Type="http://schemas.openxmlformats.org/officeDocument/2006/relationships/image" Target="../media/image709.png"/><Relationship Id="rId65" Type="http://schemas.openxmlformats.org/officeDocument/2006/relationships/customXml" Target="../ink/ink830.xml"/><Relationship Id="rId73" Type="http://schemas.openxmlformats.org/officeDocument/2006/relationships/customXml" Target="../ink/ink834.xml"/><Relationship Id="rId78" Type="http://schemas.openxmlformats.org/officeDocument/2006/relationships/image" Target="../media/image718.png"/><Relationship Id="rId81" Type="http://schemas.openxmlformats.org/officeDocument/2006/relationships/customXml" Target="../ink/ink838.xml"/><Relationship Id="rId86" Type="http://schemas.openxmlformats.org/officeDocument/2006/relationships/image" Target="../media/image722.png"/><Relationship Id="rId94" Type="http://schemas.openxmlformats.org/officeDocument/2006/relationships/image" Target="../media/image726.png"/><Relationship Id="rId99" Type="http://schemas.openxmlformats.org/officeDocument/2006/relationships/customXml" Target="../ink/ink847.xml"/><Relationship Id="rId101" Type="http://schemas.openxmlformats.org/officeDocument/2006/relationships/customXml" Target="../ink/ink848.xml"/><Relationship Id="rId4" Type="http://schemas.openxmlformats.org/officeDocument/2006/relationships/image" Target="../media/image681.png"/><Relationship Id="rId9" Type="http://schemas.openxmlformats.org/officeDocument/2006/relationships/customXml" Target="../ink/ink802.xml"/><Relationship Id="rId13" Type="http://schemas.openxmlformats.org/officeDocument/2006/relationships/customXml" Target="../ink/ink804.xml"/><Relationship Id="rId18" Type="http://schemas.openxmlformats.org/officeDocument/2006/relationships/image" Target="../media/image688.png"/><Relationship Id="rId39" Type="http://schemas.openxmlformats.org/officeDocument/2006/relationships/customXml" Target="../ink/ink817.xml"/><Relationship Id="rId34" Type="http://schemas.openxmlformats.org/officeDocument/2006/relationships/image" Target="../media/image696.png"/><Relationship Id="rId50" Type="http://schemas.openxmlformats.org/officeDocument/2006/relationships/image" Target="../media/image704.png"/><Relationship Id="rId55" Type="http://schemas.openxmlformats.org/officeDocument/2006/relationships/customXml" Target="../ink/ink825.xml"/><Relationship Id="rId76" Type="http://schemas.openxmlformats.org/officeDocument/2006/relationships/image" Target="../media/image717.png"/><Relationship Id="rId97" Type="http://schemas.openxmlformats.org/officeDocument/2006/relationships/customXml" Target="../ink/ink846.xml"/><Relationship Id="rId104" Type="http://schemas.openxmlformats.org/officeDocument/2006/relationships/image" Target="../media/image731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1.png"/><Relationship Id="rId117" Type="http://schemas.openxmlformats.org/officeDocument/2006/relationships/customXml" Target="../ink/ink907.xml"/><Relationship Id="rId21" Type="http://schemas.openxmlformats.org/officeDocument/2006/relationships/customXml" Target="../ink/ink859.xml"/><Relationship Id="rId42" Type="http://schemas.openxmlformats.org/officeDocument/2006/relationships/image" Target="../media/image749.png"/><Relationship Id="rId47" Type="http://schemas.openxmlformats.org/officeDocument/2006/relationships/customXml" Target="../ink/ink872.xml"/><Relationship Id="rId63" Type="http://schemas.openxmlformats.org/officeDocument/2006/relationships/customXml" Target="../ink/ink880.xml"/><Relationship Id="rId68" Type="http://schemas.openxmlformats.org/officeDocument/2006/relationships/image" Target="../media/image762.png"/><Relationship Id="rId84" Type="http://schemas.openxmlformats.org/officeDocument/2006/relationships/image" Target="../media/image770.png"/><Relationship Id="rId89" Type="http://schemas.openxmlformats.org/officeDocument/2006/relationships/customXml" Target="../ink/ink893.xml"/><Relationship Id="rId112" Type="http://schemas.openxmlformats.org/officeDocument/2006/relationships/image" Target="../media/image784.png"/><Relationship Id="rId133" Type="http://schemas.openxmlformats.org/officeDocument/2006/relationships/customXml" Target="../ink/ink915.xml"/><Relationship Id="rId138" Type="http://schemas.openxmlformats.org/officeDocument/2006/relationships/image" Target="../media/image797.png"/><Relationship Id="rId154" Type="http://schemas.openxmlformats.org/officeDocument/2006/relationships/image" Target="../media/image805.png"/><Relationship Id="rId16" Type="http://schemas.openxmlformats.org/officeDocument/2006/relationships/image" Target="../media/image736.png"/><Relationship Id="rId107" Type="http://schemas.openxmlformats.org/officeDocument/2006/relationships/customXml" Target="../ink/ink902.xml"/><Relationship Id="rId11" Type="http://schemas.openxmlformats.org/officeDocument/2006/relationships/customXml" Target="../ink/ink854.xml"/><Relationship Id="rId32" Type="http://schemas.openxmlformats.org/officeDocument/2006/relationships/image" Target="../media/image744.png"/><Relationship Id="rId37" Type="http://schemas.openxmlformats.org/officeDocument/2006/relationships/customXml" Target="../ink/ink867.xml"/><Relationship Id="rId53" Type="http://schemas.openxmlformats.org/officeDocument/2006/relationships/customXml" Target="../ink/ink875.xml"/><Relationship Id="rId58" Type="http://schemas.openxmlformats.org/officeDocument/2006/relationships/image" Target="../media/image757.png"/><Relationship Id="rId74" Type="http://schemas.openxmlformats.org/officeDocument/2006/relationships/image" Target="../media/image765.png"/><Relationship Id="rId79" Type="http://schemas.openxmlformats.org/officeDocument/2006/relationships/customXml" Target="../ink/ink888.xml"/><Relationship Id="rId102" Type="http://schemas.openxmlformats.org/officeDocument/2006/relationships/image" Target="../media/image779.png"/><Relationship Id="rId123" Type="http://schemas.openxmlformats.org/officeDocument/2006/relationships/customXml" Target="../ink/ink910.xml"/><Relationship Id="rId128" Type="http://schemas.openxmlformats.org/officeDocument/2006/relationships/image" Target="../media/image792.png"/><Relationship Id="rId144" Type="http://schemas.openxmlformats.org/officeDocument/2006/relationships/image" Target="../media/image800.png"/><Relationship Id="rId149" Type="http://schemas.openxmlformats.org/officeDocument/2006/relationships/customXml" Target="../ink/ink923.xml"/><Relationship Id="rId5" Type="http://schemas.openxmlformats.org/officeDocument/2006/relationships/customXml" Target="../ink/ink851.xml"/><Relationship Id="rId90" Type="http://schemas.openxmlformats.org/officeDocument/2006/relationships/image" Target="../media/image773.png"/><Relationship Id="rId95" Type="http://schemas.openxmlformats.org/officeDocument/2006/relationships/customXml" Target="../ink/ink896.xml"/><Relationship Id="rId22" Type="http://schemas.openxmlformats.org/officeDocument/2006/relationships/image" Target="../media/image739.png"/><Relationship Id="rId27" Type="http://schemas.openxmlformats.org/officeDocument/2006/relationships/customXml" Target="../ink/ink862.xml"/><Relationship Id="rId43" Type="http://schemas.openxmlformats.org/officeDocument/2006/relationships/customXml" Target="../ink/ink870.xml"/><Relationship Id="rId48" Type="http://schemas.openxmlformats.org/officeDocument/2006/relationships/image" Target="../media/image752.png"/><Relationship Id="rId64" Type="http://schemas.openxmlformats.org/officeDocument/2006/relationships/image" Target="../media/image760.png"/><Relationship Id="rId69" Type="http://schemas.openxmlformats.org/officeDocument/2006/relationships/customXml" Target="../ink/ink883.xml"/><Relationship Id="rId113" Type="http://schemas.openxmlformats.org/officeDocument/2006/relationships/customXml" Target="../ink/ink905.xml"/><Relationship Id="rId118" Type="http://schemas.openxmlformats.org/officeDocument/2006/relationships/image" Target="../media/image787.png"/><Relationship Id="rId134" Type="http://schemas.openxmlformats.org/officeDocument/2006/relationships/image" Target="../media/image795.png"/><Relationship Id="rId139" Type="http://schemas.openxmlformats.org/officeDocument/2006/relationships/customXml" Target="../ink/ink918.xml"/><Relationship Id="rId80" Type="http://schemas.openxmlformats.org/officeDocument/2006/relationships/image" Target="../media/image768.png"/><Relationship Id="rId85" Type="http://schemas.openxmlformats.org/officeDocument/2006/relationships/customXml" Target="../ink/ink891.xml"/><Relationship Id="rId150" Type="http://schemas.openxmlformats.org/officeDocument/2006/relationships/image" Target="../media/image803.png"/><Relationship Id="rId12" Type="http://schemas.openxmlformats.org/officeDocument/2006/relationships/image" Target="../media/image734.png"/><Relationship Id="rId17" Type="http://schemas.openxmlformats.org/officeDocument/2006/relationships/customXml" Target="../ink/ink857.xml"/><Relationship Id="rId25" Type="http://schemas.openxmlformats.org/officeDocument/2006/relationships/customXml" Target="../ink/ink861.xml"/><Relationship Id="rId33" Type="http://schemas.openxmlformats.org/officeDocument/2006/relationships/customXml" Target="../ink/ink865.xml"/><Relationship Id="rId38" Type="http://schemas.openxmlformats.org/officeDocument/2006/relationships/image" Target="../media/image747.png"/><Relationship Id="rId46" Type="http://schemas.openxmlformats.org/officeDocument/2006/relationships/image" Target="../media/image751.png"/><Relationship Id="rId59" Type="http://schemas.openxmlformats.org/officeDocument/2006/relationships/customXml" Target="../ink/ink878.xml"/><Relationship Id="rId67" Type="http://schemas.openxmlformats.org/officeDocument/2006/relationships/customXml" Target="../ink/ink882.xml"/><Relationship Id="rId103" Type="http://schemas.openxmlformats.org/officeDocument/2006/relationships/customXml" Target="../ink/ink900.xml"/><Relationship Id="rId108" Type="http://schemas.openxmlformats.org/officeDocument/2006/relationships/image" Target="../media/image782.png"/><Relationship Id="rId116" Type="http://schemas.openxmlformats.org/officeDocument/2006/relationships/image" Target="../media/image786.png"/><Relationship Id="rId124" Type="http://schemas.openxmlformats.org/officeDocument/2006/relationships/image" Target="../media/image790.png"/><Relationship Id="rId129" Type="http://schemas.openxmlformats.org/officeDocument/2006/relationships/customXml" Target="../ink/ink913.xml"/><Relationship Id="rId137" Type="http://schemas.openxmlformats.org/officeDocument/2006/relationships/customXml" Target="../ink/ink917.xml"/><Relationship Id="rId20" Type="http://schemas.openxmlformats.org/officeDocument/2006/relationships/image" Target="../media/image738.png"/><Relationship Id="rId41" Type="http://schemas.openxmlformats.org/officeDocument/2006/relationships/customXml" Target="../ink/ink869.xml"/><Relationship Id="rId54" Type="http://schemas.openxmlformats.org/officeDocument/2006/relationships/image" Target="../media/image755.png"/><Relationship Id="rId62" Type="http://schemas.openxmlformats.org/officeDocument/2006/relationships/image" Target="../media/image759.png"/><Relationship Id="rId70" Type="http://schemas.openxmlformats.org/officeDocument/2006/relationships/image" Target="../media/image763.png"/><Relationship Id="rId75" Type="http://schemas.openxmlformats.org/officeDocument/2006/relationships/customXml" Target="../ink/ink886.xml"/><Relationship Id="rId83" Type="http://schemas.openxmlformats.org/officeDocument/2006/relationships/customXml" Target="../ink/ink890.xml"/><Relationship Id="rId88" Type="http://schemas.openxmlformats.org/officeDocument/2006/relationships/image" Target="../media/image772.png"/><Relationship Id="rId91" Type="http://schemas.openxmlformats.org/officeDocument/2006/relationships/customXml" Target="../ink/ink894.xml"/><Relationship Id="rId96" Type="http://schemas.openxmlformats.org/officeDocument/2006/relationships/image" Target="../media/image776.png"/><Relationship Id="rId111" Type="http://schemas.openxmlformats.org/officeDocument/2006/relationships/customXml" Target="../ink/ink904.xml"/><Relationship Id="rId132" Type="http://schemas.openxmlformats.org/officeDocument/2006/relationships/image" Target="../media/image794.png"/><Relationship Id="rId140" Type="http://schemas.openxmlformats.org/officeDocument/2006/relationships/image" Target="../media/image798.png"/><Relationship Id="rId145" Type="http://schemas.openxmlformats.org/officeDocument/2006/relationships/customXml" Target="../ink/ink921.xml"/><Relationship Id="rId153" Type="http://schemas.openxmlformats.org/officeDocument/2006/relationships/customXml" Target="../ink/ink9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0.png"/><Relationship Id="rId15" Type="http://schemas.openxmlformats.org/officeDocument/2006/relationships/customXml" Target="../ink/ink856.xml"/><Relationship Id="rId23" Type="http://schemas.openxmlformats.org/officeDocument/2006/relationships/customXml" Target="../ink/ink860.xml"/><Relationship Id="rId28" Type="http://schemas.openxmlformats.org/officeDocument/2006/relationships/image" Target="../media/image742.png"/><Relationship Id="rId36" Type="http://schemas.openxmlformats.org/officeDocument/2006/relationships/image" Target="../media/image746.png"/><Relationship Id="rId49" Type="http://schemas.openxmlformats.org/officeDocument/2006/relationships/customXml" Target="../ink/ink873.xml"/><Relationship Id="rId57" Type="http://schemas.openxmlformats.org/officeDocument/2006/relationships/customXml" Target="../ink/ink877.xml"/><Relationship Id="rId106" Type="http://schemas.openxmlformats.org/officeDocument/2006/relationships/image" Target="../media/image781.png"/><Relationship Id="rId114" Type="http://schemas.openxmlformats.org/officeDocument/2006/relationships/image" Target="../media/image785.png"/><Relationship Id="rId119" Type="http://schemas.openxmlformats.org/officeDocument/2006/relationships/customXml" Target="../ink/ink908.xml"/><Relationship Id="rId127" Type="http://schemas.openxmlformats.org/officeDocument/2006/relationships/customXml" Target="../ink/ink912.xml"/><Relationship Id="rId10" Type="http://schemas.openxmlformats.org/officeDocument/2006/relationships/image" Target="../media/image733.png"/><Relationship Id="rId31" Type="http://schemas.openxmlformats.org/officeDocument/2006/relationships/customXml" Target="../ink/ink864.xml"/><Relationship Id="rId44" Type="http://schemas.openxmlformats.org/officeDocument/2006/relationships/image" Target="../media/image750.png"/><Relationship Id="rId52" Type="http://schemas.openxmlformats.org/officeDocument/2006/relationships/image" Target="../media/image754.png"/><Relationship Id="rId60" Type="http://schemas.openxmlformats.org/officeDocument/2006/relationships/image" Target="../media/image758.png"/><Relationship Id="rId65" Type="http://schemas.openxmlformats.org/officeDocument/2006/relationships/customXml" Target="../ink/ink881.xml"/><Relationship Id="rId73" Type="http://schemas.openxmlformats.org/officeDocument/2006/relationships/customXml" Target="../ink/ink885.xml"/><Relationship Id="rId78" Type="http://schemas.openxmlformats.org/officeDocument/2006/relationships/image" Target="../media/image767.png"/><Relationship Id="rId81" Type="http://schemas.openxmlformats.org/officeDocument/2006/relationships/customXml" Target="../ink/ink889.xml"/><Relationship Id="rId86" Type="http://schemas.openxmlformats.org/officeDocument/2006/relationships/image" Target="../media/image771.png"/><Relationship Id="rId94" Type="http://schemas.openxmlformats.org/officeDocument/2006/relationships/image" Target="../media/image775.png"/><Relationship Id="rId99" Type="http://schemas.openxmlformats.org/officeDocument/2006/relationships/customXml" Target="../ink/ink898.xml"/><Relationship Id="rId101" Type="http://schemas.openxmlformats.org/officeDocument/2006/relationships/customXml" Target="../ink/ink899.xml"/><Relationship Id="rId122" Type="http://schemas.openxmlformats.org/officeDocument/2006/relationships/image" Target="../media/image789.png"/><Relationship Id="rId130" Type="http://schemas.openxmlformats.org/officeDocument/2006/relationships/image" Target="../media/image793.png"/><Relationship Id="rId135" Type="http://schemas.openxmlformats.org/officeDocument/2006/relationships/customXml" Target="../ink/ink916.xml"/><Relationship Id="rId143" Type="http://schemas.openxmlformats.org/officeDocument/2006/relationships/customXml" Target="../ink/ink920.xml"/><Relationship Id="rId148" Type="http://schemas.openxmlformats.org/officeDocument/2006/relationships/image" Target="../media/image802.png"/><Relationship Id="rId151" Type="http://schemas.openxmlformats.org/officeDocument/2006/relationships/customXml" Target="../ink/ink924.xml"/><Relationship Id="rId4" Type="http://schemas.openxmlformats.org/officeDocument/2006/relationships/image" Target="../media/image5410.png"/><Relationship Id="rId9" Type="http://schemas.openxmlformats.org/officeDocument/2006/relationships/customXml" Target="../ink/ink853.xml"/><Relationship Id="rId13" Type="http://schemas.openxmlformats.org/officeDocument/2006/relationships/customXml" Target="../ink/ink855.xml"/><Relationship Id="rId18" Type="http://schemas.openxmlformats.org/officeDocument/2006/relationships/image" Target="../media/image737.png"/><Relationship Id="rId39" Type="http://schemas.openxmlformats.org/officeDocument/2006/relationships/customXml" Target="../ink/ink868.xml"/><Relationship Id="rId109" Type="http://schemas.openxmlformats.org/officeDocument/2006/relationships/customXml" Target="../ink/ink903.xml"/><Relationship Id="rId34" Type="http://schemas.openxmlformats.org/officeDocument/2006/relationships/image" Target="../media/image745.png"/><Relationship Id="rId50" Type="http://schemas.openxmlformats.org/officeDocument/2006/relationships/image" Target="../media/image753.png"/><Relationship Id="rId55" Type="http://schemas.openxmlformats.org/officeDocument/2006/relationships/customXml" Target="../ink/ink876.xml"/><Relationship Id="rId76" Type="http://schemas.openxmlformats.org/officeDocument/2006/relationships/image" Target="../media/image766.png"/><Relationship Id="rId97" Type="http://schemas.openxmlformats.org/officeDocument/2006/relationships/customXml" Target="../ink/ink897.xml"/><Relationship Id="rId104" Type="http://schemas.openxmlformats.org/officeDocument/2006/relationships/image" Target="../media/image780.png"/><Relationship Id="rId120" Type="http://schemas.openxmlformats.org/officeDocument/2006/relationships/image" Target="../media/image788.png"/><Relationship Id="rId125" Type="http://schemas.openxmlformats.org/officeDocument/2006/relationships/customXml" Target="../ink/ink911.xml"/><Relationship Id="rId141" Type="http://schemas.openxmlformats.org/officeDocument/2006/relationships/customXml" Target="../ink/ink919.xml"/><Relationship Id="rId146" Type="http://schemas.openxmlformats.org/officeDocument/2006/relationships/image" Target="../media/image801.png"/><Relationship Id="rId7" Type="http://schemas.openxmlformats.org/officeDocument/2006/relationships/customXml" Target="../ink/ink852.xml"/><Relationship Id="rId71" Type="http://schemas.openxmlformats.org/officeDocument/2006/relationships/customXml" Target="../ink/ink884.xml"/><Relationship Id="rId92" Type="http://schemas.openxmlformats.org/officeDocument/2006/relationships/image" Target="../media/image774.png"/><Relationship Id="rId2" Type="http://schemas.openxmlformats.org/officeDocument/2006/relationships/image" Target="../media/image732.png"/><Relationship Id="rId29" Type="http://schemas.openxmlformats.org/officeDocument/2006/relationships/customXml" Target="../ink/ink863.xml"/><Relationship Id="rId24" Type="http://schemas.openxmlformats.org/officeDocument/2006/relationships/image" Target="../media/image740.png"/><Relationship Id="rId40" Type="http://schemas.openxmlformats.org/officeDocument/2006/relationships/image" Target="../media/image748.png"/><Relationship Id="rId45" Type="http://schemas.openxmlformats.org/officeDocument/2006/relationships/customXml" Target="../ink/ink871.xml"/><Relationship Id="rId66" Type="http://schemas.openxmlformats.org/officeDocument/2006/relationships/image" Target="../media/image761.png"/><Relationship Id="rId87" Type="http://schemas.openxmlformats.org/officeDocument/2006/relationships/customXml" Target="../ink/ink892.xml"/><Relationship Id="rId110" Type="http://schemas.openxmlformats.org/officeDocument/2006/relationships/image" Target="../media/image783.png"/><Relationship Id="rId115" Type="http://schemas.openxmlformats.org/officeDocument/2006/relationships/customXml" Target="../ink/ink906.xml"/><Relationship Id="rId131" Type="http://schemas.openxmlformats.org/officeDocument/2006/relationships/customXml" Target="../ink/ink914.xml"/><Relationship Id="rId136" Type="http://schemas.openxmlformats.org/officeDocument/2006/relationships/image" Target="../media/image796.png"/><Relationship Id="rId61" Type="http://schemas.openxmlformats.org/officeDocument/2006/relationships/customXml" Target="../ink/ink879.xml"/><Relationship Id="rId82" Type="http://schemas.openxmlformats.org/officeDocument/2006/relationships/image" Target="../media/image769.png"/><Relationship Id="rId152" Type="http://schemas.openxmlformats.org/officeDocument/2006/relationships/image" Target="../media/image804.png"/><Relationship Id="rId19" Type="http://schemas.openxmlformats.org/officeDocument/2006/relationships/customXml" Target="../ink/ink858.xml"/><Relationship Id="rId14" Type="http://schemas.openxmlformats.org/officeDocument/2006/relationships/image" Target="../media/image735.png"/><Relationship Id="rId30" Type="http://schemas.openxmlformats.org/officeDocument/2006/relationships/image" Target="../media/image743.png"/><Relationship Id="rId35" Type="http://schemas.openxmlformats.org/officeDocument/2006/relationships/customXml" Target="../ink/ink866.xml"/><Relationship Id="rId56" Type="http://schemas.openxmlformats.org/officeDocument/2006/relationships/image" Target="../media/image756.png"/><Relationship Id="rId77" Type="http://schemas.openxmlformats.org/officeDocument/2006/relationships/customXml" Target="../ink/ink887.xml"/><Relationship Id="rId100" Type="http://schemas.openxmlformats.org/officeDocument/2006/relationships/image" Target="../media/image778.png"/><Relationship Id="rId105" Type="http://schemas.openxmlformats.org/officeDocument/2006/relationships/customXml" Target="../ink/ink901.xml"/><Relationship Id="rId126" Type="http://schemas.openxmlformats.org/officeDocument/2006/relationships/image" Target="../media/image791.png"/><Relationship Id="rId147" Type="http://schemas.openxmlformats.org/officeDocument/2006/relationships/customXml" Target="../ink/ink922.xml"/><Relationship Id="rId8" Type="http://schemas.openxmlformats.org/officeDocument/2006/relationships/image" Target="../media/image5610.png"/><Relationship Id="rId51" Type="http://schemas.openxmlformats.org/officeDocument/2006/relationships/customXml" Target="../ink/ink874.xml"/><Relationship Id="rId72" Type="http://schemas.openxmlformats.org/officeDocument/2006/relationships/image" Target="../media/image764.png"/><Relationship Id="rId93" Type="http://schemas.openxmlformats.org/officeDocument/2006/relationships/customXml" Target="../ink/ink895.xml"/><Relationship Id="rId98" Type="http://schemas.openxmlformats.org/officeDocument/2006/relationships/image" Target="../media/image777.png"/><Relationship Id="rId121" Type="http://schemas.openxmlformats.org/officeDocument/2006/relationships/customXml" Target="../ink/ink909.xml"/><Relationship Id="rId142" Type="http://schemas.openxmlformats.org/officeDocument/2006/relationships/image" Target="../media/image799.png"/><Relationship Id="rId3" Type="http://schemas.openxmlformats.org/officeDocument/2006/relationships/customXml" Target="../ink/ink8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9.png"/><Relationship Id="rId13" Type="http://schemas.openxmlformats.org/officeDocument/2006/relationships/customXml" Target="../ink/ink931.xml"/><Relationship Id="rId18" Type="http://schemas.openxmlformats.org/officeDocument/2006/relationships/image" Target="../media/image814.png"/><Relationship Id="rId26" Type="http://schemas.openxmlformats.org/officeDocument/2006/relationships/image" Target="../media/image818.png"/><Relationship Id="rId3" Type="http://schemas.openxmlformats.org/officeDocument/2006/relationships/customXml" Target="../ink/ink926.xml"/><Relationship Id="rId21" Type="http://schemas.openxmlformats.org/officeDocument/2006/relationships/customXml" Target="../ink/ink935.xml"/><Relationship Id="rId34" Type="http://schemas.openxmlformats.org/officeDocument/2006/relationships/image" Target="../media/image822.png"/><Relationship Id="rId7" Type="http://schemas.openxmlformats.org/officeDocument/2006/relationships/customXml" Target="../ink/ink928.xml"/><Relationship Id="rId12" Type="http://schemas.openxmlformats.org/officeDocument/2006/relationships/image" Target="../media/image811.png"/><Relationship Id="rId17" Type="http://schemas.openxmlformats.org/officeDocument/2006/relationships/customXml" Target="../ink/ink933.xml"/><Relationship Id="rId25" Type="http://schemas.openxmlformats.org/officeDocument/2006/relationships/customXml" Target="../ink/ink937.xml"/><Relationship Id="rId33" Type="http://schemas.openxmlformats.org/officeDocument/2006/relationships/customXml" Target="../ink/ink941.xml"/><Relationship Id="rId38" Type="http://schemas.openxmlformats.org/officeDocument/2006/relationships/image" Target="../media/image824.png"/><Relationship Id="rId2" Type="http://schemas.openxmlformats.org/officeDocument/2006/relationships/image" Target="../media/image806.png"/><Relationship Id="rId16" Type="http://schemas.openxmlformats.org/officeDocument/2006/relationships/image" Target="../media/image813.png"/><Relationship Id="rId20" Type="http://schemas.openxmlformats.org/officeDocument/2006/relationships/image" Target="../media/image815.png"/><Relationship Id="rId29" Type="http://schemas.openxmlformats.org/officeDocument/2006/relationships/customXml" Target="../ink/ink9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8.png"/><Relationship Id="rId11" Type="http://schemas.openxmlformats.org/officeDocument/2006/relationships/customXml" Target="../ink/ink930.xml"/><Relationship Id="rId24" Type="http://schemas.openxmlformats.org/officeDocument/2006/relationships/image" Target="../media/image817.png"/><Relationship Id="rId32" Type="http://schemas.openxmlformats.org/officeDocument/2006/relationships/image" Target="../media/image821.png"/><Relationship Id="rId37" Type="http://schemas.openxmlformats.org/officeDocument/2006/relationships/customXml" Target="../ink/ink943.xml"/><Relationship Id="rId5" Type="http://schemas.openxmlformats.org/officeDocument/2006/relationships/customXml" Target="../ink/ink927.xml"/><Relationship Id="rId15" Type="http://schemas.openxmlformats.org/officeDocument/2006/relationships/customXml" Target="../ink/ink932.xml"/><Relationship Id="rId23" Type="http://schemas.openxmlformats.org/officeDocument/2006/relationships/customXml" Target="../ink/ink936.xml"/><Relationship Id="rId28" Type="http://schemas.openxmlformats.org/officeDocument/2006/relationships/image" Target="../media/image819.png"/><Relationship Id="rId36" Type="http://schemas.openxmlformats.org/officeDocument/2006/relationships/image" Target="../media/image823.png"/><Relationship Id="rId10" Type="http://schemas.openxmlformats.org/officeDocument/2006/relationships/image" Target="../media/image810.png"/><Relationship Id="rId19" Type="http://schemas.openxmlformats.org/officeDocument/2006/relationships/customXml" Target="../ink/ink934.xml"/><Relationship Id="rId31" Type="http://schemas.openxmlformats.org/officeDocument/2006/relationships/customXml" Target="../ink/ink940.xml"/><Relationship Id="rId4" Type="http://schemas.openxmlformats.org/officeDocument/2006/relationships/image" Target="../media/image807.png"/><Relationship Id="rId9" Type="http://schemas.openxmlformats.org/officeDocument/2006/relationships/customXml" Target="../ink/ink929.xml"/><Relationship Id="rId14" Type="http://schemas.openxmlformats.org/officeDocument/2006/relationships/image" Target="../media/image812.png"/><Relationship Id="rId22" Type="http://schemas.openxmlformats.org/officeDocument/2006/relationships/image" Target="../media/image816.png"/><Relationship Id="rId27" Type="http://schemas.openxmlformats.org/officeDocument/2006/relationships/customXml" Target="../ink/ink938.xml"/><Relationship Id="rId30" Type="http://schemas.openxmlformats.org/officeDocument/2006/relationships/image" Target="../media/image820.png"/><Relationship Id="rId35" Type="http://schemas.openxmlformats.org/officeDocument/2006/relationships/customXml" Target="../ink/ink94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8.png"/><Relationship Id="rId13" Type="http://schemas.openxmlformats.org/officeDocument/2006/relationships/customXml" Target="../ink/ink949.xml"/><Relationship Id="rId18" Type="http://schemas.openxmlformats.org/officeDocument/2006/relationships/image" Target="../media/image833.png"/><Relationship Id="rId26" Type="http://schemas.openxmlformats.org/officeDocument/2006/relationships/image" Target="../media/image837.png"/><Relationship Id="rId3" Type="http://schemas.openxmlformats.org/officeDocument/2006/relationships/customXml" Target="../ink/ink944.xml"/><Relationship Id="rId21" Type="http://schemas.openxmlformats.org/officeDocument/2006/relationships/customXml" Target="../ink/ink953.xml"/><Relationship Id="rId34" Type="http://schemas.openxmlformats.org/officeDocument/2006/relationships/image" Target="../media/image841.png"/><Relationship Id="rId7" Type="http://schemas.openxmlformats.org/officeDocument/2006/relationships/customXml" Target="../ink/ink946.xml"/><Relationship Id="rId12" Type="http://schemas.openxmlformats.org/officeDocument/2006/relationships/image" Target="../media/image830.png"/><Relationship Id="rId17" Type="http://schemas.openxmlformats.org/officeDocument/2006/relationships/customXml" Target="../ink/ink951.xml"/><Relationship Id="rId25" Type="http://schemas.openxmlformats.org/officeDocument/2006/relationships/customXml" Target="../ink/ink955.xml"/><Relationship Id="rId33" Type="http://schemas.openxmlformats.org/officeDocument/2006/relationships/customXml" Target="../ink/ink959.xml"/><Relationship Id="rId38" Type="http://schemas.openxmlformats.org/officeDocument/2006/relationships/image" Target="../media/image843.png"/><Relationship Id="rId2" Type="http://schemas.openxmlformats.org/officeDocument/2006/relationships/image" Target="../media/image825.png"/><Relationship Id="rId16" Type="http://schemas.openxmlformats.org/officeDocument/2006/relationships/image" Target="../media/image832.png"/><Relationship Id="rId20" Type="http://schemas.openxmlformats.org/officeDocument/2006/relationships/image" Target="../media/image834.png"/><Relationship Id="rId29" Type="http://schemas.openxmlformats.org/officeDocument/2006/relationships/customXml" Target="../ink/ink9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7.png"/><Relationship Id="rId11" Type="http://schemas.openxmlformats.org/officeDocument/2006/relationships/customXml" Target="../ink/ink948.xml"/><Relationship Id="rId24" Type="http://schemas.openxmlformats.org/officeDocument/2006/relationships/image" Target="../media/image836.png"/><Relationship Id="rId32" Type="http://schemas.openxmlformats.org/officeDocument/2006/relationships/image" Target="../media/image840.png"/><Relationship Id="rId37" Type="http://schemas.openxmlformats.org/officeDocument/2006/relationships/customXml" Target="../ink/ink961.xml"/><Relationship Id="rId5" Type="http://schemas.openxmlformats.org/officeDocument/2006/relationships/customXml" Target="../ink/ink945.xml"/><Relationship Id="rId15" Type="http://schemas.openxmlformats.org/officeDocument/2006/relationships/customXml" Target="../ink/ink950.xml"/><Relationship Id="rId23" Type="http://schemas.openxmlformats.org/officeDocument/2006/relationships/customXml" Target="../ink/ink954.xml"/><Relationship Id="rId28" Type="http://schemas.openxmlformats.org/officeDocument/2006/relationships/image" Target="../media/image838.png"/><Relationship Id="rId36" Type="http://schemas.openxmlformats.org/officeDocument/2006/relationships/image" Target="../media/image842.png"/><Relationship Id="rId10" Type="http://schemas.openxmlformats.org/officeDocument/2006/relationships/image" Target="../media/image829.png"/><Relationship Id="rId19" Type="http://schemas.openxmlformats.org/officeDocument/2006/relationships/customXml" Target="../ink/ink952.xml"/><Relationship Id="rId31" Type="http://schemas.openxmlformats.org/officeDocument/2006/relationships/customXml" Target="../ink/ink958.xml"/><Relationship Id="rId4" Type="http://schemas.openxmlformats.org/officeDocument/2006/relationships/image" Target="../media/image826.png"/><Relationship Id="rId9" Type="http://schemas.openxmlformats.org/officeDocument/2006/relationships/customXml" Target="../ink/ink947.xml"/><Relationship Id="rId14" Type="http://schemas.openxmlformats.org/officeDocument/2006/relationships/image" Target="../media/image831.png"/><Relationship Id="rId22" Type="http://schemas.openxmlformats.org/officeDocument/2006/relationships/image" Target="../media/image835.png"/><Relationship Id="rId27" Type="http://schemas.openxmlformats.org/officeDocument/2006/relationships/customXml" Target="../ink/ink956.xml"/><Relationship Id="rId30" Type="http://schemas.openxmlformats.org/officeDocument/2006/relationships/image" Target="../media/image839.png"/><Relationship Id="rId35" Type="http://schemas.openxmlformats.org/officeDocument/2006/relationships/customXml" Target="../ink/ink96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5.xml"/><Relationship Id="rId13" Type="http://schemas.openxmlformats.org/officeDocument/2006/relationships/image" Target="../media/image849.png"/><Relationship Id="rId18" Type="http://schemas.openxmlformats.org/officeDocument/2006/relationships/customXml" Target="../ink/ink970.xml"/><Relationship Id="rId26" Type="http://schemas.openxmlformats.org/officeDocument/2006/relationships/customXml" Target="../ink/ink974.xml"/><Relationship Id="rId39" Type="http://schemas.openxmlformats.org/officeDocument/2006/relationships/image" Target="../media/image862.png"/><Relationship Id="rId3" Type="http://schemas.openxmlformats.org/officeDocument/2006/relationships/image" Target="../media/image844.png"/><Relationship Id="rId21" Type="http://schemas.openxmlformats.org/officeDocument/2006/relationships/image" Target="../media/image853.png"/><Relationship Id="rId34" Type="http://schemas.openxmlformats.org/officeDocument/2006/relationships/customXml" Target="../ink/ink978.xml"/><Relationship Id="rId7" Type="http://schemas.openxmlformats.org/officeDocument/2006/relationships/image" Target="../media/image846.png"/><Relationship Id="rId12" Type="http://schemas.openxmlformats.org/officeDocument/2006/relationships/customXml" Target="../ink/ink967.xml"/><Relationship Id="rId17" Type="http://schemas.openxmlformats.org/officeDocument/2006/relationships/image" Target="../media/image851.png"/><Relationship Id="rId25" Type="http://schemas.openxmlformats.org/officeDocument/2006/relationships/image" Target="../media/image855.png"/><Relationship Id="rId33" Type="http://schemas.openxmlformats.org/officeDocument/2006/relationships/image" Target="../media/image859.png"/><Relationship Id="rId38" Type="http://schemas.openxmlformats.org/officeDocument/2006/relationships/customXml" Target="../ink/ink980.xml"/><Relationship Id="rId2" Type="http://schemas.openxmlformats.org/officeDocument/2006/relationships/customXml" Target="../ink/ink962.xml"/><Relationship Id="rId16" Type="http://schemas.openxmlformats.org/officeDocument/2006/relationships/customXml" Target="../ink/ink969.xml"/><Relationship Id="rId20" Type="http://schemas.openxmlformats.org/officeDocument/2006/relationships/customXml" Target="../ink/ink971.xml"/><Relationship Id="rId29" Type="http://schemas.openxmlformats.org/officeDocument/2006/relationships/image" Target="../media/image857.png"/><Relationship Id="rId41" Type="http://schemas.openxmlformats.org/officeDocument/2006/relationships/image" Target="../media/image8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4.xml"/><Relationship Id="rId11" Type="http://schemas.openxmlformats.org/officeDocument/2006/relationships/image" Target="../media/image848.png"/><Relationship Id="rId24" Type="http://schemas.openxmlformats.org/officeDocument/2006/relationships/customXml" Target="../ink/ink973.xml"/><Relationship Id="rId32" Type="http://schemas.openxmlformats.org/officeDocument/2006/relationships/customXml" Target="../ink/ink977.xml"/><Relationship Id="rId37" Type="http://schemas.openxmlformats.org/officeDocument/2006/relationships/image" Target="../media/image861.png"/><Relationship Id="rId40" Type="http://schemas.openxmlformats.org/officeDocument/2006/relationships/customXml" Target="../ink/ink981.xml"/><Relationship Id="rId5" Type="http://schemas.openxmlformats.org/officeDocument/2006/relationships/image" Target="../media/image845.png"/><Relationship Id="rId15" Type="http://schemas.openxmlformats.org/officeDocument/2006/relationships/image" Target="../media/image850.png"/><Relationship Id="rId23" Type="http://schemas.openxmlformats.org/officeDocument/2006/relationships/image" Target="../media/image854.png"/><Relationship Id="rId28" Type="http://schemas.openxmlformats.org/officeDocument/2006/relationships/customXml" Target="../ink/ink975.xml"/><Relationship Id="rId36" Type="http://schemas.openxmlformats.org/officeDocument/2006/relationships/customXml" Target="../ink/ink979.xml"/><Relationship Id="rId10" Type="http://schemas.openxmlformats.org/officeDocument/2006/relationships/customXml" Target="../ink/ink966.xml"/><Relationship Id="rId19" Type="http://schemas.openxmlformats.org/officeDocument/2006/relationships/image" Target="../media/image852.png"/><Relationship Id="rId31" Type="http://schemas.openxmlformats.org/officeDocument/2006/relationships/image" Target="../media/image858.png"/><Relationship Id="rId4" Type="http://schemas.openxmlformats.org/officeDocument/2006/relationships/customXml" Target="../ink/ink963.xml"/><Relationship Id="rId9" Type="http://schemas.openxmlformats.org/officeDocument/2006/relationships/image" Target="../media/image847.png"/><Relationship Id="rId14" Type="http://schemas.openxmlformats.org/officeDocument/2006/relationships/customXml" Target="../ink/ink968.xml"/><Relationship Id="rId22" Type="http://schemas.openxmlformats.org/officeDocument/2006/relationships/customXml" Target="../ink/ink972.xml"/><Relationship Id="rId27" Type="http://schemas.openxmlformats.org/officeDocument/2006/relationships/image" Target="../media/image856.png"/><Relationship Id="rId30" Type="http://schemas.openxmlformats.org/officeDocument/2006/relationships/customXml" Target="../ink/ink976.xml"/><Relationship Id="rId35" Type="http://schemas.openxmlformats.org/officeDocument/2006/relationships/image" Target="../media/image8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70.png"/><Relationship Id="rId117" Type="http://schemas.openxmlformats.org/officeDocument/2006/relationships/customXml" Target="../ink/ink1039.xml"/><Relationship Id="rId21" Type="http://schemas.openxmlformats.org/officeDocument/2006/relationships/customXml" Target="../ink/ink991.xml"/><Relationship Id="rId42" Type="http://schemas.openxmlformats.org/officeDocument/2006/relationships/image" Target="../media/image865.png"/><Relationship Id="rId47" Type="http://schemas.openxmlformats.org/officeDocument/2006/relationships/customXml" Target="../ink/ink1004.xml"/><Relationship Id="rId63" Type="http://schemas.openxmlformats.org/officeDocument/2006/relationships/customXml" Target="../ink/ink1012.xml"/><Relationship Id="rId68" Type="http://schemas.openxmlformats.org/officeDocument/2006/relationships/image" Target="../media/image878.png"/><Relationship Id="rId84" Type="http://schemas.openxmlformats.org/officeDocument/2006/relationships/image" Target="../media/image886.png"/><Relationship Id="rId89" Type="http://schemas.openxmlformats.org/officeDocument/2006/relationships/customXml" Target="../ink/ink1025.xml"/><Relationship Id="rId112" Type="http://schemas.openxmlformats.org/officeDocument/2006/relationships/image" Target="../media/image900.png"/><Relationship Id="rId16" Type="http://schemas.openxmlformats.org/officeDocument/2006/relationships/image" Target="../media/image8420.png"/><Relationship Id="rId107" Type="http://schemas.openxmlformats.org/officeDocument/2006/relationships/customXml" Target="../ink/ink1034.xml"/><Relationship Id="rId11" Type="http://schemas.openxmlformats.org/officeDocument/2006/relationships/customXml" Target="../ink/ink986.xml"/><Relationship Id="rId32" Type="http://schemas.openxmlformats.org/officeDocument/2006/relationships/image" Target="../media/image8500.png"/><Relationship Id="rId37" Type="http://schemas.openxmlformats.org/officeDocument/2006/relationships/customXml" Target="../ink/ink999.xml"/><Relationship Id="rId53" Type="http://schemas.openxmlformats.org/officeDocument/2006/relationships/customXml" Target="../ink/ink1007.xml"/><Relationship Id="rId58" Type="http://schemas.openxmlformats.org/officeDocument/2006/relationships/image" Target="../media/image873.png"/><Relationship Id="rId74" Type="http://schemas.openxmlformats.org/officeDocument/2006/relationships/image" Target="../media/image881.png"/><Relationship Id="rId79" Type="http://schemas.openxmlformats.org/officeDocument/2006/relationships/customXml" Target="../ink/ink1020.xml"/><Relationship Id="rId102" Type="http://schemas.openxmlformats.org/officeDocument/2006/relationships/image" Target="../media/image895.png"/><Relationship Id="rId123" Type="http://schemas.openxmlformats.org/officeDocument/2006/relationships/customXml" Target="../ink/ink1042.xml"/><Relationship Id="rId128" Type="http://schemas.openxmlformats.org/officeDocument/2006/relationships/image" Target="../media/image908.png"/><Relationship Id="rId5" Type="http://schemas.openxmlformats.org/officeDocument/2006/relationships/customXml" Target="../ink/ink983.xml"/><Relationship Id="rId90" Type="http://schemas.openxmlformats.org/officeDocument/2006/relationships/image" Target="../media/image889.png"/><Relationship Id="rId95" Type="http://schemas.openxmlformats.org/officeDocument/2006/relationships/customXml" Target="../ink/ink1028.xml"/><Relationship Id="rId19" Type="http://schemas.openxmlformats.org/officeDocument/2006/relationships/customXml" Target="../ink/ink990.xml"/><Relationship Id="rId14" Type="http://schemas.openxmlformats.org/officeDocument/2006/relationships/image" Target="../media/image8410.png"/><Relationship Id="rId22" Type="http://schemas.openxmlformats.org/officeDocument/2006/relationships/image" Target="../media/image2800.png"/><Relationship Id="rId27" Type="http://schemas.openxmlformats.org/officeDocument/2006/relationships/customXml" Target="../ink/ink994.xml"/><Relationship Id="rId30" Type="http://schemas.openxmlformats.org/officeDocument/2006/relationships/image" Target="../media/image8490.png"/><Relationship Id="rId35" Type="http://schemas.openxmlformats.org/officeDocument/2006/relationships/customXml" Target="../ink/ink998.xml"/><Relationship Id="rId43" Type="http://schemas.openxmlformats.org/officeDocument/2006/relationships/customXml" Target="../ink/ink1002.xml"/><Relationship Id="rId48" Type="http://schemas.openxmlformats.org/officeDocument/2006/relationships/image" Target="../media/image868.png"/><Relationship Id="rId56" Type="http://schemas.openxmlformats.org/officeDocument/2006/relationships/image" Target="../media/image872.png"/><Relationship Id="rId64" Type="http://schemas.openxmlformats.org/officeDocument/2006/relationships/image" Target="../media/image876.png"/><Relationship Id="rId69" Type="http://schemas.openxmlformats.org/officeDocument/2006/relationships/customXml" Target="../ink/ink1015.xml"/><Relationship Id="rId77" Type="http://schemas.openxmlformats.org/officeDocument/2006/relationships/customXml" Target="../ink/ink1019.xml"/><Relationship Id="rId100" Type="http://schemas.openxmlformats.org/officeDocument/2006/relationships/image" Target="../media/image894.png"/><Relationship Id="rId105" Type="http://schemas.openxmlformats.org/officeDocument/2006/relationships/customXml" Target="../ink/ink1033.xml"/><Relationship Id="rId113" Type="http://schemas.openxmlformats.org/officeDocument/2006/relationships/customXml" Target="../ink/ink1037.xml"/><Relationship Id="rId118" Type="http://schemas.openxmlformats.org/officeDocument/2006/relationships/image" Target="../media/image903.png"/><Relationship Id="rId126" Type="http://schemas.openxmlformats.org/officeDocument/2006/relationships/image" Target="../media/image907.png"/><Relationship Id="rId8" Type="http://schemas.openxmlformats.org/officeDocument/2006/relationships/image" Target="../media/image8380.png"/><Relationship Id="rId51" Type="http://schemas.openxmlformats.org/officeDocument/2006/relationships/customXml" Target="../ink/ink1006.xml"/><Relationship Id="rId72" Type="http://schemas.openxmlformats.org/officeDocument/2006/relationships/image" Target="../media/image880.png"/><Relationship Id="rId80" Type="http://schemas.openxmlformats.org/officeDocument/2006/relationships/image" Target="../media/image884.png"/><Relationship Id="rId85" Type="http://schemas.openxmlformats.org/officeDocument/2006/relationships/customXml" Target="../ink/ink1023.xml"/><Relationship Id="rId93" Type="http://schemas.openxmlformats.org/officeDocument/2006/relationships/customXml" Target="../ink/ink1027.xml"/><Relationship Id="rId98" Type="http://schemas.openxmlformats.org/officeDocument/2006/relationships/image" Target="../media/image893.png"/><Relationship Id="rId121" Type="http://schemas.openxmlformats.org/officeDocument/2006/relationships/customXml" Target="../ink/ink1041.xml"/><Relationship Id="rId3" Type="http://schemas.openxmlformats.org/officeDocument/2006/relationships/customXml" Target="../ink/ink982.xml"/><Relationship Id="rId12" Type="http://schemas.openxmlformats.org/officeDocument/2006/relationships/image" Target="../media/image2700.png"/><Relationship Id="rId17" Type="http://schemas.openxmlformats.org/officeDocument/2006/relationships/customXml" Target="../ink/ink989.xml"/><Relationship Id="rId25" Type="http://schemas.openxmlformats.org/officeDocument/2006/relationships/customXml" Target="../ink/ink993.xml"/><Relationship Id="rId33" Type="http://schemas.openxmlformats.org/officeDocument/2006/relationships/customXml" Target="../ink/ink997.xml"/><Relationship Id="rId38" Type="http://schemas.openxmlformats.org/officeDocument/2006/relationships/image" Target="../media/image8530.png"/><Relationship Id="rId46" Type="http://schemas.openxmlformats.org/officeDocument/2006/relationships/image" Target="../media/image867.png"/><Relationship Id="rId59" Type="http://schemas.openxmlformats.org/officeDocument/2006/relationships/customXml" Target="../ink/ink1010.xml"/><Relationship Id="rId67" Type="http://schemas.openxmlformats.org/officeDocument/2006/relationships/customXml" Target="../ink/ink1014.xml"/><Relationship Id="rId103" Type="http://schemas.openxmlformats.org/officeDocument/2006/relationships/customXml" Target="../ink/ink1032.xml"/><Relationship Id="rId108" Type="http://schemas.openxmlformats.org/officeDocument/2006/relationships/image" Target="../media/image898.png"/><Relationship Id="rId116" Type="http://schemas.openxmlformats.org/officeDocument/2006/relationships/image" Target="../media/image902.png"/><Relationship Id="rId124" Type="http://schemas.openxmlformats.org/officeDocument/2006/relationships/image" Target="../media/image906.png"/><Relationship Id="rId20" Type="http://schemas.openxmlformats.org/officeDocument/2006/relationships/image" Target="../media/image8440.png"/><Relationship Id="rId41" Type="http://schemas.openxmlformats.org/officeDocument/2006/relationships/customXml" Target="../ink/ink1001.xml"/><Relationship Id="rId54" Type="http://schemas.openxmlformats.org/officeDocument/2006/relationships/image" Target="../media/image871.png"/><Relationship Id="rId62" Type="http://schemas.openxmlformats.org/officeDocument/2006/relationships/image" Target="../media/image875.png"/><Relationship Id="rId70" Type="http://schemas.openxmlformats.org/officeDocument/2006/relationships/image" Target="../media/image879.png"/><Relationship Id="rId75" Type="http://schemas.openxmlformats.org/officeDocument/2006/relationships/customXml" Target="../ink/ink1018.xml"/><Relationship Id="rId83" Type="http://schemas.openxmlformats.org/officeDocument/2006/relationships/customXml" Target="../ink/ink1022.xml"/><Relationship Id="rId88" Type="http://schemas.openxmlformats.org/officeDocument/2006/relationships/image" Target="../media/image888.png"/><Relationship Id="rId91" Type="http://schemas.openxmlformats.org/officeDocument/2006/relationships/customXml" Target="../ink/ink1026.xml"/><Relationship Id="rId96" Type="http://schemas.openxmlformats.org/officeDocument/2006/relationships/image" Target="../media/image892.png"/><Relationship Id="rId111" Type="http://schemas.openxmlformats.org/officeDocument/2006/relationships/customXml" Target="../ink/ink10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70.png"/><Relationship Id="rId15" Type="http://schemas.openxmlformats.org/officeDocument/2006/relationships/customXml" Target="../ink/ink988.xml"/><Relationship Id="rId23" Type="http://schemas.openxmlformats.org/officeDocument/2006/relationships/customXml" Target="../ink/ink992.xml"/><Relationship Id="rId28" Type="http://schemas.openxmlformats.org/officeDocument/2006/relationships/image" Target="../media/image8480.png"/><Relationship Id="rId36" Type="http://schemas.openxmlformats.org/officeDocument/2006/relationships/image" Target="../media/image8520.png"/><Relationship Id="rId49" Type="http://schemas.openxmlformats.org/officeDocument/2006/relationships/customXml" Target="../ink/ink1005.xml"/><Relationship Id="rId57" Type="http://schemas.openxmlformats.org/officeDocument/2006/relationships/customXml" Target="../ink/ink1009.xml"/><Relationship Id="rId106" Type="http://schemas.openxmlformats.org/officeDocument/2006/relationships/image" Target="../media/image897.png"/><Relationship Id="rId114" Type="http://schemas.openxmlformats.org/officeDocument/2006/relationships/image" Target="../media/image901.png"/><Relationship Id="rId119" Type="http://schemas.openxmlformats.org/officeDocument/2006/relationships/customXml" Target="../ink/ink1040.xml"/><Relationship Id="rId127" Type="http://schemas.openxmlformats.org/officeDocument/2006/relationships/customXml" Target="../ink/ink1044.xml"/><Relationship Id="rId10" Type="http://schemas.openxmlformats.org/officeDocument/2006/relationships/image" Target="../media/image8390.png"/><Relationship Id="rId31" Type="http://schemas.openxmlformats.org/officeDocument/2006/relationships/customXml" Target="../ink/ink996.xml"/><Relationship Id="rId44" Type="http://schemas.openxmlformats.org/officeDocument/2006/relationships/image" Target="../media/image866.png"/><Relationship Id="rId52" Type="http://schemas.openxmlformats.org/officeDocument/2006/relationships/image" Target="../media/image870.png"/><Relationship Id="rId60" Type="http://schemas.openxmlformats.org/officeDocument/2006/relationships/image" Target="../media/image874.png"/><Relationship Id="rId65" Type="http://schemas.openxmlformats.org/officeDocument/2006/relationships/customXml" Target="../ink/ink1013.xml"/><Relationship Id="rId73" Type="http://schemas.openxmlformats.org/officeDocument/2006/relationships/customXml" Target="../ink/ink1017.xml"/><Relationship Id="rId78" Type="http://schemas.openxmlformats.org/officeDocument/2006/relationships/image" Target="../media/image883.png"/><Relationship Id="rId81" Type="http://schemas.openxmlformats.org/officeDocument/2006/relationships/customXml" Target="../ink/ink1021.xml"/><Relationship Id="rId86" Type="http://schemas.openxmlformats.org/officeDocument/2006/relationships/image" Target="../media/image887.png"/><Relationship Id="rId94" Type="http://schemas.openxmlformats.org/officeDocument/2006/relationships/image" Target="../media/image891.png"/><Relationship Id="rId99" Type="http://schemas.openxmlformats.org/officeDocument/2006/relationships/customXml" Target="../ink/ink1030.xml"/><Relationship Id="rId101" Type="http://schemas.openxmlformats.org/officeDocument/2006/relationships/customXml" Target="../ink/ink1031.xml"/><Relationship Id="rId122" Type="http://schemas.openxmlformats.org/officeDocument/2006/relationships/image" Target="../media/image905.png"/><Relationship Id="rId4" Type="http://schemas.openxmlformats.org/officeDocument/2006/relationships/image" Target="../media/image8360.png"/><Relationship Id="rId9" Type="http://schemas.openxmlformats.org/officeDocument/2006/relationships/customXml" Target="../ink/ink985.xml"/><Relationship Id="rId13" Type="http://schemas.openxmlformats.org/officeDocument/2006/relationships/customXml" Target="../ink/ink987.xml"/><Relationship Id="rId18" Type="http://schemas.openxmlformats.org/officeDocument/2006/relationships/image" Target="../media/image8430.png"/><Relationship Id="rId39" Type="http://schemas.openxmlformats.org/officeDocument/2006/relationships/customXml" Target="../ink/ink1000.xml"/><Relationship Id="rId109" Type="http://schemas.openxmlformats.org/officeDocument/2006/relationships/customXml" Target="../ink/ink1035.xml"/><Relationship Id="rId34" Type="http://schemas.openxmlformats.org/officeDocument/2006/relationships/image" Target="../media/image8510.png"/><Relationship Id="rId50" Type="http://schemas.openxmlformats.org/officeDocument/2006/relationships/image" Target="../media/image869.png"/><Relationship Id="rId55" Type="http://schemas.openxmlformats.org/officeDocument/2006/relationships/customXml" Target="../ink/ink1008.xml"/><Relationship Id="rId76" Type="http://schemas.openxmlformats.org/officeDocument/2006/relationships/image" Target="../media/image882.png"/><Relationship Id="rId97" Type="http://schemas.openxmlformats.org/officeDocument/2006/relationships/customXml" Target="../ink/ink1029.xml"/><Relationship Id="rId104" Type="http://schemas.openxmlformats.org/officeDocument/2006/relationships/image" Target="../media/image896.png"/><Relationship Id="rId120" Type="http://schemas.openxmlformats.org/officeDocument/2006/relationships/image" Target="../media/image904.png"/><Relationship Id="rId125" Type="http://schemas.openxmlformats.org/officeDocument/2006/relationships/customXml" Target="../ink/ink1043.xml"/><Relationship Id="rId7" Type="http://schemas.openxmlformats.org/officeDocument/2006/relationships/customXml" Target="../ink/ink984.xml"/><Relationship Id="rId71" Type="http://schemas.openxmlformats.org/officeDocument/2006/relationships/customXml" Target="../ink/ink1016.xml"/><Relationship Id="rId92" Type="http://schemas.openxmlformats.org/officeDocument/2006/relationships/image" Target="../media/image890.png"/><Relationship Id="rId2" Type="http://schemas.openxmlformats.org/officeDocument/2006/relationships/image" Target="../media/image864.png"/><Relationship Id="rId29" Type="http://schemas.openxmlformats.org/officeDocument/2006/relationships/customXml" Target="../ink/ink995.xml"/><Relationship Id="rId24" Type="http://schemas.openxmlformats.org/officeDocument/2006/relationships/image" Target="../media/image8460.png"/><Relationship Id="rId40" Type="http://schemas.openxmlformats.org/officeDocument/2006/relationships/image" Target="../media/image8540.png"/><Relationship Id="rId45" Type="http://schemas.openxmlformats.org/officeDocument/2006/relationships/customXml" Target="../ink/ink1003.xml"/><Relationship Id="rId66" Type="http://schemas.openxmlformats.org/officeDocument/2006/relationships/image" Target="../media/image877.png"/><Relationship Id="rId87" Type="http://schemas.openxmlformats.org/officeDocument/2006/relationships/customXml" Target="../ink/ink1024.xml"/><Relationship Id="rId110" Type="http://schemas.openxmlformats.org/officeDocument/2006/relationships/image" Target="../media/image899.png"/><Relationship Id="rId115" Type="http://schemas.openxmlformats.org/officeDocument/2006/relationships/customXml" Target="../ink/ink1038.xml"/><Relationship Id="rId61" Type="http://schemas.openxmlformats.org/officeDocument/2006/relationships/customXml" Target="../ink/ink1011.xml"/><Relationship Id="rId82" Type="http://schemas.openxmlformats.org/officeDocument/2006/relationships/image" Target="../media/image88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117" Type="http://schemas.openxmlformats.org/officeDocument/2006/relationships/image" Target="../media/image56.png"/><Relationship Id="rId21" Type="http://schemas.openxmlformats.org/officeDocument/2006/relationships/image" Target="../media/image1011.png"/><Relationship Id="rId42" Type="http://schemas.openxmlformats.org/officeDocument/2006/relationships/customXml" Target="../ink/ink59.xml"/><Relationship Id="rId47" Type="http://schemas.openxmlformats.org/officeDocument/2006/relationships/image" Target="../media/image2310.png"/><Relationship Id="rId63" Type="http://schemas.openxmlformats.org/officeDocument/2006/relationships/image" Target="../media/image3110.png"/><Relationship Id="rId68" Type="http://schemas.openxmlformats.org/officeDocument/2006/relationships/customXml" Target="../ink/ink72.xml"/><Relationship Id="rId84" Type="http://schemas.openxmlformats.org/officeDocument/2006/relationships/customXml" Target="../ink/ink80.xml"/><Relationship Id="rId89" Type="http://schemas.openxmlformats.org/officeDocument/2006/relationships/image" Target="../media/image44.png"/><Relationship Id="rId112" Type="http://schemas.openxmlformats.org/officeDocument/2006/relationships/customXml" Target="../ink/ink94.xml"/><Relationship Id="rId133" Type="http://schemas.openxmlformats.org/officeDocument/2006/relationships/image" Target="../media/image64.png"/><Relationship Id="rId16" Type="http://schemas.openxmlformats.org/officeDocument/2006/relationships/customXml" Target="../ink/ink46.xml"/><Relationship Id="rId107" Type="http://schemas.openxmlformats.org/officeDocument/2006/relationships/image" Target="../media/image51.png"/><Relationship Id="rId11" Type="http://schemas.openxmlformats.org/officeDocument/2006/relationships/image" Target="../media/image5100.png"/><Relationship Id="rId32" Type="http://schemas.openxmlformats.org/officeDocument/2006/relationships/customXml" Target="../ink/ink54.xml"/><Relationship Id="rId37" Type="http://schemas.openxmlformats.org/officeDocument/2006/relationships/image" Target="../media/image1810.png"/><Relationship Id="rId53" Type="http://schemas.openxmlformats.org/officeDocument/2006/relationships/image" Target="../media/image2610.png"/><Relationship Id="rId58" Type="http://schemas.openxmlformats.org/officeDocument/2006/relationships/customXml" Target="../ink/ink67.xml"/><Relationship Id="rId74" Type="http://schemas.openxmlformats.org/officeDocument/2006/relationships/customXml" Target="../ink/ink75.xml"/><Relationship Id="rId79" Type="http://schemas.openxmlformats.org/officeDocument/2006/relationships/image" Target="../media/image3910.png"/><Relationship Id="rId102" Type="http://schemas.openxmlformats.org/officeDocument/2006/relationships/customXml" Target="../ink/ink89.xml"/><Relationship Id="rId123" Type="http://schemas.openxmlformats.org/officeDocument/2006/relationships/image" Target="../media/image59.png"/><Relationship Id="rId128" Type="http://schemas.openxmlformats.org/officeDocument/2006/relationships/customXml" Target="../ink/ink102.xml"/><Relationship Id="rId90" Type="http://schemas.openxmlformats.org/officeDocument/2006/relationships/customXml" Target="../ink/ink83.xml"/><Relationship Id="rId95" Type="http://schemas.openxmlformats.org/officeDocument/2006/relationships/image" Target="../media/image2100.png"/><Relationship Id="rId19" Type="http://schemas.openxmlformats.org/officeDocument/2006/relationships/image" Target="../media/image910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1310.png"/><Relationship Id="rId30" Type="http://schemas.openxmlformats.org/officeDocument/2006/relationships/customXml" Target="../ink/ink53.xml"/><Relationship Id="rId35" Type="http://schemas.openxmlformats.org/officeDocument/2006/relationships/image" Target="../media/image1710.png"/><Relationship Id="rId43" Type="http://schemas.openxmlformats.org/officeDocument/2006/relationships/image" Target="../media/image2110.png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70.xml"/><Relationship Id="rId69" Type="http://schemas.openxmlformats.org/officeDocument/2006/relationships/image" Target="../media/image3410.png"/><Relationship Id="rId77" Type="http://schemas.openxmlformats.org/officeDocument/2006/relationships/image" Target="../media/image3810.png"/><Relationship Id="rId100" Type="http://schemas.openxmlformats.org/officeDocument/2006/relationships/customXml" Target="../ink/ink88.xml"/><Relationship Id="rId105" Type="http://schemas.openxmlformats.org/officeDocument/2006/relationships/image" Target="../media/image50.png"/><Relationship Id="rId113" Type="http://schemas.openxmlformats.org/officeDocument/2006/relationships/image" Target="../media/image54.png"/><Relationship Id="rId118" Type="http://schemas.openxmlformats.org/officeDocument/2006/relationships/customXml" Target="../ink/ink97.xml"/><Relationship Id="rId126" Type="http://schemas.openxmlformats.org/officeDocument/2006/relationships/customXml" Target="../ink/ink101.xml"/><Relationship Id="rId8" Type="http://schemas.openxmlformats.org/officeDocument/2006/relationships/customXml" Target="../ink/ink42.xml"/><Relationship Id="rId51" Type="http://schemas.openxmlformats.org/officeDocument/2006/relationships/image" Target="../media/image2510.png"/><Relationship Id="rId72" Type="http://schemas.openxmlformats.org/officeDocument/2006/relationships/customXml" Target="../ink/ink74.xml"/><Relationship Id="rId80" Type="http://schemas.openxmlformats.org/officeDocument/2006/relationships/customXml" Target="../ink/ink78.xml"/><Relationship Id="rId85" Type="http://schemas.openxmlformats.org/officeDocument/2006/relationships/image" Target="../media/image42.png"/><Relationship Id="rId93" Type="http://schemas.openxmlformats.org/officeDocument/2006/relationships/image" Target="../media/image1100.png"/><Relationship Id="rId98" Type="http://schemas.openxmlformats.org/officeDocument/2006/relationships/customXml" Target="../ink/ink87.xml"/><Relationship Id="rId121" Type="http://schemas.openxmlformats.org/officeDocument/2006/relationships/image" Target="../media/image58.png"/><Relationship Id="rId12" Type="http://schemas.openxmlformats.org/officeDocument/2006/relationships/customXml" Target="../ink/ink44.xml"/><Relationship Id="rId17" Type="http://schemas.openxmlformats.org/officeDocument/2006/relationships/image" Target="../media/image810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2910.png"/><Relationship Id="rId67" Type="http://schemas.openxmlformats.org/officeDocument/2006/relationships/image" Target="../media/image3310.png"/><Relationship Id="rId103" Type="http://schemas.openxmlformats.org/officeDocument/2006/relationships/image" Target="../media/image49.png"/><Relationship Id="rId108" Type="http://schemas.openxmlformats.org/officeDocument/2006/relationships/customXml" Target="../ink/ink92.xml"/><Relationship Id="rId116" Type="http://schemas.openxmlformats.org/officeDocument/2006/relationships/customXml" Target="../ink/ink96.xml"/><Relationship Id="rId124" Type="http://schemas.openxmlformats.org/officeDocument/2006/relationships/customXml" Target="../ink/ink100.xml"/><Relationship Id="rId129" Type="http://schemas.openxmlformats.org/officeDocument/2006/relationships/image" Target="../media/image62.png"/><Relationship Id="rId20" Type="http://schemas.openxmlformats.org/officeDocument/2006/relationships/customXml" Target="../ink/ink48.xml"/><Relationship Id="rId41" Type="http://schemas.openxmlformats.org/officeDocument/2006/relationships/image" Target="../media/image2010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75" Type="http://schemas.openxmlformats.org/officeDocument/2006/relationships/image" Target="../media/image3710.png"/><Relationship Id="rId83" Type="http://schemas.openxmlformats.org/officeDocument/2006/relationships/image" Target="../media/image41.png"/><Relationship Id="rId88" Type="http://schemas.openxmlformats.org/officeDocument/2006/relationships/customXml" Target="../ink/ink82.xml"/><Relationship Id="rId91" Type="http://schemas.openxmlformats.org/officeDocument/2006/relationships/image" Target="../media/image45.png"/><Relationship Id="rId96" Type="http://schemas.openxmlformats.org/officeDocument/2006/relationships/customXml" Target="../ink/ink86.xml"/><Relationship Id="rId111" Type="http://schemas.openxmlformats.org/officeDocument/2006/relationships/image" Target="../media/image53.png"/><Relationship Id="rId132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100.png"/><Relationship Id="rId23" Type="http://schemas.openxmlformats.org/officeDocument/2006/relationships/image" Target="../media/image1111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2410.png"/><Relationship Id="rId57" Type="http://schemas.openxmlformats.org/officeDocument/2006/relationships/image" Target="../media/image2810.png"/><Relationship Id="rId106" Type="http://schemas.openxmlformats.org/officeDocument/2006/relationships/customXml" Target="../ink/ink91.xml"/><Relationship Id="rId114" Type="http://schemas.openxmlformats.org/officeDocument/2006/relationships/customXml" Target="../ink/ink95.xml"/><Relationship Id="rId119" Type="http://schemas.openxmlformats.org/officeDocument/2006/relationships/image" Target="../media/image57.png"/><Relationship Id="rId127" Type="http://schemas.openxmlformats.org/officeDocument/2006/relationships/image" Target="../media/image61.png"/><Relationship Id="rId10" Type="http://schemas.openxmlformats.org/officeDocument/2006/relationships/customXml" Target="../ink/ink43.xml"/><Relationship Id="rId31" Type="http://schemas.openxmlformats.org/officeDocument/2006/relationships/image" Target="../media/image1510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3210.png"/><Relationship Id="rId73" Type="http://schemas.openxmlformats.org/officeDocument/2006/relationships/image" Target="../media/image3610.png"/><Relationship Id="rId78" Type="http://schemas.openxmlformats.org/officeDocument/2006/relationships/customXml" Target="../ink/ink77.xml"/><Relationship Id="rId81" Type="http://schemas.openxmlformats.org/officeDocument/2006/relationships/image" Target="../media/image4010.png"/><Relationship Id="rId86" Type="http://schemas.openxmlformats.org/officeDocument/2006/relationships/customXml" Target="../ink/ink81.xml"/><Relationship Id="rId94" Type="http://schemas.openxmlformats.org/officeDocument/2006/relationships/customXml" Target="../ink/ink85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customXml" Target="../ink/ink99.xml"/><Relationship Id="rId130" Type="http://schemas.openxmlformats.org/officeDocument/2006/relationships/customXml" Target="../ink/ink103.xml"/><Relationship Id="rId9" Type="http://schemas.openxmlformats.org/officeDocument/2006/relationships/image" Target="../media/image4100.png"/><Relationship Id="rId13" Type="http://schemas.openxmlformats.org/officeDocument/2006/relationships/image" Target="../media/image6100.png"/><Relationship Id="rId18" Type="http://schemas.openxmlformats.org/officeDocument/2006/relationships/customXml" Target="../ink/ink47.xml"/><Relationship Id="rId39" Type="http://schemas.openxmlformats.org/officeDocument/2006/relationships/image" Target="../media/image1910.png"/><Relationship Id="rId109" Type="http://schemas.openxmlformats.org/officeDocument/2006/relationships/image" Target="../media/image52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2710.png"/><Relationship Id="rId76" Type="http://schemas.openxmlformats.org/officeDocument/2006/relationships/customXml" Target="../ink/ink76.xml"/><Relationship Id="rId97" Type="http://schemas.openxmlformats.org/officeDocument/2006/relationships/image" Target="../media/image46.png"/><Relationship Id="rId104" Type="http://schemas.openxmlformats.org/officeDocument/2006/relationships/customXml" Target="../ink/ink90.xml"/><Relationship Id="rId120" Type="http://schemas.openxmlformats.org/officeDocument/2006/relationships/customXml" Target="../ink/ink98.xml"/><Relationship Id="rId125" Type="http://schemas.openxmlformats.org/officeDocument/2006/relationships/image" Target="../media/image60.png"/><Relationship Id="rId7" Type="http://schemas.openxmlformats.org/officeDocument/2006/relationships/image" Target="../media/image3100.png"/><Relationship Id="rId71" Type="http://schemas.openxmlformats.org/officeDocument/2006/relationships/image" Target="../media/image3510.png"/><Relationship Id="rId92" Type="http://schemas.openxmlformats.org/officeDocument/2006/relationships/customXml" Target="../ink/ink84.xml"/><Relationship Id="rId2" Type="http://schemas.openxmlformats.org/officeDocument/2006/relationships/customXml" Target="../ink/ink41.xml"/><Relationship Id="rId29" Type="http://schemas.openxmlformats.org/officeDocument/2006/relationships/image" Target="../media/image1410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2210.png"/><Relationship Id="rId66" Type="http://schemas.openxmlformats.org/officeDocument/2006/relationships/customXml" Target="../ink/ink71.xml"/><Relationship Id="rId87" Type="http://schemas.openxmlformats.org/officeDocument/2006/relationships/image" Target="../media/image43.png"/><Relationship Id="rId110" Type="http://schemas.openxmlformats.org/officeDocument/2006/relationships/customXml" Target="../ink/ink93.xml"/><Relationship Id="rId115" Type="http://schemas.openxmlformats.org/officeDocument/2006/relationships/image" Target="../media/image55.png"/><Relationship Id="rId131" Type="http://schemas.openxmlformats.org/officeDocument/2006/relationships/image" Target="../media/image63.png"/><Relationship Id="rId61" Type="http://schemas.openxmlformats.org/officeDocument/2006/relationships/image" Target="../media/image3010.png"/><Relationship Id="rId82" Type="http://schemas.openxmlformats.org/officeDocument/2006/relationships/customXml" Target="../ink/ink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70.png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customXml" Target="../ink/ink110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20" Type="http://schemas.openxmlformats.org/officeDocument/2006/relationships/customXml" Target="../ink/ink114.xml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69.png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118.xml"/><Relationship Id="rId10" Type="http://schemas.openxmlformats.org/officeDocument/2006/relationships/customXml" Target="../ink/ink109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" Type="http://schemas.openxmlformats.org/officeDocument/2006/relationships/customXml" Target="../ink/ink106.xml"/><Relationship Id="rId9" Type="http://schemas.openxmlformats.org/officeDocument/2006/relationships/image" Target="../media/image68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77.png"/><Relationship Id="rId30" Type="http://schemas.openxmlformats.org/officeDocument/2006/relationships/customXml" Target="../ink/ink11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99.png"/><Relationship Id="rId3" Type="http://schemas.openxmlformats.org/officeDocument/2006/relationships/image" Target="../media/image81.png"/><Relationship Id="rId21" Type="http://schemas.openxmlformats.org/officeDocument/2006/relationships/image" Target="../media/image90.png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03.png"/><Relationship Id="rId50" Type="http://schemas.openxmlformats.org/officeDocument/2006/relationships/customXml" Target="../ink/ink145.xml"/><Relationship Id="rId7" Type="http://schemas.openxmlformats.org/officeDocument/2006/relationships/image" Target="../media/image83.png"/><Relationship Id="rId12" Type="http://schemas.openxmlformats.org/officeDocument/2006/relationships/customXml" Target="../ink/ink126.xml"/><Relationship Id="rId17" Type="http://schemas.openxmlformats.org/officeDocument/2006/relationships/image" Target="../media/image88.png"/><Relationship Id="rId25" Type="http://schemas.openxmlformats.org/officeDocument/2006/relationships/image" Target="../media/image92.png"/><Relationship Id="rId33" Type="http://schemas.openxmlformats.org/officeDocument/2006/relationships/image" Target="../media/image96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94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85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98.png"/><Relationship Id="rId40" Type="http://schemas.openxmlformats.org/officeDocument/2006/relationships/customXml" Target="../ink/ink140.xml"/><Relationship Id="rId45" Type="http://schemas.openxmlformats.org/officeDocument/2006/relationships/image" Target="../media/image102.png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1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04.png"/><Relationship Id="rId10" Type="http://schemas.openxmlformats.org/officeDocument/2006/relationships/customXml" Target="../ink/ink125.xml"/><Relationship Id="rId19" Type="http://schemas.openxmlformats.org/officeDocument/2006/relationships/image" Target="../media/image89.png"/><Relationship Id="rId31" Type="http://schemas.openxmlformats.org/officeDocument/2006/relationships/image" Target="../media/image95.png"/><Relationship Id="rId44" Type="http://schemas.openxmlformats.org/officeDocument/2006/relationships/customXml" Target="../ink/ink142.xml"/><Relationship Id="rId4" Type="http://schemas.openxmlformats.org/officeDocument/2006/relationships/customXml" Target="../ink/ink122.xml"/><Relationship Id="rId9" Type="http://schemas.openxmlformats.org/officeDocument/2006/relationships/image" Target="../media/image84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93.png"/><Relationship Id="rId30" Type="http://schemas.openxmlformats.org/officeDocument/2006/relationships/customXml" Target="../ink/ink135.xml"/><Relationship Id="rId35" Type="http://schemas.openxmlformats.org/officeDocument/2006/relationships/image" Target="../media/image97.png"/><Relationship Id="rId43" Type="http://schemas.openxmlformats.org/officeDocument/2006/relationships/image" Target="../media/image101.png"/><Relationship Id="rId48" Type="http://schemas.openxmlformats.org/officeDocument/2006/relationships/customXml" Target="../ink/ink144.xml"/><Relationship Id="rId8" Type="http://schemas.openxmlformats.org/officeDocument/2006/relationships/customXml" Target="../ink/ink124.xml"/><Relationship Id="rId51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1.xml"/><Relationship Id="rId18" Type="http://schemas.openxmlformats.org/officeDocument/2006/relationships/image" Target="../media/image114.png"/><Relationship Id="rId26" Type="http://schemas.openxmlformats.org/officeDocument/2006/relationships/image" Target="../media/image118.png"/><Relationship Id="rId39" Type="http://schemas.openxmlformats.org/officeDocument/2006/relationships/customXml" Target="../ink/ink164.xml"/><Relationship Id="rId21" Type="http://schemas.openxmlformats.org/officeDocument/2006/relationships/customXml" Target="../ink/ink155.xml"/><Relationship Id="rId34" Type="http://schemas.openxmlformats.org/officeDocument/2006/relationships/image" Target="../media/image122.png"/><Relationship Id="rId42" Type="http://schemas.openxmlformats.org/officeDocument/2006/relationships/image" Target="../media/image126.png"/><Relationship Id="rId47" Type="http://schemas.openxmlformats.org/officeDocument/2006/relationships/customXml" Target="../ink/ink168.xml"/><Relationship Id="rId50" Type="http://schemas.openxmlformats.org/officeDocument/2006/relationships/image" Target="../media/image130.png"/><Relationship Id="rId55" Type="http://schemas.openxmlformats.org/officeDocument/2006/relationships/customXml" Target="../ink/ink172.xml"/><Relationship Id="rId63" Type="http://schemas.openxmlformats.org/officeDocument/2006/relationships/customXml" Target="../ink/ink176.xml"/><Relationship Id="rId68" Type="http://schemas.openxmlformats.org/officeDocument/2006/relationships/image" Target="../media/image139.png"/><Relationship Id="rId76" Type="http://schemas.openxmlformats.org/officeDocument/2006/relationships/image" Target="../media/image143.png"/><Relationship Id="rId84" Type="http://schemas.openxmlformats.org/officeDocument/2006/relationships/image" Target="../media/image147.png"/><Relationship Id="rId89" Type="http://schemas.openxmlformats.org/officeDocument/2006/relationships/customXml" Target="../ink/ink189.xml"/><Relationship Id="rId7" Type="http://schemas.openxmlformats.org/officeDocument/2006/relationships/customXml" Target="../ink/ink148.xml"/><Relationship Id="rId71" Type="http://schemas.openxmlformats.org/officeDocument/2006/relationships/customXml" Target="../ink/ink180.xml"/><Relationship Id="rId92" Type="http://schemas.openxmlformats.org/officeDocument/2006/relationships/image" Target="../media/image151.png"/><Relationship Id="rId2" Type="http://schemas.openxmlformats.org/officeDocument/2006/relationships/image" Target="../media/image106.png"/><Relationship Id="rId16" Type="http://schemas.openxmlformats.org/officeDocument/2006/relationships/image" Target="../media/image113.png"/><Relationship Id="rId29" Type="http://schemas.openxmlformats.org/officeDocument/2006/relationships/customXml" Target="../ink/ink159.xml"/><Relationship Id="rId11" Type="http://schemas.openxmlformats.org/officeDocument/2006/relationships/customXml" Target="../ink/ink150.xml"/><Relationship Id="rId24" Type="http://schemas.openxmlformats.org/officeDocument/2006/relationships/image" Target="../media/image117.png"/><Relationship Id="rId32" Type="http://schemas.openxmlformats.org/officeDocument/2006/relationships/image" Target="../media/image121.png"/><Relationship Id="rId37" Type="http://schemas.openxmlformats.org/officeDocument/2006/relationships/customXml" Target="../ink/ink163.xml"/><Relationship Id="rId40" Type="http://schemas.openxmlformats.org/officeDocument/2006/relationships/image" Target="../media/image125.png"/><Relationship Id="rId45" Type="http://schemas.openxmlformats.org/officeDocument/2006/relationships/customXml" Target="../ink/ink167.xml"/><Relationship Id="rId53" Type="http://schemas.openxmlformats.org/officeDocument/2006/relationships/customXml" Target="../ink/ink171.xml"/><Relationship Id="rId58" Type="http://schemas.openxmlformats.org/officeDocument/2006/relationships/image" Target="../media/image134.png"/><Relationship Id="rId66" Type="http://schemas.openxmlformats.org/officeDocument/2006/relationships/image" Target="../media/image138.png"/><Relationship Id="rId74" Type="http://schemas.openxmlformats.org/officeDocument/2006/relationships/image" Target="../media/image142.png"/><Relationship Id="rId79" Type="http://schemas.openxmlformats.org/officeDocument/2006/relationships/customXml" Target="../ink/ink184.xml"/><Relationship Id="rId87" Type="http://schemas.openxmlformats.org/officeDocument/2006/relationships/customXml" Target="../ink/ink188.xml"/><Relationship Id="rId5" Type="http://schemas.openxmlformats.org/officeDocument/2006/relationships/customXml" Target="../ink/ink147.xml"/><Relationship Id="rId61" Type="http://schemas.openxmlformats.org/officeDocument/2006/relationships/customXml" Target="../ink/ink175.xml"/><Relationship Id="rId82" Type="http://schemas.openxmlformats.org/officeDocument/2006/relationships/image" Target="../media/image146.png"/><Relationship Id="rId90" Type="http://schemas.openxmlformats.org/officeDocument/2006/relationships/image" Target="../media/image150.png"/><Relationship Id="rId19" Type="http://schemas.openxmlformats.org/officeDocument/2006/relationships/customXml" Target="../ink/ink154.xml"/><Relationship Id="rId14" Type="http://schemas.openxmlformats.org/officeDocument/2006/relationships/image" Target="../media/image112.png"/><Relationship Id="rId22" Type="http://schemas.openxmlformats.org/officeDocument/2006/relationships/image" Target="../media/image116.png"/><Relationship Id="rId27" Type="http://schemas.openxmlformats.org/officeDocument/2006/relationships/customXml" Target="../ink/ink158.xml"/><Relationship Id="rId30" Type="http://schemas.openxmlformats.org/officeDocument/2006/relationships/image" Target="../media/image120.png"/><Relationship Id="rId35" Type="http://schemas.openxmlformats.org/officeDocument/2006/relationships/customXml" Target="../ink/ink162.xml"/><Relationship Id="rId43" Type="http://schemas.openxmlformats.org/officeDocument/2006/relationships/customXml" Target="../ink/ink166.xml"/><Relationship Id="rId48" Type="http://schemas.openxmlformats.org/officeDocument/2006/relationships/image" Target="../media/image129.png"/><Relationship Id="rId56" Type="http://schemas.openxmlformats.org/officeDocument/2006/relationships/image" Target="../media/image133.png"/><Relationship Id="rId64" Type="http://schemas.openxmlformats.org/officeDocument/2006/relationships/image" Target="../media/image137.png"/><Relationship Id="rId69" Type="http://schemas.openxmlformats.org/officeDocument/2006/relationships/customXml" Target="../ink/ink179.xml"/><Relationship Id="rId77" Type="http://schemas.openxmlformats.org/officeDocument/2006/relationships/customXml" Target="../ink/ink183.xml"/><Relationship Id="rId8" Type="http://schemas.openxmlformats.org/officeDocument/2006/relationships/image" Target="../media/image109.png"/><Relationship Id="rId51" Type="http://schemas.openxmlformats.org/officeDocument/2006/relationships/customXml" Target="../ink/ink170.xml"/><Relationship Id="rId72" Type="http://schemas.openxmlformats.org/officeDocument/2006/relationships/image" Target="../media/image141.png"/><Relationship Id="rId80" Type="http://schemas.openxmlformats.org/officeDocument/2006/relationships/image" Target="../media/image145.png"/><Relationship Id="rId85" Type="http://schemas.openxmlformats.org/officeDocument/2006/relationships/customXml" Target="../ink/ink187.xml"/><Relationship Id="rId93" Type="http://schemas.openxmlformats.org/officeDocument/2006/relationships/customXml" Target="../ink/ink191.xml"/><Relationship Id="rId3" Type="http://schemas.openxmlformats.org/officeDocument/2006/relationships/customXml" Target="../ink/ink146.xml"/><Relationship Id="rId12" Type="http://schemas.openxmlformats.org/officeDocument/2006/relationships/image" Target="../media/image111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124.png"/><Relationship Id="rId46" Type="http://schemas.openxmlformats.org/officeDocument/2006/relationships/image" Target="../media/image128.png"/><Relationship Id="rId59" Type="http://schemas.openxmlformats.org/officeDocument/2006/relationships/customXml" Target="../ink/ink174.xml"/><Relationship Id="rId67" Type="http://schemas.openxmlformats.org/officeDocument/2006/relationships/customXml" Target="../ink/ink178.xml"/><Relationship Id="rId20" Type="http://schemas.openxmlformats.org/officeDocument/2006/relationships/image" Target="../media/image115.png"/><Relationship Id="rId41" Type="http://schemas.openxmlformats.org/officeDocument/2006/relationships/customXml" Target="../ink/ink165.xml"/><Relationship Id="rId54" Type="http://schemas.openxmlformats.org/officeDocument/2006/relationships/image" Target="../media/image132.png"/><Relationship Id="rId62" Type="http://schemas.openxmlformats.org/officeDocument/2006/relationships/image" Target="../media/image136.png"/><Relationship Id="rId70" Type="http://schemas.openxmlformats.org/officeDocument/2006/relationships/image" Target="../media/image140.png"/><Relationship Id="rId75" Type="http://schemas.openxmlformats.org/officeDocument/2006/relationships/customXml" Target="../ink/ink182.xml"/><Relationship Id="rId83" Type="http://schemas.openxmlformats.org/officeDocument/2006/relationships/customXml" Target="../ink/ink186.xml"/><Relationship Id="rId88" Type="http://schemas.openxmlformats.org/officeDocument/2006/relationships/image" Target="../media/image149.png"/><Relationship Id="rId91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119.png"/><Relationship Id="rId36" Type="http://schemas.openxmlformats.org/officeDocument/2006/relationships/image" Target="../media/image123.png"/><Relationship Id="rId49" Type="http://schemas.openxmlformats.org/officeDocument/2006/relationships/customXml" Target="../ink/ink169.xml"/><Relationship Id="rId57" Type="http://schemas.openxmlformats.org/officeDocument/2006/relationships/customXml" Target="../ink/ink173.xml"/><Relationship Id="rId10" Type="http://schemas.openxmlformats.org/officeDocument/2006/relationships/image" Target="../media/image110.png"/><Relationship Id="rId31" Type="http://schemas.openxmlformats.org/officeDocument/2006/relationships/customXml" Target="../ink/ink160.xml"/><Relationship Id="rId44" Type="http://schemas.openxmlformats.org/officeDocument/2006/relationships/image" Target="../media/image127.png"/><Relationship Id="rId52" Type="http://schemas.openxmlformats.org/officeDocument/2006/relationships/image" Target="../media/image131.png"/><Relationship Id="rId60" Type="http://schemas.openxmlformats.org/officeDocument/2006/relationships/image" Target="../media/image135.png"/><Relationship Id="rId65" Type="http://schemas.openxmlformats.org/officeDocument/2006/relationships/customXml" Target="../ink/ink177.xml"/><Relationship Id="rId73" Type="http://schemas.openxmlformats.org/officeDocument/2006/relationships/customXml" Target="../ink/ink181.xml"/><Relationship Id="rId78" Type="http://schemas.openxmlformats.org/officeDocument/2006/relationships/image" Target="../media/image144.png"/><Relationship Id="rId81" Type="http://schemas.openxmlformats.org/officeDocument/2006/relationships/customXml" Target="../ink/ink185.xml"/><Relationship Id="rId86" Type="http://schemas.openxmlformats.org/officeDocument/2006/relationships/image" Target="../media/image148.png"/><Relationship Id="rId94" Type="http://schemas.openxmlformats.org/officeDocument/2006/relationships/image" Target="../media/image152.png"/><Relationship Id="rId4" Type="http://schemas.openxmlformats.org/officeDocument/2006/relationships/image" Target="../media/image107.png"/><Relationship Id="rId9" Type="http://schemas.openxmlformats.org/officeDocument/2006/relationships/customXml" Target="../ink/ink14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7.xml"/><Relationship Id="rId18" Type="http://schemas.openxmlformats.org/officeDocument/2006/relationships/image" Target="../media/image161.png"/><Relationship Id="rId26" Type="http://schemas.openxmlformats.org/officeDocument/2006/relationships/image" Target="../media/image165.png"/><Relationship Id="rId39" Type="http://schemas.openxmlformats.org/officeDocument/2006/relationships/customXml" Target="../ink/ink210.xml"/><Relationship Id="rId21" Type="http://schemas.openxmlformats.org/officeDocument/2006/relationships/customXml" Target="../ink/ink201.xml"/><Relationship Id="rId34" Type="http://schemas.openxmlformats.org/officeDocument/2006/relationships/image" Target="../media/image169.png"/><Relationship Id="rId42" Type="http://schemas.openxmlformats.org/officeDocument/2006/relationships/image" Target="../media/image173.png"/><Relationship Id="rId47" Type="http://schemas.openxmlformats.org/officeDocument/2006/relationships/customXml" Target="../ink/ink214.xml"/><Relationship Id="rId50" Type="http://schemas.openxmlformats.org/officeDocument/2006/relationships/image" Target="../media/image177.png"/><Relationship Id="rId55" Type="http://schemas.openxmlformats.org/officeDocument/2006/relationships/customXml" Target="../ink/ink218.xml"/><Relationship Id="rId7" Type="http://schemas.openxmlformats.org/officeDocument/2006/relationships/customXml" Target="../ink/ink194.xml"/><Relationship Id="rId12" Type="http://schemas.openxmlformats.org/officeDocument/2006/relationships/image" Target="../media/image158.png"/><Relationship Id="rId17" Type="http://schemas.openxmlformats.org/officeDocument/2006/relationships/customXml" Target="../ink/ink199.xml"/><Relationship Id="rId25" Type="http://schemas.openxmlformats.org/officeDocument/2006/relationships/customXml" Target="../ink/ink203.xml"/><Relationship Id="rId33" Type="http://schemas.openxmlformats.org/officeDocument/2006/relationships/customXml" Target="../ink/ink207.xml"/><Relationship Id="rId38" Type="http://schemas.openxmlformats.org/officeDocument/2006/relationships/image" Target="../media/image171.png"/><Relationship Id="rId46" Type="http://schemas.openxmlformats.org/officeDocument/2006/relationships/image" Target="../media/image175.png"/><Relationship Id="rId2" Type="http://schemas.openxmlformats.org/officeDocument/2006/relationships/image" Target="../media/image153.png"/><Relationship Id="rId16" Type="http://schemas.openxmlformats.org/officeDocument/2006/relationships/image" Target="../media/image160.png"/><Relationship Id="rId20" Type="http://schemas.openxmlformats.org/officeDocument/2006/relationships/image" Target="../media/image162.png"/><Relationship Id="rId29" Type="http://schemas.openxmlformats.org/officeDocument/2006/relationships/customXml" Target="../ink/ink205.xml"/><Relationship Id="rId41" Type="http://schemas.openxmlformats.org/officeDocument/2006/relationships/customXml" Target="../ink/ink211.xml"/><Relationship Id="rId54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customXml" Target="../ink/ink196.xml"/><Relationship Id="rId24" Type="http://schemas.openxmlformats.org/officeDocument/2006/relationships/image" Target="../media/image164.png"/><Relationship Id="rId32" Type="http://schemas.openxmlformats.org/officeDocument/2006/relationships/image" Target="../media/image168.png"/><Relationship Id="rId37" Type="http://schemas.openxmlformats.org/officeDocument/2006/relationships/customXml" Target="../ink/ink209.xml"/><Relationship Id="rId40" Type="http://schemas.openxmlformats.org/officeDocument/2006/relationships/image" Target="../media/image172.png"/><Relationship Id="rId45" Type="http://schemas.openxmlformats.org/officeDocument/2006/relationships/customXml" Target="../ink/ink213.xml"/><Relationship Id="rId53" Type="http://schemas.openxmlformats.org/officeDocument/2006/relationships/customXml" Target="../ink/ink217.xml"/><Relationship Id="rId5" Type="http://schemas.openxmlformats.org/officeDocument/2006/relationships/customXml" Target="../ink/ink193.xml"/><Relationship Id="rId15" Type="http://schemas.openxmlformats.org/officeDocument/2006/relationships/customXml" Target="../ink/ink198.xml"/><Relationship Id="rId23" Type="http://schemas.openxmlformats.org/officeDocument/2006/relationships/customXml" Target="../ink/ink202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49" Type="http://schemas.openxmlformats.org/officeDocument/2006/relationships/customXml" Target="../ink/ink215.xml"/><Relationship Id="rId10" Type="http://schemas.openxmlformats.org/officeDocument/2006/relationships/image" Target="../media/image157.png"/><Relationship Id="rId19" Type="http://schemas.openxmlformats.org/officeDocument/2006/relationships/customXml" Target="../ink/ink200.xml"/><Relationship Id="rId31" Type="http://schemas.openxmlformats.org/officeDocument/2006/relationships/customXml" Target="../ink/ink206.xml"/><Relationship Id="rId44" Type="http://schemas.openxmlformats.org/officeDocument/2006/relationships/image" Target="../media/image174.png"/><Relationship Id="rId52" Type="http://schemas.openxmlformats.org/officeDocument/2006/relationships/image" Target="../media/image178.png"/><Relationship Id="rId4" Type="http://schemas.openxmlformats.org/officeDocument/2006/relationships/image" Target="../media/image154.png"/><Relationship Id="rId9" Type="http://schemas.openxmlformats.org/officeDocument/2006/relationships/customXml" Target="../ink/ink195.xml"/><Relationship Id="rId14" Type="http://schemas.openxmlformats.org/officeDocument/2006/relationships/image" Target="../media/image159.png"/><Relationship Id="rId22" Type="http://schemas.openxmlformats.org/officeDocument/2006/relationships/image" Target="../media/image163.png"/><Relationship Id="rId27" Type="http://schemas.openxmlformats.org/officeDocument/2006/relationships/customXml" Target="../ink/ink204.xml"/><Relationship Id="rId30" Type="http://schemas.openxmlformats.org/officeDocument/2006/relationships/image" Target="../media/image167.png"/><Relationship Id="rId35" Type="http://schemas.openxmlformats.org/officeDocument/2006/relationships/customXml" Target="../ink/ink208.xml"/><Relationship Id="rId43" Type="http://schemas.openxmlformats.org/officeDocument/2006/relationships/customXml" Target="../ink/ink212.xml"/><Relationship Id="rId48" Type="http://schemas.openxmlformats.org/officeDocument/2006/relationships/image" Target="../media/image176.png"/><Relationship Id="rId56" Type="http://schemas.openxmlformats.org/officeDocument/2006/relationships/image" Target="../media/image180.png"/><Relationship Id="rId8" Type="http://schemas.openxmlformats.org/officeDocument/2006/relationships/image" Target="../media/image156.png"/><Relationship Id="rId51" Type="http://schemas.openxmlformats.org/officeDocument/2006/relationships/customXml" Target="../ink/ink216.xml"/><Relationship Id="rId3" Type="http://schemas.openxmlformats.org/officeDocument/2006/relationships/customXml" Target="../ink/ink19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199.png"/><Relationship Id="rId21" Type="http://schemas.openxmlformats.org/officeDocument/2006/relationships/image" Target="../media/image190.png"/><Relationship Id="rId34" Type="http://schemas.openxmlformats.org/officeDocument/2006/relationships/customXml" Target="../ink/ink235.xml"/><Relationship Id="rId42" Type="http://schemas.openxmlformats.org/officeDocument/2006/relationships/customXml" Target="../ink/ink239.xml"/><Relationship Id="rId47" Type="http://schemas.openxmlformats.org/officeDocument/2006/relationships/image" Target="../media/image203.png"/><Relationship Id="rId50" Type="http://schemas.openxmlformats.org/officeDocument/2006/relationships/customXml" Target="../ink/ink243.xml"/><Relationship Id="rId55" Type="http://schemas.openxmlformats.org/officeDocument/2006/relationships/image" Target="../media/image207.png"/><Relationship Id="rId63" Type="http://schemas.openxmlformats.org/officeDocument/2006/relationships/image" Target="../media/image211.png"/><Relationship Id="rId68" Type="http://schemas.openxmlformats.org/officeDocument/2006/relationships/customXml" Target="../ink/ink252.xml"/><Relationship Id="rId76" Type="http://schemas.openxmlformats.org/officeDocument/2006/relationships/customXml" Target="../ink/ink256.xml"/><Relationship Id="rId84" Type="http://schemas.openxmlformats.org/officeDocument/2006/relationships/customXml" Target="../ink/ink260.xml"/><Relationship Id="rId89" Type="http://schemas.openxmlformats.org/officeDocument/2006/relationships/image" Target="../media/image224.png"/><Relationship Id="rId7" Type="http://schemas.openxmlformats.org/officeDocument/2006/relationships/image" Target="../media/image183.png"/><Relationship Id="rId71" Type="http://schemas.openxmlformats.org/officeDocument/2006/relationships/image" Target="../media/image215.png"/><Relationship Id="rId92" Type="http://schemas.openxmlformats.org/officeDocument/2006/relationships/customXml" Target="../ink/ink264.xml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9" Type="http://schemas.openxmlformats.org/officeDocument/2006/relationships/image" Target="../media/image194.png"/><Relationship Id="rId11" Type="http://schemas.openxmlformats.org/officeDocument/2006/relationships/image" Target="../media/image185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198.png"/><Relationship Id="rId40" Type="http://schemas.openxmlformats.org/officeDocument/2006/relationships/customXml" Target="../ink/ink238.xml"/><Relationship Id="rId45" Type="http://schemas.openxmlformats.org/officeDocument/2006/relationships/image" Target="../media/image202.png"/><Relationship Id="rId53" Type="http://schemas.openxmlformats.org/officeDocument/2006/relationships/image" Target="../media/image206.png"/><Relationship Id="rId58" Type="http://schemas.openxmlformats.org/officeDocument/2006/relationships/customXml" Target="../ink/ink247.xml"/><Relationship Id="rId66" Type="http://schemas.openxmlformats.org/officeDocument/2006/relationships/customXml" Target="../ink/ink251.xml"/><Relationship Id="rId74" Type="http://schemas.openxmlformats.org/officeDocument/2006/relationships/customXml" Target="../ink/ink255.xml"/><Relationship Id="rId79" Type="http://schemas.openxmlformats.org/officeDocument/2006/relationships/image" Target="../media/image219.png"/><Relationship Id="rId87" Type="http://schemas.openxmlformats.org/officeDocument/2006/relationships/image" Target="../media/image223.png"/><Relationship Id="rId5" Type="http://schemas.openxmlformats.org/officeDocument/2006/relationships/image" Target="../media/image182.png"/><Relationship Id="rId61" Type="http://schemas.openxmlformats.org/officeDocument/2006/relationships/image" Target="../media/image210.png"/><Relationship Id="rId82" Type="http://schemas.openxmlformats.org/officeDocument/2006/relationships/customXml" Target="../ink/ink259.xml"/><Relationship Id="rId90" Type="http://schemas.openxmlformats.org/officeDocument/2006/relationships/customXml" Target="../ink/ink263.xml"/><Relationship Id="rId19" Type="http://schemas.openxmlformats.org/officeDocument/2006/relationships/image" Target="../media/image189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93.png"/><Relationship Id="rId30" Type="http://schemas.openxmlformats.org/officeDocument/2006/relationships/customXml" Target="../ink/ink233.xml"/><Relationship Id="rId35" Type="http://schemas.openxmlformats.org/officeDocument/2006/relationships/image" Target="../media/image197.png"/><Relationship Id="rId43" Type="http://schemas.openxmlformats.org/officeDocument/2006/relationships/image" Target="../media/image201.png"/><Relationship Id="rId48" Type="http://schemas.openxmlformats.org/officeDocument/2006/relationships/customXml" Target="../ink/ink242.xml"/><Relationship Id="rId56" Type="http://schemas.openxmlformats.org/officeDocument/2006/relationships/customXml" Target="../ink/ink246.xml"/><Relationship Id="rId64" Type="http://schemas.openxmlformats.org/officeDocument/2006/relationships/customXml" Target="../ink/ink250.xml"/><Relationship Id="rId69" Type="http://schemas.openxmlformats.org/officeDocument/2006/relationships/image" Target="../media/image214.png"/><Relationship Id="rId77" Type="http://schemas.openxmlformats.org/officeDocument/2006/relationships/image" Target="../media/image218.png"/><Relationship Id="rId8" Type="http://schemas.openxmlformats.org/officeDocument/2006/relationships/customXml" Target="../ink/ink222.xml"/><Relationship Id="rId51" Type="http://schemas.openxmlformats.org/officeDocument/2006/relationships/image" Target="../media/image205.png"/><Relationship Id="rId72" Type="http://schemas.openxmlformats.org/officeDocument/2006/relationships/customXml" Target="../ink/ink254.xml"/><Relationship Id="rId80" Type="http://schemas.openxmlformats.org/officeDocument/2006/relationships/customXml" Target="../ink/ink258.xml"/><Relationship Id="rId85" Type="http://schemas.openxmlformats.org/officeDocument/2006/relationships/image" Target="../media/image222.png"/><Relationship Id="rId93" Type="http://schemas.openxmlformats.org/officeDocument/2006/relationships/image" Target="../media/image226.png"/><Relationship Id="rId3" Type="http://schemas.openxmlformats.org/officeDocument/2006/relationships/image" Target="../media/image181.png"/><Relationship Id="rId12" Type="http://schemas.openxmlformats.org/officeDocument/2006/relationships/customXml" Target="../ink/ink224.xml"/><Relationship Id="rId17" Type="http://schemas.openxmlformats.org/officeDocument/2006/relationships/image" Target="../media/image188.png"/><Relationship Id="rId25" Type="http://schemas.openxmlformats.org/officeDocument/2006/relationships/image" Target="../media/image192.png"/><Relationship Id="rId33" Type="http://schemas.openxmlformats.org/officeDocument/2006/relationships/image" Target="../media/image196.png"/><Relationship Id="rId38" Type="http://schemas.openxmlformats.org/officeDocument/2006/relationships/customXml" Target="../ink/ink237.xml"/><Relationship Id="rId46" Type="http://schemas.openxmlformats.org/officeDocument/2006/relationships/customXml" Target="../ink/ink241.xml"/><Relationship Id="rId59" Type="http://schemas.openxmlformats.org/officeDocument/2006/relationships/image" Target="../media/image209.png"/><Relationship Id="rId67" Type="http://schemas.openxmlformats.org/officeDocument/2006/relationships/image" Target="../media/image213.png"/><Relationship Id="rId20" Type="http://schemas.openxmlformats.org/officeDocument/2006/relationships/customXml" Target="../ink/ink228.xml"/><Relationship Id="rId41" Type="http://schemas.openxmlformats.org/officeDocument/2006/relationships/image" Target="../media/image200.png"/><Relationship Id="rId54" Type="http://schemas.openxmlformats.org/officeDocument/2006/relationships/customXml" Target="../ink/ink245.xml"/><Relationship Id="rId62" Type="http://schemas.openxmlformats.org/officeDocument/2006/relationships/customXml" Target="../ink/ink249.xml"/><Relationship Id="rId70" Type="http://schemas.openxmlformats.org/officeDocument/2006/relationships/customXml" Target="../ink/ink253.xml"/><Relationship Id="rId75" Type="http://schemas.openxmlformats.org/officeDocument/2006/relationships/image" Target="../media/image217.png"/><Relationship Id="rId83" Type="http://schemas.openxmlformats.org/officeDocument/2006/relationships/image" Target="../media/image221.png"/><Relationship Id="rId88" Type="http://schemas.openxmlformats.org/officeDocument/2006/relationships/customXml" Target="../ink/ink262.xml"/><Relationship Id="rId91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5" Type="http://schemas.openxmlformats.org/officeDocument/2006/relationships/image" Target="../media/image187.png"/><Relationship Id="rId23" Type="http://schemas.openxmlformats.org/officeDocument/2006/relationships/image" Target="../media/image191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image" Target="../media/image204.png"/><Relationship Id="rId57" Type="http://schemas.openxmlformats.org/officeDocument/2006/relationships/image" Target="../media/image208.png"/><Relationship Id="rId10" Type="http://schemas.openxmlformats.org/officeDocument/2006/relationships/customXml" Target="../ink/ink223.xml"/><Relationship Id="rId31" Type="http://schemas.openxmlformats.org/officeDocument/2006/relationships/image" Target="../media/image195.png"/><Relationship Id="rId44" Type="http://schemas.openxmlformats.org/officeDocument/2006/relationships/customXml" Target="../ink/ink240.xml"/><Relationship Id="rId52" Type="http://schemas.openxmlformats.org/officeDocument/2006/relationships/customXml" Target="../ink/ink244.xml"/><Relationship Id="rId60" Type="http://schemas.openxmlformats.org/officeDocument/2006/relationships/customXml" Target="../ink/ink248.xml"/><Relationship Id="rId65" Type="http://schemas.openxmlformats.org/officeDocument/2006/relationships/image" Target="../media/image212.png"/><Relationship Id="rId73" Type="http://schemas.openxmlformats.org/officeDocument/2006/relationships/image" Target="../media/image216.png"/><Relationship Id="rId78" Type="http://schemas.openxmlformats.org/officeDocument/2006/relationships/customXml" Target="../ink/ink257.xml"/><Relationship Id="rId81" Type="http://schemas.openxmlformats.org/officeDocument/2006/relationships/image" Target="../media/image220.png"/><Relationship Id="rId86" Type="http://schemas.openxmlformats.org/officeDocument/2006/relationships/customXml" Target="../ink/ink261.xml"/><Relationship Id="rId4" Type="http://schemas.openxmlformats.org/officeDocument/2006/relationships/customXml" Target="../ink/ink220.xml"/><Relationship Id="rId9" Type="http://schemas.openxmlformats.org/officeDocument/2006/relationships/image" Target="../media/image18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8.xml"/><Relationship Id="rId117" Type="http://schemas.openxmlformats.org/officeDocument/2006/relationships/image" Target="../media/image245.png"/><Relationship Id="rId21" Type="http://schemas.openxmlformats.org/officeDocument/2006/relationships/image" Target="../media/image1010.png"/><Relationship Id="rId42" Type="http://schemas.openxmlformats.org/officeDocument/2006/relationships/customXml" Target="../ink/ink276.xml"/><Relationship Id="rId84" Type="http://schemas.openxmlformats.org/officeDocument/2006/relationships/customXml" Target="../ink/ink282.xml"/><Relationship Id="rId89" Type="http://schemas.openxmlformats.org/officeDocument/2006/relationships/image" Target="../media/image231.png"/><Relationship Id="rId112" Type="http://schemas.openxmlformats.org/officeDocument/2006/relationships/customXml" Target="../ink/ink296.xml"/><Relationship Id="rId133" Type="http://schemas.openxmlformats.org/officeDocument/2006/relationships/image" Target="../media/image253.png"/><Relationship Id="rId138" Type="http://schemas.openxmlformats.org/officeDocument/2006/relationships/customXml" Target="../ink/ink309.xml"/><Relationship Id="rId154" Type="http://schemas.openxmlformats.org/officeDocument/2006/relationships/customXml" Target="../ink/ink317.xml"/><Relationship Id="rId159" Type="http://schemas.openxmlformats.org/officeDocument/2006/relationships/image" Target="../media/image266.png"/><Relationship Id="rId107" Type="http://schemas.openxmlformats.org/officeDocument/2006/relationships/image" Target="../media/image240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1800.png"/><Relationship Id="rId40" Type="http://schemas.openxmlformats.org/officeDocument/2006/relationships/customXml" Target="../ink/ink275.xml"/><Relationship Id="rId79" Type="http://schemas.openxmlformats.org/officeDocument/2006/relationships/image" Target="../media/image2111.png"/><Relationship Id="rId87" Type="http://schemas.openxmlformats.org/officeDocument/2006/relationships/image" Target="../media/image230.png"/><Relationship Id="rId102" Type="http://schemas.openxmlformats.org/officeDocument/2006/relationships/customXml" Target="../ink/ink291.xml"/><Relationship Id="rId110" Type="http://schemas.openxmlformats.org/officeDocument/2006/relationships/customXml" Target="../ink/ink295.xml"/><Relationship Id="rId115" Type="http://schemas.openxmlformats.org/officeDocument/2006/relationships/image" Target="../media/image244.png"/><Relationship Id="rId123" Type="http://schemas.openxmlformats.org/officeDocument/2006/relationships/image" Target="../media/image248.png"/><Relationship Id="rId128" Type="http://schemas.openxmlformats.org/officeDocument/2006/relationships/customXml" Target="../ink/ink304.xml"/><Relationship Id="rId131" Type="http://schemas.openxmlformats.org/officeDocument/2006/relationships/image" Target="../media/image252.png"/><Relationship Id="rId136" Type="http://schemas.openxmlformats.org/officeDocument/2006/relationships/customXml" Target="../ink/ink308.xml"/><Relationship Id="rId144" Type="http://schemas.openxmlformats.org/officeDocument/2006/relationships/customXml" Target="../ink/ink312.xml"/><Relationship Id="rId149" Type="http://schemas.openxmlformats.org/officeDocument/2006/relationships/image" Target="../media/image261.png"/><Relationship Id="rId157" Type="http://schemas.openxmlformats.org/officeDocument/2006/relationships/image" Target="../media/image265.png"/><Relationship Id="rId82" Type="http://schemas.openxmlformats.org/officeDocument/2006/relationships/customXml" Target="../ink/ink281.xml"/><Relationship Id="rId90" Type="http://schemas.openxmlformats.org/officeDocument/2006/relationships/customXml" Target="../ink/ink285.xml"/><Relationship Id="rId95" Type="http://schemas.openxmlformats.org/officeDocument/2006/relationships/image" Target="../media/image234.png"/><Relationship Id="rId152" Type="http://schemas.openxmlformats.org/officeDocument/2006/relationships/customXml" Target="../ink/ink316.xml"/><Relationship Id="rId160" Type="http://schemas.openxmlformats.org/officeDocument/2006/relationships/customXml" Target="../ink/ink320.xml"/><Relationship Id="rId165" Type="http://schemas.openxmlformats.org/officeDocument/2006/relationships/image" Target="../media/image269.png"/><Relationship Id="rId22" Type="http://schemas.openxmlformats.org/officeDocument/2006/relationships/customXml" Target="../ink/ink266.xml"/><Relationship Id="rId27" Type="http://schemas.openxmlformats.org/officeDocument/2006/relationships/image" Target="../media/image1300.png"/><Relationship Id="rId30" Type="http://schemas.openxmlformats.org/officeDocument/2006/relationships/customXml" Target="../ink/ink270.xml"/><Relationship Id="rId35" Type="http://schemas.openxmlformats.org/officeDocument/2006/relationships/image" Target="../media/image1700.png"/><Relationship Id="rId43" Type="http://schemas.openxmlformats.org/officeDocument/2006/relationships/image" Target="../media/image2101.png"/><Relationship Id="rId77" Type="http://schemas.openxmlformats.org/officeDocument/2006/relationships/image" Target="../media/image380.png"/><Relationship Id="rId100" Type="http://schemas.openxmlformats.org/officeDocument/2006/relationships/customXml" Target="../ink/ink290.xml"/><Relationship Id="rId105" Type="http://schemas.openxmlformats.org/officeDocument/2006/relationships/image" Target="../media/image239.png"/><Relationship Id="rId113" Type="http://schemas.openxmlformats.org/officeDocument/2006/relationships/image" Target="../media/image243.png"/><Relationship Id="rId118" Type="http://schemas.openxmlformats.org/officeDocument/2006/relationships/customXml" Target="../ink/ink299.xml"/><Relationship Id="rId126" Type="http://schemas.openxmlformats.org/officeDocument/2006/relationships/customXml" Target="../ink/ink303.xml"/><Relationship Id="rId134" Type="http://schemas.openxmlformats.org/officeDocument/2006/relationships/customXml" Target="../ink/ink307.xml"/><Relationship Id="rId139" Type="http://schemas.openxmlformats.org/officeDocument/2006/relationships/image" Target="../media/image256.png"/><Relationship Id="rId147" Type="http://schemas.openxmlformats.org/officeDocument/2006/relationships/image" Target="../media/image260.png"/><Relationship Id="rId80" Type="http://schemas.openxmlformats.org/officeDocument/2006/relationships/customXml" Target="../ink/ink280.xml"/><Relationship Id="rId85" Type="http://schemas.openxmlformats.org/officeDocument/2006/relationships/image" Target="../media/image229.png"/><Relationship Id="rId93" Type="http://schemas.openxmlformats.org/officeDocument/2006/relationships/image" Target="../media/image233.png"/><Relationship Id="rId98" Type="http://schemas.openxmlformats.org/officeDocument/2006/relationships/customXml" Target="../ink/ink289.xml"/><Relationship Id="rId121" Type="http://schemas.openxmlformats.org/officeDocument/2006/relationships/image" Target="../media/image247.png"/><Relationship Id="rId142" Type="http://schemas.openxmlformats.org/officeDocument/2006/relationships/customXml" Target="../ink/ink311.xml"/><Relationship Id="rId150" Type="http://schemas.openxmlformats.org/officeDocument/2006/relationships/customXml" Target="../ink/ink315.xml"/><Relationship Id="rId155" Type="http://schemas.openxmlformats.org/officeDocument/2006/relationships/image" Target="../media/image264.png"/><Relationship Id="rId163" Type="http://schemas.openxmlformats.org/officeDocument/2006/relationships/image" Target="../media/image268.png"/><Relationship Id="rId25" Type="http://schemas.openxmlformats.org/officeDocument/2006/relationships/image" Target="../media/image1220.png"/><Relationship Id="rId33" Type="http://schemas.openxmlformats.org/officeDocument/2006/relationships/image" Target="../media/image1230.png"/><Relationship Id="rId38" Type="http://schemas.openxmlformats.org/officeDocument/2006/relationships/customXml" Target="../ink/ink274.xml"/><Relationship Id="rId103" Type="http://schemas.openxmlformats.org/officeDocument/2006/relationships/image" Target="../media/image238.png"/><Relationship Id="rId108" Type="http://schemas.openxmlformats.org/officeDocument/2006/relationships/customXml" Target="../ink/ink294.xml"/><Relationship Id="rId116" Type="http://schemas.openxmlformats.org/officeDocument/2006/relationships/customXml" Target="../ink/ink298.xml"/><Relationship Id="rId124" Type="http://schemas.openxmlformats.org/officeDocument/2006/relationships/customXml" Target="../ink/ink302.xml"/><Relationship Id="rId129" Type="http://schemas.openxmlformats.org/officeDocument/2006/relationships/image" Target="../media/image251.png"/><Relationship Id="rId137" Type="http://schemas.openxmlformats.org/officeDocument/2006/relationships/image" Target="../media/image255.png"/><Relationship Id="rId158" Type="http://schemas.openxmlformats.org/officeDocument/2006/relationships/customXml" Target="../ink/ink319.xml"/><Relationship Id="rId41" Type="http://schemas.openxmlformats.org/officeDocument/2006/relationships/image" Target="../media/image2000.png"/><Relationship Id="rId75" Type="http://schemas.openxmlformats.org/officeDocument/2006/relationships/image" Target="../media/image370.png"/><Relationship Id="rId83" Type="http://schemas.openxmlformats.org/officeDocument/2006/relationships/image" Target="../media/image228.png"/><Relationship Id="rId88" Type="http://schemas.openxmlformats.org/officeDocument/2006/relationships/customXml" Target="../ink/ink284.xml"/><Relationship Id="rId91" Type="http://schemas.openxmlformats.org/officeDocument/2006/relationships/image" Target="../media/image232.png"/><Relationship Id="rId96" Type="http://schemas.openxmlformats.org/officeDocument/2006/relationships/customXml" Target="../ink/ink288.xml"/><Relationship Id="rId111" Type="http://schemas.openxmlformats.org/officeDocument/2006/relationships/image" Target="../media/image242.png"/><Relationship Id="rId132" Type="http://schemas.openxmlformats.org/officeDocument/2006/relationships/customXml" Target="../ink/ink306.xml"/><Relationship Id="rId140" Type="http://schemas.openxmlformats.org/officeDocument/2006/relationships/customXml" Target="../ink/ink310.xml"/><Relationship Id="rId145" Type="http://schemas.openxmlformats.org/officeDocument/2006/relationships/image" Target="../media/image259.png"/><Relationship Id="rId153" Type="http://schemas.openxmlformats.org/officeDocument/2006/relationships/image" Target="../media/image263.png"/><Relationship Id="rId161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110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106" Type="http://schemas.openxmlformats.org/officeDocument/2006/relationships/customXml" Target="../ink/ink293.xml"/><Relationship Id="rId114" Type="http://schemas.openxmlformats.org/officeDocument/2006/relationships/customXml" Target="../ink/ink297.xml"/><Relationship Id="rId119" Type="http://schemas.openxmlformats.org/officeDocument/2006/relationships/image" Target="../media/image246.png"/><Relationship Id="rId127" Type="http://schemas.openxmlformats.org/officeDocument/2006/relationships/image" Target="../media/image250.png"/><Relationship Id="rId31" Type="http://schemas.openxmlformats.org/officeDocument/2006/relationships/image" Target="../media/image1500.png"/><Relationship Id="rId44" Type="http://schemas.openxmlformats.org/officeDocument/2006/relationships/customXml" Target="../ink/ink277.xml"/><Relationship Id="rId78" Type="http://schemas.openxmlformats.org/officeDocument/2006/relationships/customXml" Target="../ink/ink279.xml"/><Relationship Id="rId81" Type="http://schemas.openxmlformats.org/officeDocument/2006/relationships/image" Target="../media/image227.png"/><Relationship Id="rId86" Type="http://schemas.openxmlformats.org/officeDocument/2006/relationships/customXml" Target="../ink/ink283.xml"/><Relationship Id="rId94" Type="http://schemas.openxmlformats.org/officeDocument/2006/relationships/customXml" Target="../ink/ink287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301.xml"/><Relationship Id="rId130" Type="http://schemas.openxmlformats.org/officeDocument/2006/relationships/customXml" Target="../ink/ink305.xml"/><Relationship Id="rId135" Type="http://schemas.openxmlformats.org/officeDocument/2006/relationships/image" Target="../media/image254.png"/><Relationship Id="rId143" Type="http://schemas.openxmlformats.org/officeDocument/2006/relationships/image" Target="../media/image258.png"/><Relationship Id="rId148" Type="http://schemas.openxmlformats.org/officeDocument/2006/relationships/customXml" Target="../ink/ink314.xml"/><Relationship Id="rId151" Type="http://schemas.openxmlformats.org/officeDocument/2006/relationships/image" Target="../media/image262.png"/><Relationship Id="rId156" Type="http://schemas.openxmlformats.org/officeDocument/2006/relationships/customXml" Target="../ink/ink318.xml"/><Relationship Id="rId164" Type="http://schemas.openxmlformats.org/officeDocument/2006/relationships/customXml" Target="../ink/ink322.xml"/><Relationship Id="rId39" Type="http://schemas.openxmlformats.org/officeDocument/2006/relationships/image" Target="../media/image1900.png"/><Relationship Id="rId109" Type="http://schemas.openxmlformats.org/officeDocument/2006/relationships/image" Target="../media/image241.png"/><Relationship Id="rId34" Type="http://schemas.openxmlformats.org/officeDocument/2006/relationships/customXml" Target="../ink/ink272.xml"/><Relationship Id="rId76" Type="http://schemas.openxmlformats.org/officeDocument/2006/relationships/customXml" Target="../ink/ink278.xml"/><Relationship Id="rId97" Type="http://schemas.openxmlformats.org/officeDocument/2006/relationships/image" Target="../media/image235.png"/><Relationship Id="rId104" Type="http://schemas.openxmlformats.org/officeDocument/2006/relationships/customXml" Target="../ink/ink292.xml"/><Relationship Id="rId120" Type="http://schemas.openxmlformats.org/officeDocument/2006/relationships/customXml" Target="../ink/ink300.xml"/><Relationship Id="rId125" Type="http://schemas.openxmlformats.org/officeDocument/2006/relationships/image" Target="../media/image249.png"/><Relationship Id="rId141" Type="http://schemas.openxmlformats.org/officeDocument/2006/relationships/image" Target="../media/image257.png"/><Relationship Id="rId146" Type="http://schemas.openxmlformats.org/officeDocument/2006/relationships/customXml" Target="../ink/ink313.xml"/><Relationship Id="rId92" Type="http://schemas.openxmlformats.org/officeDocument/2006/relationships/customXml" Target="../ink/ink286.xml"/><Relationship Id="rId162" Type="http://schemas.openxmlformats.org/officeDocument/2006/relationships/customXml" Target="../ink/ink321.xml"/><Relationship Id="rId2" Type="http://schemas.openxmlformats.org/officeDocument/2006/relationships/customXml" Target="../ink/ink265.xml"/><Relationship Id="rId29" Type="http://schemas.openxmlformats.org/officeDocument/2006/relationships/image" Target="../media/image1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79640" y="1143360"/>
            <a:ext cx="822600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0" rIns="0" bIns="0" anchor="ctr"/>
          <a:lstStyle/>
          <a:p>
            <a:pPr algn="ctr">
              <a:lnSpc>
                <a:spcPct val="93000"/>
              </a:lnSpc>
            </a:pPr>
            <a:r>
              <a:rPr lang="en-GB" sz="3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Truth Functions and Truth Tables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Mirko Farina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Assistant Professor</a:t>
            </a:r>
          </a:p>
          <a:p>
            <a:pPr algn="ctr">
              <a:lnSpc>
                <a:spcPct val="93000"/>
              </a:lnSpc>
            </a:pPr>
            <a:r>
              <a:rPr lang="en-GB" sz="2539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Innopolis</a:t>
            </a:r>
            <a:r>
              <a:rPr lang="en-GB" sz="253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University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792731" y="6129501"/>
            <a:ext cx="52837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78800" y="2682360"/>
            <a:ext cx="11444400" cy="42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990A6A18-8BE8-4C67-A138-857595331E32}"/>
                  </a:ext>
                </a:extLst>
              </p14:cNvPr>
              <p14:cNvContentPartPr/>
              <p14:nvPr/>
            </p14:nvContentPartPr>
            <p14:xfrm>
              <a:off x="422072" y="544398"/>
              <a:ext cx="262440" cy="3736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990A6A18-8BE8-4C67-A138-857595331E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072" y="526398"/>
                <a:ext cx="2980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1F4A6BC0-5521-4CAC-BA59-3DCF256DF560}"/>
                  </a:ext>
                </a:extLst>
              </p14:cNvPr>
              <p14:cNvContentPartPr/>
              <p14:nvPr/>
            </p14:nvContentPartPr>
            <p14:xfrm>
              <a:off x="795032" y="890358"/>
              <a:ext cx="32040" cy="154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1F4A6BC0-5521-4CAC-BA59-3DCF256DF5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392" y="872718"/>
                <a:ext cx="67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B917FB7-1E47-4AA0-BD6A-D2B875472AE7}"/>
                  </a:ext>
                </a:extLst>
              </p14:cNvPr>
              <p14:cNvContentPartPr/>
              <p14:nvPr/>
            </p14:nvContentPartPr>
            <p14:xfrm>
              <a:off x="1018232" y="555558"/>
              <a:ext cx="497520" cy="2232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B917FB7-1E47-4AA0-BD6A-D2B875472A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592" y="537918"/>
                <a:ext cx="533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450AD92-3F8C-499F-B716-85E118A69CEC}"/>
                  </a:ext>
                </a:extLst>
              </p14:cNvPr>
              <p14:cNvContentPartPr/>
              <p14:nvPr/>
            </p14:nvContentPartPr>
            <p14:xfrm>
              <a:off x="1572272" y="609558"/>
              <a:ext cx="408600" cy="1029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450AD92-3F8C-499F-B716-85E118A69C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4272" y="591558"/>
                <a:ext cx="4442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E7615C66-D2C6-473A-A4E6-AE6147904BB0}"/>
                  </a:ext>
                </a:extLst>
              </p14:cNvPr>
              <p14:cNvContentPartPr/>
              <p14:nvPr/>
            </p14:nvContentPartPr>
            <p14:xfrm>
              <a:off x="1972592" y="533238"/>
              <a:ext cx="197280" cy="5842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E7615C66-D2C6-473A-A4E6-AE6147904B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4952" y="515598"/>
                <a:ext cx="23292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58DA4E9-5817-4DFF-9BF0-38677A2B7113}"/>
                  </a:ext>
                </a:extLst>
              </p14:cNvPr>
              <p14:cNvContentPartPr/>
              <p14:nvPr/>
            </p14:nvContentPartPr>
            <p14:xfrm>
              <a:off x="2105432" y="632958"/>
              <a:ext cx="366480" cy="1209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58DA4E9-5817-4DFF-9BF0-38677A2B71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7432" y="614958"/>
                <a:ext cx="402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2DE6F14-26D7-4D15-8D24-C82AC8FBEF38}"/>
                  </a:ext>
                </a:extLst>
              </p14:cNvPr>
              <p14:cNvContentPartPr/>
              <p14:nvPr/>
            </p14:nvContentPartPr>
            <p14:xfrm>
              <a:off x="2502152" y="550518"/>
              <a:ext cx="392760" cy="92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2DE6F14-26D7-4D15-8D24-C82AC8FBEF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4152" y="532518"/>
                <a:ext cx="4284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ED5BE6FE-9C71-4A98-8868-C5D8B910186C}"/>
                  </a:ext>
                </a:extLst>
              </p14:cNvPr>
              <p14:cNvContentPartPr/>
              <p14:nvPr/>
            </p14:nvContentPartPr>
            <p14:xfrm>
              <a:off x="2872592" y="483558"/>
              <a:ext cx="282600" cy="16344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ED5BE6FE-9C71-4A98-8868-C5D8B91018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4592" y="465558"/>
                <a:ext cx="3182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A5E96B17-7771-4642-B23D-BC3C4AEAEB42}"/>
                  </a:ext>
                </a:extLst>
              </p14:cNvPr>
              <p14:cNvContentPartPr/>
              <p14:nvPr/>
            </p14:nvContentPartPr>
            <p14:xfrm>
              <a:off x="3110912" y="276558"/>
              <a:ext cx="115560" cy="3636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A5E96B17-7771-4642-B23D-BC3C4AEAEB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2912" y="258558"/>
                <a:ext cx="1512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0235307-7E0F-4781-884E-FBECFFE66277}"/>
                  </a:ext>
                </a:extLst>
              </p14:cNvPr>
              <p14:cNvContentPartPr/>
              <p14:nvPr/>
            </p14:nvContentPartPr>
            <p14:xfrm>
              <a:off x="3119552" y="512718"/>
              <a:ext cx="123840" cy="2268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0235307-7E0F-4781-884E-FBECFFE662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01912" y="494718"/>
                <a:ext cx="159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E8185DBC-3538-49BE-B34D-9D33ECDD0474}"/>
                  </a:ext>
                </a:extLst>
              </p14:cNvPr>
              <p14:cNvContentPartPr/>
              <p14:nvPr/>
            </p14:nvContentPartPr>
            <p14:xfrm>
              <a:off x="3281552" y="482118"/>
              <a:ext cx="360000" cy="1371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E8185DBC-3538-49BE-B34D-9D33ECDD04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63552" y="464118"/>
                <a:ext cx="395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FEB00B73-3136-4910-9969-CCC8BBB58196}"/>
                  </a:ext>
                </a:extLst>
              </p14:cNvPr>
              <p14:cNvContentPartPr/>
              <p14:nvPr/>
            </p14:nvContentPartPr>
            <p14:xfrm>
              <a:off x="3671792" y="424158"/>
              <a:ext cx="407520" cy="1303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FEB00B73-3136-4910-9969-CCC8BBB581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53792" y="406158"/>
                <a:ext cx="4431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61B1D9CF-2665-4921-8728-0E9915BBE5A9}"/>
                  </a:ext>
                </a:extLst>
              </p14:cNvPr>
              <p14:cNvContentPartPr/>
              <p14:nvPr/>
            </p14:nvContentPartPr>
            <p14:xfrm>
              <a:off x="3243032" y="478158"/>
              <a:ext cx="57960" cy="165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61B1D9CF-2665-4921-8728-0E9915BBE5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25032" y="460158"/>
                <a:ext cx="93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3368C263-D415-477C-991B-93C4FFC0EDD5}"/>
              </a:ext>
            </a:extLst>
          </p:cNvPr>
          <p:cNvSpPr txBox="1"/>
          <p:nvPr/>
        </p:nvSpPr>
        <p:spPr>
          <a:xfrm>
            <a:off x="3461552" y="1993398"/>
            <a:ext cx="9601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Mirko is going to the market and he is going to buy the bread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1698ABB8-2EF9-4FD7-A706-88663823AF8F}"/>
                  </a:ext>
                </a:extLst>
              </p14:cNvPr>
              <p14:cNvContentPartPr/>
              <p14:nvPr/>
            </p14:nvContentPartPr>
            <p14:xfrm>
              <a:off x="253232" y="5765946"/>
              <a:ext cx="62640" cy="1440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1698ABB8-2EF9-4FD7-A706-88663823AF8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5232" y="5747946"/>
                <a:ext cx="9828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9AA5EBD6-A7C3-430E-A772-1B18BFE759D1}"/>
              </a:ext>
            </a:extLst>
          </p:cNvPr>
          <p:cNvSpPr txBox="1"/>
          <p:nvPr/>
        </p:nvSpPr>
        <p:spPr>
          <a:xfrm>
            <a:off x="1105041" y="5497337"/>
            <a:ext cx="6532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Either you see Rome or you go home</a:t>
            </a:r>
            <a:endParaRPr lang="en-GB" sz="2400" dirty="0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AE5A9EC1-8DD6-46AF-B1D9-B57AD0474435}"/>
              </a:ext>
            </a:extLst>
          </p:cNvPr>
          <p:cNvGrpSpPr/>
          <p:nvPr/>
        </p:nvGrpSpPr>
        <p:grpSpPr>
          <a:xfrm>
            <a:off x="290672" y="4338798"/>
            <a:ext cx="3118320" cy="914400"/>
            <a:chOff x="290672" y="4338798"/>
            <a:chExt cx="3118320" cy="9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0CF0188-BD1C-4B4D-881F-3EBA23BDB4EB}"/>
                    </a:ext>
                  </a:extLst>
                </p14:cNvPr>
                <p14:cNvContentPartPr/>
                <p14:nvPr/>
              </p14:nvContentPartPr>
              <p14:xfrm>
                <a:off x="290672" y="4605918"/>
                <a:ext cx="282600" cy="4064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0CF0188-BD1C-4B4D-881F-3EBA23BDB4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2672" y="4587918"/>
                  <a:ext cx="318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39CFACC9-92E6-4D0E-9AE9-DEAA0ADF3B4E}"/>
                    </a:ext>
                  </a:extLst>
                </p14:cNvPr>
                <p14:cNvContentPartPr/>
                <p14:nvPr/>
              </p14:nvContentPartPr>
              <p14:xfrm>
                <a:off x="715832" y="4891398"/>
                <a:ext cx="14040" cy="2160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39CFACC9-92E6-4D0E-9AE9-DEAA0ADF3B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8192" y="4873758"/>
                  <a:ext cx="49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EF079E4F-B53A-4DE0-8821-58B18808E517}"/>
                    </a:ext>
                  </a:extLst>
                </p14:cNvPr>
                <p14:cNvContentPartPr/>
                <p14:nvPr/>
              </p14:nvContentPartPr>
              <p14:xfrm>
                <a:off x="858392" y="4596198"/>
                <a:ext cx="202680" cy="2530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EF079E4F-B53A-4DE0-8821-58B18808E5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0752" y="4578198"/>
                  <a:ext cx="238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DE32DD7-929D-4CA7-9FCB-210DC81B8E3A}"/>
                    </a:ext>
                  </a:extLst>
                </p14:cNvPr>
                <p14:cNvContentPartPr/>
                <p14:nvPr/>
              </p14:nvContentPartPr>
              <p14:xfrm>
                <a:off x="1152512" y="4641918"/>
                <a:ext cx="81720" cy="21924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DE32DD7-929D-4CA7-9FCB-210DC81B8E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4872" y="4624278"/>
                  <a:ext cx="117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554AF63-1228-4A08-97FC-180C44D0B65D}"/>
                    </a:ext>
                  </a:extLst>
                </p14:cNvPr>
                <p14:cNvContentPartPr/>
                <p14:nvPr/>
              </p14:nvContentPartPr>
              <p14:xfrm>
                <a:off x="1285352" y="4614558"/>
                <a:ext cx="107640" cy="249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554AF63-1228-4A08-97FC-180C44D0B6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7352" y="4596558"/>
                  <a:ext cx="143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EC7121B6-3A8F-4669-84E8-4580CCE2D1E1}"/>
                    </a:ext>
                  </a:extLst>
                </p14:cNvPr>
                <p14:cNvContentPartPr/>
                <p14:nvPr/>
              </p14:nvContentPartPr>
              <p14:xfrm>
                <a:off x="1493072" y="4677918"/>
                <a:ext cx="147240" cy="36180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EC7121B6-3A8F-4669-84E8-4580CCE2D1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75072" y="4659918"/>
                  <a:ext cx="182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EF13F70E-B95E-42AE-90BA-F11E79FA74B6}"/>
                    </a:ext>
                  </a:extLst>
                </p14:cNvPr>
                <p14:cNvContentPartPr/>
                <p14:nvPr/>
              </p14:nvContentPartPr>
              <p14:xfrm>
                <a:off x="1580552" y="4595118"/>
                <a:ext cx="140400" cy="1652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EF13F70E-B95E-42AE-90BA-F11E79FA74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62912" y="4577478"/>
                  <a:ext cx="176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F15C8210-2ACB-4CC4-9D46-A5D510921487}"/>
                    </a:ext>
                  </a:extLst>
                </p14:cNvPr>
                <p14:cNvContentPartPr/>
                <p14:nvPr/>
              </p14:nvContentPartPr>
              <p14:xfrm>
                <a:off x="1810952" y="4480638"/>
                <a:ext cx="171720" cy="1933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F15C8210-2ACB-4CC4-9D46-A5D5109214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92952" y="4462638"/>
                  <a:ext cx="207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7694C540-D24B-4F3E-BD10-1DEF2C55BBD9}"/>
                    </a:ext>
                  </a:extLst>
                </p14:cNvPr>
                <p14:cNvContentPartPr/>
                <p14:nvPr/>
              </p14:nvContentPartPr>
              <p14:xfrm>
                <a:off x="2109392" y="4492878"/>
                <a:ext cx="275400" cy="141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7694C540-D24B-4F3E-BD10-1DEF2C55BB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91752" y="4475238"/>
                  <a:ext cx="311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7D2BBE5-C352-40B8-85AA-45249B4FA12D}"/>
                    </a:ext>
                  </a:extLst>
                </p14:cNvPr>
                <p14:cNvContentPartPr/>
                <p14:nvPr/>
              </p14:nvContentPartPr>
              <p14:xfrm>
                <a:off x="2417192" y="4447518"/>
                <a:ext cx="87480" cy="16668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7D2BBE5-C352-40B8-85AA-45249B4FA1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99552" y="4429518"/>
                  <a:ext cx="123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F5580A0E-1D7C-4715-B66F-0A43D7481A50}"/>
                    </a:ext>
                  </a:extLst>
                </p14:cNvPr>
                <p14:cNvContentPartPr/>
                <p14:nvPr/>
              </p14:nvContentPartPr>
              <p14:xfrm>
                <a:off x="2325752" y="4439238"/>
                <a:ext cx="165600" cy="1368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F5580A0E-1D7C-4715-B66F-0A43D7481A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7752" y="4421598"/>
                  <a:ext cx="201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04B94499-A378-48C5-B266-48EDDCB47624}"/>
                    </a:ext>
                  </a:extLst>
                </p14:cNvPr>
                <p14:cNvContentPartPr/>
                <p14:nvPr/>
              </p14:nvContentPartPr>
              <p14:xfrm>
                <a:off x="2597192" y="4419078"/>
                <a:ext cx="102240" cy="1627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04B94499-A378-48C5-B266-48EDDCB476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79192" y="4401438"/>
                  <a:ext cx="137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C787330A-5389-425D-80FA-9BDC1B5FBE3B}"/>
                    </a:ext>
                  </a:extLst>
                </p14:cNvPr>
                <p14:cNvContentPartPr/>
                <p14:nvPr/>
              </p14:nvContentPartPr>
              <p14:xfrm>
                <a:off x="2740112" y="4405398"/>
                <a:ext cx="254520" cy="1717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C787330A-5389-425D-80FA-9BDC1B5FBE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22472" y="4387758"/>
                  <a:ext cx="290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A08D30E7-F375-489F-BA30-3E56A1877A5E}"/>
                    </a:ext>
                  </a:extLst>
                </p14:cNvPr>
                <p14:cNvContentPartPr/>
                <p14:nvPr/>
              </p14:nvContentPartPr>
              <p14:xfrm>
                <a:off x="3047192" y="4338798"/>
                <a:ext cx="361800" cy="2444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A08D30E7-F375-489F-BA30-3E56A1877A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29552" y="4320798"/>
                  <a:ext cx="39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D6B412B-E808-4089-80C0-1A73B2515BA0}"/>
                    </a:ext>
                  </a:extLst>
                </p14:cNvPr>
                <p14:cNvContentPartPr/>
                <p14:nvPr/>
              </p14:nvContentPartPr>
              <p14:xfrm>
                <a:off x="1858472" y="4999398"/>
                <a:ext cx="21600" cy="25380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D6B412B-E808-4089-80C0-1A73B2515B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40832" y="4981758"/>
                  <a:ext cx="57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E9DC8A8F-8367-4DBE-B2A8-59DF55D42FA2}"/>
                    </a:ext>
                  </a:extLst>
                </p14:cNvPr>
                <p14:cNvContentPartPr/>
                <p14:nvPr/>
              </p14:nvContentPartPr>
              <p14:xfrm>
                <a:off x="1920752" y="5017758"/>
                <a:ext cx="154440" cy="17352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E9DC8A8F-8367-4DBE-B2A8-59DF55D42F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02752" y="4999758"/>
                  <a:ext cx="190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16B42C05-55FA-4EBD-8484-4AD23B0C87EA}"/>
                    </a:ext>
                  </a:extLst>
                </p14:cNvPr>
                <p14:cNvContentPartPr/>
                <p14:nvPr/>
              </p14:nvContentPartPr>
              <p14:xfrm>
                <a:off x="2141432" y="4924878"/>
                <a:ext cx="156240" cy="20952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16B42C05-55FA-4EBD-8484-4AD23B0C87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23432" y="4906878"/>
                  <a:ext cx="191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E913576C-35FB-4E59-A1A8-1C56D751BE62}"/>
                    </a:ext>
                  </a:extLst>
                </p14:cNvPr>
                <p14:cNvContentPartPr/>
                <p14:nvPr/>
              </p14:nvContentPartPr>
              <p14:xfrm>
                <a:off x="2338712" y="4932078"/>
                <a:ext cx="161640" cy="225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E913576C-35FB-4E59-A1A8-1C56D751BE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20712" y="4914438"/>
                  <a:ext cx="197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4C6F538F-4E5E-4353-986B-5C146A203B72}"/>
                    </a:ext>
                  </a:extLst>
                </p14:cNvPr>
                <p14:cNvContentPartPr/>
                <p14:nvPr/>
              </p14:nvContentPartPr>
              <p14:xfrm>
                <a:off x="2474072" y="4925238"/>
                <a:ext cx="189000" cy="18288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4C6F538F-4E5E-4353-986B-5C146A203B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56432" y="4907238"/>
                  <a:ext cx="224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74119243-DC7B-4735-98D1-681974AFDFAA}"/>
                    </a:ext>
                  </a:extLst>
                </p14:cNvPr>
                <p14:cNvContentPartPr/>
                <p14:nvPr/>
              </p14:nvContentPartPr>
              <p14:xfrm>
                <a:off x="2749832" y="4895718"/>
                <a:ext cx="125640" cy="24660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74119243-DC7B-4735-98D1-681974AFDF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32192" y="4877718"/>
                  <a:ext cx="161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9CC9E5EC-43D1-4565-8446-B98D611751BA}"/>
                    </a:ext>
                  </a:extLst>
                </p14:cNvPr>
                <p14:cNvContentPartPr/>
                <p14:nvPr/>
              </p14:nvContentPartPr>
              <p14:xfrm>
                <a:off x="2868272" y="4966998"/>
                <a:ext cx="123840" cy="180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9CC9E5EC-43D1-4565-8446-B98D611751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50632" y="4948998"/>
                  <a:ext cx="159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41A98258-CB55-4377-95BC-1A5DADE6379B}"/>
                    </a:ext>
                  </a:extLst>
                </p14:cNvPr>
                <p14:cNvContentPartPr/>
                <p14:nvPr/>
              </p14:nvContentPartPr>
              <p14:xfrm>
                <a:off x="3007592" y="4945398"/>
                <a:ext cx="373680" cy="1713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41A98258-CB55-4377-95BC-1A5DADE637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89952" y="4927758"/>
                  <a:ext cx="409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22EDEE42-694E-4D39-B744-FA5718089714}"/>
                    </a:ext>
                  </a:extLst>
                </p14:cNvPr>
                <p14:cNvContentPartPr/>
                <p14:nvPr/>
              </p14:nvContentPartPr>
              <p14:xfrm>
                <a:off x="3173912" y="4895718"/>
                <a:ext cx="200520" cy="846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22EDEE42-694E-4D39-B744-FA57180897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56272" y="4878078"/>
                  <a:ext cx="23616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ADD3A813-5FF2-49AA-8365-67960F1C8C3C}"/>
                  </a:ext>
                </a:extLst>
              </p14:cNvPr>
              <p14:cNvContentPartPr/>
              <p14:nvPr/>
            </p14:nvContentPartPr>
            <p14:xfrm>
              <a:off x="799712" y="1977558"/>
              <a:ext cx="2520" cy="666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ADD3A813-5FF2-49AA-8365-67960F1C8C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1712" y="1959918"/>
                <a:ext cx="381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12039FB1-89FF-4B1E-964D-C1C0653E1CA3}"/>
              </a:ext>
            </a:extLst>
          </p:cNvPr>
          <p:cNvGrpSpPr/>
          <p:nvPr/>
        </p:nvGrpSpPr>
        <p:grpSpPr>
          <a:xfrm>
            <a:off x="8522432" y="225798"/>
            <a:ext cx="1989720" cy="659520"/>
            <a:chOff x="8522432" y="225798"/>
            <a:chExt cx="198972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BF7C069-312F-47AD-B671-D4CB5E104B1B}"/>
                    </a:ext>
                  </a:extLst>
                </p14:cNvPr>
                <p14:cNvContentPartPr/>
                <p14:nvPr/>
              </p14:nvContentPartPr>
              <p14:xfrm>
                <a:off x="8867312" y="612438"/>
                <a:ext cx="62640" cy="270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BF7C069-312F-47AD-B671-D4CB5E104B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9672" y="594798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68CC976-A730-47F0-9709-2D6D0694849A}"/>
                    </a:ext>
                  </a:extLst>
                </p14:cNvPr>
                <p14:cNvContentPartPr/>
                <p14:nvPr/>
              </p14:nvContentPartPr>
              <p14:xfrm>
                <a:off x="8522432" y="225798"/>
                <a:ext cx="216360" cy="2347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68CC976-A730-47F0-9709-2D6D069484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04792" y="207798"/>
                  <a:ext cx="252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2897AD8-B913-4A2A-A98D-423500180717}"/>
                    </a:ext>
                  </a:extLst>
                </p14:cNvPr>
                <p14:cNvContentPartPr/>
                <p14:nvPr/>
              </p14:nvContentPartPr>
              <p14:xfrm>
                <a:off x="8809712" y="322998"/>
                <a:ext cx="141480" cy="2934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2897AD8-B913-4A2A-A98D-42350018071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92072" y="305358"/>
                  <a:ext cx="177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C93751D-ED52-40EA-BD42-24AC230FD794}"/>
                    </a:ext>
                  </a:extLst>
                </p14:cNvPr>
                <p14:cNvContentPartPr/>
                <p14:nvPr/>
              </p14:nvContentPartPr>
              <p14:xfrm>
                <a:off x="8953352" y="320118"/>
                <a:ext cx="366120" cy="1206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C93751D-ED52-40EA-BD42-24AC230FD7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35712" y="302478"/>
                  <a:ext cx="401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6E973EB3-628A-4E17-92F9-C1422333EABA}"/>
                    </a:ext>
                  </a:extLst>
                </p14:cNvPr>
                <p14:cNvContentPartPr/>
                <p14:nvPr/>
              </p14:nvContentPartPr>
              <p14:xfrm>
                <a:off x="9383192" y="302838"/>
                <a:ext cx="104760" cy="1875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6E973EB3-628A-4E17-92F9-C1422333EA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65552" y="285198"/>
                  <a:ext cx="140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9153A63-FABC-4D93-91CD-666554250C8A}"/>
                    </a:ext>
                  </a:extLst>
                </p14:cNvPr>
                <p14:cNvContentPartPr/>
                <p14:nvPr/>
              </p14:nvContentPartPr>
              <p14:xfrm>
                <a:off x="9522512" y="325518"/>
                <a:ext cx="84240" cy="106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9153A63-FABC-4D93-91CD-666554250C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4872" y="307518"/>
                  <a:ext cx="119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BF46E58-7ABC-4AF5-AF44-29CD707C71F2}"/>
                    </a:ext>
                  </a:extLst>
                </p14:cNvPr>
                <p14:cNvContentPartPr/>
                <p14:nvPr/>
              </p14:nvContentPartPr>
              <p14:xfrm>
                <a:off x="9558512" y="311118"/>
                <a:ext cx="268560" cy="1080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BF46E58-7ABC-4AF5-AF44-29CD707C71F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40872" y="293118"/>
                  <a:ext cx="304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0BD674C-7FFD-46DF-9633-D659288F9366}"/>
                    </a:ext>
                  </a:extLst>
                </p14:cNvPr>
                <p14:cNvContentPartPr/>
                <p14:nvPr/>
              </p14:nvContentPartPr>
              <p14:xfrm>
                <a:off x="9815552" y="271518"/>
                <a:ext cx="118080" cy="1404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0BD674C-7FFD-46DF-9633-D659288F93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97552" y="253518"/>
                  <a:ext cx="153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27DEE2E-FD1F-4E66-9C4E-7765821291EB}"/>
                    </a:ext>
                  </a:extLst>
                </p14:cNvPr>
                <p14:cNvContentPartPr/>
                <p14:nvPr/>
              </p14:nvContentPartPr>
              <p14:xfrm>
                <a:off x="9872072" y="272238"/>
                <a:ext cx="266040" cy="1814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27DEE2E-FD1F-4E66-9C4E-7765821291E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54072" y="254598"/>
                  <a:ext cx="301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7BACCCF-765D-432E-A9AB-8BCB7FAF5166}"/>
                    </a:ext>
                  </a:extLst>
                </p14:cNvPr>
                <p14:cNvContentPartPr/>
                <p14:nvPr/>
              </p14:nvContentPartPr>
              <p14:xfrm>
                <a:off x="10141352" y="345678"/>
                <a:ext cx="260640" cy="583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7BACCCF-765D-432E-A9AB-8BCB7FAF51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23352" y="327678"/>
                  <a:ext cx="296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37B8AF1-62F1-40E5-BDF9-061CCD58CD04}"/>
                    </a:ext>
                  </a:extLst>
                </p14:cNvPr>
                <p14:cNvContentPartPr/>
                <p14:nvPr/>
              </p14:nvContentPartPr>
              <p14:xfrm>
                <a:off x="10455992" y="267558"/>
                <a:ext cx="56160" cy="1875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37B8AF1-62F1-40E5-BDF9-061CCD58CD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38352" y="249558"/>
                  <a:ext cx="91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980DAF1-7864-4540-AB82-70D3705CA650}"/>
                    </a:ext>
                  </a:extLst>
                </p14:cNvPr>
                <p14:cNvContentPartPr/>
                <p14:nvPr/>
              </p14:nvContentPartPr>
              <p14:xfrm>
                <a:off x="8865872" y="753198"/>
                <a:ext cx="202680" cy="1321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980DAF1-7864-4540-AB82-70D3705CA6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48232" y="735198"/>
                  <a:ext cx="238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3463D51-8F24-435C-AC6A-E22919B1400F}"/>
                    </a:ext>
                  </a:extLst>
                </p14:cNvPr>
                <p14:cNvContentPartPr/>
                <p14:nvPr/>
              </p14:nvContentPartPr>
              <p14:xfrm>
                <a:off x="9042632" y="693798"/>
                <a:ext cx="164880" cy="1688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3463D51-8F24-435C-AC6A-E22919B140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24992" y="676158"/>
                  <a:ext cx="200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2F03683-F249-4E4F-864A-D565F60D5C75}"/>
                    </a:ext>
                  </a:extLst>
                </p14:cNvPr>
                <p14:cNvContentPartPr/>
                <p14:nvPr/>
              </p14:nvContentPartPr>
              <p14:xfrm>
                <a:off x="9229472" y="679038"/>
                <a:ext cx="498960" cy="1447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2F03683-F249-4E4F-864A-D565F60D5C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1472" y="661038"/>
                  <a:ext cx="534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BF65E85-AF11-4639-93A0-B1EB7B56214C}"/>
                    </a:ext>
                  </a:extLst>
                </p14:cNvPr>
                <p14:cNvContentPartPr/>
                <p14:nvPr/>
              </p14:nvContentPartPr>
              <p14:xfrm>
                <a:off x="9761192" y="659238"/>
                <a:ext cx="154800" cy="1713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BF65E85-AF11-4639-93A0-B1EB7B5621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43192" y="641238"/>
                  <a:ext cx="190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5265AE4-3470-4A73-BABE-C07A122BE956}"/>
                    </a:ext>
                  </a:extLst>
                </p14:cNvPr>
                <p14:cNvContentPartPr/>
                <p14:nvPr/>
              </p14:nvContentPartPr>
              <p14:xfrm>
                <a:off x="9975032" y="670398"/>
                <a:ext cx="312120" cy="1173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5265AE4-3470-4A73-BABE-C07A122BE9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57032" y="652758"/>
                  <a:ext cx="347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975694B9-1A91-46A3-9086-FA5122C929B2}"/>
                    </a:ext>
                  </a:extLst>
                </p14:cNvPr>
                <p14:cNvContentPartPr/>
                <p14:nvPr/>
              </p14:nvContentPartPr>
              <p14:xfrm>
                <a:off x="10323152" y="618918"/>
                <a:ext cx="92880" cy="17316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975694B9-1A91-46A3-9086-FA5122C929B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05512" y="601278"/>
                  <a:ext cx="12852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134F8779-7119-434F-BE20-F1F6C49461A8}"/>
                  </a:ext>
                </a:extLst>
              </p14:cNvPr>
              <p14:cNvContentPartPr/>
              <p14:nvPr/>
            </p14:nvContentPartPr>
            <p14:xfrm>
              <a:off x="3591512" y="554478"/>
              <a:ext cx="3600" cy="1440"/>
            </p14:xfrm>
          </p:contentPart>
        </mc:Choice>
        <mc:Fallback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134F8779-7119-434F-BE20-F1F6C49461A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82512" y="545478"/>
                <a:ext cx="21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B60AAFA9-CA5C-43E1-A3C6-915A086E0281}"/>
                  </a:ext>
                </a:extLst>
              </p14:cNvPr>
              <p14:cNvContentPartPr/>
              <p14:nvPr/>
            </p14:nvContentPartPr>
            <p14:xfrm>
              <a:off x="7278632" y="1975758"/>
              <a:ext cx="754920" cy="663840"/>
            </p14:xfrm>
          </p:contentPart>
        </mc:Choice>
        <mc:Fallback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B60AAFA9-CA5C-43E1-A3C6-915A086E028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269992" y="1967118"/>
                <a:ext cx="7725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558B005C-BDFE-4E38-9F3B-6B45EFDF37EA}"/>
                  </a:ext>
                </a:extLst>
              </p14:cNvPr>
              <p14:cNvContentPartPr/>
              <p14:nvPr/>
            </p14:nvContentPartPr>
            <p14:xfrm>
              <a:off x="5491592" y="2629518"/>
              <a:ext cx="123120" cy="272160"/>
            </p14:xfrm>
          </p:contentPart>
        </mc:Choice>
        <mc:Fallback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558B005C-BDFE-4E38-9F3B-6B45EFDF37E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482952" y="2620518"/>
                <a:ext cx="14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84041AB7-C093-4B4F-AC00-25C12FA395C8}"/>
                  </a:ext>
                </a:extLst>
              </p14:cNvPr>
              <p14:cNvContentPartPr/>
              <p14:nvPr/>
            </p14:nvContentPartPr>
            <p14:xfrm>
              <a:off x="9097352" y="2618358"/>
              <a:ext cx="172800" cy="228240"/>
            </p14:xfrm>
          </p:contentPart>
        </mc:Choice>
        <mc:Fallback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84041AB7-C093-4B4F-AC00-25C12FA395C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088712" y="2609358"/>
                <a:ext cx="19044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A07000A5-96CD-47C0-BDC6-C5B8ECA0505A}"/>
              </a:ext>
            </a:extLst>
          </p:cNvPr>
          <p:cNvGrpSpPr/>
          <p:nvPr/>
        </p:nvGrpSpPr>
        <p:grpSpPr>
          <a:xfrm>
            <a:off x="503072" y="742398"/>
            <a:ext cx="3957480" cy="3102120"/>
            <a:chOff x="503072" y="742398"/>
            <a:chExt cx="3957480" cy="31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F9B72D8-D800-4D01-B937-6EE8C98EF891}"/>
                    </a:ext>
                  </a:extLst>
                </p14:cNvPr>
                <p14:cNvContentPartPr/>
                <p14:nvPr/>
              </p14:nvContentPartPr>
              <p14:xfrm>
                <a:off x="3330152" y="894318"/>
                <a:ext cx="291960" cy="26280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F9B72D8-D800-4D01-B937-6EE8C98EF89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21152" y="885678"/>
                  <a:ext cx="309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E0501925-05F9-4939-826E-365433962337}"/>
                    </a:ext>
                  </a:extLst>
                </p14:cNvPr>
                <p14:cNvContentPartPr/>
                <p14:nvPr/>
              </p14:nvContentPartPr>
              <p14:xfrm>
                <a:off x="3621752" y="742398"/>
                <a:ext cx="187200" cy="1818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E0501925-05F9-4939-826E-36543396233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13112" y="733758"/>
                  <a:ext cx="204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11D373D7-B34C-4F4C-A839-11CD3059FA7E}"/>
                    </a:ext>
                  </a:extLst>
                </p14:cNvPr>
                <p14:cNvContentPartPr/>
                <p14:nvPr/>
              </p14:nvContentPartPr>
              <p14:xfrm>
                <a:off x="3948992" y="838518"/>
                <a:ext cx="110880" cy="11412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11D373D7-B34C-4F4C-A839-11CD3059FA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40352" y="829878"/>
                  <a:ext cx="128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F3A655CC-8E2C-4940-A888-232502748B4A}"/>
                    </a:ext>
                  </a:extLst>
                </p14:cNvPr>
                <p14:cNvContentPartPr/>
                <p14:nvPr/>
              </p14:nvContentPartPr>
              <p14:xfrm>
                <a:off x="4234112" y="751038"/>
                <a:ext cx="178200" cy="25308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F3A655CC-8E2C-4940-A888-232502748B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5472" y="742038"/>
                  <a:ext cx="195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686F11-6DB7-4D94-9E66-E91BBAB5B4F6}"/>
                    </a:ext>
                  </a:extLst>
                </p14:cNvPr>
                <p14:cNvContentPartPr/>
                <p14:nvPr/>
              </p14:nvContentPartPr>
              <p14:xfrm>
                <a:off x="4371992" y="960558"/>
                <a:ext cx="88560" cy="2142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686F11-6DB7-4D94-9E66-E91BBAB5B4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62992" y="951918"/>
                  <a:ext cx="106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B0A49F30-9538-4302-8092-3CC89D67F365}"/>
                    </a:ext>
                  </a:extLst>
                </p14:cNvPr>
                <p14:cNvContentPartPr/>
                <p14:nvPr/>
              </p14:nvContentPartPr>
              <p14:xfrm>
                <a:off x="687752" y="1363758"/>
                <a:ext cx="150480" cy="3679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B0A49F30-9538-4302-8092-3CC89D67F3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9112" y="1355118"/>
                  <a:ext cx="1681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06C612D7-13D3-433C-9992-373DE3B3E08F}"/>
                    </a:ext>
                  </a:extLst>
                </p14:cNvPr>
                <p14:cNvContentPartPr/>
                <p14:nvPr/>
              </p14:nvContentPartPr>
              <p14:xfrm>
                <a:off x="1017872" y="1251798"/>
                <a:ext cx="209520" cy="150084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06C612D7-13D3-433C-9992-373DE3B3E0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9232" y="1243158"/>
                  <a:ext cx="227160" cy="15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2C90469E-31A8-4229-A1E5-6135BC1F1C16}"/>
                    </a:ext>
                  </a:extLst>
                </p14:cNvPr>
                <p14:cNvContentPartPr/>
                <p14:nvPr/>
              </p14:nvContentPartPr>
              <p14:xfrm>
                <a:off x="1233872" y="1458438"/>
                <a:ext cx="141120" cy="15084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2C90469E-31A8-4229-A1E5-6135BC1F1C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24872" y="1449798"/>
                  <a:ext cx="158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28AC6C7-EA51-491E-A522-4AE06272FA3F}"/>
                    </a:ext>
                  </a:extLst>
                </p14:cNvPr>
                <p14:cNvContentPartPr/>
                <p14:nvPr/>
              </p14:nvContentPartPr>
              <p14:xfrm>
                <a:off x="1336832" y="1485798"/>
                <a:ext cx="151920" cy="34128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28AC6C7-EA51-491E-A522-4AE06272FA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328192" y="1477158"/>
                  <a:ext cx="169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D224D71D-7CAB-47CA-91DC-50CBCAC9A448}"/>
                    </a:ext>
                  </a:extLst>
                </p14:cNvPr>
                <p14:cNvContentPartPr/>
                <p14:nvPr/>
              </p14:nvContentPartPr>
              <p14:xfrm>
                <a:off x="503072" y="1770918"/>
                <a:ext cx="1165320" cy="21708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D224D71D-7CAB-47CA-91DC-50CBCAC9A44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4432" y="1762278"/>
                  <a:ext cx="1182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56AE250B-1502-49D2-A849-49DEF410FA7F}"/>
                    </a:ext>
                  </a:extLst>
                </p14:cNvPr>
                <p14:cNvContentPartPr/>
                <p14:nvPr/>
              </p14:nvContentPartPr>
              <p14:xfrm>
                <a:off x="687392" y="2211198"/>
                <a:ext cx="52200" cy="19620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56AE250B-1502-49D2-A849-49DEF410FA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8752" y="2202198"/>
                  <a:ext cx="6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CC2D669-550B-4354-987E-4CF3A8C74543}"/>
                    </a:ext>
                  </a:extLst>
                </p14:cNvPr>
                <p14:cNvContentPartPr/>
                <p14:nvPr/>
              </p14:nvContentPartPr>
              <p14:xfrm>
                <a:off x="529352" y="2155758"/>
                <a:ext cx="268560" cy="10224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CC2D669-550B-4354-987E-4CF3A8C745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0352" y="2147118"/>
                  <a:ext cx="28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44D352F4-331C-483C-9B21-7CF82C5AB730}"/>
                    </a:ext>
                  </a:extLst>
                </p14:cNvPr>
                <p14:cNvContentPartPr/>
                <p14:nvPr/>
              </p14:nvContentPartPr>
              <p14:xfrm>
                <a:off x="823112" y="2579478"/>
                <a:ext cx="45360" cy="22212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44D352F4-331C-483C-9B21-7CF82C5AB73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4112" y="2570478"/>
                  <a:ext cx="63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674DF0E7-06E0-46CF-A708-D4706EF4DAAC}"/>
                    </a:ext>
                  </a:extLst>
                </p14:cNvPr>
                <p14:cNvContentPartPr/>
                <p14:nvPr/>
              </p14:nvContentPartPr>
              <p14:xfrm>
                <a:off x="687752" y="2550678"/>
                <a:ext cx="216000" cy="5652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674DF0E7-06E0-46CF-A708-D4706EF4DA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8752" y="2542038"/>
                  <a:ext cx="233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5C595DF6-965F-40BF-967B-94FC59D6E71E}"/>
                    </a:ext>
                  </a:extLst>
                </p14:cNvPr>
                <p14:cNvContentPartPr/>
                <p14:nvPr/>
              </p14:nvContentPartPr>
              <p14:xfrm>
                <a:off x="809792" y="3060078"/>
                <a:ext cx="84240" cy="26676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5C595DF6-965F-40BF-967B-94FC59D6E71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0792" y="3051078"/>
                  <a:ext cx="101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AE6834A6-B7A8-43BB-83CA-8ED91D063E95}"/>
                    </a:ext>
                  </a:extLst>
                </p14:cNvPr>
                <p14:cNvContentPartPr/>
                <p14:nvPr/>
              </p14:nvContentPartPr>
              <p14:xfrm>
                <a:off x="699992" y="2997078"/>
                <a:ext cx="231480" cy="691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AE6834A6-B7A8-43BB-83CA-8ED91D063E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1352" y="2988438"/>
                  <a:ext cx="249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C24582AD-FDCA-4EDB-8E24-748B33DF29D9}"/>
                    </a:ext>
                  </a:extLst>
                </p14:cNvPr>
                <p14:cNvContentPartPr/>
                <p14:nvPr/>
              </p14:nvContentPartPr>
              <p14:xfrm>
                <a:off x="761192" y="3142158"/>
                <a:ext cx="256680" cy="10224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C24582AD-FDCA-4EDB-8E24-748B33DF29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2192" y="3133518"/>
                  <a:ext cx="274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5B81608F-8753-4BD5-B90F-2B389C017A27}"/>
                    </a:ext>
                  </a:extLst>
                </p14:cNvPr>
                <p14:cNvContentPartPr/>
                <p14:nvPr/>
              </p14:nvContentPartPr>
              <p14:xfrm>
                <a:off x="906992" y="3558678"/>
                <a:ext cx="97560" cy="26172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5B81608F-8753-4BD5-B90F-2B389C017A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8352" y="3550038"/>
                  <a:ext cx="115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4D893B4-80CC-4D74-9C2F-A73CB67D65F5}"/>
                    </a:ext>
                  </a:extLst>
                </p14:cNvPr>
                <p14:cNvContentPartPr/>
                <p14:nvPr/>
              </p14:nvContentPartPr>
              <p14:xfrm>
                <a:off x="804032" y="3493158"/>
                <a:ext cx="271440" cy="25344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4D893B4-80CC-4D74-9C2F-A73CB67D65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5392" y="3484158"/>
                  <a:ext cx="289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62BEE470-36FB-44BE-B78E-332C7CDD8052}"/>
                    </a:ext>
                  </a:extLst>
                </p14:cNvPr>
                <p14:cNvContentPartPr/>
                <p14:nvPr/>
              </p14:nvContentPartPr>
              <p14:xfrm>
                <a:off x="1197872" y="2408478"/>
                <a:ext cx="456480" cy="143604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62BEE470-36FB-44BE-B78E-332C7CDD805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88872" y="2399478"/>
                  <a:ext cx="474120" cy="14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2B3E69D-F9E5-4E84-8506-E85D155FB677}"/>
                    </a:ext>
                  </a:extLst>
                </p14:cNvPr>
                <p14:cNvContentPartPr/>
                <p14:nvPr/>
              </p14:nvContentPartPr>
              <p14:xfrm>
                <a:off x="1417112" y="1991958"/>
                <a:ext cx="93240" cy="29340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2B3E69D-F9E5-4E84-8506-E85D155FB67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08472" y="1983318"/>
                  <a:ext cx="110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B4D9C60-1018-45AA-8B7F-4E6A2BCEC3C7}"/>
                    </a:ext>
                  </a:extLst>
                </p14:cNvPr>
                <p14:cNvContentPartPr/>
                <p14:nvPr/>
              </p14:nvContentPartPr>
              <p14:xfrm>
                <a:off x="1307672" y="1954518"/>
                <a:ext cx="259920" cy="5292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B4D9C60-1018-45AA-8B7F-4E6A2BCEC3C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98672" y="1945878"/>
                  <a:ext cx="277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B141E73A-0B53-4204-8AC4-62115F2715A0}"/>
                    </a:ext>
                  </a:extLst>
                </p14:cNvPr>
                <p14:cNvContentPartPr/>
                <p14:nvPr/>
              </p14:nvContentPartPr>
              <p14:xfrm>
                <a:off x="1518992" y="2488758"/>
                <a:ext cx="115920" cy="2289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B141E73A-0B53-4204-8AC4-62115F2715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10352" y="2480118"/>
                  <a:ext cx="133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A3764129-9F24-4912-82B8-31A27E9A3C3E}"/>
                    </a:ext>
                  </a:extLst>
                </p14:cNvPr>
                <p14:cNvContentPartPr/>
                <p14:nvPr/>
              </p14:nvContentPartPr>
              <p14:xfrm>
                <a:off x="1414952" y="2433678"/>
                <a:ext cx="260640" cy="4428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A3764129-9F24-4912-82B8-31A27E9A3C3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06312" y="2424678"/>
                  <a:ext cx="278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F77C36CE-D615-418A-AE63-90B1BD04B323}"/>
                    </a:ext>
                  </a:extLst>
                </p14:cNvPr>
                <p14:cNvContentPartPr/>
                <p14:nvPr/>
              </p14:nvContentPartPr>
              <p14:xfrm>
                <a:off x="1427552" y="2574438"/>
                <a:ext cx="259560" cy="12456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F77C36CE-D615-418A-AE63-90B1BD04B3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18552" y="2565438"/>
                  <a:ext cx="277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DA9D880-7212-4CD6-A00A-32D8822FE8A6}"/>
                    </a:ext>
                  </a:extLst>
                </p14:cNvPr>
                <p14:cNvContentPartPr/>
                <p14:nvPr/>
              </p14:nvContentPartPr>
              <p14:xfrm>
                <a:off x="1655072" y="2940198"/>
                <a:ext cx="65880" cy="24768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DA9D880-7212-4CD6-A00A-32D8822FE8A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46072" y="2931198"/>
                  <a:ext cx="83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6392634-EFC3-407E-878B-2DC66D2C0557}"/>
                    </a:ext>
                  </a:extLst>
                </p14:cNvPr>
                <p14:cNvContentPartPr/>
                <p14:nvPr/>
              </p14:nvContentPartPr>
              <p14:xfrm>
                <a:off x="1504232" y="2889438"/>
                <a:ext cx="261720" cy="9432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6392634-EFC3-407E-878B-2DC66D2C055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95592" y="2880798"/>
                  <a:ext cx="279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4F292AD8-3145-43B8-95A4-00504A2F2B8D}"/>
                    </a:ext>
                  </a:extLst>
                </p14:cNvPr>
                <p14:cNvContentPartPr/>
                <p14:nvPr/>
              </p14:nvContentPartPr>
              <p14:xfrm>
                <a:off x="1785032" y="3430878"/>
                <a:ext cx="83520" cy="25308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4F292AD8-3145-43B8-95A4-00504A2F2B8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76032" y="3422238"/>
                  <a:ext cx="101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79F2DF5-5772-459E-8F2B-1B39A8C074EF}"/>
                    </a:ext>
                  </a:extLst>
                </p14:cNvPr>
                <p14:cNvContentPartPr/>
                <p14:nvPr/>
              </p14:nvContentPartPr>
              <p14:xfrm>
                <a:off x="1687112" y="3414678"/>
                <a:ext cx="214560" cy="16056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79F2DF5-5772-459E-8F2B-1B39A8C074E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78112" y="3406038"/>
                  <a:ext cx="232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0519D849-8CB6-4C38-AB2D-DB41C1C77A90}"/>
                    </a:ext>
                  </a:extLst>
                </p14:cNvPr>
                <p14:cNvContentPartPr/>
                <p14:nvPr/>
              </p14:nvContentPartPr>
              <p14:xfrm>
                <a:off x="1593512" y="1283478"/>
                <a:ext cx="834120" cy="225648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0519D849-8CB6-4C38-AB2D-DB41C1C77A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84512" y="1274478"/>
                  <a:ext cx="851760" cy="22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256CB5BC-B83A-4A8C-AE9A-6FE1562F9ED7}"/>
                    </a:ext>
                  </a:extLst>
                </p14:cNvPr>
                <p14:cNvContentPartPr/>
                <p14:nvPr/>
              </p14:nvContentPartPr>
              <p14:xfrm>
                <a:off x="1507832" y="1489398"/>
                <a:ext cx="1913400" cy="32868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256CB5BC-B83A-4A8C-AE9A-6FE1562F9ED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98832" y="1480758"/>
                  <a:ext cx="1931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22D703CA-928A-44DD-B37A-C667C3ED50EC}"/>
                    </a:ext>
                  </a:extLst>
                </p14:cNvPr>
                <p14:cNvContentPartPr/>
                <p14:nvPr/>
              </p14:nvContentPartPr>
              <p14:xfrm>
                <a:off x="1929032" y="1381398"/>
                <a:ext cx="144360" cy="27612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22D703CA-928A-44DD-B37A-C667C3ED50E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20032" y="1372758"/>
                  <a:ext cx="162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04D1BCEA-1292-4C7E-AB6A-0E6A4512FD63}"/>
                    </a:ext>
                  </a:extLst>
                </p14:cNvPr>
                <p14:cNvContentPartPr/>
                <p14:nvPr/>
              </p14:nvContentPartPr>
              <p14:xfrm>
                <a:off x="2213432" y="1377078"/>
                <a:ext cx="57960" cy="237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04D1BCEA-1292-4C7E-AB6A-0E6A4512FD6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04792" y="1368078"/>
                  <a:ext cx="75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DFF27BEB-7053-488C-B86B-E55901D776E8}"/>
                    </a:ext>
                  </a:extLst>
                </p14:cNvPr>
                <p14:cNvContentPartPr/>
                <p14:nvPr/>
              </p14:nvContentPartPr>
              <p14:xfrm>
                <a:off x="2429792" y="1272678"/>
                <a:ext cx="167760" cy="11052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DFF27BEB-7053-488C-B86B-E55901D776E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21152" y="1264038"/>
                  <a:ext cx="185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D0337A4C-F066-4C8E-ACC6-051403423516}"/>
                    </a:ext>
                  </a:extLst>
                </p14:cNvPr>
                <p14:cNvContentPartPr/>
                <p14:nvPr/>
              </p14:nvContentPartPr>
              <p14:xfrm>
                <a:off x="2503232" y="1297518"/>
                <a:ext cx="208800" cy="25632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D0337A4C-F066-4C8E-ACC6-0514034235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94232" y="1288878"/>
                  <a:ext cx="226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A50BD5B-9E93-432B-A9A7-D77B53A81D3B}"/>
                    </a:ext>
                  </a:extLst>
                </p14:cNvPr>
                <p14:cNvContentPartPr/>
                <p14:nvPr/>
              </p14:nvContentPartPr>
              <p14:xfrm>
                <a:off x="2218112" y="1339998"/>
                <a:ext cx="69840" cy="4860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A50BD5B-9E93-432B-A9A7-D77B53A81D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09112" y="1331358"/>
                  <a:ext cx="87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24ECF848-0546-4E96-ABCF-15E19D199E90}"/>
                    </a:ext>
                  </a:extLst>
                </p14:cNvPr>
                <p14:cNvContentPartPr/>
                <p14:nvPr/>
              </p14:nvContentPartPr>
              <p14:xfrm>
                <a:off x="2387672" y="1917078"/>
                <a:ext cx="48600" cy="22896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24ECF848-0546-4E96-ABCF-15E19D199E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78672" y="1908438"/>
                  <a:ext cx="66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D0F42CE9-0F03-49E2-BE22-8F3B43E78D7B}"/>
                    </a:ext>
                  </a:extLst>
                </p14:cNvPr>
                <p14:cNvContentPartPr/>
                <p14:nvPr/>
              </p14:nvContentPartPr>
              <p14:xfrm>
                <a:off x="2024792" y="1865598"/>
                <a:ext cx="501480" cy="13320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D0F42CE9-0F03-49E2-BE22-8F3B43E78D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15792" y="1856598"/>
                  <a:ext cx="519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725FCDBD-B9B1-4EE6-B2C3-4F1BCB48D2FB}"/>
                    </a:ext>
                  </a:extLst>
                </p14:cNvPr>
                <p14:cNvContentPartPr/>
                <p14:nvPr/>
              </p14:nvContentPartPr>
              <p14:xfrm>
                <a:off x="2367872" y="2286798"/>
                <a:ext cx="122040" cy="34740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725FCDBD-B9B1-4EE6-B2C3-4F1BCB48D2F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58872" y="2278158"/>
                  <a:ext cx="139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21B4C84E-3150-49E0-AADF-2BD0151338D2}"/>
                    </a:ext>
                  </a:extLst>
                </p14:cNvPr>
                <p14:cNvContentPartPr/>
                <p14:nvPr/>
              </p14:nvContentPartPr>
              <p14:xfrm>
                <a:off x="2313152" y="2216238"/>
                <a:ext cx="246960" cy="13140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21B4C84E-3150-49E0-AADF-2BD0151338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04512" y="2207238"/>
                  <a:ext cx="264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41A803E3-7E10-42F9-A67A-C5B880196F00}"/>
                    </a:ext>
                  </a:extLst>
                </p14:cNvPr>
                <p14:cNvContentPartPr/>
                <p14:nvPr/>
              </p14:nvContentPartPr>
              <p14:xfrm>
                <a:off x="2312072" y="2453118"/>
                <a:ext cx="204120" cy="471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41A803E3-7E10-42F9-A67A-C5B880196F0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03072" y="2444478"/>
                  <a:ext cx="221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9DABBD55-9095-4BC0-8938-6B3371197335}"/>
                    </a:ext>
                  </a:extLst>
                </p14:cNvPr>
                <p14:cNvContentPartPr/>
                <p14:nvPr/>
              </p14:nvContentPartPr>
              <p14:xfrm>
                <a:off x="2524832" y="2822478"/>
                <a:ext cx="135000" cy="33300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9DABBD55-9095-4BC0-8938-6B33711973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16192" y="2813838"/>
                  <a:ext cx="152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811B660-B7BB-4CA5-91DB-274BCB2CC3BE}"/>
                    </a:ext>
                  </a:extLst>
                </p14:cNvPr>
                <p14:cNvContentPartPr/>
                <p14:nvPr/>
              </p14:nvContentPartPr>
              <p14:xfrm>
                <a:off x="2408192" y="2761638"/>
                <a:ext cx="276480" cy="11340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811B660-B7BB-4CA5-91DB-274BCB2CC3B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99192" y="2752998"/>
                  <a:ext cx="29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99D44535-3E12-46B8-9F31-9D769934A87E}"/>
                    </a:ext>
                  </a:extLst>
                </p14:cNvPr>
                <p14:cNvContentPartPr/>
                <p14:nvPr/>
              </p14:nvContentPartPr>
              <p14:xfrm>
                <a:off x="2622032" y="2903838"/>
                <a:ext cx="199440" cy="5040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99D44535-3E12-46B8-9F31-9D769934A87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13032" y="2895198"/>
                  <a:ext cx="217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DC53A375-4423-4F3B-9FEB-2AB5E7013647}"/>
                    </a:ext>
                  </a:extLst>
                </p14:cNvPr>
                <p14:cNvContentPartPr/>
                <p14:nvPr/>
              </p14:nvContentPartPr>
              <p14:xfrm>
                <a:off x="1796192" y="3615918"/>
                <a:ext cx="53640" cy="3996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DC53A375-4423-4F3B-9FEB-2AB5E701364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87192" y="3606918"/>
                  <a:ext cx="7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8CE1E2A6-4683-4514-9CC0-F148F813EA63}"/>
                    </a:ext>
                  </a:extLst>
                </p14:cNvPr>
                <p14:cNvContentPartPr/>
                <p14:nvPr/>
              </p14:nvContentPartPr>
              <p14:xfrm>
                <a:off x="1830032" y="3475158"/>
                <a:ext cx="98280" cy="11340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8CE1E2A6-4683-4514-9CC0-F148F813EA6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21392" y="3466518"/>
                  <a:ext cx="1159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56E37947-8484-486B-8207-379522707F19}"/>
              </a:ext>
            </a:extLst>
          </p:cNvPr>
          <p:cNvGrpSpPr/>
          <p:nvPr/>
        </p:nvGrpSpPr>
        <p:grpSpPr>
          <a:xfrm>
            <a:off x="2705552" y="3285798"/>
            <a:ext cx="284400" cy="429840"/>
            <a:chOff x="2705552" y="3285798"/>
            <a:chExt cx="28440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AEDFC1FE-AB3E-4086-86F3-F552D86E1309}"/>
                    </a:ext>
                  </a:extLst>
                </p14:cNvPr>
                <p14:cNvContentPartPr/>
                <p14:nvPr/>
              </p14:nvContentPartPr>
              <p14:xfrm>
                <a:off x="2728232" y="3367518"/>
                <a:ext cx="127080" cy="34812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AEDFC1FE-AB3E-4086-86F3-F552D86E130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719592" y="3358518"/>
                  <a:ext cx="1447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230CF134-26FA-45EA-8F8B-1161DE99F96B}"/>
                    </a:ext>
                  </a:extLst>
                </p14:cNvPr>
                <p14:cNvContentPartPr/>
                <p14:nvPr/>
              </p14:nvContentPartPr>
              <p14:xfrm>
                <a:off x="2719232" y="3285798"/>
                <a:ext cx="194400" cy="8064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230CF134-26FA-45EA-8F8B-1161DE99F96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10592" y="3277158"/>
                  <a:ext cx="212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FC287DD8-8DC3-45D2-9191-EC8847049B70}"/>
                    </a:ext>
                  </a:extLst>
                </p14:cNvPr>
                <p14:cNvContentPartPr/>
                <p14:nvPr/>
              </p14:nvContentPartPr>
              <p14:xfrm>
                <a:off x="2705552" y="3479118"/>
                <a:ext cx="284400" cy="14616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FC287DD8-8DC3-45D2-9191-EC8847049B7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96912" y="3470478"/>
                  <a:ext cx="30204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B7DE0983-1A8A-4B5C-A5FE-6240A96E6521}"/>
                  </a:ext>
                </a:extLst>
              </p14:cNvPr>
              <p14:cNvContentPartPr/>
              <p14:nvPr/>
            </p14:nvContentPartPr>
            <p14:xfrm>
              <a:off x="1858472" y="1703598"/>
              <a:ext cx="920520" cy="666360"/>
            </p14:xfrm>
          </p:contentPart>
        </mc:Choice>
        <mc:Fallback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B7DE0983-1A8A-4B5C-A5FE-6240A96E652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854152" y="1699278"/>
                <a:ext cx="929160" cy="67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AFD5B9E3-55F8-4B07-8D25-8C56784B549A}"/>
              </a:ext>
            </a:extLst>
          </p:cNvPr>
          <p:cNvGrpSpPr/>
          <p:nvPr/>
        </p:nvGrpSpPr>
        <p:grpSpPr>
          <a:xfrm>
            <a:off x="4799672" y="207078"/>
            <a:ext cx="726120" cy="612360"/>
            <a:chOff x="4799672" y="207078"/>
            <a:chExt cx="72612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82211D39-36D5-4FF6-A826-AC2ED2F98B55}"/>
                    </a:ext>
                  </a:extLst>
                </p14:cNvPr>
                <p14:cNvContentPartPr/>
                <p14:nvPr/>
              </p14:nvContentPartPr>
              <p14:xfrm>
                <a:off x="5166512" y="434958"/>
                <a:ext cx="109440" cy="15804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82211D39-36D5-4FF6-A826-AC2ED2F98B5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48512" y="417318"/>
                  <a:ext cx="145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FC82FE87-F1BC-4F05-8B9C-032C00613415}"/>
                    </a:ext>
                  </a:extLst>
                </p14:cNvPr>
                <p14:cNvContentPartPr/>
                <p14:nvPr/>
              </p14:nvContentPartPr>
              <p14:xfrm>
                <a:off x="5301872" y="209958"/>
                <a:ext cx="223920" cy="40284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FC82FE87-F1BC-4F05-8B9C-032C0061341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83872" y="191958"/>
                  <a:ext cx="259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15DC9B06-6342-42FF-91B4-F3930189CE16}"/>
                    </a:ext>
                  </a:extLst>
                </p14:cNvPr>
                <p14:cNvContentPartPr/>
                <p14:nvPr/>
              </p14:nvContentPartPr>
              <p14:xfrm>
                <a:off x="4799672" y="207078"/>
                <a:ext cx="153000" cy="61236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15DC9B06-6342-42FF-91B4-F3930189CE1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82032" y="189438"/>
                  <a:ext cx="188640" cy="64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55FB2A58-9DEE-4A33-9DFF-F719A38DAA42}"/>
                  </a:ext>
                </a:extLst>
              </p14:cNvPr>
              <p14:cNvContentPartPr/>
              <p14:nvPr/>
            </p14:nvContentPartPr>
            <p14:xfrm>
              <a:off x="8210312" y="-13242"/>
              <a:ext cx="2724840" cy="1072080"/>
            </p14:xfrm>
          </p:contentPart>
        </mc:Choice>
        <mc:Fallback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55FB2A58-9DEE-4A33-9DFF-F719A38DAA4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192312" y="-30882"/>
                <a:ext cx="276048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3F30C334-2503-4ED4-B8AA-12DA2A343D5D}"/>
                  </a:ext>
                </a:extLst>
              </p14:cNvPr>
              <p14:cNvContentPartPr/>
              <p14:nvPr/>
            </p14:nvContentPartPr>
            <p14:xfrm>
              <a:off x="3280472" y="4789451"/>
              <a:ext cx="153360" cy="475920"/>
            </p14:xfrm>
          </p:contentPart>
        </mc:Choice>
        <mc:Fallback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3F30C334-2503-4ED4-B8AA-12DA2A343D5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262472" y="4771451"/>
                <a:ext cx="18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700630C9-EB13-4385-B65A-2D3D6F249082}"/>
                  </a:ext>
                </a:extLst>
              </p14:cNvPr>
              <p14:cNvContentPartPr/>
              <p14:nvPr/>
            </p14:nvContentPartPr>
            <p14:xfrm>
              <a:off x="1694312" y="5013371"/>
              <a:ext cx="264960" cy="362880"/>
            </p14:xfrm>
          </p:contentPart>
        </mc:Choice>
        <mc:Fallback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700630C9-EB13-4385-B65A-2D3D6F24908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676672" y="4995731"/>
                <a:ext cx="3006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F8DDC856-10B9-46F1-8F5A-DC771EEF92C2}"/>
                  </a:ext>
                </a:extLst>
              </p14:cNvPr>
              <p14:cNvContentPartPr/>
              <p14:nvPr/>
            </p14:nvContentPartPr>
            <p14:xfrm>
              <a:off x="1880072" y="6009491"/>
              <a:ext cx="137880" cy="264240"/>
            </p14:xfrm>
          </p:contentPart>
        </mc:Choice>
        <mc:Fallback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F8DDC856-10B9-46F1-8F5A-DC771EEF92C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862072" y="5991491"/>
                <a:ext cx="173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C34A3EA1-530F-470C-BC12-0F1C65C4BFF3}"/>
                  </a:ext>
                </a:extLst>
              </p14:cNvPr>
              <p14:cNvContentPartPr/>
              <p14:nvPr/>
            </p14:nvContentPartPr>
            <p14:xfrm>
              <a:off x="4785992" y="6111731"/>
              <a:ext cx="180000" cy="284400"/>
            </p14:xfrm>
          </p:contentPart>
        </mc:Choice>
        <mc:Fallback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C34A3EA1-530F-470C-BC12-0F1C65C4BFF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768352" y="6093731"/>
                <a:ext cx="215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75E24417-8E2A-4959-954B-A522F4AF5D9B}"/>
                  </a:ext>
                </a:extLst>
              </p14:cNvPr>
              <p14:cNvContentPartPr/>
              <p14:nvPr/>
            </p14:nvContentPartPr>
            <p14:xfrm>
              <a:off x="4047272" y="5507291"/>
              <a:ext cx="432000" cy="430200"/>
            </p14:xfrm>
          </p:contentPart>
        </mc:Choice>
        <mc:Fallback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75E24417-8E2A-4959-954B-A522F4AF5D9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029632" y="5489291"/>
                <a:ext cx="467640" cy="46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62F6E3E8-F874-4B4B-ADE6-F4A5AEB66D86}"/>
              </a:ext>
            </a:extLst>
          </p:cNvPr>
          <p:cNvGrpSpPr/>
          <p:nvPr/>
        </p:nvGrpSpPr>
        <p:grpSpPr>
          <a:xfrm>
            <a:off x="3921632" y="4241598"/>
            <a:ext cx="682920" cy="1051853"/>
            <a:chOff x="3921632" y="4241598"/>
            <a:chExt cx="682920" cy="105185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47E301F5-5162-4518-9B8D-90A350C70287}"/>
                    </a:ext>
                  </a:extLst>
                </p14:cNvPr>
                <p14:cNvContentPartPr/>
                <p14:nvPr/>
              </p14:nvContentPartPr>
              <p14:xfrm>
                <a:off x="3921632" y="4257078"/>
                <a:ext cx="212040" cy="74052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47E301F5-5162-4518-9B8D-90A350C702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03632" y="4239438"/>
                  <a:ext cx="24768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DB60F726-C9DE-4CDE-81A9-E507DCC860FD}"/>
                    </a:ext>
                  </a:extLst>
                </p14:cNvPr>
                <p14:cNvContentPartPr/>
                <p14:nvPr/>
              </p14:nvContentPartPr>
              <p14:xfrm>
                <a:off x="4350392" y="4241598"/>
                <a:ext cx="254160" cy="76320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DB60F726-C9DE-4CDE-81A9-E507DCC860F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32752" y="4223958"/>
                  <a:ext cx="2898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38497FA6-0171-4F61-BB7C-D99065174E0E}"/>
                    </a:ext>
                  </a:extLst>
                </p14:cNvPr>
                <p14:cNvContentPartPr/>
                <p14:nvPr/>
              </p14:nvContentPartPr>
              <p14:xfrm>
                <a:off x="4135472" y="4554438"/>
                <a:ext cx="147240" cy="20448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38497FA6-0171-4F61-BB7C-D99065174E0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17832" y="4536798"/>
                  <a:ext cx="182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97A92129-A0BE-4608-88AD-7A41C2F12707}"/>
                    </a:ext>
                  </a:extLst>
                </p14:cNvPr>
                <p14:cNvContentPartPr/>
                <p14:nvPr/>
              </p14:nvContentPartPr>
              <p14:xfrm>
                <a:off x="4294952" y="5191571"/>
                <a:ext cx="50040" cy="101880"/>
              </p14:xfrm>
            </p:contentPart>
          </mc:Choice>
          <mc:Fallback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97A92129-A0BE-4608-88AD-7A41C2F1270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77312" y="5173931"/>
                  <a:ext cx="85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125CFE5A-3F26-426A-A713-8F07681B66AF}"/>
                    </a:ext>
                  </a:extLst>
                </p14:cNvPr>
                <p14:cNvContentPartPr/>
                <p14:nvPr/>
              </p14:nvContentPartPr>
              <p14:xfrm>
                <a:off x="4207832" y="5073851"/>
                <a:ext cx="149400" cy="10368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125CFE5A-3F26-426A-A713-8F07681B66A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90192" y="5055851"/>
                  <a:ext cx="18504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Группа 246">
            <a:extLst>
              <a:ext uri="{FF2B5EF4-FFF2-40B4-BE49-F238E27FC236}">
                <a16:creationId xmlns:a16="http://schemas.microsoft.com/office/drawing/2014/main" id="{5FFAC0FD-CE25-4928-8079-CC03718D4396}"/>
              </a:ext>
            </a:extLst>
          </p:cNvPr>
          <p:cNvGrpSpPr/>
          <p:nvPr/>
        </p:nvGrpSpPr>
        <p:grpSpPr>
          <a:xfrm>
            <a:off x="6958952" y="3991331"/>
            <a:ext cx="4491000" cy="2854080"/>
            <a:chOff x="6958952" y="3991331"/>
            <a:chExt cx="4491000" cy="28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2ED13C3B-E77F-4C7C-AD78-E1368B46E107}"/>
                    </a:ext>
                  </a:extLst>
                </p14:cNvPr>
                <p14:cNvContentPartPr/>
                <p14:nvPr/>
              </p14:nvContentPartPr>
              <p14:xfrm>
                <a:off x="7377632" y="4143251"/>
                <a:ext cx="160200" cy="37476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2ED13C3B-E77F-4C7C-AD78-E1368B46E10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59992" y="4125251"/>
                  <a:ext cx="1958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76C0D918-0E5E-4A96-BF35-FDB1B06E3165}"/>
                    </a:ext>
                  </a:extLst>
                </p14:cNvPr>
                <p14:cNvContentPartPr/>
                <p14:nvPr/>
              </p14:nvContentPartPr>
              <p14:xfrm>
                <a:off x="8207072" y="4173491"/>
                <a:ext cx="279360" cy="30060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76C0D918-0E5E-4A96-BF35-FDB1B06E31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89432" y="4155491"/>
                  <a:ext cx="315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927DE302-3528-42BE-B049-195A8AF00FDC}"/>
                    </a:ext>
                  </a:extLst>
                </p14:cNvPr>
                <p14:cNvContentPartPr/>
                <p14:nvPr/>
              </p14:nvContentPartPr>
              <p14:xfrm>
                <a:off x="9301832" y="4133891"/>
                <a:ext cx="126360" cy="42300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927DE302-3528-42BE-B049-195A8AF00FD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284192" y="4115891"/>
                  <a:ext cx="1620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3E69B43E-1D42-443E-9D10-094C4727DDB3}"/>
                    </a:ext>
                  </a:extLst>
                </p14:cNvPr>
                <p14:cNvContentPartPr/>
                <p14:nvPr/>
              </p14:nvContentPartPr>
              <p14:xfrm>
                <a:off x="9674072" y="4097531"/>
                <a:ext cx="178920" cy="19872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3E69B43E-1D42-443E-9D10-094C4727DDB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56072" y="4079891"/>
                  <a:ext cx="214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17554049-45CD-442A-97CC-914C965A9CC9}"/>
                    </a:ext>
                  </a:extLst>
                </p14:cNvPr>
                <p14:cNvContentPartPr/>
                <p14:nvPr/>
              </p14:nvContentPartPr>
              <p14:xfrm>
                <a:off x="10182032" y="4109411"/>
                <a:ext cx="261000" cy="434880"/>
              </p14:xfrm>
            </p:contentPart>
          </mc:Choice>
          <mc:Fallback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17554049-45CD-442A-97CC-914C965A9CC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64032" y="4091411"/>
                  <a:ext cx="2966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52AEBD31-E3B8-4728-98C7-4E9CE705EED0}"/>
                    </a:ext>
                  </a:extLst>
                </p14:cNvPr>
                <p14:cNvContentPartPr/>
                <p14:nvPr/>
              </p14:nvContentPartPr>
              <p14:xfrm>
                <a:off x="7750232" y="4000691"/>
                <a:ext cx="204840" cy="2844720"/>
              </p14:xfrm>
            </p:contentPart>
          </mc:Choice>
          <mc:Fallback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52AEBD31-E3B8-4728-98C7-4E9CE705EED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32592" y="3982691"/>
                  <a:ext cx="240480" cy="28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E4CECF9D-4282-483C-97BB-0690E22F09F2}"/>
                    </a:ext>
                  </a:extLst>
                </p14:cNvPr>
                <p14:cNvContentPartPr/>
                <p14:nvPr/>
              </p14:nvContentPartPr>
              <p14:xfrm>
                <a:off x="8749592" y="4036691"/>
                <a:ext cx="360360" cy="2517120"/>
              </p14:xfrm>
            </p:contentPart>
          </mc:Choice>
          <mc:Fallback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E4CECF9D-4282-483C-97BB-0690E22F09F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31592" y="4018691"/>
                  <a:ext cx="396000" cy="25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92B10CE3-2D75-47AA-BC38-61B235550006}"/>
                    </a:ext>
                  </a:extLst>
                </p14:cNvPr>
                <p14:cNvContentPartPr/>
                <p14:nvPr/>
              </p14:nvContentPartPr>
              <p14:xfrm>
                <a:off x="10670552" y="3991331"/>
                <a:ext cx="150840" cy="2526120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92B10CE3-2D75-47AA-BC38-61B2355500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52552" y="3973331"/>
                  <a:ext cx="186480" cy="25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5533B598-DAD8-4FD4-863F-D1EE64C26957}"/>
                    </a:ext>
                  </a:extLst>
                </p14:cNvPr>
                <p14:cNvContentPartPr/>
                <p14:nvPr/>
              </p14:nvContentPartPr>
              <p14:xfrm>
                <a:off x="6958952" y="4538891"/>
                <a:ext cx="4491000" cy="216360"/>
              </p14:xfrm>
            </p:contentPart>
          </mc:Choice>
          <mc:Fallback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5533B598-DAD8-4FD4-863F-D1EE64C269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41312" y="4520891"/>
                  <a:ext cx="4526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9CAB3ED9-AF6F-43F5-8481-8411163B1A59}"/>
                    </a:ext>
                  </a:extLst>
                </p14:cNvPr>
                <p14:cNvContentPartPr/>
                <p14:nvPr/>
              </p14:nvContentPartPr>
              <p14:xfrm>
                <a:off x="7159112" y="5105891"/>
                <a:ext cx="11520" cy="7560"/>
              </p14:xfrm>
            </p:contentPart>
          </mc:Choice>
          <mc:Fallback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9CAB3ED9-AF6F-43F5-8481-8411163B1A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141472" y="5088251"/>
                  <a:ext cx="4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5BF00B54-18FC-47D0-B9C4-02857A83AAC2}"/>
                    </a:ext>
                  </a:extLst>
                </p14:cNvPr>
                <p14:cNvContentPartPr/>
                <p14:nvPr/>
              </p14:nvContentPartPr>
              <p14:xfrm>
                <a:off x="7223912" y="5032811"/>
                <a:ext cx="32040" cy="223920"/>
              </p14:xfrm>
            </p:contentPart>
          </mc:Choice>
          <mc:Fallback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5BF00B54-18FC-47D0-B9C4-02857A83AAC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05912" y="5014811"/>
                  <a:ext cx="67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3176FAF4-0415-4054-98C2-2E917CA14513}"/>
                    </a:ext>
                  </a:extLst>
                </p14:cNvPr>
                <p14:cNvContentPartPr/>
                <p14:nvPr/>
              </p14:nvContentPartPr>
              <p14:xfrm>
                <a:off x="7123112" y="4992491"/>
                <a:ext cx="221040" cy="36360"/>
              </p14:xfrm>
            </p:contentPart>
          </mc:Choice>
          <mc:Fallback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3176FAF4-0415-4054-98C2-2E917CA1451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05112" y="4974851"/>
                  <a:ext cx="256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9B7256C0-6A96-44F0-9CB5-226B2424D736}"/>
                    </a:ext>
                  </a:extLst>
                </p14:cNvPr>
                <p14:cNvContentPartPr/>
                <p14:nvPr/>
              </p14:nvContentPartPr>
              <p14:xfrm>
                <a:off x="7272512" y="5460491"/>
                <a:ext cx="21240" cy="21024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9B7256C0-6A96-44F0-9CB5-226B2424D73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54872" y="5442491"/>
                  <a:ext cx="56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CD301779-B241-4E01-B243-D0FA56568D27}"/>
                    </a:ext>
                  </a:extLst>
                </p14:cNvPr>
                <p14:cNvContentPartPr/>
                <p14:nvPr/>
              </p14:nvContentPartPr>
              <p14:xfrm>
                <a:off x="7106192" y="5469491"/>
                <a:ext cx="265320" cy="38880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CD301779-B241-4E01-B243-D0FA56568D2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088192" y="5451851"/>
                  <a:ext cx="30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6555B3B5-DF64-4FB0-8372-AC295808D7D1}"/>
                    </a:ext>
                  </a:extLst>
                </p14:cNvPr>
                <p14:cNvContentPartPr/>
                <p14:nvPr/>
              </p14:nvContentPartPr>
              <p14:xfrm>
                <a:off x="7270712" y="5923451"/>
                <a:ext cx="19440" cy="200880"/>
              </p14:xfrm>
            </p:contentPart>
          </mc:Choice>
          <mc:Fallback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6555B3B5-DF64-4FB0-8372-AC295808D7D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253072" y="5905811"/>
                  <a:ext cx="55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A739E7BE-59E0-4880-A1C8-0BDB3EED5B74}"/>
                    </a:ext>
                  </a:extLst>
                </p14:cNvPr>
                <p14:cNvContentPartPr/>
                <p14:nvPr/>
              </p14:nvContentPartPr>
              <p14:xfrm>
                <a:off x="7218152" y="5922371"/>
                <a:ext cx="185760" cy="29160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A739E7BE-59E0-4880-A1C8-0BDB3EED5B7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00152" y="5904731"/>
                  <a:ext cx="221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DE6B92CC-DFD1-44E6-8E32-95B63E745EAF}"/>
                    </a:ext>
                  </a:extLst>
                </p14:cNvPr>
                <p14:cNvContentPartPr/>
                <p14:nvPr/>
              </p14:nvContentPartPr>
              <p14:xfrm>
                <a:off x="7250912" y="6046931"/>
                <a:ext cx="134280" cy="3096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DE6B92CC-DFD1-44E6-8E32-95B63E745EA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233272" y="6028931"/>
                  <a:ext cx="169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C02F81B-9549-4F8A-B6FB-48D6D114E8E4}"/>
                    </a:ext>
                  </a:extLst>
                </p14:cNvPr>
                <p14:cNvContentPartPr/>
                <p14:nvPr/>
              </p14:nvContentPartPr>
              <p14:xfrm>
                <a:off x="7255592" y="6463091"/>
                <a:ext cx="13680" cy="18576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C02F81B-9549-4F8A-B6FB-48D6D114E8E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37952" y="6445451"/>
                  <a:ext cx="49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E0D37186-8EC7-4CE8-96B4-21370A7DF2FC}"/>
                    </a:ext>
                  </a:extLst>
                </p14:cNvPr>
                <p14:cNvContentPartPr/>
                <p14:nvPr/>
              </p14:nvContentPartPr>
              <p14:xfrm>
                <a:off x="7232912" y="6354371"/>
                <a:ext cx="141480" cy="1944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E0D37186-8EC7-4CE8-96B4-21370A7DF2F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14912" y="6336371"/>
                  <a:ext cx="177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D7D4BC7D-276D-4148-AC31-F97593691B3F}"/>
                    </a:ext>
                  </a:extLst>
                </p14:cNvPr>
                <p14:cNvContentPartPr/>
                <p14:nvPr/>
              </p14:nvContentPartPr>
              <p14:xfrm>
                <a:off x="7174952" y="6462011"/>
                <a:ext cx="155520" cy="32040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D7D4BC7D-276D-4148-AC31-F97593691B3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157312" y="6444371"/>
                  <a:ext cx="191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CFD76C5E-04B9-4868-92E3-3B1F6DBCCC3C}"/>
                    </a:ext>
                  </a:extLst>
                </p14:cNvPr>
                <p14:cNvContentPartPr/>
                <p14:nvPr/>
              </p14:nvContentPartPr>
              <p14:xfrm>
                <a:off x="8289512" y="4935971"/>
                <a:ext cx="26280" cy="229320"/>
              </p14:xfrm>
            </p:contentPart>
          </mc:Choice>
          <mc:Fallback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CFD76C5E-04B9-4868-92E3-3B1F6DBCCC3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71512" y="4918331"/>
                  <a:ext cx="61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8F4BA203-B968-4657-B641-20E71376A7D0}"/>
                    </a:ext>
                  </a:extLst>
                </p14:cNvPr>
                <p14:cNvContentPartPr/>
                <p14:nvPr/>
              </p14:nvContentPartPr>
              <p14:xfrm>
                <a:off x="8153792" y="4880531"/>
                <a:ext cx="292320" cy="6120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8F4BA203-B968-4657-B641-20E71376A7D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135792" y="4862531"/>
                  <a:ext cx="327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753B77C3-C704-4C81-92FF-C754ADCB6698}"/>
                    </a:ext>
                  </a:extLst>
                </p14:cNvPr>
                <p14:cNvContentPartPr/>
                <p14:nvPr/>
              </p14:nvContentPartPr>
              <p14:xfrm>
                <a:off x="8297432" y="5448251"/>
                <a:ext cx="37080" cy="209520"/>
              </p14:xfrm>
            </p:contentPart>
          </mc:Choice>
          <mc:Fallback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753B77C3-C704-4C81-92FF-C754ADCB669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279432" y="5430251"/>
                  <a:ext cx="72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BC07EB7-5D41-43C2-BF54-AC1FBE8B37C1}"/>
                    </a:ext>
                  </a:extLst>
                </p14:cNvPr>
                <p14:cNvContentPartPr/>
                <p14:nvPr/>
              </p14:nvContentPartPr>
              <p14:xfrm>
                <a:off x="8281592" y="5428451"/>
                <a:ext cx="164520" cy="16920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BC07EB7-5D41-43C2-BF54-AC1FBE8B37C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63592" y="5410811"/>
                  <a:ext cx="200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A7EE1E7C-0E3C-446F-82AD-099A64432912}"/>
                    </a:ext>
                  </a:extLst>
                </p14:cNvPr>
                <p14:cNvContentPartPr/>
                <p14:nvPr/>
              </p14:nvContentPartPr>
              <p14:xfrm>
                <a:off x="8255312" y="5519531"/>
                <a:ext cx="225000" cy="51120"/>
              </p14:xfrm>
            </p:contentPart>
          </mc:Choice>
          <mc:Fallback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A7EE1E7C-0E3C-446F-82AD-099A6443291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237672" y="5501531"/>
                  <a:ext cx="260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DB3527D3-2155-422D-9D02-2B3AD8F56F91}"/>
                    </a:ext>
                  </a:extLst>
                </p14:cNvPr>
                <p14:cNvContentPartPr/>
                <p14:nvPr/>
              </p14:nvContentPartPr>
              <p14:xfrm>
                <a:off x="8338112" y="5919491"/>
                <a:ext cx="36360" cy="176400"/>
              </p14:xfrm>
            </p:contentPart>
          </mc:Choice>
          <mc:Fallback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DB3527D3-2155-422D-9D02-2B3AD8F56F9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20112" y="5901851"/>
                  <a:ext cx="72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613574D3-CA16-4EAF-A694-C53F7F8C97A5}"/>
                    </a:ext>
                  </a:extLst>
                </p14:cNvPr>
                <p14:cNvContentPartPr/>
                <p14:nvPr/>
              </p14:nvContentPartPr>
              <p14:xfrm>
                <a:off x="8222552" y="5932091"/>
                <a:ext cx="225360" cy="6696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613574D3-CA16-4EAF-A694-C53F7F8C97A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04912" y="5914451"/>
                  <a:ext cx="261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56EE2D8C-A66D-4C33-A828-1FDAE44A4042}"/>
                    </a:ext>
                  </a:extLst>
                </p14:cNvPr>
                <p14:cNvContentPartPr/>
                <p14:nvPr/>
              </p14:nvContentPartPr>
              <p14:xfrm>
                <a:off x="8317592" y="6445811"/>
                <a:ext cx="48600" cy="17244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56EE2D8C-A66D-4C33-A828-1FDAE44A40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299952" y="6428171"/>
                  <a:ext cx="84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C4343552-5D12-494E-B4A7-D96D5D8AD394}"/>
                    </a:ext>
                  </a:extLst>
                </p14:cNvPr>
                <p14:cNvContentPartPr/>
                <p14:nvPr/>
              </p14:nvContentPartPr>
              <p14:xfrm>
                <a:off x="8203472" y="6404411"/>
                <a:ext cx="251640" cy="110160"/>
              </p14:xfrm>
            </p:contentPart>
          </mc:Choice>
          <mc:Fallback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C4343552-5D12-494E-B4A7-D96D5D8AD39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185472" y="6386411"/>
                  <a:ext cx="2872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Группа 249">
            <a:extLst>
              <a:ext uri="{FF2B5EF4-FFF2-40B4-BE49-F238E27FC236}">
                <a16:creationId xmlns:a16="http://schemas.microsoft.com/office/drawing/2014/main" id="{0B6B1CFA-5CA0-4246-8069-EFE6F8F6F5BF}"/>
              </a:ext>
            </a:extLst>
          </p:cNvPr>
          <p:cNvGrpSpPr/>
          <p:nvPr/>
        </p:nvGrpSpPr>
        <p:grpSpPr>
          <a:xfrm>
            <a:off x="9570032" y="4881251"/>
            <a:ext cx="269640" cy="263880"/>
            <a:chOff x="9570032" y="4881251"/>
            <a:chExt cx="26964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AF73B5C8-C3E8-40C3-86F4-B16851D9B228}"/>
                    </a:ext>
                  </a:extLst>
                </p14:cNvPr>
                <p14:cNvContentPartPr/>
                <p14:nvPr/>
              </p14:nvContentPartPr>
              <p14:xfrm>
                <a:off x="9640232" y="4892411"/>
                <a:ext cx="48240" cy="252720"/>
              </p14:xfrm>
            </p:contentPart>
          </mc:Choice>
          <mc:Fallback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AF73B5C8-C3E8-40C3-86F4-B16851D9B22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622592" y="4874411"/>
                  <a:ext cx="83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881D1DCF-1E6E-461D-B262-152EC5D79C05}"/>
                    </a:ext>
                  </a:extLst>
                </p14:cNvPr>
                <p14:cNvContentPartPr/>
                <p14:nvPr/>
              </p14:nvContentPartPr>
              <p14:xfrm>
                <a:off x="9570032" y="4881251"/>
                <a:ext cx="269640" cy="3888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881D1DCF-1E6E-461D-B262-152EC5D79C0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52032" y="4863251"/>
                  <a:ext cx="3052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Группа 252">
            <a:extLst>
              <a:ext uri="{FF2B5EF4-FFF2-40B4-BE49-F238E27FC236}">
                <a16:creationId xmlns:a16="http://schemas.microsoft.com/office/drawing/2014/main" id="{B0C3FB4E-ED04-412E-9180-9763D49D95F6}"/>
              </a:ext>
            </a:extLst>
          </p:cNvPr>
          <p:cNvGrpSpPr/>
          <p:nvPr/>
        </p:nvGrpSpPr>
        <p:grpSpPr>
          <a:xfrm>
            <a:off x="9512072" y="5445731"/>
            <a:ext cx="318960" cy="312480"/>
            <a:chOff x="9512072" y="5445731"/>
            <a:chExt cx="31896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9D13A0E1-B63F-4D06-A68B-1AE65DFFFCA1}"/>
                    </a:ext>
                  </a:extLst>
                </p14:cNvPr>
                <p14:cNvContentPartPr/>
                <p14:nvPr/>
              </p14:nvContentPartPr>
              <p14:xfrm>
                <a:off x="9648872" y="5522771"/>
                <a:ext cx="65520" cy="235440"/>
              </p14:xfrm>
            </p:contentPart>
          </mc:Choice>
          <mc:Fallback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9D13A0E1-B63F-4D06-A68B-1AE65DFFFCA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31232" y="5504771"/>
                  <a:ext cx="101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99AB316A-481E-4A8B-84E3-90B2ED5113F1}"/>
                    </a:ext>
                  </a:extLst>
                </p14:cNvPr>
                <p14:cNvContentPartPr/>
                <p14:nvPr/>
              </p14:nvContentPartPr>
              <p14:xfrm>
                <a:off x="9512072" y="5445731"/>
                <a:ext cx="318960" cy="57600"/>
              </p14:xfrm>
            </p:contentPart>
          </mc:Choice>
          <mc:Fallback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99AB316A-481E-4A8B-84E3-90B2ED5113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494432" y="5428091"/>
                  <a:ext cx="3546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Группа 255">
            <a:extLst>
              <a:ext uri="{FF2B5EF4-FFF2-40B4-BE49-F238E27FC236}">
                <a16:creationId xmlns:a16="http://schemas.microsoft.com/office/drawing/2014/main" id="{57A99E84-B341-4546-9220-14F3EF2C9146}"/>
              </a:ext>
            </a:extLst>
          </p:cNvPr>
          <p:cNvGrpSpPr/>
          <p:nvPr/>
        </p:nvGrpSpPr>
        <p:grpSpPr>
          <a:xfrm>
            <a:off x="9505592" y="6003731"/>
            <a:ext cx="282240" cy="275040"/>
            <a:chOff x="9505592" y="6003731"/>
            <a:chExt cx="28224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0D4C333C-0E19-4CC2-A3F0-42826762FECC}"/>
                    </a:ext>
                  </a:extLst>
                </p14:cNvPr>
                <p14:cNvContentPartPr/>
                <p14:nvPr/>
              </p14:nvContentPartPr>
              <p14:xfrm>
                <a:off x="9609272" y="6036491"/>
                <a:ext cx="23040" cy="242280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0D4C333C-0E19-4CC2-A3F0-42826762FEC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591632" y="6018851"/>
                  <a:ext cx="58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673BD111-0235-4A83-B274-E3116BEBE39C}"/>
                    </a:ext>
                  </a:extLst>
                </p14:cNvPr>
                <p14:cNvContentPartPr/>
                <p14:nvPr/>
              </p14:nvContentPartPr>
              <p14:xfrm>
                <a:off x="9505592" y="6003731"/>
                <a:ext cx="282240" cy="3420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673BD111-0235-4A83-B274-E3116BEBE39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87592" y="5985731"/>
                  <a:ext cx="31788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Группа 261">
            <a:extLst>
              <a:ext uri="{FF2B5EF4-FFF2-40B4-BE49-F238E27FC236}">
                <a16:creationId xmlns:a16="http://schemas.microsoft.com/office/drawing/2014/main" id="{37A993AB-A40C-466A-9262-611566CBDDD7}"/>
              </a:ext>
            </a:extLst>
          </p:cNvPr>
          <p:cNvGrpSpPr/>
          <p:nvPr/>
        </p:nvGrpSpPr>
        <p:grpSpPr>
          <a:xfrm>
            <a:off x="9505592" y="6532571"/>
            <a:ext cx="344880" cy="334800"/>
            <a:chOff x="9505592" y="6532571"/>
            <a:chExt cx="3448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0BC80360-63C0-478C-92FC-ABE012478632}"/>
                    </a:ext>
                  </a:extLst>
                </p14:cNvPr>
                <p14:cNvContentPartPr/>
                <p14:nvPr/>
              </p14:nvContentPartPr>
              <p14:xfrm>
                <a:off x="9665432" y="6613931"/>
                <a:ext cx="37440" cy="253440"/>
              </p14:xfrm>
            </p:contentPart>
          </mc:Choice>
          <mc:Fallback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0BC80360-63C0-478C-92FC-ABE01247863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647432" y="6595931"/>
                  <a:ext cx="73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E8D136C2-5B1E-48B4-9AF9-1812A1FE74F4}"/>
                    </a:ext>
                  </a:extLst>
                </p14:cNvPr>
                <p14:cNvContentPartPr/>
                <p14:nvPr/>
              </p14:nvContentPartPr>
              <p14:xfrm>
                <a:off x="9548432" y="6532571"/>
                <a:ext cx="302040" cy="26640"/>
              </p14:xfrm>
            </p:contentPart>
          </mc:Choice>
          <mc:Fallback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E8D136C2-5B1E-48B4-9AF9-1812A1FE74F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530432" y="6514931"/>
                  <a:ext cx="33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007EFA1F-84AA-4C26-AA12-67B3837E10C8}"/>
                    </a:ext>
                  </a:extLst>
                </p14:cNvPr>
                <p14:cNvContentPartPr/>
                <p14:nvPr/>
              </p14:nvContentPartPr>
              <p14:xfrm>
                <a:off x="9505592" y="6730931"/>
                <a:ext cx="172440" cy="22680"/>
              </p14:xfrm>
            </p:contentPart>
          </mc:Choice>
          <mc:Fallback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007EFA1F-84AA-4C26-AA12-67B3837E10C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87592" y="6713291"/>
                  <a:ext cx="208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A269405E-02C9-4225-937A-C7500381ADB6}"/>
                    </a:ext>
                  </a:extLst>
                </p14:cNvPr>
                <p14:cNvContentPartPr/>
                <p14:nvPr/>
              </p14:nvContentPartPr>
              <p14:xfrm>
                <a:off x="9612512" y="6680171"/>
                <a:ext cx="134640" cy="39960"/>
              </p14:xfrm>
            </p:contentPart>
          </mc:Choice>
          <mc:Fallback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A269405E-02C9-4225-937A-C7500381ADB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594872" y="6662531"/>
                  <a:ext cx="17028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9FA97622-6CDE-465F-94BC-EC0A0F25B56F}"/>
                  </a:ext>
                </a:extLst>
              </p14:cNvPr>
              <p14:cNvContentPartPr/>
              <p14:nvPr/>
            </p14:nvContentPartPr>
            <p14:xfrm>
              <a:off x="9179072" y="6366971"/>
              <a:ext cx="882360" cy="678600"/>
            </p14:xfrm>
          </p:contentPart>
        </mc:Choice>
        <mc:Fallback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9FA97622-6CDE-465F-94BC-EC0A0F25B56F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174752" y="6362651"/>
                <a:ext cx="891000" cy="6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27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4E6FC4E-389D-4228-B7D4-B209C46C1186}"/>
              </a:ext>
            </a:extLst>
          </p:cNvPr>
          <p:cNvGrpSpPr/>
          <p:nvPr/>
        </p:nvGrpSpPr>
        <p:grpSpPr>
          <a:xfrm>
            <a:off x="402992" y="456558"/>
            <a:ext cx="410760" cy="497520"/>
            <a:chOff x="402992" y="456558"/>
            <a:chExt cx="41076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5EAB0A9A-808C-4792-AD45-4DC0CC6B1D72}"/>
                    </a:ext>
                  </a:extLst>
                </p14:cNvPr>
                <p14:cNvContentPartPr/>
                <p14:nvPr/>
              </p14:nvContentPartPr>
              <p14:xfrm>
                <a:off x="402992" y="456558"/>
                <a:ext cx="213840" cy="40932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5EAB0A9A-808C-4792-AD45-4DC0CC6B1D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4992" y="438918"/>
                  <a:ext cx="249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04F0C427-7570-40B2-B617-F326AF2C391A}"/>
                    </a:ext>
                  </a:extLst>
                </p14:cNvPr>
                <p14:cNvContentPartPr/>
                <p14:nvPr/>
              </p14:nvContentPartPr>
              <p14:xfrm>
                <a:off x="599192" y="732318"/>
                <a:ext cx="50400" cy="22176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04F0C427-7570-40B2-B617-F326AF2C39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192" y="714318"/>
                  <a:ext cx="8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0429C742-2DCC-4BA0-BE34-51ABF5878349}"/>
                    </a:ext>
                  </a:extLst>
                </p14:cNvPr>
                <p14:cNvContentPartPr/>
                <p14:nvPr/>
              </p14:nvContentPartPr>
              <p14:xfrm>
                <a:off x="782792" y="882078"/>
                <a:ext cx="30960" cy="165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0429C742-2DCC-4BA0-BE34-51ABF58783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4792" y="864438"/>
                  <a:ext cx="666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B6B82DE-D9B3-40FF-91FD-E23FBEEFA9AB}"/>
              </a:ext>
            </a:extLst>
          </p:cNvPr>
          <p:cNvGrpSpPr/>
          <p:nvPr/>
        </p:nvGrpSpPr>
        <p:grpSpPr>
          <a:xfrm>
            <a:off x="1092752" y="243078"/>
            <a:ext cx="2306880" cy="578520"/>
            <a:chOff x="1092752" y="243078"/>
            <a:chExt cx="230688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1AD62677-E0DB-4D43-B7DB-BF4AF91488EF}"/>
                    </a:ext>
                  </a:extLst>
                </p14:cNvPr>
                <p14:cNvContentPartPr/>
                <p14:nvPr/>
              </p14:nvContentPartPr>
              <p14:xfrm>
                <a:off x="1092752" y="535398"/>
                <a:ext cx="290160" cy="2635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1AD62677-E0DB-4D43-B7DB-BF4AF91488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752" y="517398"/>
                  <a:ext cx="325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AC0DCD4-39DC-4755-9233-2B669C5999C9}"/>
                    </a:ext>
                  </a:extLst>
                </p14:cNvPr>
                <p14:cNvContentPartPr/>
                <p14:nvPr/>
              </p14:nvContentPartPr>
              <p14:xfrm>
                <a:off x="1418192" y="625758"/>
                <a:ext cx="472320" cy="142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AC0DCD4-39DC-4755-9233-2B669C5999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0552" y="607758"/>
                  <a:ext cx="507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BE7B63E-CD3D-4C87-9562-E0228B56AF9D}"/>
                    </a:ext>
                  </a:extLst>
                </p14:cNvPr>
                <p14:cNvContentPartPr/>
                <p14:nvPr/>
              </p14:nvContentPartPr>
              <p14:xfrm>
                <a:off x="1823192" y="412998"/>
                <a:ext cx="267480" cy="4086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BE7B63E-CD3D-4C87-9562-E0228B56AF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5552" y="394998"/>
                  <a:ext cx="3031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691FBC41-05D1-49B8-98D7-D28D85FA7F1E}"/>
                    </a:ext>
                  </a:extLst>
                </p14:cNvPr>
                <p14:cNvContentPartPr/>
                <p14:nvPr/>
              </p14:nvContentPartPr>
              <p14:xfrm>
                <a:off x="2056112" y="375198"/>
                <a:ext cx="93240" cy="365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691FBC41-05D1-49B8-98D7-D28D85FA7F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8472" y="357558"/>
                  <a:ext cx="1288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5E8491B-01EA-4CDB-B917-1CDD14020CA8}"/>
                    </a:ext>
                  </a:extLst>
                </p14:cNvPr>
                <p14:cNvContentPartPr/>
                <p14:nvPr/>
              </p14:nvContentPartPr>
              <p14:xfrm>
                <a:off x="2087072" y="639078"/>
                <a:ext cx="114480" cy="136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5E8491B-01EA-4CDB-B917-1CDD14020C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69072" y="621078"/>
                  <a:ext cx="150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0320C8A-9413-4958-82CA-F0A2FE98E8D9}"/>
                    </a:ext>
                  </a:extLst>
                </p14:cNvPr>
                <p14:cNvContentPartPr/>
                <p14:nvPr/>
              </p14:nvContentPartPr>
              <p14:xfrm>
                <a:off x="2232872" y="243078"/>
                <a:ext cx="1166760" cy="4899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0320C8A-9413-4958-82CA-F0A2FE98E8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4872" y="225438"/>
                  <a:ext cx="12024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5B34F6C-5D59-4E93-A77D-322A7F981561}"/>
                    </a:ext>
                  </a:extLst>
                </p14:cNvPr>
                <p14:cNvContentPartPr/>
                <p14:nvPr/>
              </p14:nvContentPartPr>
              <p14:xfrm>
                <a:off x="2556872" y="430278"/>
                <a:ext cx="39600" cy="392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5B34F6C-5D59-4E93-A77D-322A7F9815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38872" y="412278"/>
                  <a:ext cx="75240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A9CD9D0-D010-44A7-8020-6AA7D0AC566C}"/>
              </a:ext>
            </a:extLst>
          </p:cNvPr>
          <p:cNvSpPr txBox="1"/>
          <p:nvPr/>
        </p:nvSpPr>
        <p:spPr>
          <a:xfrm>
            <a:off x="4262689" y="1662955"/>
            <a:ext cx="761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do your homework, then you will pass the course</a:t>
            </a:r>
            <a:endParaRPr lang="en-GB" sz="2400" dirty="0"/>
          </a:p>
        </p:txBody>
      </p: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A57C7F69-077D-4616-BC65-F3DBA2DDB02E}"/>
              </a:ext>
            </a:extLst>
          </p:cNvPr>
          <p:cNvGrpSpPr/>
          <p:nvPr/>
        </p:nvGrpSpPr>
        <p:grpSpPr>
          <a:xfrm>
            <a:off x="224432" y="4501158"/>
            <a:ext cx="3127320" cy="514080"/>
            <a:chOff x="224432" y="4501158"/>
            <a:chExt cx="312732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0F3DE890-1DE3-4FC1-9BA7-7CC134D00ACF}"/>
                    </a:ext>
                  </a:extLst>
                </p14:cNvPr>
                <p14:cNvContentPartPr/>
                <p14:nvPr/>
              </p14:nvContentPartPr>
              <p14:xfrm>
                <a:off x="224432" y="4568478"/>
                <a:ext cx="134280" cy="4467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0F3DE890-1DE3-4FC1-9BA7-7CC134D00A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6432" y="4550478"/>
                  <a:ext cx="1699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50CE85ED-0F0F-4ECD-9AFE-9FCA04BE369F}"/>
                    </a:ext>
                  </a:extLst>
                </p14:cNvPr>
                <p14:cNvContentPartPr/>
                <p14:nvPr/>
              </p14:nvContentPartPr>
              <p14:xfrm>
                <a:off x="280232" y="4671438"/>
                <a:ext cx="143280" cy="36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50CE85ED-0F0F-4ECD-9AFE-9FCA04BE369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2592" y="4653438"/>
                  <a:ext cx="178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F25F9D4B-A34B-4BB7-850E-5E9DFC99029C}"/>
                    </a:ext>
                  </a:extLst>
                </p14:cNvPr>
                <p14:cNvContentPartPr/>
                <p14:nvPr/>
              </p14:nvContentPartPr>
              <p14:xfrm>
                <a:off x="296072" y="4925238"/>
                <a:ext cx="21960" cy="2700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F25F9D4B-A34B-4BB7-850E-5E9DFC99029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8432" y="4907238"/>
                  <a:ext cx="57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10A87D0C-A15D-4720-9DC4-418F7CBED9B4}"/>
                    </a:ext>
                  </a:extLst>
                </p14:cNvPr>
                <p14:cNvContentPartPr/>
                <p14:nvPr/>
              </p14:nvContentPartPr>
              <p14:xfrm>
                <a:off x="541592" y="4543278"/>
                <a:ext cx="308160" cy="4298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10A87D0C-A15D-4720-9DC4-418F7CBED9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3592" y="4525638"/>
                  <a:ext cx="3438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A6529DAA-E49E-4101-B3D9-89438EC63A46}"/>
                    </a:ext>
                  </a:extLst>
                </p14:cNvPr>
                <p14:cNvContentPartPr/>
                <p14:nvPr/>
              </p14:nvContentPartPr>
              <p14:xfrm>
                <a:off x="869552" y="4791678"/>
                <a:ext cx="17280" cy="1764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A6529DAA-E49E-4101-B3D9-89438EC63A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1912" y="4774038"/>
                  <a:ext cx="52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4A9D6F3C-9A73-46F4-8F98-064CB6B9DA98}"/>
                    </a:ext>
                  </a:extLst>
                </p14:cNvPr>
                <p14:cNvContentPartPr/>
                <p14:nvPr/>
              </p14:nvContentPartPr>
              <p14:xfrm>
                <a:off x="996632" y="4785198"/>
                <a:ext cx="300960" cy="1558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4A9D6F3C-9A73-46F4-8F98-064CB6B9DA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992" y="4767558"/>
                  <a:ext cx="336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95795865-1969-4162-B97D-2EC94646D0B1}"/>
                    </a:ext>
                  </a:extLst>
                </p14:cNvPr>
                <p14:cNvContentPartPr/>
                <p14:nvPr/>
              </p14:nvContentPartPr>
              <p14:xfrm>
                <a:off x="1282472" y="4808598"/>
                <a:ext cx="603000" cy="1033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95795865-1969-4162-B97D-2EC94646D0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64832" y="4790958"/>
                  <a:ext cx="638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E3C525DE-8A30-4BAB-A1EF-C3DA38D61B53}"/>
                    </a:ext>
                  </a:extLst>
                </p14:cNvPr>
                <p14:cNvContentPartPr/>
                <p14:nvPr/>
              </p14:nvContentPartPr>
              <p14:xfrm>
                <a:off x="1822472" y="4579998"/>
                <a:ext cx="211680" cy="315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E3C525DE-8A30-4BAB-A1EF-C3DA38D61B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04832" y="4561998"/>
                  <a:ext cx="247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6FD57FB6-D511-4AFD-BB1E-892E34D2AF23}"/>
                    </a:ext>
                  </a:extLst>
                </p14:cNvPr>
                <p14:cNvContentPartPr/>
                <p14:nvPr/>
              </p14:nvContentPartPr>
              <p14:xfrm>
                <a:off x="2083832" y="4518798"/>
                <a:ext cx="20160" cy="3027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6FD57FB6-D511-4AFD-BB1E-892E34D2AF2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66192" y="4501158"/>
                  <a:ext cx="55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3129438-5AB3-44C5-8CC5-61533B71534E}"/>
                    </a:ext>
                  </a:extLst>
                </p14:cNvPr>
                <p14:cNvContentPartPr/>
                <p14:nvPr/>
              </p14:nvContentPartPr>
              <p14:xfrm>
                <a:off x="2033792" y="4765398"/>
                <a:ext cx="113400" cy="10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3129438-5AB3-44C5-8CC5-61533B7153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15792" y="4747398"/>
                  <a:ext cx="149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71F1782D-D820-4A85-BA6B-C632F2049C2D}"/>
                    </a:ext>
                  </a:extLst>
                </p14:cNvPr>
                <p14:cNvContentPartPr/>
                <p14:nvPr/>
              </p14:nvContentPartPr>
              <p14:xfrm>
                <a:off x="2214872" y="4501158"/>
                <a:ext cx="1136880" cy="366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71F1782D-D820-4A85-BA6B-C632F2049C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96872" y="4483518"/>
                  <a:ext cx="1172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1994C7E3-FCD4-400A-9C48-81DA91BA6A40}"/>
                    </a:ext>
                  </a:extLst>
                </p14:cNvPr>
                <p14:cNvContentPartPr/>
                <p14:nvPr/>
              </p14:nvContentPartPr>
              <p14:xfrm>
                <a:off x="2205152" y="4614918"/>
                <a:ext cx="65520" cy="345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1994C7E3-FCD4-400A-9C48-81DA91BA6A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87512" y="4596918"/>
                  <a:ext cx="10116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40A497EE-50AC-43BC-B880-BBFCE8FA876F}"/>
              </a:ext>
            </a:extLst>
          </p:cNvPr>
          <p:cNvSpPr txBox="1"/>
          <p:nvPr/>
        </p:nvSpPr>
        <p:spPr>
          <a:xfrm>
            <a:off x="490647" y="5694198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will pass the course if and only if you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do your homework</a:t>
            </a:r>
            <a:endParaRPr lang="en-GB" sz="2000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9239C65-453A-429E-980E-657CF4FA5258}"/>
              </a:ext>
            </a:extLst>
          </p:cNvPr>
          <p:cNvGrpSpPr/>
          <p:nvPr/>
        </p:nvGrpSpPr>
        <p:grpSpPr>
          <a:xfrm>
            <a:off x="4179752" y="139038"/>
            <a:ext cx="3360240" cy="499320"/>
            <a:chOff x="4179752" y="139038"/>
            <a:chExt cx="33602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3C787E9E-0875-447D-A547-4D477B16B52C}"/>
                    </a:ext>
                  </a:extLst>
                </p14:cNvPr>
                <p14:cNvContentPartPr/>
                <p14:nvPr/>
              </p14:nvContentPartPr>
              <p14:xfrm>
                <a:off x="4179752" y="227958"/>
                <a:ext cx="172440" cy="2833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3C787E9E-0875-447D-A547-4D477B16B52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0752" y="219318"/>
                  <a:ext cx="190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E99EDEB-CFCA-436C-AC22-D2CC86F983F4}"/>
                    </a:ext>
                  </a:extLst>
                </p14:cNvPr>
                <p14:cNvContentPartPr/>
                <p14:nvPr/>
              </p14:nvContentPartPr>
              <p14:xfrm>
                <a:off x="4406912" y="330558"/>
                <a:ext cx="168480" cy="164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E99EDEB-CFCA-436C-AC22-D2CC86F983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98272" y="321558"/>
                  <a:ext cx="186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4D9659B3-5BB7-46BD-B170-49DAFF64BE45}"/>
                    </a:ext>
                  </a:extLst>
                </p14:cNvPr>
                <p14:cNvContentPartPr/>
                <p14:nvPr/>
              </p14:nvContentPartPr>
              <p14:xfrm>
                <a:off x="4610672" y="335598"/>
                <a:ext cx="137160" cy="1663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4D9659B3-5BB7-46BD-B170-49DAFF64BE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01672" y="326598"/>
                  <a:ext cx="154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F7A22F1-3082-4BAF-8E7F-E826F11C1B82}"/>
                    </a:ext>
                  </a:extLst>
                </p14:cNvPr>
                <p14:cNvContentPartPr/>
                <p14:nvPr/>
              </p14:nvContentPartPr>
              <p14:xfrm>
                <a:off x="4723712" y="356118"/>
                <a:ext cx="468360" cy="1548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F7A22F1-3082-4BAF-8E7F-E826F11C1B8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15072" y="347478"/>
                  <a:ext cx="486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AA1E75C-7AED-4D2B-8430-7EB171D29349}"/>
                    </a:ext>
                  </a:extLst>
                </p14:cNvPr>
                <p14:cNvContentPartPr/>
                <p14:nvPr/>
              </p14:nvContentPartPr>
              <p14:xfrm>
                <a:off x="5169392" y="348558"/>
                <a:ext cx="185040" cy="2185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AA1E75C-7AED-4D2B-8430-7EB171D2934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60752" y="339918"/>
                  <a:ext cx="202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C07BBCA-0AF0-4075-84AF-614FBDE260DB}"/>
                    </a:ext>
                  </a:extLst>
                </p14:cNvPr>
                <p14:cNvContentPartPr/>
                <p14:nvPr/>
              </p14:nvContentPartPr>
              <p14:xfrm>
                <a:off x="5317712" y="416238"/>
                <a:ext cx="156600" cy="1267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C07BBCA-0AF0-4075-84AF-614FBDE260D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08712" y="407238"/>
                  <a:ext cx="174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762C5A9-C087-49EA-88A7-40AA11F80ADC}"/>
                    </a:ext>
                  </a:extLst>
                </p14:cNvPr>
                <p14:cNvContentPartPr/>
                <p14:nvPr/>
              </p14:nvContentPartPr>
              <p14:xfrm>
                <a:off x="5518952" y="364038"/>
                <a:ext cx="154080" cy="1839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762C5A9-C087-49EA-88A7-40AA11F80AD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10312" y="355398"/>
                  <a:ext cx="171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CEBB1FC-DF0E-4728-A678-17A26234AF71}"/>
                    </a:ext>
                  </a:extLst>
                </p14:cNvPr>
                <p14:cNvContentPartPr/>
                <p14:nvPr/>
              </p14:nvContentPartPr>
              <p14:xfrm>
                <a:off x="5725952" y="341718"/>
                <a:ext cx="56880" cy="1724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CEBB1FC-DF0E-4728-A678-17A26234AF7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17312" y="332718"/>
                  <a:ext cx="74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01427CC-7435-41D5-ACEA-D82A72A6B7FC}"/>
                    </a:ext>
                  </a:extLst>
                </p14:cNvPr>
                <p14:cNvContentPartPr/>
                <p14:nvPr/>
              </p14:nvContentPartPr>
              <p14:xfrm>
                <a:off x="5823872" y="139038"/>
                <a:ext cx="137520" cy="4993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01427CC-7435-41D5-ACEA-D82A72A6B7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5232" y="130038"/>
                  <a:ext cx="1551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76FBF4A-3545-466B-A7C8-B803BB17214D}"/>
                    </a:ext>
                  </a:extLst>
                </p14:cNvPr>
                <p14:cNvContentPartPr/>
                <p14:nvPr/>
              </p14:nvContentPartPr>
              <p14:xfrm>
                <a:off x="6033752" y="317238"/>
                <a:ext cx="121320" cy="1987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76FBF4A-3545-466B-A7C8-B803BB1721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24752" y="308238"/>
                  <a:ext cx="138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C73B00B-8207-4C3B-BE74-B1C127761960}"/>
                    </a:ext>
                  </a:extLst>
                </p14:cNvPr>
                <p14:cNvContentPartPr/>
                <p14:nvPr/>
              </p14:nvContentPartPr>
              <p14:xfrm>
                <a:off x="6128792" y="320838"/>
                <a:ext cx="351000" cy="17208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C73B00B-8207-4C3B-BE74-B1C1277619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19792" y="311838"/>
                  <a:ext cx="368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0E2F4F89-F831-4A26-886E-93CCFE75CB9D}"/>
                    </a:ext>
                  </a:extLst>
                </p14:cNvPr>
                <p14:cNvContentPartPr/>
                <p14:nvPr/>
              </p14:nvContentPartPr>
              <p14:xfrm>
                <a:off x="6471512" y="313998"/>
                <a:ext cx="75600" cy="1839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0E2F4F89-F831-4A26-886E-93CCFE75CB9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62512" y="305358"/>
                  <a:ext cx="93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0100A28-8556-484F-9A6C-27374E5BAE2E}"/>
                    </a:ext>
                  </a:extLst>
                </p14:cNvPr>
                <p14:cNvContentPartPr/>
                <p14:nvPr/>
              </p14:nvContentPartPr>
              <p14:xfrm>
                <a:off x="6558992" y="328398"/>
                <a:ext cx="102960" cy="13860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0100A28-8556-484F-9A6C-27374E5BAE2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49992" y="319758"/>
                  <a:ext cx="120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F8451C4-23AB-44F3-94C3-577C28AC26E3}"/>
                    </a:ext>
                  </a:extLst>
                </p14:cNvPr>
                <p14:cNvContentPartPr/>
                <p14:nvPr/>
              </p14:nvContentPartPr>
              <p14:xfrm>
                <a:off x="6684272" y="298878"/>
                <a:ext cx="227880" cy="2350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F8451C4-23AB-44F3-94C3-577C28AC26E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75272" y="289878"/>
                  <a:ext cx="245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2CF0DC8-FC60-4E9E-8C9D-B2425916BE39}"/>
                    </a:ext>
                  </a:extLst>
                </p14:cNvPr>
                <p14:cNvContentPartPr/>
                <p14:nvPr/>
              </p14:nvContentPartPr>
              <p14:xfrm>
                <a:off x="6904592" y="380238"/>
                <a:ext cx="160920" cy="1414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2CF0DC8-FC60-4E9E-8C9D-B2425916BE3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95952" y="371598"/>
                  <a:ext cx="178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3CDB400-E710-4331-93E6-213196FD1B9F}"/>
                    </a:ext>
                  </a:extLst>
                </p14:cNvPr>
                <p14:cNvContentPartPr/>
                <p14:nvPr/>
              </p14:nvContentPartPr>
              <p14:xfrm>
                <a:off x="7030232" y="385278"/>
                <a:ext cx="212760" cy="1058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3CDB400-E710-4331-93E6-213196FD1B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21592" y="376638"/>
                  <a:ext cx="230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932FA11-53B1-4C86-9F57-2013ED3E3302}"/>
                    </a:ext>
                  </a:extLst>
                </p14:cNvPr>
                <p14:cNvContentPartPr/>
                <p14:nvPr/>
              </p14:nvContentPartPr>
              <p14:xfrm>
                <a:off x="7150112" y="361158"/>
                <a:ext cx="271800" cy="921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932FA11-53B1-4C86-9F57-2013ED3E33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141472" y="352158"/>
                  <a:ext cx="289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4F67C08-467C-4AE5-8E9D-78E61A5CC474}"/>
                    </a:ext>
                  </a:extLst>
                </p14:cNvPr>
                <p14:cNvContentPartPr/>
                <p14:nvPr/>
              </p14:nvContentPartPr>
              <p14:xfrm>
                <a:off x="7431992" y="231918"/>
                <a:ext cx="108000" cy="3045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4F67C08-467C-4AE5-8E9D-78E61A5CC4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22992" y="223278"/>
                  <a:ext cx="12564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FAC222FC-3E19-4A22-883A-32A28A28F4E0}"/>
              </a:ext>
            </a:extLst>
          </p:cNvPr>
          <p:cNvGrpSpPr/>
          <p:nvPr/>
        </p:nvGrpSpPr>
        <p:grpSpPr>
          <a:xfrm>
            <a:off x="-324568" y="1167198"/>
            <a:ext cx="3075840" cy="2955240"/>
            <a:chOff x="-324568" y="1167198"/>
            <a:chExt cx="3075840" cy="29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F815460-969A-4E63-8F62-21EB294D8515}"/>
                    </a:ext>
                  </a:extLst>
                </p14:cNvPr>
                <p14:cNvContentPartPr/>
                <p14:nvPr/>
              </p14:nvContentPartPr>
              <p14:xfrm>
                <a:off x="117512" y="1270158"/>
                <a:ext cx="92160" cy="3902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F815460-969A-4E63-8F62-21EB294D85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512" y="1261158"/>
                  <a:ext cx="109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749BA823-1045-4292-9BFE-ED5FECA16070}"/>
                    </a:ext>
                  </a:extLst>
                </p14:cNvPr>
                <p14:cNvContentPartPr/>
                <p14:nvPr/>
              </p14:nvContentPartPr>
              <p14:xfrm>
                <a:off x="445472" y="1167198"/>
                <a:ext cx="212040" cy="25311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749BA823-1045-4292-9BFE-ED5FECA1607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6832" y="1158558"/>
                  <a:ext cx="229680" cy="25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BD6E36FD-DE14-48E8-AA85-39799BACA0C2}"/>
                    </a:ext>
                  </a:extLst>
                </p14:cNvPr>
                <p14:cNvContentPartPr/>
                <p14:nvPr/>
              </p14:nvContentPartPr>
              <p14:xfrm>
                <a:off x="686312" y="1314438"/>
                <a:ext cx="214200" cy="1238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BD6E36FD-DE14-48E8-AA85-39799BACA0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7672" y="1305798"/>
                  <a:ext cx="231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5EE86C71-D77F-491E-8229-C1314AD41284}"/>
                    </a:ext>
                  </a:extLst>
                </p14:cNvPr>
                <p14:cNvContentPartPr/>
                <p14:nvPr/>
              </p14:nvContentPartPr>
              <p14:xfrm>
                <a:off x="882152" y="1309038"/>
                <a:ext cx="48600" cy="4899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5EE86C71-D77F-491E-8229-C1314AD4128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3512" y="1300398"/>
                  <a:ext cx="662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26092437-0593-475A-9892-29B01F4BD944}"/>
                    </a:ext>
                  </a:extLst>
                </p14:cNvPr>
                <p14:cNvContentPartPr/>
                <p14:nvPr/>
              </p14:nvContentPartPr>
              <p14:xfrm>
                <a:off x="1170512" y="1203918"/>
                <a:ext cx="146160" cy="19530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26092437-0593-475A-9892-29B01F4BD9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1872" y="1195278"/>
                  <a:ext cx="163800" cy="19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69DAE653-9630-4591-B5F8-D88FDE68E808}"/>
                    </a:ext>
                  </a:extLst>
                </p14:cNvPr>
                <p14:cNvContentPartPr/>
                <p14:nvPr/>
              </p14:nvContentPartPr>
              <p14:xfrm>
                <a:off x="1423952" y="1368798"/>
                <a:ext cx="145800" cy="3232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69DAE653-9630-4591-B5F8-D88FDE68E80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415312" y="1360158"/>
                  <a:ext cx="163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CC15757-A0CA-48E4-A693-6409C51B8818}"/>
                    </a:ext>
                  </a:extLst>
                </p14:cNvPr>
                <p14:cNvContentPartPr/>
                <p14:nvPr/>
              </p14:nvContentPartPr>
              <p14:xfrm>
                <a:off x="1773512" y="1347198"/>
                <a:ext cx="154440" cy="1098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CC15757-A0CA-48E4-A693-6409C51B881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764872" y="1338198"/>
                  <a:ext cx="172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632E6CB-74EF-4ED6-A79B-DDB305DB6808}"/>
                    </a:ext>
                  </a:extLst>
                </p14:cNvPr>
                <p14:cNvContentPartPr/>
                <p14:nvPr/>
              </p14:nvContentPartPr>
              <p14:xfrm>
                <a:off x="2154392" y="1308678"/>
                <a:ext cx="160200" cy="4003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632E6CB-74EF-4ED6-A79B-DDB305DB68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145752" y="1299678"/>
                  <a:ext cx="177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C04333D-AF86-45F9-9A4E-3CC29C4E3ED3}"/>
                    </a:ext>
                  </a:extLst>
                </p14:cNvPr>
                <p14:cNvContentPartPr/>
                <p14:nvPr/>
              </p14:nvContentPartPr>
              <p14:xfrm>
                <a:off x="2496752" y="1193118"/>
                <a:ext cx="92520" cy="26676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C04333D-AF86-45F9-9A4E-3CC29C4E3ED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87752" y="1184118"/>
                  <a:ext cx="110160" cy="26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664D5FC-1401-489C-B73F-7ED274548310}"/>
                    </a:ext>
                  </a:extLst>
                </p14:cNvPr>
                <p14:cNvContentPartPr/>
                <p14:nvPr/>
              </p14:nvContentPartPr>
              <p14:xfrm>
                <a:off x="1238552" y="2938758"/>
                <a:ext cx="40320" cy="5828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664D5FC-1401-489C-B73F-7ED27454831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29552" y="2930118"/>
                  <a:ext cx="579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37F747BF-5237-442B-86BA-2DA6B7562B47}"/>
                    </a:ext>
                  </a:extLst>
                </p14:cNvPr>
                <p14:cNvContentPartPr/>
                <p14:nvPr/>
              </p14:nvContentPartPr>
              <p14:xfrm>
                <a:off x="-324568" y="1707918"/>
                <a:ext cx="3075840" cy="1378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37F747BF-5237-442B-86BA-2DA6B7562B4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-333208" y="1699278"/>
                  <a:ext cx="3093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E5844A57-65CB-4A45-B8F9-5F2A6A16E2B2}"/>
                    </a:ext>
                  </a:extLst>
                </p14:cNvPr>
                <p14:cNvContentPartPr/>
                <p14:nvPr/>
              </p14:nvContentPartPr>
              <p14:xfrm>
                <a:off x="171872" y="1962438"/>
                <a:ext cx="12960" cy="2952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E5844A57-65CB-4A45-B8F9-5F2A6A16E2B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2872" y="1953798"/>
                  <a:ext cx="30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7EAA125-EA54-4828-BFFD-3967DA1BF41C}"/>
                    </a:ext>
                  </a:extLst>
                </p14:cNvPr>
                <p14:cNvContentPartPr/>
                <p14:nvPr/>
              </p14:nvContentPartPr>
              <p14:xfrm>
                <a:off x="105992" y="1941198"/>
                <a:ext cx="185040" cy="338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7EAA125-EA54-4828-BFFD-3967DA1BF41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352" y="1932198"/>
                  <a:ext cx="202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0D770CF-4A9E-4FA7-BA79-94F885DCF9CB}"/>
                    </a:ext>
                  </a:extLst>
                </p14:cNvPr>
                <p14:cNvContentPartPr/>
                <p14:nvPr/>
              </p14:nvContentPartPr>
              <p14:xfrm>
                <a:off x="115352" y="2594598"/>
                <a:ext cx="16200" cy="1980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0D770CF-4A9E-4FA7-BA79-94F885DCF9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6352" y="2585958"/>
                  <a:ext cx="33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1AB43E3A-64E2-4574-8270-F0037AFF25FA}"/>
                    </a:ext>
                  </a:extLst>
                </p14:cNvPr>
                <p14:cNvContentPartPr/>
                <p14:nvPr/>
              </p14:nvContentPartPr>
              <p14:xfrm>
                <a:off x="42632" y="2516118"/>
                <a:ext cx="217440" cy="421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1AB43E3A-64E2-4574-8270-F0037AFF25F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992" y="2507478"/>
                  <a:ext cx="235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89A39678-002E-4AC8-BD0D-F7987135AEB7}"/>
                    </a:ext>
                  </a:extLst>
                </p14:cNvPr>
                <p14:cNvContentPartPr/>
                <p14:nvPr/>
              </p14:nvContentPartPr>
              <p14:xfrm>
                <a:off x="81152" y="3275718"/>
                <a:ext cx="36720" cy="2030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89A39678-002E-4AC8-BD0D-F7987135AEB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512" y="3267078"/>
                  <a:ext cx="54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F98CC96-034E-4433-B2DC-899BE483FF67}"/>
                    </a:ext>
                  </a:extLst>
                </p14:cNvPr>
                <p14:cNvContentPartPr/>
                <p14:nvPr/>
              </p14:nvContentPartPr>
              <p14:xfrm>
                <a:off x="-27208" y="3083118"/>
                <a:ext cx="240120" cy="2876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F98CC96-034E-4433-B2DC-899BE483FF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-36208" y="3074478"/>
                  <a:ext cx="2577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2637567-91CE-4C28-A3FE-7CBB4520F29A}"/>
                    </a:ext>
                  </a:extLst>
                </p14:cNvPr>
                <p14:cNvContentPartPr/>
                <p14:nvPr/>
              </p14:nvContentPartPr>
              <p14:xfrm>
                <a:off x="125432" y="3882678"/>
                <a:ext cx="39960" cy="2397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2637567-91CE-4C28-A3FE-7CBB4520F29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432" y="3873678"/>
                  <a:ext cx="57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F2E25816-FFF3-46D6-A65C-C9772A293207}"/>
                    </a:ext>
                  </a:extLst>
                </p14:cNvPr>
                <p14:cNvContentPartPr/>
                <p14:nvPr/>
              </p14:nvContentPartPr>
              <p14:xfrm>
                <a:off x="-9208" y="3692958"/>
                <a:ext cx="274320" cy="2581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F2E25816-FFF3-46D6-A65C-C9772A29320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-18208" y="3684318"/>
                  <a:ext cx="291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35825115-8E95-4770-8E90-39A85CCA8628}"/>
                    </a:ext>
                  </a:extLst>
                </p14:cNvPr>
                <p14:cNvContentPartPr/>
                <p14:nvPr/>
              </p14:nvContentPartPr>
              <p14:xfrm>
                <a:off x="887552" y="1965318"/>
                <a:ext cx="43920" cy="2685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35825115-8E95-4770-8E90-39A85CCA86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8552" y="1956678"/>
                  <a:ext cx="61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4C20ADA-7452-4602-AA59-DA1B4FCC4D5F}"/>
                    </a:ext>
                  </a:extLst>
                </p14:cNvPr>
                <p14:cNvContentPartPr/>
                <p14:nvPr/>
              </p14:nvContentPartPr>
              <p14:xfrm>
                <a:off x="787112" y="1952358"/>
                <a:ext cx="245880" cy="349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4C20ADA-7452-4602-AA59-DA1B4FCC4D5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8472" y="1943358"/>
                  <a:ext cx="263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418154CF-1DCB-4ADC-99D4-079ABC671BD4}"/>
                    </a:ext>
                  </a:extLst>
                </p14:cNvPr>
                <p14:cNvContentPartPr/>
                <p14:nvPr/>
              </p14:nvContentPartPr>
              <p14:xfrm>
                <a:off x="797912" y="2537718"/>
                <a:ext cx="31320" cy="2142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418154CF-1DCB-4ADC-99D4-079ABC671BD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9272" y="2528718"/>
                  <a:ext cx="48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7F5B6CB7-250C-4979-8EA9-04936E25D04C}"/>
                    </a:ext>
                  </a:extLst>
                </p14:cNvPr>
                <p14:cNvContentPartPr/>
                <p14:nvPr/>
              </p14:nvContentPartPr>
              <p14:xfrm>
                <a:off x="686312" y="2518278"/>
                <a:ext cx="225360" cy="20484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7F5B6CB7-250C-4979-8EA9-04936E25D04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7672" y="2509638"/>
                  <a:ext cx="243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6578F4C5-F2B8-4597-A0A8-3592D2774212}"/>
                    </a:ext>
                  </a:extLst>
                </p14:cNvPr>
                <p14:cNvContentPartPr/>
                <p14:nvPr/>
              </p14:nvContentPartPr>
              <p14:xfrm>
                <a:off x="833552" y="3164838"/>
                <a:ext cx="33120" cy="2523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6578F4C5-F2B8-4597-A0A8-3592D277421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4552" y="3155838"/>
                  <a:ext cx="50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66AEA0C-4AF8-48F2-9137-AF36B52E7C21}"/>
                    </a:ext>
                  </a:extLst>
                </p14:cNvPr>
                <p14:cNvContentPartPr/>
                <p14:nvPr/>
              </p14:nvContentPartPr>
              <p14:xfrm>
                <a:off x="757592" y="3116958"/>
                <a:ext cx="184680" cy="4932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66AEA0C-4AF8-48F2-9137-AF36B52E7C2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8952" y="3108318"/>
                  <a:ext cx="202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B5A7A915-0DE4-41D9-846E-8A48075C03AF}"/>
                    </a:ext>
                  </a:extLst>
                </p14:cNvPr>
                <p14:cNvContentPartPr/>
                <p14:nvPr/>
              </p14:nvContentPartPr>
              <p14:xfrm>
                <a:off x="840392" y="3813198"/>
                <a:ext cx="21960" cy="1796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B5A7A915-0DE4-41D9-846E-8A48075C03A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1392" y="3804558"/>
                  <a:ext cx="39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206C8E46-292C-43EF-B755-80CD669759C7}"/>
                    </a:ext>
                  </a:extLst>
                </p14:cNvPr>
                <p14:cNvContentPartPr/>
                <p14:nvPr/>
              </p14:nvContentPartPr>
              <p14:xfrm>
                <a:off x="692072" y="3753438"/>
                <a:ext cx="244800" cy="2592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206C8E46-292C-43EF-B755-80CD669759C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83432" y="3744438"/>
                  <a:ext cx="262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9D4EC0CA-B0CC-4EAF-AFAD-ED8ADF0197A1}"/>
                    </a:ext>
                  </a:extLst>
                </p14:cNvPr>
                <p14:cNvContentPartPr/>
                <p14:nvPr/>
              </p14:nvContentPartPr>
              <p14:xfrm>
                <a:off x="764432" y="3934518"/>
                <a:ext cx="137160" cy="122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9D4EC0CA-B0CC-4EAF-AFAD-ED8ADF0197A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5792" y="3925518"/>
                  <a:ext cx="15480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DD7F7C30-0E76-4B5C-B7B3-9F079600F13D}"/>
                  </a:ext>
                </a:extLst>
              </p14:cNvPr>
              <p14:cNvContentPartPr/>
              <p14:nvPr/>
            </p14:nvContentPartPr>
            <p14:xfrm>
              <a:off x="7184672" y="1644558"/>
              <a:ext cx="762480" cy="61452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DD7F7C30-0E76-4B5C-B7B3-9F079600F13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180352" y="1640238"/>
                <a:ext cx="7711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BD11C8D6-9F06-4D3E-8AC9-69BE1755F330}"/>
                  </a:ext>
                </a:extLst>
              </p14:cNvPr>
              <p14:cNvContentPartPr/>
              <p14:nvPr/>
            </p14:nvContentPartPr>
            <p14:xfrm>
              <a:off x="3943592" y="1564998"/>
              <a:ext cx="700920" cy="486000"/>
            </p14:xfrm>
          </p:contentPart>
        </mc:Choice>
        <mc:Fallback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BD11C8D6-9F06-4D3E-8AC9-69BE1755F330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939272" y="1560678"/>
                <a:ext cx="7095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FA06076F-FDB1-4395-A01E-6FF659CEEDEE}"/>
                  </a:ext>
                </a:extLst>
              </p14:cNvPr>
              <p14:cNvContentPartPr/>
              <p14:nvPr/>
            </p14:nvContentPartPr>
            <p14:xfrm>
              <a:off x="3820112" y="2286798"/>
              <a:ext cx="357840" cy="216720"/>
            </p14:xfrm>
          </p:contentPart>
        </mc:Choice>
        <mc:Fallback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FA06076F-FDB1-4395-A01E-6FF659CEEDE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815792" y="2282478"/>
                <a:ext cx="3664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B1431DEF-305E-4B6E-A6C1-C70B5D961DC8}"/>
                  </a:ext>
                </a:extLst>
              </p14:cNvPr>
              <p14:cNvContentPartPr/>
              <p14:nvPr/>
            </p14:nvContentPartPr>
            <p14:xfrm>
              <a:off x="5651432" y="2312358"/>
              <a:ext cx="114120" cy="337680"/>
            </p14:xfrm>
          </p:contentPart>
        </mc:Choice>
        <mc:Fallback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B1431DEF-305E-4B6E-A6C1-C70B5D961DC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647112" y="2308038"/>
                <a:ext cx="122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2A82102-5E27-47FF-B8A2-F75624819974}"/>
                  </a:ext>
                </a:extLst>
              </p14:cNvPr>
              <p14:cNvContentPartPr/>
              <p14:nvPr/>
            </p14:nvContentPartPr>
            <p14:xfrm>
              <a:off x="8701712" y="2450958"/>
              <a:ext cx="128880" cy="253440"/>
            </p14:xfrm>
          </p:contentPart>
        </mc:Choice>
        <mc:Fallback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2A82102-5E27-47FF-B8A2-F7562481997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697392" y="2446638"/>
                <a:ext cx="13752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8659DB71-434D-4BD0-80E6-E66CC1D2BB2C}"/>
              </a:ext>
            </a:extLst>
          </p:cNvPr>
          <p:cNvGrpSpPr/>
          <p:nvPr/>
        </p:nvGrpSpPr>
        <p:grpSpPr>
          <a:xfrm>
            <a:off x="1646792" y="1917438"/>
            <a:ext cx="295200" cy="297720"/>
            <a:chOff x="1646792" y="1917438"/>
            <a:chExt cx="29520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7A917DE-1E87-4AE5-A4BF-74902E8D5EB0}"/>
                    </a:ext>
                  </a:extLst>
                </p14:cNvPr>
                <p14:cNvContentPartPr/>
                <p14:nvPr/>
              </p14:nvContentPartPr>
              <p14:xfrm>
                <a:off x="1782512" y="1925718"/>
                <a:ext cx="15840" cy="28944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7A917DE-1E87-4AE5-A4BF-74902E8D5EB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778192" y="1921398"/>
                  <a:ext cx="244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CB7B8775-1116-444E-ADC8-349FDC445774}"/>
                    </a:ext>
                  </a:extLst>
                </p14:cNvPr>
                <p14:cNvContentPartPr/>
                <p14:nvPr/>
              </p14:nvContentPartPr>
              <p14:xfrm>
                <a:off x="1646792" y="1917438"/>
                <a:ext cx="295200" cy="1692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CB7B8775-1116-444E-ADC8-349FDC44577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42472" y="1913118"/>
                  <a:ext cx="3038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FB9D14AE-15E2-4FAF-9AC7-56F7DD6F927F}"/>
                  </a:ext>
                </a:extLst>
              </p14:cNvPr>
              <p14:cNvContentPartPr/>
              <p14:nvPr/>
            </p14:nvContentPartPr>
            <p14:xfrm>
              <a:off x="8686952" y="2431158"/>
              <a:ext cx="118080" cy="112680"/>
            </p14:xfrm>
          </p:contentPart>
        </mc:Choice>
        <mc:Fallback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FB9D14AE-15E2-4FAF-9AC7-56F7DD6F927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682632" y="2426838"/>
                <a:ext cx="1267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2D20732B-04A8-4F06-A559-D73A44381615}"/>
              </a:ext>
            </a:extLst>
          </p:cNvPr>
          <p:cNvGrpSpPr/>
          <p:nvPr/>
        </p:nvGrpSpPr>
        <p:grpSpPr>
          <a:xfrm>
            <a:off x="1693232" y="2493798"/>
            <a:ext cx="265680" cy="302760"/>
            <a:chOff x="1693232" y="2493798"/>
            <a:chExt cx="26568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529437F4-C239-43F9-B2FA-BCF31B58F541}"/>
                    </a:ext>
                  </a:extLst>
                </p14:cNvPr>
                <p14:cNvContentPartPr/>
                <p14:nvPr/>
              </p14:nvContentPartPr>
              <p14:xfrm>
                <a:off x="1746512" y="2516118"/>
                <a:ext cx="9360" cy="28044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529437F4-C239-43F9-B2FA-BCF31B58F5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42192" y="2511798"/>
                  <a:ext cx="18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294E19E8-CE6C-4F8B-BDD6-01CEF3F9BD24}"/>
                    </a:ext>
                  </a:extLst>
                </p14:cNvPr>
                <p14:cNvContentPartPr/>
                <p14:nvPr/>
              </p14:nvContentPartPr>
              <p14:xfrm>
                <a:off x="1722752" y="2493798"/>
                <a:ext cx="236160" cy="1980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294E19E8-CE6C-4F8B-BDD6-01CEF3F9BD2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18432" y="2489478"/>
                  <a:ext cx="244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2E4E42AF-57C1-40E8-9890-9ACD426BBBE9}"/>
                    </a:ext>
                  </a:extLst>
                </p14:cNvPr>
                <p14:cNvContentPartPr/>
                <p14:nvPr/>
              </p14:nvContentPartPr>
              <p14:xfrm>
                <a:off x="1693232" y="2624118"/>
                <a:ext cx="181440" cy="2376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2E4E42AF-57C1-40E8-9890-9ACD426BBBE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912" y="2619798"/>
                  <a:ext cx="19008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58A20397-EDA2-4CCB-8573-60A4E2845B13}"/>
                  </a:ext>
                </a:extLst>
              </p14:cNvPr>
              <p14:cNvContentPartPr/>
              <p14:nvPr/>
            </p14:nvContentPartPr>
            <p14:xfrm>
              <a:off x="-28288" y="2925438"/>
              <a:ext cx="325800" cy="637560"/>
            </p14:xfrm>
          </p:contentPart>
        </mc:Choice>
        <mc:Fallback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58A20397-EDA2-4CCB-8573-60A4E2845B1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-32608" y="2921118"/>
                <a:ext cx="33444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D863C664-EABB-4466-B5E2-D7E35DD85353}"/>
              </a:ext>
            </a:extLst>
          </p:cNvPr>
          <p:cNvGrpSpPr/>
          <p:nvPr/>
        </p:nvGrpSpPr>
        <p:grpSpPr>
          <a:xfrm>
            <a:off x="1650392" y="3101478"/>
            <a:ext cx="303840" cy="397440"/>
            <a:chOff x="1650392" y="3101478"/>
            <a:chExt cx="3038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7E1C96D5-5F6F-4475-8FFA-6047278591F2}"/>
                    </a:ext>
                  </a:extLst>
                </p14:cNvPr>
                <p14:cNvContentPartPr/>
                <p14:nvPr/>
              </p14:nvContentPartPr>
              <p14:xfrm>
                <a:off x="1799432" y="3210918"/>
                <a:ext cx="27360" cy="28800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7E1C96D5-5F6F-4475-8FFA-6047278591F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95112" y="3206598"/>
                  <a:ext cx="36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9416EA8C-E1DF-4B2D-9094-8B06156C4D23}"/>
                    </a:ext>
                  </a:extLst>
                </p14:cNvPr>
                <p14:cNvContentPartPr/>
                <p14:nvPr/>
              </p14:nvContentPartPr>
              <p14:xfrm>
                <a:off x="1650392" y="3101478"/>
                <a:ext cx="303840" cy="6804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9416EA8C-E1DF-4B2D-9094-8B06156C4D2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646072" y="3097158"/>
                  <a:ext cx="3124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94A99FD1-C4CA-4342-8E5D-9BB7336261B2}"/>
              </a:ext>
            </a:extLst>
          </p:cNvPr>
          <p:cNvGrpSpPr/>
          <p:nvPr/>
        </p:nvGrpSpPr>
        <p:grpSpPr>
          <a:xfrm>
            <a:off x="1522592" y="3561918"/>
            <a:ext cx="320040" cy="335520"/>
            <a:chOff x="1522592" y="3561918"/>
            <a:chExt cx="32004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E5FA2F86-091C-4254-B6A4-05012F00B8C3}"/>
                    </a:ext>
                  </a:extLst>
                </p14:cNvPr>
                <p14:cNvContentPartPr/>
                <p14:nvPr/>
              </p14:nvContentPartPr>
              <p14:xfrm>
                <a:off x="1681352" y="3561918"/>
                <a:ext cx="7560" cy="3355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E5FA2F86-091C-4254-B6A4-05012F00B8C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77032" y="3557598"/>
                  <a:ext cx="16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0411476-2177-43BC-A408-66490524CBC3}"/>
                    </a:ext>
                  </a:extLst>
                </p14:cNvPr>
                <p14:cNvContentPartPr/>
                <p14:nvPr/>
              </p14:nvContentPartPr>
              <p14:xfrm>
                <a:off x="1522592" y="3603678"/>
                <a:ext cx="320040" cy="1044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0411476-2177-43BC-A408-66490524CBC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518272" y="3599358"/>
                  <a:ext cx="3286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C2A72725-B5A2-4276-B969-411F3097FB7B}"/>
                  </a:ext>
                </a:extLst>
              </p14:cNvPr>
              <p14:cNvContentPartPr/>
              <p14:nvPr/>
            </p14:nvContentPartPr>
            <p14:xfrm>
              <a:off x="534392" y="2380398"/>
              <a:ext cx="507600" cy="485640"/>
            </p14:xfrm>
          </p:contentPart>
        </mc:Choice>
        <mc:Fallback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C2A72725-B5A2-4276-B969-411F3097FB7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25392" y="2371398"/>
                <a:ext cx="5252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0153FEAD-4FEE-4FD4-9284-F4C38F7B01DD}"/>
                  </a:ext>
                </a:extLst>
              </p14:cNvPr>
              <p14:cNvContentPartPr/>
              <p14:nvPr/>
            </p14:nvContentPartPr>
            <p14:xfrm>
              <a:off x="1450592" y="2364918"/>
              <a:ext cx="722160" cy="538560"/>
            </p14:xfrm>
          </p:contentPart>
        </mc:Choice>
        <mc:Fallback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0153FEAD-4FEE-4FD4-9284-F4C38F7B01DD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441952" y="2355918"/>
                <a:ext cx="7398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AB63E69B-8C56-4B21-88FA-2F76648E35C6}"/>
                  </a:ext>
                </a:extLst>
              </p14:cNvPr>
              <p14:cNvContentPartPr/>
              <p14:nvPr/>
            </p14:nvContentPartPr>
            <p14:xfrm>
              <a:off x="8980712" y="289878"/>
              <a:ext cx="380880" cy="32688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AB63E69B-8C56-4B21-88FA-2F76648E35C6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971712" y="281238"/>
                <a:ext cx="39852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CC469743-5F18-4EE9-ABE6-F477229BA6F2}"/>
              </a:ext>
            </a:extLst>
          </p:cNvPr>
          <p:cNvGrpSpPr/>
          <p:nvPr/>
        </p:nvGrpSpPr>
        <p:grpSpPr>
          <a:xfrm>
            <a:off x="3973832" y="4373718"/>
            <a:ext cx="882360" cy="577440"/>
            <a:chOff x="3973832" y="4373718"/>
            <a:chExt cx="882360" cy="5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288BE021-E75B-4772-8E38-DF27CB47F32D}"/>
                    </a:ext>
                  </a:extLst>
                </p14:cNvPr>
                <p14:cNvContentPartPr/>
                <p14:nvPr/>
              </p14:nvContentPartPr>
              <p14:xfrm>
                <a:off x="3973832" y="4389558"/>
                <a:ext cx="151920" cy="55224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288BE021-E75B-4772-8E38-DF27CB47F32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6192" y="4371918"/>
                  <a:ext cx="1875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CF341EB-BC9F-41B4-A245-82BF453DC38D}"/>
                    </a:ext>
                  </a:extLst>
                </p14:cNvPr>
                <p14:cNvContentPartPr/>
                <p14:nvPr/>
              </p14:nvContentPartPr>
              <p14:xfrm>
                <a:off x="4242032" y="4568118"/>
                <a:ext cx="224280" cy="1476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CF341EB-BC9F-41B4-A245-82BF453DC38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224032" y="4550118"/>
                  <a:ext cx="259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E30561F1-1AF1-4FCD-9772-852B566EF04B}"/>
                    </a:ext>
                  </a:extLst>
                </p14:cNvPr>
                <p14:cNvContentPartPr/>
                <p14:nvPr/>
              </p14:nvContentPartPr>
              <p14:xfrm>
                <a:off x="4254272" y="4745958"/>
                <a:ext cx="211680" cy="1620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E30561F1-1AF1-4FCD-9772-852B566EF04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36632" y="4728318"/>
                  <a:ext cx="24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54292527-9472-445A-801C-9AA81192F50B}"/>
                    </a:ext>
                  </a:extLst>
                </p14:cNvPr>
                <p14:cNvContentPartPr/>
                <p14:nvPr/>
              </p14:nvContentPartPr>
              <p14:xfrm>
                <a:off x="4319792" y="4848918"/>
                <a:ext cx="180360" cy="3888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54292527-9472-445A-801C-9AA81192F50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302152" y="4830918"/>
                  <a:ext cx="216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788D4B88-4C4F-45D5-9553-838C73A578CA}"/>
                    </a:ext>
                  </a:extLst>
                </p14:cNvPr>
                <p14:cNvContentPartPr/>
                <p14:nvPr/>
              </p14:nvContentPartPr>
              <p14:xfrm>
                <a:off x="4474952" y="4373718"/>
                <a:ext cx="381240" cy="57744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788D4B88-4C4F-45D5-9553-838C73A578C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56952" y="4355718"/>
                  <a:ext cx="416880" cy="61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9203F71A-F83F-4630-B26D-786276D4DB99}"/>
                  </a:ext>
                </a:extLst>
              </p14:cNvPr>
              <p14:cNvContentPartPr/>
              <p14:nvPr/>
            </p14:nvContentPartPr>
            <p14:xfrm>
              <a:off x="3416192" y="6111078"/>
              <a:ext cx="957240" cy="176400"/>
            </p14:xfrm>
          </p:contentPart>
        </mc:Choice>
        <mc:Fallback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9203F71A-F83F-4630-B26D-786276D4DB99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398192" y="6093438"/>
                <a:ext cx="99288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124253D5-18D3-4B84-8568-98F66A7B37CE}"/>
              </a:ext>
            </a:extLst>
          </p:cNvPr>
          <p:cNvGrpSpPr/>
          <p:nvPr/>
        </p:nvGrpSpPr>
        <p:grpSpPr>
          <a:xfrm>
            <a:off x="4106312" y="5166078"/>
            <a:ext cx="400680" cy="523440"/>
            <a:chOff x="4106312" y="5166078"/>
            <a:chExt cx="40068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C398603E-B5C3-4DF5-95A2-E756D142345E}"/>
                    </a:ext>
                  </a:extLst>
                </p14:cNvPr>
                <p14:cNvContentPartPr/>
                <p14:nvPr/>
              </p14:nvContentPartPr>
              <p14:xfrm>
                <a:off x="4224752" y="5303958"/>
                <a:ext cx="14040" cy="38556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C398603E-B5C3-4DF5-95A2-E756D142345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207112" y="5286318"/>
                  <a:ext cx="49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AC0E880-2A6E-48CE-B3F3-9BAC3F13F436}"/>
                    </a:ext>
                  </a:extLst>
                </p14:cNvPr>
                <p14:cNvContentPartPr/>
                <p14:nvPr/>
              </p14:nvContentPartPr>
              <p14:xfrm>
                <a:off x="4106312" y="5166078"/>
                <a:ext cx="400680" cy="15948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AC0E880-2A6E-48CE-B3F3-9BAC3F13F43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088312" y="5148438"/>
                  <a:ext cx="4363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08D7F28D-EA6B-4B54-8513-D920E60BDC54}"/>
                  </a:ext>
                </a:extLst>
              </p14:cNvPr>
              <p14:cNvContentPartPr/>
              <p14:nvPr/>
            </p14:nvContentPartPr>
            <p14:xfrm>
              <a:off x="1437632" y="5287758"/>
              <a:ext cx="178560" cy="404640"/>
            </p14:xfrm>
          </p:contentPart>
        </mc:Choice>
        <mc:Fallback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08D7F28D-EA6B-4B54-8513-D920E60BDC5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419632" y="5269758"/>
                <a:ext cx="2142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97ABB128-9D47-482E-B513-EB3A8367D459}"/>
                  </a:ext>
                </a:extLst>
              </p14:cNvPr>
              <p14:cNvContentPartPr/>
              <p14:nvPr/>
            </p14:nvContentPartPr>
            <p14:xfrm>
              <a:off x="1272752" y="6441198"/>
              <a:ext cx="104400" cy="325080"/>
            </p14:xfrm>
          </p:contentPart>
        </mc:Choice>
        <mc:Fallback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97ABB128-9D47-482E-B513-EB3A8367D459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254752" y="6423198"/>
                <a:ext cx="14004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E2E9A4C1-ED68-4F9C-9027-96D60C0D1CF5}"/>
              </a:ext>
            </a:extLst>
          </p:cNvPr>
          <p:cNvGrpSpPr/>
          <p:nvPr/>
        </p:nvGrpSpPr>
        <p:grpSpPr>
          <a:xfrm>
            <a:off x="6501032" y="3553278"/>
            <a:ext cx="2723760" cy="2735280"/>
            <a:chOff x="6501032" y="3553278"/>
            <a:chExt cx="2723760" cy="27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F59B46FA-63FE-4CE5-AF2B-D751372B4C98}"/>
                    </a:ext>
                  </a:extLst>
                </p14:cNvPr>
                <p14:cNvContentPartPr/>
                <p14:nvPr/>
              </p14:nvContentPartPr>
              <p14:xfrm>
                <a:off x="6717392" y="3822558"/>
                <a:ext cx="31680" cy="33444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F59B46FA-63FE-4CE5-AF2B-D751372B4C9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699392" y="3804558"/>
                  <a:ext cx="67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5BAF3EB9-C74C-4D50-92B1-5D8DEEEA25FF}"/>
                    </a:ext>
                  </a:extLst>
                </p14:cNvPr>
                <p14:cNvContentPartPr/>
                <p14:nvPr/>
              </p14:nvContentPartPr>
              <p14:xfrm>
                <a:off x="7758872" y="4064838"/>
                <a:ext cx="133920" cy="1476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5BAF3EB9-C74C-4D50-92B1-5D8DEEEA25F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40872" y="4046838"/>
                  <a:ext cx="169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910FBC7-28C8-49C4-8578-EF1B8241EB53}"/>
                    </a:ext>
                  </a:extLst>
                </p14:cNvPr>
                <p14:cNvContentPartPr/>
                <p14:nvPr/>
              </p14:nvContentPartPr>
              <p14:xfrm>
                <a:off x="6657992" y="3784758"/>
                <a:ext cx="126360" cy="14292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910FBC7-28C8-49C4-8578-EF1B8241EB5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640352" y="3767118"/>
                  <a:ext cx="162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937E11B3-9D82-4BE0-9A90-4DBA88F06BC5}"/>
                    </a:ext>
                  </a:extLst>
                </p14:cNvPr>
                <p14:cNvContentPartPr/>
                <p14:nvPr/>
              </p14:nvContentPartPr>
              <p14:xfrm>
                <a:off x="6974792" y="3623838"/>
                <a:ext cx="159480" cy="266472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937E11B3-9D82-4BE0-9A90-4DBA88F06BC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957152" y="3606198"/>
                  <a:ext cx="195120" cy="27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AD7F0E37-E79C-481B-933F-999D9704CB01}"/>
                    </a:ext>
                  </a:extLst>
                </p14:cNvPr>
                <p14:cNvContentPartPr/>
                <p14:nvPr/>
              </p14:nvContentPartPr>
              <p14:xfrm>
                <a:off x="7211672" y="3856038"/>
                <a:ext cx="100080" cy="14004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AD7F0E37-E79C-481B-933F-999D9704CB0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93672" y="3838038"/>
                  <a:ext cx="135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B80860D6-A124-4FF4-B9FB-608A6A577AAF}"/>
                    </a:ext>
                  </a:extLst>
                </p14:cNvPr>
                <p14:cNvContentPartPr/>
                <p14:nvPr/>
              </p14:nvContentPartPr>
              <p14:xfrm>
                <a:off x="7257752" y="3906798"/>
                <a:ext cx="113400" cy="28548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B80860D6-A124-4FF4-B9FB-608A6A577AA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39752" y="3889158"/>
                  <a:ext cx="149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62A59F5D-B110-4753-AF67-D9C4E89F5777}"/>
                    </a:ext>
                  </a:extLst>
                </p14:cNvPr>
                <p14:cNvContentPartPr/>
                <p14:nvPr/>
              </p14:nvContentPartPr>
              <p14:xfrm>
                <a:off x="7576712" y="3553278"/>
                <a:ext cx="184680" cy="251460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62A59F5D-B110-4753-AF67-D9C4E89F577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58712" y="3535278"/>
                  <a:ext cx="220320" cy="25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C280C75B-75B9-43F0-9D5B-7DCE4EB0932E}"/>
                    </a:ext>
                  </a:extLst>
                </p14:cNvPr>
                <p14:cNvContentPartPr/>
                <p14:nvPr/>
              </p14:nvContentPartPr>
              <p14:xfrm>
                <a:off x="7902512" y="3790878"/>
                <a:ext cx="128880" cy="38412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C280C75B-75B9-43F0-9D5B-7DCE4EB0932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84512" y="3773238"/>
                  <a:ext cx="1645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76433D8C-B9B0-40B1-9AB6-76DF0A4D6AC5}"/>
                    </a:ext>
                  </a:extLst>
                </p14:cNvPr>
                <p14:cNvContentPartPr/>
                <p14:nvPr/>
              </p14:nvContentPartPr>
              <p14:xfrm>
                <a:off x="8215712" y="3812478"/>
                <a:ext cx="172440" cy="2016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76433D8C-B9B0-40B1-9AB6-76DF0A4D6AC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98072" y="3794478"/>
                  <a:ext cx="208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0EEB0907-FE24-4FAA-8539-4667326E66CF}"/>
                    </a:ext>
                  </a:extLst>
                </p14:cNvPr>
                <p14:cNvContentPartPr/>
                <p14:nvPr/>
              </p14:nvContentPartPr>
              <p14:xfrm>
                <a:off x="8253872" y="3921558"/>
                <a:ext cx="126360" cy="16920"/>
              </p14:xfrm>
            </p:contentPart>
          </mc:Choice>
          <mc:Fallback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0EEB0907-FE24-4FAA-8539-4667326E66C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236232" y="3903918"/>
                  <a:ext cx="162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A38E0530-5986-48C1-BF44-E4E02F614082}"/>
                    </a:ext>
                  </a:extLst>
                </p14:cNvPr>
                <p14:cNvContentPartPr/>
                <p14:nvPr/>
              </p14:nvContentPartPr>
              <p14:xfrm>
                <a:off x="8267912" y="4018038"/>
                <a:ext cx="141840" cy="684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A38E0530-5986-48C1-BF44-E4E02F61408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249912" y="4000038"/>
                  <a:ext cx="177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932BFB57-23CB-46B0-B49E-7D576BD2183D}"/>
                    </a:ext>
                  </a:extLst>
                </p14:cNvPr>
                <p14:cNvContentPartPr/>
                <p14:nvPr/>
              </p14:nvContentPartPr>
              <p14:xfrm>
                <a:off x="8640152" y="3799158"/>
                <a:ext cx="90000" cy="300960"/>
              </p14:xfrm>
            </p:contentPart>
          </mc:Choice>
          <mc:Fallback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932BFB57-23CB-46B0-B49E-7D576BD2183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622152" y="3781158"/>
                  <a:ext cx="125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8496FF7E-16BC-4976-BCCE-DF2290E515E2}"/>
                    </a:ext>
                  </a:extLst>
                </p14:cNvPr>
                <p14:cNvContentPartPr/>
                <p14:nvPr/>
              </p14:nvContentPartPr>
              <p14:xfrm>
                <a:off x="8908712" y="3650118"/>
                <a:ext cx="180720" cy="2245680"/>
              </p14:xfrm>
            </p:contentPart>
          </mc:Choice>
          <mc:Fallback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8496FF7E-16BC-4976-BCCE-DF2290E515E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890712" y="3632478"/>
                  <a:ext cx="216360" cy="22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EF1F3A4C-DF92-4C3E-B60B-4BA13F27DEB0}"/>
                    </a:ext>
                  </a:extLst>
                </p14:cNvPr>
                <p14:cNvContentPartPr/>
                <p14:nvPr/>
              </p14:nvContentPartPr>
              <p14:xfrm>
                <a:off x="6501032" y="4289838"/>
                <a:ext cx="2723760" cy="12456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EF1F3A4C-DF92-4C3E-B60B-4BA13F27DEB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83032" y="4272198"/>
                  <a:ext cx="2759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4DAB624D-C88D-4F53-9434-F9DCAA983EF7}"/>
                    </a:ext>
                  </a:extLst>
                </p14:cNvPr>
                <p14:cNvContentPartPr/>
                <p14:nvPr/>
              </p14:nvContentPartPr>
              <p14:xfrm>
                <a:off x="6647552" y="4583958"/>
                <a:ext cx="21240" cy="236880"/>
              </p14:xfrm>
            </p:contentPart>
          </mc:Choice>
          <mc:Fallback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4DAB624D-C88D-4F53-9434-F9DCAA983EF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629552" y="4566318"/>
                  <a:ext cx="56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C5815611-C015-4424-BE73-F320E586B5DD}"/>
                    </a:ext>
                  </a:extLst>
                </p14:cNvPr>
                <p14:cNvContentPartPr/>
                <p14:nvPr/>
              </p14:nvContentPartPr>
              <p14:xfrm>
                <a:off x="6555392" y="4569918"/>
                <a:ext cx="201960" cy="30960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C5815611-C015-4424-BE73-F320E586B5D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537392" y="4551918"/>
                  <a:ext cx="23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D2824177-4EAA-42AC-82D2-9E387DF381CD}"/>
                    </a:ext>
                  </a:extLst>
                </p14:cNvPr>
                <p14:cNvContentPartPr/>
                <p14:nvPr/>
              </p14:nvContentPartPr>
              <p14:xfrm>
                <a:off x="6657632" y="5056278"/>
                <a:ext cx="14040" cy="156240"/>
              </p14:xfrm>
            </p:contentPart>
          </mc:Choice>
          <mc:Fallback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D2824177-4EAA-42AC-82D2-9E387DF381C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39632" y="5038638"/>
                  <a:ext cx="49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1ED621BB-CACA-4861-9DAC-2D7D44A96577}"/>
                    </a:ext>
                  </a:extLst>
                </p14:cNvPr>
                <p14:cNvContentPartPr/>
                <p14:nvPr/>
              </p14:nvContentPartPr>
              <p14:xfrm>
                <a:off x="6596072" y="5009118"/>
                <a:ext cx="191520" cy="1512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1ED621BB-CACA-4861-9DAC-2D7D44A9657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578072" y="4991478"/>
                  <a:ext cx="227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D279120A-7638-4FA4-8284-67236EC30893}"/>
                    </a:ext>
                  </a:extLst>
                </p14:cNvPr>
                <p14:cNvContentPartPr/>
                <p14:nvPr/>
              </p14:nvContentPartPr>
              <p14:xfrm>
                <a:off x="6612992" y="5453358"/>
                <a:ext cx="44640" cy="23256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D279120A-7638-4FA4-8284-67236EC3089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594992" y="5435718"/>
                  <a:ext cx="80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6C44E1F6-8B71-40D9-B852-38D0EAE52856}"/>
                    </a:ext>
                  </a:extLst>
                </p14:cNvPr>
                <p14:cNvContentPartPr/>
                <p14:nvPr/>
              </p14:nvContentPartPr>
              <p14:xfrm>
                <a:off x="6602552" y="5385678"/>
                <a:ext cx="163800" cy="1440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6C44E1F6-8B71-40D9-B852-38D0EAE5285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584912" y="5367678"/>
                  <a:ext cx="199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B9E65E7B-6D17-49C6-8364-FCA92A9A5C90}"/>
                    </a:ext>
                  </a:extLst>
                </p14:cNvPr>
                <p14:cNvContentPartPr/>
                <p14:nvPr/>
              </p14:nvContentPartPr>
              <p14:xfrm>
                <a:off x="6577712" y="5516718"/>
                <a:ext cx="191520" cy="8064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B9E65E7B-6D17-49C6-8364-FCA92A9A5C9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60072" y="5498718"/>
                  <a:ext cx="227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B9C5D108-EF2C-48B5-BE2D-DA9792424123}"/>
                    </a:ext>
                  </a:extLst>
                </p14:cNvPr>
                <p14:cNvContentPartPr/>
                <p14:nvPr/>
              </p14:nvContentPartPr>
              <p14:xfrm>
                <a:off x="6565472" y="5915958"/>
                <a:ext cx="190440" cy="326880"/>
              </p14:xfrm>
            </p:contentPart>
          </mc:Choice>
          <mc:Fallback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B9C5D108-EF2C-48B5-BE2D-DA979242412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47472" y="5897958"/>
                  <a:ext cx="226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EC924BDB-0F2C-48F2-923E-B21B3B1C3578}"/>
                    </a:ext>
                  </a:extLst>
                </p14:cNvPr>
                <p14:cNvContentPartPr/>
                <p14:nvPr/>
              </p14:nvContentPartPr>
              <p14:xfrm>
                <a:off x="6532712" y="6039798"/>
                <a:ext cx="162000" cy="64440"/>
              </p14:xfrm>
            </p:contentPart>
          </mc:Choice>
          <mc:Fallback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EC924BDB-0F2C-48F2-923E-B21B3B1C357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514712" y="6022158"/>
                  <a:ext cx="197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64F4B85B-DEB9-4802-B1A1-3E15239CBEF9}"/>
                    </a:ext>
                  </a:extLst>
                </p14:cNvPr>
                <p14:cNvContentPartPr/>
                <p14:nvPr/>
              </p14:nvContentPartPr>
              <p14:xfrm>
                <a:off x="7281512" y="4574958"/>
                <a:ext cx="28800" cy="24264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64F4B85B-DEB9-4802-B1A1-3E15239CBEF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263512" y="4556958"/>
                  <a:ext cx="64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850EE024-A940-413A-B6D6-65A1B523B425}"/>
                    </a:ext>
                  </a:extLst>
                </p14:cNvPr>
                <p14:cNvContentPartPr/>
                <p14:nvPr/>
              </p14:nvContentPartPr>
              <p14:xfrm>
                <a:off x="7210232" y="4583958"/>
                <a:ext cx="152280" cy="2916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850EE024-A940-413A-B6D6-65A1B523B42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192232" y="4565958"/>
                  <a:ext cx="187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0359A9AA-8CF3-4013-AE0F-168FD58C4509}"/>
                    </a:ext>
                  </a:extLst>
                </p14:cNvPr>
                <p14:cNvContentPartPr/>
                <p14:nvPr/>
              </p14:nvContentPartPr>
              <p14:xfrm>
                <a:off x="7311032" y="5079678"/>
                <a:ext cx="27360" cy="19404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0359A9AA-8CF3-4013-AE0F-168FD58C450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293032" y="5062038"/>
                  <a:ext cx="63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6A00F6DC-541E-48C5-A0B0-ED41BF589383}"/>
                    </a:ext>
                  </a:extLst>
                </p14:cNvPr>
                <p14:cNvContentPartPr/>
                <p14:nvPr/>
              </p14:nvContentPartPr>
              <p14:xfrm>
                <a:off x="7221392" y="5004798"/>
                <a:ext cx="175680" cy="237240"/>
              </p14:xfrm>
            </p:contentPart>
          </mc:Choice>
          <mc:Fallback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6A00F6DC-541E-48C5-A0B0-ED41BF58938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203752" y="4986798"/>
                  <a:ext cx="211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80DBA2B4-837D-440A-BB46-E2BDD13B5AF7}"/>
                    </a:ext>
                  </a:extLst>
                </p14:cNvPr>
                <p14:cNvContentPartPr/>
                <p14:nvPr/>
              </p14:nvContentPartPr>
              <p14:xfrm>
                <a:off x="7285832" y="5571438"/>
                <a:ext cx="42120" cy="172440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80DBA2B4-837D-440A-BB46-E2BDD13B5A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268192" y="5553798"/>
                  <a:ext cx="77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623929FF-4481-44DF-8FEA-4A22F0B509BA}"/>
                    </a:ext>
                  </a:extLst>
                </p14:cNvPr>
                <p14:cNvContentPartPr/>
                <p14:nvPr/>
              </p14:nvContentPartPr>
              <p14:xfrm>
                <a:off x="7138952" y="5498358"/>
                <a:ext cx="245880" cy="77760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623929FF-4481-44DF-8FEA-4A22F0B509B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20952" y="5480358"/>
                  <a:ext cx="281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2078AB17-A445-465E-93CA-7624950EB230}"/>
                    </a:ext>
                  </a:extLst>
                </p14:cNvPr>
                <p14:cNvContentPartPr/>
                <p14:nvPr/>
              </p14:nvContentPartPr>
              <p14:xfrm>
                <a:off x="7344872" y="5991918"/>
                <a:ext cx="36720" cy="237600"/>
              </p14:xfrm>
            </p:contentPart>
          </mc:Choice>
          <mc:Fallback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2078AB17-A445-465E-93CA-7624950EB23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326872" y="5974278"/>
                  <a:ext cx="72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4BCF17E8-5700-453F-A92C-88BAB0CA9F22}"/>
                    </a:ext>
                  </a:extLst>
                </p14:cNvPr>
                <p14:cNvContentPartPr/>
                <p14:nvPr/>
              </p14:nvContentPartPr>
              <p14:xfrm>
                <a:off x="7236152" y="5950158"/>
                <a:ext cx="230760" cy="176760"/>
              </p14:xfrm>
            </p:contentPart>
          </mc:Choice>
          <mc:Fallback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4BCF17E8-5700-453F-A92C-88BAB0CA9F2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218512" y="5932158"/>
                  <a:ext cx="2664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0149478A-70B4-43A3-845B-FF5829C4B8CC}"/>
              </a:ext>
            </a:extLst>
          </p:cNvPr>
          <p:cNvGrpSpPr/>
          <p:nvPr/>
        </p:nvGrpSpPr>
        <p:grpSpPr>
          <a:xfrm>
            <a:off x="8028152" y="4523118"/>
            <a:ext cx="335160" cy="305640"/>
            <a:chOff x="8028152" y="4523118"/>
            <a:chExt cx="3351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3977947A-C8C7-4536-B309-EE9B97677A57}"/>
                    </a:ext>
                  </a:extLst>
                </p14:cNvPr>
                <p14:cNvContentPartPr/>
                <p14:nvPr/>
              </p14:nvContentPartPr>
              <p14:xfrm>
                <a:off x="8088992" y="4544358"/>
                <a:ext cx="41040" cy="284400"/>
              </p14:xfrm>
            </p:contentPart>
          </mc:Choice>
          <mc:Fallback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3977947A-C8C7-4536-B309-EE9B97677A5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071352" y="4526358"/>
                  <a:ext cx="76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AB9791E7-F79F-4B06-A4F8-BB5D0298548D}"/>
                    </a:ext>
                  </a:extLst>
                </p14:cNvPr>
                <p14:cNvContentPartPr/>
                <p14:nvPr/>
              </p14:nvContentPartPr>
              <p14:xfrm>
                <a:off x="8028152" y="4523118"/>
                <a:ext cx="335160" cy="47160"/>
              </p14:xfrm>
            </p:contentPart>
          </mc:Choice>
          <mc:Fallback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AB9791E7-F79F-4B06-A4F8-BB5D0298548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010152" y="4505118"/>
                  <a:ext cx="3708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Группа 221">
            <a:extLst>
              <a:ext uri="{FF2B5EF4-FFF2-40B4-BE49-F238E27FC236}">
                <a16:creationId xmlns:a16="http://schemas.microsoft.com/office/drawing/2014/main" id="{B9B2F444-4F2D-4117-BAB2-3DE0B65A6BFC}"/>
              </a:ext>
            </a:extLst>
          </p:cNvPr>
          <p:cNvGrpSpPr/>
          <p:nvPr/>
        </p:nvGrpSpPr>
        <p:grpSpPr>
          <a:xfrm>
            <a:off x="7955792" y="5020638"/>
            <a:ext cx="264960" cy="268200"/>
            <a:chOff x="7955792" y="5020638"/>
            <a:chExt cx="26496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BAA8D3C7-47A8-4DF1-AA31-7CEE63B18D72}"/>
                    </a:ext>
                  </a:extLst>
                </p14:cNvPr>
                <p14:cNvContentPartPr/>
                <p14:nvPr/>
              </p14:nvContentPartPr>
              <p14:xfrm>
                <a:off x="8007272" y="5051238"/>
                <a:ext cx="24480" cy="237600"/>
              </p14:xfrm>
            </p:contentPart>
          </mc:Choice>
          <mc:Fallback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BAA8D3C7-47A8-4DF1-AA31-7CEE63B18D7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989632" y="5033598"/>
                  <a:ext cx="60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C6E2CDAF-F4AE-44B9-80FA-CD57F10D3C0E}"/>
                    </a:ext>
                  </a:extLst>
                </p14:cNvPr>
                <p14:cNvContentPartPr/>
                <p14:nvPr/>
              </p14:nvContentPartPr>
              <p14:xfrm>
                <a:off x="7975952" y="5020638"/>
                <a:ext cx="244800" cy="37440"/>
              </p14:xfrm>
            </p:contentPart>
          </mc:Choice>
          <mc:Fallback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C6E2CDAF-F4AE-44B9-80FA-CD57F10D3C0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957952" y="5002998"/>
                  <a:ext cx="280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515A6AE4-093A-48EB-8710-5623AF3C5B4F}"/>
                    </a:ext>
                  </a:extLst>
                </p14:cNvPr>
                <p14:cNvContentPartPr/>
                <p14:nvPr/>
              </p14:nvContentPartPr>
              <p14:xfrm>
                <a:off x="7955792" y="5118558"/>
                <a:ext cx="210960" cy="45000"/>
              </p14:xfrm>
            </p:contentPart>
          </mc:Choice>
          <mc:Fallback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515A6AE4-093A-48EB-8710-5623AF3C5B4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937792" y="5100558"/>
                  <a:ext cx="2466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7B1EA194-335F-4A41-9D59-D911D051458D}"/>
              </a:ext>
            </a:extLst>
          </p:cNvPr>
          <p:cNvGrpSpPr/>
          <p:nvPr/>
        </p:nvGrpSpPr>
        <p:grpSpPr>
          <a:xfrm>
            <a:off x="7963712" y="5514558"/>
            <a:ext cx="220680" cy="252000"/>
            <a:chOff x="7963712" y="5514558"/>
            <a:chExt cx="22068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7853A567-3776-4CB9-BE83-A96C0AEA2835}"/>
                    </a:ext>
                  </a:extLst>
                </p14:cNvPr>
                <p14:cNvContentPartPr/>
                <p14:nvPr/>
              </p14:nvContentPartPr>
              <p14:xfrm>
                <a:off x="7963712" y="5553438"/>
                <a:ext cx="45720" cy="213120"/>
              </p14:xfrm>
            </p:contentPart>
          </mc:Choice>
          <mc:Fallback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7853A567-3776-4CB9-BE83-A96C0AEA283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945712" y="5535438"/>
                  <a:ext cx="81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627247A6-A8D4-408E-9B78-69E313AC8EFF}"/>
                    </a:ext>
                  </a:extLst>
                </p14:cNvPr>
                <p14:cNvContentPartPr/>
                <p14:nvPr/>
              </p14:nvContentPartPr>
              <p14:xfrm>
                <a:off x="7973792" y="5514558"/>
                <a:ext cx="210600" cy="16560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627247A6-A8D4-408E-9B78-69E313AC8EF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55792" y="5496918"/>
                  <a:ext cx="246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A14ABF10-705D-4CB7-BE94-C9C24E157112}"/>
                    </a:ext>
                  </a:extLst>
                </p14:cNvPr>
                <p14:cNvContentPartPr/>
                <p14:nvPr/>
              </p14:nvContentPartPr>
              <p14:xfrm>
                <a:off x="7993952" y="5668278"/>
                <a:ext cx="112320" cy="17640"/>
              </p14:xfrm>
            </p:contentPart>
          </mc:Choice>
          <mc:Fallback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A14ABF10-705D-4CB7-BE94-C9C24E15711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976312" y="5650638"/>
                  <a:ext cx="147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8E78FE08-FF58-4428-A00F-F4538D3EAC97}"/>
              </a:ext>
            </a:extLst>
          </p:cNvPr>
          <p:cNvGrpSpPr/>
          <p:nvPr/>
        </p:nvGrpSpPr>
        <p:grpSpPr>
          <a:xfrm>
            <a:off x="7990712" y="5935038"/>
            <a:ext cx="335880" cy="239400"/>
            <a:chOff x="7990712" y="5935038"/>
            <a:chExt cx="3358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21B9D7D1-34F5-48EC-BB36-F29666A2F8E1}"/>
                    </a:ext>
                  </a:extLst>
                </p14:cNvPr>
                <p14:cNvContentPartPr/>
                <p14:nvPr/>
              </p14:nvContentPartPr>
              <p14:xfrm>
                <a:off x="8170712" y="5946198"/>
                <a:ext cx="24480" cy="228240"/>
              </p14:xfrm>
            </p:contentPart>
          </mc:Choice>
          <mc:Fallback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21B9D7D1-34F5-48EC-BB36-F29666A2F8E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152712" y="5928558"/>
                  <a:ext cx="60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33D6FE04-E011-4F49-9D0D-81BE76EB9FF5}"/>
                    </a:ext>
                  </a:extLst>
                </p14:cNvPr>
                <p14:cNvContentPartPr/>
                <p14:nvPr/>
              </p14:nvContentPartPr>
              <p14:xfrm>
                <a:off x="7990712" y="5935038"/>
                <a:ext cx="335880" cy="29880"/>
              </p14:xfrm>
            </p:contentPart>
          </mc:Choice>
          <mc:Fallback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33D6FE04-E011-4F49-9D0D-81BE76EB9FF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973072" y="5917398"/>
                  <a:ext cx="37152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Группа 232">
            <a:extLst>
              <a:ext uri="{FF2B5EF4-FFF2-40B4-BE49-F238E27FC236}">
                <a16:creationId xmlns:a16="http://schemas.microsoft.com/office/drawing/2014/main" id="{19405C6D-063F-476A-AD8C-7E2F4C55B86E}"/>
              </a:ext>
            </a:extLst>
          </p:cNvPr>
          <p:cNvGrpSpPr/>
          <p:nvPr/>
        </p:nvGrpSpPr>
        <p:grpSpPr>
          <a:xfrm>
            <a:off x="6471152" y="4919118"/>
            <a:ext cx="2048040" cy="863640"/>
            <a:chOff x="6471152" y="4919118"/>
            <a:chExt cx="2048040" cy="8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AA541E3C-818A-4ABC-B3F9-EE04648B9A3D}"/>
                    </a:ext>
                  </a:extLst>
                </p14:cNvPr>
                <p14:cNvContentPartPr/>
                <p14:nvPr/>
              </p14:nvContentPartPr>
              <p14:xfrm>
                <a:off x="7728272" y="4942518"/>
                <a:ext cx="790920" cy="84024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AA541E3C-818A-4ABC-B3F9-EE04648B9A3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719632" y="4933518"/>
                  <a:ext cx="80856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B6115535-3777-4C7E-A09B-E9D5441E406D}"/>
                    </a:ext>
                  </a:extLst>
                </p14:cNvPr>
                <p14:cNvContentPartPr/>
                <p14:nvPr/>
              </p14:nvContentPartPr>
              <p14:xfrm>
                <a:off x="6471152" y="4919118"/>
                <a:ext cx="978120" cy="65520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B6115535-3777-4C7E-A09B-E9D5441E406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462152" y="4910118"/>
                  <a:ext cx="99576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88E9DCCE-F293-4675-B9B8-FCC4C5D7BC88}"/>
                  </a:ext>
                </a:extLst>
              </p14:cNvPr>
              <p14:cNvContentPartPr/>
              <p14:nvPr/>
            </p14:nvContentPartPr>
            <p14:xfrm>
              <a:off x="6539552" y="6292158"/>
              <a:ext cx="1034640" cy="84960"/>
            </p14:xfrm>
          </p:contentPart>
        </mc:Choice>
        <mc:Fallback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88E9DCCE-F293-4675-B9B8-FCC4C5D7BC88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6530552" y="6283518"/>
                <a:ext cx="105228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15924791-03C3-46A1-A8B5-05DAED00C4F6}"/>
              </a:ext>
            </a:extLst>
          </p:cNvPr>
          <p:cNvGrpSpPr/>
          <p:nvPr/>
        </p:nvGrpSpPr>
        <p:grpSpPr>
          <a:xfrm>
            <a:off x="9472832" y="3064038"/>
            <a:ext cx="2678760" cy="1202040"/>
            <a:chOff x="9472832" y="3064038"/>
            <a:chExt cx="2678760" cy="12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AB3F60E7-101E-49A3-A2EC-7EC32F192182}"/>
                    </a:ext>
                  </a:extLst>
                </p14:cNvPr>
                <p14:cNvContentPartPr/>
                <p14:nvPr/>
              </p14:nvContentPartPr>
              <p14:xfrm>
                <a:off x="9507032" y="3231078"/>
                <a:ext cx="168840" cy="29952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AB3F60E7-101E-49A3-A2EC-7EC32F19218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498032" y="3222438"/>
                  <a:ext cx="186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D76CA273-772B-49F9-8035-CC5C6044B47E}"/>
                    </a:ext>
                  </a:extLst>
                </p14:cNvPr>
                <p14:cNvContentPartPr/>
                <p14:nvPr/>
              </p14:nvContentPartPr>
              <p14:xfrm>
                <a:off x="9681632" y="3319638"/>
                <a:ext cx="190800" cy="12456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D76CA273-772B-49F9-8035-CC5C6044B47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672992" y="3310638"/>
                  <a:ext cx="208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2DEA4F87-8CC3-4A81-ABE3-FF4EDBFEF975}"/>
                    </a:ext>
                  </a:extLst>
                </p14:cNvPr>
                <p14:cNvContentPartPr/>
                <p14:nvPr/>
              </p14:nvContentPartPr>
              <p14:xfrm>
                <a:off x="9650312" y="3252678"/>
                <a:ext cx="193680" cy="15156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2DEA4F87-8CC3-4A81-ABE3-FF4EDBFEF97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641312" y="3244038"/>
                  <a:ext cx="211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29ACB8F8-4264-4CFE-9E83-E346539A74AB}"/>
                    </a:ext>
                  </a:extLst>
                </p14:cNvPr>
                <p14:cNvContentPartPr/>
                <p14:nvPr/>
              </p14:nvContentPartPr>
              <p14:xfrm>
                <a:off x="9888992" y="3327918"/>
                <a:ext cx="133920" cy="262440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29ACB8F8-4264-4CFE-9E83-E346539A74A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879992" y="3318918"/>
                  <a:ext cx="151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6023F361-FA0B-4EB1-8E6E-60939906B1EF}"/>
                    </a:ext>
                  </a:extLst>
                </p14:cNvPr>
                <p14:cNvContentPartPr/>
                <p14:nvPr/>
              </p14:nvContentPartPr>
              <p14:xfrm>
                <a:off x="9987272" y="3314238"/>
                <a:ext cx="732960" cy="155880"/>
              </p14:xfrm>
            </p:contentPart>
          </mc:Choice>
          <mc:Fallback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6023F361-FA0B-4EB1-8E6E-60939906B1E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978632" y="3305598"/>
                  <a:ext cx="750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7F9FA3C5-0C17-4081-8690-33A533C1D155}"/>
                    </a:ext>
                  </a:extLst>
                </p14:cNvPr>
                <p14:cNvContentPartPr/>
                <p14:nvPr/>
              </p14:nvContentPartPr>
              <p14:xfrm>
                <a:off x="10675952" y="3127038"/>
                <a:ext cx="717840" cy="38016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7F9FA3C5-0C17-4081-8690-33A533C1D15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666952" y="3118398"/>
                  <a:ext cx="735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82B7C0A2-CB8B-4DE6-9B2A-B686E13D6063}"/>
                    </a:ext>
                  </a:extLst>
                </p14:cNvPr>
                <p14:cNvContentPartPr/>
                <p14:nvPr/>
              </p14:nvContentPartPr>
              <p14:xfrm>
                <a:off x="11384432" y="3064038"/>
                <a:ext cx="44280" cy="406800"/>
              </p14:xfrm>
            </p:contentPart>
          </mc:Choice>
          <mc:Fallback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82B7C0A2-CB8B-4DE6-9B2A-B686E13D606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375792" y="3055038"/>
                  <a:ext cx="61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CFC038B0-DBCC-4B70-9BCA-BB444D235F1E}"/>
                    </a:ext>
                  </a:extLst>
                </p14:cNvPr>
                <p14:cNvContentPartPr/>
                <p14:nvPr/>
              </p14:nvContentPartPr>
              <p14:xfrm>
                <a:off x="11217032" y="3383718"/>
                <a:ext cx="253080" cy="37080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CFC038B0-DBCC-4B70-9BCA-BB444D235F1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208032" y="3374718"/>
                  <a:ext cx="270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E36C1459-EF53-474B-A936-91E45C90AA6C}"/>
                    </a:ext>
                  </a:extLst>
                </p14:cNvPr>
                <p14:cNvContentPartPr/>
                <p14:nvPr/>
              </p14:nvContentPartPr>
              <p14:xfrm>
                <a:off x="9472832" y="3778998"/>
                <a:ext cx="975600" cy="487080"/>
              </p14:xfrm>
            </p:contentPart>
          </mc:Choice>
          <mc:Fallback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E36C1459-EF53-474B-A936-91E45C90AA6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63832" y="3769998"/>
                  <a:ext cx="9932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BD9191E1-E4DF-44F5-987F-D2DF0B974F45}"/>
                    </a:ext>
                  </a:extLst>
                </p14:cNvPr>
                <p14:cNvContentPartPr/>
                <p14:nvPr/>
              </p14:nvContentPartPr>
              <p14:xfrm>
                <a:off x="10668392" y="3580638"/>
                <a:ext cx="1383840" cy="36324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BD9191E1-E4DF-44F5-987F-D2DF0B974F4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659392" y="3571638"/>
                  <a:ext cx="1401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04A02323-DF8F-4DBC-A73A-2FB61F97A9D3}"/>
                    </a:ext>
                  </a:extLst>
                </p14:cNvPr>
                <p14:cNvContentPartPr/>
                <p14:nvPr/>
              </p14:nvContentPartPr>
              <p14:xfrm>
                <a:off x="12114152" y="3771798"/>
                <a:ext cx="37440" cy="23220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04A02323-DF8F-4DBC-A73A-2FB61F97A9D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2105152" y="3762798"/>
                  <a:ext cx="550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1CF07F57-6AAC-4991-AD21-DCFBCCF697DF}"/>
              </a:ext>
            </a:extLst>
          </p:cNvPr>
          <p:cNvGrpSpPr/>
          <p:nvPr/>
        </p:nvGrpSpPr>
        <p:grpSpPr>
          <a:xfrm>
            <a:off x="9886472" y="4265718"/>
            <a:ext cx="1999440" cy="337680"/>
            <a:chOff x="9886472" y="4265718"/>
            <a:chExt cx="199944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8431AB52-E2F5-454E-BD28-5217491807FB}"/>
                    </a:ext>
                  </a:extLst>
                </p14:cNvPr>
                <p14:cNvContentPartPr/>
                <p14:nvPr/>
              </p14:nvContentPartPr>
              <p14:xfrm>
                <a:off x="9886472" y="4265718"/>
                <a:ext cx="424440" cy="283320"/>
              </p14:xfrm>
            </p:contentPart>
          </mc:Choice>
          <mc:Fallback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8431AB52-E2F5-454E-BD28-5217491807FB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877472" y="4256718"/>
                  <a:ext cx="442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CE8AE2EE-F1C9-4C4F-8575-FFE58C52C92B}"/>
                    </a:ext>
                  </a:extLst>
                </p14:cNvPr>
                <p14:cNvContentPartPr/>
                <p14:nvPr/>
              </p14:nvContentPartPr>
              <p14:xfrm>
                <a:off x="10333952" y="4338798"/>
                <a:ext cx="705960" cy="264600"/>
              </p14:xfrm>
            </p:contentPart>
          </mc:Choice>
          <mc:Fallback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CE8AE2EE-F1C9-4C4F-8575-FFE58C52C92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325312" y="4329798"/>
                  <a:ext cx="723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CA9163E6-A367-4219-9FFA-773180A6E713}"/>
                    </a:ext>
                  </a:extLst>
                </p14:cNvPr>
                <p14:cNvContentPartPr/>
                <p14:nvPr/>
              </p14:nvContentPartPr>
              <p14:xfrm>
                <a:off x="10701152" y="4349958"/>
                <a:ext cx="14040" cy="864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CA9163E6-A367-4219-9FFA-773180A6E71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692152" y="4340958"/>
                  <a:ext cx="31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AC171ADC-D0E2-418C-B08B-498B8DA27DF8}"/>
                    </a:ext>
                  </a:extLst>
                </p14:cNvPr>
                <p14:cNvContentPartPr/>
                <p14:nvPr/>
              </p14:nvContentPartPr>
              <p14:xfrm>
                <a:off x="11162672" y="4289838"/>
                <a:ext cx="162720" cy="29340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AC171ADC-D0E2-418C-B08B-498B8DA27DF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153672" y="4280838"/>
                  <a:ext cx="1803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7F263C19-89B6-41D6-AC55-D3C921A4696D}"/>
                    </a:ext>
                  </a:extLst>
                </p14:cNvPr>
                <p14:cNvContentPartPr/>
                <p14:nvPr/>
              </p14:nvContentPartPr>
              <p14:xfrm>
                <a:off x="11380112" y="4311798"/>
                <a:ext cx="505800" cy="218520"/>
              </p14:xfrm>
            </p:contentPart>
          </mc:Choice>
          <mc:Fallback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7F263C19-89B6-41D6-AC55-D3C921A4696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371112" y="4303158"/>
                  <a:ext cx="5234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E40C8717-1FE7-47AA-ACFC-CEEB2F2CFEDF}"/>
              </a:ext>
            </a:extLst>
          </p:cNvPr>
          <p:cNvGrpSpPr/>
          <p:nvPr/>
        </p:nvGrpSpPr>
        <p:grpSpPr>
          <a:xfrm>
            <a:off x="10018232" y="4802838"/>
            <a:ext cx="1003320" cy="255960"/>
            <a:chOff x="10018232" y="4802838"/>
            <a:chExt cx="10033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EE01AF37-B2D1-493D-AD79-AA8E3FC681CC}"/>
                    </a:ext>
                  </a:extLst>
                </p14:cNvPr>
                <p14:cNvContentPartPr/>
                <p14:nvPr/>
              </p14:nvContentPartPr>
              <p14:xfrm>
                <a:off x="10018232" y="4802838"/>
                <a:ext cx="797400" cy="255960"/>
              </p14:xfrm>
            </p:contentPart>
          </mc:Choice>
          <mc:Fallback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EE01AF37-B2D1-493D-AD79-AA8E3FC681C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009232" y="4793838"/>
                  <a:ext cx="815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8F3B8EB1-DDB5-4CF8-BA17-34B471A1DAE4}"/>
                    </a:ext>
                  </a:extLst>
                </p14:cNvPr>
                <p14:cNvContentPartPr/>
                <p14:nvPr/>
              </p14:nvContentPartPr>
              <p14:xfrm>
                <a:off x="10857032" y="4888518"/>
                <a:ext cx="164520" cy="124920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8F3B8EB1-DDB5-4CF8-BA17-34B471A1DAE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848392" y="4879878"/>
                  <a:ext cx="1821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Группа 257">
            <a:extLst>
              <a:ext uri="{FF2B5EF4-FFF2-40B4-BE49-F238E27FC236}">
                <a16:creationId xmlns:a16="http://schemas.microsoft.com/office/drawing/2014/main" id="{9EB13A74-4AF0-4265-966B-F10E3209D343}"/>
              </a:ext>
            </a:extLst>
          </p:cNvPr>
          <p:cNvGrpSpPr/>
          <p:nvPr/>
        </p:nvGrpSpPr>
        <p:grpSpPr>
          <a:xfrm>
            <a:off x="10238192" y="5270478"/>
            <a:ext cx="1414440" cy="292320"/>
            <a:chOff x="10238192" y="5270478"/>
            <a:chExt cx="141444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3536AF09-EF0D-4ED0-A849-C4B6A2441C4F}"/>
                    </a:ext>
                  </a:extLst>
                </p14:cNvPr>
                <p14:cNvContentPartPr/>
                <p14:nvPr/>
              </p14:nvContentPartPr>
              <p14:xfrm>
                <a:off x="10238192" y="5270478"/>
                <a:ext cx="1083240" cy="28368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3536AF09-EF0D-4ED0-A849-C4B6A2441C4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229192" y="5261478"/>
                  <a:ext cx="1100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71457679-0008-40BC-84BF-D2FA2854FDC0}"/>
                    </a:ext>
                  </a:extLst>
                </p14:cNvPr>
                <p14:cNvContentPartPr/>
                <p14:nvPr/>
              </p14:nvContentPartPr>
              <p14:xfrm>
                <a:off x="11273552" y="5342478"/>
                <a:ext cx="226800" cy="129960"/>
              </p14:xfrm>
            </p:contentPart>
          </mc:Choice>
          <mc:Fallback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71457679-0008-40BC-84BF-D2FA2854FDC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264552" y="5333478"/>
                  <a:ext cx="24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C684A3B5-1533-4455-B3C1-1D9C8310A11E}"/>
                    </a:ext>
                  </a:extLst>
                </p14:cNvPr>
                <p14:cNvContentPartPr/>
                <p14:nvPr/>
              </p14:nvContentPartPr>
              <p14:xfrm>
                <a:off x="11585672" y="5526798"/>
                <a:ext cx="66960" cy="36000"/>
              </p14:xfrm>
            </p:contentPart>
          </mc:Choice>
          <mc:Fallback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C684A3B5-1533-4455-B3C1-1D9C8310A11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577032" y="5517798"/>
                  <a:ext cx="846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6221CA44-8E7E-48F8-A46D-5B9EA1941408}"/>
                  </a:ext>
                </a:extLst>
              </p14:cNvPr>
              <p14:cNvContentPartPr/>
              <p14:nvPr/>
            </p14:nvContentPartPr>
            <p14:xfrm>
              <a:off x="6006752" y="4794558"/>
              <a:ext cx="133560" cy="112680"/>
            </p14:xfrm>
          </p:contentPart>
        </mc:Choice>
        <mc:Fallback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6221CA44-8E7E-48F8-A46D-5B9EA1941408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5997752" y="4785558"/>
                <a:ext cx="1512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952A55CD-CCA5-48C0-85FB-7F8D401820B7}"/>
                  </a:ext>
                </a:extLst>
              </p14:cNvPr>
              <p14:cNvContentPartPr/>
              <p14:nvPr/>
            </p14:nvContentPartPr>
            <p14:xfrm>
              <a:off x="5912792" y="6193158"/>
              <a:ext cx="109080" cy="69120"/>
            </p14:xfrm>
          </p:contentPart>
        </mc:Choice>
        <mc:Fallback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952A55CD-CCA5-48C0-85FB-7F8D401820B7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5903792" y="6184518"/>
                <a:ext cx="12672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18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0911BF1A-C2DE-4EC6-81FE-41095B6F08E4}"/>
              </a:ext>
            </a:extLst>
          </p:cNvPr>
          <p:cNvSpPr txBox="1"/>
          <p:nvPr/>
        </p:nvSpPr>
        <p:spPr>
          <a:xfrm>
            <a:off x="784781" y="497078"/>
            <a:ext cx="11017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LET US BUILD THE TABLE ….  KEEP IT ALWAYS WITH YOU</a:t>
            </a:r>
            <a:endParaRPr lang="en-GB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297B80-AE70-448B-8C3A-34AB68780D13}"/>
              </a:ext>
            </a:extLst>
          </p:cNvPr>
          <p:cNvSpPr txBox="1"/>
          <p:nvPr/>
        </p:nvSpPr>
        <p:spPr>
          <a:xfrm>
            <a:off x="2726516" y="5529925"/>
            <a:ext cx="8911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IMPORTANT IS BECAUSE THIS CAN BE USED TO COMPUTE THE TRUTH VALUE OF PROPOSITIONS AND ARGUMENTS</a:t>
            </a:r>
            <a:endParaRPr lang="en-GB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7133AFD-71A8-45CC-9773-E9CF2617FC1A}"/>
                  </a:ext>
                </a:extLst>
              </p14:cNvPr>
              <p14:cNvContentPartPr/>
              <p14:nvPr/>
            </p14:nvContentPartPr>
            <p14:xfrm>
              <a:off x="1313072" y="1550958"/>
              <a:ext cx="156960" cy="3621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7133AFD-71A8-45CC-9773-E9CF2617FC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432" y="1541958"/>
                <a:ext cx="1746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E60620D-1E99-43FD-910C-649BDBADC8CF}"/>
                  </a:ext>
                </a:extLst>
              </p14:cNvPr>
              <p14:cNvContentPartPr/>
              <p14:nvPr/>
            </p14:nvContentPartPr>
            <p14:xfrm>
              <a:off x="1635632" y="1671198"/>
              <a:ext cx="26280" cy="1515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E60620D-1E99-43FD-910C-649BDBADC8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6992" y="1662558"/>
                <a:ext cx="4392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12FA2E4-AE44-44DD-8C48-92D7E2F6EF8A}"/>
              </a:ext>
            </a:extLst>
          </p:cNvPr>
          <p:cNvGrpSpPr/>
          <p:nvPr/>
        </p:nvGrpSpPr>
        <p:grpSpPr>
          <a:xfrm>
            <a:off x="1827872" y="1513158"/>
            <a:ext cx="245880" cy="367200"/>
            <a:chOff x="1827872" y="1513158"/>
            <a:chExt cx="24588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8EECE61-DDBB-4107-802D-FB1A135CCAE6}"/>
                    </a:ext>
                  </a:extLst>
                </p14:cNvPr>
                <p14:cNvContentPartPr/>
                <p14:nvPr/>
              </p14:nvContentPartPr>
              <p14:xfrm>
                <a:off x="1827872" y="1594878"/>
                <a:ext cx="196920" cy="1098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8EECE61-DDBB-4107-802D-FB1A135CCA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8872" y="1585878"/>
                  <a:ext cx="214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FB74AFB3-6C8D-4D37-99B9-3EB8C67E25FA}"/>
                    </a:ext>
                  </a:extLst>
                </p14:cNvPr>
                <p14:cNvContentPartPr/>
                <p14:nvPr/>
              </p14:nvContentPartPr>
              <p14:xfrm>
                <a:off x="1986272" y="1610358"/>
                <a:ext cx="87480" cy="2700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FB74AFB3-6C8D-4D37-99B9-3EB8C67E25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7272" y="1601358"/>
                  <a:ext cx="105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DADE16F-5149-405F-8E70-5E0D926FD18B}"/>
                    </a:ext>
                  </a:extLst>
                </p14:cNvPr>
                <p14:cNvContentPartPr/>
                <p14:nvPr/>
              </p14:nvContentPartPr>
              <p14:xfrm>
                <a:off x="1864232" y="1553118"/>
                <a:ext cx="120960" cy="1425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DADE16F-5149-405F-8E70-5E0D926FD1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5592" y="1544478"/>
                  <a:ext cx="138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CE3FB8A-3EB3-45CF-B801-5FA428B19CB9}"/>
                    </a:ext>
                  </a:extLst>
                </p14:cNvPr>
                <p14:cNvContentPartPr/>
                <p14:nvPr/>
              </p14:nvContentPartPr>
              <p14:xfrm>
                <a:off x="1886552" y="1513158"/>
                <a:ext cx="126000" cy="1645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CE3FB8A-3EB3-45CF-B801-5FA428B19C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912" y="1504518"/>
                  <a:ext cx="14364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94FF19D-9581-4903-807E-5F7AAA381A8E}"/>
                  </a:ext>
                </a:extLst>
              </p14:cNvPr>
              <p14:cNvContentPartPr/>
              <p14:nvPr/>
            </p14:nvContentPartPr>
            <p14:xfrm>
              <a:off x="2559752" y="1566438"/>
              <a:ext cx="153000" cy="373248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94FF19D-9581-4903-807E-5F7AAA381A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1112" y="1557438"/>
                <a:ext cx="170640" cy="37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F5BADC0-450F-40A7-B826-A86A6A073D5E}"/>
              </a:ext>
            </a:extLst>
          </p:cNvPr>
          <p:cNvGrpSpPr/>
          <p:nvPr/>
        </p:nvGrpSpPr>
        <p:grpSpPr>
          <a:xfrm>
            <a:off x="1045232" y="2225238"/>
            <a:ext cx="279720" cy="273960"/>
            <a:chOff x="1045232" y="2225238"/>
            <a:chExt cx="27972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EB6F87DF-F2F3-4A93-9EBF-C1AF181ABABD}"/>
                    </a:ext>
                  </a:extLst>
                </p14:cNvPr>
                <p14:cNvContentPartPr/>
                <p14:nvPr/>
              </p14:nvContentPartPr>
              <p14:xfrm>
                <a:off x="1229912" y="2241438"/>
                <a:ext cx="18720" cy="2577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EB6F87DF-F2F3-4A93-9EBF-C1AF181ABA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1272" y="2232438"/>
                  <a:ext cx="36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C3FDEF3-736A-416E-BD81-6D2A993E6A79}"/>
                    </a:ext>
                  </a:extLst>
                </p14:cNvPr>
                <p14:cNvContentPartPr/>
                <p14:nvPr/>
              </p14:nvContentPartPr>
              <p14:xfrm>
                <a:off x="1045232" y="2225238"/>
                <a:ext cx="279720" cy="176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C3FDEF3-736A-416E-BD81-6D2A993E6A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6232" y="2216238"/>
                  <a:ext cx="2973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052AFD9-93BF-45B3-A6DC-3D137D4C0526}"/>
              </a:ext>
            </a:extLst>
          </p:cNvPr>
          <p:cNvGrpSpPr/>
          <p:nvPr/>
        </p:nvGrpSpPr>
        <p:grpSpPr>
          <a:xfrm>
            <a:off x="1085912" y="2802318"/>
            <a:ext cx="248760" cy="205560"/>
            <a:chOff x="1085912" y="2802318"/>
            <a:chExt cx="2487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D301609B-C46E-42B1-A60E-7A0C427A5E38}"/>
                    </a:ext>
                  </a:extLst>
                </p14:cNvPr>
                <p14:cNvContentPartPr/>
                <p14:nvPr/>
              </p14:nvContentPartPr>
              <p14:xfrm>
                <a:off x="1238192" y="2835078"/>
                <a:ext cx="20880" cy="1728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D301609B-C46E-42B1-A60E-7A0C427A5E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9192" y="2826078"/>
                  <a:ext cx="38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68738E8-2184-4204-BE6E-6BAC5C9D3DDD}"/>
                    </a:ext>
                  </a:extLst>
                </p14:cNvPr>
                <p14:cNvContentPartPr/>
                <p14:nvPr/>
              </p14:nvContentPartPr>
              <p14:xfrm>
                <a:off x="1085912" y="2802318"/>
                <a:ext cx="248760" cy="309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68738E8-2184-4204-BE6E-6BAC5C9D3D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6912" y="2793678"/>
                  <a:ext cx="2664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14D02DC-3AD9-4064-B040-D8C423F47926}"/>
              </a:ext>
            </a:extLst>
          </p:cNvPr>
          <p:cNvGrpSpPr/>
          <p:nvPr/>
        </p:nvGrpSpPr>
        <p:grpSpPr>
          <a:xfrm>
            <a:off x="1104992" y="3182118"/>
            <a:ext cx="207360" cy="298440"/>
            <a:chOff x="1104992" y="3182118"/>
            <a:chExt cx="20736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FD3B676-EEE5-4142-B5B2-9D073992AF40}"/>
                    </a:ext>
                  </a:extLst>
                </p14:cNvPr>
                <p14:cNvContentPartPr/>
                <p14:nvPr/>
              </p14:nvContentPartPr>
              <p14:xfrm>
                <a:off x="1183472" y="3207318"/>
                <a:ext cx="14400" cy="2732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FD3B676-EEE5-4142-B5B2-9D073992AF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4832" y="3198678"/>
                  <a:ext cx="32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A8A8F3B5-2544-42F9-B6FC-56E4781A3A80}"/>
                    </a:ext>
                  </a:extLst>
                </p14:cNvPr>
                <p14:cNvContentPartPr/>
                <p14:nvPr/>
              </p14:nvContentPartPr>
              <p14:xfrm>
                <a:off x="1125512" y="3182118"/>
                <a:ext cx="186840" cy="216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A8A8F3B5-2544-42F9-B6FC-56E4781A3A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6512" y="3173478"/>
                  <a:ext cx="204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E1321F9-40B0-4C71-BAEE-8E65BB516363}"/>
                    </a:ext>
                  </a:extLst>
                </p14:cNvPr>
                <p14:cNvContentPartPr/>
                <p14:nvPr/>
              </p14:nvContentPartPr>
              <p14:xfrm>
                <a:off x="1104992" y="3343398"/>
                <a:ext cx="147240" cy="262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E1321F9-40B0-4C71-BAEE-8E65BB5163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352" y="3334758"/>
                  <a:ext cx="1648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B516867-9B33-45E1-B0D4-C5B7D6EC2ABF}"/>
              </a:ext>
            </a:extLst>
          </p:cNvPr>
          <p:cNvGrpSpPr/>
          <p:nvPr/>
        </p:nvGrpSpPr>
        <p:grpSpPr>
          <a:xfrm>
            <a:off x="1054232" y="3778638"/>
            <a:ext cx="230040" cy="363240"/>
            <a:chOff x="1054232" y="3778638"/>
            <a:chExt cx="2300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C505E0-5291-4352-86FD-4E577DDB6D15}"/>
                    </a:ext>
                  </a:extLst>
                </p14:cNvPr>
                <p14:cNvContentPartPr/>
                <p14:nvPr/>
              </p14:nvContentPartPr>
              <p14:xfrm>
                <a:off x="1177352" y="3825438"/>
                <a:ext cx="34200" cy="3164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C505E0-5291-4352-86FD-4E577DDB6D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8352" y="3816798"/>
                  <a:ext cx="51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E333939-3309-4075-B4CF-EBA1F2BC0C7C}"/>
                    </a:ext>
                  </a:extLst>
                </p14:cNvPr>
                <p14:cNvContentPartPr/>
                <p14:nvPr/>
              </p14:nvContentPartPr>
              <p14:xfrm>
                <a:off x="1074392" y="3778638"/>
                <a:ext cx="209880" cy="442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E333939-3309-4075-B4CF-EBA1F2BC0C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5752" y="3769998"/>
                  <a:ext cx="227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E93CF7E-C746-4B9E-A749-5D00521939FC}"/>
                    </a:ext>
                  </a:extLst>
                </p14:cNvPr>
                <p14:cNvContentPartPr/>
                <p14:nvPr/>
              </p14:nvContentPartPr>
              <p14:xfrm>
                <a:off x="1054232" y="3980598"/>
                <a:ext cx="177480" cy="154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E93CF7E-C746-4B9E-A749-5D00521939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5232" y="3971598"/>
                  <a:ext cx="1951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8ECA5DF-D1AF-42BA-8941-5620A32E662B}"/>
              </a:ext>
            </a:extLst>
          </p:cNvPr>
          <p:cNvGrpSpPr/>
          <p:nvPr/>
        </p:nvGrpSpPr>
        <p:grpSpPr>
          <a:xfrm>
            <a:off x="1713752" y="2158998"/>
            <a:ext cx="249120" cy="290160"/>
            <a:chOff x="1713752" y="2158998"/>
            <a:chExt cx="2491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72D03D4-5E04-4839-B2F6-041085E3802F}"/>
                    </a:ext>
                  </a:extLst>
                </p14:cNvPr>
                <p14:cNvContentPartPr/>
                <p14:nvPr/>
              </p14:nvContentPartPr>
              <p14:xfrm>
                <a:off x="1818872" y="2158998"/>
                <a:ext cx="19080" cy="290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72D03D4-5E04-4839-B2F6-041085E380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10232" y="2150358"/>
                  <a:ext cx="36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4C9C89D0-BBCA-4D9A-9428-5364EDBD7DF2}"/>
                    </a:ext>
                  </a:extLst>
                </p14:cNvPr>
                <p14:cNvContentPartPr/>
                <p14:nvPr/>
              </p14:nvContentPartPr>
              <p14:xfrm>
                <a:off x="1713752" y="2182398"/>
                <a:ext cx="249120" cy="38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4C9C89D0-BBCA-4D9A-9428-5364EDBD7D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4752" y="2173398"/>
                  <a:ext cx="2667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106B381A-98A8-462A-AC71-913761CF09C8}"/>
              </a:ext>
            </a:extLst>
          </p:cNvPr>
          <p:cNvGrpSpPr/>
          <p:nvPr/>
        </p:nvGrpSpPr>
        <p:grpSpPr>
          <a:xfrm>
            <a:off x="1693232" y="2674158"/>
            <a:ext cx="270000" cy="288720"/>
            <a:chOff x="1693232" y="2674158"/>
            <a:chExt cx="2700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E033D12-2CCB-4E15-A2F7-9CAA8845AE9F}"/>
                    </a:ext>
                  </a:extLst>
                </p14:cNvPr>
                <p14:cNvContentPartPr/>
                <p14:nvPr/>
              </p14:nvContentPartPr>
              <p14:xfrm>
                <a:off x="1818872" y="2708718"/>
                <a:ext cx="20160" cy="2541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E033D12-2CCB-4E15-A2F7-9CAA8845AE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09872" y="2699718"/>
                  <a:ext cx="37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5EFFDC6F-C45E-4D02-85E5-61DDBA79DA9E}"/>
                    </a:ext>
                  </a:extLst>
                </p14:cNvPr>
                <p14:cNvContentPartPr/>
                <p14:nvPr/>
              </p14:nvContentPartPr>
              <p14:xfrm>
                <a:off x="1731752" y="2674158"/>
                <a:ext cx="231480" cy="248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5EFFDC6F-C45E-4D02-85E5-61DDBA79DA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22752" y="2665158"/>
                  <a:ext cx="249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4FE19F4-CCE6-4AE6-9075-F139E811A15A}"/>
                    </a:ext>
                  </a:extLst>
                </p14:cNvPr>
                <p14:cNvContentPartPr/>
                <p14:nvPr/>
              </p14:nvContentPartPr>
              <p14:xfrm>
                <a:off x="1693232" y="2854158"/>
                <a:ext cx="190440" cy="471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4FE19F4-CCE6-4AE6-9075-F139E811A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84592" y="2845518"/>
                  <a:ext cx="2080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A5B3F3D-68FE-4E95-9376-3C2D27FA6282}"/>
              </a:ext>
            </a:extLst>
          </p:cNvPr>
          <p:cNvGrpSpPr/>
          <p:nvPr/>
        </p:nvGrpSpPr>
        <p:grpSpPr>
          <a:xfrm>
            <a:off x="1657232" y="3192198"/>
            <a:ext cx="264600" cy="264960"/>
            <a:chOff x="1657232" y="3192198"/>
            <a:chExt cx="26460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9C18EB33-DAFE-4C4A-A120-C352CF0F3C49}"/>
                    </a:ext>
                  </a:extLst>
                </p14:cNvPr>
                <p14:cNvContentPartPr/>
                <p14:nvPr/>
              </p14:nvContentPartPr>
              <p14:xfrm>
                <a:off x="1777832" y="3219918"/>
                <a:ext cx="12960" cy="2372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9C18EB33-DAFE-4C4A-A120-C352CF0F3C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68832" y="3210918"/>
                  <a:ext cx="30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4199D5B-BFE7-4BDA-96D0-EEA1F1ADB80D}"/>
                    </a:ext>
                  </a:extLst>
                </p14:cNvPr>
                <p14:cNvContentPartPr/>
                <p14:nvPr/>
              </p14:nvContentPartPr>
              <p14:xfrm>
                <a:off x="1657232" y="3192198"/>
                <a:ext cx="264600" cy="482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4199D5B-BFE7-4BDA-96D0-EEA1F1ADB8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48232" y="3183558"/>
                  <a:ext cx="2822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821C8D8-0D8D-4BA4-93B2-A9E1EFA0E45C}"/>
              </a:ext>
            </a:extLst>
          </p:cNvPr>
          <p:cNvGrpSpPr/>
          <p:nvPr/>
        </p:nvGrpSpPr>
        <p:grpSpPr>
          <a:xfrm>
            <a:off x="1755512" y="3651918"/>
            <a:ext cx="207720" cy="356040"/>
            <a:chOff x="1755512" y="3651918"/>
            <a:chExt cx="20772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C98A723-FE2D-4DA8-A914-447A44EEC686}"/>
                    </a:ext>
                  </a:extLst>
                </p14:cNvPr>
                <p14:cNvContentPartPr/>
                <p14:nvPr/>
              </p14:nvContentPartPr>
              <p14:xfrm>
                <a:off x="1794392" y="3712398"/>
                <a:ext cx="21600" cy="2955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C98A723-FE2D-4DA8-A914-447A44EEC6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85392" y="3703758"/>
                  <a:ext cx="39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4EC9287-268A-4223-9C2F-22BE610A7061}"/>
                    </a:ext>
                  </a:extLst>
                </p14:cNvPr>
                <p14:cNvContentPartPr/>
                <p14:nvPr/>
              </p14:nvContentPartPr>
              <p14:xfrm>
                <a:off x="1806272" y="3651918"/>
                <a:ext cx="156960" cy="316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4EC9287-268A-4223-9C2F-22BE610A70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97632" y="3642918"/>
                  <a:ext cx="174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3EF23FAF-18F6-476E-858F-5F60A619F033}"/>
                    </a:ext>
                  </a:extLst>
                </p14:cNvPr>
                <p14:cNvContentPartPr/>
                <p14:nvPr/>
              </p14:nvContentPartPr>
              <p14:xfrm>
                <a:off x="1755512" y="3843798"/>
                <a:ext cx="168840" cy="270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3EF23FAF-18F6-476E-858F-5F60A619F0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46512" y="3835158"/>
                  <a:ext cx="18648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0A1594E2-1EC6-4E0D-BD1C-6E7A1B06C59A}"/>
                  </a:ext>
                </a:extLst>
              </p14:cNvPr>
              <p14:cNvContentPartPr/>
              <p14:nvPr/>
            </p14:nvContentPartPr>
            <p14:xfrm>
              <a:off x="3135752" y="1624758"/>
              <a:ext cx="98640" cy="10080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0A1594E2-1EC6-4E0D-BD1C-6E7A1B06C5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26752" y="1616118"/>
                <a:ext cx="1162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33AF9E8A-35AD-4744-B3D9-4C5C9D942FB3}"/>
                  </a:ext>
                </a:extLst>
              </p14:cNvPr>
              <p14:cNvContentPartPr/>
              <p14:nvPr/>
            </p14:nvContentPartPr>
            <p14:xfrm>
              <a:off x="3621752" y="1593798"/>
              <a:ext cx="140760" cy="371772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33AF9E8A-35AD-4744-B3D9-4C5C9D942F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13112" y="1584798"/>
                <a:ext cx="158400" cy="37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52CBB239-B67D-46FB-A676-D054DE7AABE6}"/>
                  </a:ext>
                </a:extLst>
              </p14:cNvPr>
              <p14:cNvContentPartPr/>
              <p14:nvPr/>
            </p14:nvContentPartPr>
            <p14:xfrm>
              <a:off x="4096952" y="1643838"/>
              <a:ext cx="136080" cy="20124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52CBB239-B67D-46FB-A676-D054DE7AAB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88312" y="1635198"/>
                <a:ext cx="15372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77A1FA2-BBEA-4CC5-A316-A86C02960BDD}"/>
              </a:ext>
            </a:extLst>
          </p:cNvPr>
          <p:cNvGrpSpPr/>
          <p:nvPr/>
        </p:nvGrpSpPr>
        <p:grpSpPr>
          <a:xfrm>
            <a:off x="4657112" y="1482198"/>
            <a:ext cx="774720" cy="4043880"/>
            <a:chOff x="4657112" y="1482198"/>
            <a:chExt cx="774720" cy="40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07800BD0-E1B7-4C35-B103-3D32441EE12B}"/>
                    </a:ext>
                  </a:extLst>
                </p14:cNvPr>
                <p14:cNvContentPartPr/>
                <p14:nvPr/>
              </p14:nvContentPartPr>
              <p14:xfrm>
                <a:off x="4657112" y="1609638"/>
                <a:ext cx="384840" cy="39164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07800BD0-E1B7-4C35-B103-3D32441EE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48112" y="1600638"/>
                  <a:ext cx="402480" cy="39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3DD6898E-37FC-47F9-8BE7-579A38DAA303}"/>
                    </a:ext>
                  </a:extLst>
                </p14:cNvPr>
                <p14:cNvContentPartPr/>
                <p14:nvPr/>
              </p14:nvContentPartPr>
              <p14:xfrm>
                <a:off x="5162552" y="1482198"/>
                <a:ext cx="269280" cy="2210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3DD6898E-37FC-47F9-8BE7-579A38DAA3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3912" y="1473198"/>
                  <a:ext cx="28692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45047648-48C0-4173-9E93-E4B7B75ECF81}"/>
                  </a:ext>
                </a:extLst>
              </p14:cNvPr>
              <p14:cNvContentPartPr/>
              <p14:nvPr/>
            </p14:nvContentPartPr>
            <p14:xfrm>
              <a:off x="5757632" y="1512798"/>
              <a:ext cx="245160" cy="388800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45047648-48C0-4173-9E93-E4B7B75ECF8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48992" y="1504158"/>
                <a:ext cx="262800" cy="39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6B127CC0-4994-44E9-8A21-C3EBD6A3FFF8}"/>
              </a:ext>
            </a:extLst>
          </p:cNvPr>
          <p:cNvGrpSpPr/>
          <p:nvPr/>
        </p:nvGrpSpPr>
        <p:grpSpPr>
          <a:xfrm>
            <a:off x="6383312" y="1465278"/>
            <a:ext cx="245880" cy="340560"/>
            <a:chOff x="6383312" y="1465278"/>
            <a:chExt cx="24588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9AFE019-11F1-4934-BC7B-E9E2477D49FC}"/>
                    </a:ext>
                  </a:extLst>
                </p14:cNvPr>
                <p14:cNvContentPartPr/>
                <p14:nvPr/>
              </p14:nvContentPartPr>
              <p14:xfrm>
                <a:off x="6385832" y="1465278"/>
                <a:ext cx="221760" cy="435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9AFE019-11F1-4934-BC7B-E9E2477D49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76832" y="1456638"/>
                  <a:ext cx="239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84F3BD9-14D6-4C55-B8D6-8BCC5CB1CDB8}"/>
                    </a:ext>
                  </a:extLst>
                </p14:cNvPr>
                <p14:cNvContentPartPr/>
                <p14:nvPr/>
              </p14:nvContentPartPr>
              <p14:xfrm>
                <a:off x="6390512" y="1644558"/>
                <a:ext cx="225000" cy="190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84F3BD9-14D6-4C55-B8D6-8BCC5CB1CD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1872" y="1635918"/>
                  <a:ext cx="242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63F0E33-266F-4BBD-83B1-3DA6BE8CD517}"/>
                    </a:ext>
                  </a:extLst>
                </p14:cNvPr>
                <p14:cNvContentPartPr/>
                <p14:nvPr/>
              </p14:nvContentPartPr>
              <p14:xfrm>
                <a:off x="6383312" y="1781358"/>
                <a:ext cx="245880" cy="2448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63F0E33-266F-4BBD-83B1-3DA6BE8CD5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4312" y="1772358"/>
                  <a:ext cx="26352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C9B0CC75-9F4B-417C-A765-8593811EEE3B}"/>
                  </a:ext>
                </a:extLst>
              </p14:cNvPr>
              <p14:cNvContentPartPr/>
              <p14:nvPr/>
            </p14:nvContentPartPr>
            <p14:xfrm>
              <a:off x="7090352" y="1459518"/>
              <a:ext cx="205920" cy="378432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C9B0CC75-9F4B-417C-A765-8593811EEE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81352" y="1450878"/>
                <a:ext cx="223560" cy="38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70612B0B-90C0-42C3-BA19-577569925E35}"/>
              </a:ext>
            </a:extLst>
          </p:cNvPr>
          <p:cNvGrpSpPr/>
          <p:nvPr/>
        </p:nvGrpSpPr>
        <p:grpSpPr>
          <a:xfrm>
            <a:off x="2908232" y="2101038"/>
            <a:ext cx="267840" cy="1823760"/>
            <a:chOff x="2908232" y="2101038"/>
            <a:chExt cx="267840" cy="182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28102EE-04AD-45A8-8133-134963BD609D}"/>
                    </a:ext>
                  </a:extLst>
                </p14:cNvPr>
                <p14:cNvContentPartPr/>
                <p14:nvPr/>
              </p14:nvContentPartPr>
              <p14:xfrm>
                <a:off x="3060872" y="2156838"/>
                <a:ext cx="34200" cy="2538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28102EE-04AD-45A8-8133-134963BD60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56552" y="2152518"/>
                  <a:ext cx="42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C1FE4FD-90D0-426A-9FE5-7EBB9F6C8067}"/>
                    </a:ext>
                  </a:extLst>
                </p14:cNvPr>
                <p14:cNvContentPartPr/>
                <p14:nvPr/>
              </p14:nvContentPartPr>
              <p14:xfrm>
                <a:off x="2908232" y="2101038"/>
                <a:ext cx="265680" cy="2700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C1FE4FD-90D0-426A-9FE5-7EBB9F6C80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03912" y="2096718"/>
                  <a:ext cx="274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701749AD-A96A-40D3-B517-D260F89B956B}"/>
                    </a:ext>
                  </a:extLst>
                </p14:cNvPr>
                <p14:cNvContentPartPr/>
                <p14:nvPr/>
              </p14:nvContentPartPr>
              <p14:xfrm>
                <a:off x="3048272" y="2615118"/>
                <a:ext cx="61560" cy="2991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701749AD-A96A-40D3-B517-D260F89B95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43952" y="2610798"/>
                  <a:ext cx="70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00D31454-2C4F-449A-8E90-AE7E19F486B4}"/>
                    </a:ext>
                  </a:extLst>
                </p14:cNvPr>
                <p14:cNvContentPartPr/>
                <p14:nvPr/>
              </p14:nvContentPartPr>
              <p14:xfrm>
                <a:off x="2960072" y="2587758"/>
                <a:ext cx="216000" cy="532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00D31454-2C4F-449A-8E90-AE7E19F486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5752" y="2583438"/>
                  <a:ext cx="22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F074926-BD92-4BCF-BAAA-55726A279BA0}"/>
                    </a:ext>
                  </a:extLst>
                </p14:cNvPr>
                <p14:cNvContentPartPr/>
                <p14:nvPr/>
              </p14:nvContentPartPr>
              <p14:xfrm>
                <a:off x="3043952" y="2767398"/>
                <a:ext cx="92160" cy="1188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F074926-BD92-4BCF-BAAA-55726A279B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39632" y="2763078"/>
                  <a:ext cx="100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013285E5-8E0B-4C6A-AA63-206DE2334715}"/>
                    </a:ext>
                  </a:extLst>
                </p14:cNvPr>
                <p14:cNvContentPartPr/>
                <p14:nvPr/>
              </p14:nvContentPartPr>
              <p14:xfrm>
                <a:off x="3025952" y="3127038"/>
                <a:ext cx="72720" cy="3189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013285E5-8E0B-4C6A-AA63-206DE23347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21632" y="3122718"/>
                  <a:ext cx="81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297EDBC-375A-4F06-88F9-75489BC60879}"/>
                    </a:ext>
                  </a:extLst>
                </p14:cNvPr>
                <p14:cNvContentPartPr/>
                <p14:nvPr/>
              </p14:nvContentPartPr>
              <p14:xfrm>
                <a:off x="2983832" y="3096078"/>
                <a:ext cx="159120" cy="262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297EDBC-375A-4F06-88F9-75489BC608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79512" y="3091758"/>
                  <a:ext cx="167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F61FC6DD-9C91-4723-8B50-EFD13FD18820}"/>
                    </a:ext>
                  </a:extLst>
                </p14:cNvPr>
                <p14:cNvContentPartPr/>
                <p14:nvPr/>
              </p14:nvContentPartPr>
              <p14:xfrm>
                <a:off x="2982752" y="3309198"/>
                <a:ext cx="139320" cy="309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F61FC6DD-9C91-4723-8B50-EFD13FD188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78432" y="3304878"/>
                  <a:ext cx="147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B26F738-F476-4F48-8729-13844095CF5F}"/>
                    </a:ext>
                  </a:extLst>
                </p14:cNvPr>
                <p14:cNvContentPartPr/>
                <p14:nvPr/>
              </p14:nvContentPartPr>
              <p14:xfrm>
                <a:off x="3012272" y="3627438"/>
                <a:ext cx="70560" cy="2973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B26F738-F476-4F48-8729-13844095CF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7952" y="3623118"/>
                  <a:ext cx="79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B948D0E2-3753-4652-A6E8-37CEE0B04A3D}"/>
                    </a:ext>
                  </a:extLst>
                </p14:cNvPr>
                <p14:cNvContentPartPr/>
                <p14:nvPr/>
              </p14:nvContentPartPr>
              <p14:xfrm>
                <a:off x="2953592" y="3550758"/>
                <a:ext cx="200880" cy="277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B948D0E2-3753-4652-A6E8-37CEE0B04A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49272" y="3546438"/>
                  <a:ext cx="209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9BA25E8-8533-4DCD-B1DE-3AB8E0C5FB3A}"/>
                    </a:ext>
                  </a:extLst>
                </p14:cNvPr>
                <p14:cNvContentPartPr/>
                <p14:nvPr/>
              </p14:nvContentPartPr>
              <p14:xfrm>
                <a:off x="2981672" y="3710598"/>
                <a:ext cx="128160" cy="1152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9BA25E8-8533-4DCD-B1DE-3AB8E0C5FB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77352" y="3706278"/>
                  <a:ext cx="1368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5C2CA04E-ECED-42FA-BCC6-1D4BF08F77FF}"/>
              </a:ext>
            </a:extLst>
          </p:cNvPr>
          <p:cNvGrpSpPr/>
          <p:nvPr/>
        </p:nvGrpSpPr>
        <p:grpSpPr>
          <a:xfrm>
            <a:off x="3901472" y="2074398"/>
            <a:ext cx="241920" cy="288360"/>
            <a:chOff x="3901472" y="2074398"/>
            <a:chExt cx="2419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B63E14D3-AFD3-4920-BC48-A61D6E7FF429}"/>
                    </a:ext>
                  </a:extLst>
                </p14:cNvPr>
                <p14:cNvContentPartPr/>
                <p14:nvPr/>
              </p14:nvContentPartPr>
              <p14:xfrm>
                <a:off x="4032872" y="2091678"/>
                <a:ext cx="15840" cy="2710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B63E14D3-AFD3-4920-BC48-A61D6E7FF4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28552" y="2087358"/>
                  <a:ext cx="24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9A50BAB-8352-4CFF-AB76-AE182D33EA40}"/>
                    </a:ext>
                  </a:extLst>
                </p14:cNvPr>
                <p14:cNvContentPartPr/>
                <p14:nvPr/>
              </p14:nvContentPartPr>
              <p14:xfrm>
                <a:off x="3901472" y="2074398"/>
                <a:ext cx="241920" cy="543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9A50BAB-8352-4CFF-AB76-AE182D33EA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97152" y="2070078"/>
                  <a:ext cx="25056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A0FC30FF-BF67-4070-B8AF-55036F0B5871}"/>
              </a:ext>
            </a:extLst>
          </p:cNvPr>
          <p:cNvGrpSpPr/>
          <p:nvPr/>
        </p:nvGrpSpPr>
        <p:grpSpPr>
          <a:xfrm>
            <a:off x="3944312" y="2625198"/>
            <a:ext cx="283320" cy="1339200"/>
            <a:chOff x="3944312" y="2625198"/>
            <a:chExt cx="283320" cy="13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D6448CB-3721-44C4-A67D-0AFEAC1BE24A}"/>
                    </a:ext>
                  </a:extLst>
                </p14:cNvPr>
                <p14:cNvContentPartPr/>
                <p14:nvPr/>
              </p14:nvContentPartPr>
              <p14:xfrm>
                <a:off x="4085792" y="2625198"/>
                <a:ext cx="36000" cy="2394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D6448CB-3721-44C4-A67D-0AFEAC1BE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81472" y="2620878"/>
                  <a:ext cx="44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DE20D5C1-B073-43AA-90D3-DA9224847103}"/>
                    </a:ext>
                  </a:extLst>
                </p14:cNvPr>
                <p14:cNvContentPartPr/>
                <p14:nvPr/>
              </p14:nvContentPartPr>
              <p14:xfrm>
                <a:off x="3944312" y="2649678"/>
                <a:ext cx="276480" cy="226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DE20D5C1-B073-43AA-90D3-DA92248471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39992" y="2645358"/>
                  <a:ext cx="285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C8CA3CB-3EF1-4DD5-83F7-793F5EFCA246}"/>
                    </a:ext>
                  </a:extLst>
                </p14:cNvPr>
                <p14:cNvContentPartPr/>
                <p14:nvPr/>
              </p14:nvContentPartPr>
              <p14:xfrm>
                <a:off x="4083632" y="3141438"/>
                <a:ext cx="46440" cy="31392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C8CA3CB-3EF1-4DD5-83F7-793F5EFCA2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79312" y="3137118"/>
                  <a:ext cx="55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0CC386D-F6FA-41FA-A9AF-1885B4D41EF9}"/>
                    </a:ext>
                  </a:extLst>
                </p14:cNvPr>
                <p14:cNvContentPartPr/>
                <p14:nvPr/>
              </p14:nvContentPartPr>
              <p14:xfrm>
                <a:off x="3983912" y="3091038"/>
                <a:ext cx="243720" cy="385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0CC386D-F6FA-41FA-A9AF-1885B4D41E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9592" y="3086718"/>
                  <a:ext cx="252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208A4D8F-31B5-41B3-A73B-A0D11A9DBAFA}"/>
                    </a:ext>
                  </a:extLst>
                </p14:cNvPr>
                <p14:cNvContentPartPr/>
                <p14:nvPr/>
              </p14:nvContentPartPr>
              <p14:xfrm>
                <a:off x="4101632" y="3654438"/>
                <a:ext cx="35280" cy="3099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208A4D8F-31B5-41B3-A73B-A0D11A9DBA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97312" y="3650118"/>
                  <a:ext cx="43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1F86F238-0577-4649-B3A9-B777D1B9EC87}"/>
                    </a:ext>
                  </a:extLst>
                </p14:cNvPr>
                <p14:cNvContentPartPr/>
                <p14:nvPr/>
              </p14:nvContentPartPr>
              <p14:xfrm>
                <a:off x="4046192" y="3584238"/>
                <a:ext cx="172800" cy="388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1F86F238-0577-4649-B3A9-B777D1B9EC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41872" y="3579918"/>
                  <a:ext cx="181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C2B6B74-84BB-452E-ACA3-26B6702F3487}"/>
                    </a:ext>
                  </a:extLst>
                </p14:cNvPr>
                <p14:cNvContentPartPr/>
                <p14:nvPr/>
              </p14:nvContentPartPr>
              <p14:xfrm>
                <a:off x="4017392" y="3725718"/>
                <a:ext cx="203400" cy="442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C2B6B74-84BB-452E-ACA3-26B6702F34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13072" y="3721398"/>
                  <a:ext cx="2120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E85FD3FA-4315-46DE-97A3-9B7DF718637B}"/>
              </a:ext>
            </a:extLst>
          </p:cNvPr>
          <p:cNvGrpSpPr/>
          <p:nvPr/>
        </p:nvGrpSpPr>
        <p:grpSpPr>
          <a:xfrm>
            <a:off x="4962392" y="1972878"/>
            <a:ext cx="333360" cy="840960"/>
            <a:chOff x="4962392" y="1972878"/>
            <a:chExt cx="333360" cy="84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8F1C4B9-2DAA-48CF-BAFA-9DD93CA29E7A}"/>
                    </a:ext>
                  </a:extLst>
                </p14:cNvPr>
                <p14:cNvContentPartPr/>
                <p14:nvPr/>
              </p14:nvContentPartPr>
              <p14:xfrm>
                <a:off x="5169032" y="2020398"/>
                <a:ext cx="34920" cy="33948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8F1C4B9-2DAA-48CF-BAFA-9DD93CA29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64712" y="2016078"/>
                  <a:ext cx="43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969CC7DC-A770-4019-808E-DDD49C802967}"/>
                    </a:ext>
                  </a:extLst>
                </p14:cNvPr>
                <p14:cNvContentPartPr/>
                <p14:nvPr/>
              </p14:nvContentPartPr>
              <p14:xfrm>
                <a:off x="4962392" y="1996638"/>
                <a:ext cx="302040" cy="637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969CC7DC-A770-4019-808E-DDD49C8029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58072" y="1992318"/>
                  <a:ext cx="310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C96892E0-B39F-494F-A4D8-BC968973F82B}"/>
                    </a:ext>
                  </a:extLst>
                </p14:cNvPr>
                <p14:cNvContentPartPr/>
                <p14:nvPr/>
              </p14:nvContentPartPr>
              <p14:xfrm>
                <a:off x="5082272" y="2589558"/>
                <a:ext cx="37800" cy="22428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C96892E0-B39F-494F-A4D8-BC968973F8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77952" y="2585238"/>
                  <a:ext cx="46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82005E16-2A0C-4DBA-BF46-32EED54925E8}"/>
                    </a:ext>
                  </a:extLst>
                </p14:cNvPr>
                <p14:cNvContentPartPr/>
                <p14:nvPr/>
              </p14:nvContentPartPr>
              <p14:xfrm>
                <a:off x="4991912" y="2571198"/>
                <a:ext cx="249840" cy="115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82005E16-2A0C-4DBA-BF46-32EED54925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87592" y="2566878"/>
                  <a:ext cx="258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C092E380-98A2-4E5C-91B1-4B64A6BE961C}"/>
                    </a:ext>
                  </a:extLst>
                </p14:cNvPr>
                <p14:cNvContentPartPr/>
                <p14:nvPr/>
              </p14:nvContentPartPr>
              <p14:xfrm>
                <a:off x="4980392" y="2696118"/>
                <a:ext cx="234360" cy="234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C092E380-98A2-4E5C-91B1-4B64A6BE96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76072" y="2691798"/>
                  <a:ext cx="243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C77A64F8-8E2B-4E5E-B5F8-7A43B5052F86}"/>
                    </a:ext>
                  </a:extLst>
                </p14:cNvPr>
                <p14:cNvContentPartPr/>
                <p14:nvPr/>
              </p14:nvContentPartPr>
              <p14:xfrm>
                <a:off x="5189912" y="1972878"/>
                <a:ext cx="105840" cy="2448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C77A64F8-8E2B-4E5E-B5F8-7A43B5052F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85592" y="1968558"/>
                  <a:ext cx="1144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66888E08-C460-48D4-AD67-C4C95739F859}"/>
              </a:ext>
            </a:extLst>
          </p:cNvPr>
          <p:cNvGrpSpPr/>
          <p:nvPr/>
        </p:nvGrpSpPr>
        <p:grpSpPr>
          <a:xfrm>
            <a:off x="5076872" y="3002118"/>
            <a:ext cx="284400" cy="837000"/>
            <a:chOff x="5076872" y="3002118"/>
            <a:chExt cx="28440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55D2DCFD-A957-46A1-8222-BB83C652E763}"/>
                    </a:ext>
                  </a:extLst>
                </p14:cNvPr>
                <p14:cNvContentPartPr/>
                <p14:nvPr/>
              </p14:nvContentPartPr>
              <p14:xfrm>
                <a:off x="5171912" y="3036318"/>
                <a:ext cx="50040" cy="23220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55D2DCFD-A957-46A1-8222-BB83C652E7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67592" y="3031998"/>
                  <a:ext cx="58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81FB52FF-EDE9-41D3-B772-538769A478EB}"/>
                    </a:ext>
                  </a:extLst>
                </p14:cNvPr>
                <p14:cNvContentPartPr/>
                <p14:nvPr/>
              </p14:nvContentPartPr>
              <p14:xfrm>
                <a:off x="5076872" y="3002118"/>
                <a:ext cx="284400" cy="3888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81FB52FF-EDE9-41D3-B772-538769A478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72552" y="2997798"/>
                  <a:ext cx="293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AABD3BB8-7E9F-4A21-9B65-F58EC1592BD5}"/>
                    </a:ext>
                  </a:extLst>
                </p14:cNvPr>
                <p14:cNvContentPartPr/>
                <p14:nvPr/>
              </p14:nvContentPartPr>
              <p14:xfrm>
                <a:off x="5214752" y="3547518"/>
                <a:ext cx="69120" cy="2916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AABD3BB8-7E9F-4A21-9B65-F58EC1592B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10432" y="3543198"/>
                  <a:ext cx="77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342A06E-7D49-4130-A681-80412A1C405B}"/>
                    </a:ext>
                  </a:extLst>
                </p14:cNvPr>
                <p14:cNvContentPartPr/>
                <p14:nvPr/>
              </p14:nvContentPartPr>
              <p14:xfrm>
                <a:off x="5107112" y="3507558"/>
                <a:ext cx="247680" cy="2232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342A06E-7D49-4130-A681-80412A1C40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02792" y="3503238"/>
                  <a:ext cx="2563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DC9B97B6-5E68-4229-9EAD-7F3D5B040524}"/>
              </a:ext>
            </a:extLst>
          </p:cNvPr>
          <p:cNvGrpSpPr/>
          <p:nvPr/>
        </p:nvGrpSpPr>
        <p:grpSpPr>
          <a:xfrm>
            <a:off x="6141032" y="1960278"/>
            <a:ext cx="528480" cy="1972080"/>
            <a:chOff x="6141032" y="1960278"/>
            <a:chExt cx="528480" cy="19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BD7CFE71-73AD-4122-B1B6-0CF0AC786823}"/>
                    </a:ext>
                  </a:extLst>
                </p14:cNvPr>
                <p14:cNvContentPartPr/>
                <p14:nvPr/>
              </p14:nvContentPartPr>
              <p14:xfrm>
                <a:off x="6440552" y="2016798"/>
                <a:ext cx="19080" cy="30528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BD7CFE71-73AD-4122-B1B6-0CF0AC78682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36232" y="2012478"/>
                  <a:ext cx="27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5AE9C26B-93B2-40B6-80BD-B5FB78549D4E}"/>
                    </a:ext>
                  </a:extLst>
                </p14:cNvPr>
                <p14:cNvContentPartPr/>
                <p14:nvPr/>
              </p14:nvContentPartPr>
              <p14:xfrm>
                <a:off x="6141032" y="1960278"/>
                <a:ext cx="471600" cy="6048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5AE9C26B-93B2-40B6-80BD-B5FB78549D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36712" y="1955958"/>
                  <a:ext cx="480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8E27650B-0003-4C62-9EFD-5A2C332C7368}"/>
                    </a:ext>
                  </a:extLst>
                </p14:cNvPr>
                <p14:cNvContentPartPr/>
                <p14:nvPr/>
              </p14:nvContentPartPr>
              <p14:xfrm>
                <a:off x="6414992" y="2526558"/>
                <a:ext cx="33840" cy="31680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8E27650B-0003-4C62-9EFD-5A2C332C73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10672" y="2522238"/>
                  <a:ext cx="42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ED6A9117-4826-4ACE-B0F8-83E6A638FC8C}"/>
                    </a:ext>
                  </a:extLst>
                </p14:cNvPr>
                <p14:cNvContentPartPr/>
                <p14:nvPr/>
              </p14:nvContentPartPr>
              <p14:xfrm>
                <a:off x="6333632" y="2541318"/>
                <a:ext cx="245880" cy="2592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ED6A9117-4826-4ACE-B0F8-83E6A638FC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29312" y="2536998"/>
                  <a:ext cx="254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23F6D181-B7A0-4DA8-A9B0-32842DDDF8D8}"/>
                    </a:ext>
                  </a:extLst>
                </p14:cNvPr>
                <p14:cNvContentPartPr/>
                <p14:nvPr/>
              </p14:nvContentPartPr>
              <p14:xfrm>
                <a:off x="6335792" y="2670198"/>
                <a:ext cx="190440" cy="4716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23F6D181-B7A0-4DA8-A9B0-32842DDDF8D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31472" y="2665878"/>
                  <a:ext cx="199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63E2A7F4-DA19-46BF-A84C-2F4156A6A551}"/>
                    </a:ext>
                  </a:extLst>
                </p14:cNvPr>
                <p14:cNvContentPartPr/>
                <p14:nvPr/>
              </p14:nvContentPartPr>
              <p14:xfrm>
                <a:off x="6420752" y="3091398"/>
                <a:ext cx="52200" cy="30492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63E2A7F4-DA19-46BF-A84C-2F4156A6A5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16432" y="3087078"/>
                  <a:ext cx="60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4ACF12AA-963E-4591-8979-7BAF187EBAE0}"/>
                    </a:ext>
                  </a:extLst>
                </p14:cNvPr>
                <p14:cNvContentPartPr/>
                <p14:nvPr/>
              </p14:nvContentPartPr>
              <p14:xfrm>
                <a:off x="6323192" y="3062238"/>
                <a:ext cx="248040" cy="4392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4ACF12AA-963E-4591-8979-7BAF187EBA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18872" y="3057918"/>
                  <a:ext cx="256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D32D7765-EE70-47CD-AAED-B33534722AF1}"/>
                    </a:ext>
                  </a:extLst>
                </p14:cNvPr>
                <p14:cNvContentPartPr/>
                <p14:nvPr/>
              </p14:nvContentPartPr>
              <p14:xfrm>
                <a:off x="6317792" y="3270678"/>
                <a:ext cx="268920" cy="543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D32D7765-EE70-47CD-AAED-B33534722AF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13472" y="3266358"/>
                  <a:ext cx="277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73F2CCE7-B668-4621-80C9-15B2C86E6A3F}"/>
                    </a:ext>
                  </a:extLst>
                </p14:cNvPr>
                <p14:cNvContentPartPr/>
                <p14:nvPr/>
              </p14:nvContentPartPr>
              <p14:xfrm>
                <a:off x="6462512" y="3607638"/>
                <a:ext cx="68400" cy="32472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73F2CCE7-B668-4621-80C9-15B2C86E6A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58192" y="3603318"/>
                  <a:ext cx="77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DBEB1C0C-3E84-47E8-9D82-E711023801D9}"/>
                    </a:ext>
                  </a:extLst>
                </p14:cNvPr>
                <p14:cNvContentPartPr/>
                <p14:nvPr/>
              </p14:nvContentPartPr>
              <p14:xfrm>
                <a:off x="6299792" y="3620238"/>
                <a:ext cx="369720" cy="3168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DBEB1C0C-3E84-47E8-9D82-E711023801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95472" y="3615918"/>
                  <a:ext cx="37836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263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76E8D3-796C-47E5-9EA6-9D330F87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97" y="919064"/>
            <a:ext cx="8620125" cy="3209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23A5372-2C75-4BC2-B2C5-51EDE7165E76}"/>
                  </a:ext>
                </a:extLst>
              </p14:cNvPr>
              <p14:cNvContentPartPr/>
              <p14:nvPr/>
            </p14:nvContentPartPr>
            <p14:xfrm>
              <a:off x="7212392" y="2441958"/>
              <a:ext cx="356760" cy="2732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23A5372-2C75-4BC2-B2C5-51EDE7165E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8072" y="2437638"/>
                <a:ext cx="3654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858410E-3757-44DF-A487-43E9995F6B73}"/>
                  </a:ext>
                </a:extLst>
              </p14:cNvPr>
              <p14:cNvContentPartPr/>
              <p14:nvPr/>
            </p14:nvContentPartPr>
            <p14:xfrm>
              <a:off x="5866712" y="2381478"/>
              <a:ext cx="429840" cy="4510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858410E-3757-44DF-A487-43E9995F6B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2392" y="2377158"/>
                <a:ext cx="438480" cy="45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BC77CF6-67E3-4122-BD4B-4022BA41678D}"/>
              </a:ext>
            </a:extLst>
          </p:cNvPr>
          <p:cNvGrpSpPr/>
          <p:nvPr/>
        </p:nvGrpSpPr>
        <p:grpSpPr>
          <a:xfrm>
            <a:off x="4426352" y="2976918"/>
            <a:ext cx="318600" cy="310320"/>
            <a:chOff x="4426352" y="2976918"/>
            <a:chExt cx="3186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B2038510-6302-413F-BA73-EC94D2C2B9AF}"/>
                    </a:ext>
                  </a:extLst>
                </p14:cNvPr>
                <p14:cNvContentPartPr/>
                <p14:nvPr/>
              </p14:nvContentPartPr>
              <p14:xfrm>
                <a:off x="4618592" y="2992758"/>
                <a:ext cx="15120" cy="2944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B2038510-6302-413F-BA73-EC94D2C2B9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4272" y="2988438"/>
                  <a:ext cx="23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12A1A6D7-DE4D-4766-AFA5-E88F3620FC01}"/>
                    </a:ext>
                  </a:extLst>
                </p14:cNvPr>
                <p14:cNvContentPartPr/>
                <p14:nvPr/>
              </p14:nvContentPartPr>
              <p14:xfrm>
                <a:off x="4426352" y="2976918"/>
                <a:ext cx="318600" cy="619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12A1A6D7-DE4D-4766-AFA5-E88F3620FC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22032" y="2972598"/>
                  <a:ext cx="3272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E1167A3-35A6-4401-BE37-4319DA52ADF5}"/>
              </a:ext>
            </a:extLst>
          </p:cNvPr>
          <p:cNvGrpSpPr/>
          <p:nvPr/>
        </p:nvGrpSpPr>
        <p:grpSpPr>
          <a:xfrm>
            <a:off x="5311952" y="2990598"/>
            <a:ext cx="320400" cy="321120"/>
            <a:chOff x="5311952" y="2990598"/>
            <a:chExt cx="32040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E1CBB84-4327-4814-86CA-A712B14D09D6}"/>
                    </a:ext>
                  </a:extLst>
                </p14:cNvPr>
                <p14:cNvContentPartPr/>
                <p14:nvPr/>
              </p14:nvContentPartPr>
              <p14:xfrm>
                <a:off x="5490512" y="3011478"/>
                <a:ext cx="35640" cy="3002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E1CBB84-4327-4814-86CA-A712B14D09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86192" y="3007158"/>
                  <a:ext cx="4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E2E59CC-CBEB-4CFB-B2C1-99BE568D27F3}"/>
                    </a:ext>
                  </a:extLst>
                </p14:cNvPr>
                <p14:cNvContentPartPr/>
                <p14:nvPr/>
              </p14:nvContentPartPr>
              <p14:xfrm>
                <a:off x="5443352" y="2990598"/>
                <a:ext cx="189000" cy="198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E2E59CC-CBEB-4CFB-B2C1-99BE568D27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39032" y="2986278"/>
                  <a:ext cx="197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8E9A41A-3F20-4ADE-83AF-03E487AACD31}"/>
                    </a:ext>
                  </a:extLst>
                </p14:cNvPr>
                <p14:cNvContentPartPr/>
                <p14:nvPr/>
              </p14:nvContentPartPr>
              <p14:xfrm>
                <a:off x="5311952" y="3097518"/>
                <a:ext cx="254520" cy="360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8E9A41A-3F20-4ADE-83AF-03E487AACD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07632" y="3093198"/>
                  <a:ext cx="2631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87529AC-D286-4587-A799-75555D24DB88}"/>
              </a:ext>
            </a:extLst>
          </p:cNvPr>
          <p:cNvGrpSpPr/>
          <p:nvPr/>
        </p:nvGrpSpPr>
        <p:grpSpPr>
          <a:xfrm>
            <a:off x="6300872" y="2985918"/>
            <a:ext cx="241200" cy="244440"/>
            <a:chOff x="6300872" y="2985918"/>
            <a:chExt cx="2412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789973F-AD70-4CD4-96D2-720001D102EF}"/>
                    </a:ext>
                  </a:extLst>
                </p14:cNvPr>
                <p14:cNvContentPartPr/>
                <p14:nvPr/>
              </p14:nvContentPartPr>
              <p14:xfrm>
                <a:off x="6391232" y="3008958"/>
                <a:ext cx="25560" cy="2214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789973F-AD70-4CD4-96D2-720001D102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86912" y="3004638"/>
                  <a:ext cx="34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8976461-3E57-44ED-88C5-A8ECD57E49D0}"/>
                    </a:ext>
                  </a:extLst>
                </p14:cNvPr>
                <p14:cNvContentPartPr/>
                <p14:nvPr/>
              </p14:nvContentPartPr>
              <p14:xfrm>
                <a:off x="6300872" y="2985918"/>
                <a:ext cx="241200" cy="194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8976461-3E57-44ED-88C5-A8ECD57E49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96552" y="2981598"/>
                  <a:ext cx="24984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4A7712E-2491-4E48-ABA6-881C39834B74}"/>
                  </a:ext>
                </a:extLst>
              </p14:cNvPr>
              <p14:cNvContentPartPr/>
              <p14:nvPr/>
            </p14:nvContentPartPr>
            <p14:xfrm>
              <a:off x="1840472" y="1215078"/>
              <a:ext cx="361080" cy="2415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4A7712E-2491-4E48-ABA6-881C39834B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36152" y="1210758"/>
                <a:ext cx="3697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65B2C9D6-EE20-4ED7-81E7-1B9352848956}"/>
                  </a:ext>
                </a:extLst>
              </p14:cNvPr>
              <p14:cNvContentPartPr/>
              <p14:nvPr/>
            </p14:nvContentPartPr>
            <p14:xfrm>
              <a:off x="469232" y="401838"/>
              <a:ext cx="1042200" cy="59688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65B2C9D6-EE20-4ED7-81E7-1B93528489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4912" y="397518"/>
                <a:ext cx="105084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1601407-DE74-4F19-A7E0-713AFBD22DE5}"/>
              </a:ext>
            </a:extLst>
          </p:cNvPr>
          <p:cNvGrpSpPr/>
          <p:nvPr/>
        </p:nvGrpSpPr>
        <p:grpSpPr>
          <a:xfrm>
            <a:off x="4758632" y="3393798"/>
            <a:ext cx="362520" cy="341280"/>
            <a:chOff x="4758632" y="3393798"/>
            <a:chExt cx="3625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A87E6AD-0C87-4D99-9F65-8E1B71C402C6}"/>
                    </a:ext>
                  </a:extLst>
                </p14:cNvPr>
                <p14:cNvContentPartPr/>
                <p14:nvPr/>
              </p14:nvContentPartPr>
              <p14:xfrm>
                <a:off x="4974992" y="3471198"/>
                <a:ext cx="29880" cy="2638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A87E6AD-0C87-4D99-9F65-8E1B71C402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56992" y="3453558"/>
                  <a:ext cx="65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343F7C6B-9473-4988-ABBD-37B61B209895}"/>
                    </a:ext>
                  </a:extLst>
                </p14:cNvPr>
                <p14:cNvContentPartPr/>
                <p14:nvPr/>
              </p14:nvContentPartPr>
              <p14:xfrm>
                <a:off x="4758632" y="3393798"/>
                <a:ext cx="362520" cy="244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343F7C6B-9473-4988-ABBD-37B61B2098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40992" y="3376158"/>
                  <a:ext cx="3981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26F2C74-A906-404B-B2D6-E455E30695F0}"/>
              </a:ext>
            </a:extLst>
          </p:cNvPr>
          <p:cNvGrpSpPr/>
          <p:nvPr/>
        </p:nvGrpSpPr>
        <p:grpSpPr>
          <a:xfrm>
            <a:off x="5990912" y="3025878"/>
            <a:ext cx="174600" cy="554760"/>
            <a:chOff x="5990912" y="3025878"/>
            <a:chExt cx="17460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EF0270A-877D-41B4-9324-17C72E21CB28}"/>
                    </a:ext>
                  </a:extLst>
                </p14:cNvPr>
                <p14:cNvContentPartPr/>
                <p14:nvPr/>
              </p14:nvContentPartPr>
              <p14:xfrm>
                <a:off x="5990912" y="3025878"/>
                <a:ext cx="68040" cy="3643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EF0270A-877D-41B4-9324-17C72E21CB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73272" y="3007878"/>
                  <a:ext cx="103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ED27BDE-3AC7-4EEB-AEFA-B6B824539957}"/>
                    </a:ext>
                  </a:extLst>
                </p14:cNvPr>
                <p14:cNvContentPartPr/>
                <p14:nvPr/>
              </p14:nvContentPartPr>
              <p14:xfrm>
                <a:off x="6015752" y="3372918"/>
                <a:ext cx="149760" cy="2077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ED27BDE-3AC7-4EEB-AEFA-B6B8245399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97752" y="3355278"/>
                  <a:ext cx="18540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565FDCE2-FFE2-473F-90D6-BEAF6341B789}"/>
              </a:ext>
            </a:extLst>
          </p:cNvPr>
          <p:cNvGrpSpPr/>
          <p:nvPr/>
        </p:nvGrpSpPr>
        <p:grpSpPr>
          <a:xfrm>
            <a:off x="5494472" y="3768198"/>
            <a:ext cx="928080" cy="671400"/>
            <a:chOff x="5494472" y="3768198"/>
            <a:chExt cx="928080" cy="6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B090B7F-5AE2-4F5E-916A-B083044C6C87}"/>
                    </a:ext>
                  </a:extLst>
                </p14:cNvPr>
                <p14:cNvContentPartPr/>
                <p14:nvPr/>
              </p14:nvContentPartPr>
              <p14:xfrm>
                <a:off x="5959592" y="3881238"/>
                <a:ext cx="39600" cy="4006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B090B7F-5AE2-4F5E-916A-B083044C6C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1592" y="3863238"/>
                  <a:ext cx="75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A98E5D2B-B189-4D73-8363-8797377F1CAE}"/>
                    </a:ext>
                  </a:extLst>
                </p14:cNvPr>
                <p14:cNvContentPartPr/>
                <p14:nvPr/>
              </p14:nvContentPartPr>
              <p14:xfrm>
                <a:off x="5792912" y="3894918"/>
                <a:ext cx="339840" cy="489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A98E5D2B-B189-4D73-8363-8797377F1CA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74912" y="3876918"/>
                  <a:ext cx="375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B6052C67-D5BC-488C-80DF-7E818D1D2346}"/>
                    </a:ext>
                  </a:extLst>
                </p14:cNvPr>
                <p14:cNvContentPartPr/>
                <p14:nvPr/>
              </p14:nvContentPartPr>
              <p14:xfrm>
                <a:off x="5494472" y="3768198"/>
                <a:ext cx="928080" cy="6714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B6052C67-D5BC-488C-80DF-7E818D1D234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76472" y="3750198"/>
                  <a:ext cx="963720" cy="70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587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8A63C9-E18F-48BD-A6C0-C38E0821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1" y="1398308"/>
            <a:ext cx="5746187" cy="2381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6F638-2DE8-4CB0-8659-D713FC2CE829}"/>
              </a:ext>
            </a:extLst>
          </p:cNvPr>
          <p:cNvSpPr txBox="1"/>
          <p:nvPr/>
        </p:nvSpPr>
        <p:spPr>
          <a:xfrm>
            <a:off x="577392" y="81457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COMPUTE….</a:t>
            </a:r>
            <a:endParaRPr lang="en-GB" sz="24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464F9C3-AB42-4545-953F-E3E41F2648C5}"/>
              </a:ext>
            </a:extLst>
          </p:cNvPr>
          <p:cNvGrpSpPr/>
          <p:nvPr/>
        </p:nvGrpSpPr>
        <p:grpSpPr>
          <a:xfrm>
            <a:off x="6634952" y="699918"/>
            <a:ext cx="236160" cy="484560"/>
            <a:chOff x="6634952" y="699918"/>
            <a:chExt cx="23616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80B2DF6-C109-42FB-9E4A-899B7391F869}"/>
                    </a:ext>
                  </a:extLst>
                </p14:cNvPr>
                <p14:cNvContentPartPr/>
                <p14:nvPr/>
              </p14:nvContentPartPr>
              <p14:xfrm>
                <a:off x="6634952" y="699918"/>
                <a:ext cx="236160" cy="48456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80B2DF6-C109-42FB-9E4A-899B7391F8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6952" y="681905"/>
                  <a:ext cx="271800" cy="520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1B02C70E-1474-4FF1-BAD9-53371EE55B2A}"/>
                    </a:ext>
                  </a:extLst>
                </p14:cNvPr>
                <p14:cNvContentPartPr/>
                <p14:nvPr/>
              </p14:nvContentPartPr>
              <p14:xfrm>
                <a:off x="6706952" y="925998"/>
                <a:ext cx="145800" cy="23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1B02C70E-1474-4FF1-BAD9-53371EE55B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88952" y="908358"/>
                  <a:ext cx="1814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5143CF-C169-4635-8B31-EDB963D7D045}"/>
              </a:ext>
            </a:extLst>
          </p:cNvPr>
          <p:cNvGrpSpPr/>
          <p:nvPr/>
        </p:nvGrpSpPr>
        <p:grpSpPr>
          <a:xfrm>
            <a:off x="7109432" y="657078"/>
            <a:ext cx="694440" cy="343800"/>
            <a:chOff x="7109432" y="657078"/>
            <a:chExt cx="6944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01A5B3E-0EA3-47AF-A9D8-A3E48B1F11BF}"/>
                    </a:ext>
                  </a:extLst>
                </p14:cNvPr>
                <p14:cNvContentPartPr/>
                <p14:nvPr/>
              </p14:nvContentPartPr>
              <p14:xfrm>
                <a:off x="7109432" y="842118"/>
                <a:ext cx="147600" cy="313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01A5B3E-0EA3-47AF-A9D8-A3E48B1F11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1792" y="824478"/>
                  <a:ext cx="183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9B4F816-D768-4800-AB18-62ADF2432777}"/>
                    </a:ext>
                  </a:extLst>
                </p14:cNvPr>
                <p14:cNvContentPartPr/>
                <p14:nvPr/>
              </p14:nvContentPartPr>
              <p14:xfrm>
                <a:off x="7149392" y="953358"/>
                <a:ext cx="98640" cy="410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9B4F816-D768-4800-AB18-62ADF24327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31392" y="935358"/>
                  <a:ext cx="134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5C7818A-9499-464B-9130-A80C43200E97}"/>
                    </a:ext>
                  </a:extLst>
                </p14:cNvPr>
                <p14:cNvContentPartPr/>
                <p14:nvPr/>
              </p14:nvContentPartPr>
              <p14:xfrm>
                <a:off x="7598312" y="695598"/>
                <a:ext cx="71640" cy="3052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5C7818A-9499-464B-9130-A80C43200E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80312" y="677598"/>
                  <a:ext cx="107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80D734B-431D-4BB0-9C56-93C1C5C32A72}"/>
                    </a:ext>
                  </a:extLst>
                </p14:cNvPr>
                <p14:cNvContentPartPr/>
                <p14:nvPr/>
              </p14:nvContentPartPr>
              <p14:xfrm>
                <a:off x="7416872" y="657078"/>
                <a:ext cx="387000" cy="385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80D734B-431D-4BB0-9C56-93C1C5C32A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8872" y="639078"/>
                  <a:ext cx="42264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EFBFC66F-056B-4D57-B638-D8054627A07A}"/>
                  </a:ext>
                </a:extLst>
              </p14:cNvPr>
              <p14:cNvContentPartPr/>
              <p14:nvPr/>
            </p14:nvContentPartPr>
            <p14:xfrm>
              <a:off x="6482672" y="1469598"/>
              <a:ext cx="367920" cy="3614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EFBFC66F-056B-4D57-B638-D8054627A0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65032" y="1451958"/>
                <a:ext cx="40356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A8045C6-EBD8-4B1D-8A50-47FED6D7AE84}"/>
              </a:ext>
            </a:extLst>
          </p:cNvPr>
          <p:cNvGrpSpPr/>
          <p:nvPr/>
        </p:nvGrpSpPr>
        <p:grpSpPr>
          <a:xfrm>
            <a:off x="7219232" y="1448358"/>
            <a:ext cx="191520" cy="156600"/>
            <a:chOff x="7219232" y="1448358"/>
            <a:chExt cx="19152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8B60626-4FCE-4D74-A58D-F6FB88241BD2}"/>
                    </a:ext>
                  </a:extLst>
                </p14:cNvPr>
                <p14:cNvContentPartPr/>
                <p14:nvPr/>
              </p14:nvContentPartPr>
              <p14:xfrm>
                <a:off x="7219232" y="1448358"/>
                <a:ext cx="191520" cy="428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8B60626-4FCE-4D74-A58D-F6FB88241B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01592" y="1430718"/>
                  <a:ext cx="227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38F7156-A2A0-44C5-A22C-8FAFA52B89F8}"/>
                    </a:ext>
                  </a:extLst>
                </p14:cNvPr>
                <p14:cNvContentPartPr/>
                <p14:nvPr/>
              </p14:nvContentPartPr>
              <p14:xfrm>
                <a:off x="7249832" y="1572558"/>
                <a:ext cx="109440" cy="324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38F7156-A2A0-44C5-A22C-8FAFA52B89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1891" y="1554558"/>
                  <a:ext cx="144963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C048FA3-586B-46EC-8F37-BA6B903D2C43}"/>
              </a:ext>
            </a:extLst>
          </p:cNvPr>
          <p:cNvGrpSpPr/>
          <p:nvPr/>
        </p:nvGrpSpPr>
        <p:grpSpPr>
          <a:xfrm>
            <a:off x="7685432" y="1367358"/>
            <a:ext cx="239040" cy="370440"/>
            <a:chOff x="7685432" y="1367358"/>
            <a:chExt cx="2390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8C06048-BAB3-4DC5-97EA-25A446C07364}"/>
                    </a:ext>
                  </a:extLst>
                </p14:cNvPr>
                <p14:cNvContentPartPr/>
                <p14:nvPr/>
              </p14:nvContentPartPr>
              <p14:xfrm>
                <a:off x="7753112" y="1388238"/>
                <a:ext cx="64440" cy="3495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8C06048-BAB3-4DC5-97EA-25A446C073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35472" y="1370238"/>
                  <a:ext cx="100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0556294-006E-41A0-8BB6-7B7F755AA4EB}"/>
                    </a:ext>
                  </a:extLst>
                </p14:cNvPr>
                <p14:cNvContentPartPr/>
                <p14:nvPr/>
              </p14:nvContentPartPr>
              <p14:xfrm>
                <a:off x="7685432" y="1367358"/>
                <a:ext cx="210600" cy="212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0556294-006E-41A0-8BB6-7B7F755AA4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67432" y="1349048"/>
                  <a:ext cx="246240" cy="57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C142618-2DE4-4A4A-BB04-BC181EF75080}"/>
                    </a:ext>
                  </a:extLst>
                </p14:cNvPr>
                <p14:cNvContentPartPr/>
                <p14:nvPr/>
              </p14:nvContentPartPr>
              <p14:xfrm>
                <a:off x="7757792" y="1507398"/>
                <a:ext cx="166680" cy="439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C142618-2DE4-4A4A-BB04-BC181EF750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39792" y="1489758"/>
                  <a:ext cx="20232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530B1B7C-5798-4267-8547-19C37970386D}"/>
                  </a:ext>
                </a:extLst>
              </p14:cNvPr>
              <p14:cNvContentPartPr/>
              <p14:nvPr/>
            </p14:nvContentPartPr>
            <p14:xfrm>
              <a:off x="6623072" y="2153238"/>
              <a:ext cx="228600" cy="36720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530B1B7C-5798-4267-8547-19C37970386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05432" y="2135238"/>
                <a:ext cx="2642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1A2A9A5-8BE5-4A2F-9C12-9BCFFA4EDEE6}"/>
                  </a:ext>
                </a:extLst>
              </p14:cNvPr>
              <p14:cNvContentPartPr/>
              <p14:nvPr/>
            </p14:nvContentPartPr>
            <p14:xfrm>
              <a:off x="7303112" y="2170518"/>
              <a:ext cx="145800" cy="1497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1A2A9A5-8BE5-4A2F-9C12-9BCFFA4EDE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85112" y="2152518"/>
                <a:ext cx="18144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BE9F32D-0F11-4BFC-93FE-309A894F27DC}"/>
              </a:ext>
            </a:extLst>
          </p:cNvPr>
          <p:cNvGrpSpPr/>
          <p:nvPr/>
        </p:nvGrpSpPr>
        <p:grpSpPr>
          <a:xfrm>
            <a:off x="7910432" y="1975038"/>
            <a:ext cx="284040" cy="401040"/>
            <a:chOff x="7910432" y="1975038"/>
            <a:chExt cx="28404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FF4218E-2FDD-4C4D-82B7-EDDF4BBD7CC7}"/>
                    </a:ext>
                  </a:extLst>
                </p14:cNvPr>
                <p14:cNvContentPartPr/>
                <p14:nvPr/>
              </p14:nvContentPartPr>
              <p14:xfrm>
                <a:off x="7954712" y="2016438"/>
                <a:ext cx="33840" cy="3596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FF4218E-2FDD-4C4D-82B7-EDDF4BBD7CC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37072" y="1998438"/>
                  <a:ext cx="694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98D3034-B378-431D-BBEB-80BF3F96D495}"/>
                    </a:ext>
                  </a:extLst>
                </p14:cNvPr>
                <p14:cNvContentPartPr/>
                <p14:nvPr/>
              </p14:nvContentPartPr>
              <p14:xfrm>
                <a:off x="7947872" y="1975038"/>
                <a:ext cx="246600" cy="4068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98D3034-B378-431D-BBEB-80BF3F96D4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29872" y="1957196"/>
                  <a:ext cx="282240" cy="76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5118FB7-6955-4B6F-BF4E-90D8829C6100}"/>
                    </a:ext>
                  </a:extLst>
                </p14:cNvPr>
                <p14:cNvContentPartPr/>
                <p14:nvPr/>
              </p14:nvContentPartPr>
              <p14:xfrm>
                <a:off x="7910432" y="2130558"/>
                <a:ext cx="176760" cy="432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5118FB7-6955-4B6F-BF4E-90D8829C61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92432" y="2112558"/>
                  <a:ext cx="21240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2A6B0AD5-F095-4340-904E-5FACCB97012C}"/>
                  </a:ext>
                </a:extLst>
              </p14:cNvPr>
              <p14:cNvContentPartPr/>
              <p14:nvPr/>
            </p14:nvContentPartPr>
            <p14:xfrm>
              <a:off x="3135752" y="1560318"/>
              <a:ext cx="384840" cy="4636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2A6B0AD5-F095-4340-904E-5FACCB9701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17752" y="1542318"/>
                <a:ext cx="420480" cy="49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69F8515-7CF4-48D6-9BA7-EEB3D74E5C94}"/>
              </a:ext>
            </a:extLst>
          </p:cNvPr>
          <p:cNvGrpSpPr/>
          <p:nvPr/>
        </p:nvGrpSpPr>
        <p:grpSpPr>
          <a:xfrm>
            <a:off x="3947192" y="1337838"/>
            <a:ext cx="1175040" cy="1481400"/>
            <a:chOff x="3947192" y="1337838"/>
            <a:chExt cx="1175040" cy="14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F8E4519-A71E-4144-9A41-A356C46F8061}"/>
                    </a:ext>
                  </a:extLst>
                </p14:cNvPr>
                <p14:cNvContentPartPr/>
                <p14:nvPr/>
              </p14:nvContentPartPr>
              <p14:xfrm>
                <a:off x="3947192" y="2282478"/>
                <a:ext cx="430200" cy="5367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F8E4519-A71E-4144-9A41-A356C46F80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29192" y="2264838"/>
                  <a:ext cx="4658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B35510C-74DC-40DE-A52F-67F57786F2F5}"/>
                    </a:ext>
                  </a:extLst>
                </p14:cNvPr>
                <p14:cNvContentPartPr/>
                <p14:nvPr/>
              </p14:nvContentPartPr>
              <p14:xfrm>
                <a:off x="4185152" y="1919958"/>
                <a:ext cx="143640" cy="3186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B35510C-74DC-40DE-A52F-67F57786F2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67512" y="1901958"/>
                  <a:ext cx="179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925BE36-4714-419B-9F87-67F49701F439}"/>
                    </a:ext>
                  </a:extLst>
                </p14:cNvPr>
                <p14:cNvContentPartPr/>
                <p14:nvPr/>
              </p14:nvContentPartPr>
              <p14:xfrm>
                <a:off x="4292792" y="1697838"/>
                <a:ext cx="192600" cy="1875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925BE36-4714-419B-9F87-67F49701F43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74792" y="1680198"/>
                  <a:ext cx="228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6A47D158-1D45-469E-BC0C-2191C831CFDD}"/>
                    </a:ext>
                  </a:extLst>
                </p14:cNvPr>
                <p14:cNvContentPartPr/>
                <p14:nvPr/>
              </p14:nvContentPartPr>
              <p14:xfrm>
                <a:off x="4533632" y="1391118"/>
                <a:ext cx="156600" cy="2772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6A47D158-1D45-469E-BC0C-2191C831CFD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5992" y="1373478"/>
                  <a:ext cx="192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6189EBC-59BF-4ED2-B55E-AD8653001C6C}"/>
                    </a:ext>
                  </a:extLst>
                </p14:cNvPr>
                <p14:cNvContentPartPr/>
                <p14:nvPr/>
              </p14:nvContentPartPr>
              <p14:xfrm>
                <a:off x="4746392" y="1532238"/>
                <a:ext cx="19800" cy="302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6189EBC-59BF-4ED2-B55E-AD8653001C6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28752" y="1514598"/>
                  <a:ext cx="55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FBBCA8B5-5718-442E-9EB8-C9C5CD83EFE0}"/>
                    </a:ext>
                  </a:extLst>
                </p14:cNvPr>
                <p14:cNvContentPartPr/>
                <p14:nvPr/>
              </p14:nvContentPartPr>
              <p14:xfrm>
                <a:off x="4834592" y="1337838"/>
                <a:ext cx="134640" cy="2314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FBBCA8B5-5718-442E-9EB8-C9C5CD83EFE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16592" y="1319838"/>
                  <a:ext cx="170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55AD797-2D86-4B35-9365-A7FA23FBC023}"/>
                    </a:ext>
                  </a:extLst>
                </p14:cNvPr>
                <p14:cNvContentPartPr/>
                <p14:nvPr/>
              </p14:nvContentPartPr>
              <p14:xfrm>
                <a:off x="5103872" y="1437198"/>
                <a:ext cx="18360" cy="64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55AD797-2D86-4B35-9365-A7FA23FBC02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85872" y="1419198"/>
                  <a:ext cx="540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265F98F-0B9E-43AB-8D44-084351517A1D}"/>
              </a:ext>
            </a:extLst>
          </p:cNvPr>
          <p:cNvGrpSpPr/>
          <p:nvPr/>
        </p:nvGrpSpPr>
        <p:grpSpPr>
          <a:xfrm>
            <a:off x="2366432" y="2919318"/>
            <a:ext cx="237960" cy="347760"/>
            <a:chOff x="2366432" y="2919318"/>
            <a:chExt cx="2379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3E7A54-48DA-4779-A6FE-207F83FDB275}"/>
                    </a:ext>
                  </a:extLst>
                </p14:cNvPr>
                <p14:cNvContentPartPr/>
                <p14:nvPr/>
              </p14:nvContentPartPr>
              <p14:xfrm>
                <a:off x="2434112" y="2954238"/>
                <a:ext cx="84240" cy="3128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3E7A54-48DA-4779-A6FE-207F83FDB27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25472" y="2945238"/>
                  <a:ext cx="101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1643E85-E63B-42B8-9DB6-5480C440DFFC}"/>
                    </a:ext>
                  </a:extLst>
                </p14:cNvPr>
                <p14:cNvContentPartPr/>
                <p14:nvPr/>
              </p14:nvContentPartPr>
              <p14:xfrm>
                <a:off x="2366432" y="2919318"/>
                <a:ext cx="237960" cy="504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1643E85-E63B-42B8-9DB6-5480C440DF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57432" y="2910678"/>
                  <a:ext cx="255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D1EB7248-3545-4AE3-BAE9-EE1DA62B52C6}"/>
                    </a:ext>
                  </a:extLst>
                </p14:cNvPr>
                <p14:cNvContentPartPr/>
                <p14:nvPr/>
              </p14:nvContentPartPr>
              <p14:xfrm>
                <a:off x="2404952" y="3071238"/>
                <a:ext cx="181440" cy="338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D1EB7248-3545-4AE3-BAE9-EE1DA62B52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95952" y="3062238"/>
                  <a:ext cx="1990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04498E84-10F2-4B58-841A-A6BBB816CC8A}"/>
              </a:ext>
            </a:extLst>
          </p:cNvPr>
          <p:cNvGrpSpPr/>
          <p:nvPr/>
        </p:nvGrpSpPr>
        <p:grpSpPr>
          <a:xfrm>
            <a:off x="3448952" y="2941998"/>
            <a:ext cx="313200" cy="390960"/>
            <a:chOff x="3448952" y="2941998"/>
            <a:chExt cx="31320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42E4889-BDC5-4FA8-97EA-5259C80C3F6F}"/>
                    </a:ext>
                  </a:extLst>
                </p14:cNvPr>
                <p14:cNvContentPartPr/>
                <p14:nvPr/>
              </p14:nvContentPartPr>
              <p14:xfrm>
                <a:off x="3587912" y="2992398"/>
                <a:ext cx="75960" cy="3405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42E4889-BDC5-4FA8-97EA-5259C80C3F6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79272" y="2983398"/>
                  <a:ext cx="93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119C202D-3582-4B25-B553-1562504AB568}"/>
                    </a:ext>
                  </a:extLst>
                </p14:cNvPr>
                <p14:cNvContentPartPr/>
                <p14:nvPr/>
              </p14:nvContentPartPr>
              <p14:xfrm>
                <a:off x="3448952" y="2941998"/>
                <a:ext cx="313200" cy="511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119C202D-3582-4B25-B553-1562504AB5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39952" y="2933358"/>
                  <a:ext cx="3308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5ECA70E-0E90-446C-AAD0-4A92C78471E3}"/>
              </a:ext>
            </a:extLst>
          </p:cNvPr>
          <p:cNvGrpSpPr/>
          <p:nvPr/>
        </p:nvGrpSpPr>
        <p:grpSpPr>
          <a:xfrm>
            <a:off x="4765472" y="2869998"/>
            <a:ext cx="315000" cy="400320"/>
            <a:chOff x="4765472" y="2869998"/>
            <a:chExt cx="31500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2D477FB8-30C2-429B-88D9-06929897F09F}"/>
                    </a:ext>
                  </a:extLst>
                </p14:cNvPr>
                <p14:cNvContentPartPr/>
                <p14:nvPr/>
              </p14:nvContentPartPr>
              <p14:xfrm>
                <a:off x="4850432" y="2930838"/>
                <a:ext cx="76680" cy="3394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2D477FB8-30C2-429B-88D9-06929897F0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41792" y="2921838"/>
                  <a:ext cx="94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D950D0DA-854A-4075-B005-0F78BF98B25B}"/>
                    </a:ext>
                  </a:extLst>
                </p14:cNvPr>
                <p14:cNvContentPartPr/>
                <p14:nvPr/>
              </p14:nvContentPartPr>
              <p14:xfrm>
                <a:off x="4797152" y="2869998"/>
                <a:ext cx="283320" cy="3744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D950D0DA-854A-4075-B005-0F78BF98B25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88512" y="2861358"/>
                  <a:ext cx="300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098D6E9-C960-417D-924A-7D4DE32F25EE}"/>
                    </a:ext>
                  </a:extLst>
                </p14:cNvPr>
                <p14:cNvContentPartPr/>
                <p14:nvPr/>
              </p14:nvContentPartPr>
              <p14:xfrm>
                <a:off x="4765472" y="3025158"/>
                <a:ext cx="189360" cy="2088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098D6E9-C960-417D-924A-7D4DE32F25E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56832" y="3016518"/>
                  <a:ext cx="207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B2D3372-E6BF-4797-8AAA-CC47C51854FD}"/>
              </a:ext>
            </a:extLst>
          </p:cNvPr>
          <p:cNvGrpSpPr/>
          <p:nvPr/>
        </p:nvGrpSpPr>
        <p:grpSpPr>
          <a:xfrm>
            <a:off x="4458752" y="3010038"/>
            <a:ext cx="246600" cy="345600"/>
            <a:chOff x="4458752" y="3010038"/>
            <a:chExt cx="2466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53606C5D-ECB1-4BF2-926E-A7093A18464C}"/>
                    </a:ext>
                  </a:extLst>
                </p14:cNvPr>
                <p14:cNvContentPartPr/>
                <p14:nvPr/>
              </p14:nvContentPartPr>
              <p14:xfrm>
                <a:off x="4568552" y="3030558"/>
                <a:ext cx="42840" cy="3250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53606C5D-ECB1-4BF2-926E-A7093A1846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59552" y="3021558"/>
                  <a:ext cx="60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9D908097-72C0-4574-8C50-4EA4C936B670}"/>
                    </a:ext>
                  </a:extLst>
                </p14:cNvPr>
                <p14:cNvContentPartPr/>
                <p14:nvPr/>
              </p14:nvContentPartPr>
              <p14:xfrm>
                <a:off x="4458752" y="3010038"/>
                <a:ext cx="246600" cy="93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9D908097-72C0-4574-8C50-4EA4C936B67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50112" y="3001398"/>
                  <a:ext cx="2642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27DCED0-C9F3-4787-A82C-BA0792619019}"/>
              </a:ext>
            </a:extLst>
          </p:cNvPr>
          <p:cNvGrpSpPr/>
          <p:nvPr/>
        </p:nvGrpSpPr>
        <p:grpSpPr>
          <a:xfrm>
            <a:off x="3055832" y="3037758"/>
            <a:ext cx="313200" cy="384840"/>
            <a:chOff x="3055832" y="3037758"/>
            <a:chExt cx="31320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84C8C82-E4BE-44EE-BED3-59EE226BE517}"/>
                    </a:ext>
                  </a:extLst>
                </p14:cNvPr>
                <p14:cNvContentPartPr/>
                <p14:nvPr/>
              </p14:nvContentPartPr>
              <p14:xfrm>
                <a:off x="3187952" y="3084198"/>
                <a:ext cx="50400" cy="3384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84C8C82-E4BE-44EE-BED3-59EE226BE51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78952" y="3075558"/>
                  <a:ext cx="68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B315356D-C308-4DFE-A890-8F37ED818E76}"/>
                    </a:ext>
                  </a:extLst>
                </p14:cNvPr>
                <p14:cNvContentPartPr/>
                <p14:nvPr/>
              </p14:nvContentPartPr>
              <p14:xfrm>
                <a:off x="3162752" y="3037758"/>
                <a:ext cx="206280" cy="1656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B315356D-C308-4DFE-A890-8F37ED818E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53752" y="3028758"/>
                  <a:ext cx="223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09A63750-F2EF-4401-9284-03A454A9AE6A}"/>
                    </a:ext>
                  </a:extLst>
                </p14:cNvPr>
                <p14:cNvContentPartPr/>
                <p14:nvPr/>
              </p14:nvContentPartPr>
              <p14:xfrm>
                <a:off x="3055832" y="3213798"/>
                <a:ext cx="263520" cy="367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09A63750-F2EF-4401-9284-03A454A9AE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46832" y="3204798"/>
                  <a:ext cx="2811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D3AB327E-73B3-4927-8954-E0A540504324}"/>
              </a:ext>
            </a:extLst>
          </p:cNvPr>
          <p:cNvGrpSpPr/>
          <p:nvPr/>
        </p:nvGrpSpPr>
        <p:grpSpPr>
          <a:xfrm>
            <a:off x="2726072" y="3562278"/>
            <a:ext cx="237960" cy="358920"/>
            <a:chOff x="2726072" y="3562278"/>
            <a:chExt cx="23796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77E41601-958D-4168-B7C3-0B728703A832}"/>
                    </a:ext>
                  </a:extLst>
                </p14:cNvPr>
                <p14:cNvContentPartPr/>
                <p14:nvPr/>
              </p14:nvContentPartPr>
              <p14:xfrm>
                <a:off x="2809952" y="3605478"/>
                <a:ext cx="12600" cy="3157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77E41601-958D-4168-B7C3-0B728703A83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05632" y="3601158"/>
                  <a:ext cx="21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CF3923BD-3B48-4FB0-9B9F-22BE82D036F9}"/>
                    </a:ext>
                  </a:extLst>
                </p14:cNvPr>
                <p14:cNvContentPartPr/>
                <p14:nvPr/>
              </p14:nvContentPartPr>
              <p14:xfrm>
                <a:off x="2754512" y="3562278"/>
                <a:ext cx="209520" cy="331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CF3923BD-3B48-4FB0-9B9F-22BE82D036F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50192" y="3557958"/>
                  <a:ext cx="218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4E3BA806-3B43-49A6-9EC5-0240DD11CEAB}"/>
                    </a:ext>
                  </a:extLst>
                </p14:cNvPr>
                <p14:cNvContentPartPr/>
                <p14:nvPr/>
              </p14:nvContentPartPr>
              <p14:xfrm>
                <a:off x="2726072" y="3761358"/>
                <a:ext cx="204120" cy="900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4E3BA806-3B43-49A6-9EC5-0240DD11CE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21752" y="3757038"/>
                  <a:ext cx="21276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F039DDAA-9C25-4FB6-AFF1-ACDC06F9C350}"/>
              </a:ext>
            </a:extLst>
          </p:cNvPr>
          <p:cNvGrpSpPr/>
          <p:nvPr/>
        </p:nvGrpSpPr>
        <p:grpSpPr>
          <a:xfrm>
            <a:off x="1717352" y="3917238"/>
            <a:ext cx="817920" cy="697680"/>
            <a:chOff x="1717352" y="3917238"/>
            <a:chExt cx="81792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4D34363-5664-4EE1-B8DA-280AD43F509B}"/>
                    </a:ext>
                  </a:extLst>
                </p14:cNvPr>
                <p14:cNvContentPartPr/>
                <p14:nvPr/>
              </p14:nvContentPartPr>
              <p14:xfrm>
                <a:off x="2200112" y="3917238"/>
                <a:ext cx="335160" cy="2599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4D34363-5664-4EE1-B8DA-280AD43F50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95792" y="3912918"/>
                  <a:ext cx="343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97045F98-85C1-4A99-A9D8-33B241886013}"/>
                    </a:ext>
                  </a:extLst>
                </p14:cNvPr>
                <p14:cNvContentPartPr/>
                <p14:nvPr/>
              </p14:nvContentPartPr>
              <p14:xfrm>
                <a:off x="1888352" y="4207758"/>
                <a:ext cx="44280" cy="4071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97045F98-85C1-4A99-A9D8-33B24188601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84032" y="4203438"/>
                  <a:ext cx="529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0641FFC-BEA3-4627-AB2E-2266E17817B4}"/>
                    </a:ext>
                  </a:extLst>
                </p14:cNvPr>
                <p14:cNvContentPartPr/>
                <p14:nvPr/>
              </p14:nvContentPartPr>
              <p14:xfrm>
                <a:off x="1717352" y="4179318"/>
                <a:ext cx="299520" cy="550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0641FFC-BEA3-4627-AB2E-2266E17817B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13032" y="4174998"/>
                  <a:ext cx="30816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CBAC3C5-3ADE-4168-8DEF-6163797AE4BD}"/>
              </a:ext>
            </a:extLst>
          </p:cNvPr>
          <p:cNvGrpSpPr/>
          <p:nvPr/>
        </p:nvGrpSpPr>
        <p:grpSpPr>
          <a:xfrm>
            <a:off x="3977072" y="3291918"/>
            <a:ext cx="200160" cy="615960"/>
            <a:chOff x="3977072" y="3291918"/>
            <a:chExt cx="20016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1D7CD19B-357F-48B9-9B96-E0A1428BE295}"/>
                    </a:ext>
                  </a:extLst>
                </p14:cNvPr>
                <p14:cNvContentPartPr/>
                <p14:nvPr/>
              </p14:nvContentPartPr>
              <p14:xfrm>
                <a:off x="4047992" y="3291918"/>
                <a:ext cx="34920" cy="55188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1D7CD19B-357F-48B9-9B96-E0A1428BE29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43672" y="3287598"/>
                  <a:ext cx="435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DBC2692C-2955-458E-B585-002FBA741DE0}"/>
                    </a:ext>
                  </a:extLst>
                </p14:cNvPr>
                <p14:cNvContentPartPr/>
                <p14:nvPr/>
              </p14:nvContentPartPr>
              <p14:xfrm>
                <a:off x="3977072" y="3708438"/>
                <a:ext cx="200160" cy="1994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DBC2692C-2955-458E-B585-002FBA741DE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72752" y="3704118"/>
                  <a:ext cx="2088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3515F2BD-96C2-4F0D-9E7C-BDB8054931A2}"/>
                  </a:ext>
                </a:extLst>
              </p14:cNvPr>
              <p14:cNvContentPartPr/>
              <p14:nvPr/>
            </p14:nvContentPartPr>
            <p14:xfrm>
              <a:off x="3886352" y="4278318"/>
              <a:ext cx="379440" cy="246960"/>
            </p14:xfrm>
          </p:contentPart>
        </mc:Choice>
        <mc:Fallback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3515F2BD-96C2-4F0D-9E7C-BDB8054931A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882032" y="4273998"/>
                <a:ext cx="38808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3F78BD7D-CC11-49B1-AE20-F100D3E27928}"/>
              </a:ext>
            </a:extLst>
          </p:cNvPr>
          <p:cNvGrpSpPr/>
          <p:nvPr/>
        </p:nvGrpSpPr>
        <p:grpSpPr>
          <a:xfrm>
            <a:off x="4756472" y="4009398"/>
            <a:ext cx="303120" cy="456480"/>
            <a:chOff x="4756472" y="4009398"/>
            <a:chExt cx="30312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5D134971-C890-4EFA-9F06-DA84503F632A}"/>
                    </a:ext>
                  </a:extLst>
                </p14:cNvPr>
                <p14:cNvContentPartPr/>
                <p14:nvPr/>
              </p14:nvContentPartPr>
              <p14:xfrm>
                <a:off x="4888952" y="4067718"/>
                <a:ext cx="70560" cy="39816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5D134971-C890-4EFA-9F06-DA84503F632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84632" y="4063398"/>
                  <a:ext cx="79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435850C-1C31-4481-91CD-EC12D4FB57C4}"/>
                    </a:ext>
                  </a:extLst>
                </p14:cNvPr>
                <p14:cNvContentPartPr/>
                <p14:nvPr/>
              </p14:nvContentPartPr>
              <p14:xfrm>
                <a:off x="4756472" y="4009398"/>
                <a:ext cx="303120" cy="435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435850C-1C31-4481-91CD-EC12D4FB57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52152" y="4005078"/>
                  <a:ext cx="3117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CE40F55-FA5E-4398-9255-C71A2E3B502F}"/>
              </a:ext>
            </a:extLst>
          </p:cNvPr>
          <p:cNvGrpSpPr/>
          <p:nvPr/>
        </p:nvGrpSpPr>
        <p:grpSpPr>
          <a:xfrm>
            <a:off x="5874272" y="4098318"/>
            <a:ext cx="779040" cy="257760"/>
            <a:chOff x="5874272" y="4098318"/>
            <a:chExt cx="77904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945A2363-B4DF-4D87-A1B4-238504B06A04}"/>
                    </a:ext>
                  </a:extLst>
                </p14:cNvPr>
                <p14:cNvContentPartPr/>
                <p14:nvPr/>
              </p14:nvContentPartPr>
              <p14:xfrm>
                <a:off x="5874272" y="4264638"/>
                <a:ext cx="342000" cy="6012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945A2363-B4DF-4D87-A1B4-238504B06A0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69952" y="4260318"/>
                  <a:ext cx="350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A46F6124-E809-4FE3-A40C-CFC9D0030873}"/>
                    </a:ext>
                  </a:extLst>
                </p14:cNvPr>
                <p14:cNvContentPartPr/>
                <p14:nvPr/>
              </p14:nvContentPartPr>
              <p14:xfrm>
                <a:off x="6290432" y="4098318"/>
                <a:ext cx="362880" cy="2577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A46F6124-E809-4FE3-A40C-CFC9D003087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86112" y="4093998"/>
                  <a:ext cx="37152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E64A0FBC-74B0-4D9C-9709-10CCBB5079E7}"/>
                  </a:ext>
                </a:extLst>
              </p14:cNvPr>
              <p14:cNvContentPartPr/>
              <p14:nvPr/>
            </p14:nvContentPartPr>
            <p14:xfrm>
              <a:off x="7611632" y="3923358"/>
              <a:ext cx="25200" cy="425880"/>
            </p14:xfrm>
          </p:contentPart>
        </mc:Choice>
        <mc:Fallback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E64A0FBC-74B0-4D9C-9709-10CCBB5079E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575992" y="3851358"/>
                <a:ext cx="968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0198E3EB-5615-4E7A-A7D0-50BDA1C869AF}"/>
                  </a:ext>
                </a:extLst>
              </p14:cNvPr>
              <p14:cNvContentPartPr/>
              <p14:nvPr/>
            </p14:nvContentPartPr>
            <p14:xfrm>
              <a:off x="7336592" y="3906438"/>
              <a:ext cx="448560" cy="20520"/>
            </p14:xfrm>
          </p:contentPart>
        </mc:Choice>
        <mc:Fallback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0198E3EB-5615-4E7A-A7D0-50BDA1C869A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300592" y="3834438"/>
                <a:ext cx="520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8CB8651B-E01B-4B37-86B3-54450119BFC0}"/>
                  </a:ext>
                </a:extLst>
              </p14:cNvPr>
              <p14:cNvContentPartPr/>
              <p14:nvPr/>
            </p14:nvContentPartPr>
            <p14:xfrm>
              <a:off x="6907472" y="3521958"/>
              <a:ext cx="1482840" cy="1215360"/>
            </p14:xfrm>
          </p:contentPart>
        </mc:Choice>
        <mc:Fallback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8CB8651B-E01B-4B37-86B3-54450119BFC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871472" y="3450318"/>
                <a:ext cx="155448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61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346B19-4708-42F9-A291-4F7CEDCF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1" y="993434"/>
            <a:ext cx="11335755" cy="1532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9983F-BB95-4A85-BD3D-1CB579669FD0}"/>
              </a:ext>
            </a:extLst>
          </p:cNvPr>
          <p:cNvSpPr txBox="1"/>
          <p:nvPr/>
        </p:nvSpPr>
        <p:spPr>
          <a:xfrm>
            <a:off x="445417" y="53177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COMPUTE….</a:t>
            </a:r>
            <a:endParaRPr lang="en-GB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95547CED-F195-476A-B536-A13D1273F4B5}"/>
                  </a:ext>
                </a:extLst>
              </p14:cNvPr>
              <p14:cNvContentPartPr/>
              <p14:nvPr/>
            </p14:nvContentPartPr>
            <p14:xfrm>
              <a:off x="4252832" y="1659318"/>
              <a:ext cx="254520" cy="4078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95547CED-F195-476A-B536-A13D1273F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192" y="1587318"/>
                <a:ext cx="326160" cy="5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F8DAE6-8DE3-41A9-BB18-BBC225D9BE95}"/>
              </a:ext>
            </a:extLst>
          </p:cNvPr>
          <p:cNvGrpSpPr/>
          <p:nvPr/>
        </p:nvGrpSpPr>
        <p:grpSpPr>
          <a:xfrm>
            <a:off x="1957472" y="2018958"/>
            <a:ext cx="204840" cy="363240"/>
            <a:chOff x="1957472" y="2018958"/>
            <a:chExt cx="2048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358EDD9-0B3E-46EC-982F-B647120BB3EA}"/>
                    </a:ext>
                  </a:extLst>
                </p14:cNvPr>
                <p14:cNvContentPartPr/>
                <p14:nvPr/>
              </p14:nvContentPartPr>
              <p14:xfrm>
                <a:off x="2029112" y="2083038"/>
                <a:ext cx="29880" cy="2991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358EDD9-0B3E-46EC-982F-B647120BB3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4792" y="2078718"/>
                  <a:ext cx="38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4BC3617-BACF-4E0B-AF0A-4A204EEB6512}"/>
                    </a:ext>
                  </a:extLst>
                </p14:cNvPr>
                <p14:cNvContentPartPr/>
                <p14:nvPr/>
              </p14:nvContentPartPr>
              <p14:xfrm>
                <a:off x="1957472" y="2018958"/>
                <a:ext cx="204840" cy="41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4BC3617-BACF-4E0B-AF0A-4A204EEB65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53152" y="2014638"/>
                  <a:ext cx="213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6BA0777-18F7-46C5-8DC6-3F441F873CC7}"/>
                    </a:ext>
                  </a:extLst>
                </p14:cNvPr>
                <p14:cNvContentPartPr/>
                <p14:nvPr/>
              </p14:nvContentPartPr>
              <p14:xfrm>
                <a:off x="1988432" y="2213358"/>
                <a:ext cx="133920" cy="129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6BA0777-18F7-46C5-8DC6-3F441F873C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4112" y="2209038"/>
                  <a:ext cx="1425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092E460-AFD3-498F-8AE7-3AA02B1B5248}"/>
              </a:ext>
            </a:extLst>
          </p:cNvPr>
          <p:cNvGrpSpPr/>
          <p:nvPr/>
        </p:nvGrpSpPr>
        <p:grpSpPr>
          <a:xfrm>
            <a:off x="2531312" y="2074398"/>
            <a:ext cx="183600" cy="333000"/>
            <a:chOff x="2531312" y="2074398"/>
            <a:chExt cx="18360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89A6CEA-DB01-46D9-B3DA-2A7F3CD7F445}"/>
                    </a:ext>
                  </a:extLst>
                </p14:cNvPr>
                <p14:cNvContentPartPr/>
                <p14:nvPr/>
              </p14:nvContentPartPr>
              <p14:xfrm>
                <a:off x="2573432" y="2096718"/>
                <a:ext cx="53640" cy="3106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89A6CEA-DB01-46D9-B3DA-2A7F3CD7F4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69112" y="2092398"/>
                  <a:ext cx="62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0B4816E-8963-4E97-8CB3-21FADE4E2C8C}"/>
                    </a:ext>
                  </a:extLst>
                </p14:cNvPr>
                <p14:cNvContentPartPr/>
                <p14:nvPr/>
              </p14:nvContentPartPr>
              <p14:xfrm>
                <a:off x="2531312" y="2074398"/>
                <a:ext cx="183600" cy="187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0B4816E-8963-4E97-8CB3-21FADE4E2C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26992" y="2070078"/>
                  <a:ext cx="192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DD4203C-68BF-47AC-9F75-4393C55D8205}"/>
                    </a:ext>
                  </a:extLst>
                </p14:cNvPr>
                <p14:cNvContentPartPr/>
                <p14:nvPr/>
              </p14:nvContentPartPr>
              <p14:xfrm>
                <a:off x="2556512" y="2224158"/>
                <a:ext cx="138600" cy="482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DD4203C-68BF-47AC-9F75-4393C55D82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2192" y="2219838"/>
                  <a:ext cx="14724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410459-EBDC-49B7-8887-34BCDCFC782B}"/>
              </a:ext>
            </a:extLst>
          </p:cNvPr>
          <p:cNvGrpSpPr/>
          <p:nvPr/>
        </p:nvGrpSpPr>
        <p:grpSpPr>
          <a:xfrm>
            <a:off x="3076712" y="2103918"/>
            <a:ext cx="176760" cy="281160"/>
            <a:chOff x="3076712" y="2103918"/>
            <a:chExt cx="17676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3258843-E7E2-4624-A2A8-735944C32595}"/>
                    </a:ext>
                  </a:extLst>
                </p14:cNvPr>
                <p14:cNvContentPartPr/>
                <p14:nvPr/>
              </p14:nvContentPartPr>
              <p14:xfrm>
                <a:off x="3145112" y="2121198"/>
                <a:ext cx="39240" cy="2638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3258843-E7E2-4624-A2A8-735944C325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40792" y="2116878"/>
                  <a:ext cx="47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6718CDF-D2C7-446F-BDB1-F1F3B22DEE88}"/>
                    </a:ext>
                  </a:extLst>
                </p14:cNvPr>
                <p14:cNvContentPartPr/>
                <p14:nvPr/>
              </p14:nvContentPartPr>
              <p14:xfrm>
                <a:off x="3076712" y="2103918"/>
                <a:ext cx="176760" cy="219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6718CDF-D2C7-446F-BDB1-F1F3B22DEE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72392" y="2099598"/>
                  <a:ext cx="1854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0FFA8BC-9AE3-422A-A534-3E180AD547EA}"/>
              </a:ext>
            </a:extLst>
          </p:cNvPr>
          <p:cNvGrpSpPr/>
          <p:nvPr/>
        </p:nvGrpSpPr>
        <p:grpSpPr>
          <a:xfrm>
            <a:off x="3793832" y="2094198"/>
            <a:ext cx="227160" cy="274680"/>
            <a:chOff x="3793832" y="2094198"/>
            <a:chExt cx="22716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2BC1CD2-7498-4C0B-AAD2-5668D93AC2D2}"/>
                    </a:ext>
                  </a:extLst>
                </p14:cNvPr>
                <p14:cNvContentPartPr/>
                <p14:nvPr/>
              </p14:nvContentPartPr>
              <p14:xfrm>
                <a:off x="3897872" y="2094198"/>
                <a:ext cx="57960" cy="2746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2BC1CD2-7498-4C0B-AAD2-5668D93AC2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3552" y="2089878"/>
                  <a:ext cx="66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AEF35D71-2C2C-4B11-9591-2393EE0ACB74}"/>
                    </a:ext>
                  </a:extLst>
                </p14:cNvPr>
                <p14:cNvContentPartPr/>
                <p14:nvPr/>
              </p14:nvContentPartPr>
              <p14:xfrm>
                <a:off x="3793832" y="2134158"/>
                <a:ext cx="227160" cy="201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AEF35D71-2C2C-4B11-9591-2393EE0ACB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89512" y="2129838"/>
                  <a:ext cx="2358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586F36D-A011-4525-99FD-3DDBFF26D126}"/>
              </a:ext>
            </a:extLst>
          </p:cNvPr>
          <p:cNvGrpSpPr/>
          <p:nvPr/>
        </p:nvGrpSpPr>
        <p:grpSpPr>
          <a:xfrm>
            <a:off x="5645672" y="2054958"/>
            <a:ext cx="181440" cy="285480"/>
            <a:chOff x="5645672" y="2054958"/>
            <a:chExt cx="1814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B3119AFC-6B71-46F3-AB2C-BB5277D4C07C}"/>
                    </a:ext>
                  </a:extLst>
                </p14:cNvPr>
                <p14:cNvContentPartPr/>
                <p14:nvPr/>
              </p14:nvContentPartPr>
              <p14:xfrm>
                <a:off x="5668712" y="2085198"/>
                <a:ext cx="50760" cy="2552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B3119AFC-6B71-46F3-AB2C-BB5277D4C0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64392" y="2080878"/>
                  <a:ext cx="59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C1D6CD7C-A346-4BB7-B77B-51BD06B1D8F3}"/>
                    </a:ext>
                  </a:extLst>
                </p14:cNvPr>
                <p14:cNvContentPartPr/>
                <p14:nvPr/>
              </p14:nvContentPartPr>
              <p14:xfrm>
                <a:off x="5645672" y="2054958"/>
                <a:ext cx="181440" cy="248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C1D6CD7C-A346-4BB7-B77B-51BD06B1D8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41352" y="2050638"/>
                  <a:ext cx="1900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34919A9-3461-4F6C-B7EE-703D1F5B39E5}"/>
              </a:ext>
            </a:extLst>
          </p:cNvPr>
          <p:cNvGrpSpPr/>
          <p:nvPr/>
        </p:nvGrpSpPr>
        <p:grpSpPr>
          <a:xfrm>
            <a:off x="4732712" y="2011398"/>
            <a:ext cx="218160" cy="335160"/>
            <a:chOff x="4732712" y="2011398"/>
            <a:chExt cx="21816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C56AF7B-C170-4B22-9101-9839D75826CA}"/>
                    </a:ext>
                  </a:extLst>
                </p14:cNvPr>
                <p14:cNvContentPartPr/>
                <p14:nvPr/>
              </p14:nvContentPartPr>
              <p14:xfrm>
                <a:off x="4840352" y="2057118"/>
                <a:ext cx="56880" cy="2894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C56AF7B-C170-4B22-9101-9839D75826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36032" y="2052798"/>
                  <a:ext cx="65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1F55A03-7736-43A3-8D6E-B5AC5152B215}"/>
                    </a:ext>
                  </a:extLst>
                </p14:cNvPr>
                <p14:cNvContentPartPr/>
                <p14:nvPr/>
              </p14:nvContentPartPr>
              <p14:xfrm>
                <a:off x="4755392" y="2011398"/>
                <a:ext cx="195480" cy="104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1F55A03-7736-43A3-8D6E-B5AC5152B2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51072" y="2007078"/>
                  <a:ext cx="204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EFDDFAE-6114-4B7D-9A96-3EE4FAB12F73}"/>
                    </a:ext>
                  </a:extLst>
                </p14:cNvPr>
                <p14:cNvContentPartPr/>
                <p14:nvPr/>
              </p14:nvContentPartPr>
              <p14:xfrm>
                <a:off x="4732712" y="2147838"/>
                <a:ext cx="146160" cy="442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EFDDFAE-6114-4B7D-9A96-3EE4FAB12F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28392" y="2143518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C156D8D7-4E88-429C-9E04-0C1FF4F5DCF2}"/>
                    </a:ext>
                  </a:extLst>
                </p14:cNvPr>
                <p14:cNvContentPartPr/>
                <p14:nvPr/>
              </p14:nvContentPartPr>
              <p14:xfrm>
                <a:off x="4801472" y="2099958"/>
                <a:ext cx="138240" cy="331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C156D8D7-4E88-429C-9E04-0C1FF4F5DC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97152" y="2095638"/>
                  <a:ext cx="1468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5F89827-147D-4C27-984B-7A3A726263F2}"/>
                  </a:ext>
                </a:extLst>
              </p14:cNvPr>
              <p14:cNvContentPartPr/>
              <p14:nvPr/>
            </p14:nvContentPartPr>
            <p14:xfrm>
              <a:off x="3696632" y="1839318"/>
              <a:ext cx="18360" cy="1044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5F89827-147D-4C27-984B-7A3A726263F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92312" y="1834998"/>
                <a:ext cx="2700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6C9803-B7A7-4E18-80EF-9063ABD70905}"/>
              </a:ext>
            </a:extLst>
          </p:cNvPr>
          <p:cNvGrpSpPr/>
          <p:nvPr/>
        </p:nvGrpSpPr>
        <p:grpSpPr>
          <a:xfrm>
            <a:off x="3603392" y="2087718"/>
            <a:ext cx="215640" cy="421920"/>
            <a:chOff x="3603392" y="2087718"/>
            <a:chExt cx="21564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2C9FF73-DD5F-4919-BAB9-D119E9847994}"/>
                    </a:ext>
                  </a:extLst>
                </p14:cNvPr>
                <p14:cNvContentPartPr/>
                <p14:nvPr/>
              </p14:nvContentPartPr>
              <p14:xfrm>
                <a:off x="3641192" y="2236758"/>
                <a:ext cx="64800" cy="2728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2C9FF73-DD5F-4919-BAB9-D119E984799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2552" y="2228118"/>
                  <a:ext cx="82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5B821E15-11D6-40D2-90F0-7A06A0732AD8}"/>
                    </a:ext>
                  </a:extLst>
                </p14:cNvPr>
                <p14:cNvContentPartPr/>
                <p14:nvPr/>
              </p14:nvContentPartPr>
              <p14:xfrm>
                <a:off x="3603392" y="2127678"/>
                <a:ext cx="199800" cy="590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5B821E15-11D6-40D2-90F0-7A06A0732A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94752" y="2119038"/>
                  <a:ext cx="217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E7AF85C-9CE3-43EA-B72A-B6721FE8049E}"/>
                    </a:ext>
                  </a:extLst>
                </p14:cNvPr>
                <p14:cNvContentPartPr/>
                <p14:nvPr/>
              </p14:nvContentPartPr>
              <p14:xfrm>
                <a:off x="3616352" y="2283198"/>
                <a:ext cx="202680" cy="237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E7AF85C-9CE3-43EA-B72A-B6721FE8049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7352" y="2274198"/>
                  <a:ext cx="22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89B56D2A-31E0-4DAA-B363-8032BCD3F2BE}"/>
                    </a:ext>
                  </a:extLst>
                </p14:cNvPr>
                <p14:cNvContentPartPr/>
                <p14:nvPr/>
              </p14:nvContentPartPr>
              <p14:xfrm>
                <a:off x="3681872" y="2087718"/>
                <a:ext cx="111240" cy="237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89B56D2A-31E0-4DAA-B363-8032BCD3F2B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73232" y="2078718"/>
                  <a:ext cx="1288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B25AA669-F67D-4A97-9EB7-0472E54F4DE6}"/>
              </a:ext>
            </a:extLst>
          </p:cNvPr>
          <p:cNvGrpSpPr/>
          <p:nvPr/>
        </p:nvGrpSpPr>
        <p:grpSpPr>
          <a:xfrm>
            <a:off x="5383232" y="2078358"/>
            <a:ext cx="403200" cy="464760"/>
            <a:chOff x="5383232" y="2078358"/>
            <a:chExt cx="40320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4669FF4-251A-4241-8BB0-B82FF16EC04E}"/>
                    </a:ext>
                  </a:extLst>
                </p14:cNvPr>
                <p14:cNvContentPartPr/>
                <p14:nvPr/>
              </p14:nvContentPartPr>
              <p14:xfrm>
                <a:off x="5542352" y="2078358"/>
                <a:ext cx="244080" cy="2509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4669FF4-251A-4241-8BB0-B82FF16EC0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33352" y="2069718"/>
                  <a:ext cx="261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5AFA8EF-4227-4131-A143-9CBA996743C9}"/>
                    </a:ext>
                  </a:extLst>
                </p14:cNvPr>
                <p14:cNvContentPartPr/>
                <p14:nvPr/>
              </p14:nvContentPartPr>
              <p14:xfrm>
                <a:off x="5436512" y="2242518"/>
                <a:ext cx="36720" cy="3006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5AFA8EF-4227-4131-A143-9CBA996743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7512" y="2233518"/>
                  <a:ext cx="54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2D749587-BDD6-43EC-AEE8-838779874FB3}"/>
                    </a:ext>
                  </a:extLst>
                </p14:cNvPr>
                <p14:cNvContentPartPr/>
                <p14:nvPr/>
              </p14:nvContentPartPr>
              <p14:xfrm>
                <a:off x="5385392" y="2242158"/>
                <a:ext cx="150120" cy="1188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2D749587-BDD6-43EC-AEE8-838779874FB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76392" y="2233158"/>
                  <a:ext cx="167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76625248-A8DC-4343-9011-DCE22F965BD6}"/>
                    </a:ext>
                  </a:extLst>
                </p14:cNvPr>
                <p14:cNvContentPartPr/>
                <p14:nvPr/>
              </p14:nvContentPartPr>
              <p14:xfrm>
                <a:off x="5383232" y="2394078"/>
                <a:ext cx="173520" cy="9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76625248-A8DC-4343-9011-DCE22F965B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74592" y="2385438"/>
                  <a:ext cx="1911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BFACE6D-620A-49E8-A43B-17B5AF96D6D1}"/>
              </a:ext>
            </a:extLst>
          </p:cNvPr>
          <p:cNvGrpSpPr/>
          <p:nvPr/>
        </p:nvGrpSpPr>
        <p:grpSpPr>
          <a:xfrm>
            <a:off x="2227472" y="2543838"/>
            <a:ext cx="193680" cy="350280"/>
            <a:chOff x="2227472" y="2543838"/>
            <a:chExt cx="19368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D3255637-F9E7-4EB5-9AA1-80E984674AAA}"/>
                    </a:ext>
                  </a:extLst>
                </p14:cNvPr>
                <p14:cNvContentPartPr/>
                <p14:nvPr/>
              </p14:nvContentPartPr>
              <p14:xfrm>
                <a:off x="2272472" y="2582718"/>
                <a:ext cx="43200" cy="3114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D3255637-F9E7-4EB5-9AA1-80E984674A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63472" y="2574078"/>
                  <a:ext cx="60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4DF68B77-8D2B-4DE8-9B0E-97561F567F05}"/>
                    </a:ext>
                  </a:extLst>
                </p14:cNvPr>
                <p14:cNvContentPartPr/>
                <p14:nvPr/>
              </p14:nvContentPartPr>
              <p14:xfrm>
                <a:off x="2227472" y="2543838"/>
                <a:ext cx="192600" cy="2304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4DF68B77-8D2B-4DE8-9B0E-97561F567F0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18832" y="2534838"/>
                  <a:ext cx="210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11720132-F045-48DF-912B-4D1C5C938CD0}"/>
                    </a:ext>
                  </a:extLst>
                </p14:cNvPr>
                <p14:cNvContentPartPr/>
                <p14:nvPr/>
              </p14:nvContentPartPr>
              <p14:xfrm>
                <a:off x="2254112" y="2739318"/>
                <a:ext cx="167040" cy="421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11720132-F045-48DF-912B-4D1C5C938CD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45112" y="2730318"/>
                  <a:ext cx="18468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5B99FDCD-DAE0-44BF-8729-732169164237}"/>
              </a:ext>
            </a:extLst>
          </p:cNvPr>
          <p:cNvGrpSpPr/>
          <p:nvPr/>
        </p:nvGrpSpPr>
        <p:grpSpPr>
          <a:xfrm>
            <a:off x="3371552" y="2554278"/>
            <a:ext cx="198360" cy="310680"/>
            <a:chOff x="3371552" y="2554278"/>
            <a:chExt cx="1983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727A572-C7FE-4BE4-AB65-D6E067BF1427}"/>
                    </a:ext>
                  </a:extLst>
                </p14:cNvPr>
                <p14:cNvContentPartPr/>
                <p14:nvPr/>
              </p14:nvContentPartPr>
              <p14:xfrm>
                <a:off x="3462632" y="2584158"/>
                <a:ext cx="23040" cy="2808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727A572-C7FE-4BE4-AB65-D6E067BF142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53632" y="2575158"/>
                  <a:ext cx="40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8B514946-30A3-4D8C-87D6-E09A0B6F3141}"/>
                    </a:ext>
                  </a:extLst>
                </p14:cNvPr>
                <p14:cNvContentPartPr/>
                <p14:nvPr/>
              </p14:nvContentPartPr>
              <p14:xfrm>
                <a:off x="3371552" y="2554278"/>
                <a:ext cx="198360" cy="288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8B514946-30A3-4D8C-87D6-E09A0B6F31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62552" y="2545278"/>
                  <a:ext cx="2160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E3C3AA95-76B7-4354-BE2B-984C54B8D717}"/>
              </a:ext>
            </a:extLst>
          </p:cNvPr>
          <p:cNvGrpSpPr/>
          <p:nvPr/>
        </p:nvGrpSpPr>
        <p:grpSpPr>
          <a:xfrm>
            <a:off x="5036552" y="2560038"/>
            <a:ext cx="227520" cy="273240"/>
            <a:chOff x="5036552" y="2560038"/>
            <a:chExt cx="22752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88387A04-E006-4C21-A38F-85CBE23FAE44}"/>
                    </a:ext>
                  </a:extLst>
                </p14:cNvPr>
                <p14:cNvContentPartPr/>
                <p14:nvPr/>
              </p14:nvContentPartPr>
              <p14:xfrm>
                <a:off x="5140232" y="2601078"/>
                <a:ext cx="46800" cy="23220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88387A04-E006-4C21-A38F-85CBE23FAE4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31232" y="2592078"/>
                  <a:ext cx="64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9E99157F-4010-49A4-9703-1B6078B5AA04}"/>
                    </a:ext>
                  </a:extLst>
                </p14:cNvPr>
                <p14:cNvContentPartPr/>
                <p14:nvPr/>
              </p14:nvContentPartPr>
              <p14:xfrm>
                <a:off x="5036552" y="2560038"/>
                <a:ext cx="227520" cy="165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9E99157F-4010-49A4-9703-1B6078B5AA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27912" y="2551398"/>
                  <a:ext cx="2451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FD139A6B-A3DB-4A3A-BE37-9BC7D6FE52E0}"/>
              </a:ext>
            </a:extLst>
          </p:cNvPr>
          <p:cNvGrpSpPr/>
          <p:nvPr/>
        </p:nvGrpSpPr>
        <p:grpSpPr>
          <a:xfrm>
            <a:off x="1711232" y="3079878"/>
            <a:ext cx="376920" cy="343080"/>
            <a:chOff x="1711232" y="3079878"/>
            <a:chExt cx="37692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1225109-218F-4CD2-A41D-83C045DF5433}"/>
                    </a:ext>
                  </a:extLst>
                </p14:cNvPr>
                <p14:cNvContentPartPr/>
                <p14:nvPr/>
              </p14:nvContentPartPr>
              <p14:xfrm>
                <a:off x="1887992" y="3141438"/>
                <a:ext cx="21600" cy="2815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1225109-218F-4CD2-A41D-83C045DF54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870352" y="3123798"/>
                  <a:ext cx="57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96F14C-02C1-46FE-9184-DC90F2D8DE37}"/>
                    </a:ext>
                  </a:extLst>
                </p14:cNvPr>
                <p14:cNvContentPartPr/>
                <p14:nvPr/>
              </p14:nvContentPartPr>
              <p14:xfrm>
                <a:off x="1711232" y="3079878"/>
                <a:ext cx="376920" cy="2916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96F14C-02C1-46FE-9184-DC90F2D8DE3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93592" y="3062238"/>
                  <a:ext cx="4125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861E95F2-AE67-49E7-BD1A-724C159A0DAE}"/>
              </a:ext>
            </a:extLst>
          </p:cNvPr>
          <p:cNvGrpSpPr/>
          <p:nvPr/>
        </p:nvGrpSpPr>
        <p:grpSpPr>
          <a:xfrm>
            <a:off x="2814272" y="2545998"/>
            <a:ext cx="228600" cy="554400"/>
            <a:chOff x="2814272" y="2545998"/>
            <a:chExt cx="22860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E76872E5-EDED-4FAE-95E1-0B79926AE779}"/>
                    </a:ext>
                  </a:extLst>
                </p14:cNvPr>
                <p14:cNvContentPartPr/>
                <p14:nvPr/>
              </p14:nvContentPartPr>
              <p14:xfrm>
                <a:off x="2909312" y="2545998"/>
                <a:ext cx="29520" cy="5209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E76872E5-EDED-4FAE-95E1-0B79926AE7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91672" y="2527998"/>
                  <a:ext cx="651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633E1B7-58F3-405C-B1DD-192B9FE3FD8B}"/>
                    </a:ext>
                  </a:extLst>
                </p14:cNvPr>
                <p14:cNvContentPartPr/>
                <p14:nvPr/>
              </p14:nvContentPartPr>
              <p14:xfrm>
                <a:off x="2814272" y="3009318"/>
                <a:ext cx="228600" cy="910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633E1B7-58F3-405C-B1DD-192B9FE3FD8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96632" y="2991678"/>
                  <a:ext cx="2642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AF12A684-DC86-4B5D-956C-99F27068C692}"/>
              </a:ext>
            </a:extLst>
          </p:cNvPr>
          <p:cNvGrpSpPr/>
          <p:nvPr/>
        </p:nvGrpSpPr>
        <p:grpSpPr>
          <a:xfrm>
            <a:off x="2459312" y="3553998"/>
            <a:ext cx="370080" cy="356760"/>
            <a:chOff x="2459312" y="3553998"/>
            <a:chExt cx="37008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E285B94B-415E-4E9F-9B4D-7FE270D17BA4}"/>
                    </a:ext>
                  </a:extLst>
                </p14:cNvPr>
                <p14:cNvContentPartPr/>
                <p14:nvPr/>
              </p14:nvContentPartPr>
              <p14:xfrm>
                <a:off x="2674232" y="3601158"/>
                <a:ext cx="6480" cy="30960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E285B94B-415E-4E9F-9B4D-7FE270D17B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6232" y="3583158"/>
                  <a:ext cx="42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A0E7BE9-AA33-413C-8708-72DF7344D96F}"/>
                    </a:ext>
                  </a:extLst>
                </p14:cNvPr>
                <p14:cNvContentPartPr/>
                <p14:nvPr/>
              </p14:nvContentPartPr>
              <p14:xfrm>
                <a:off x="2459312" y="3553998"/>
                <a:ext cx="370080" cy="349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A0E7BE9-AA33-413C-8708-72DF7344D9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41312" y="3535998"/>
                  <a:ext cx="405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DA252EA-4F4B-4ABD-8544-F5ACAB544A3F}"/>
              </a:ext>
            </a:extLst>
          </p:cNvPr>
          <p:cNvGrpSpPr/>
          <p:nvPr/>
        </p:nvGrpSpPr>
        <p:grpSpPr>
          <a:xfrm>
            <a:off x="4758992" y="2909238"/>
            <a:ext cx="229680" cy="313920"/>
            <a:chOff x="4758992" y="2909238"/>
            <a:chExt cx="22968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EA54F240-E5F8-479D-8EC3-F9125C180C58}"/>
                    </a:ext>
                  </a:extLst>
                </p14:cNvPr>
                <p14:cNvContentPartPr/>
                <p14:nvPr/>
              </p14:nvContentPartPr>
              <p14:xfrm>
                <a:off x="4854032" y="2974398"/>
                <a:ext cx="18720" cy="2487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EA54F240-E5F8-479D-8EC3-F9125C180C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36032" y="2956758"/>
                  <a:ext cx="54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9F72C5C-9F10-4A48-87D3-43764D55E506}"/>
                    </a:ext>
                  </a:extLst>
                </p14:cNvPr>
                <p14:cNvContentPartPr/>
                <p14:nvPr/>
              </p14:nvContentPartPr>
              <p14:xfrm>
                <a:off x="4793912" y="2909238"/>
                <a:ext cx="194760" cy="115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9F72C5C-9F10-4A48-87D3-43764D55E50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272" y="2891598"/>
                  <a:ext cx="230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C1C75D9-CA80-4EE5-BFCF-8F428080FD7C}"/>
                    </a:ext>
                  </a:extLst>
                </p14:cNvPr>
                <p14:cNvContentPartPr/>
                <p14:nvPr/>
              </p14:nvContentPartPr>
              <p14:xfrm>
                <a:off x="4758992" y="3018318"/>
                <a:ext cx="198360" cy="154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C1C75D9-CA80-4EE5-BFCF-8F428080FD7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40992" y="3000318"/>
                  <a:ext cx="23400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83F3801B-8F17-4FFE-AB6E-6B0082F765B8}"/>
                  </a:ext>
                </a:extLst>
              </p14:cNvPr>
              <p14:cNvContentPartPr/>
              <p14:nvPr/>
            </p14:nvContentPartPr>
            <p14:xfrm>
              <a:off x="2285072" y="3379758"/>
              <a:ext cx="798120" cy="71460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83F3801B-8F17-4FFE-AB6E-6B0082F765B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276432" y="3371118"/>
                <a:ext cx="81576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AD007A7B-B0FE-48D1-961D-F7EBCD21B0A6}"/>
                  </a:ext>
                </a:extLst>
              </p14:cNvPr>
              <p14:cNvContentPartPr/>
              <p14:nvPr/>
            </p14:nvContentPartPr>
            <p14:xfrm>
              <a:off x="4501952" y="2749758"/>
              <a:ext cx="663840" cy="591840"/>
            </p14:xfrm>
          </p:contentPart>
        </mc:Choice>
        <mc:Fallback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AD007A7B-B0FE-48D1-961D-F7EBCD21B0A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492952" y="2740758"/>
                <a:ext cx="6814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3907D813-060B-44E9-83C3-022E2431A627}"/>
                  </a:ext>
                </a:extLst>
              </p14:cNvPr>
              <p14:cNvContentPartPr/>
              <p14:nvPr/>
            </p14:nvContentPartPr>
            <p14:xfrm>
              <a:off x="3828032" y="3188238"/>
              <a:ext cx="249840" cy="254160"/>
            </p14:xfrm>
          </p:contentPart>
        </mc:Choice>
        <mc:Fallback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3907D813-060B-44E9-83C3-022E2431A62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819032" y="3179598"/>
                <a:ext cx="26748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2FB0ACC7-A7D5-4BF4-8ADE-73D10FF5D320}"/>
              </a:ext>
            </a:extLst>
          </p:cNvPr>
          <p:cNvGrpSpPr/>
          <p:nvPr/>
        </p:nvGrpSpPr>
        <p:grpSpPr>
          <a:xfrm>
            <a:off x="3909392" y="3960078"/>
            <a:ext cx="517320" cy="665280"/>
            <a:chOff x="3909392" y="3960078"/>
            <a:chExt cx="51732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4D22AB3-0D52-4769-AF05-95A439E0E53B}"/>
                    </a:ext>
                  </a:extLst>
                </p14:cNvPr>
                <p14:cNvContentPartPr/>
                <p14:nvPr/>
              </p14:nvContentPartPr>
              <p14:xfrm>
                <a:off x="3909392" y="3960078"/>
                <a:ext cx="358920" cy="47016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4D22AB3-0D52-4769-AF05-95A439E0E53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00392" y="3951078"/>
                  <a:ext cx="3765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9A5E3414-6282-4798-B97C-E00FAA573DA1}"/>
                    </a:ext>
                  </a:extLst>
                </p14:cNvPr>
                <p14:cNvContentPartPr/>
                <p14:nvPr/>
              </p14:nvContentPartPr>
              <p14:xfrm>
                <a:off x="4261112" y="4206318"/>
                <a:ext cx="165600" cy="41904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9A5E3414-6282-4798-B97C-E00FAA573DA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52472" y="4197318"/>
                  <a:ext cx="18324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80B3232-C1AF-40DE-9C16-9F85BFE86829}"/>
              </a:ext>
            </a:extLst>
          </p:cNvPr>
          <p:cNvGrpSpPr/>
          <p:nvPr/>
        </p:nvGrpSpPr>
        <p:grpSpPr>
          <a:xfrm>
            <a:off x="4864112" y="3918678"/>
            <a:ext cx="1348200" cy="1121040"/>
            <a:chOff x="4864112" y="3918678"/>
            <a:chExt cx="1348200" cy="11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859BFC98-6F06-4233-80BB-3EC52E7AADA6}"/>
                    </a:ext>
                  </a:extLst>
                </p14:cNvPr>
                <p14:cNvContentPartPr/>
                <p14:nvPr/>
              </p14:nvContentPartPr>
              <p14:xfrm>
                <a:off x="5227352" y="4199118"/>
                <a:ext cx="105480" cy="55152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859BFC98-6F06-4233-80BB-3EC52E7AADA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18352" y="4190478"/>
                  <a:ext cx="1231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8EAB786-2B73-4042-892E-A6312D6C0CEF}"/>
                    </a:ext>
                  </a:extLst>
                </p14:cNvPr>
                <p14:cNvContentPartPr/>
                <p14:nvPr/>
              </p14:nvContentPartPr>
              <p14:xfrm>
                <a:off x="5150312" y="4209558"/>
                <a:ext cx="460440" cy="1692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8EAB786-2B73-4042-892E-A6312D6C0CE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41312" y="4200918"/>
                  <a:ext cx="478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E8E92DC-F2F9-4840-8F03-661BE55AE412}"/>
                    </a:ext>
                  </a:extLst>
                </p14:cNvPr>
                <p14:cNvContentPartPr/>
                <p14:nvPr/>
              </p14:nvContentPartPr>
              <p14:xfrm>
                <a:off x="5158232" y="4386678"/>
                <a:ext cx="392040" cy="421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E8E92DC-F2F9-4840-8F03-661BE55AE4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49232" y="4377678"/>
                  <a:ext cx="409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DA5536BE-E04E-4139-BB97-0414D1BB9D82}"/>
                    </a:ext>
                  </a:extLst>
                </p14:cNvPr>
                <p14:cNvContentPartPr/>
                <p14:nvPr/>
              </p14:nvContentPartPr>
              <p14:xfrm>
                <a:off x="4864112" y="3918678"/>
                <a:ext cx="1348200" cy="112104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DA5536BE-E04E-4139-BB97-0414D1BB9D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55112" y="3909678"/>
                  <a:ext cx="1365840" cy="113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46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8AD3C3-8619-4883-80D4-6C6B3AF7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05" y="255600"/>
            <a:ext cx="10238295" cy="2391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8CCD9-25D3-497B-82CE-F85ECB062C5A}"/>
              </a:ext>
            </a:extLst>
          </p:cNvPr>
          <p:cNvSpPr txBox="1"/>
          <p:nvPr/>
        </p:nvSpPr>
        <p:spPr>
          <a:xfrm>
            <a:off x="200321" y="78213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COMPUTE..</a:t>
            </a:r>
            <a:endParaRPr lang="en-GB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F5F393C-24FA-47E1-8190-5DD7B5A6D034}"/>
                  </a:ext>
                </a:extLst>
              </p14:cNvPr>
              <p14:cNvContentPartPr/>
              <p14:nvPr/>
            </p14:nvContentPartPr>
            <p14:xfrm>
              <a:off x="2761712" y="927078"/>
              <a:ext cx="889200" cy="1004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F5F393C-24FA-47E1-8190-5DD7B5A6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7392" y="922758"/>
                <a:ext cx="8978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EA61038-9E35-43A0-8F8D-A3EF13D264BD}"/>
                  </a:ext>
                </a:extLst>
              </p14:cNvPr>
              <p14:cNvContentPartPr/>
              <p14:nvPr/>
            </p14:nvContentPartPr>
            <p14:xfrm>
              <a:off x="4477832" y="884958"/>
              <a:ext cx="1064160" cy="388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EA61038-9E35-43A0-8F8D-A3EF13D264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3512" y="880638"/>
                <a:ext cx="1072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DFFB2B4-BB69-4D36-9670-B456646CF5E7}"/>
                  </a:ext>
                </a:extLst>
              </p14:cNvPr>
              <p14:cNvContentPartPr/>
              <p14:nvPr/>
            </p14:nvContentPartPr>
            <p14:xfrm>
              <a:off x="5344712" y="3958638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DFFB2B4-BB69-4D36-9670-B456646CF5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0392" y="395431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2B7AF722-B243-480D-8EE6-B7EEB719D683}"/>
                  </a:ext>
                </a:extLst>
              </p14:cNvPr>
              <p14:cNvContentPartPr/>
              <p14:nvPr/>
            </p14:nvContentPartPr>
            <p14:xfrm>
              <a:off x="10910312" y="897558"/>
              <a:ext cx="260640" cy="8013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2B7AF722-B243-480D-8EE6-B7EEB719D6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1672" y="888558"/>
                <a:ext cx="278280" cy="81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750427B-FB28-4BE4-BB88-F7CA291E0CEB}"/>
              </a:ext>
            </a:extLst>
          </p:cNvPr>
          <p:cNvGrpSpPr/>
          <p:nvPr/>
        </p:nvGrpSpPr>
        <p:grpSpPr>
          <a:xfrm>
            <a:off x="3151952" y="1189878"/>
            <a:ext cx="839880" cy="693000"/>
            <a:chOff x="3151952" y="1189878"/>
            <a:chExt cx="83988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6EC1599-EBE5-4927-88D6-C803F76DB65F}"/>
                    </a:ext>
                  </a:extLst>
                </p14:cNvPr>
                <p14:cNvContentPartPr/>
                <p14:nvPr/>
              </p14:nvContentPartPr>
              <p14:xfrm>
                <a:off x="3499712" y="1560678"/>
                <a:ext cx="492120" cy="3222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6EC1599-EBE5-4927-88D6-C803F76DB6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0712" y="1552038"/>
                  <a:ext cx="509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3D8E9C5-4205-4AC4-85C0-30FDD4D6F1CE}"/>
                    </a:ext>
                  </a:extLst>
                </p14:cNvPr>
                <p14:cNvContentPartPr/>
                <p14:nvPr/>
              </p14:nvContentPartPr>
              <p14:xfrm>
                <a:off x="3151952" y="1189878"/>
                <a:ext cx="209880" cy="2592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3D8E9C5-4205-4AC4-85C0-30FDD4D6F1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43312" y="1181238"/>
                  <a:ext cx="227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269A5CD-0E29-4D0F-B967-83CC91BEE3B2}"/>
                    </a:ext>
                  </a:extLst>
                </p14:cNvPr>
                <p14:cNvContentPartPr/>
                <p14:nvPr/>
              </p14:nvContentPartPr>
              <p14:xfrm>
                <a:off x="3196592" y="1222278"/>
                <a:ext cx="215280" cy="1951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269A5CD-0E29-4D0F-B967-83CC91BEE3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7952" y="1213638"/>
                  <a:ext cx="2329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BFEFAAF-1B5F-4BC2-BB8A-04CB8D70728A}"/>
              </a:ext>
            </a:extLst>
          </p:cNvPr>
          <p:cNvGrpSpPr/>
          <p:nvPr/>
        </p:nvGrpSpPr>
        <p:grpSpPr>
          <a:xfrm>
            <a:off x="4102352" y="1924638"/>
            <a:ext cx="189000" cy="242280"/>
            <a:chOff x="4102352" y="1924638"/>
            <a:chExt cx="18900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DC791293-8625-4BB0-AD5F-64D966F857E1}"/>
                    </a:ext>
                  </a:extLst>
                </p14:cNvPr>
                <p14:cNvContentPartPr/>
                <p14:nvPr/>
              </p14:nvContentPartPr>
              <p14:xfrm>
                <a:off x="4200992" y="1979718"/>
                <a:ext cx="25200" cy="1872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DC791293-8625-4BB0-AD5F-64D966F857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83352" y="1962078"/>
                  <a:ext cx="60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4B28617-D6BC-4760-A687-E6EDAB424E7F}"/>
                    </a:ext>
                  </a:extLst>
                </p14:cNvPr>
                <p14:cNvContentPartPr/>
                <p14:nvPr/>
              </p14:nvContentPartPr>
              <p14:xfrm>
                <a:off x="4102352" y="1924638"/>
                <a:ext cx="189000" cy="55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4B28617-D6BC-4760-A687-E6EDAB424E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84712" y="1906998"/>
                  <a:ext cx="2246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E6BC2B4-A948-4C3D-AA5F-328DD8F64111}"/>
              </a:ext>
            </a:extLst>
          </p:cNvPr>
          <p:cNvGrpSpPr/>
          <p:nvPr/>
        </p:nvGrpSpPr>
        <p:grpSpPr>
          <a:xfrm>
            <a:off x="5772032" y="2000958"/>
            <a:ext cx="217080" cy="217080"/>
            <a:chOff x="5772032" y="2000958"/>
            <a:chExt cx="21708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818FA08-A550-4DC2-9F68-85E80F374C83}"/>
                    </a:ext>
                  </a:extLst>
                </p14:cNvPr>
                <p14:cNvContentPartPr/>
                <p14:nvPr/>
              </p14:nvContentPartPr>
              <p14:xfrm>
                <a:off x="5884352" y="2000958"/>
                <a:ext cx="39960" cy="2170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818FA08-A550-4DC2-9F68-85E80F374C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6712" y="1983318"/>
                  <a:ext cx="75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C1BD265A-3027-4955-AA57-389A2D67803D}"/>
                    </a:ext>
                  </a:extLst>
                </p14:cNvPr>
                <p14:cNvContentPartPr/>
                <p14:nvPr/>
              </p14:nvContentPartPr>
              <p14:xfrm>
                <a:off x="5772032" y="2009238"/>
                <a:ext cx="217080" cy="176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C1BD265A-3027-4955-AA57-389A2D6780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54032" y="1991598"/>
                  <a:ext cx="2527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BCBA320-1CFE-41FE-A628-061B1E46DE71}"/>
              </a:ext>
            </a:extLst>
          </p:cNvPr>
          <p:cNvGrpSpPr/>
          <p:nvPr/>
        </p:nvGrpSpPr>
        <p:grpSpPr>
          <a:xfrm>
            <a:off x="6522272" y="1950558"/>
            <a:ext cx="170640" cy="234000"/>
            <a:chOff x="6522272" y="1950558"/>
            <a:chExt cx="17064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E2E1078-F14A-4792-9BA3-1EF5221529B3}"/>
                    </a:ext>
                  </a:extLst>
                </p14:cNvPr>
                <p14:cNvContentPartPr/>
                <p14:nvPr/>
              </p14:nvContentPartPr>
              <p14:xfrm>
                <a:off x="6599312" y="1989798"/>
                <a:ext cx="38520" cy="1947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E2E1078-F14A-4792-9BA3-1EF5221529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81672" y="1972158"/>
                  <a:ext cx="74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616E0A3-7586-4E4C-A399-A76C5F1AD53A}"/>
                    </a:ext>
                  </a:extLst>
                </p14:cNvPr>
                <p14:cNvContentPartPr/>
                <p14:nvPr/>
              </p14:nvContentPartPr>
              <p14:xfrm>
                <a:off x="6522272" y="1950558"/>
                <a:ext cx="170640" cy="115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616E0A3-7586-4E4C-A399-A76C5F1AD5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04632" y="1932558"/>
                  <a:ext cx="2062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F31358A-618A-4155-BE38-044DBD2CEB63}"/>
              </a:ext>
            </a:extLst>
          </p:cNvPr>
          <p:cNvGrpSpPr/>
          <p:nvPr/>
        </p:nvGrpSpPr>
        <p:grpSpPr>
          <a:xfrm>
            <a:off x="7805312" y="1955598"/>
            <a:ext cx="136080" cy="178920"/>
            <a:chOff x="7805312" y="1955598"/>
            <a:chExt cx="1360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0E4F4C0B-FEEF-4990-A5F9-76123570692D}"/>
                    </a:ext>
                  </a:extLst>
                </p14:cNvPr>
                <p14:cNvContentPartPr/>
                <p14:nvPr/>
              </p14:nvContentPartPr>
              <p14:xfrm>
                <a:off x="7834112" y="1955598"/>
                <a:ext cx="16200" cy="1789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0E4F4C0B-FEEF-4990-A5F9-7612357069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16472" y="1937958"/>
                  <a:ext cx="51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5CE7243-2D87-48D1-8303-A9E5E157310A}"/>
                    </a:ext>
                  </a:extLst>
                </p14:cNvPr>
                <p14:cNvContentPartPr/>
                <p14:nvPr/>
              </p14:nvContentPartPr>
              <p14:xfrm>
                <a:off x="7805312" y="1956318"/>
                <a:ext cx="136080" cy="136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5CE7243-2D87-48D1-8303-A9E5E15731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87312" y="1938318"/>
                  <a:ext cx="1717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31BA078-D1E8-4B07-9358-1DE34690694F}"/>
              </a:ext>
            </a:extLst>
          </p:cNvPr>
          <p:cNvGrpSpPr/>
          <p:nvPr/>
        </p:nvGrpSpPr>
        <p:grpSpPr>
          <a:xfrm>
            <a:off x="8288792" y="1928958"/>
            <a:ext cx="194400" cy="199440"/>
            <a:chOff x="8288792" y="1928958"/>
            <a:chExt cx="19440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DE93E76-A769-4948-BBEF-BBC9768DAB40}"/>
                    </a:ext>
                  </a:extLst>
                </p14:cNvPr>
                <p14:cNvContentPartPr/>
                <p14:nvPr/>
              </p14:nvContentPartPr>
              <p14:xfrm>
                <a:off x="8347112" y="1970718"/>
                <a:ext cx="8280" cy="1576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DE93E76-A769-4948-BBEF-BBC9768DAB4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29112" y="1952718"/>
                  <a:ext cx="43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DFB56E-04B6-4D5D-B002-5DD9DCCEC06D}"/>
                    </a:ext>
                  </a:extLst>
                </p14:cNvPr>
                <p14:cNvContentPartPr/>
                <p14:nvPr/>
              </p14:nvContentPartPr>
              <p14:xfrm>
                <a:off x="8288792" y="1928958"/>
                <a:ext cx="194400" cy="183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DFB56E-04B6-4D5D-B002-5DD9DCCEC0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70792" y="1910958"/>
                  <a:ext cx="230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F29D7BC-CB4C-43F5-8060-2B469524ED9E}"/>
                    </a:ext>
                  </a:extLst>
                </p14:cNvPr>
                <p14:cNvContentPartPr/>
                <p14:nvPr/>
              </p14:nvContentPartPr>
              <p14:xfrm>
                <a:off x="8290592" y="2036598"/>
                <a:ext cx="172080" cy="360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F29D7BC-CB4C-43F5-8060-2B469524ED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72592" y="2018958"/>
                  <a:ext cx="2077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04627AA-E571-4973-BADB-6388F25BC4F6}"/>
              </a:ext>
            </a:extLst>
          </p:cNvPr>
          <p:cNvGrpSpPr/>
          <p:nvPr/>
        </p:nvGrpSpPr>
        <p:grpSpPr>
          <a:xfrm>
            <a:off x="9285992" y="1942998"/>
            <a:ext cx="192600" cy="217080"/>
            <a:chOff x="9285992" y="1942998"/>
            <a:chExt cx="1926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84D21A31-2DD6-4323-ADFA-9831E93470E2}"/>
                    </a:ext>
                  </a:extLst>
                </p14:cNvPr>
                <p14:cNvContentPartPr/>
                <p14:nvPr/>
              </p14:nvContentPartPr>
              <p14:xfrm>
                <a:off x="9388952" y="1942998"/>
                <a:ext cx="19800" cy="2170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84D21A31-2DD6-4323-ADFA-9831E93470E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70952" y="1925358"/>
                  <a:ext cx="55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234F6F5-9DCB-4D86-99CF-5BE1E94BEE5A}"/>
                    </a:ext>
                  </a:extLst>
                </p14:cNvPr>
                <p14:cNvContentPartPr/>
                <p14:nvPr/>
              </p14:nvContentPartPr>
              <p14:xfrm>
                <a:off x="9285992" y="1961718"/>
                <a:ext cx="192600" cy="338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234F6F5-9DCB-4D86-99CF-5BE1E94BEE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67992" y="1943718"/>
                  <a:ext cx="2282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82FB0872-3C77-4A1D-AB10-1E753304E5EC}"/>
              </a:ext>
            </a:extLst>
          </p:cNvPr>
          <p:cNvGrpSpPr/>
          <p:nvPr/>
        </p:nvGrpSpPr>
        <p:grpSpPr>
          <a:xfrm>
            <a:off x="9859472" y="1976838"/>
            <a:ext cx="192600" cy="261720"/>
            <a:chOff x="9859472" y="1976838"/>
            <a:chExt cx="1926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960B47B6-58E0-46BC-962F-021DB5210571}"/>
                    </a:ext>
                  </a:extLst>
                </p14:cNvPr>
                <p14:cNvContentPartPr/>
                <p14:nvPr/>
              </p14:nvContentPartPr>
              <p14:xfrm>
                <a:off x="9904832" y="2045958"/>
                <a:ext cx="24480" cy="1926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960B47B6-58E0-46BC-962F-021DB521057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86832" y="2027958"/>
                  <a:ext cx="60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4555D94-1681-4FDB-9A0E-837FB5FD3289}"/>
                    </a:ext>
                  </a:extLst>
                </p14:cNvPr>
                <p14:cNvContentPartPr/>
                <p14:nvPr/>
              </p14:nvContentPartPr>
              <p14:xfrm>
                <a:off x="9893312" y="1976838"/>
                <a:ext cx="158760" cy="648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4555D94-1681-4FDB-9A0E-837FB5FD32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75672" y="1959198"/>
                  <a:ext cx="194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DC2A614C-19F0-40E0-A7B6-3B8F2E6BD31B}"/>
                    </a:ext>
                  </a:extLst>
                </p14:cNvPr>
                <p14:cNvContentPartPr/>
                <p14:nvPr/>
              </p14:nvContentPartPr>
              <p14:xfrm>
                <a:off x="9859472" y="2068278"/>
                <a:ext cx="162000" cy="298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DC2A614C-19F0-40E0-A7B6-3B8F2E6BD3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41832" y="2050638"/>
                  <a:ext cx="1976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7A56A0E-1895-476D-A81E-6F1FDEBB157E}"/>
              </a:ext>
            </a:extLst>
          </p:cNvPr>
          <p:cNvGrpSpPr/>
          <p:nvPr/>
        </p:nvGrpSpPr>
        <p:grpSpPr>
          <a:xfrm>
            <a:off x="4744232" y="1951278"/>
            <a:ext cx="180720" cy="266400"/>
            <a:chOff x="4744232" y="1951278"/>
            <a:chExt cx="1807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B86EEA77-A057-47EF-9CFC-9DE70DC11A00}"/>
                    </a:ext>
                  </a:extLst>
                </p14:cNvPr>
                <p14:cNvContentPartPr/>
                <p14:nvPr/>
              </p14:nvContentPartPr>
              <p14:xfrm>
                <a:off x="4842872" y="1983678"/>
                <a:ext cx="29520" cy="2340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B86EEA77-A057-47EF-9CFC-9DE70DC11A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24872" y="1966038"/>
                  <a:ext cx="65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1EB00060-DD9C-4A26-B323-3CC54855D843}"/>
                    </a:ext>
                  </a:extLst>
                </p14:cNvPr>
                <p14:cNvContentPartPr/>
                <p14:nvPr/>
              </p14:nvContentPartPr>
              <p14:xfrm>
                <a:off x="4744232" y="1951278"/>
                <a:ext cx="179280" cy="338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1EB00060-DD9C-4A26-B323-3CC54855D84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26232" y="1933278"/>
                  <a:ext cx="214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56D0E79-A183-4F24-B1AD-760A6E77EAA2}"/>
                    </a:ext>
                  </a:extLst>
                </p14:cNvPr>
                <p14:cNvContentPartPr/>
                <p14:nvPr/>
              </p14:nvContentPartPr>
              <p14:xfrm>
                <a:off x="4758992" y="2067198"/>
                <a:ext cx="85320" cy="86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56D0E79-A183-4F24-B1AD-760A6E77EA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40992" y="2049558"/>
                  <a:ext cx="120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2B4C74F5-777B-4D01-8CCC-8F7060B622F4}"/>
                    </a:ext>
                  </a:extLst>
                </p14:cNvPr>
                <p14:cNvContentPartPr/>
                <p14:nvPr/>
              </p14:nvContentPartPr>
              <p14:xfrm>
                <a:off x="4834592" y="2040918"/>
                <a:ext cx="90360" cy="493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2B4C74F5-777B-4D01-8CCC-8F7060B622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16592" y="2022918"/>
                  <a:ext cx="1260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A1597C8-AACA-4A55-96C2-825151045F2E}"/>
              </a:ext>
            </a:extLst>
          </p:cNvPr>
          <p:cNvGrpSpPr/>
          <p:nvPr/>
        </p:nvGrpSpPr>
        <p:grpSpPr>
          <a:xfrm>
            <a:off x="4469192" y="2077638"/>
            <a:ext cx="243360" cy="302760"/>
            <a:chOff x="4469192" y="2077638"/>
            <a:chExt cx="24336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B1F430D-E3A6-44F2-96C0-D597CEBE0FF9}"/>
                    </a:ext>
                  </a:extLst>
                </p14:cNvPr>
                <p14:cNvContentPartPr/>
                <p14:nvPr/>
              </p14:nvContentPartPr>
              <p14:xfrm>
                <a:off x="4616432" y="2143158"/>
                <a:ext cx="39960" cy="2372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B1F430D-E3A6-44F2-96C0-D597CEBE0F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07432" y="2134518"/>
                  <a:ext cx="57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3E6210FD-7233-4566-983A-52D96B4ADBEB}"/>
                    </a:ext>
                  </a:extLst>
                </p14:cNvPr>
                <p14:cNvContentPartPr/>
                <p14:nvPr/>
              </p14:nvContentPartPr>
              <p14:xfrm>
                <a:off x="4469192" y="2077638"/>
                <a:ext cx="243360" cy="392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3E6210FD-7233-4566-983A-52D96B4ADB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60552" y="2068638"/>
                  <a:ext cx="2610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4FDE2AD7-769D-48CB-A9FF-227AD2798EA8}"/>
              </a:ext>
            </a:extLst>
          </p:cNvPr>
          <p:cNvGrpSpPr/>
          <p:nvPr/>
        </p:nvGrpSpPr>
        <p:grpSpPr>
          <a:xfrm>
            <a:off x="6280352" y="2062158"/>
            <a:ext cx="207720" cy="346680"/>
            <a:chOff x="6280352" y="2062158"/>
            <a:chExt cx="20772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6C00F9AD-D6E1-4AAD-9447-54AD740F9A79}"/>
                    </a:ext>
                  </a:extLst>
                </p14:cNvPr>
                <p14:cNvContentPartPr/>
                <p14:nvPr/>
              </p14:nvContentPartPr>
              <p14:xfrm>
                <a:off x="6353792" y="2111478"/>
                <a:ext cx="23040" cy="2973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6C00F9AD-D6E1-4AAD-9447-54AD740F9A7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45152" y="2102478"/>
                  <a:ext cx="4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E07C9BB0-CE8B-47B4-A10C-80C3034FF6DB}"/>
                    </a:ext>
                  </a:extLst>
                </p14:cNvPr>
                <p14:cNvContentPartPr/>
                <p14:nvPr/>
              </p14:nvContentPartPr>
              <p14:xfrm>
                <a:off x="6280352" y="2062158"/>
                <a:ext cx="207720" cy="176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E07C9BB0-CE8B-47B4-A10C-80C3034FF6D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71352" y="2053518"/>
                  <a:ext cx="22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2402055-F4E1-4E34-B60E-57A58B47196D}"/>
                    </a:ext>
                  </a:extLst>
                </p14:cNvPr>
                <p14:cNvContentPartPr/>
                <p14:nvPr/>
              </p14:nvContentPartPr>
              <p14:xfrm>
                <a:off x="6328232" y="2183478"/>
                <a:ext cx="145800" cy="4320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2402055-F4E1-4E34-B60E-57A58B47196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19232" y="2174478"/>
                  <a:ext cx="1634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F24C45DF-AC11-43AD-80F0-29A20505EC8F}"/>
              </a:ext>
            </a:extLst>
          </p:cNvPr>
          <p:cNvGrpSpPr/>
          <p:nvPr/>
        </p:nvGrpSpPr>
        <p:grpSpPr>
          <a:xfrm>
            <a:off x="8995112" y="2086998"/>
            <a:ext cx="216720" cy="334080"/>
            <a:chOff x="8995112" y="2086998"/>
            <a:chExt cx="2167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6303B14-2D51-4BC5-B1A2-F323927683E0}"/>
                    </a:ext>
                  </a:extLst>
                </p14:cNvPr>
                <p14:cNvContentPartPr/>
                <p14:nvPr/>
              </p14:nvContentPartPr>
              <p14:xfrm>
                <a:off x="9079352" y="2131278"/>
                <a:ext cx="19800" cy="2898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6303B14-2D51-4BC5-B1A2-F323927683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70712" y="2122638"/>
                  <a:ext cx="37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B37F655-4735-49D0-800C-BE70DAEEB7BF}"/>
                    </a:ext>
                  </a:extLst>
                </p14:cNvPr>
                <p14:cNvContentPartPr/>
                <p14:nvPr/>
              </p14:nvContentPartPr>
              <p14:xfrm>
                <a:off x="8995112" y="2086998"/>
                <a:ext cx="216720" cy="194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B37F655-4735-49D0-800C-BE70DAEEB7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86472" y="2077998"/>
                  <a:ext cx="234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E416DFE-B1FF-4C95-98DA-32BF10896370}"/>
                    </a:ext>
                  </a:extLst>
                </p14:cNvPr>
                <p14:cNvContentPartPr/>
                <p14:nvPr/>
              </p14:nvContentPartPr>
              <p14:xfrm>
                <a:off x="9024632" y="2228118"/>
                <a:ext cx="176760" cy="298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E416DFE-B1FF-4C95-98DA-32BF1089637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15992" y="2219478"/>
                  <a:ext cx="1944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B374170D-A3F4-48B9-A6B8-044E3CEFFB10}"/>
              </a:ext>
            </a:extLst>
          </p:cNvPr>
          <p:cNvGrpSpPr/>
          <p:nvPr/>
        </p:nvGrpSpPr>
        <p:grpSpPr>
          <a:xfrm>
            <a:off x="4202432" y="2540238"/>
            <a:ext cx="284400" cy="215640"/>
            <a:chOff x="4202432" y="2540238"/>
            <a:chExt cx="28440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372B46A9-0CB9-4EF3-B6DC-A9A279AB92C4}"/>
                    </a:ext>
                  </a:extLst>
                </p14:cNvPr>
                <p14:cNvContentPartPr/>
                <p14:nvPr/>
              </p14:nvContentPartPr>
              <p14:xfrm>
                <a:off x="4355072" y="2544198"/>
                <a:ext cx="39600" cy="2116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72B46A9-0CB9-4EF3-B6DC-A9A279AB92C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50752" y="2539878"/>
                  <a:ext cx="48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822AE22-2FCB-422B-9689-65A738D75198}"/>
                    </a:ext>
                  </a:extLst>
                </p14:cNvPr>
                <p14:cNvContentPartPr/>
                <p14:nvPr/>
              </p14:nvContentPartPr>
              <p14:xfrm>
                <a:off x="4202432" y="2540238"/>
                <a:ext cx="284400" cy="421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822AE22-2FCB-422B-9689-65A738D751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98112" y="2535918"/>
                  <a:ext cx="2930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EAA0081-5A32-4147-A139-A15B7DF8A793}"/>
              </a:ext>
            </a:extLst>
          </p:cNvPr>
          <p:cNvGrpSpPr/>
          <p:nvPr/>
        </p:nvGrpSpPr>
        <p:grpSpPr>
          <a:xfrm>
            <a:off x="5945192" y="2579478"/>
            <a:ext cx="266760" cy="216000"/>
            <a:chOff x="5945192" y="2579478"/>
            <a:chExt cx="26676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751819F9-DD04-4D04-94FF-2208DC78D7F6}"/>
                    </a:ext>
                  </a:extLst>
                </p14:cNvPr>
                <p14:cNvContentPartPr/>
                <p14:nvPr/>
              </p14:nvContentPartPr>
              <p14:xfrm>
                <a:off x="6152552" y="2610798"/>
                <a:ext cx="10440" cy="86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751819F9-DD04-4D04-94FF-2208DC78D7F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48232" y="2606478"/>
                  <a:ext cx="190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21BC82B-561E-4ADF-AD1A-AB392CA2C43A}"/>
                    </a:ext>
                  </a:extLst>
                </p14:cNvPr>
                <p14:cNvContentPartPr/>
                <p14:nvPr/>
              </p14:nvContentPartPr>
              <p14:xfrm>
                <a:off x="6070472" y="2587398"/>
                <a:ext cx="34200" cy="2080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21BC82B-561E-4ADF-AD1A-AB392CA2C4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66152" y="2583078"/>
                  <a:ext cx="42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E88442BC-6F09-42AE-BD5F-F57E2351240E}"/>
                    </a:ext>
                  </a:extLst>
                </p14:cNvPr>
                <p14:cNvContentPartPr/>
                <p14:nvPr/>
              </p14:nvContentPartPr>
              <p14:xfrm>
                <a:off x="5977232" y="2579478"/>
                <a:ext cx="234720" cy="327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E88442BC-6F09-42AE-BD5F-F57E2351240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72912" y="2575158"/>
                  <a:ext cx="243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EF373A60-277C-4572-B5DF-0256D259608B}"/>
                    </a:ext>
                  </a:extLst>
                </p14:cNvPr>
                <p14:cNvContentPartPr/>
                <p14:nvPr/>
              </p14:nvContentPartPr>
              <p14:xfrm>
                <a:off x="5945192" y="2684238"/>
                <a:ext cx="260280" cy="3204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EF373A60-277C-4572-B5DF-0256D25960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0872" y="2679918"/>
                  <a:ext cx="2689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019D0EDA-D1B0-4509-AFF1-E9E1A09BA314}"/>
              </a:ext>
            </a:extLst>
          </p:cNvPr>
          <p:cNvGrpSpPr/>
          <p:nvPr/>
        </p:nvGrpSpPr>
        <p:grpSpPr>
          <a:xfrm>
            <a:off x="7880912" y="2525838"/>
            <a:ext cx="292680" cy="246240"/>
            <a:chOff x="7880912" y="2525838"/>
            <a:chExt cx="29268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3F35828C-4CE6-4119-9576-0752BBFC76C5}"/>
                    </a:ext>
                  </a:extLst>
                </p14:cNvPr>
                <p14:cNvContentPartPr/>
                <p14:nvPr/>
              </p14:nvContentPartPr>
              <p14:xfrm>
                <a:off x="8045072" y="2540598"/>
                <a:ext cx="17280" cy="2314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3F35828C-4CE6-4119-9576-0752BBFC76C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40752" y="2536278"/>
                  <a:ext cx="25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8672838-5BF0-416F-91CA-CC2BF75A96F9}"/>
                    </a:ext>
                  </a:extLst>
                </p14:cNvPr>
                <p14:cNvContentPartPr/>
                <p14:nvPr/>
              </p14:nvContentPartPr>
              <p14:xfrm>
                <a:off x="7880912" y="2525838"/>
                <a:ext cx="292680" cy="2448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8672838-5BF0-416F-91CA-CC2BF75A96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76592" y="2521518"/>
                  <a:ext cx="3013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648D72C9-0812-47CE-AD5C-A3F78675AF7F}"/>
              </a:ext>
            </a:extLst>
          </p:cNvPr>
          <p:cNvGrpSpPr/>
          <p:nvPr/>
        </p:nvGrpSpPr>
        <p:grpSpPr>
          <a:xfrm>
            <a:off x="9532232" y="2518278"/>
            <a:ext cx="266400" cy="252000"/>
            <a:chOff x="9532232" y="2518278"/>
            <a:chExt cx="26640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A9FCB03-6A0D-4566-9261-B0A82A22CC6F}"/>
                    </a:ext>
                  </a:extLst>
                </p14:cNvPr>
                <p14:cNvContentPartPr/>
                <p14:nvPr/>
              </p14:nvContentPartPr>
              <p14:xfrm>
                <a:off x="9634112" y="2557518"/>
                <a:ext cx="16920" cy="2127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A9FCB03-6A0D-4566-9261-B0A82A22CC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29792" y="2553198"/>
                  <a:ext cx="25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D5B8DF8D-4552-4E36-96DA-1E53C4329F30}"/>
                    </a:ext>
                  </a:extLst>
                </p14:cNvPr>
                <p14:cNvContentPartPr/>
                <p14:nvPr/>
              </p14:nvContentPartPr>
              <p14:xfrm>
                <a:off x="9568592" y="2518278"/>
                <a:ext cx="230040" cy="248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D5B8DF8D-4552-4E36-96DA-1E53C4329F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64272" y="2513958"/>
                  <a:ext cx="238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B75A8EC8-BA1D-466C-BAB8-36F0D74F8F1B}"/>
                    </a:ext>
                  </a:extLst>
                </p14:cNvPr>
                <p14:cNvContentPartPr/>
                <p14:nvPr/>
              </p14:nvContentPartPr>
              <p14:xfrm>
                <a:off x="9532232" y="2666238"/>
                <a:ext cx="244080" cy="1512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B75A8EC8-BA1D-466C-BAB8-36F0D74F8F1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27912" y="2661918"/>
                  <a:ext cx="2527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4F9E8016-3B52-4A4B-AABE-2C8925A93692}"/>
              </a:ext>
            </a:extLst>
          </p:cNvPr>
          <p:cNvGrpSpPr/>
          <p:nvPr/>
        </p:nvGrpSpPr>
        <p:grpSpPr>
          <a:xfrm>
            <a:off x="5604272" y="2801238"/>
            <a:ext cx="191520" cy="290160"/>
            <a:chOff x="5604272" y="2801238"/>
            <a:chExt cx="1915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AFF581D3-6296-4A1D-941C-956DAA83A0A9}"/>
                    </a:ext>
                  </a:extLst>
                </p14:cNvPr>
                <p14:cNvContentPartPr/>
                <p14:nvPr/>
              </p14:nvContentPartPr>
              <p14:xfrm>
                <a:off x="5685272" y="2890158"/>
                <a:ext cx="20520" cy="20124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AFF581D3-6296-4A1D-941C-956DAA83A0A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0952" y="2885838"/>
                  <a:ext cx="29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7CFA6567-8761-45C8-AD06-5849B5113315}"/>
                    </a:ext>
                  </a:extLst>
                </p14:cNvPr>
                <p14:cNvContentPartPr/>
                <p14:nvPr/>
              </p14:nvContentPartPr>
              <p14:xfrm>
                <a:off x="5604272" y="2801238"/>
                <a:ext cx="191520" cy="262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7CFA6567-8761-45C8-AD06-5849B511331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99952" y="2796918"/>
                  <a:ext cx="20016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679EE45A-0A6A-4FBC-B5BB-DEEA8AC89D6E}"/>
                  </a:ext>
                </a:extLst>
              </p14:cNvPr>
              <p14:cNvContentPartPr/>
              <p14:nvPr/>
            </p14:nvContentPartPr>
            <p14:xfrm>
              <a:off x="4930712" y="2872518"/>
              <a:ext cx="228240" cy="279360"/>
            </p14:xfrm>
          </p:contentPart>
        </mc:Choice>
        <mc:Fallback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679EE45A-0A6A-4FBC-B5BB-DEEA8AC89D6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926392" y="2868198"/>
                <a:ext cx="23688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D8F03A2E-5B48-407E-B639-2565C7271967}"/>
              </a:ext>
            </a:extLst>
          </p:cNvPr>
          <p:cNvGrpSpPr/>
          <p:nvPr/>
        </p:nvGrpSpPr>
        <p:grpSpPr>
          <a:xfrm>
            <a:off x="7503632" y="2786118"/>
            <a:ext cx="285120" cy="321840"/>
            <a:chOff x="7503632" y="2786118"/>
            <a:chExt cx="28512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66D170F2-C5D0-4391-8695-5FCA6E02B0CD}"/>
                    </a:ext>
                  </a:extLst>
                </p14:cNvPr>
                <p14:cNvContentPartPr/>
                <p14:nvPr/>
              </p14:nvContentPartPr>
              <p14:xfrm>
                <a:off x="7570952" y="2840478"/>
                <a:ext cx="35640" cy="26748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66D170F2-C5D0-4391-8695-5FCA6E02B0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66632" y="2836158"/>
                  <a:ext cx="44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4A08530-8A02-430E-988D-8BA2AD436C55}"/>
                    </a:ext>
                  </a:extLst>
                </p14:cNvPr>
                <p14:cNvContentPartPr/>
                <p14:nvPr/>
              </p14:nvContentPartPr>
              <p14:xfrm>
                <a:off x="7555112" y="2786118"/>
                <a:ext cx="233640" cy="115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4A08530-8A02-430E-988D-8BA2AD436C5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50792" y="2781798"/>
                  <a:ext cx="242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30F320CE-761F-4AF2-AC55-A33AD767D8AD}"/>
                    </a:ext>
                  </a:extLst>
                </p14:cNvPr>
                <p14:cNvContentPartPr/>
                <p14:nvPr/>
              </p14:nvContentPartPr>
              <p14:xfrm>
                <a:off x="7503632" y="2916438"/>
                <a:ext cx="190080" cy="1872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30F320CE-761F-4AF2-AC55-A33AD767D8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99312" y="2912118"/>
                  <a:ext cx="1987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6A17F183-035F-4D8A-88B7-11FB8A316692}"/>
              </a:ext>
            </a:extLst>
          </p:cNvPr>
          <p:cNvGrpSpPr/>
          <p:nvPr/>
        </p:nvGrpSpPr>
        <p:grpSpPr>
          <a:xfrm>
            <a:off x="8655992" y="2170518"/>
            <a:ext cx="171720" cy="631080"/>
            <a:chOff x="8655992" y="2170518"/>
            <a:chExt cx="17172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E7CACEEB-F41F-4D46-870F-CD734207D842}"/>
                    </a:ext>
                  </a:extLst>
                </p14:cNvPr>
                <p14:cNvContentPartPr/>
                <p14:nvPr/>
              </p14:nvContentPartPr>
              <p14:xfrm>
                <a:off x="8714672" y="2170518"/>
                <a:ext cx="15120" cy="49068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E7CACEEB-F41F-4D46-870F-CD734207D8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10352" y="2166198"/>
                  <a:ext cx="23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CC7CD02-4261-4DF1-9249-AF52CC6472A3}"/>
                    </a:ext>
                  </a:extLst>
                </p14:cNvPr>
                <p14:cNvContentPartPr/>
                <p14:nvPr/>
              </p14:nvContentPartPr>
              <p14:xfrm>
                <a:off x="8655992" y="2621958"/>
                <a:ext cx="171720" cy="1796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CC7CD02-4261-4DF1-9249-AF52CC6472A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51672" y="2617638"/>
                  <a:ext cx="18036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64552889-232A-46D9-8511-A297BEE13C94}"/>
                  </a:ext>
                </a:extLst>
              </p14:cNvPr>
              <p14:cNvContentPartPr/>
              <p14:nvPr/>
            </p14:nvContentPartPr>
            <p14:xfrm>
              <a:off x="8775872" y="3629958"/>
              <a:ext cx="326880" cy="58320"/>
            </p14:xfrm>
          </p:contentPart>
        </mc:Choice>
        <mc:Fallback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64552889-232A-46D9-8511-A297BEE13C9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771552" y="3625638"/>
                <a:ext cx="33552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FFF90A64-AE76-4CAB-ABB9-029991699AA6}"/>
              </a:ext>
            </a:extLst>
          </p:cNvPr>
          <p:cNvGrpSpPr/>
          <p:nvPr/>
        </p:nvGrpSpPr>
        <p:grpSpPr>
          <a:xfrm>
            <a:off x="8619992" y="3494598"/>
            <a:ext cx="788760" cy="711000"/>
            <a:chOff x="8619992" y="3494598"/>
            <a:chExt cx="78876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02FEA55A-5D1B-4975-83D7-B8368396ED21}"/>
                    </a:ext>
                  </a:extLst>
                </p14:cNvPr>
                <p14:cNvContentPartPr/>
                <p14:nvPr/>
              </p14:nvContentPartPr>
              <p14:xfrm>
                <a:off x="8981792" y="3673518"/>
                <a:ext cx="13680" cy="3052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02FEA55A-5D1B-4975-83D7-B8368396ED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77472" y="3669198"/>
                  <a:ext cx="22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DEF7FFE3-B3DD-4979-92BE-381F45298CAC}"/>
                    </a:ext>
                  </a:extLst>
                </p14:cNvPr>
                <p14:cNvContentPartPr/>
                <p14:nvPr/>
              </p14:nvContentPartPr>
              <p14:xfrm>
                <a:off x="9143432" y="3687198"/>
                <a:ext cx="9360" cy="432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DEF7FFE3-B3DD-4979-92BE-381F45298C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39112" y="3682878"/>
                  <a:ext cx="18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5354EB47-79D8-4393-891D-E5143E628CA9}"/>
                    </a:ext>
                  </a:extLst>
                </p14:cNvPr>
                <p14:cNvContentPartPr/>
                <p14:nvPr/>
              </p14:nvContentPartPr>
              <p14:xfrm>
                <a:off x="8746712" y="3647598"/>
                <a:ext cx="413280" cy="35532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5354EB47-79D8-4393-891D-E5143E628CA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42392" y="3643278"/>
                  <a:ext cx="421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2AB5B045-06E0-4CC1-A406-EC746237D981}"/>
                    </a:ext>
                  </a:extLst>
                </p14:cNvPr>
                <p14:cNvContentPartPr/>
                <p14:nvPr/>
              </p14:nvContentPartPr>
              <p14:xfrm>
                <a:off x="8619992" y="3494598"/>
                <a:ext cx="788760" cy="71100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2AB5B045-06E0-4CC1-A406-EC746237D98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15672" y="3490278"/>
                  <a:ext cx="797400" cy="71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C1095ADF-7CA6-4187-A1CD-A05DAD3A964A}"/>
              </a:ext>
            </a:extLst>
          </p:cNvPr>
          <p:cNvGrpSpPr/>
          <p:nvPr/>
        </p:nvGrpSpPr>
        <p:grpSpPr>
          <a:xfrm>
            <a:off x="4461992" y="3460038"/>
            <a:ext cx="828000" cy="702000"/>
            <a:chOff x="4461992" y="3460038"/>
            <a:chExt cx="828000" cy="70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F89A436-B985-4901-B3B7-76C6C133827D}"/>
                    </a:ext>
                  </a:extLst>
                </p14:cNvPr>
                <p14:cNvContentPartPr/>
                <p14:nvPr/>
              </p14:nvContentPartPr>
              <p14:xfrm>
                <a:off x="4857272" y="3582078"/>
                <a:ext cx="60480" cy="4420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F89A436-B985-4901-B3B7-76C6C133827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52952" y="3577758"/>
                  <a:ext cx="69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90ABEC9-6506-4458-8CD0-FA346F9A845F}"/>
                    </a:ext>
                  </a:extLst>
                </p14:cNvPr>
                <p14:cNvContentPartPr/>
                <p14:nvPr/>
              </p14:nvContentPartPr>
              <p14:xfrm>
                <a:off x="4729472" y="3677838"/>
                <a:ext cx="403920" cy="2988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90ABEC9-6506-4458-8CD0-FA346F9A84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25152" y="3673518"/>
                  <a:ext cx="412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15ABA84A-EFAE-4B65-8EEF-115A365182AD}"/>
                    </a:ext>
                  </a:extLst>
                </p14:cNvPr>
                <p14:cNvContentPartPr/>
                <p14:nvPr/>
              </p14:nvContentPartPr>
              <p14:xfrm>
                <a:off x="4461992" y="3460038"/>
                <a:ext cx="828000" cy="7020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15ABA84A-EFAE-4B65-8EEF-115A365182A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7672" y="3455718"/>
                  <a:ext cx="836640" cy="71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DAE1BA57-B281-4884-9039-AFD5F82A8C59}"/>
              </a:ext>
            </a:extLst>
          </p:cNvPr>
          <p:cNvGrpSpPr/>
          <p:nvPr/>
        </p:nvGrpSpPr>
        <p:grpSpPr>
          <a:xfrm>
            <a:off x="6656912" y="2605758"/>
            <a:ext cx="354600" cy="1086480"/>
            <a:chOff x="6656912" y="2605758"/>
            <a:chExt cx="354600" cy="10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873791A0-97AC-4A01-861D-B9E150401B80}"/>
                    </a:ext>
                  </a:extLst>
                </p14:cNvPr>
                <p14:cNvContentPartPr/>
                <p14:nvPr/>
              </p14:nvContentPartPr>
              <p14:xfrm>
                <a:off x="6813152" y="2605758"/>
                <a:ext cx="23040" cy="78228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873791A0-97AC-4A01-861D-B9E150401B8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08832" y="2601438"/>
                  <a:ext cx="3168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AE75A80A-6316-418A-B828-35A2CE88EF6A}"/>
                    </a:ext>
                  </a:extLst>
                </p14:cNvPr>
                <p14:cNvContentPartPr/>
                <p14:nvPr/>
              </p14:nvContentPartPr>
              <p14:xfrm>
                <a:off x="6656912" y="3318918"/>
                <a:ext cx="354600" cy="37332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AE75A80A-6316-418A-B828-35A2CE88EF6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52592" y="3314598"/>
                  <a:ext cx="3632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0B18B50B-7114-4EBE-BA95-21FC7391CB2D}"/>
              </a:ext>
            </a:extLst>
          </p:cNvPr>
          <p:cNvGrpSpPr/>
          <p:nvPr/>
        </p:nvGrpSpPr>
        <p:grpSpPr>
          <a:xfrm>
            <a:off x="6511472" y="4164558"/>
            <a:ext cx="441000" cy="403200"/>
            <a:chOff x="6511472" y="4164558"/>
            <a:chExt cx="44100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41116DB4-5020-4026-972D-2671817B0098}"/>
                    </a:ext>
                  </a:extLst>
                </p14:cNvPr>
                <p14:cNvContentPartPr/>
                <p14:nvPr/>
              </p14:nvContentPartPr>
              <p14:xfrm>
                <a:off x="6718112" y="4248798"/>
                <a:ext cx="19440" cy="31896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41116DB4-5020-4026-972D-2671817B009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00472" y="4230798"/>
                  <a:ext cx="550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5325824-A692-4EF6-842A-AACDCC0996ED}"/>
                    </a:ext>
                  </a:extLst>
                </p14:cNvPr>
                <p14:cNvContentPartPr/>
                <p14:nvPr/>
              </p14:nvContentPartPr>
              <p14:xfrm>
                <a:off x="6511472" y="4164558"/>
                <a:ext cx="441000" cy="3888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5325824-A692-4EF6-842A-AACDCC0996E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93832" y="4146918"/>
                  <a:ext cx="4766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47C345FB-D3FB-47F1-9CB5-1C92616C6F12}"/>
              </a:ext>
            </a:extLst>
          </p:cNvPr>
          <p:cNvGrpSpPr/>
          <p:nvPr/>
        </p:nvGrpSpPr>
        <p:grpSpPr>
          <a:xfrm>
            <a:off x="3527432" y="1166118"/>
            <a:ext cx="255600" cy="243720"/>
            <a:chOff x="3527432" y="1166118"/>
            <a:chExt cx="25560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E08CA2B-C7E4-4D2E-AFB2-2FD88F4D6DB3}"/>
                    </a:ext>
                  </a:extLst>
                </p14:cNvPr>
                <p14:cNvContentPartPr/>
                <p14:nvPr/>
              </p14:nvContentPartPr>
              <p14:xfrm>
                <a:off x="3653792" y="1166118"/>
                <a:ext cx="24840" cy="24372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E08CA2B-C7E4-4D2E-AFB2-2FD88F4D6DB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35792" y="1148478"/>
                  <a:ext cx="60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0BD39C3-2018-446E-9057-77ED33D038FB}"/>
                    </a:ext>
                  </a:extLst>
                </p14:cNvPr>
                <p14:cNvContentPartPr/>
                <p14:nvPr/>
              </p14:nvContentPartPr>
              <p14:xfrm>
                <a:off x="3565592" y="1343598"/>
                <a:ext cx="217440" cy="104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0BD39C3-2018-446E-9057-77ED33D038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47592" y="1325598"/>
                  <a:ext cx="253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BD562D9D-80F0-47B4-B9D8-1BAFE339B7AC}"/>
                    </a:ext>
                  </a:extLst>
                </p14:cNvPr>
                <p14:cNvContentPartPr/>
                <p14:nvPr/>
              </p14:nvContentPartPr>
              <p14:xfrm>
                <a:off x="3527432" y="1207878"/>
                <a:ext cx="204840" cy="16524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BD562D9D-80F0-47B4-B9D8-1BAFE339B7A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09432" y="1190238"/>
                  <a:ext cx="240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134FD868-EBD6-41F4-96EE-74E04665A3CC}"/>
                    </a:ext>
                  </a:extLst>
                </p14:cNvPr>
                <p14:cNvContentPartPr/>
                <p14:nvPr/>
              </p14:nvContentPartPr>
              <p14:xfrm>
                <a:off x="3594752" y="1238478"/>
                <a:ext cx="101160" cy="13788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134FD868-EBD6-41F4-96EE-74E04665A3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77112" y="1220838"/>
                  <a:ext cx="13680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4F3C04AC-CB4D-47D4-B497-0EA3E29CB446}"/>
                  </a:ext>
                </a:extLst>
              </p14:cNvPr>
              <p14:cNvContentPartPr/>
              <p14:nvPr/>
            </p14:nvContentPartPr>
            <p14:xfrm>
              <a:off x="3639032" y="2377158"/>
              <a:ext cx="1287720" cy="2543400"/>
            </p14:xfrm>
          </p:contentPart>
        </mc:Choice>
        <mc:Fallback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4F3C04AC-CB4D-47D4-B497-0EA3E29CB44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621032" y="2359158"/>
                <a:ext cx="1323360" cy="25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66E324DF-536D-4BBF-8DF8-5273091FAB2E}"/>
                  </a:ext>
                </a:extLst>
              </p14:cNvPr>
              <p14:cNvContentPartPr/>
              <p14:nvPr/>
            </p14:nvContentPartPr>
            <p14:xfrm>
              <a:off x="5272352" y="4642278"/>
              <a:ext cx="297360" cy="266040"/>
            </p14:xfrm>
          </p:contentPart>
        </mc:Choice>
        <mc:Fallback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66E324DF-536D-4BBF-8DF8-5273091FAB2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254712" y="4624278"/>
                <a:ext cx="3330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F129CC7D-3844-489D-B3ED-F701AA75E717}"/>
                  </a:ext>
                </a:extLst>
              </p14:cNvPr>
              <p14:cNvContentPartPr/>
              <p14:nvPr/>
            </p14:nvContentPartPr>
            <p14:xfrm>
              <a:off x="6510752" y="5413758"/>
              <a:ext cx="21240" cy="626400"/>
            </p14:xfrm>
          </p:contentPart>
        </mc:Choice>
        <mc:Fallback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F129CC7D-3844-489D-B3ED-F701AA75E71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474752" y="5342118"/>
                <a:ext cx="9288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4C0FBB2A-49BA-46F9-8FA3-5C4D00C905F4}"/>
                  </a:ext>
                </a:extLst>
              </p14:cNvPr>
              <p14:cNvContentPartPr/>
              <p14:nvPr/>
            </p14:nvContentPartPr>
            <p14:xfrm>
              <a:off x="6366392" y="5378478"/>
              <a:ext cx="492480" cy="31680"/>
            </p14:xfrm>
          </p:contentPart>
        </mc:Choice>
        <mc:Fallback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4C0FBB2A-49BA-46F9-8FA3-5C4D00C905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330392" y="5306478"/>
                <a:ext cx="564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24E0BB53-C731-46D1-8DFD-F238362266D8}"/>
                  </a:ext>
                </a:extLst>
              </p14:cNvPr>
              <p14:cNvContentPartPr/>
              <p14:nvPr/>
            </p14:nvContentPartPr>
            <p14:xfrm>
              <a:off x="6416432" y="5722278"/>
              <a:ext cx="421920" cy="30240"/>
            </p14:xfrm>
          </p:contentPart>
        </mc:Choice>
        <mc:Fallback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24E0BB53-C731-46D1-8DFD-F238362266D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380792" y="5650278"/>
                <a:ext cx="493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8404C264-626C-4F48-AB4F-C91C1B1F2AF3}"/>
                  </a:ext>
                </a:extLst>
              </p14:cNvPr>
              <p14:cNvContentPartPr/>
              <p14:nvPr/>
            </p14:nvContentPartPr>
            <p14:xfrm>
              <a:off x="5726672" y="5114598"/>
              <a:ext cx="1788840" cy="1236600"/>
            </p14:xfrm>
          </p:contentPart>
        </mc:Choice>
        <mc:Fallback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8404C264-626C-4F48-AB4F-C91C1B1F2AF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690672" y="5042958"/>
                <a:ext cx="1860480" cy="13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02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113286-D3FD-4203-B691-0E78588B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47" y="1074656"/>
            <a:ext cx="6429375" cy="13716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210E6B-3E82-4B17-A8D4-D15DA1416BFB}"/>
              </a:ext>
            </a:extLst>
          </p:cNvPr>
          <p:cNvSpPr txBox="1"/>
          <p:nvPr/>
        </p:nvSpPr>
        <p:spPr>
          <a:xfrm>
            <a:off x="696938" y="53450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PROPOSITIONS?</a:t>
            </a:r>
            <a:endParaRPr lang="en-GB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B1AB6249-6DCF-46C7-B230-3E2A145ADD66}"/>
                  </a:ext>
                </a:extLst>
              </p14:cNvPr>
              <p14:cNvContentPartPr/>
              <p14:nvPr/>
            </p14:nvContentPartPr>
            <p14:xfrm>
              <a:off x="238112" y="2002758"/>
              <a:ext cx="245520" cy="4780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B1AB6249-6DCF-46C7-B230-3E2A145ADD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112" y="1930758"/>
                <a:ext cx="3171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1D4F087-3ED7-4F88-9E50-F468BCE33A38}"/>
                  </a:ext>
                </a:extLst>
              </p14:cNvPr>
              <p14:cNvContentPartPr/>
              <p14:nvPr/>
            </p14:nvContentPartPr>
            <p14:xfrm>
              <a:off x="634472" y="1998438"/>
              <a:ext cx="3240" cy="3564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1D4F087-3ED7-4F88-9E50-F468BCE33A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832" y="1926438"/>
                <a:ext cx="7488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A97E02E-6571-456A-AE92-76507BA1752E}"/>
              </a:ext>
            </a:extLst>
          </p:cNvPr>
          <p:cNvGrpSpPr/>
          <p:nvPr/>
        </p:nvGrpSpPr>
        <p:grpSpPr>
          <a:xfrm>
            <a:off x="600272" y="1567518"/>
            <a:ext cx="1257480" cy="853560"/>
            <a:chOff x="600272" y="1567518"/>
            <a:chExt cx="1257480" cy="85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09E5F22-0EAD-43D6-8E8A-4F35E17ECBD1}"/>
                    </a:ext>
                  </a:extLst>
                </p14:cNvPr>
                <p14:cNvContentPartPr/>
                <p14:nvPr/>
              </p14:nvContentPartPr>
              <p14:xfrm>
                <a:off x="600272" y="1962078"/>
                <a:ext cx="207000" cy="4590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09E5F22-0EAD-43D6-8E8A-4F35E17ECB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632" y="1953078"/>
                  <a:ext cx="2246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82850DB7-CBA5-4916-9E12-32DFD9AA57A5}"/>
                    </a:ext>
                  </a:extLst>
                </p14:cNvPr>
                <p14:cNvContentPartPr/>
                <p14:nvPr/>
              </p14:nvContentPartPr>
              <p14:xfrm>
                <a:off x="844712" y="1813758"/>
                <a:ext cx="395280" cy="4640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82850DB7-CBA5-4916-9E12-32DFD9AA57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6072" y="1805118"/>
                  <a:ext cx="4129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DA080A4-9CF2-46B3-9EF2-2C88E9760DA2}"/>
                    </a:ext>
                  </a:extLst>
                </p14:cNvPr>
                <p14:cNvContentPartPr/>
                <p14:nvPr/>
              </p14:nvContentPartPr>
              <p14:xfrm>
                <a:off x="1003112" y="1701798"/>
                <a:ext cx="277560" cy="1479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DA080A4-9CF2-46B3-9EF2-2C88E9760D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4472" y="1692798"/>
                  <a:ext cx="295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11E07EB9-5741-47CB-B794-42CFE499998E}"/>
                    </a:ext>
                  </a:extLst>
                </p14:cNvPr>
                <p14:cNvContentPartPr/>
                <p14:nvPr/>
              </p14:nvContentPartPr>
              <p14:xfrm>
                <a:off x="1265552" y="1664358"/>
                <a:ext cx="273240" cy="366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11E07EB9-5741-47CB-B794-42CFE49999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56552" y="1655718"/>
                  <a:ext cx="290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6F1789C-B319-403F-B853-7F21EFFAFA32}"/>
                    </a:ext>
                  </a:extLst>
                </p14:cNvPr>
                <p14:cNvContentPartPr/>
                <p14:nvPr/>
              </p14:nvContentPartPr>
              <p14:xfrm>
                <a:off x="1249712" y="1567518"/>
                <a:ext cx="408240" cy="4784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6F1789C-B319-403F-B853-7F21EFFAFA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41072" y="1558518"/>
                  <a:ext cx="425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979977A-FF20-4103-83D9-8CB255A933AB}"/>
                    </a:ext>
                  </a:extLst>
                </p14:cNvPr>
                <p14:cNvContentPartPr/>
                <p14:nvPr/>
              </p14:nvContentPartPr>
              <p14:xfrm>
                <a:off x="1335752" y="1613238"/>
                <a:ext cx="452880" cy="3636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979977A-FF20-4103-83D9-8CB255A933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27112" y="1604238"/>
                  <a:ext cx="470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9A2AE9B-95AE-48EE-9B44-38A923F30185}"/>
                    </a:ext>
                  </a:extLst>
                </p14:cNvPr>
                <p14:cNvContentPartPr/>
                <p14:nvPr/>
              </p14:nvContentPartPr>
              <p14:xfrm>
                <a:off x="1465712" y="1582638"/>
                <a:ext cx="392040" cy="990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9A2AE9B-95AE-48EE-9B44-38A923F3018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57072" y="1573998"/>
                  <a:ext cx="4096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901BE4D-87B5-46DF-B018-2EEE483F1EF1}"/>
                  </a:ext>
                </a:extLst>
              </p14:cNvPr>
              <p14:cNvContentPartPr/>
              <p14:nvPr/>
            </p14:nvContentPartPr>
            <p14:xfrm>
              <a:off x="3400352" y="591198"/>
              <a:ext cx="586800" cy="7077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901BE4D-87B5-46DF-B018-2EEE483F1E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91352" y="582558"/>
                <a:ext cx="604440" cy="72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8698586-A3F3-4B97-9FFD-5306776EC634}"/>
              </a:ext>
            </a:extLst>
          </p:cNvPr>
          <p:cNvGrpSpPr/>
          <p:nvPr/>
        </p:nvGrpSpPr>
        <p:grpSpPr>
          <a:xfrm>
            <a:off x="3737672" y="2769918"/>
            <a:ext cx="537840" cy="526320"/>
            <a:chOff x="3737672" y="2769918"/>
            <a:chExt cx="53784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8F7A767-2DFA-4BB9-B392-6ADBF87A0059}"/>
                    </a:ext>
                  </a:extLst>
                </p14:cNvPr>
                <p14:cNvContentPartPr/>
                <p14:nvPr/>
              </p14:nvContentPartPr>
              <p14:xfrm>
                <a:off x="4109552" y="2769918"/>
                <a:ext cx="50760" cy="5263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8F7A767-2DFA-4BB9-B392-6ADBF87A005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00552" y="2760918"/>
                  <a:ext cx="684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6E00BC7-DD1A-44C7-A032-9CD82D3C09D2}"/>
                    </a:ext>
                  </a:extLst>
                </p14:cNvPr>
                <p14:cNvContentPartPr/>
                <p14:nvPr/>
              </p14:nvContentPartPr>
              <p14:xfrm>
                <a:off x="3737672" y="2776038"/>
                <a:ext cx="537840" cy="720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6E00BC7-DD1A-44C7-A032-9CD82D3C09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28672" y="2767038"/>
                  <a:ext cx="5554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8E743192-25BB-46E6-817E-EF9F9B5F21D8}"/>
              </a:ext>
            </a:extLst>
          </p:cNvPr>
          <p:cNvGrpSpPr/>
          <p:nvPr/>
        </p:nvGrpSpPr>
        <p:grpSpPr>
          <a:xfrm>
            <a:off x="6673472" y="2814558"/>
            <a:ext cx="561960" cy="518760"/>
            <a:chOff x="6673472" y="2814558"/>
            <a:chExt cx="56196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A79AAC8-22A8-4E3C-9443-102DE1668A9A}"/>
                    </a:ext>
                  </a:extLst>
                </p14:cNvPr>
                <p14:cNvContentPartPr/>
                <p14:nvPr/>
              </p14:nvContentPartPr>
              <p14:xfrm>
                <a:off x="6987752" y="2847678"/>
                <a:ext cx="138960" cy="4856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A79AAC8-22A8-4E3C-9443-102DE1668A9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79112" y="2838678"/>
                  <a:ext cx="1566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1D13DE7-DA47-4275-A2C6-808891BE56A1}"/>
                    </a:ext>
                  </a:extLst>
                </p14:cNvPr>
                <p14:cNvContentPartPr/>
                <p14:nvPr/>
              </p14:nvContentPartPr>
              <p14:xfrm>
                <a:off x="6673472" y="2814558"/>
                <a:ext cx="561960" cy="36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1D13DE7-DA47-4275-A2C6-808891BE56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64832" y="2805918"/>
                  <a:ext cx="5796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A21F6766-9ED5-4F64-9010-23A7EB10C9C3}"/>
                  </a:ext>
                </a:extLst>
              </p14:cNvPr>
              <p14:cNvContentPartPr/>
              <p14:nvPr/>
            </p14:nvContentPartPr>
            <p14:xfrm>
              <a:off x="5513552" y="2997798"/>
              <a:ext cx="69120" cy="626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A21F6766-9ED5-4F64-9010-23A7EB10C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04552" y="2989158"/>
                <a:ext cx="867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D26891-0778-4E9C-AF70-C081AF758863}"/>
              </a:ext>
            </a:extLst>
          </p:cNvPr>
          <p:cNvGrpSpPr/>
          <p:nvPr/>
        </p:nvGrpSpPr>
        <p:grpSpPr>
          <a:xfrm>
            <a:off x="4735232" y="3543918"/>
            <a:ext cx="2011680" cy="1446480"/>
            <a:chOff x="4735232" y="3543918"/>
            <a:chExt cx="2011680" cy="14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B41163B-D89C-47A4-873B-20E6D1CFD543}"/>
                    </a:ext>
                  </a:extLst>
                </p14:cNvPr>
                <p14:cNvContentPartPr/>
                <p14:nvPr/>
              </p14:nvContentPartPr>
              <p14:xfrm>
                <a:off x="5514632" y="4072038"/>
                <a:ext cx="135000" cy="496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B41163B-D89C-47A4-873B-20E6D1CFD54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05632" y="4063398"/>
                  <a:ext cx="152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DF65646-C6BA-49CC-BB08-0CB8A121C393}"/>
                    </a:ext>
                  </a:extLst>
                </p14:cNvPr>
                <p14:cNvContentPartPr/>
                <p14:nvPr/>
              </p14:nvContentPartPr>
              <p14:xfrm>
                <a:off x="5078312" y="4043598"/>
                <a:ext cx="665280" cy="460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DF65646-C6BA-49CC-BB08-0CB8A121C3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69312" y="4034598"/>
                  <a:ext cx="682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2525A00-F357-421C-8F75-6DB81836C51C}"/>
                    </a:ext>
                  </a:extLst>
                </p14:cNvPr>
                <p14:cNvContentPartPr/>
                <p14:nvPr/>
              </p14:nvContentPartPr>
              <p14:xfrm>
                <a:off x="4735232" y="3543918"/>
                <a:ext cx="2011680" cy="14464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2525A00-F357-421C-8F75-6DB81836C5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26232" y="3535278"/>
                  <a:ext cx="2029320" cy="146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634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31B54F-F56D-460C-9F86-459E4AA3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694026"/>
            <a:ext cx="6762750" cy="100012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902ED49-F5C6-4474-AF59-8F8F8B0F2CCD}"/>
              </a:ext>
            </a:extLst>
          </p:cNvPr>
          <p:cNvGrpSpPr/>
          <p:nvPr/>
        </p:nvGrpSpPr>
        <p:grpSpPr>
          <a:xfrm>
            <a:off x="5704712" y="944358"/>
            <a:ext cx="906120" cy="933840"/>
            <a:chOff x="5704712" y="944358"/>
            <a:chExt cx="906120" cy="9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7C1751B-85FD-4895-A8E8-C77E227384AE}"/>
                    </a:ext>
                  </a:extLst>
                </p14:cNvPr>
                <p14:cNvContentPartPr/>
                <p14:nvPr/>
              </p14:nvContentPartPr>
              <p14:xfrm>
                <a:off x="6187472" y="1559238"/>
                <a:ext cx="60480" cy="29052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7C1751B-85FD-4895-A8E8-C77E227384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78832" y="1550598"/>
                  <a:ext cx="781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DCF8B918-A7DB-403C-A674-B64177A3EF2B}"/>
                    </a:ext>
                  </a:extLst>
                </p14:cNvPr>
                <p14:cNvContentPartPr/>
                <p14:nvPr/>
              </p14:nvContentPartPr>
              <p14:xfrm>
                <a:off x="6166232" y="1782078"/>
                <a:ext cx="204840" cy="961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DCF8B918-A7DB-403C-A674-B64177A3EF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7232" y="1773438"/>
                  <a:ext cx="222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0F6360B6-C07D-46B5-BF4D-5D78D58FABF0}"/>
                    </a:ext>
                  </a:extLst>
                </p14:cNvPr>
                <p14:cNvContentPartPr/>
                <p14:nvPr/>
              </p14:nvContentPartPr>
              <p14:xfrm>
                <a:off x="6021152" y="1095198"/>
                <a:ext cx="217440" cy="421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0F6360B6-C07D-46B5-BF4D-5D78D58FAB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12512" y="1086198"/>
                  <a:ext cx="235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5BC2D8C2-BB9C-468B-8D1A-EB68043A469B}"/>
                    </a:ext>
                  </a:extLst>
                </p14:cNvPr>
                <p14:cNvContentPartPr/>
                <p14:nvPr/>
              </p14:nvContentPartPr>
              <p14:xfrm>
                <a:off x="6033752" y="1208238"/>
                <a:ext cx="238680" cy="93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5BC2D8C2-BB9C-468B-8D1A-EB68043A46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24752" y="1199238"/>
                  <a:ext cx="256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4A51E4E-3E53-47E8-95F8-F18003E19E7F}"/>
                    </a:ext>
                  </a:extLst>
                </p14:cNvPr>
                <p14:cNvContentPartPr/>
                <p14:nvPr/>
              </p14:nvContentPartPr>
              <p14:xfrm>
                <a:off x="6051752" y="1282398"/>
                <a:ext cx="215640" cy="97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4A51E4E-3E53-47E8-95F8-F18003E19E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43112" y="1273398"/>
                  <a:ext cx="233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5454547-2411-43AC-86D5-B245C58B06FB}"/>
                    </a:ext>
                  </a:extLst>
                </p14:cNvPr>
                <p14:cNvContentPartPr/>
                <p14:nvPr/>
              </p14:nvContentPartPr>
              <p14:xfrm>
                <a:off x="5704712" y="944358"/>
                <a:ext cx="906120" cy="5338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5454547-2411-43AC-86D5-B245C58B06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5712" y="935358"/>
                  <a:ext cx="923760" cy="55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E74EA08-7B39-4931-BC0B-9924B0017797}"/>
                  </a:ext>
                </a:extLst>
              </p14:cNvPr>
              <p14:cNvContentPartPr/>
              <p14:nvPr/>
            </p14:nvContentPartPr>
            <p14:xfrm>
              <a:off x="5190272" y="3165918"/>
              <a:ext cx="366840" cy="1800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E74EA08-7B39-4931-BC0B-9924B00177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81272" y="3156918"/>
                <a:ext cx="3844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004931-83F9-4C37-817F-B9B91707EBD8}"/>
                  </a:ext>
                </a:extLst>
              </p14:cNvPr>
              <p14:cNvContentPartPr/>
              <p14:nvPr/>
            </p14:nvContentPartPr>
            <p14:xfrm>
              <a:off x="5180912" y="3334758"/>
              <a:ext cx="320760" cy="208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004931-83F9-4C37-817F-B9B91707EB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1912" y="3326118"/>
                <a:ext cx="338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A6C683C-EF8C-4B31-8F87-B910FB079F49}"/>
                  </a:ext>
                </a:extLst>
              </p14:cNvPr>
              <p14:cNvContentPartPr/>
              <p14:nvPr/>
            </p14:nvContentPartPr>
            <p14:xfrm>
              <a:off x="5210072" y="3491718"/>
              <a:ext cx="377280" cy="266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A6C683C-EF8C-4B31-8F87-B910FB079F4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01432" y="3482718"/>
                <a:ext cx="39492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F8770D8-1332-4953-AA7F-63E5ED98318E}"/>
              </a:ext>
            </a:extLst>
          </p:cNvPr>
          <p:cNvGrpSpPr/>
          <p:nvPr/>
        </p:nvGrpSpPr>
        <p:grpSpPr>
          <a:xfrm>
            <a:off x="3441392" y="3176718"/>
            <a:ext cx="508320" cy="504720"/>
            <a:chOff x="3441392" y="3176718"/>
            <a:chExt cx="50832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6FA421B-787F-4843-8ADA-C8D3ACC8631B}"/>
                    </a:ext>
                  </a:extLst>
                </p14:cNvPr>
                <p14:cNvContentPartPr/>
                <p14:nvPr/>
              </p14:nvContentPartPr>
              <p14:xfrm>
                <a:off x="3727952" y="3256638"/>
                <a:ext cx="101520" cy="424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6FA421B-787F-4843-8ADA-C8D3ACC863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18952" y="3247998"/>
                  <a:ext cx="119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FD2B1C7-611B-4D15-8B76-B96345CA0C57}"/>
                    </a:ext>
                  </a:extLst>
                </p14:cNvPr>
                <p14:cNvContentPartPr/>
                <p14:nvPr/>
              </p14:nvContentPartPr>
              <p14:xfrm>
                <a:off x="3441392" y="3176718"/>
                <a:ext cx="508320" cy="687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FD2B1C7-611B-4D15-8B76-B96345CA0C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32392" y="3168078"/>
                  <a:ext cx="525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38B786C-7956-46AA-9095-F5F199E18DB1}"/>
              </a:ext>
            </a:extLst>
          </p:cNvPr>
          <p:cNvGrpSpPr/>
          <p:nvPr/>
        </p:nvGrpSpPr>
        <p:grpSpPr>
          <a:xfrm>
            <a:off x="6498872" y="3103638"/>
            <a:ext cx="445680" cy="519120"/>
            <a:chOff x="6498872" y="3103638"/>
            <a:chExt cx="44568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73B50AE-42DB-4530-98E3-98A9A0927F3E}"/>
                    </a:ext>
                  </a:extLst>
                </p14:cNvPr>
                <p14:cNvContentPartPr/>
                <p14:nvPr/>
              </p14:nvContentPartPr>
              <p14:xfrm>
                <a:off x="6630992" y="3173118"/>
                <a:ext cx="50040" cy="4496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73B50AE-42DB-4530-98E3-98A9A0927F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22352" y="3164118"/>
                  <a:ext cx="676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1E35C52E-CD2F-476D-9B98-68D46AB0DE0B}"/>
                    </a:ext>
                  </a:extLst>
                </p14:cNvPr>
                <p14:cNvContentPartPr/>
                <p14:nvPr/>
              </p14:nvContentPartPr>
              <p14:xfrm>
                <a:off x="6553952" y="3103638"/>
                <a:ext cx="390600" cy="536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1E35C52E-CD2F-476D-9B98-68D46AB0DE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45312" y="3094638"/>
                  <a:ext cx="408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E3E8315-5F5C-4E38-AF44-13CA8179C903}"/>
                    </a:ext>
                  </a:extLst>
                </p14:cNvPr>
                <p14:cNvContentPartPr/>
                <p14:nvPr/>
              </p14:nvContentPartPr>
              <p14:xfrm>
                <a:off x="6498872" y="3318558"/>
                <a:ext cx="379080" cy="828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E3E8315-5F5C-4E38-AF44-13CA8179C9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89872" y="3309558"/>
                  <a:ext cx="3967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D9280D1-28F0-4CC0-8B30-C0B31973DAA0}"/>
              </a:ext>
            </a:extLst>
          </p:cNvPr>
          <p:cNvGrpSpPr/>
          <p:nvPr/>
        </p:nvGrpSpPr>
        <p:grpSpPr>
          <a:xfrm>
            <a:off x="4530752" y="4247358"/>
            <a:ext cx="1569960" cy="1173240"/>
            <a:chOff x="4530752" y="4247358"/>
            <a:chExt cx="1569960" cy="11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B0ECDFB-7A2A-4533-8C60-4B91E59DCAA8}"/>
                    </a:ext>
                  </a:extLst>
                </p14:cNvPr>
                <p14:cNvContentPartPr/>
                <p14:nvPr/>
              </p14:nvContentPartPr>
              <p14:xfrm>
                <a:off x="5050592" y="4641918"/>
                <a:ext cx="135000" cy="5655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B0ECDFB-7A2A-4533-8C60-4B91E59DCA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41952" y="4633278"/>
                  <a:ext cx="1526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E139BCF-EFF8-44ED-A966-89DA1BB1B4BD}"/>
                    </a:ext>
                  </a:extLst>
                </p14:cNvPr>
                <p14:cNvContentPartPr/>
                <p14:nvPr/>
              </p14:nvContentPartPr>
              <p14:xfrm>
                <a:off x="4956632" y="4575318"/>
                <a:ext cx="502920" cy="640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E139BCF-EFF8-44ED-A966-89DA1BB1B4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47992" y="4566318"/>
                  <a:ext cx="520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6E9018C-22C7-4AFD-A1A6-7FFEF69C9ABB}"/>
                    </a:ext>
                  </a:extLst>
                </p14:cNvPr>
                <p14:cNvContentPartPr/>
                <p14:nvPr/>
              </p14:nvContentPartPr>
              <p14:xfrm>
                <a:off x="4950152" y="4839918"/>
                <a:ext cx="326160" cy="129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6E9018C-22C7-4AFD-A1A6-7FFEF69C9A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41152" y="4831278"/>
                  <a:ext cx="343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0152CC1-2141-4A53-9EFB-48EEC372EC0E}"/>
                    </a:ext>
                  </a:extLst>
                </p14:cNvPr>
                <p14:cNvContentPartPr/>
                <p14:nvPr/>
              </p14:nvContentPartPr>
              <p14:xfrm>
                <a:off x="4530752" y="4247358"/>
                <a:ext cx="1569960" cy="1173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0152CC1-2141-4A53-9EFB-48EEC372EC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22112" y="4238718"/>
                  <a:ext cx="1587600" cy="119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072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A4897-6F18-4121-BC2C-E2DCF4196B6C}"/>
              </a:ext>
            </a:extLst>
          </p:cNvPr>
          <p:cNvSpPr txBox="1"/>
          <p:nvPr/>
        </p:nvSpPr>
        <p:spPr>
          <a:xfrm>
            <a:off x="2594729" y="1522410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495057"/>
                </a:solidFill>
                <a:effectLst/>
                <a:latin typeface="Century Gothic" panose="020B0502020202020204" pitchFamily="34" charset="0"/>
              </a:rPr>
              <a:t>Soviet Union defeated the Nazi and first sent a man to space if and only if Italy had the largest communist part in Europe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3591E6CB-4E91-4D4D-91C3-35648369D09D}"/>
                  </a:ext>
                </a:extLst>
              </p14:cNvPr>
              <p14:cNvContentPartPr/>
              <p14:nvPr/>
            </p14:nvContentPartPr>
            <p14:xfrm>
              <a:off x="4435352" y="1886478"/>
              <a:ext cx="1637640" cy="4766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3591E6CB-4E91-4D4D-91C3-35648369D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6712" y="1877478"/>
                <a:ext cx="16552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80EDF97-5887-477A-A42F-DF101B970A5A}"/>
                  </a:ext>
                </a:extLst>
              </p14:cNvPr>
              <p14:cNvContentPartPr/>
              <p14:nvPr/>
            </p14:nvContentPartPr>
            <p14:xfrm>
              <a:off x="5099552" y="3565518"/>
              <a:ext cx="416160" cy="273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80EDF97-5887-477A-A42F-DF101B970A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0912" y="3556518"/>
                <a:ext cx="433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2930F03-FE48-4C7D-B5C9-5EEB22A6972F}"/>
                  </a:ext>
                </a:extLst>
              </p14:cNvPr>
              <p14:cNvContentPartPr/>
              <p14:nvPr/>
            </p14:nvContentPartPr>
            <p14:xfrm>
              <a:off x="5169392" y="3730758"/>
              <a:ext cx="376920" cy="154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2930F03-FE48-4C7D-B5C9-5EEB22A697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0752" y="3722118"/>
                <a:ext cx="394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5002B64-0330-4F84-A0AB-5CA1C583CBE3}"/>
                  </a:ext>
                </a:extLst>
              </p14:cNvPr>
              <p14:cNvContentPartPr/>
              <p14:nvPr/>
            </p14:nvContentPartPr>
            <p14:xfrm>
              <a:off x="5165792" y="3899958"/>
              <a:ext cx="461880" cy="824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5002B64-0330-4F84-A0AB-5CA1C583CB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7152" y="3890958"/>
                <a:ext cx="479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BC2626E-CF12-4345-A59C-6C8609AF447C}"/>
                  </a:ext>
                </a:extLst>
              </p14:cNvPr>
              <p14:cNvContentPartPr/>
              <p14:nvPr/>
            </p14:nvContentPartPr>
            <p14:xfrm>
              <a:off x="6778592" y="1329918"/>
              <a:ext cx="62280" cy="7092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BC2626E-CF12-4345-A59C-6C8609AF44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9592" y="1321278"/>
                <a:ext cx="79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B3CFD7B-7D15-4430-8609-D43E2F88013A}"/>
                  </a:ext>
                </a:extLst>
              </p14:cNvPr>
              <p14:cNvContentPartPr/>
              <p14:nvPr/>
            </p14:nvContentPartPr>
            <p14:xfrm>
              <a:off x="3887792" y="967038"/>
              <a:ext cx="207000" cy="27180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B3CFD7B-7D15-4430-8609-D43E2F8801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79152" y="958398"/>
                <a:ext cx="2246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5E8A1C1-7AC8-4C21-A82E-E73A4788110C}"/>
                  </a:ext>
                </a:extLst>
              </p14:cNvPr>
              <p14:cNvContentPartPr/>
              <p14:nvPr/>
            </p14:nvContentPartPr>
            <p14:xfrm>
              <a:off x="7955432" y="893598"/>
              <a:ext cx="434880" cy="3344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5E8A1C1-7AC8-4C21-A82E-E73A478811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6792" y="884598"/>
                <a:ext cx="45252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7CC365C-7B31-4433-9B8C-4061B77C858A}"/>
              </a:ext>
            </a:extLst>
          </p:cNvPr>
          <p:cNvGrpSpPr/>
          <p:nvPr/>
        </p:nvGrpSpPr>
        <p:grpSpPr>
          <a:xfrm>
            <a:off x="5980472" y="424158"/>
            <a:ext cx="1088640" cy="380160"/>
            <a:chOff x="5980472" y="424158"/>
            <a:chExt cx="108864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F2FEDD5-593E-4382-9CB6-23D2899D31B5}"/>
                    </a:ext>
                  </a:extLst>
                </p14:cNvPr>
                <p14:cNvContentPartPr/>
                <p14:nvPr/>
              </p14:nvContentPartPr>
              <p14:xfrm>
                <a:off x="5980472" y="540798"/>
                <a:ext cx="337320" cy="2635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F2FEDD5-593E-4382-9CB6-23D2899D3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1832" y="531798"/>
                  <a:ext cx="354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9913BAF-B088-4F87-9448-A95D43EE1B8D}"/>
                    </a:ext>
                  </a:extLst>
                </p14:cNvPr>
                <p14:cNvContentPartPr/>
                <p14:nvPr/>
              </p14:nvContentPartPr>
              <p14:xfrm>
                <a:off x="6671672" y="424158"/>
                <a:ext cx="397440" cy="3646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9913BAF-B088-4F87-9448-A95D43EE1B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3032" y="415158"/>
                  <a:ext cx="41508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0A88CA8-1DC2-42B4-904A-30F2CE8A7D4B}"/>
              </a:ext>
            </a:extLst>
          </p:cNvPr>
          <p:cNvGrpSpPr/>
          <p:nvPr/>
        </p:nvGrpSpPr>
        <p:grpSpPr>
          <a:xfrm>
            <a:off x="4906232" y="103398"/>
            <a:ext cx="654120" cy="380160"/>
            <a:chOff x="4906232" y="103398"/>
            <a:chExt cx="65412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647292B-459A-4E95-A5B5-0C434A0B3AF9}"/>
                    </a:ext>
                  </a:extLst>
                </p14:cNvPr>
                <p14:cNvContentPartPr/>
                <p14:nvPr/>
              </p14:nvContentPartPr>
              <p14:xfrm>
                <a:off x="5250392" y="126798"/>
                <a:ext cx="14400" cy="3567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647292B-459A-4E95-A5B5-0C434A0B3A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1752" y="118158"/>
                  <a:ext cx="32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4C0B9D3-E7C8-4CB0-BBAF-AE9BE2E72149}"/>
                    </a:ext>
                  </a:extLst>
                </p14:cNvPr>
                <p14:cNvContentPartPr/>
                <p14:nvPr/>
              </p14:nvContentPartPr>
              <p14:xfrm>
                <a:off x="4906232" y="103398"/>
                <a:ext cx="654120" cy="388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4C0B9D3-E7C8-4CB0-BBAF-AE9BE2E721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97232" y="94758"/>
                  <a:ext cx="6717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264B9DC-AB16-446D-A28E-B80FD9A7EF3F}"/>
              </a:ext>
            </a:extLst>
          </p:cNvPr>
          <p:cNvGrpSpPr/>
          <p:nvPr/>
        </p:nvGrpSpPr>
        <p:grpSpPr>
          <a:xfrm>
            <a:off x="7693712" y="2380758"/>
            <a:ext cx="295560" cy="364680"/>
            <a:chOff x="7693712" y="2380758"/>
            <a:chExt cx="29556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07AD60D-8E75-4A07-8597-38FC1190012B}"/>
                    </a:ext>
                  </a:extLst>
                </p14:cNvPr>
                <p14:cNvContentPartPr/>
                <p14:nvPr/>
              </p14:nvContentPartPr>
              <p14:xfrm>
                <a:off x="7789472" y="2386878"/>
                <a:ext cx="28800" cy="3585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07AD60D-8E75-4A07-8597-38FC119001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0472" y="2378238"/>
                  <a:ext cx="46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09771C9-2761-4948-A70F-8A9D9040E553}"/>
                    </a:ext>
                  </a:extLst>
                </p14:cNvPr>
                <p14:cNvContentPartPr/>
                <p14:nvPr/>
              </p14:nvContentPartPr>
              <p14:xfrm>
                <a:off x="7693712" y="2380758"/>
                <a:ext cx="295560" cy="33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09771C9-2761-4948-A70F-8A9D9040E5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84712" y="2371758"/>
                  <a:ext cx="3132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13F6AC9-C04F-4366-9CE7-FD907043D605}"/>
              </a:ext>
            </a:extLst>
          </p:cNvPr>
          <p:cNvGrpSpPr/>
          <p:nvPr/>
        </p:nvGrpSpPr>
        <p:grpSpPr>
          <a:xfrm>
            <a:off x="3300272" y="3593598"/>
            <a:ext cx="646200" cy="499320"/>
            <a:chOff x="3300272" y="3593598"/>
            <a:chExt cx="64620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312BE99-D677-4E9C-B57F-CCCA168896F3}"/>
                    </a:ext>
                  </a:extLst>
                </p14:cNvPr>
                <p14:cNvContentPartPr/>
                <p14:nvPr/>
              </p14:nvContentPartPr>
              <p14:xfrm>
                <a:off x="3689792" y="3693318"/>
                <a:ext cx="92160" cy="3996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312BE99-D677-4E9C-B57F-CCCA168896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81152" y="3684318"/>
                  <a:ext cx="109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C70BB06E-F459-4772-A940-C86469A9A323}"/>
                    </a:ext>
                  </a:extLst>
                </p14:cNvPr>
                <p14:cNvContentPartPr/>
                <p14:nvPr/>
              </p14:nvContentPartPr>
              <p14:xfrm>
                <a:off x="3300272" y="3593598"/>
                <a:ext cx="646200" cy="1029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C70BB06E-F459-4772-A940-C86469A9A3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91272" y="3584958"/>
                  <a:ext cx="6638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08CBA3E-2327-4668-8D31-1D69E674607F}"/>
              </a:ext>
            </a:extLst>
          </p:cNvPr>
          <p:cNvGrpSpPr/>
          <p:nvPr/>
        </p:nvGrpSpPr>
        <p:grpSpPr>
          <a:xfrm>
            <a:off x="6448832" y="3470838"/>
            <a:ext cx="735480" cy="636840"/>
            <a:chOff x="6448832" y="3470838"/>
            <a:chExt cx="73548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1E8530FC-5718-46A3-A789-614627CB8477}"/>
                    </a:ext>
                  </a:extLst>
                </p14:cNvPr>
                <p14:cNvContentPartPr/>
                <p14:nvPr/>
              </p14:nvContentPartPr>
              <p14:xfrm>
                <a:off x="6873992" y="3622038"/>
                <a:ext cx="102240" cy="4856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1E8530FC-5718-46A3-A789-614627CB84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4992" y="3613038"/>
                  <a:ext cx="1198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C03BA81-644E-4CCE-B71C-8FBFCA9B994E}"/>
                    </a:ext>
                  </a:extLst>
                </p14:cNvPr>
                <p14:cNvContentPartPr/>
                <p14:nvPr/>
              </p14:nvContentPartPr>
              <p14:xfrm>
                <a:off x="6448832" y="3470838"/>
                <a:ext cx="735480" cy="622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C03BA81-644E-4CCE-B71C-8FBFCA9B99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0192" y="3462198"/>
                  <a:ext cx="753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9005706-1809-4056-BBE5-DEA19130B892}"/>
              </a:ext>
            </a:extLst>
          </p:cNvPr>
          <p:cNvGrpSpPr/>
          <p:nvPr/>
        </p:nvGrpSpPr>
        <p:grpSpPr>
          <a:xfrm>
            <a:off x="4211792" y="4481718"/>
            <a:ext cx="1869120" cy="1442160"/>
            <a:chOff x="4211792" y="4481718"/>
            <a:chExt cx="1869120" cy="14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15B8D39-82EE-4E82-A70A-B358FC080C01}"/>
                    </a:ext>
                  </a:extLst>
                </p14:cNvPr>
                <p14:cNvContentPartPr/>
                <p14:nvPr/>
              </p14:nvContentPartPr>
              <p14:xfrm>
                <a:off x="5017832" y="5085798"/>
                <a:ext cx="47880" cy="5569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15B8D39-82EE-4E82-A70A-B358FC080C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13512" y="5081478"/>
                  <a:ext cx="565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FD1E51A-3B8A-4E8F-B285-2F3EE4D29016}"/>
                    </a:ext>
                  </a:extLst>
                </p14:cNvPr>
                <p14:cNvContentPartPr/>
                <p14:nvPr/>
              </p14:nvContentPartPr>
              <p14:xfrm>
                <a:off x="4676192" y="4999398"/>
                <a:ext cx="727560" cy="176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FD1E51A-3B8A-4E8F-B285-2F3EE4D290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1872" y="4995078"/>
                  <a:ext cx="736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4030F13C-0F8A-48EF-8B09-1368CA2FE580}"/>
                    </a:ext>
                  </a:extLst>
                </p14:cNvPr>
                <p14:cNvContentPartPr/>
                <p14:nvPr/>
              </p14:nvContentPartPr>
              <p14:xfrm>
                <a:off x="4211792" y="4481718"/>
                <a:ext cx="1869120" cy="14421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4030F13C-0F8A-48EF-8B09-1368CA2FE5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7472" y="4477398"/>
                  <a:ext cx="1877760" cy="145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548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4DE97-D36B-41CE-B3B8-F078F090B612}"/>
              </a:ext>
            </a:extLst>
          </p:cNvPr>
          <p:cNvSpPr txBox="1"/>
          <p:nvPr/>
        </p:nvSpPr>
        <p:spPr>
          <a:xfrm>
            <a:off x="3346516" y="1216058"/>
            <a:ext cx="611799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Plan</a:t>
            </a:r>
          </a:p>
          <a:p>
            <a:pPr marL="342900" indent="-34290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Summary of Previous Lecture</a:t>
            </a: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 Logic (Inspiration)</a:t>
            </a: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Basic Unit of Propositional Logic</a:t>
            </a: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Connectives (Logical Operators)</a:t>
            </a: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How to Individuate the Top Level Operator</a:t>
            </a: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Well formed propositions</a:t>
            </a: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Exercises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Truth Functions</a:t>
            </a:r>
          </a:p>
          <a:p>
            <a:pPr marL="342900" indent="-34290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Truth Tables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Exercises</a:t>
            </a:r>
          </a:p>
          <a:p>
            <a:pPr marL="285750" indent="-285750">
              <a:buFontTx/>
              <a:buChar char="-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E29E6B-B9EF-4EE0-9D39-17609C0E8935}"/>
                  </a:ext>
                </a:extLst>
              </p14:cNvPr>
              <p14:cNvContentPartPr/>
              <p14:nvPr/>
            </p14:nvContentPartPr>
            <p14:xfrm>
              <a:off x="8954432" y="437838"/>
              <a:ext cx="230040" cy="9432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E29E6B-B9EF-4EE0-9D39-17609C0E89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5792" y="429198"/>
                <a:ext cx="2476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B9325E1-434C-40EE-BF5E-853679C35EF0}"/>
                  </a:ext>
                </a:extLst>
              </p14:cNvPr>
              <p14:cNvContentPartPr/>
              <p14:nvPr/>
            </p14:nvContentPartPr>
            <p14:xfrm>
              <a:off x="8987552" y="779478"/>
              <a:ext cx="88560" cy="583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B9325E1-434C-40EE-BF5E-853679C35E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8912" y="770478"/>
                <a:ext cx="1062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6F4ABEF3-F03F-4A06-A4F5-55B024F8141A}"/>
                  </a:ext>
                </a:extLst>
              </p14:cNvPr>
              <p14:cNvContentPartPr/>
              <p14:nvPr/>
            </p14:nvContentPartPr>
            <p14:xfrm>
              <a:off x="8913752" y="1136238"/>
              <a:ext cx="165240" cy="16200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6F4ABEF3-F03F-4A06-A4F5-55B024F814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5112" y="1127598"/>
                <a:ext cx="1828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888A1DA5-FF2A-4B68-93EB-0FC02A98DDFC}"/>
                  </a:ext>
                </a:extLst>
              </p14:cNvPr>
              <p14:cNvContentPartPr/>
              <p14:nvPr/>
            </p14:nvContentPartPr>
            <p14:xfrm>
              <a:off x="8941472" y="1545918"/>
              <a:ext cx="170640" cy="17532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888A1DA5-FF2A-4B68-93EB-0FC02A98DD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32472" y="1537278"/>
                <a:ext cx="1882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2184F32-43B4-4E62-BC8D-F370DD44842F}"/>
                  </a:ext>
                </a:extLst>
              </p14:cNvPr>
              <p14:cNvContentPartPr/>
              <p14:nvPr/>
            </p14:nvContentPartPr>
            <p14:xfrm>
              <a:off x="9477152" y="425958"/>
              <a:ext cx="163080" cy="777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2184F32-43B4-4E62-BC8D-F370DD4484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8152" y="416958"/>
                <a:ext cx="18072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97DE5F7-ECD3-4619-B556-118DC077ADDB}"/>
              </a:ext>
            </a:extLst>
          </p:cNvPr>
          <p:cNvGrpSpPr/>
          <p:nvPr/>
        </p:nvGrpSpPr>
        <p:grpSpPr>
          <a:xfrm>
            <a:off x="8885312" y="634398"/>
            <a:ext cx="1018800" cy="1561320"/>
            <a:chOff x="8885312" y="634398"/>
            <a:chExt cx="1018800" cy="15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DC442D8-26DD-46CD-82AC-85523A359770}"/>
                    </a:ext>
                  </a:extLst>
                </p14:cNvPr>
                <p14:cNvContentPartPr/>
                <p14:nvPr/>
              </p14:nvContentPartPr>
              <p14:xfrm>
                <a:off x="8911952" y="1932918"/>
                <a:ext cx="131400" cy="82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DC442D8-26DD-46CD-82AC-85523A3597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2952" y="1924278"/>
                  <a:ext cx="149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E68062C6-653B-4D1C-80EA-F09F895E3AA3}"/>
                    </a:ext>
                  </a:extLst>
                </p14:cNvPr>
                <p14:cNvContentPartPr/>
                <p14:nvPr/>
              </p14:nvContentPartPr>
              <p14:xfrm>
                <a:off x="8910512" y="1989078"/>
                <a:ext cx="132120" cy="219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E68062C6-653B-4D1C-80EA-F09F895E3A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01512" y="1980078"/>
                  <a:ext cx="149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DB10469-EE58-4231-8709-7E88633A7154}"/>
                    </a:ext>
                  </a:extLst>
                </p14:cNvPr>
                <p14:cNvContentPartPr/>
                <p14:nvPr/>
              </p14:nvContentPartPr>
              <p14:xfrm>
                <a:off x="8885312" y="2074398"/>
                <a:ext cx="164520" cy="583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DB10469-EE58-4231-8709-7E88633A71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76312" y="2065758"/>
                  <a:ext cx="182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B33B78C-7DA6-4E33-BB09-782E83E93247}"/>
                    </a:ext>
                  </a:extLst>
                </p14:cNvPr>
                <p14:cNvContentPartPr/>
                <p14:nvPr/>
              </p14:nvContentPartPr>
              <p14:xfrm>
                <a:off x="9491912" y="754998"/>
                <a:ext cx="111240" cy="1101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B33B78C-7DA6-4E33-BB09-782E83E93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82912" y="745998"/>
                  <a:ext cx="128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AE3BF3E9-8A18-468A-9E88-79AD76D771AD}"/>
                    </a:ext>
                  </a:extLst>
                </p14:cNvPr>
                <p14:cNvContentPartPr/>
                <p14:nvPr/>
              </p14:nvContentPartPr>
              <p14:xfrm>
                <a:off x="9490472" y="1106718"/>
                <a:ext cx="115920" cy="1357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AE3BF3E9-8A18-468A-9E88-79AD76D771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81832" y="1098078"/>
                  <a:ext cx="133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A0C5BDA-9E0E-44C3-A3C9-395A7CC1C635}"/>
                    </a:ext>
                  </a:extLst>
                </p14:cNvPr>
                <p14:cNvContentPartPr/>
                <p14:nvPr/>
              </p14:nvContentPartPr>
              <p14:xfrm>
                <a:off x="9408032" y="1619718"/>
                <a:ext cx="207000" cy="439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A0C5BDA-9E0E-44C3-A3C9-395A7CC1C6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99392" y="1610718"/>
                  <a:ext cx="224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53999A4-08BE-4BB0-A11C-3F605FBA5B6A}"/>
                    </a:ext>
                  </a:extLst>
                </p14:cNvPr>
                <p14:cNvContentPartPr/>
                <p14:nvPr/>
              </p14:nvContentPartPr>
              <p14:xfrm>
                <a:off x="9566792" y="1522518"/>
                <a:ext cx="161640" cy="267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53999A4-08BE-4BB0-A11C-3F605FBA5B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57792" y="1513878"/>
                  <a:ext cx="179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F5F8518-6749-480A-9513-EA7D42CD1A6C}"/>
                    </a:ext>
                  </a:extLst>
                </p14:cNvPr>
                <p14:cNvContentPartPr/>
                <p14:nvPr/>
              </p14:nvContentPartPr>
              <p14:xfrm>
                <a:off x="9381032" y="2064318"/>
                <a:ext cx="174240" cy="320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F5F8518-6749-480A-9513-EA7D42CD1A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72392" y="2055318"/>
                  <a:ext cx="191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19C62735-AD53-4CFB-8EDE-6CC29040328C}"/>
                    </a:ext>
                  </a:extLst>
                </p14:cNvPr>
                <p14:cNvContentPartPr/>
                <p14:nvPr/>
              </p14:nvContentPartPr>
              <p14:xfrm>
                <a:off x="9506672" y="2002398"/>
                <a:ext cx="159840" cy="1875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19C62735-AD53-4CFB-8EDE-6CC2904032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97672" y="1993398"/>
                  <a:ext cx="177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100F436E-DF90-4C7B-8F3B-BC879E4409EC}"/>
                    </a:ext>
                  </a:extLst>
                </p14:cNvPr>
                <p14:cNvContentPartPr/>
                <p14:nvPr/>
              </p14:nvContentPartPr>
              <p14:xfrm>
                <a:off x="9298592" y="1999518"/>
                <a:ext cx="84960" cy="196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100F436E-DF90-4C7B-8F3B-BC879E4409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89592" y="1990878"/>
                  <a:ext cx="102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615B86B-DEF9-4D6E-8D1D-DCBC6AFC2E87}"/>
                    </a:ext>
                  </a:extLst>
                </p14:cNvPr>
                <p14:cNvContentPartPr/>
                <p14:nvPr/>
              </p14:nvContentPartPr>
              <p14:xfrm>
                <a:off x="9155672" y="634398"/>
                <a:ext cx="748440" cy="13906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615B86B-DEF9-4D6E-8D1D-DCBC6AFC2E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47032" y="625398"/>
                  <a:ext cx="766080" cy="14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BCC4981-5366-4AA2-8D40-35EE2A16F1B7}"/>
                    </a:ext>
                  </a:extLst>
                </p14:cNvPr>
                <p14:cNvContentPartPr/>
                <p14:nvPr/>
              </p14:nvContentPartPr>
              <p14:xfrm>
                <a:off x="9360152" y="909078"/>
                <a:ext cx="433800" cy="8726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BCC4981-5366-4AA2-8D40-35EE2A16F1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51512" y="900078"/>
                  <a:ext cx="451440" cy="89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6BA6A83-A5D4-425E-AB61-21E590103EA1}"/>
              </a:ext>
            </a:extLst>
          </p:cNvPr>
          <p:cNvGrpSpPr/>
          <p:nvPr/>
        </p:nvGrpSpPr>
        <p:grpSpPr>
          <a:xfrm>
            <a:off x="8221472" y="1207878"/>
            <a:ext cx="477360" cy="343800"/>
            <a:chOff x="8221472" y="1207878"/>
            <a:chExt cx="47736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279C0CEE-1617-4C6F-8915-21F51F8BC908}"/>
                    </a:ext>
                  </a:extLst>
                </p14:cNvPr>
                <p14:cNvContentPartPr/>
                <p14:nvPr/>
              </p14:nvContentPartPr>
              <p14:xfrm>
                <a:off x="8221472" y="1207878"/>
                <a:ext cx="279720" cy="17748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279C0CEE-1617-4C6F-8915-21F51F8BC9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12832" y="1199238"/>
                  <a:ext cx="29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50213AE2-8B96-4C49-9825-FE31EFAACA2C}"/>
                    </a:ext>
                  </a:extLst>
                </p14:cNvPr>
                <p14:cNvContentPartPr/>
                <p14:nvPr/>
              </p14:nvContentPartPr>
              <p14:xfrm>
                <a:off x="8515592" y="1283478"/>
                <a:ext cx="183240" cy="2682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50213AE2-8B96-4C49-9825-FE31EFAACA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06952" y="1274478"/>
                  <a:ext cx="20088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9B873A3B-6EF7-4A33-A767-80768BA1284D}"/>
              </a:ext>
            </a:extLst>
          </p:cNvPr>
          <p:cNvGrpSpPr/>
          <p:nvPr/>
        </p:nvGrpSpPr>
        <p:grpSpPr>
          <a:xfrm>
            <a:off x="9120752" y="2595678"/>
            <a:ext cx="1644480" cy="492120"/>
            <a:chOff x="9120752" y="2595678"/>
            <a:chExt cx="164448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30EF003-8A3E-49A5-86FE-9EEC0359D196}"/>
                    </a:ext>
                  </a:extLst>
                </p14:cNvPr>
                <p14:cNvContentPartPr/>
                <p14:nvPr/>
              </p14:nvContentPartPr>
              <p14:xfrm>
                <a:off x="9120752" y="2792598"/>
                <a:ext cx="210600" cy="568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30EF003-8A3E-49A5-86FE-9EEC0359D1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12112" y="2783958"/>
                  <a:ext cx="228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DB7D9CC2-1E3E-4E77-8EBF-B8909673DF36}"/>
                    </a:ext>
                  </a:extLst>
                </p14:cNvPr>
                <p14:cNvContentPartPr/>
                <p14:nvPr/>
              </p14:nvContentPartPr>
              <p14:xfrm>
                <a:off x="9543752" y="2783958"/>
                <a:ext cx="117720" cy="2131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DB7D9CC2-1E3E-4E77-8EBF-B8909673DF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35112" y="2775318"/>
                  <a:ext cx="135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3AE12843-7594-4B52-925B-E1230F712D20}"/>
                    </a:ext>
                  </a:extLst>
                </p14:cNvPr>
                <p14:cNvContentPartPr/>
                <p14:nvPr/>
              </p14:nvContentPartPr>
              <p14:xfrm>
                <a:off x="9786032" y="2738598"/>
                <a:ext cx="132480" cy="1011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3AE12843-7594-4B52-925B-E1230F712D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77032" y="2729598"/>
                  <a:ext cx="150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4249CDAD-715A-481C-B5FC-7E3FBFE6C43C}"/>
                    </a:ext>
                  </a:extLst>
                </p14:cNvPr>
                <p14:cNvContentPartPr/>
                <p14:nvPr/>
              </p14:nvContentPartPr>
              <p14:xfrm>
                <a:off x="10070792" y="2757318"/>
                <a:ext cx="106920" cy="2206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4249CDAD-715A-481C-B5FC-7E3FBFE6C4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61792" y="2748318"/>
                  <a:ext cx="124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F4F691EF-EA56-4659-AA97-8798645FA766}"/>
                    </a:ext>
                  </a:extLst>
                </p14:cNvPr>
                <p14:cNvContentPartPr/>
                <p14:nvPr/>
              </p14:nvContentPartPr>
              <p14:xfrm>
                <a:off x="10278152" y="2702598"/>
                <a:ext cx="155160" cy="1317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F4F691EF-EA56-4659-AA97-8798645FA7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69152" y="2693958"/>
                  <a:ext cx="172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8FD429DF-611C-4674-A3F1-233C2D595124}"/>
                    </a:ext>
                  </a:extLst>
                </p14:cNvPr>
                <p14:cNvContentPartPr/>
                <p14:nvPr/>
              </p14:nvContentPartPr>
              <p14:xfrm>
                <a:off x="10634552" y="2659758"/>
                <a:ext cx="130680" cy="1443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8FD429DF-611C-4674-A3F1-233C2D5951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25552" y="2651118"/>
                  <a:ext cx="148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1EA846F-8FEA-41E5-9F1B-3571E071ECDE}"/>
                    </a:ext>
                  </a:extLst>
                </p14:cNvPr>
                <p14:cNvContentPartPr/>
                <p14:nvPr/>
              </p14:nvContentPartPr>
              <p14:xfrm>
                <a:off x="9454472" y="2595678"/>
                <a:ext cx="80640" cy="4921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1EA846F-8FEA-41E5-9F1B-3571E071EC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45472" y="2587038"/>
                  <a:ext cx="98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3DEEAC0-F2DF-4021-850B-6904246663DC}"/>
                    </a:ext>
                  </a:extLst>
                </p14:cNvPr>
                <p14:cNvContentPartPr/>
                <p14:nvPr/>
              </p14:nvContentPartPr>
              <p14:xfrm>
                <a:off x="10068632" y="2606838"/>
                <a:ext cx="110160" cy="4168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3DEEAC0-F2DF-4021-850B-6904246663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59992" y="2598198"/>
                  <a:ext cx="127800" cy="43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0E3A91F8-730A-49C0-8D78-5DA93955B87D}"/>
                  </a:ext>
                </a:extLst>
              </p14:cNvPr>
              <p14:cNvContentPartPr/>
              <p14:nvPr/>
            </p14:nvContentPartPr>
            <p14:xfrm>
              <a:off x="8929592" y="2635278"/>
              <a:ext cx="304920" cy="78840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0E3A91F8-730A-49C0-8D78-5DA93955B8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20592" y="2626638"/>
                <a:ext cx="32256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D927CD49-7C7E-4E9B-A742-8C26E8ADEAFF}"/>
                  </a:ext>
                </a:extLst>
              </p14:cNvPr>
              <p14:cNvContentPartPr/>
              <p14:nvPr/>
            </p14:nvContentPartPr>
            <p14:xfrm>
              <a:off x="10678472" y="2446278"/>
              <a:ext cx="374400" cy="78696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D927CD49-7C7E-4E9B-A742-8C26E8ADEA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69832" y="2437638"/>
                <a:ext cx="3920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496A4F8C-4BE1-4D19-B31B-ECA0322949FE}"/>
                  </a:ext>
                </a:extLst>
              </p14:cNvPr>
              <p14:cNvContentPartPr/>
              <p14:nvPr/>
            </p14:nvContentPartPr>
            <p14:xfrm>
              <a:off x="10260152" y="2488758"/>
              <a:ext cx="340200" cy="42372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496A4F8C-4BE1-4D19-B31B-ECA0322949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55832" y="2484438"/>
                <a:ext cx="34884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126DE139-DFF2-4928-B3F2-E59895F5D5BE}"/>
              </a:ext>
            </a:extLst>
          </p:cNvPr>
          <p:cNvGrpSpPr/>
          <p:nvPr/>
        </p:nvGrpSpPr>
        <p:grpSpPr>
          <a:xfrm>
            <a:off x="5622992" y="4550118"/>
            <a:ext cx="2268720" cy="272520"/>
            <a:chOff x="5622992" y="4550118"/>
            <a:chExt cx="226872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8C81DC78-48D0-4734-90F4-CB38F07006B0}"/>
                    </a:ext>
                  </a:extLst>
                </p14:cNvPr>
                <p14:cNvContentPartPr/>
                <p14:nvPr/>
              </p14:nvContentPartPr>
              <p14:xfrm>
                <a:off x="5622992" y="4763238"/>
                <a:ext cx="566640" cy="558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8C81DC78-48D0-4734-90F4-CB38F07006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18672" y="4758918"/>
                  <a:ext cx="575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8C0ECEC-44B6-4561-AC08-F4C69CAF8E47}"/>
                    </a:ext>
                  </a:extLst>
                </p14:cNvPr>
                <p14:cNvContentPartPr/>
                <p14:nvPr/>
              </p14:nvContentPartPr>
              <p14:xfrm>
                <a:off x="6372152" y="4614918"/>
                <a:ext cx="151200" cy="2023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8C0ECEC-44B6-4561-AC08-F4C69CAF8E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67832" y="4610598"/>
                  <a:ext cx="159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BD2E112B-13F4-4A64-9171-86216584CED6}"/>
                    </a:ext>
                  </a:extLst>
                </p14:cNvPr>
                <p14:cNvContentPartPr/>
                <p14:nvPr/>
              </p14:nvContentPartPr>
              <p14:xfrm>
                <a:off x="6535592" y="4693038"/>
                <a:ext cx="195840" cy="1191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BD2E112B-13F4-4A64-9171-86216584CE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31272" y="4688718"/>
                  <a:ext cx="204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AFE4602-4670-4227-A2FB-A011602BB939}"/>
                    </a:ext>
                  </a:extLst>
                </p14:cNvPr>
                <p14:cNvContentPartPr/>
                <p14:nvPr/>
              </p14:nvContentPartPr>
              <p14:xfrm>
                <a:off x="6711272" y="4594398"/>
                <a:ext cx="249120" cy="1962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AFE4602-4670-4227-A2FB-A011602BB9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6952" y="4590078"/>
                  <a:ext cx="257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0C42EAB-975F-4F4E-A938-74DD6EADE0BC}"/>
                    </a:ext>
                  </a:extLst>
                </p14:cNvPr>
                <p14:cNvContentPartPr/>
                <p14:nvPr/>
              </p14:nvContentPartPr>
              <p14:xfrm>
                <a:off x="7015472" y="4550118"/>
                <a:ext cx="146520" cy="21564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0C42EAB-975F-4F4E-A938-74DD6EADE0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11152" y="4545798"/>
                  <a:ext cx="155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860299A1-72FC-4FFC-ADEA-E7E097EAB4AF}"/>
                    </a:ext>
                  </a:extLst>
                </p14:cNvPr>
                <p14:cNvContentPartPr/>
                <p14:nvPr/>
              </p14:nvContentPartPr>
              <p14:xfrm>
                <a:off x="7109432" y="4596198"/>
                <a:ext cx="460800" cy="2131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860299A1-72FC-4FFC-ADEA-E7E097EAB4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05112" y="4591878"/>
                  <a:ext cx="469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240E140-6ADF-42B7-AD2A-09CF9C1EE52D}"/>
                    </a:ext>
                  </a:extLst>
                </p14:cNvPr>
                <p14:cNvContentPartPr/>
                <p14:nvPr/>
              </p14:nvContentPartPr>
              <p14:xfrm>
                <a:off x="7386632" y="4598358"/>
                <a:ext cx="211680" cy="270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240E140-6ADF-42B7-AD2A-09CF9C1EE5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82312" y="4594038"/>
                  <a:ext cx="220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D6DE424F-93AF-4D99-99DF-0CFE22EB07CE}"/>
                    </a:ext>
                  </a:extLst>
                </p14:cNvPr>
                <p14:cNvContentPartPr/>
                <p14:nvPr/>
              </p14:nvContentPartPr>
              <p14:xfrm>
                <a:off x="7598312" y="4609518"/>
                <a:ext cx="293400" cy="2131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D6DE424F-93AF-4D99-99DF-0CFE22EB07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3992" y="4605198"/>
                  <a:ext cx="30204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BB9D2836-3D12-4E42-8C8E-6622F8CC3A9E}"/>
                  </a:ext>
                </a:extLst>
              </p14:cNvPr>
              <p14:cNvContentPartPr/>
              <p14:nvPr/>
            </p14:nvContentPartPr>
            <p14:xfrm>
              <a:off x="3103352" y="3693318"/>
              <a:ext cx="117360" cy="1368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BB9D2836-3D12-4E42-8C8E-6622F8CC3A9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99032" y="3688998"/>
                <a:ext cx="12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8922D427-09D1-4C26-AE9D-3AAF7E0EC46F}"/>
                  </a:ext>
                </a:extLst>
              </p14:cNvPr>
              <p14:cNvContentPartPr/>
              <p14:nvPr/>
            </p14:nvContentPartPr>
            <p14:xfrm>
              <a:off x="3072032" y="2138478"/>
              <a:ext cx="214560" cy="8751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8922D427-09D1-4C26-AE9D-3AAF7E0EC46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67712" y="2134158"/>
                <a:ext cx="22320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42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67568A-A61A-4790-8DAE-01E9B417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7" y="880129"/>
            <a:ext cx="5525773" cy="1014658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950F05-6CF4-4E06-B1DD-072CBFF84EAD}"/>
              </a:ext>
            </a:extLst>
          </p:cNvPr>
          <p:cNvGrpSpPr/>
          <p:nvPr/>
        </p:nvGrpSpPr>
        <p:grpSpPr>
          <a:xfrm>
            <a:off x="6752312" y="364398"/>
            <a:ext cx="859680" cy="388800"/>
            <a:chOff x="6752312" y="364398"/>
            <a:chExt cx="8596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C5B98CE5-DDCD-4C24-883E-EC7708098DDE}"/>
                    </a:ext>
                  </a:extLst>
                </p14:cNvPr>
                <p14:cNvContentPartPr/>
                <p14:nvPr/>
              </p14:nvContentPartPr>
              <p14:xfrm>
                <a:off x="6815312" y="406878"/>
                <a:ext cx="230040" cy="2325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C5B98CE5-DDCD-4C24-883E-EC7708098D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97672" y="388878"/>
                  <a:ext cx="265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A78323A-0A2D-4B11-AE6C-6BE99F7B5737}"/>
                    </a:ext>
                  </a:extLst>
                </p14:cNvPr>
                <p14:cNvContentPartPr/>
                <p14:nvPr/>
              </p14:nvContentPartPr>
              <p14:xfrm>
                <a:off x="6752312" y="414078"/>
                <a:ext cx="273960" cy="235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A78323A-0A2D-4B11-AE6C-6BE99F7B57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34312" y="396078"/>
                  <a:ext cx="309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DE4212D-87BF-49FA-BEC1-16C47A214DB7}"/>
                    </a:ext>
                  </a:extLst>
                </p14:cNvPr>
                <p14:cNvContentPartPr/>
                <p14:nvPr/>
              </p14:nvContentPartPr>
              <p14:xfrm>
                <a:off x="7210232" y="595158"/>
                <a:ext cx="27360" cy="1580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DE4212D-87BF-49FA-BEC1-16C47A214D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92592" y="577158"/>
                  <a:ext cx="6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DA7B9B7-8F8E-4636-98A4-F0F0D1C0AB09}"/>
                    </a:ext>
                  </a:extLst>
                </p14:cNvPr>
                <p14:cNvContentPartPr/>
                <p14:nvPr/>
              </p14:nvContentPartPr>
              <p14:xfrm>
                <a:off x="7315712" y="364398"/>
                <a:ext cx="296280" cy="298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DA7B9B7-8F8E-4636-98A4-F0F0D1C0AB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8072" y="346758"/>
                  <a:ext cx="331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5B3AB05-487F-4885-BF1C-6E9980085BEB}"/>
                    </a:ext>
                  </a:extLst>
                </p14:cNvPr>
                <p14:cNvContentPartPr/>
                <p14:nvPr/>
              </p14:nvContentPartPr>
              <p14:xfrm>
                <a:off x="7389872" y="528918"/>
                <a:ext cx="176760" cy="237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5B3AB05-487F-4885-BF1C-6E9980085B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71872" y="510918"/>
                  <a:ext cx="21240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54883D13-0534-4AD5-BDBC-707D86FE4210}"/>
                  </a:ext>
                </a:extLst>
              </p14:cNvPr>
              <p14:cNvContentPartPr/>
              <p14:nvPr/>
            </p14:nvContentPartPr>
            <p14:xfrm>
              <a:off x="7942112" y="493278"/>
              <a:ext cx="165600" cy="511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54883D13-0534-4AD5-BDBC-707D86FE42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24112" y="475638"/>
                <a:ext cx="201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A75D0998-5CC4-4F2A-A733-A82D7A99E50E}"/>
                  </a:ext>
                </a:extLst>
              </p14:cNvPr>
              <p14:cNvContentPartPr/>
              <p14:nvPr/>
            </p14:nvContentPartPr>
            <p14:xfrm>
              <a:off x="8007632" y="660318"/>
              <a:ext cx="88200" cy="208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A75D0998-5CC4-4F2A-A733-A82D7A99E5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89992" y="642318"/>
                <a:ext cx="12384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A301A2D-7FA8-424E-B07C-6F1398F870BA}"/>
              </a:ext>
            </a:extLst>
          </p:cNvPr>
          <p:cNvGrpSpPr/>
          <p:nvPr/>
        </p:nvGrpSpPr>
        <p:grpSpPr>
          <a:xfrm>
            <a:off x="8330192" y="349278"/>
            <a:ext cx="223920" cy="299880"/>
            <a:chOff x="8330192" y="349278"/>
            <a:chExt cx="2239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81EFE612-5709-4B35-B9A0-5F738A81A832}"/>
                    </a:ext>
                  </a:extLst>
                </p14:cNvPr>
                <p14:cNvContentPartPr/>
                <p14:nvPr/>
              </p14:nvContentPartPr>
              <p14:xfrm>
                <a:off x="8387432" y="428118"/>
                <a:ext cx="27000" cy="221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81EFE612-5709-4B35-B9A0-5F738A81A8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9432" y="410478"/>
                  <a:ext cx="62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3D375E46-5C3D-4CC2-983B-1031D50310CC}"/>
                    </a:ext>
                  </a:extLst>
                </p14:cNvPr>
                <p14:cNvContentPartPr/>
                <p14:nvPr/>
              </p14:nvContentPartPr>
              <p14:xfrm>
                <a:off x="8330192" y="349278"/>
                <a:ext cx="223920" cy="439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3D375E46-5C3D-4CC2-983B-1031D50310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12192" y="331278"/>
                  <a:ext cx="259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3F0E6CE-9FA2-4DD8-BAC1-A32A67522DE5}"/>
                    </a:ext>
                  </a:extLst>
                </p14:cNvPr>
                <p14:cNvContentPartPr/>
                <p14:nvPr/>
              </p14:nvContentPartPr>
              <p14:xfrm>
                <a:off x="8371952" y="473838"/>
                <a:ext cx="122400" cy="298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3F0E6CE-9FA2-4DD8-BAC1-A32A67522D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53952" y="455838"/>
                  <a:ext cx="1580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CDADB75-9228-4B2B-B93A-CA9B41EBAAD8}"/>
              </a:ext>
            </a:extLst>
          </p:cNvPr>
          <p:cNvGrpSpPr/>
          <p:nvPr/>
        </p:nvGrpSpPr>
        <p:grpSpPr>
          <a:xfrm>
            <a:off x="6773192" y="941118"/>
            <a:ext cx="1909440" cy="438480"/>
            <a:chOff x="6773192" y="941118"/>
            <a:chExt cx="190944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8106EBE-F263-4913-8342-54C8781FC901}"/>
                    </a:ext>
                  </a:extLst>
                </p14:cNvPr>
                <p14:cNvContentPartPr/>
                <p14:nvPr/>
              </p14:nvContentPartPr>
              <p14:xfrm>
                <a:off x="6773192" y="941118"/>
                <a:ext cx="265680" cy="3560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8106EBE-F263-4913-8342-54C8781FC90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5192" y="923118"/>
                  <a:ext cx="301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6787F325-DB47-4F04-8C94-FCD23434D587}"/>
                    </a:ext>
                  </a:extLst>
                </p14:cNvPr>
                <p14:cNvContentPartPr/>
                <p14:nvPr/>
              </p14:nvContentPartPr>
              <p14:xfrm>
                <a:off x="6860672" y="1107078"/>
                <a:ext cx="148680" cy="298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6787F325-DB47-4F04-8C94-FCD23434D5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42672" y="1089438"/>
                  <a:ext cx="184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B8243525-1CF7-44A8-ACDE-1AFFA9975606}"/>
                    </a:ext>
                  </a:extLst>
                </p14:cNvPr>
                <p14:cNvContentPartPr/>
                <p14:nvPr/>
              </p14:nvContentPartPr>
              <p14:xfrm>
                <a:off x="7146512" y="1181598"/>
                <a:ext cx="7560" cy="1980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B8243525-1CF7-44A8-ACDE-1AFFA99756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28512" y="1163598"/>
                  <a:ext cx="43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09BD861-F4FC-4A1F-967E-9E24793AC58C}"/>
                    </a:ext>
                  </a:extLst>
                </p14:cNvPr>
                <p14:cNvContentPartPr/>
                <p14:nvPr/>
              </p14:nvContentPartPr>
              <p14:xfrm>
                <a:off x="7255232" y="1021398"/>
                <a:ext cx="178200" cy="22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09BD861-F4FC-4A1F-967E-9E24793AC5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37232" y="1003398"/>
                  <a:ext cx="213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9D77EF3-A854-46B6-AD6B-5E4A9CAC1367}"/>
                    </a:ext>
                  </a:extLst>
                </p14:cNvPr>
                <p14:cNvContentPartPr/>
                <p14:nvPr/>
              </p14:nvContentPartPr>
              <p14:xfrm>
                <a:off x="7601552" y="1190598"/>
                <a:ext cx="18000" cy="1335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9D77EF3-A854-46B6-AD6B-5E4A9CAC13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83912" y="1172958"/>
                  <a:ext cx="53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6D53694-D208-4161-A01D-648F7C7171D4}"/>
                    </a:ext>
                  </a:extLst>
                </p14:cNvPr>
                <p14:cNvContentPartPr/>
                <p14:nvPr/>
              </p14:nvContentPartPr>
              <p14:xfrm>
                <a:off x="7677512" y="1000878"/>
                <a:ext cx="200520" cy="1911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6D53694-D208-4161-A01D-648F7C7171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59512" y="983238"/>
                  <a:ext cx="236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B075F13-3CA5-4B8D-8F23-2C444590AA40}"/>
                    </a:ext>
                  </a:extLst>
                </p14:cNvPr>
                <p14:cNvContentPartPr/>
                <p14:nvPr/>
              </p14:nvContentPartPr>
              <p14:xfrm>
                <a:off x="8074592" y="1040838"/>
                <a:ext cx="145080" cy="1440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B075F13-3CA5-4B8D-8F23-2C444590AA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56952" y="1023198"/>
                  <a:ext cx="180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BF21CC7-ABD3-4B21-815F-57CA2B7B31EA}"/>
                    </a:ext>
                  </a:extLst>
                </p14:cNvPr>
                <p14:cNvContentPartPr/>
                <p14:nvPr/>
              </p14:nvContentPartPr>
              <p14:xfrm>
                <a:off x="8562752" y="987198"/>
                <a:ext cx="30240" cy="2170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BF21CC7-ABD3-4B21-815F-57CA2B7B31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44752" y="969198"/>
                  <a:ext cx="65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F93BC549-9766-4934-A1D1-E8EE64B0C1BF}"/>
                    </a:ext>
                  </a:extLst>
                </p14:cNvPr>
                <p14:cNvContentPartPr/>
                <p14:nvPr/>
              </p14:nvContentPartPr>
              <p14:xfrm>
                <a:off x="8395712" y="981798"/>
                <a:ext cx="286920" cy="270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F93BC549-9766-4934-A1D1-E8EE64B0C1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77712" y="963798"/>
                  <a:ext cx="3225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20EE664E-9918-4335-B0B7-FD30A070F06A}"/>
                  </a:ext>
                </a:extLst>
              </p14:cNvPr>
              <p14:cNvContentPartPr/>
              <p14:nvPr/>
            </p14:nvContentPartPr>
            <p14:xfrm>
              <a:off x="7484912" y="1827078"/>
              <a:ext cx="53640" cy="208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20EE664E-9918-4335-B0B7-FD30A070F0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80592" y="1822758"/>
                <a:ext cx="622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B59A5B5-CD72-4B1E-A07C-C7ADA13D0409}"/>
                  </a:ext>
                </a:extLst>
              </p14:cNvPr>
              <p14:cNvContentPartPr/>
              <p14:nvPr/>
            </p14:nvContentPartPr>
            <p14:xfrm>
              <a:off x="831392" y="88278"/>
              <a:ext cx="321480" cy="3657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B59A5B5-CD72-4B1E-A07C-C7ADA13D040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7072" y="83958"/>
                <a:ext cx="3301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CA62A8A2-D006-4860-89C1-58B0478F8B47}"/>
                  </a:ext>
                </a:extLst>
              </p14:cNvPr>
              <p14:cNvContentPartPr/>
              <p14:nvPr/>
            </p14:nvContentPartPr>
            <p14:xfrm>
              <a:off x="5951312" y="1012398"/>
              <a:ext cx="176040" cy="45432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CA62A8A2-D006-4860-89C1-58B0478F8B4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46992" y="1008078"/>
                <a:ext cx="1846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1557EF6B-1C12-439B-B51A-3B9E768D6039}"/>
                  </a:ext>
                </a:extLst>
              </p14:cNvPr>
              <p14:cNvContentPartPr/>
              <p14:nvPr/>
            </p14:nvContentPartPr>
            <p14:xfrm>
              <a:off x="2479112" y="961278"/>
              <a:ext cx="491400" cy="4694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1557EF6B-1C12-439B-B51A-3B9E768D603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74792" y="956958"/>
                <a:ext cx="50004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4742A380-BF9A-48CD-91D1-97B279F5B785}"/>
              </a:ext>
            </a:extLst>
          </p:cNvPr>
          <p:cNvGrpSpPr/>
          <p:nvPr/>
        </p:nvGrpSpPr>
        <p:grpSpPr>
          <a:xfrm>
            <a:off x="2749112" y="159918"/>
            <a:ext cx="775080" cy="645840"/>
            <a:chOff x="2749112" y="159918"/>
            <a:chExt cx="775080" cy="6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A1347AB-81E5-4C81-ACC9-E47D0C3CD435}"/>
                    </a:ext>
                  </a:extLst>
                </p14:cNvPr>
                <p14:cNvContentPartPr/>
                <p14:nvPr/>
              </p14:nvContentPartPr>
              <p14:xfrm>
                <a:off x="2749112" y="545118"/>
                <a:ext cx="31680" cy="2606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A1347AB-81E5-4C81-ACC9-E47D0C3CD43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44792" y="540798"/>
                  <a:ext cx="40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BF146F7-1734-4C42-8D23-872A2B9310CC}"/>
                    </a:ext>
                  </a:extLst>
                </p14:cNvPr>
                <p14:cNvContentPartPr/>
                <p14:nvPr/>
              </p14:nvContentPartPr>
              <p14:xfrm>
                <a:off x="2918312" y="226518"/>
                <a:ext cx="39600" cy="2278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BF146F7-1734-4C42-8D23-872A2B9310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13992" y="222198"/>
                  <a:ext cx="48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8FD635F0-50C5-47D0-8BC4-F69B2A89F777}"/>
                    </a:ext>
                  </a:extLst>
                </p14:cNvPr>
                <p14:cNvContentPartPr/>
                <p14:nvPr/>
              </p14:nvContentPartPr>
              <p14:xfrm>
                <a:off x="2800952" y="208158"/>
                <a:ext cx="166680" cy="396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8FD635F0-50C5-47D0-8BC4-F69B2A89F77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96632" y="203838"/>
                  <a:ext cx="17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CEE23D38-601E-4C2C-AC82-0CB2BA76E28A}"/>
                    </a:ext>
                  </a:extLst>
                </p14:cNvPr>
                <p14:cNvContentPartPr/>
                <p14:nvPr/>
              </p14:nvContentPartPr>
              <p14:xfrm>
                <a:off x="3093632" y="362958"/>
                <a:ext cx="16200" cy="208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CEE23D38-601E-4C2C-AC82-0CB2BA76E2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89312" y="358638"/>
                  <a:ext cx="24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9F4D0320-2DE6-41DA-80DD-9F99B5C2F739}"/>
                    </a:ext>
                  </a:extLst>
                </p14:cNvPr>
                <p14:cNvContentPartPr/>
                <p14:nvPr/>
              </p14:nvContentPartPr>
              <p14:xfrm>
                <a:off x="3161312" y="159918"/>
                <a:ext cx="198720" cy="1789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9F4D0320-2DE6-41DA-80DD-9F99B5C2F7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56992" y="155598"/>
                  <a:ext cx="207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5913EC12-343F-4F42-9916-7C213BAF91C4}"/>
                    </a:ext>
                  </a:extLst>
                </p14:cNvPr>
                <p14:cNvContentPartPr/>
                <p14:nvPr/>
              </p14:nvContentPartPr>
              <p14:xfrm>
                <a:off x="3447872" y="289878"/>
                <a:ext cx="76320" cy="147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5913EC12-343F-4F42-9916-7C213BAF91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43552" y="285558"/>
                  <a:ext cx="849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1D7A2FE0-0318-466C-8FD0-186C0AD5931C}"/>
              </a:ext>
            </a:extLst>
          </p:cNvPr>
          <p:cNvGrpSpPr/>
          <p:nvPr/>
        </p:nvGrpSpPr>
        <p:grpSpPr>
          <a:xfrm>
            <a:off x="3670712" y="1553118"/>
            <a:ext cx="297720" cy="274320"/>
            <a:chOff x="3670712" y="1553118"/>
            <a:chExt cx="29772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32E7D02C-670B-4C40-865B-5716FB4B0D7F}"/>
                    </a:ext>
                  </a:extLst>
                </p14:cNvPr>
                <p14:cNvContentPartPr/>
                <p14:nvPr/>
              </p14:nvContentPartPr>
              <p14:xfrm>
                <a:off x="3834512" y="1561038"/>
                <a:ext cx="41040" cy="26640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32E7D02C-670B-4C40-865B-5716FB4B0D7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30192" y="1556718"/>
                  <a:ext cx="49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F8B0BF4-4176-422C-B5A9-9159248E4773}"/>
                    </a:ext>
                  </a:extLst>
                </p14:cNvPr>
                <p14:cNvContentPartPr/>
                <p14:nvPr/>
              </p14:nvContentPartPr>
              <p14:xfrm>
                <a:off x="3682952" y="1553118"/>
                <a:ext cx="285480" cy="644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F8B0BF4-4176-422C-B5A9-9159248E47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78632" y="1548798"/>
                  <a:ext cx="294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6C9B88A-A724-4746-AA47-E4F3B6A5CE1E}"/>
                    </a:ext>
                  </a:extLst>
                </p14:cNvPr>
                <p14:cNvContentPartPr/>
                <p14:nvPr/>
              </p14:nvContentPartPr>
              <p14:xfrm>
                <a:off x="3670712" y="1585518"/>
                <a:ext cx="297720" cy="442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6C9B88A-A724-4746-AA47-E4F3B6A5CE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66392" y="1581198"/>
                  <a:ext cx="306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99EA9EDC-3206-4388-8C73-89DAFD93E257}"/>
                    </a:ext>
                  </a:extLst>
                </p14:cNvPr>
                <p14:cNvContentPartPr/>
                <p14:nvPr/>
              </p14:nvContentPartPr>
              <p14:xfrm>
                <a:off x="3835952" y="1615398"/>
                <a:ext cx="36360" cy="2030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99EA9EDC-3206-4388-8C73-89DAFD93E2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31632" y="1611078"/>
                  <a:ext cx="4500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82D59F2-46C8-46AE-92E2-C5701A8D5BAE}"/>
              </a:ext>
            </a:extLst>
          </p:cNvPr>
          <p:cNvGrpSpPr/>
          <p:nvPr/>
        </p:nvGrpSpPr>
        <p:grpSpPr>
          <a:xfrm>
            <a:off x="5516072" y="1552038"/>
            <a:ext cx="202320" cy="407520"/>
            <a:chOff x="5516072" y="1552038"/>
            <a:chExt cx="20232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EDBC6CF-060E-473D-8D7B-BA5DBF4E1FA8}"/>
                    </a:ext>
                  </a:extLst>
                </p14:cNvPr>
                <p14:cNvContentPartPr/>
                <p14:nvPr/>
              </p14:nvContentPartPr>
              <p14:xfrm>
                <a:off x="5572232" y="1598118"/>
                <a:ext cx="52200" cy="2995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EDBC6CF-060E-473D-8D7B-BA5DBF4E1FA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67912" y="1593798"/>
                  <a:ext cx="60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F8A9060B-ACDF-433B-8130-0EDD0614F7E8}"/>
                    </a:ext>
                  </a:extLst>
                </p14:cNvPr>
                <p14:cNvContentPartPr/>
                <p14:nvPr/>
              </p14:nvContentPartPr>
              <p14:xfrm>
                <a:off x="5516072" y="1552038"/>
                <a:ext cx="202320" cy="4075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F8A9060B-ACDF-433B-8130-0EDD0614F7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11752" y="1547718"/>
                  <a:ext cx="210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E305F989-BD55-4F84-9FEE-CA45BF2009A8}"/>
                    </a:ext>
                  </a:extLst>
                </p14:cNvPr>
                <p14:cNvContentPartPr/>
                <p14:nvPr/>
              </p14:nvContentPartPr>
              <p14:xfrm>
                <a:off x="5557832" y="1742478"/>
                <a:ext cx="153000" cy="334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E305F989-BD55-4F84-9FEE-CA45BF2009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53512" y="1738158"/>
                  <a:ext cx="1616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12D0D052-03A1-4316-AE88-ED6F8769A6C8}"/>
              </a:ext>
            </a:extLst>
          </p:cNvPr>
          <p:cNvGrpSpPr/>
          <p:nvPr/>
        </p:nvGrpSpPr>
        <p:grpSpPr>
          <a:xfrm>
            <a:off x="1677392" y="1837158"/>
            <a:ext cx="261360" cy="341640"/>
            <a:chOff x="1677392" y="1837158"/>
            <a:chExt cx="26136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5241A9B-9421-4D9F-8FBB-782EFE5C416D}"/>
                    </a:ext>
                  </a:extLst>
                </p14:cNvPr>
                <p14:cNvContentPartPr/>
                <p14:nvPr/>
              </p14:nvContentPartPr>
              <p14:xfrm>
                <a:off x="1798352" y="1852998"/>
                <a:ext cx="21600" cy="3258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5241A9B-9421-4D9F-8FBB-782EFE5C41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89712" y="1843998"/>
                  <a:ext cx="39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442A2666-8982-4F9C-8C64-F82FAF5AD79F}"/>
                    </a:ext>
                  </a:extLst>
                </p14:cNvPr>
                <p14:cNvContentPartPr/>
                <p14:nvPr/>
              </p14:nvContentPartPr>
              <p14:xfrm>
                <a:off x="1677392" y="1837158"/>
                <a:ext cx="261360" cy="388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442A2666-8982-4F9C-8C64-F82FAF5AD7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68752" y="1828518"/>
                  <a:ext cx="2790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8E12195-A174-4909-AF63-1E48B18A84DE}"/>
              </a:ext>
            </a:extLst>
          </p:cNvPr>
          <p:cNvGrpSpPr/>
          <p:nvPr/>
        </p:nvGrpSpPr>
        <p:grpSpPr>
          <a:xfrm>
            <a:off x="3388832" y="1800438"/>
            <a:ext cx="277560" cy="366840"/>
            <a:chOff x="3388832" y="1800438"/>
            <a:chExt cx="27756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4FC894A-FF51-49C2-BE2E-54E37D91DBCA}"/>
                    </a:ext>
                  </a:extLst>
                </p14:cNvPr>
                <p14:cNvContentPartPr/>
                <p14:nvPr/>
              </p14:nvContentPartPr>
              <p14:xfrm>
                <a:off x="3500792" y="1880358"/>
                <a:ext cx="54360" cy="2869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4FC894A-FF51-49C2-BE2E-54E37D91DB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92152" y="1871718"/>
                  <a:ext cx="72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2598EA5C-EC2F-4711-9603-0C1D3EBEA934}"/>
                    </a:ext>
                  </a:extLst>
                </p14:cNvPr>
                <p14:cNvContentPartPr/>
                <p14:nvPr/>
              </p14:nvContentPartPr>
              <p14:xfrm>
                <a:off x="3388832" y="1800438"/>
                <a:ext cx="277560" cy="2383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2598EA5C-EC2F-4711-9603-0C1D3EBEA9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80192" y="1791798"/>
                  <a:ext cx="2952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C396424-B599-41DA-8EB6-15CBC1BFBC92}"/>
              </a:ext>
            </a:extLst>
          </p:cNvPr>
          <p:cNvGrpSpPr/>
          <p:nvPr/>
        </p:nvGrpSpPr>
        <p:grpSpPr>
          <a:xfrm>
            <a:off x="4982912" y="1863078"/>
            <a:ext cx="320040" cy="333000"/>
            <a:chOff x="4982912" y="1863078"/>
            <a:chExt cx="32004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4401F42-3767-4044-B0F2-8618F2A32E97}"/>
                    </a:ext>
                  </a:extLst>
                </p14:cNvPr>
                <p14:cNvContentPartPr/>
                <p14:nvPr/>
              </p14:nvContentPartPr>
              <p14:xfrm>
                <a:off x="5143112" y="1921398"/>
                <a:ext cx="25920" cy="2746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4401F42-3767-4044-B0F2-8618F2A32E9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34472" y="1912398"/>
                  <a:ext cx="43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5A24FC71-98DF-4110-A363-2FCB540BB8AC}"/>
                    </a:ext>
                  </a:extLst>
                </p14:cNvPr>
                <p14:cNvContentPartPr/>
                <p14:nvPr/>
              </p14:nvContentPartPr>
              <p14:xfrm>
                <a:off x="4982912" y="1863078"/>
                <a:ext cx="320040" cy="282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5A24FC71-98DF-4110-A363-2FCB540BB8A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73912" y="1854078"/>
                  <a:ext cx="33768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33D64BB-3DFA-417E-8C9F-3B8BA583000F}"/>
              </a:ext>
            </a:extLst>
          </p:cNvPr>
          <p:cNvGrpSpPr/>
          <p:nvPr/>
        </p:nvGrpSpPr>
        <p:grpSpPr>
          <a:xfrm>
            <a:off x="4720112" y="1526838"/>
            <a:ext cx="129600" cy="443880"/>
            <a:chOff x="4720112" y="1526838"/>
            <a:chExt cx="12960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661CAFB-61B3-4E07-81E6-269CB5113E20}"/>
                    </a:ext>
                  </a:extLst>
                </p14:cNvPr>
                <p14:cNvContentPartPr/>
                <p14:nvPr/>
              </p14:nvContentPartPr>
              <p14:xfrm>
                <a:off x="4720112" y="1526838"/>
                <a:ext cx="104760" cy="3283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661CAFB-61B3-4E07-81E6-269CB5113E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11112" y="1517838"/>
                  <a:ext cx="122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4259D371-250B-46F1-9A42-3CA4860D5B0F}"/>
                    </a:ext>
                  </a:extLst>
                </p14:cNvPr>
                <p14:cNvContentPartPr/>
                <p14:nvPr/>
              </p14:nvContentPartPr>
              <p14:xfrm>
                <a:off x="4760072" y="1750758"/>
                <a:ext cx="89640" cy="2199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4259D371-250B-46F1-9A42-3CA4860D5B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51072" y="1741758"/>
                  <a:ext cx="1072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E438BD7-2155-44DC-8CA6-E1A5D80B6C77}"/>
              </a:ext>
            </a:extLst>
          </p:cNvPr>
          <p:cNvGrpSpPr/>
          <p:nvPr/>
        </p:nvGrpSpPr>
        <p:grpSpPr>
          <a:xfrm>
            <a:off x="4806512" y="2400198"/>
            <a:ext cx="245160" cy="381240"/>
            <a:chOff x="4806512" y="2400198"/>
            <a:chExt cx="24516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8BCA96E-D7F3-4FB9-A813-0338A950AA5D}"/>
                    </a:ext>
                  </a:extLst>
                </p14:cNvPr>
                <p14:cNvContentPartPr/>
                <p14:nvPr/>
              </p14:nvContentPartPr>
              <p14:xfrm>
                <a:off x="4863032" y="2439078"/>
                <a:ext cx="19440" cy="34236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8BCA96E-D7F3-4FB9-A813-0338A950AA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54032" y="2430078"/>
                  <a:ext cx="37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98539E46-1FB0-4696-9C47-57DDE8A283A1}"/>
                    </a:ext>
                  </a:extLst>
                </p14:cNvPr>
                <p14:cNvContentPartPr/>
                <p14:nvPr/>
              </p14:nvContentPartPr>
              <p14:xfrm>
                <a:off x="4820912" y="2400198"/>
                <a:ext cx="230760" cy="3780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98539E46-1FB0-4696-9C47-57DDE8A283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12272" y="2391558"/>
                  <a:ext cx="248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B0AFC9C8-2603-4780-B5C8-3A73DA80293C}"/>
                    </a:ext>
                  </a:extLst>
                </p14:cNvPr>
                <p14:cNvContentPartPr/>
                <p14:nvPr/>
              </p14:nvContentPartPr>
              <p14:xfrm>
                <a:off x="4806512" y="2528358"/>
                <a:ext cx="226080" cy="327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B0AFC9C8-2603-4780-B5C8-3A73DA8029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97872" y="2519718"/>
                  <a:ext cx="2437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4BAF0CD8-B061-40FC-A0D7-7F411DFA9E1C}"/>
              </a:ext>
            </a:extLst>
          </p:cNvPr>
          <p:cNvGrpSpPr/>
          <p:nvPr/>
        </p:nvGrpSpPr>
        <p:grpSpPr>
          <a:xfrm>
            <a:off x="4071032" y="1787478"/>
            <a:ext cx="231480" cy="698760"/>
            <a:chOff x="4071032" y="1787478"/>
            <a:chExt cx="23148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568DE8EE-2607-47D2-818B-468ED76D5D1E}"/>
                    </a:ext>
                  </a:extLst>
                </p14:cNvPr>
                <p14:cNvContentPartPr/>
                <p14:nvPr/>
              </p14:nvContentPartPr>
              <p14:xfrm>
                <a:off x="4186592" y="1787478"/>
                <a:ext cx="13680" cy="5144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568DE8EE-2607-47D2-818B-468ED76D5D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77952" y="1778478"/>
                  <a:ext cx="31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F4B994A9-A7D3-46C6-BFD3-F85CA32D54E1}"/>
                    </a:ext>
                  </a:extLst>
                </p14:cNvPr>
                <p14:cNvContentPartPr/>
                <p14:nvPr/>
              </p14:nvContentPartPr>
              <p14:xfrm>
                <a:off x="4071032" y="2291478"/>
                <a:ext cx="231480" cy="1947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F4B994A9-A7D3-46C6-BFD3-F85CA32D54E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62392" y="2282838"/>
                  <a:ext cx="2491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0CAEE9CD-E5DC-417E-91A3-315FB01F6A92}"/>
              </a:ext>
            </a:extLst>
          </p:cNvPr>
          <p:cNvGrpSpPr/>
          <p:nvPr/>
        </p:nvGrpSpPr>
        <p:grpSpPr>
          <a:xfrm>
            <a:off x="4081832" y="3078438"/>
            <a:ext cx="287280" cy="399240"/>
            <a:chOff x="4081832" y="3078438"/>
            <a:chExt cx="28728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61FE96B-BF56-465C-A5D6-63538B5111C6}"/>
                    </a:ext>
                  </a:extLst>
                </p14:cNvPr>
                <p14:cNvContentPartPr/>
                <p14:nvPr/>
              </p14:nvContentPartPr>
              <p14:xfrm>
                <a:off x="4140872" y="3161238"/>
                <a:ext cx="46800" cy="31644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61FE96B-BF56-465C-A5D6-63538B5111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32232" y="3152598"/>
                  <a:ext cx="64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1705E04-6A4E-4FED-970C-5C2BBB3E1237}"/>
                    </a:ext>
                  </a:extLst>
                </p14:cNvPr>
                <p14:cNvContentPartPr/>
                <p14:nvPr/>
              </p14:nvContentPartPr>
              <p14:xfrm>
                <a:off x="4081832" y="3240078"/>
                <a:ext cx="287280" cy="453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1705E04-6A4E-4FED-970C-5C2BBB3E123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72832" y="3231438"/>
                  <a:ext cx="304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AA501B31-5563-4A1C-B75D-6829C3123FAF}"/>
                    </a:ext>
                  </a:extLst>
                </p14:cNvPr>
                <p14:cNvContentPartPr/>
                <p14:nvPr/>
              </p14:nvContentPartPr>
              <p14:xfrm>
                <a:off x="4087592" y="3078438"/>
                <a:ext cx="232920" cy="3916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AA501B31-5563-4A1C-B75D-6829C3123F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78592" y="3069438"/>
                  <a:ext cx="25056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2AD44C1-5357-4A28-AB13-52057D2AA7E4}"/>
              </a:ext>
            </a:extLst>
          </p:cNvPr>
          <p:cNvGrpSpPr/>
          <p:nvPr/>
        </p:nvGrpSpPr>
        <p:grpSpPr>
          <a:xfrm>
            <a:off x="1430792" y="2658678"/>
            <a:ext cx="385200" cy="741960"/>
            <a:chOff x="1430792" y="2658678"/>
            <a:chExt cx="38520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4536AB18-25C9-419F-9EEF-6811AA5835B2}"/>
                    </a:ext>
                  </a:extLst>
                </p14:cNvPr>
                <p14:cNvContentPartPr/>
                <p14:nvPr/>
              </p14:nvContentPartPr>
              <p14:xfrm>
                <a:off x="1697192" y="2658678"/>
                <a:ext cx="23400" cy="46260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4536AB18-25C9-419F-9EEF-6811AA5835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88192" y="2650038"/>
                  <a:ext cx="410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A90DE219-A7C6-486F-8BF9-8643A7ED15EE}"/>
                    </a:ext>
                  </a:extLst>
                </p14:cNvPr>
                <p14:cNvContentPartPr/>
                <p14:nvPr/>
              </p14:nvContentPartPr>
              <p14:xfrm>
                <a:off x="1430792" y="3075558"/>
                <a:ext cx="385200" cy="3250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A90DE219-A7C6-486F-8BF9-8643A7ED15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22152" y="3066918"/>
                  <a:ext cx="4028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C7B9A6CB-B568-4AA7-AFC2-9DDCA08F4611}"/>
              </a:ext>
            </a:extLst>
          </p:cNvPr>
          <p:cNvGrpSpPr/>
          <p:nvPr/>
        </p:nvGrpSpPr>
        <p:grpSpPr>
          <a:xfrm>
            <a:off x="2584592" y="2016078"/>
            <a:ext cx="299520" cy="1033200"/>
            <a:chOff x="2584592" y="2016078"/>
            <a:chExt cx="299520" cy="10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B866C2BA-E6C8-4B96-814D-AD04AD74B283}"/>
                    </a:ext>
                  </a:extLst>
                </p14:cNvPr>
                <p14:cNvContentPartPr/>
                <p14:nvPr/>
              </p14:nvContentPartPr>
              <p14:xfrm>
                <a:off x="2686472" y="2016078"/>
                <a:ext cx="61560" cy="8751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B866C2BA-E6C8-4B96-814D-AD04AD74B28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77472" y="2007438"/>
                  <a:ext cx="7920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D1C2723-89C0-4EBF-A3C2-86F24B9E7F44}"/>
                    </a:ext>
                  </a:extLst>
                </p14:cNvPr>
                <p14:cNvContentPartPr/>
                <p14:nvPr/>
              </p14:nvContentPartPr>
              <p14:xfrm>
                <a:off x="2584592" y="2878638"/>
                <a:ext cx="299520" cy="17064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D1C2723-89C0-4EBF-A3C2-86F24B9E7F4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75952" y="2869998"/>
                  <a:ext cx="3171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8DCFF7DB-C63A-4DCD-B9DD-79620AFB6C20}"/>
              </a:ext>
            </a:extLst>
          </p:cNvPr>
          <p:cNvGrpSpPr/>
          <p:nvPr/>
        </p:nvGrpSpPr>
        <p:grpSpPr>
          <a:xfrm>
            <a:off x="1828232" y="3256278"/>
            <a:ext cx="384480" cy="387000"/>
            <a:chOff x="1828232" y="3256278"/>
            <a:chExt cx="38448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B6C9F7A7-E708-4B5B-B255-6460F08DB762}"/>
                    </a:ext>
                  </a:extLst>
                </p14:cNvPr>
                <p14:cNvContentPartPr/>
                <p14:nvPr/>
              </p14:nvContentPartPr>
              <p14:xfrm>
                <a:off x="2035952" y="3256278"/>
                <a:ext cx="70560" cy="3870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B6C9F7A7-E708-4B5B-B255-6460F08DB7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27312" y="3247638"/>
                  <a:ext cx="88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49A5AE5F-3B26-44FD-9035-27CF57BF38ED}"/>
                    </a:ext>
                  </a:extLst>
                </p14:cNvPr>
                <p14:cNvContentPartPr/>
                <p14:nvPr/>
              </p14:nvContentPartPr>
              <p14:xfrm>
                <a:off x="1828232" y="3265638"/>
                <a:ext cx="384480" cy="9468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49A5AE5F-3B26-44FD-9035-27CF57BF38E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819592" y="3256998"/>
                  <a:ext cx="40212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B2D21440-F853-44CB-A959-70D7E87F1D17}"/>
                  </a:ext>
                </a:extLst>
              </p14:cNvPr>
              <p14:cNvContentPartPr/>
              <p14:nvPr/>
            </p14:nvContentPartPr>
            <p14:xfrm>
              <a:off x="2835872" y="3285078"/>
              <a:ext cx="385200" cy="326880"/>
            </p14:xfrm>
          </p:contentPart>
        </mc:Choice>
        <mc:Fallback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B2D21440-F853-44CB-A959-70D7E87F1D1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27232" y="3276078"/>
                <a:ext cx="40284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59319E76-B594-4C24-9FA9-1B1AA175633D}"/>
              </a:ext>
            </a:extLst>
          </p:cNvPr>
          <p:cNvGrpSpPr/>
          <p:nvPr/>
        </p:nvGrpSpPr>
        <p:grpSpPr>
          <a:xfrm>
            <a:off x="2593592" y="4163478"/>
            <a:ext cx="421200" cy="444240"/>
            <a:chOff x="2593592" y="4163478"/>
            <a:chExt cx="42120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859F9E0B-DB6A-44CB-B090-E643E6088DA4}"/>
                    </a:ext>
                  </a:extLst>
                </p14:cNvPr>
                <p14:cNvContentPartPr/>
                <p14:nvPr/>
              </p14:nvContentPartPr>
              <p14:xfrm>
                <a:off x="2749112" y="4234398"/>
                <a:ext cx="39600" cy="37332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859F9E0B-DB6A-44CB-B090-E643E6088DA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40112" y="4225398"/>
                  <a:ext cx="57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52FB23EB-460C-4701-AE92-44587E0E54DD}"/>
                    </a:ext>
                  </a:extLst>
                </p14:cNvPr>
                <p14:cNvContentPartPr/>
                <p14:nvPr/>
              </p14:nvContentPartPr>
              <p14:xfrm>
                <a:off x="2593592" y="4163478"/>
                <a:ext cx="421200" cy="5112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52FB23EB-460C-4701-AE92-44587E0E54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84952" y="4154838"/>
                  <a:ext cx="438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ACF63D0E-DB81-4E99-A16D-1A7D524D09D0}"/>
                    </a:ext>
                  </a:extLst>
                </p14:cNvPr>
                <p14:cNvContentPartPr/>
                <p14:nvPr/>
              </p14:nvContentPartPr>
              <p14:xfrm>
                <a:off x="2682152" y="4366158"/>
                <a:ext cx="285120" cy="442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ACF63D0E-DB81-4E99-A16D-1A7D524D09D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73152" y="4357518"/>
                  <a:ext cx="30276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9A8CB8E8-83D8-4121-85AC-DF0089266872}"/>
                  </a:ext>
                </a:extLst>
              </p14:cNvPr>
              <p14:cNvContentPartPr/>
              <p14:nvPr/>
            </p14:nvContentPartPr>
            <p14:xfrm>
              <a:off x="2280752" y="3938838"/>
              <a:ext cx="1160640" cy="838800"/>
            </p14:xfrm>
          </p:contentPart>
        </mc:Choice>
        <mc:Fallback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9A8CB8E8-83D8-4121-85AC-DF008926687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244752" y="3866838"/>
                <a:ext cx="1232280" cy="9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67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B2259D-EFE3-464F-8C04-A275B9A0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4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WHAT YOU LEARNED TODAY?</a:t>
            </a:r>
          </a:p>
          <a:p>
            <a:endParaRPr lang="en-GB" dirty="0"/>
          </a:p>
          <a:p>
            <a:r>
              <a:rPr lang="en-GB" dirty="0"/>
              <a:t>WHAT IS A TRUTH FUNCTION = ‘compound proposition whose truth value is completely determined by the truth values of </a:t>
            </a:r>
            <a:r>
              <a:rPr lang="en-GB"/>
              <a:t>its components’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 ARE THE TRUTH FUNCTIONS FOR CONNECTIVES</a:t>
            </a:r>
          </a:p>
          <a:p>
            <a:endParaRPr lang="en-GB" dirty="0"/>
          </a:p>
          <a:p>
            <a:r>
              <a:rPr lang="en-GB" dirty="0"/>
              <a:t>HOW TO COMPUTE VALUES OF PROPOSITIONS BASED ON TRUTH FUNCTIONS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BF72E1-2A84-4BC8-BCE9-51707D585452}"/>
              </a:ext>
            </a:extLst>
          </p:cNvPr>
          <p:cNvSpPr txBox="1"/>
          <p:nvPr/>
        </p:nvSpPr>
        <p:spPr>
          <a:xfrm>
            <a:off x="765928" y="650698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each of the following expressions, say whether it’s a well formed formula or not . Then say what is the top operator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BC6C8E6C-097B-46EA-8A36-2F92A8CC1D6D}"/>
              </a:ext>
            </a:extLst>
          </p:cNvPr>
          <p:cNvGrpSpPr/>
          <p:nvPr/>
        </p:nvGrpSpPr>
        <p:grpSpPr>
          <a:xfrm>
            <a:off x="7809992" y="3368598"/>
            <a:ext cx="386280" cy="698400"/>
            <a:chOff x="7809992" y="3368598"/>
            <a:chExt cx="38628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A13B130C-C7A7-48A1-B512-644AA9D0771E}"/>
                    </a:ext>
                  </a:extLst>
                </p14:cNvPr>
                <p14:cNvContentPartPr/>
                <p14:nvPr/>
              </p14:nvContentPartPr>
              <p14:xfrm>
                <a:off x="7809992" y="3607638"/>
                <a:ext cx="120240" cy="329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A13B130C-C7A7-48A1-B512-644AA9D07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0992" y="3598998"/>
                  <a:ext cx="1378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0ACE30-9D53-4448-85F4-C5276DA1D600}"/>
                    </a:ext>
                  </a:extLst>
                </p14:cNvPr>
                <p14:cNvContentPartPr/>
                <p14:nvPr/>
              </p14:nvContentPartPr>
              <p14:xfrm>
                <a:off x="7994672" y="3368598"/>
                <a:ext cx="201600" cy="6984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0ACE30-9D53-4448-85F4-C5276DA1D6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86032" y="3359958"/>
                  <a:ext cx="219240" cy="71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C7505338-59A6-4228-8DAD-072E7C20BD51}"/>
              </a:ext>
            </a:extLst>
          </p:cNvPr>
          <p:cNvGrpSpPr/>
          <p:nvPr/>
        </p:nvGrpSpPr>
        <p:grpSpPr>
          <a:xfrm>
            <a:off x="3600512" y="2393718"/>
            <a:ext cx="3284640" cy="2914560"/>
            <a:chOff x="3600512" y="2393718"/>
            <a:chExt cx="3284640" cy="29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A4D28B6-8CE9-4873-A6EE-55A661DBF2F7}"/>
                    </a:ext>
                  </a:extLst>
                </p14:cNvPr>
                <p14:cNvContentPartPr/>
                <p14:nvPr/>
              </p14:nvContentPartPr>
              <p14:xfrm>
                <a:off x="3600512" y="2607918"/>
                <a:ext cx="336240" cy="1393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A4D28B6-8CE9-4873-A6EE-55A661DBF2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91512" y="2599278"/>
                  <a:ext cx="353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E2E82AB-0ABB-4277-B613-0A76A899EA7A}"/>
                    </a:ext>
                  </a:extLst>
                </p14:cNvPr>
                <p14:cNvContentPartPr/>
                <p14:nvPr/>
              </p14:nvContentPartPr>
              <p14:xfrm>
                <a:off x="4138712" y="2630238"/>
                <a:ext cx="115200" cy="2988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E2E82AB-0ABB-4277-B613-0A76A899EA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30072" y="2621238"/>
                  <a:ext cx="1328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68A19BB-CA36-463F-924E-33620EFC0C0C}"/>
                    </a:ext>
                  </a:extLst>
                </p14:cNvPr>
                <p14:cNvContentPartPr/>
                <p14:nvPr/>
              </p14:nvContentPartPr>
              <p14:xfrm>
                <a:off x="4381352" y="2467518"/>
                <a:ext cx="107280" cy="401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68A19BB-CA36-463F-924E-33620EFC0C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2712" y="2458518"/>
                  <a:ext cx="1249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E67C722-D289-4F29-8E64-C28E8FF20EB2}"/>
                    </a:ext>
                  </a:extLst>
                </p14:cNvPr>
                <p14:cNvContentPartPr/>
                <p14:nvPr/>
              </p14:nvContentPartPr>
              <p14:xfrm>
                <a:off x="4585832" y="2629158"/>
                <a:ext cx="250200" cy="1004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E67C722-D289-4F29-8E64-C28E8FF20E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7192" y="2620158"/>
                  <a:ext cx="267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A4BCEAE5-F331-4079-9623-D97D02E7F885}"/>
                    </a:ext>
                  </a:extLst>
                </p14:cNvPr>
                <p14:cNvContentPartPr/>
                <p14:nvPr/>
              </p14:nvContentPartPr>
              <p14:xfrm>
                <a:off x="4996592" y="2591718"/>
                <a:ext cx="108720" cy="2588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A4BCEAE5-F331-4079-9623-D97D02E7F8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87952" y="2583078"/>
                  <a:ext cx="126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4AE9A7A-5B73-4061-B78B-A51FF13E3EC3}"/>
                    </a:ext>
                  </a:extLst>
                </p14:cNvPr>
                <p14:cNvContentPartPr/>
                <p14:nvPr/>
              </p14:nvContentPartPr>
              <p14:xfrm>
                <a:off x="5275952" y="2572638"/>
                <a:ext cx="189000" cy="1332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4AE9A7A-5B73-4061-B78B-A51FF13E3E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6952" y="2563638"/>
                  <a:ext cx="206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B0C0F0D-781C-43ED-AE4B-1CA4943944EC}"/>
                    </a:ext>
                  </a:extLst>
                </p14:cNvPr>
                <p14:cNvContentPartPr/>
                <p14:nvPr/>
              </p14:nvContentPartPr>
              <p14:xfrm>
                <a:off x="5697872" y="2572998"/>
                <a:ext cx="118800" cy="1242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B0C0F0D-781C-43ED-AE4B-1CA4943944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9232" y="2564358"/>
                  <a:ext cx="136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106BC15-0AB9-4D6E-A030-AFBA623043B7}"/>
                    </a:ext>
                  </a:extLst>
                </p14:cNvPr>
                <p14:cNvContentPartPr/>
                <p14:nvPr/>
              </p14:nvContentPartPr>
              <p14:xfrm>
                <a:off x="5744312" y="2574438"/>
                <a:ext cx="110880" cy="2505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106BC15-0AB9-4D6E-A030-AFBA623043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35312" y="2565438"/>
                  <a:ext cx="12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2E0024A-F3A1-4BB5-9F84-D7D23D1E5AE8}"/>
                    </a:ext>
                  </a:extLst>
                </p14:cNvPr>
                <p14:cNvContentPartPr/>
                <p14:nvPr/>
              </p14:nvContentPartPr>
              <p14:xfrm>
                <a:off x="5857352" y="2393718"/>
                <a:ext cx="225000" cy="5425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2E0024A-F3A1-4BB5-9F84-D7D23D1E5A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48352" y="2385078"/>
                  <a:ext cx="2426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49419B07-E748-47E0-BC8C-5AAA4550C703}"/>
                    </a:ext>
                  </a:extLst>
                </p14:cNvPr>
                <p14:cNvContentPartPr/>
                <p14:nvPr/>
              </p14:nvContentPartPr>
              <p14:xfrm>
                <a:off x="4691312" y="3195438"/>
                <a:ext cx="153000" cy="2923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49419B07-E748-47E0-BC8C-5AAA4550C7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2312" y="3186798"/>
                  <a:ext cx="170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D81821F-851E-4FB9-A030-0C1E78EB2617}"/>
                    </a:ext>
                  </a:extLst>
                </p14:cNvPr>
                <p14:cNvContentPartPr/>
                <p14:nvPr/>
              </p14:nvContentPartPr>
              <p14:xfrm>
                <a:off x="5023232" y="3160158"/>
                <a:ext cx="148680" cy="1821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D81821F-851E-4FB9-A030-0C1E78EB26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4232" y="3151518"/>
                  <a:ext cx="16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1CB9B92-0FD9-4788-9167-EB353A648CCD}"/>
                    </a:ext>
                  </a:extLst>
                </p14:cNvPr>
                <p14:cNvContentPartPr/>
                <p14:nvPr/>
              </p14:nvContentPartPr>
              <p14:xfrm>
                <a:off x="5326352" y="3072318"/>
                <a:ext cx="93600" cy="322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1CB9B92-0FD9-4788-9167-EB353A648C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17712" y="3063318"/>
                  <a:ext cx="111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290832C2-A356-4058-B5B0-1CAB2F676B04}"/>
                    </a:ext>
                  </a:extLst>
                </p14:cNvPr>
                <p14:cNvContentPartPr/>
                <p14:nvPr/>
              </p14:nvContentPartPr>
              <p14:xfrm>
                <a:off x="5507432" y="3206958"/>
                <a:ext cx="105480" cy="271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290832C2-A356-4058-B5B0-1CAB2F676B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98432" y="3197958"/>
                  <a:ext cx="123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D49E465-7BBB-4EF7-9A3A-A13794694E90}"/>
                    </a:ext>
                  </a:extLst>
                </p14:cNvPr>
                <p14:cNvContentPartPr/>
                <p14:nvPr/>
              </p14:nvContentPartPr>
              <p14:xfrm>
                <a:off x="5659352" y="3026238"/>
                <a:ext cx="153000" cy="499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D49E465-7BBB-4EF7-9A3A-A13794694E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50352" y="3017238"/>
                  <a:ext cx="1706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69A57D1-6D5A-4045-9845-A3B7A1F1E7CB}"/>
                    </a:ext>
                  </a:extLst>
                </p14:cNvPr>
                <p14:cNvContentPartPr/>
                <p14:nvPr/>
              </p14:nvContentPartPr>
              <p14:xfrm>
                <a:off x="4596992" y="3692238"/>
                <a:ext cx="141120" cy="4683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69A57D1-6D5A-4045-9845-A3B7A1F1E7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8352" y="3683598"/>
                  <a:ext cx="1587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435BF08-C9FE-494D-9FE9-C354DF3B1BCE}"/>
                    </a:ext>
                  </a:extLst>
                </p14:cNvPr>
                <p14:cNvContentPartPr/>
                <p14:nvPr/>
              </p14:nvContentPartPr>
              <p14:xfrm>
                <a:off x="4882112" y="3784758"/>
                <a:ext cx="114480" cy="3294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435BF08-C9FE-494D-9FE9-C354DF3B1B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3472" y="3775758"/>
                  <a:ext cx="132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7208D38-709C-4041-A920-62BC06E5975B}"/>
                    </a:ext>
                  </a:extLst>
                </p14:cNvPr>
                <p14:cNvContentPartPr/>
                <p14:nvPr/>
              </p14:nvContentPartPr>
              <p14:xfrm>
                <a:off x="5157872" y="3795918"/>
                <a:ext cx="195120" cy="1623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7208D38-709C-4041-A920-62BC06E597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49232" y="3787278"/>
                  <a:ext cx="212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7866138-3BFF-448F-9CE5-128F7EB9997B}"/>
                    </a:ext>
                  </a:extLst>
                </p14:cNvPr>
                <p14:cNvContentPartPr/>
                <p14:nvPr/>
              </p14:nvContentPartPr>
              <p14:xfrm>
                <a:off x="5677352" y="3657678"/>
                <a:ext cx="212400" cy="4240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7866138-3BFF-448F-9CE5-128F7EB999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68712" y="3648678"/>
                  <a:ext cx="2300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BD0A9C8-5BCF-486D-B591-D4522A86BB29}"/>
                    </a:ext>
                  </a:extLst>
                </p14:cNvPr>
                <p14:cNvContentPartPr/>
                <p14:nvPr/>
              </p14:nvContentPartPr>
              <p14:xfrm>
                <a:off x="6146072" y="3790158"/>
                <a:ext cx="11520" cy="126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BD0A9C8-5BCF-486D-B591-D4522A86BB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37072" y="3781158"/>
                  <a:ext cx="29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3B5C85B1-F1D0-4C94-95A0-02321FAB429D}"/>
                    </a:ext>
                  </a:extLst>
                </p14:cNvPr>
                <p14:cNvContentPartPr/>
                <p14:nvPr/>
              </p14:nvContentPartPr>
              <p14:xfrm>
                <a:off x="6110432" y="3719958"/>
                <a:ext cx="242640" cy="1602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3B5C85B1-F1D0-4C94-95A0-02321FAB42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01792" y="3710958"/>
                  <a:ext cx="260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8F5FA79-D7E3-491D-AB71-305CC2344184}"/>
                    </a:ext>
                  </a:extLst>
                </p14:cNvPr>
                <p14:cNvContentPartPr/>
                <p14:nvPr/>
              </p14:nvContentPartPr>
              <p14:xfrm>
                <a:off x="6502472" y="3504318"/>
                <a:ext cx="109080" cy="507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8F5FA79-D7E3-491D-AB71-305CC23441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93832" y="3495678"/>
                  <a:ext cx="1267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C271EE3B-9E2E-44F0-8425-0118A408DC0F}"/>
                    </a:ext>
                  </a:extLst>
                </p14:cNvPr>
                <p14:cNvContentPartPr/>
                <p14:nvPr/>
              </p14:nvContentPartPr>
              <p14:xfrm>
                <a:off x="6749792" y="3638598"/>
                <a:ext cx="135360" cy="29988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C271EE3B-9E2E-44F0-8425-0118A408DC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0792" y="3629598"/>
                  <a:ext cx="153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065A08-A98A-4617-B44C-FC58A7CDBB1E}"/>
                    </a:ext>
                  </a:extLst>
                </p14:cNvPr>
                <p14:cNvContentPartPr/>
                <p14:nvPr/>
              </p14:nvContentPartPr>
              <p14:xfrm>
                <a:off x="5460272" y="3799518"/>
                <a:ext cx="176040" cy="1965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065A08-A98A-4617-B44C-FC58A7CDBB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1272" y="3790878"/>
                  <a:ext cx="193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B83B4F17-CE59-42D0-909B-87279CFD7C7D}"/>
                    </a:ext>
                  </a:extLst>
                </p14:cNvPr>
                <p14:cNvContentPartPr/>
                <p14:nvPr/>
              </p14:nvContentPartPr>
              <p14:xfrm>
                <a:off x="3696272" y="4256718"/>
                <a:ext cx="135360" cy="34704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B83B4F17-CE59-42D0-909B-87279CFD7C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7632" y="4248078"/>
                  <a:ext cx="153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4CEB14C7-87E3-4C17-8476-BCD2FEA2AF29}"/>
                    </a:ext>
                  </a:extLst>
                </p14:cNvPr>
                <p14:cNvContentPartPr/>
                <p14:nvPr/>
              </p14:nvContentPartPr>
              <p14:xfrm>
                <a:off x="4078952" y="4319718"/>
                <a:ext cx="143640" cy="3060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4CEB14C7-87E3-4C17-8476-BCD2FEA2AF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70312" y="4310718"/>
                  <a:ext cx="161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96B7B561-3920-4E4E-9CF3-97773B3AE369}"/>
                    </a:ext>
                  </a:extLst>
                </p14:cNvPr>
                <p14:cNvContentPartPr/>
                <p14:nvPr/>
              </p14:nvContentPartPr>
              <p14:xfrm>
                <a:off x="4375592" y="4351038"/>
                <a:ext cx="173520" cy="1576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96B7B561-3920-4E4E-9CF3-97773B3AE3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66952" y="4342038"/>
                  <a:ext cx="191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86893E3-C71F-4DF4-BAEF-82CE0556A611}"/>
                    </a:ext>
                  </a:extLst>
                </p14:cNvPr>
                <p14:cNvContentPartPr/>
                <p14:nvPr/>
              </p14:nvContentPartPr>
              <p14:xfrm>
                <a:off x="4739192" y="4342758"/>
                <a:ext cx="191160" cy="2577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86893E3-C71F-4DF4-BAEF-82CE0556A6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30192" y="4333758"/>
                  <a:ext cx="208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E244AB6B-CEB3-40E9-8ACC-FED739A5DBB6}"/>
                    </a:ext>
                  </a:extLst>
                </p14:cNvPr>
                <p14:cNvContentPartPr/>
                <p14:nvPr/>
              </p14:nvContentPartPr>
              <p14:xfrm>
                <a:off x="5126552" y="4308198"/>
                <a:ext cx="194760" cy="18648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E244AB6B-CEB3-40E9-8ACC-FED739A5DB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17552" y="4299558"/>
                  <a:ext cx="212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6998615E-778A-4B54-97B9-12C2F807601C}"/>
                    </a:ext>
                  </a:extLst>
                </p14:cNvPr>
                <p14:cNvContentPartPr/>
                <p14:nvPr/>
              </p14:nvContentPartPr>
              <p14:xfrm>
                <a:off x="5463512" y="4337358"/>
                <a:ext cx="108360" cy="2440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6998615E-778A-4B54-97B9-12C2F80760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4872" y="4328718"/>
                  <a:ext cx="126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24093729-5025-4DB3-80DF-BB3975AD7DB4}"/>
                    </a:ext>
                  </a:extLst>
                </p14:cNvPr>
                <p14:cNvContentPartPr/>
                <p14:nvPr/>
              </p14:nvContentPartPr>
              <p14:xfrm>
                <a:off x="5489792" y="4271478"/>
                <a:ext cx="160560" cy="2905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24093729-5025-4DB3-80DF-BB3975AD7D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80792" y="4262838"/>
                  <a:ext cx="178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0052146C-CBF0-42F7-98BC-6204F28A8A0D}"/>
                    </a:ext>
                  </a:extLst>
                </p14:cNvPr>
                <p14:cNvContentPartPr/>
                <p14:nvPr/>
              </p14:nvContentPartPr>
              <p14:xfrm>
                <a:off x="5682032" y="4128198"/>
                <a:ext cx="152640" cy="49212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0052146C-CBF0-42F7-98BC-6204F28A8A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73032" y="4119198"/>
                  <a:ext cx="170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6E61CC3C-73FE-4852-AB9F-F73367DD06A4}"/>
                    </a:ext>
                  </a:extLst>
                </p14:cNvPr>
                <p14:cNvContentPartPr/>
                <p14:nvPr/>
              </p14:nvContentPartPr>
              <p14:xfrm>
                <a:off x="3816512" y="5036118"/>
                <a:ext cx="357840" cy="1314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6E61CC3C-73FE-4852-AB9F-F73367DD06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07872" y="5027478"/>
                  <a:ext cx="375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5C36BF1-F1CF-43E4-BE27-4130164570EA}"/>
                    </a:ext>
                  </a:extLst>
                </p14:cNvPr>
                <p14:cNvContentPartPr/>
                <p14:nvPr/>
              </p14:nvContentPartPr>
              <p14:xfrm>
                <a:off x="4330232" y="4978878"/>
                <a:ext cx="120240" cy="2905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5C36BF1-F1CF-43E4-BE27-4130164570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21232" y="4969878"/>
                  <a:ext cx="137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BE92C66-23A4-4703-8BC1-3A6A525AC2E9}"/>
                    </a:ext>
                  </a:extLst>
                </p14:cNvPr>
                <p14:cNvContentPartPr/>
                <p14:nvPr/>
              </p14:nvContentPartPr>
              <p14:xfrm>
                <a:off x="4695632" y="4807878"/>
                <a:ext cx="268560" cy="28764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BE92C66-23A4-4703-8BC1-3A6A525AC2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6632" y="4799238"/>
                  <a:ext cx="286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1C422FE-B1FC-41E0-AD6F-B0C8EB35D55F}"/>
                    </a:ext>
                  </a:extLst>
                </p14:cNvPr>
                <p14:cNvContentPartPr/>
                <p14:nvPr/>
              </p14:nvContentPartPr>
              <p14:xfrm>
                <a:off x="5180912" y="4991838"/>
                <a:ext cx="282960" cy="734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1C422FE-B1FC-41E0-AD6F-B0C8EB35D5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72272" y="4982838"/>
                  <a:ext cx="300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EDD8B39F-7E08-42F0-8D48-D69ED151B630}"/>
                    </a:ext>
                  </a:extLst>
                </p14:cNvPr>
                <p14:cNvContentPartPr/>
                <p14:nvPr/>
              </p14:nvContentPartPr>
              <p14:xfrm>
                <a:off x="5591672" y="4825878"/>
                <a:ext cx="115560" cy="3920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EDD8B39F-7E08-42F0-8D48-D69ED151B6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82672" y="4816878"/>
                  <a:ext cx="133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E394035D-E8BB-4A03-9172-22317F444EB9}"/>
                    </a:ext>
                  </a:extLst>
                </p14:cNvPr>
                <p14:cNvContentPartPr/>
                <p14:nvPr/>
              </p14:nvContentPartPr>
              <p14:xfrm>
                <a:off x="5730992" y="4970958"/>
                <a:ext cx="137880" cy="2588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E394035D-E8BB-4A03-9172-22317F444E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21992" y="4962318"/>
                  <a:ext cx="155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F5CC430F-E47C-4E8B-9364-60B87251F4E0}"/>
                    </a:ext>
                  </a:extLst>
                </p14:cNvPr>
                <p14:cNvContentPartPr/>
                <p14:nvPr/>
              </p14:nvContentPartPr>
              <p14:xfrm>
                <a:off x="5858432" y="4713198"/>
                <a:ext cx="254160" cy="5950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F5CC430F-E47C-4E8B-9364-60B87251F4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49432" y="4704558"/>
                  <a:ext cx="271800" cy="61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99E720E7-3096-4B4A-9B0C-9F022F28F6F3}"/>
                  </a:ext>
                </a:extLst>
              </p14:cNvPr>
              <p14:cNvContentPartPr/>
              <p14:nvPr/>
            </p14:nvContentPartPr>
            <p14:xfrm>
              <a:off x="3785912" y="5680158"/>
              <a:ext cx="419040" cy="1209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99E720E7-3096-4B4A-9B0C-9F022F28F6F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77272" y="5671158"/>
                <a:ext cx="436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8F5E8ECA-0AB5-43BA-9257-6F9F840AD1E0}"/>
                  </a:ext>
                </a:extLst>
              </p14:cNvPr>
              <p14:cNvContentPartPr/>
              <p14:nvPr/>
            </p14:nvContentPartPr>
            <p14:xfrm>
              <a:off x="4439672" y="5553438"/>
              <a:ext cx="212040" cy="22392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8F5E8ECA-0AB5-43BA-9257-6F9F840AD1E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31032" y="5544438"/>
                <a:ext cx="229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7A9D9DE7-C065-422A-8888-103FEDB4E2B0}"/>
                  </a:ext>
                </a:extLst>
              </p14:cNvPr>
              <p14:cNvContentPartPr/>
              <p14:nvPr/>
            </p14:nvContentPartPr>
            <p14:xfrm>
              <a:off x="4920632" y="5596998"/>
              <a:ext cx="146520" cy="28764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7A9D9DE7-C065-422A-8888-103FEDB4E2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11632" y="5587998"/>
                <a:ext cx="164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38A08785-0B17-4B93-94B8-C9ACFC5B2B9F}"/>
                  </a:ext>
                </a:extLst>
              </p14:cNvPr>
              <p14:cNvContentPartPr/>
              <p14:nvPr/>
            </p14:nvContentPartPr>
            <p14:xfrm>
              <a:off x="7119872" y="3613038"/>
              <a:ext cx="196200" cy="2905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38A08785-0B17-4B93-94B8-C9ACFC5B2B9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10872" y="3604398"/>
                <a:ext cx="21384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221041A-FEDA-4E49-B958-B30B1AEADE95}"/>
              </a:ext>
            </a:extLst>
          </p:cNvPr>
          <p:cNvGrpSpPr/>
          <p:nvPr/>
        </p:nvGrpSpPr>
        <p:grpSpPr>
          <a:xfrm>
            <a:off x="4409432" y="5582958"/>
            <a:ext cx="164520" cy="253800"/>
            <a:chOff x="4409432" y="5582958"/>
            <a:chExt cx="1645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9EAE5B0F-5B87-4337-A403-D4A5776E8655}"/>
                    </a:ext>
                  </a:extLst>
                </p14:cNvPr>
                <p14:cNvContentPartPr/>
                <p14:nvPr/>
              </p14:nvContentPartPr>
              <p14:xfrm>
                <a:off x="4409432" y="5596638"/>
                <a:ext cx="164520" cy="2401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9EAE5B0F-5B87-4337-A403-D4A5776E86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0432" y="5587998"/>
                  <a:ext cx="182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E2C0F73-40D7-4068-97D1-042FEF5DB207}"/>
                    </a:ext>
                  </a:extLst>
                </p14:cNvPr>
                <p14:cNvContentPartPr/>
                <p14:nvPr/>
              </p14:nvContentPartPr>
              <p14:xfrm>
                <a:off x="4416272" y="5582958"/>
                <a:ext cx="104400" cy="2239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E2C0F73-40D7-4068-97D1-042FEF5DB2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07632" y="5573958"/>
                  <a:ext cx="12204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E9FC248-7CC4-4768-9B78-E69C845D360B}"/>
                  </a:ext>
                </a:extLst>
              </p14:cNvPr>
              <p14:cNvContentPartPr/>
              <p14:nvPr/>
            </p14:nvContentPartPr>
            <p14:xfrm>
              <a:off x="2690432" y="2584518"/>
              <a:ext cx="136800" cy="26388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E9FC248-7CC4-4768-9B78-E69C845D36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86112" y="2580198"/>
                <a:ext cx="1454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F81D26BB-E486-439B-AF81-6088013DB9BF}"/>
                  </a:ext>
                </a:extLst>
              </p14:cNvPr>
              <p14:cNvContentPartPr/>
              <p14:nvPr/>
            </p14:nvContentPartPr>
            <p14:xfrm>
              <a:off x="2723912" y="3273558"/>
              <a:ext cx="182520" cy="29268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F81D26BB-E486-439B-AF81-6088013DB9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19592" y="3269238"/>
                <a:ext cx="191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E0F73613-A552-41D6-939C-095AF269A48E}"/>
                  </a:ext>
                </a:extLst>
              </p14:cNvPr>
              <p14:cNvContentPartPr/>
              <p14:nvPr/>
            </p14:nvContentPartPr>
            <p14:xfrm>
              <a:off x="2719232" y="3942078"/>
              <a:ext cx="185040" cy="22788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E0F73613-A552-41D6-939C-095AF269A48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14912" y="3937758"/>
                <a:ext cx="19368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761D06B-9C0F-47A9-ACEE-809105B3BB64}"/>
              </a:ext>
            </a:extLst>
          </p:cNvPr>
          <p:cNvGrpSpPr/>
          <p:nvPr/>
        </p:nvGrpSpPr>
        <p:grpSpPr>
          <a:xfrm>
            <a:off x="2696192" y="4402518"/>
            <a:ext cx="200160" cy="402840"/>
            <a:chOff x="2696192" y="4402518"/>
            <a:chExt cx="2001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794DED57-FA8C-4708-A2D1-A0A7C9F81E44}"/>
                    </a:ext>
                  </a:extLst>
                </p14:cNvPr>
                <p14:cNvContentPartPr/>
                <p14:nvPr/>
              </p14:nvContentPartPr>
              <p14:xfrm>
                <a:off x="2696192" y="4402518"/>
                <a:ext cx="200160" cy="21060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794DED57-FA8C-4708-A2D1-A0A7C9F81E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91872" y="4398198"/>
                  <a:ext cx="208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0487BFAD-9F30-4434-9C7D-231AA467504C}"/>
                    </a:ext>
                  </a:extLst>
                </p14:cNvPr>
                <p14:cNvContentPartPr/>
                <p14:nvPr/>
              </p14:nvContentPartPr>
              <p14:xfrm>
                <a:off x="2829752" y="4586118"/>
                <a:ext cx="38160" cy="2192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0487BFAD-9F30-4434-9C7D-231AA467504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25432" y="4581798"/>
                  <a:ext cx="468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768C7AE-B664-46EE-B286-5C50A3F81F5B}"/>
              </a:ext>
            </a:extLst>
          </p:cNvPr>
          <p:cNvGrpSpPr/>
          <p:nvPr/>
        </p:nvGrpSpPr>
        <p:grpSpPr>
          <a:xfrm>
            <a:off x="2698712" y="5086878"/>
            <a:ext cx="248400" cy="241200"/>
            <a:chOff x="2698712" y="5086878"/>
            <a:chExt cx="24840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4A8598F-2990-4E7B-9939-11D2574A12A4}"/>
                    </a:ext>
                  </a:extLst>
                </p14:cNvPr>
                <p14:cNvContentPartPr/>
                <p14:nvPr/>
              </p14:nvContentPartPr>
              <p14:xfrm>
                <a:off x="2698712" y="5091918"/>
                <a:ext cx="218520" cy="2361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4A8598F-2990-4E7B-9939-11D2574A12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94392" y="5087598"/>
                  <a:ext cx="227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24CD8DB7-FFC4-4B2E-B7E2-CCC83580FF4B}"/>
                    </a:ext>
                  </a:extLst>
                </p14:cNvPr>
                <p14:cNvContentPartPr/>
                <p14:nvPr/>
              </p14:nvContentPartPr>
              <p14:xfrm>
                <a:off x="2742992" y="5086878"/>
                <a:ext cx="204120" cy="1062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24CD8DB7-FFC4-4B2E-B7E2-CCC83580FF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38672" y="5082558"/>
                  <a:ext cx="21276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E0633CA0-2799-42B8-9628-E2E5D549C832}"/>
                  </a:ext>
                </a:extLst>
              </p14:cNvPr>
              <p14:cNvContentPartPr/>
              <p14:nvPr/>
            </p14:nvContentPartPr>
            <p14:xfrm>
              <a:off x="2694752" y="5508078"/>
              <a:ext cx="263880" cy="36612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E0633CA0-2799-42B8-9628-E2E5D549C83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90432" y="5503758"/>
                <a:ext cx="272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6099D1F1-9EA9-4839-8FF2-B37D6C27E4FF}"/>
                  </a:ext>
                </a:extLst>
              </p14:cNvPr>
              <p14:cNvContentPartPr/>
              <p14:nvPr/>
            </p14:nvContentPartPr>
            <p14:xfrm>
              <a:off x="5153552" y="3226758"/>
              <a:ext cx="3600" cy="144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6099D1F1-9EA9-4839-8FF2-B37D6C27E4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49232" y="3222438"/>
                <a:ext cx="12240" cy="1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D154A6F1-EB60-465A-A964-7B3952E70642}"/>
              </a:ext>
            </a:extLst>
          </p:cNvPr>
          <p:cNvGrpSpPr/>
          <p:nvPr/>
        </p:nvGrpSpPr>
        <p:grpSpPr>
          <a:xfrm>
            <a:off x="6182072" y="3075558"/>
            <a:ext cx="193680" cy="185400"/>
            <a:chOff x="6182072" y="3075558"/>
            <a:chExt cx="19368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0264659-844B-46BC-BA7F-C2E735C53EAB}"/>
                    </a:ext>
                  </a:extLst>
                </p14:cNvPr>
                <p14:cNvContentPartPr/>
                <p14:nvPr/>
              </p14:nvContentPartPr>
              <p14:xfrm>
                <a:off x="6184232" y="3075558"/>
                <a:ext cx="139320" cy="1854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0264659-844B-46BC-BA7F-C2E735C53E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79912" y="3071238"/>
                  <a:ext cx="147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4CCDD0E8-E2B7-4BAA-998D-3534E6E9CD70}"/>
                    </a:ext>
                  </a:extLst>
                </p14:cNvPr>
                <p14:cNvContentPartPr/>
                <p14:nvPr/>
              </p14:nvContentPartPr>
              <p14:xfrm>
                <a:off x="6182072" y="3078438"/>
                <a:ext cx="193680" cy="1789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4CCDD0E8-E2B7-4BAA-998D-3534E6E9CD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77752" y="3074118"/>
                  <a:ext cx="2023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656FC53D-8877-40FD-A379-76136594F855}"/>
                  </a:ext>
                </a:extLst>
              </p14:cNvPr>
              <p14:cNvContentPartPr/>
              <p14:nvPr/>
            </p14:nvContentPartPr>
            <p14:xfrm>
              <a:off x="8548352" y="3634998"/>
              <a:ext cx="212040" cy="232920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656FC53D-8877-40FD-A379-76136594F85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44032" y="3630678"/>
                <a:ext cx="220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605FE06-8932-422D-ACCD-080200EDA0DE}"/>
                  </a:ext>
                </a:extLst>
              </p14:cNvPr>
              <p14:cNvContentPartPr/>
              <p14:nvPr/>
            </p14:nvContentPartPr>
            <p14:xfrm>
              <a:off x="5904512" y="3549678"/>
              <a:ext cx="621000" cy="531720"/>
            </p14:xfrm>
          </p:contentPart>
        </mc:Choice>
        <mc:Fallback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605FE06-8932-422D-ACCD-080200EDA0D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900192" y="3545358"/>
                <a:ext cx="629640" cy="54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A51D9E92-015F-43CE-A57E-E900F10EBC33}"/>
              </a:ext>
            </a:extLst>
          </p:cNvPr>
          <p:cNvGrpSpPr/>
          <p:nvPr/>
        </p:nvGrpSpPr>
        <p:grpSpPr>
          <a:xfrm>
            <a:off x="6125192" y="4254198"/>
            <a:ext cx="266400" cy="300600"/>
            <a:chOff x="6125192" y="4254198"/>
            <a:chExt cx="26640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466E5072-CA4B-416D-A739-26956D56952D}"/>
                    </a:ext>
                  </a:extLst>
                </p14:cNvPr>
                <p14:cNvContentPartPr/>
                <p14:nvPr/>
              </p14:nvContentPartPr>
              <p14:xfrm>
                <a:off x="6161912" y="4275798"/>
                <a:ext cx="164520" cy="21744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466E5072-CA4B-416D-A739-26956D5695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57592" y="4271478"/>
                  <a:ext cx="173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B8B8A43-8A8B-4683-9758-BA4654D9D458}"/>
                    </a:ext>
                  </a:extLst>
                </p14:cNvPr>
                <p14:cNvContentPartPr/>
                <p14:nvPr/>
              </p14:nvContentPartPr>
              <p14:xfrm>
                <a:off x="6125192" y="4254198"/>
                <a:ext cx="266400" cy="30060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B8B8A43-8A8B-4683-9758-BA4654D9D4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20872" y="4249878"/>
                  <a:ext cx="27504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CCC52EFF-F6F6-4D1C-8E38-21D1FB43446C}"/>
              </a:ext>
            </a:extLst>
          </p:cNvPr>
          <p:cNvGrpSpPr/>
          <p:nvPr/>
        </p:nvGrpSpPr>
        <p:grpSpPr>
          <a:xfrm>
            <a:off x="6530192" y="4886718"/>
            <a:ext cx="280080" cy="320760"/>
            <a:chOff x="6530192" y="4886718"/>
            <a:chExt cx="28008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72EB5F0E-36B9-4EA6-A3BE-F4810D6D8B9C}"/>
                    </a:ext>
                  </a:extLst>
                </p14:cNvPr>
                <p14:cNvContentPartPr/>
                <p14:nvPr/>
              </p14:nvContentPartPr>
              <p14:xfrm>
                <a:off x="6625232" y="4886718"/>
                <a:ext cx="154800" cy="21384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72EB5F0E-36B9-4EA6-A3BE-F4810D6D8B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20912" y="4882398"/>
                  <a:ext cx="163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14D9DAE-4E94-47E7-80C3-3091FB040A6A}"/>
                    </a:ext>
                  </a:extLst>
                </p14:cNvPr>
                <p14:cNvContentPartPr/>
                <p14:nvPr/>
              </p14:nvContentPartPr>
              <p14:xfrm>
                <a:off x="6530192" y="4965918"/>
                <a:ext cx="280080" cy="2415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14D9DAE-4E94-47E7-80C3-3091FB040A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25872" y="4961598"/>
                  <a:ext cx="28872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47C0569B-4368-4E7D-A5F9-7A93B126EFCE}"/>
                  </a:ext>
                </a:extLst>
              </p14:cNvPr>
              <p14:cNvContentPartPr/>
              <p14:nvPr/>
            </p14:nvContentPartPr>
            <p14:xfrm>
              <a:off x="4105592" y="2282118"/>
              <a:ext cx="275760" cy="275400"/>
            </p14:xfrm>
          </p:contentPart>
        </mc:Choice>
        <mc:Fallback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47C0569B-4368-4E7D-A5F9-7A93B126EFC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01272" y="2277798"/>
                <a:ext cx="284400" cy="2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7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A97895-3E7C-4643-8A14-6BE1F03EB622}"/>
              </a:ext>
            </a:extLst>
          </p:cNvPr>
          <p:cNvSpPr txBox="1"/>
          <p:nvPr/>
        </p:nvSpPr>
        <p:spPr>
          <a:xfrm>
            <a:off x="954464" y="1201073"/>
            <a:ext cx="609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Translate the following propositions in propositional logic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Makar passes the exam, Makar will get a new car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Artem  needs a parachute if and only if he is  planning to jump from the airplane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5DFCC833-4712-42AE-B811-8C5D65900389}"/>
                  </a:ext>
                </a:extLst>
              </p14:cNvPr>
              <p14:cNvContentPartPr/>
              <p14:nvPr/>
            </p14:nvContentPartPr>
            <p14:xfrm>
              <a:off x="1806632" y="1984758"/>
              <a:ext cx="433440" cy="3128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5DFCC833-4712-42AE-B811-8C5D65900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2312" y="1980438"/>
                <a:ext cx="4420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94A398D5-9B62-44F5-8C50-C2DE581BDB52}"/>
                  </a:ext>
                </a:extLst>
              </p14:cNvPr>
              <p14:cNvContentPartPr/>
              <p14:nvPr/>
            </p14:nvContentPartPr>
            <p14:xfrm>
              <a:off x="4891112" y="1950558"/>
              <a:ext cx="344160" cy="3247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94A398D5-9B62-44F5-8C50-C2DE581BDB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792" y="1946238"/>
                <a:ext cx="3528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D0A3B91-CBCB-441D-941D-E58B40C790AB}"/>
                  </a:ext>
                </a:extLst>
              </p14:cNvPr>
              <p14:cNvContentPartPr/>
              <p14:nvPr/>
            </p14:nvContentPartPr>
            <p14:xfrm>
              <a:off x="1745432" y="2499918"/>
              <a:ext cx="205200" cy="349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D0A3B91-CBCB-441D-941D-E58B40C790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1112" y="2495598"/>
                <a:ext cx="213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AAF633E-10F7-4113-9891-2F3167F03E89}"/>
                  </a:ext>
                </a:extLst>
              </p14:cNvPr>
              <p14:cNvContentPartPr/>
              <p14:nvPr/>
            </p14:nvContentPartPr>
            <p14:xfrm>
              <a:off x="863792" y="2290758"/>
              <a:ext cx="426600" cy="4845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AAF633E-10F7-4113-9891-2F3167F03E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472" y="2286438"/>
                <a:ext cx="435240" cy="49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158E83F-545D-4A9A-9152-79A34D22D137}"/>
              </a:ext>
            </a:extLst>
          </p:cNvPr>
          <p:cNvGrpSpPr/>
          <p:nvPr/>
        </p:nvGrpSpPr>
        <p:grpSpPr>
          <a:xfrm>
            <a:off x="3546152" y="2067198"/>
            <a:ext cx="668880" cy="296280"/>
            <a:chOff x="3546152" y="2067198"/>
            <a:chExt cx="66888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BE33685-425E-4B0B-8ECE-B793757174A3}"/>
                    </a:ext>
                  </a:extLst>
                </p14:cNvPr>
                <p14:cNvContentPartPr/>
                <p14:nvPr/>
              </p14:nvContentPartPr>
              <p14:xfrm>
                <a:off x="3607352" y="2170518"/>
                <a:ext cx="15120" cy="896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BE33685-425E-4B0B-8ECE-B793757174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3032" y="2166198"/>
                  <a:ext cx="23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B6061B4-1E7A-40FA-A7EC-5E87CB0A9494}"/>
                    </a:ext>
                  </a:extLst>
                </p14:cNvPr>
                <p14:cNvContentPartPr/>
                <p14:nvPr/>
              </p14:nvContentPartPr>
              <p14:xfrm>
                <a:off x="3546152" y="2117238"/>
                <a:ext cx="119520" cy="309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B6061B4-1E7A-40FA-A7EC-5E87CB0A94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1832" y="2112918"/>
                  <a:ext cx="128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5660D82-CD01-434B-9156-B408D65D2077}"/>
                    </a:ext>
                  </a:extLst>
                </p14:cNvPr>
                <p14:cNvContentPartPr/>
                <p14:nvPr/>
              </p14:nvContentPartPr>
              <p14:xfrm>
                <a:off x="3689792" y="2067198"/>
                <a:ext cx="525240" cy="1180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5660D82-CD01-434B-9156-B408D65D20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5472" y="2062878"/>
                  <a:ext cx="533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33B09CD-3591-4D5A-AFE4-0A00AADDAC19}"/>
                    </a:ext>
                  </a:extLst>
                </p14:cNvPr>
                <p14:cNvContentPartPr/>
                <p14:nvPr/>
              </p14:nvContentPartPr>
              <p14:xfrm>
                <a:off x="3672152" y="2233158"/>
                <a:ext cx="455760" cy="1303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33B09CD-3591-4D5A-AFE4-0A00AADDAC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7832" y="2228838"/>
                  <a:ext cx="46440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33BEB9B0-C856-475A-89C9-66133017600E}"/>
                  </a:ext>
                </a:extLst>
              </p14:cNvPr>
              <p14:cNvContentPartPr/>
              <p14:nvPr/>
            </p14:nvContentPartPr>
            <p14:xfrm>
              <a:off x="2669552" y="1969998"/>
              <a:ext cx="488160" cy="27000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33BEB9B0-C856-475A-89C9-6613301760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5232" y="1965678"/>
                <a:ext cx="4968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C00784E6-C0DE-4E03-8FEA-980811064F9F}"/>
                  </a:ext>
                </a:extLst>
              </p14:cNvPr>
              <p14:cNvContentPartPr/>
              <p14:nvPr/>
            </p14:nvContentPartPr>
            <p14:xfrm>
              <a:off x="2490632" y="3298398"/>
              <a:ext cx="230760" cy="24408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C00784E6-C0DE-4E03-8FEA-980811064F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6312" y="3294078"/>
                <a:ext cx="23940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8BB467B-86D9-4356-A83B-62A9B3CB71A3}"/>
              </a:ext>
            </a:extLst>
          </p:cNvPr>
          <p:cNvGrpSpPr/>
          <p:nvPr/>
        </p:nvGrpSpPr>
        <p:grpSpPr>
          <a:xfrm>
            <a:off x="2674232" y="4333758"/>
            <a:ext cx="295200" cy="339120"/>
            <a:chOff x="2674232" y="4333758"/>
            <a:chExt cx="29520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D6326D4-A208-4857-B31E-9634F118839F}"/>
                    </a:ext>
                  </a:extLst>
                </p14:cNvPr>
                <p14:cNvContentPartPr/>
                <p14:nvPr/>
              </p14:nvContentPartPr>
              <p14:xfrm>
                <a:off x="2674232" y="4431678"/>
                <a:ext cx="88560" cy="2113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D6326D4-A208-4857-B31E-9634F11883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9912" y="4427358"/>
                  <a:ext cx="97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ED3AC59D-477F-4DF8-8731-806839A263F0}"/>
                    </a:ext>
                  </a:extLst>
                </p14:cNvPr>
                <p14:cNvContentPartPr/>
                <p14:nvPr/>
              </p14:nvContentPartPr>
              <p14:xfrm>
                <a:off x="2799512" y="4333758"/>
                <a:ext cx="169920" cy="339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ED3AC59D-477F-4DF8-8731-806839A263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5192" y="4329438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2680BD6F-5B22-48B3-825C-CC0498B13184}"/>
                    </a:ext>
                  </a:extLst>
                </p14:cNvPr>
                <p14:cNvContentPartPr/>
                <p14:nvPr/>
              </p14:nvContentPartPr>
              <p14:xfrm>
                <a:off x="2685392" y="4499718"/>
                <a:ext cx="249120" cy="1000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2680BD6F-5B22-48B3-825C-CC0498B131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1072" y="4495398"/>
                  <a:ext cx="25776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AF37384-74C6-4AFC-BD14-ACF08E4A7599}"/>
                  </a:ext>
                </a:extLst>
              </p14:cNvPr>
              <p14:cNvContentPartPr/>
              <p14:nvPr/>
            </p14:nvContentPartPr>
            <p14:xfrm>
              <a:off x="4102712" y="3335838"/>
              <a:ext cx="224280" cy="3600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AF37384-74C6-4AFC-BD14-ACF08E4A75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98392" y="3331518"/>
                <a:ext cx="232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29D6BC1-79DF-4367-B36F-FA99206BCCA0}"/>
                  </a:ext>
                </a:extLst>
              </p14:cNvPr>
              <p14:cNvContentPartPr/>
              <p14:nvPr/>
            </p14:nvContentPartPr>
            <p14:xfrm>
              <a:off x="4090472" y="3484518"/>
              <a:ext cx="216360" cy="237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29D6BC1-79DF-4367-B36F-FA99206BCC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86152" y="3480198"/>
                <a:ext cx="225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CA62F76-B5F8-4911-9483-1FEB1D31BB8F}"/>
                  </a:ext>
                </a:extLst>
              </p14:cNvPr>
              <p14:cNvContentPartPr/>
              <p14:nvPr/>
            </p14:nvContentPartPr>
            <p14:xfrm>
              <a:off x="4027112" y="3636078"/>
              <a:ext cx="312480" cy="1476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CA62F76-B5F8-4911-9483-1FEB1D31BB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22792" y="3631758"/>
                <a:ext cx="32112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35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2FFEAF3-6A51-4439-A745-67CC157FC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96472"/>
              </p:ext>
            </p:extLst>
          </p:nvPr>
        </p:nvGraphicFramePr>
        <p:xfrm>
          <a:off x="904187" y="2066914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055753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02666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0" i="1" u="none" strike="noStrike">
                          <a:solidFill>
                            <a:srgbClr val="888888"/>
                          </a:solidFill>
                          <a:effectLst/>
                          <a:latin typeface="MathJax_Math"/>
                        </a:rPr>
                        <a:t>p</a:t>
                      </a:r>
                      <a:endParaRPr lang="en-GB">
                        <a:solidFill>
                          <a:srgbClr val="888888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The store is open today.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7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0" i="1" u="none" strike="noStrike">
                          <a:solidFill>
                            <a:srgbClr val="888888"/>
                          </a:solidFill>
                          <a:effectLst/>
                          <a:latin typeface="MathJax_Math"/>
                        </a:rPr>
                        <a:t>q</a:t>
                      </a:r>
                      <a:endParaRPr lang="en-GB">
                        <a:solidFill>
                          <a:srgbClr val="888888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Mary is going to the store today.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0" i="1" u="none" strike="noStrike">
                          <a:solidFill>
                            <a:srgbClr val="888888"/>
                          </a:solidFill>
                          <a:effectLst/>
                          <a:latin typeface="MathJax_Math"/>
                        </a:rPr>
                        <a:t>r</a:t>
                      </a:r>
                      <a:endParaRPr lang="en-GB">
                        <a:solidFill>
                          <a:srgbClr val="888888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John is going to the store today.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84626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6CD0E1A-08BB-4E95-A0A2-CD476A22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13" y="550646"/>
            <a:ext cx="8475483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Let's define propositions and translate some sentences into the logical notation.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“Either John or Mary (or both) are going to the store today.”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“John is going to the store today, but Mary isn’t.”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“The store is open today, and either John or Mary is going.”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444D3EC-6FC8-4E3A-BC46-D57246009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86998"/>
              </p:ext>
            </p:extLst>
          </p:nvPr>
        </p:nvGraphicFramePr>
        <p:xfrm>
          <a:off x="8295585" y="2459367"/>
          <a:ext cx="3256176" cy="2468880"/>
        </p:xfrm>
        <a:graphic>
          <a:graphicData uri="http://schemas.openxmlformats.org/drawingml/2006/table">
            <a:tbl>
              <a:tblPr/>
              <a:tblGrid>
                <a:gridCol w="1628088">
                  <a:extLst>
                    <a:ext uri="{9D8B030D-6E8A-4147-A177-3AD203B41FA5}">
                      <a16:colId xmlns:a16="http://schemas.microsoft.com/office/drawing/2014/main" val="1917440593"/>
                    </a:ext>
                  </a:extLst>
                </a:gridCol>
                <a:gridCol w="1628088">
                  <a:extLst>
                    <a:ext uri="{9D8B030D-6E8A-4147-A177-3AD203B41FA5}">
                      <a16:colId xmlns:a16="http://schemas.microsoft.com/office/drawing/2014/main" val="745117469"/>
                    </a:ext>
                  </a:extLst>
                </a:gridCol>
              </a:tblGrid>
              <a:tr h="397726">
                <a:tc>
                  <a:txBody>
                    <a:bodyPr/>
                    <a:lstStyle/>
                    <a:p>
                      <a:r>
                        <a:rPr lang="en-GB" b="0" i="1" u="none" strike="noStrike">
                          <a:effectLst/>
                          <a:latin typeface="MathJax_Math"/>
                        </a:rPr>
                        <a:t>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The store is open today.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71958"/>
                  </a:ext>
                </a:extLst>
              </a:tr>
              <a:tr h="696020">
                <a:tc>
                  <a:txBody>
                    <a:bodyPr/>
                    <a:lstStyle/>
                    <a:p>
                      <a:r>
                        <a:rPr lang="en-GB" b="0" i="1" u="none" strike="noStrike">
                          <a:solidFill>
                            <a:srgbClr val="888888"/>
                          </a:solidFill>
                          <a:effectLst/>
                          <a:latin typeface="MathJax_Math"/>
                        </a:rPr>
                        <a:t>q</a:t>
                      </a:r>
                      <a:endParaRPr lang="en-GB">
                        <a:solidFill>
                          <a:srgbClr val="888888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Mary is going to the store today.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54297"/>
                  </a:ext>
                </a:extLst>
              </a:tr>
              <a:tr h="696020">
                <a:tc>
                  <a:txBody>
                    <a:bodyPr/>
                    <a:lstStyle/>
                    <a:p>
                      <a:r>
                        <a:rPr lang="en-GB" b="0" i="1" u="none" strike="noStrike">
                          <a:solidFill>
                            <a:srgbClr val="888888"/>
                          </a:solidFill>
                          <a:effectLst/>
                          <a:latin typeface="MathJax_Math"/>
                        </a:rPr>
                        <a:t>r</a:t>
                      </a:r>
                      <a:endParaRPr lang="en-GB">
                        <a:solidFill>
                          <a:srgbClr val="888888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John is going to the store today.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537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29429CF-02E9-4778-B597-3D7557E1FFDB}"/>
                  </a:ext>
                </a:extLst>
              </p14:cNvPr>
              <p14:cNvContentPartPr/>
              <p14:nvPr/>
            </p14:nvContentPartPr>
            <p14:xfrm>
              <a:off x="10737152" y="3844878"/>
              <a:ext cx="15120" cy="2592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29429CF-02E9-4778-B597-3D7557E1F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2832" y="3840558"/>
                <a:ext cx="237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803E9B6-030E-46EB-B87E-45B51B4292CD}"/>
              </a:ext>
            </a:extLst>
          </p:cNvPr>
          <p:cNvGrpSpPr/>
          <p:nvPr/>
        </p:nvGrpSpPr>
        <p:grpSpPr>
          <a:xfrm>
            <a:off x="7897832" y="1891158"/>
            <a:ext cx="3871440" cy="3669840"/>
            <a:chOff x="7897832" y="1891158"/>
            <a:chExt cx="3871440" cy="36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D1A54627-BD27-477D-8B4E-5E50939E5BD9}"/>
                    </a:ext>
                  </a:extLst>
                </p14:cNvPr>
                <p14:cNvContentPartPr/>
                <p14:nvPr/>
              </p14:nvContentPartPr>
              <p14:xfrm>
                <a:off x="7897832" y="2065038"/>
                <a:ext cx="3010680" cy="34959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D1A54627-BD27-477D-8B4E-5E50939E5B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93512" y="2060718"/>
                  <a:ext cx="3019320" cy="35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9BDD7F80-3710-405E-AA13-98C1C141A72D}"/>
                    </a:ext>
                  </a:extLst>
                </p14:cNvPr>
                <p14:cNvContentPartPr/>
                <p14:nvPr/>
              </p14:nvContentPartPr>
              <p14:xfrm>
                <a:off x="10293992" y="1891158"/>
                <a:ext cx="1475280" cy="36216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9BDD7F80-3710-405E-AA13-98C1C141A7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9672" y="1886838"/>
                  <a:ext cx="1483920" cy="36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77A0F674-C873-453F-8931-186144C6886E}"/>
                  </a:ext>
                </a:extLst>
              </p14:cNvPr>
              <p14:cNvContentPartPr/>
              <p14:nvPr/>
            </p14:nvContentPartPr>
            <p14:xfrm>
              <a:off x="8002952" y="2501718"/>
              <a:ext cx="725040" cy="5169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77A0F674-C873-453F-8931-186144C68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98632" y="2497398"/>
                <a:ext cx="733680" cy="52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2B0FD42-83EC-40C3-9D5D-07A6395D21E9}"/>
              </a:ext>
            </a:extLst>
          </p:cNvPr>
          <p:cNvGrpSpPr/>
          <p:nvPr/>
        </p:nvGrpSpPr>
        <p:grpSpPr>
          <a:xfrm>
            <a:off x="8013752" y="3353478"/>
            <a:ext cx="774720" cy="1485720"/>
            <a:chOff x="8013752" y="3353478"/>
            <a:chExt cx="774720" cy="14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20778FB-65DA-4681-93D7-CC7E703F6B66}"/>
                    </a:ext>
                  </a:extLst>
                </p14:cNvPr>
                <p14:cNvContentPartPr/>
                <p14:nvPr/>
              </p14:nvContentPartPr>
              <p14:xfrm>
                <a:off x="8013752" y="3353478"/>
                <a:ext cx="705240" cy="4762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20778FB-65DA-4681-93D7-CC7E703F6B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09432" y="3349158"/>
                  <a:ext cx="7138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AA7A076-225D-4503-B163-1ADB4844493E}"/>
                    </a:ext>
                  </a:extLst>
                </p14:cNvPr>
                <p14:cNvContentPartPr/>
                <p14:nvPr/>
              </p14:nvContentPartPr>
              <p14:xfrm>
                <a:off x="8047592" y="4274718"/>
                <a:ext cx="740880" cy="5644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AA7A076-225D-4503-B163-1ADB484449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43272" y="4270398"/>
                  <a:ext cx="74952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C8F9A5A-D731-41F2-9095-1837CD73266C}"/>
              </a:ext>
            </a:extLst>
          </p:cNvPr>
          <p:cNvGrpSpPr/>
          <p:nvPr/>
        </p:nvGrpSpPr>
        <p:grpSpPr>
          <a:xfrm>
            <a:off x="2064752" y="2479038"/>
            <a:ext cx="303120" cy="323280"/>
            <a:chOff x="2064752" y="2479038"/>
            <a:chExt cx="30312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46290A7-7CD7-4F55-9B1C-732947D8A868}"/>
                    </a:ext>
                  </a:extLst>
                </p14:cNvPr>
                <p14:cNvContentPartPr/>
                <p14:nvPr/>
              </p14:nvContentPartPr>
              <p14:xfrm>
                <a:off x="2064752" y="2479038"/>
                <a:ext cx="253080" cy="1540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46290A7-7CD7-4F55-9B1C-732947D8A8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0432" y="2474718"/>
                  <a:ext cx="261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E4CB5AB-C051-48DD-A232-84E99865DFFD}"/>
                    </a:ext>
                  </a:extLst>
                </p14:cNvPr>
                <p14:cNvContentPartPr/>
                <p14:nvPr/>
              </p14:nvContentPartPr>
              <p14:xfrm>
                <a:off x="2239712" y="2547798"/>
                <a:ext cx="128160" cy="2545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E4CB5AB-C051-48DD-A232-84E99865DF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35392" y="2543478"/>
                  <a:ext cx="13680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9031C0C4-CBE3-47B0-A98A-A1CF02C5FF8A}"/>
                  </a:ext>
                </a:extLst>
              </p14:cNvPr>
              <p14:cNvContentPartPr/>
              <p14:nvPr/>
            </p14:nvContentPartPr>
            <p14:xfrm>
              <a:off x="2601512" y="2430798"/>
              <a:ext cx="200880" cy="15624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9031C0C4-CBE3-47B0-A98A-A1CF02C5FF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97192" y="2426478"/>
                <a:ext cx="209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0E327BA9-A403-44EE-8E8C-0A07080DE974}"/>
                  </a:ext>
                </a:extLst>
              </p14:cNvPr>
              <p14:cNvContentPartPr/>
              <p14:nvPr/>
            </p14:nvContentPartPr>
            <p14:xfrm>
              <a:off x="3089312" y="2345118"/>
              <a:ext cx="227880" cy="1857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0E327BA9-A403-44EE-8E8C-0A07080DE9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84992" y="2340798"/>
                <a:ext cx="236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B20EEB22-88C4-49AB-8139-BE12DDC3F25A}"/>
                  </a:ext>
                </a:extLst>
              </p14:cNvPr>
              <p14:cNvContentPartPr/>
              <p14:nvPr/>
            </p14:nvContentPartPr>
            <p14:xfrm>
              <a:off x="1999952" y="4021998"/>
              <a:ext cx="270720" cy="2192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B20EEB22-88C4-49AB-8139-BE12DDC3F2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5632" y="4017678"/>
                <a:ext cx="279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B37765D-4B43-4EB7-B46C-BDA8DB38DF2C}"/>
                  </a:ext>
                </a:extLst>
              </p14:cNvPr>
              <p14:cNvContentPartPr/>
              <p14:nvPr/>
            </p14:nvContentPartPr>
            <p14:xfrm>
              <a:off x="4944392" y="3614838"/>
              <a:ext cx="507600" cy="24840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B37765D-4B43-4EB7-B46C-BDA8DB38DF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40072" y="3610518"/>
                <a:ext cx="51624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FC6DA27C-1DD5-49A5-94F1-0A49658A1020}"/>
              </a:ext>
            </a:extLst>
          </p:cNvPr>
          <p:cNvGrpSpPr/>
          <p:nvPr/>
        </p:nvGrpSpPr>
        <p:grpSpPr>
          <a:xfrm>
            <a:off x="2500712" y="4028838"/>
            <a:ext cx="1126800" cy="462960"/>
            <a:chOff x="2500712" y="4028838"/>
            <a:chExt cx="112680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BF35E2B-812B-4358-B1DE-258AEF6CB685}"/>
                    </a:ext>
                  </a:extLst>
                </p14:cNvPr>
                <p14:cNvContentPartPr/>
                <p14:nvPr/>
              </p14:nvContentPartPr>
              <p14:xfrm>
                <a:off x="2500712" y="4028838"/>
                <a:ext cx="246960" cy="2325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BF35E2B-812B-4358-B1DE-258AEF6CB6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6392" y="4024518"/>
                  <a:ext cx="255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1048A2C-3851-4202-AA2F-A540F5FDCE69}"/>
                    </a:ext>
                  </a:extLst>
                </p14:cNvPr>
                <p14:cNvContentPartPr/>
                <p14:nvPr/>
              </p14:nvContentPartPr>
              <p14:xfrm>
                <a:off x="2950712" y="4085358"/>
                <a:ext cx="239760" cy="1065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1048A2C-3851-4202-AA2F-A540F5FDCE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6392" y="4081038"/>
                  <a:ext cx="248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BB26DB4-FDC8-4F7C-A71F-45E28898EFE5}"/>
                    </a:ext>
                  </a:extLst>
                </p14:cNvPr>
                <p14:cNvContentPartPr/>
                <p14:nvPr/>
              </p14:nvContentPartPr>
              <p14:xfrm>
                <a:off x="3396752" y="4115958"/>
                <a:ext cx="230760" cy="3758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BB26DB4-FDC8-4F7C-A71F-45E28898EF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2432" y="4111638"/>
                  <a:ext cx="239400" cy="38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F8233F9-AA6F-4B72-B74E-6FEB971A0FCC}"/>
                  </a:ext>
                </a:extLst>
              </p14:cNvPr>
              <p14:cNvContentPartPr/>
              <p14:nvPr/>
            </p14:nvContentPartPr>
            <p14:xfrm>
              <a:off x="3423032" y="5188398"/>
              <a:ext cx="24120" cy="20304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F8233F9-AA6F-4B72-B74E-6FEB971A0F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8712" y="5184078"/>
                <a:ext cx="32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86A7B3B-4BE2-4BC2-8A0A-B750E3E1CC41}"/>
                  </a:ext>
                </a:extLst>
              </p14:cNvPr>
              <p14:cNvContentPartPr/>
              <p14:nvPr/>
            </p14:nvContentPartPr>
            <p14:xfrm>
              <a:off x="3502952" y="5485398"/>
              <a:ext cx="242640" cy="4647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86A7B3B-4BE2-4BC2-8A0A-B750E3E1CC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98632" y="5481078"/>
                <a:ext cx="2512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898B61E-2C19-4BE9-93C4-B0560CE22F21}"/>
                  </a:ext>
                </a:extLst>
              </p14:cNvPr>
              <p14:cNvContentPartPr/>
              <p14:nvPr/>
            </p14:nvContentPartPr>
            <p14:xfrm>
              <a:off x="4710752" y="5535798"/>
              <a:ext cx="214200" cy="47268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898B61E-2C19-4BE9-93C4-B0560CE22F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6432" y="5531478"/>
                <a:ext cx="2228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EDF1B550-B451-4F06-A392-16B9F78ABC24}"/>
                  </a:ext>
                </a:extLst>
              </p14:cNvPr>
              <p14:cNvContentPartPr/>
              <p14:nvPr/>
            </p14:nvContentPartPr>
            <p14:xfrm>
              <a:off x="4106312" y="5652438"/>
              <a:ext cx="137160" cy="12888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EDF1B550-B451-4F06-A392-16B9F78ABC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01992" y="5648118"/>
                <a:ext cx="145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4EDDC788-0580-4509-9BD4-8A195B00BF2B}"/>
                  </a:ext>
                </a:extLst>
              </p14:cNvPr>
              <p14:cNvContentPartPr/>
              <p14:nvPr/>
            </p14:nvContentPartPr>
            <p14:xfrm>
              <a:off x="3615632" y="5616438"/>
              <a:ext cx="264600" cy="30096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4EDDC788-0580-4509-9BD4-8A195B00BF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11312" y="5612118"/>
                <a:ext cx="273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B9266F95-B868-43DD-94DA-C7EF7C697A6D}"/>
                  </a:ext>
                </a:extLst>
              </p14:cNvPr>
              <p14:cNvContentPartPr/>
              <p14:nvPr/>
            </p14:nvContentPartPr>
            <p14:xfrm>
              <a:off x="4413752" y="5549838"/>
              <a:ext cx="248040" cy="20952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B9266F95-B868-43DD-94DA-C7EF7C697A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09432" y="5545518"/>
                <a:ext cx="25668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C4D44D9-F75C-4528-B448-092AC2D81B54}"/>
              </a:ext>
            </a:extLst>
          </p:cNvPr>
          <p:cNvGrpSpPr/>
          <p:nvPr/>
        </p:nvGrpSpPr>
        <p:grpSpPr>
          <a:xfrm>
            <a:off x="749672" y="4072758"/>
            <a:ext cx="154440" cy="700560"/>
            <a:chOff x="749672" y="4072758"/>
            <a:chExt cx="15444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200BEBC-BA91-4D93-84C1-B665406ED7D8}"/>
                    </a:ext>
                  </a:extLst>
                </p14:cNvPr>
                <p14:cNvContentPartPr/>
                <p14:nvPr/>
              </p14:nvContentPartPr>
              <p14:xfrm>
                <a:off x="758672" y="4224678"/>
                <a:ext cx="145440" cy="5486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200BEBC-BA91-4D93-84C1-B665406ED7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4352" y="4220358"/>
                  <a:ext cx="1540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512BDE2C-D38E-4F5B-8141-CD523FBBC5F3}"/>
                    </a:ext>
                  </a:extLst>
                </p14:cNvPr>
                <p14:cNvContentPartPr/>
                <p14:nvPr/>
              </p14:nvContentPartPr>
              <p14:xfrm>
                <a:off x="749672" y="4072758"/>
                <a:ext cx="152640" cy="1425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512BDE2C-D38E-4F5B-8141-CD523FBBC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5352" y="4068438"/>
                  <a:ext cx="16128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2BF04540-ABC3-4E6E-9189-D983797362B0}"/>
                  </a:ext>
                </a:extLst>
              </p14:cNvPr>
              <p14:cNvContentPartPr/>
              <p14:nvPr/>
            </p14:nvContentPartPr>
            <p14:xfrm>
              <a:off x="1889432" y="5770158"/>
              <a:ext cx="137160" cy="26460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2BF04540-ABC3-4E6E-9189-D983797362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85112" y="5765838"/>
                <a:ext cx="145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2B066F74-E1C5-43C2-8C73-EF8AA5109DCF}"/>
                  </a:ext>
                </a:extLst>
              </p14:cNvPr>
              <p14:cNvContentPartPr/>
              <p14:nvPr/>
            </p14:nvContentPartPr>
            <p14:xfrm>
              <a:off x="2437712" y="5770158"/>
              <a:ext cx="234360" cy="16524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2B066F74-E1C5-43C2-8C73-EF8AA5109DC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33392" y="5765838"/>
                <a:ext cx="24300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3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7E526-A069-4825-B849-DE3A109C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2" y="1112361"/>
            <a:ext cx="7494615" cy="2132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D468F6B-AA25-42C4-8B6C-718DF3465E42}"/>
                  </a:ext>
                </a:extLst>
              </p14:cNvPr>
              <p14:cNvContentPartPr/>
              <p14:nvPr/>
            </p14:nvContentPartPr>
            <p14:xfrm>
              <a:off x="695672" y="918798"/>
              <a:ext cx="210240" cy="2620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D468F6B-AA25-42C4-8B6C-718DF3465E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352" y="914478"/>
                <a:ext cx="218880" cy="27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08F9925-475B-476E-8BFF-63D757235097}"/>
              </a:ext>
            </a:extLst>
          </p:cNvPr>
          <p:cNvGrpSpPr/>
          <p:nvPr/>
        </p:nvGrpSpPr>
        <p:grpSpPr>
          <a:xfrm>
            <a:off x="1287152" y="678678"/>
            <a:ext cx="705240" cy="388080"/>
            <a:chOff x="1287152" y="678678"/>
            <a:chExt cx="70524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213CF75E-969A-481E-8AAE-DA904D056ACB}"/>
                    </a:ext>
                  </a:extLst>
                </p14:cNvPr>
                <p14:cNvContentPartPr/>
                <p14:nvPr/>
              </p14:nvContentPartPr>
              <p14:xfrm>
                <a:off x="1287152" y="757518"/>
                <a:ext cx="387360" cy="16452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213CF75E-969A-481E-8AAE-DA904D056A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2832" y="753198"/>
                  <a:ext cx="396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3B432638-FFE7-476F-8DDE-C541A39B96CB}"/>
                    </a:ext>
                  </a:extLst>
                </p14:cNvPr>
                <p14:cNvContentPartPr/>
                <p14:nvPr/>
              </p14:nvContentPartPr>
              <p14:xfrm>
                <a:off x="1858832" y="678678"/>
                <a:ext cx="133560" cy="3880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3B432638-FFE7-476F-8DDE-C541A39B96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54512" y="674358"/>
                  <a:ext cx="142200" cy="39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5BCF692-CFEE-4523-8CC7-0ED233FFC12F}"/>
                  </a:ext>
                </a:extLst>
              </p14:cNvPr>
              <p14:cNvContentPartPr/>
              <p14:nvPr/>
            </p14:nvContentPartPr>
            <p14:xfrm>
              <a:off x="2382272" y="738798"/>
              <a:ext cx="88560" cy="918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5BCF692-CFEE-4523-8CC7-0ED233FFC1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7952" y="734478"/>
                <a:ext cx="97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922469A8-A1F1-4B83-84DA-5D8EA59A600C}"/>
                  </a:ext>
                </a:extLst>
              </p14:cNvPr>
              <p14:cNvContentPartPr/>
              <p14:nvPr/>
            </p14:nvContentPartPr>
            <p14:xfrm>
              <a:off x="2756672" y="820158"/>
              <a:ext cx="316080" cy="117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922469A8-A1F1-4B83-84DA-5D8EA59A60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2352" y="815838"/>
                <a:ext cx="3247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95222E-3FC9-4CAA-9B71-B6EC156F811A}"/>
              </a:ext>
            </a:extLst>
          </p:cNvPr>
          <p:cNvGrpSpPr/>
          <p:nvPr/>
        </p:nvGrpSpPr>
        <p:grpSpPr>
          <a:xfrm>
            <a:off x="3344912" y="653478"/>
            <a:ext cx="431280" cy="394200"/>
            <a:chOff x="3344912" y="653478"/>
            <a:chExt cx="43128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3368A34-5FA6-4FBF-926A-6DE201252E74}"/>
                    </a:ext>
                  </a:extLst>
                </p14:cNvPr>
                <p14:cNvContentPartPr/>
                <p14:nvPr/>
              </p14:nvContentPartPr>
              <p14:xfrm>
                <a:off x="3344912" y="653478"/>
                <a:ext cx="340920" cy="3538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3368A34-5FA6-4FBF-926A-6DE201252E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40592" y="649158"/>
                  <a:ext cx="349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7FFD8B0-BF7B-4941-8538-CFEF6305D806}"/>
                    </a:ext>
                  </a:extLst>
                </p14:cNvPr>
                <p14:cNvContentPartPr/>
                <p14:nvPr/>
              </p14:nvContentPartPr>
              <p14:xfrm>
                <a:off x="3521312" y="892518"/>
                <a:ext cx="254880" cy="1551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7FFD8B0-BF7B-4941-8538-CFEF6305D8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6992" y="888198"/>
                  <a:ext cx="26352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38D2BE0B-C600-41D4-8294-E572FD1D7067}"/>
                  </a:ext>
                </a:extLst>
              </p14:cNvPr>
              <p14:cNvContentPartPr/>
              <p14:nvPr/>
            </p14:nvContentPartPr>
            <p14:xfrm>
              <a:off x="4384232" y="362238"/>
              <a:ext cx="132840" cy="5925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38D2BE0B-C600-41D4-8294-E572FD1D706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9912" y="357918"/>
                <a:ext cx="1414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DB9D8F2-EC1F-45CC-8078-CE3E9CBBA9B6}"/>
                  </a:ext>
                </a:extLst>
              </p14:cNvPr>
              <p14:cNvContentPartPr/>
              <p14:nvPr/>
            </p14:nvContentPartPr>
            <p14:xfrm>
              <a:off x="4919192" y="616758"/>
              <a:ext cx="350280" cy="10908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DB9D8F2-EC1F-45CC-8078-CE3E9CBBA9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14872" y="612438"/>
                <a:ext cx="35892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A8F69FF-DED4-4EAE-A570-E5CD3B424801}"/>
              </a:ext>
            </a:extLst>
          </p:cNvPr>
          <p:cNvGrpSpPr/>
          <p:nvPr/>
        </p:nvGrpSpPr>
        <p:grpSpPr>
          <a:xfrm>
            <a:off x="5575112" y="422358"/>
            <a:ext cx="771120" cy="532440"/>
            <a:chOff x="5575112" y="422358"/>
            <a:chExt cx="77112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ACB8C1-8648-489D-B133-9566761BC8AF}"/>
                    </a:ext>
                  </a:extLst>
                </p14:cNvPr>
                <p14:cNvContentPartPr/>
                <p14:nvPr/>
              </p14:nvContentPartPr>
              <p14:xfrm>
                <a:off x="5575112" y="422358"/>
                <a:ext cx="142560" cy="5241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ACB8C1-8648-489D-B133-9566761BC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70792" y="418038"/>
                  <a:ext cx="1512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8C484E8-677E-4048-9B07-F04A7BF9DF51}"/>
                    </a:ext>
                  </a:extLst>
                </p14:cNvPr>
                <p14:cNvContentPartPr/>
                <p14:nvPr/>
              </p14:nvContentPartPr>
              <p14:xfrm>
                <a:off x="5769512" y="534678"/>
                <a:ext cx="195840" cy="420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8C484E8-677E-4048-9B07-F04A7BF9DF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65192" y="530358"/>
                  <a:ext cx="2044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BCFFFB9-28B9-44F4-9C32-78D2A0806FE5}"/>
                    </a:ext>
                  </a:extLst>
                </p14:cNvPr>
                <p14:cNvContentPartPr/>
                <p14:nvPr/>
              </p14:nvContentPartPr>
              <p14:xfrm>
                <a:off x="6144632" y="571038"/>
                <a:ext cx="201600" cy="1508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BCFFFB9-28B9-44F4-9C32-78D2A0806F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40312" y="566718"/>
                  <a:ext cx="2102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2CC6399-B429-4A0B-9AEE-D7306FF0F85A}"/>
              </a:ext>
            </a:extLst>
          </p:cNvPr>
          <p:cNvGrpSpPr/>
          <p:nvPr/>
        </p:nvGrpSpPr>
        <p:grpSpPr>
          <a:xfrm>
            <a:off x="6590312" y="399678"/>
            <a:ext cx="511560" cy="484920"/>
            <a:chOff x="6590312" y="399678"/>
            <a:chExt cx="5115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1CFAEB05-A4D2-42AF-B39C-EC9A306924BF}"/>
                    </a:ext>
                  </a:extLst>
                </p14:cNvPr>
                <p14:cNvContentPartPr/>
                <p14:nvPr/>
              </p14:nvContentPartPr>
              <p14:xfrm>
                <a:off x="6590312" y="456558"/>
                <a:ext cx="264240" cy="2415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1CFAEB05-A4D2-42AF-B39C-EC9A306924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85992" y="452238"/>
                  <a:ext cx="272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4E4A30F-FC7C-4540-A577-1CC41EDC6BB1}"/>
                    </a:ext>
                  </a:extLst>
                </p14:cNvPr>
                <p14:cNvContentPartPr/>
                <p14:nvPr/>
              </p14:nvContentPartPr>
              <p14:xfrm>
                <a:off x="6743312" y="559518"/>
                <a:ext cx="148320" cy="1440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4E4A30F-FC7C-4540-A577-1CC41EDC6BB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38992" y="555198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43C8C66-4A22-463F-98BD-FD706D2692BF}"/>
                    </a:ext>
                  </a:extLst>
                </p14:cNvPr>
                <p14:cNvContentPartPr/>
                <p14:nvPr/>
              </p14:nvContentPartPr>
              <p14:xfrm>
                <a:off x="6974792" y="399678"/>
                <a:ext cx="127080" cy="4849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43C8C66-4A22-463F-98BD-FD706D2692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70472" y="395358"/>
                  <a:ext cx="135720" cy="4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90636F6-3278-4769-9A9E-152B5B06DFAE}"/>
              </a:ext>
            </a:extLst>
          </p:cNvPr>
          <p:cNvGrpSpPr/>
          <p:nvPr/>
        </p:nvGrpSpPr>
        <p:grpSpPr>
          <a:xfrm>
            <a:off x="4177232" y="203478"/>
            <a:ext cx="276480" cy="222120"/>
            <a:chOff x="4177232" y="203478"/>
            <a:chExt cx="2764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87308AB-B652-420C-B5F7-3349C3645FE3}"/>
                    </a:ext>
                  </a:extLst>
                </p14:cNvPr>
                <p14:cNvContentPartPr/>
                <p14:nvPr/>
              </p14:nvContentPartPr>
              <p14:xfrm>
                <a:off x="4269032" y="333438"/>
                <a:ext cx="33120" cy="399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87308AB-B652-420C-B5F7-3349C3645F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64712" y="329118"/>
                  <a:ext cx="41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115B78D-3296-4B54-ACCE-179DB19238AA}"/>
                    </a:ext>
                  </a:extLst>
                </p14:cNvPr>
                <p14:cNvContentPartPr/>
                <p14:nvPr/>
              </p14:nvContentPartPr>
              <p14:xfrm>
                <a:off x="4177232" y="203478"/>
                <a:ext cx="276480" cy="2221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115B78D-3296-4B54-ACCE-179DB19238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72912" y="199158"/>
                  <a:ext cx="28512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478AF442-AD97-4DD5-B81A-C24738EAA729}"/>
                  </a:ext>
                </a:extLst>
              </p14:cNvPr>
              <p14:cNvContentPartPr/>
              <p14:nvPr/>
            </p14:nvContentPartPr>
            <p14:xfrm>
              <a:off x="4366232" y="881358"/>
              <a:ext cx="303480" cy="17748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478AF442-AD97-4DD5-B81A-C24738EAA7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61912" y="877038"/>
                <a:ext cx="3121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F0D288D3-BCF5-4409-AEE0-085BA21BC8E4}"/>
                  </a:ext>
                </a:extLst>
              </p14:cNvPr>
              <p14:cNvContentPartPr/>
              <p14:nvPr/>
            </p14:nvContentPartPr>
            <p14:xfrm>
              <a:off x="193472" y="2225238"/>
              <a:ext cx="387000" cy="7992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F0D288D3-BCF5-4409-AEE0-085BA21BC8E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5832" y="2207238"/>
                <a:ext cx="422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F5BDFE9-86CD-4556-8B3C-2DA18216518E}"/>
                  </a:ext>
                </a:extLst>
              </p14:cNvPr>
              <p14:cNvContentPartPr/>
              <p14:nvPr/>
            </p14:nvContentPartPr>
            <p14:xfrm>
              <a:off x="6804872" y="2173038"/>
              <a:ext cx="1121400" cy="123876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F5BDFE9-86CD-4556-8B3C-2DA18216518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86872" y="2155398"/>
                <a:ext cx="1157040" cy="12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C79FCED0-9B32-44C5-808F-FCE3466F0C64}"/>
              </a:ext>
            </a:extLst>
          </p:cNvPr>
          <p:cNvGrpSpPr/>
          <p:nvPr/>
        </p:nvGrpSpPr>
        <p:grpSpPr>
          <a:xfrm>
            <a:off x="7578872" y="3589278"/>
            <a:ext cx="2792160" cy="472680"/>
            <a:chOff x="7578872" y="3589278"/>
            <a:chExt cx="279216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B07A196-5449-458B-AD26-A4D8FBED9C57}"/>
                    </a:ext>
                  </a:extLst>
                </p14:cNvPr>
                <p14:cNvContentPartPr/>
                <p14:nvPr/>
              </p14:nvContentPartPr>
              <p14:xfrm>
                <a:off x="7578872" y="3798078"/>
                <a:ext cx="316080" cy="1857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B07A196-5449-458B-AD26-A4D8FBED9C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61232" y="3780438"/>
                  <a:ext cx="351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8286463-CF30-456E-82A9-D2F46684135A}"/>
                    </a:ext>
                  </a:extLst>
                </p14:cNvPr>
                <p14:cNvContentPartPr/>
                <p14:nvPr/>
              </p14:nvContentPartPr>
              <p14:xfrm>
                <a:off x="8164952" y="3660558"/>
                <a:ext cx="271440" cy="3250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8286463-CF30-456E-82A9-D2F4668413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46952" y="3642558"/>
                  <a:ext cx="3070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DAA65B96-FD52-4D37-8529-F52C59D6A773}"/>
                    </a:ext>
                  </a:extLst>
                </p14:cNvPr>
                <p14:cNvContentPartPr/>
                <p14:nvPr/>
              </p14:nvContentPartPr>
              <p14:xfrm>
                <a:off x="8677232" y="3800238"/>
                <a:ext cx="275040" cy="2617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DAA65B96-FD52-4D37-8529-F52C59D6A7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9592" y="3782238"/>
                  <a:ext cx="310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3EE470D1-3A59-46B3-A70C-B3FF4747FA0E}"/>
                    </a:ext>
                  </a:extLst>
                </p14:cNvPr>
                <p14:cNvContentPartPr/>
                <p14:nvPr/>
              </p14:nvContentPartPr>
              <p14:xfrm>
                <a:off x="9215432" y="3835158"/>
                <a:ext cx="444240" cy="1638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3EE470D1-3A59-46B3-A70C-B3FF4747FA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97432" y="3817518"/>
                  <a:ext cx="479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A23D7EAA-A800-4ED2-BD7C-B216AE90D837}"/>
                    </a:ext>
                  </a:extLst>
                </p14:cNvPr>
                <p14:cNvContentPartPr/>
                <p14:nvPr/>
              </p14:nvContentPartPr>
              <p14:xfrm>
                <a:off x="9982952" y="3589278"/>
                <a:ext cx="388080" cy="3916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A23D7EAA-A800-4ED2-BD7C-B216AE90D8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65312" y="3571638"/>
                  <a:ext cx="423720" cy="42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AD87CF7A-5CA7-45B6-B8AF-409985FC8458}"/>
                  </a:ext>
                </a:extLst>
              </p14:cNvPr>
              <p14:cNvContentPartPr/>
              <p14:nvPr/>
            </p14:nvContentPartPr>
            <p14:xfrm>
              <a:off x="7516952" y="3848118"/>
              <a:ext cx="267120" cy="7848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AD87CF7A-5CA7-45B6-B8AF-409985FC845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499312" y="3830478"/>
                <a:ext cx="30276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9A56684-F00B-4D58-AD71-31C02DA9009B}"/>
              </a:ext>
            </a:extLst>
          </p:cNvPr>
          <p:cNvGrpSpPr/>
          <p:nvPr/>
        </p:nvGrpSpPr>
        <p:grpSpPr>
          <a:xfrm>
            <a:off x="8094752" y="4442478"/>
            <a:ext cx="1313280" cy="341640"/>
            <a:chOff x="8094752" y="4442478"/>
            <a:chExt cx="13132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A7E6BD8D-E5FD-48F2-BCFE-083167DD115C}"/>
                    </a:ext>
                  </a:extLst>
                </p14:cNvPr>
                <p14:cNvContentPartPr/>
                <p14:nvPr/>
              </p14:nvContentPartPr>
              <p14:xfrm>
                <a:off x="8094752" y="4442478"/>
                <a:ext cx="266400" cy="3416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A7E6BD8D-E5FD-48F2-BCFE-083167DD11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77112" y="4424478"/>
                  <a:ext cx="302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6F7733DA-3C45-4479-AFFA-5779D98115F4}"/>
                    </a:ext>
                  </a:extLst>
                </p14:cNvPr>
                <p14:cNvContentPartPr/>
                <p14:nvPr/>
              </p14:nvContentPartPr>
              <p14:xfrm>
                <a:off x="8662832" y="4543638"/>
                <a:ext cx="193680" cy="23292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6F7733DA-3C45-4479-AFFA-5779D98115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44832" y="4525998"/>
                  <a:ext cx="229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BF0E2413-EFDD-4FDA-8420-F703A0D0A389}"/>
                    </a:ext>
                  </a:extLst>
                </p14:cNvPr>
                <p14:cNvContentPartPr/>
                <p14:nvPr/>
              </p14:nvContentPartPr>
              <p14:xfrm>
                <a:off x="9120752" y="4463358"/>
                <a:ext cx="287280" cy="2548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BF0E2413-EFDD-4FDA-8420-F703A0D0A3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02752" y="4445358"/>
                  <a:ext cx="322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F7E015E8-A77B-47DC-B9B9-7DB5BD3E2638}"/>
              </a:ext>
            </a:extLst>
          </p:cNvPr>
          <p:cNvGrpSpPr/>
          <p:nvPr/>
        </p:nvGrpSpPr>
        <p:grpSpPr>
          <a:xfrm>
            <a:off x="1338992" y="3222798"/>
            <a:ext cx="426240" cy="1232280"/>
            <a:chOff x="1338992" y="3222798"/>
            <a:chExt cx="426240" cy="12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EF13DC8-342A-40B4-AF6C-CB11D746435D}"/>
                    </a:ext>
                  </a:extLst>
                </p14:cNvPr>
                <p14:cNvContentPartPr/>
                <p14:nvPr/>
              </p14:nvContentPartPr>
              <p14:xfrm>
                <a:off x="1338992" y="3222798"/>
                <a:ext cx="280080" cy="9961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EF13DC8-342A-40B4-AF6C-CB11D746435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20992" y="3205158"/>
                  <a:ext cx="315720" cy="10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CCB5987F-4E89-4CB8-BDB4-1A3A46E6611E}"/>
                    </a:ext>
                  </a:extLst>
                </p14:cNvPr>
                <p14:cNvContentPartPr/>
                <p14:nvPr/>
              </p14:nvContentPartPr>
              <p14:xfrm>
                <a:off x="1593152" y="4044318"/>
                <a:ext cx="172080" cy="4107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CCB5987F-4E89-4CB8-BDB4-1A3A46E6611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75512" y="4026678"/>
                  <a:ext cx="20772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E4CF8288-0866-4EE1-9E54-CDE02B20AA9B}"/>
              </a:ext>
            </a:extLst>
          </p:cNvPr>
          <p:cNvGrpSpPr/>
          <p:nvPr/>
        </p:nvGrpSpPr>
        <p:grpSpPr>
          <a:xfrm>
            <a:off x="2585672" y="3703758"/>
            <a:ext cx="1626120" cy="725040"/>
            <a:chOff x="2585672" y="3703758"/>
            <a:chExt cx="1626120" cy="72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EA0A1C9-5D10-4E74-B67B-32463CB18006}"/>
                    </a:ext>
                  </a:extLst>
                </p14:cNvPr>
                <p14:cNvContentPartPr/>
                <p14:nvPr/>
              </p14:nvContentPartPr>
              <p14:xfrm>
                <a:off x="2585672" y="3804198"/>
                <a:ext cx="173520" cy="6246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EA0A1C9-5D10-4E74-B67B-32463CB1800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68032" y="3786198"/>
                  <a:ext cx="2091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6260CD7-1E67-4D4E-8014-E5BF306BB54E}"/>
                    </a:ext>
                  </a:extLst>
                </p14:cNvPr>
                <p14:cNvContentPartPr/>
                <p14:nvPr/>
              </p14:nvContentPartPr>
              <p14:xfrm>
                <a:off x="2820392" y="3839838"/>
                <a:ext cx="395640" cy="4312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6260CD7-1E67-4D4E-8014-E5BF306BB5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02752" y="3821838"/>
                  <a:ext cx="431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B36D6B4-31F7-4F52-96D1-2EE6FDEB3B14}"/>
                    </a:ext>
                  </a:extLst>
                </p14:cNvPr>
                <p14:cNvContentPartPr/>
                <p14:nvPr/>
              </p14:nvContentPartPr>
              <p14:xfrm>
                <a:off x="2990672" y="3794118"/>
                <a:ext cx="345240" cy="4971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B36D6B4-31F7-4F52-96D1-2EE6FDEB3B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73032" y="3776118"/>
                  <a:ext cx="380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A0E17B39-F706-4DFD-B110-4EB96D814CE3}"/>
                    </a:ext>
                  </a:extLst>
                </p14:cNvPr>
                <p14:cNvContentPartPr/>
                <p14:nvPr/>
              </p14:nvContentPartPr>
              <p14:xfrm>
                <a:off x="3393872" y="4135038"/>
                <a:ext cx="51840" cy="615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A0E17B39-F706-4DFD-B110-4EB96D814C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75872" y="4117398"/>
                  <a:ext cx="87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A2D21B4-2EB2-4343-8F70-325F72DA6A31}"/>
                    </a:ext>
                  </a:extLst>
                </p14:cNvPr>
                <p14:cNvContentPartPr/>
                <p14:nvPr/>
              </p14:nvContentPartPr>
              <p14:xfrm>
                <a:off x="3660272" y="3878718"/>
                <a:ext cx="343080" cy="42048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A2D21B4-2EB2-4343-8F70-325F72DA6A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42632" y="3860718"/>
                  <a:ext cx="3787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196DA11-12EE-495B-93F3-65D1349E3269}"/>
                    </a:ext>
                  </a:extLst>
                </p14:cNvPr>
                <p14:cNvContentPartPr/>
                <p14:nvPr/>
              </p14:nvContentPartPr>
              <p14:xfrm>
                <a:off x="3926312" y="3703758"/>
                <a:ext cx="285480" cy="7167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196DA11-12EE-495B-93F3-65D1349E32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08672" y="3686118"/>
                  <a:ext cx="321120" cy="75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FF382C58-28A6-42CE-8FAF-16175EA614F0}"/>
              </a:ext>
            </a:extLst>
          </p:cNvPr>
          <p:cNvGrpSpPr/>
          <p:nvPr/>
        </p:nvGrpSpPr>
        <p:grpSpPr>
          <a:xfrm>
            <a:off x="4316552" y="3857118"/>
            <a:ext cx="866160" cy="414720"/>
            <a:chOff x="4316552" y="3857118"/>
            <a:chExt cx="86616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3CE9469-80D5-4614-8E3F-312BD798C601}"/>
                    </a:ext>
                  </a:extLst>
                </p14:cNvPr>
                <p14:cNvContentPartPr/>
                <p14:nvPr/>
              </p14:nvContentPartPr>
              <p14:xfrm>
                <a:off x="4316552" y="3976638"/>
                <a:ext cx="314280" cy="22824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3CE9469-80D5-4614-8E3F-312BD798C60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98552" y="3958638"/>
                  <a:ext cx="349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CE43448F-3EA7-458C-8578-43A6512CEDE2}"/>
                    </a:ext>
                  </a:extLst>
                </p14:cNvPr>
                <p14:cNvContentPartPr/>
                <p14:nvPr/>
              </p14:nvContentPartPr>
              <p14:xfrm>
                <a:off x="4919192" y="3857118"/>
                <a:ext cx="263520" cy="4147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CE43448F-3EA7-458C-8578-43A6512CEDE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01192" y="3839478"/>
                  <a:ext cx="299160" cy="45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5A0498C3-0A20-4562-8A86-B0068328B3BD}"/>
                  </a:ext>
                </a:extLst>
              </p14:cNvPr>
              <p14:cNvContentPartPr/>
              <p14:nvPr/>
            </p14:nvContentPartPr>
            <p14:xfrm>
              <a:off x="7126352" y="4494318"/>
              <a:ext cx="285480" cy="11700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5A0498C3-0A20-4562-8A86-B0068328B3B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108712" y="4476678"/>
                <a:ext cx="321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EE2C7919-9963-45EB-B371-602028AFCA5E}"/>
                  </a:ext>
                </a:extLst>
              </p14:cNvPr>
              <p14:cNvContentPartPr/>
              <p14:nvPr/>
            </p14:nvContentPartPr>
            <p14:xfrm>
              <a:off x="6870752" y="3808158"/>
              <a:ext cx="228240" cy="13212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EE2C7919-9963-45EB-B371-602028AFCA5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852752" y="3790518"/>
                <a:ext cx="26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91F6666B-CEBF-4780-BBA1-BE677F39463C}"/>
                  </a:ext>
                </a:extLst>
              </p14:cNvPr>
              <p14:cNvContentPartPr/>
              <p14:nvPr/>
            </p14:nvContentPartPr>
            <p14:xfrm>
              <a:off x="6664832" y="4574958"/>
              <a:ext cx="96840" cy="30672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91F6666B-CEBF-4780-BBA1-BE677F39463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647192" y="4556958"/>
                <a:ext cx="1324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A2666AF2-6F8E-408B-8AF0-FF4304508865}"/>
                  </a:ext>
                </a:extLst>
              </p14:cNvPr>
              <p14:cNvContentPartPr/>
              <p14:nvPr/>
            </p14:nvContentPartPr>
            <p14:xfrm>
              <a:off x="6477272" y="3613758"/>
              <a:ext cx="92160" cy="3423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A2666AF2-6F8E-408B-8AF0-FF430450886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459272" y="3596118"/>
                <a:ext cx="127800" cy="3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AC1B31B5-9FB6-40B3-8A7C-6FD3D0184A17}"/>
              </a:ext>
            </a:extLst>
          </p:cNvPr>
          <p:cNvGrpSpPr/>
          <p:nvPr/>
        </p:nvGrpSpPr>
        <p:grpSpPr>
          <a:xfrm>
            <a:off x="4581152" y="3369318"/>
            <a:ext cx="321840" cy="281160"/>
            <a:chOff x="4581152" y="3369318"/>
            <a:chExt cx="3218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94006F70-6E12-439A-877C-5DAA63D94D5C}"/>
                    </a:ext>
                  </a:extLst>
                </p14:cNvPr>
                <p14:cNvContentPartPr/>
                <p14:nvPr/>
              </p14:nvContentPartPr>
              <p14:xfrm>
                <a:off x="4581152" y="3369318"/>
                <a:ext cx="17280" cy="147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94006F70-6E12-439A-877C-5DAA63D94D5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63512" y="3351678"/>
                  <a:ext cx="52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E532A12-5BCE-4B97-A82E-098B4A03C019}"/>
                    </a:ext>
                  </a:extLst>
                </p14:cNvPr>
                <p14:cNvContentPartPr/>
                <p14:nvPr/>
              </p14:nvContentPartPr>
              <p14:xfrm>
                <a:off x="4626512" y="3457878"/>
                <a:ext cx="276480" cy="19260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E532A12-5BCE-4B97-A82E-098B4A03C01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08512" y="3440238"/>
                  <a:ext cx="31212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CA0A3BC4-ADE2-4FA4-A9FF-47B8CDBC3943}"/>
                  </a:ext>
                </a:extLst>
              </p14:cNvPr>
              <p14:cNvContentPartPr/>
              <p14:nvPr/>
            </p14:nvContentPartPr>
            <p14:xfrm>
              <a:off x="1995272" y="3744438"/>
              <a:ext cx="365760" cy="26568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CA0A3BC4-ADE2-4FA4-A9FF-47B8CDBC394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977632" y="3726798"/>
                <a:ext cx="401400" cy="3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00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444CFE-5040-4571-8EF7-D194AEB2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18" y="430687"/>
            <a:ext cx="7372350" cy="19431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AE0A4B3-E375-4A49-BB16-659A2D782F78}"/>
              </a:ext>
            </a:extLst>
          </p:cNvPr>
          <p:cNvGrpSpPr/>
          <p:nvPr/>
        </p:nvGrpSpPr>
        <p:grpSpPr>
          <a:xfrm>
            <a:off x="4591592" y="144438"/>
            <a:ext cx="3708720" cy="3195000"/>
            <a:chOff x="4591592" y="144438"/>
            <a:chExt cx="3708720" cy="31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8F425477-F46D-4A0A-A8A5-553310B9B983}"/>
                    </a:ext>
                  </a:extLst>
                </p14:cNvPr>
                <p14:cNvContentPartPr/>
                <p14:nvPr/>
              </p14:nvContentPartPr>
              <p14:xfrm>
                <a:off x="4591592" y="144438"/>
                <a:ext cx="3708720" cy="301068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8F425477-F46D-4A0A-A8A5-553310B9B9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73592" y="126798"/>
                  <a:ext cx="3744360" cy="30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C539DCDB-EB3F-404F-9BDF-16098AD774B6}"/>
                    </a:ext>
                  </a:extLst>
                </p14:cNvPr>
                <p14:cNvContentPartPr/>
                <p14:nvPr/>
              </p14:nvContentPartPr>
              <p14:xfrm>
                <a:off x="6187472" y="2896278"/>
                <a:ext cx="637560" cy="4431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C539DCDB-EB3F-404F-9BDF-16098AD774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69832" y="2878278"/>
                  <a:ext cx="67320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CCD966C-F801-4575-BBD7-FD2B9826C977}"/>
              </a:ext>
            </a:extLst>
          </p:cNvPr>
          <p:cNvGrpSpPr/>
          <p:nvPr/>
        </p:nvGrpSpPr>
        <p:grpSpPr>
          <a:xfrm>
            <a:off x="4068872" y="3569838"/>
            <a:ext cx="2340360" cy="590400"/>
            <a:chOff x="4068872" y="3569838"/>
            <a:chExt cx="234036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E10C90E6-1EB1-406E-811A-C33BCA532006}"/>
                    </a:ext>
                  </a:extLst>
                </p14:cNvPr>
                <p14:cNvContentPartPr/>
                <p14:nvPr/>
              </p14:nvContentPartPr>
              <p14:xfrm>
                <a:off x="4068872" y="3872598"/>
                <a:ext cx="496800" cy="2088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E10C90E6-1EB1-406E-811A-C33BCA5320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50872" y="3854598"/>
                  <a:ext cx="532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48301A6-8236-4AB1-84D0-73EAC20650FD}"/>
                    </a:ext>
                  </a:extLst>
                </p14:cNvPr>
                <p14:cNvContentPartPr/>
                <p14:nvPr/>
              </p14:nvContentPartPr>
              <p14:xfrm>
                <a:off x="4823792" y="3726798"/>
                <a:ext cx="223560" cy="3974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48301A6-8236-4AB1-84D0-73EAC20650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05792" y="3709158"/>
                  <a:ext cx="2592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A2E3F57-C0E9-4898-A5C9-D6B1AA04E1CD}"/>
                    </a:ext>
                  </a:extLst>
                </p14:cNvPr>
                <p14:cNvContentPartPr/>
                <p14:nvPr/>
              </p14:nvContentPartPr>
              <p14:xfrm>
                <a:off x="5371352" y="3785478"/>
                <a:ext cx="307440" cy="3747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A2E3F57-C0E9-4898-A5C9-D6B1AA04E1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53712" y="3767478"/>
                  <a:ext cx="3430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CAE5EF1-3098-4BCD-809A-BBB8045BB0F0}"/>
                    </a:ext>
                  </a:extLst>
                </p14:cNvPr>
                <p14:cNvContentPartPr/>
                <p14:nvPr/>
              </p14:nvContentPartPr>
              <p14:xfrm>
                <a:off x="6015752" y="3569838"/>
                <a:ext cx="393480" cy="5220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CAE5EF1-3098-4BCD-809A-BBB8045BB0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97752" y="3552198"/>
                  <a:ext cx="429120" cy="55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9BA9F16-C586-4947-A52B-1CCB6ADE478D}"/>
              </a:ext>
            </a:extLst>
          </p:cNvPr>
          <p:cNvGrpSpPr/>
          <p:nvPr/>
        </p:nvGrpSpPr>
        <p:grpSpPr>
          <a:xfrm>
            <a:off x="288152" y="2066118"/>
            <a:ext cx="1419480" cy="1946160"/>
            <a:chOff x="288152" y="2066118"/>
            <a:chExt cx="1419480" cy="19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C328B32-1336-4B47-BE30-E44AF417745B}"/>
                    </a:ext>
                  </a:extLst>
                </p14:cNvPr>
                <p14:cNvContentPartPr/>
                <p14:nvPr/>
              </p14:nvContentPartPr>
              <p14:xfrm>
                <a:off x="288152" y="2066118"/>
                <a:ext cx="988920" cy="17982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C328B32-1336-4B47-BE30-E44AF41774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512" y="2048478"/>
                  <a:ext cx="1024560" cy="18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F89F32F-B839-4EAE-B922-B549E6E2696F}"/>
                    </a:ext>
                  </a:extLst>
                </p14:cNvPr>
                <p14:cNvContentPartPr/>
                <p14:nvPr/>
              </p14:nvContentPartPr>
              <p14:xfrm>
                <a:off x="1269152" y="3619158"/>
                <a:ext cx="438480" cy="3931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F89F32F-B839-4EAE-B922-B549E6E269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51512" y="3601158"/>
                  <a:ext cx="47412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3AD916FF-9786-4655-A545-7AB19777A41A}"/>
                  </a:ext>
                </a:extLst>
              </p14:cNvPr>
              <p14:cNvContentPartPr/>
              <p14:nvPr/>
            </p14:nvContentPartPr>
            <p14:xfrm>
              <a:off x="4100552" y="1993038"/>
              <a:ext cx="522000" cy="26388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3AD916FF-9786-4655-A545-7AB19777A4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82552" y="1975038"/>
                <a:ext cx="5576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0559128D-3A24-4DF9-9C52-772653B4FE48}"/>
                  </a:ext>
                </a:extLst>
              </p14:cNvPr>
              <p14:cNvContentPartPr/>
              <p14:nvPr/>
            </p14:nvContentPartPr>
            <p14:xfrm>
              <a:off x="1891592" y="2246478"/>
              <a:ext cx="249120" cy="19224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0559128D-3A24-4DF9-9C52-772653B4FE4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73592" y="2228838"/>
                <a:ext cx="28476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B3C2138E-8ACE-48DC-B796-D143CDAAB1E8}"/>
              </a:ext>
            </a:extLst>
          </p:cNvPr>
          <p:cNvGrpSpPr/>
          <p:nvPr/>
        </p:nvGrpSpPr>
        <p:grpSpPr>
          <a:xfrm>
            <a:off x="5667272" y="2068278"/>
            <a:ext cx="379440" cy="369360"/>
            <a:chOff x="5667272" y="2068278"/>
            <a:chExt cx="37944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91278CC-6A0B-40B4-8F62-BF63A0A44DA7}"/>
                    </a:ext>
                  </a:extLst>
                </p14:cNvPr>
                <p14:cNvContentPartPr/>
                <p14:nvPr/>
              </p14:nvContentPartPr>
              <p14:xfrm>
                <a:off x="5793632" y="2112198"/>
                <a:ext cx="63000" cy="3038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91278CC-6A0B-40B4-8F62-BF63A0A44D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75632" y="2094198"/>
                  <a:ext cx="98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6AF2402-E3F5-44EA-AB4B-1A5F590B1B94}"/>
                    </a:ext>
                  </a:extLst>
                </p14:cNvPr>
                <p14:cNvContentPartPr/>
                <p14:nvPr/>
              </p14:nvContentPartPr>
              <p14:xfrm>
                <a:off x="5667272" y="2194998"/>
                <a:ext cx="245520" cy="1742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6AF2402-E3F5-44EA-AB4B-1A5F590B1B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49272" y="2176998"/>
                  <a:ext cx="281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816A3DA-8FCE-486B-992A-81F99409EDD1}"/>
                    </a:ext>
                  </a:extLst>
                </p14:cNvPr>
                <p14:cNvContentPartPr/>
                <p14:nvPr/>
              </p14:nvContentPartPr>
              <p14:xfrm>
                <a:off x="5890112" y="2068278"/>
                <a:ext cx="117000" cy="369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816A3DA-8FCE-486B-992A-81F99409ED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72112" y="2050638"/>
                  <a:ext cx="152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DBEB8AD-03CD-40AB-8BBA-0BD0C2C08693}"/>
                    </a:ext>
                  </a:extLst>
                </p14:cNvPr>
                <p14:cNvContentPartPr/>
                <p14:nvPr/>
              </p14:nvContentPartPr>
              <p14:xfrm>
                <a:off x="5760152" y="2344398"/>
                <a:ext cx="286560" cy="298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DBEB8AD-03CD-40AB-8BBA-0BD0C2C0869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42152" y="2326398"/>
                  <a:ext cx="322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B362B4A-71AE-4EB4-9F12-44404B0D5ECD}"/>
              </a:ext>
            </a:extLst>
          </p:cNvPr>
          <p:cNvGrpSpPr/>
          <p:nvPr/>
        </p:nvGrpSpPr>
        <p:grpSpPr>
          <a:xfrm>
            <a:off x="7416152" y="639078"/>
            <a:ext cx="2789280" cy="1313640"/>
            <a:chOff x="7416152" y="639078"/>
            <a:chExt cx="2789280" cy="13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96C503F-9449-45A9-A57B-913EB6017D93}"/>
                    </a:ext>
                  </a:extLst>
                </p14:cNvPr>
                <p14:cNvContentPartPr/>
                <p14:nvPr/>
              </p14:nvContentPartPr>
              <p14:xfrm>
                <a:off x="7416152" y="1180518"/>
                <a:ext cx="1284120" cy="772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96C503F-9449-45A9-A57B-913EB6017D9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07152" y="1171878"/>
                  <a:ext cx="130176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1C9BD642-6724-41BB-B942-FE4AB3DD7AF4}"/>
                    </a:ext>
                  </a:extLst>
                </p14:cNvPr>
                <p14:cNvContentPartPr/>
                <p14:nvPr/>
              </p14:nvContentPartPr>
              <p14:xfrm>
                <a:off x="8821592" y="681558"/>
                <a:ext cx="361080" cy="4273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1C9BD642-6724-41BB-B942-FE4AB3DD7A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12952" y="672558"/>
                  <a:ext cx="3787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4668DA88-64EA-460F-86F2-4DC237C3452B}"/>
                    </a:ext>
                  </a:extLst>
                </p14:cNvPr>
                <p14:cNvContentPartPr/>
                <p14:nvPr/>
              </p14:nvContentPartPr>
              <p14:xfrm>
                <a:off x="9244232" y="747078"/>
                <a:ext cx="205560" cy="2833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4668DA88-64EA-460F-86F2-4DC237C345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35232" y="738078"/>
                  <a:ext cx="223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209681F-F600-4147-9D65-D53C1BB2C69D}"/>
                    </a:ext>
                  </a:extLst>
                </p14:cNvPr>
                <p14:cNvContentPartPr/>
                <p14:nvPr/>
              </p14:nvContentPartPr>
              <p14:xfrm>
                <a:off x="9631952" y="639078"/>
                <a:ext cx="289440" cy="3351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209681F-F600-4147-9D65-D53C1BB2C6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3312" y="630078"/>
                  <a:ext cx="307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2B0C5C9-B246-4CC6-92BB-A7C7D9A635C9}"/>
                    </a:ext>
                  </a:extLst>
                </p14:cNvPr>
                <p14:cNvContentPartPr/>
                <p14:nvPr/>
              </p14:nvContentPartPr>
              <p14:xfrm>
                <a:off x="8947232" y="1384278"/>
                <a:ext cx="342360" cy="4438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2B0C5C9-B246-4CC6-92BB-A7C7D9A635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38232" y="1375638"/>
                  <a:ext cx="3600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0CF4F06-96E3-49E7-93A2-640422452BD5}"/>
                    </a:ext>
                  </a:extLst>
                </p14:cNvPr>
                <p14:cNvContentPartPr/>
                <p14:nvPr/>
              </p14:nvContentPartPr>
              <p14:xfrm>
                <a:off x="9344672" y="1473198"/>
                <a:ext cx="275760" cy="2451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0CF4F06-96E3-49E7-93A2-640422452B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6032" y="1464558"/>
                  <a:ext cx="293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2CF9B33-B520-4E9F-B5EB-5AD3B4FFE358}"/>
                    </a:ext>
                  </a:extLst>
                </p14:cNvPr>
                <p14:cNvContentPartPr/>
                <p14:nvPr/>
              </p14:nvContentPartPr>
              <p14:xfrm>
                <a:off x="9879992" y="1294638"/>
                <a:ext cx="325440" cy="3445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2CF9B33-B520-4E9F-B5EB-5AD3B4FFE3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70992" y="1285638"/>
                  <a:ext cx="34308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A72EDA33-0F7F-446E-A716-44A8DCBFD675}"/>
              </a:ext>
            </a:extLst>
          </p:cNvPr>
          <p:cNvGrpSpPr/>
          <p:nvPr/>
        </p:nvGrpSpPr>
        <p:grpSpPr>
          <a:xfrm>
            <a:off x="1581272" y="2656878"/>
            <a:ext cx="1103040" cy="488880"/>
            <a:chOff x="1581272" y="2656878"/>
            <a:chExt cx="110304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0CB37C5-7085-40EA-950B-0D6AC9F22548}"/>
                    </a:ext>
                  </a:extLst>
                </p14:cNvPr>
                <p14:cNvContentPartPr/>
                <p14:nvPr/>
              </p14:nvContentPartPr>
              <p14:xfrm>
                <a:off x="1581272" y="2720958"/>
                <a:ext cx="51120" cy="3646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0CB37C5-7085-40EA-950B-0D6AC9F225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2272" y="2712318"/>
                  <a:ext cx="68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8437BF-7DC2-4909-9B46-B8381E958B20}"/>
                    </a:ext>
                  </a:extLst>
                </p14:cNvPr>
                <p14:cNvContentPartPr/>
                <p14:nvPr/>
              </p14:nvContentPartPr>
              <p14:xfrm>
                <a:off x="1749752" y="2656878"/>
                <a:ext cx="98640" cy="4107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8437BF-7DC2-4909-9B46-B8381E958B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41112" y="2647878"/>
                  <a:ext cx="116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5D2D4-649F-4B11-ABD8-FD005C8EC040}"/>
                    </a:ext>
                  </a:extLst>
                </p14:cNvPr>
                <p14:cNvContentPartPr/>
                <p14:nvPr/>
              </p14:nvContentPartPr>
              <p14:xfrm>
                <a:off x="1637792" y="2977638"/>
                <a:ext cx="235800" cy="615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5D2D4-649F-4B11-ABD8-FD005C8EC0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29152" y="2968638"/>
                  <a:ext cx="253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DF6BF52C-4C12-4456-9AB5-A3D2FCC8D43D}"/>
                    </a:ext>
                  </a:extLst>
                </p14:cNvPr>
                <p14:cNvContentPartPr/>
                <p14:nvPr/>
              </p14:nvContentPartPr>
              <p14:xfrm>
                <a:off x="1946672" y="2820318"/>
                <a:ext cx="262800" cy="1983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DF6BF52C-4C12-4456-9AB5-A3D2FCC8D4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37672" y="2811318"/>
                  <a:ext cx="280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90E97E4E-AC3C-4F92-B859-DA5B9A24DE7B}"/>
                    </a:ext>
                  </a:extLst>
                </p14:cNvPr>
                <p14:cNvContentPartPr/>
                <p14:nvPr/>
              </p14:nvContentPartPr>
              <p14:xfrm>
                <a:off x="2327912" y="2697558"/>
                <a:ext cx="349200" cy="4482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90E97E4E-AC3C-4F92-B859-DA5B9A24DE7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18912" y="2688558"/>
                  <a:ext cx="3668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F2126A64-47CD-4610-92D8-92ABB0836C2E}"/>
                    </a:ext>
                  </a:extLst>
                </p14:cNvPr>
                <p14:cNvContentPartPr/>
                <p14:nvPr/>
              </p14:nvContentPartPr>
              <p14:xfrm>
                <a:off x="2481632" y="2901678"/>
                <a:ext cx="202680" cy="1220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F2126A64-47CD-4610-92D8-92ABB0836C2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72992" y="2892678"/>
                  <a:ext cx="22032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590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96DD1-B5D3-4055-947B-087A374625C4}"/>
              </a:ext>
            </a:extLst>
          </p:cNvPr>
          <p:cNvSpPr txBox="1"/>
          <p:nvPr/>
        </p:nvSpPr>
        <p:spPr>
          <a:xfrm>
            <a:off x="596246" y="49406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Truth Functions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943AC-3623-400E-824D-A66A50F01CEC}"/>
              </a:ext>
            </a:extLst>
          </p:cNvPr>
          <p:cNvSpPr txBox="1"/>
          <p:nvPr/>
        </p:nvSpPr>
        <p:spPr>
          <a:xfrm>
            <a:off x="2037761" y="1282046"/>
            <a:ext cx="86066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 FEW THINGS BEFORE WE START:</a:t>
            </a: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Valid Arguments are truth functionals</a:t>
            </a: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285750" indent="-285750">
              <a:buFontTx/>
              <a:buChar char="-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Bivalence (Law of the Excluded Middle)</a:t>
            </a:r>
          </a:p>
          <a:p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There is no middle ground between truth and falseness. A proposition is either true or false. Idea questioned in modern logic by Post, Lukasiewicz and others (trivalent logic)</a:t>
            </a: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FontTx/>
              <a:buChar char="-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Today we introduce Statement variables – like in algebra we use them to identity patterns of reasoning that we see (lower case letters; </a:t>
            </a:r>
            <a:r>
              <a:rPr lang="en-GB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p,q,r,s</a:t>
            </a: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) – construct universal forms of logical arguments (statement forms)</a:t>
            </a:r>
          </a:p>
          <a:p>
            <a:pPr marL="342900" indent="-342900">
              <a:buFontTx/>
              <a:buChar char="-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FontTx/>
              <a:buChar char="-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We use capital letters G,M,C to symbolise particular propositions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3C04B07-553E-4673-AFBC-5E87D283C004}"/>
                  </a:ext>
                </a:extLst>
              </p14:cNvPr>
              <p14:cNvContentPartPr/>
              <p14:nvPr/>
            </p14:nvContentPartPr>
            <p14:xfrm>
              <a:off x="6624152" y="526398"/>
              <a:ext cx="466200" cy="26172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3C04B07-553E-4673-AFBC-5E87D283C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5512" y="517398"/>
                <a:ext cx="48384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6BE09C2-CD99-47AA-84DA-D16589932B4F}"/>
              </a:ext>
            </a:extLst>
          </p:cNvPr>
          <p:cNvGrpSpPr/>
          <p:nvPr/>
        </p:nvGrpSpPr>
        <p:grpSpPr>
          <a:xfrm>
            <a:off x="7335152" y="306078"/>
            <a:ext cx="261360" cy="312840"/>
            <a:chOff x="7335152" y="306078"/>
            <a:chExt cx="26136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EB473E86-6C90-4EE6-A9B6-5D394D84EF25}"/>
                    </a:ext>
                  </a:extLst>
                </p14:cNvPr>
                <p14:cNvContentPartPr/>
                <p14:nvPr/>
              </p14:nvContentPartPr>
              <p14:xfrm>
                <a:off x="7379792" y="362958"/>
                <a:ext cx="48240" cy="2559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EB473E86-6C90-4EE6-A9B6-5D394D84EF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71152" y="354318"/>
                  <a:ext cx="65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DB17CEBB-52A2-46C1-A305-EB2317854F89}"/>
                    </a:ext>
                  </a:extLst>
                </p14:cNvPr>
                <p14:cNvContentPartPr/>
                <p14:nvPr/>
              </p14:nvContentPartPr>
              <p14:xfrm>
                <a:off x="7335152" y="306078"/>
                <a:ext cx="261360" cy="1357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DB17CEBB-52A2-46C1-A305-EB2317854F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6152" y="297078"/>
                  <a:ext cx="2790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15CE78B-74AC-4EAA-A885-7664A5EC6E5C}"/>
                  </a:ext>
                </a:extLst>
              </p14:cNvPr>
              <p14:cNvContentPartPr/>
              <p14:nvPr/>
            </p14:nvContentPartPr>
            <p14:xfrm>
              <a:off x="8027072" y="371598"/>
              <a:ext cx="17280" cy="792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15CE78B-74AC-4EAA-A885-7664A5EC6E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072" y="362958"/>
                <a:ext cx="349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159A2A3-341E-4BC2-A6AD-1684BA3D9AD0}"/>
                  </a:ext>
                </a:extLst>
              </p14:cNvPr>
              <p14:cNvContentPartPr/>
              <p14:nvPr/>
            </p14:nvContentPartPr>
            <p14:xfrm>
              <a:off x="8005472" y="581838"/>
              <a:ext cx="54720" cy="2649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159A2A3-341E-4BC2-A6AD-1684BA3D9A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6472" y="573198"/>
                <a:ext cx="723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EE6CB079-964A-4C18-84C0-5B217204E257}"/>
                  </a:ext>
                </a:extLst>
              </p14:cNvPr>
              <p14:cNvContentPartPr/>
              <p14:nvPr/>
            </p14:nvContentPartPr>
            <p14:xfrm>
              <a:off x="8703512" y="461238"/>
              <a:ext cx="78120" cy="2127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EE6CB079-964A-4C18-84C0-5B217204E2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4872" y="452238"/>
                <a:ext cx="9576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70C1932-5FA8-40C1-BBE7-23CEEF1473B8}"/>
              </a:ext>
            </a:extLst>
          </p:cNvPr>
          <p:cNvGrpSpPr/>
          <p:nvPr/>
        </p:nvGrpSpPr>
        <p:grpSpPr>
          <a:xfrm>
            <a:off x="8534672" y="302838"/>
            <a:ext cx="209160" cy="408600"/>
            <a:chOff x="8534672" y="302838"/>
            <a:chExt cx="20916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A17416D3-EBCF-4A6C-B96B-3B2D012F64AD}"/>
                    </a:ext>
                  </a:extLst>
                </p14:cNvPr>
                <p14:cNvContentPartPr/>
                <p14:nvPr/>
              </p14:nvContentPartPr>
              <p14:xfrm>
                <a:off x="8534672" y="302838"/>
                <a:ext cx="209160" cy="3423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A17416D3-EBCF-4A6C-B96B-3B2D012F64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26032" y="294198"/>
                  <a:ext cx="226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FBE6022-A46C-4868-BA34-365EDD31B37E}"/>
                    </a:ext>
                  </a:extLst>
                </p14:cNvPr>
                <p14:cNvContentPartPr/>
                <p14:nvPr/>
              </p14:nvContentPartPr>
              <p14:xfrm>
                <a:off x="8538272" y="367278"/>
                <a:ext cx="178920" cy="3441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FBE6022-A46C-4868-BA34-365EDD31B3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29632" y="358638"/>
                  <a:ext cx="19656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4FF2A04-F9AD-49DB-A944-711BFB94A181}"/>
              </a:ext>
            </a:extLst>
          </p:cNvPr>
          <p:cNvGrpSpPr/>
          <p:nvPr/>
        </p:nvGrpSpPr>
        <p:grpSpPr>
          <a:xfrm>
            <a:off x="8954792" y="541518"/>
            <a:ext cx="329040" cy="489240"/>
            <a:chOff x="8954792" y="541518"/>
            <a:chExt cx="32904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36AB26C6-0D9F-4E1E-A2B5-EF17AD6A1466}"/>
                    </a:ext>
                  </a:extLst>
                </p14:cNvPr>
                <p14:cNvContentPartPr/>
                <p14:nvPr/>
              </p14:nvContentPartPr>
              <p14:xfrm>
                <a:off x="8954792" y="541518"/>
                <a:ext cx="286200" cy="364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36AB26C6-0D9F-4E1E-A2B5-EF17AD6A14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45792" y="532878"/>
                  <a:ext cx="3038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CE9138C2-9D64-499F-B705-B6C14C2DEAB6}"/>
                    </a:ext>
                  </a:extLst>
                </p14:cNvPr>
                <p14:cNvContentPartPr/>
                <p14:nvPr/>
              </p14:nvContentPartPr>
              <p14:xfrm>
                <a:off x="9150272" y="889638"/>
                <a:ext cx="133560" cy="141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CE9138C2-9D64-499F-B705-B6C14C2DEA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41632" y="880998"/>
                  <a:ext cx="1512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755B5BD-D499-4844-81CA-57EBDD30A5DC}"/>
              </a:ext>
            </a:extLst>
          </p:cNvPr>
          <p:cNvGrpSpPr/>
          <p:nvPr/>
        </p:nvGrpSpPr>
        <p:grpSpPr>
          <a:xfrm>
            <a:off x="9512432" y="803598"/>
            <a:ext cx="1371960" cy="224640"/>
            <a:chOff x="9512432" y="803598"/>
            <a:chExt cx="13719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00F0657-E4FD-430B-B87A-AD769E324072}"/>
                    </a:ext>
                  </a:extLst>
                </p14:cNvPr>
                <p14:cNvContentPartPr/>
                <p14:nvPr/>
              </p14:nvContentPartPr>
              <p14:xfrm>
                <a:off x="9512432" y="803598"/>
                <a:ext cx="137160" cy="2203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00F0657-E4FD-430B-B87A-AD769E3240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03432" y="794958"/>
                  <a:ext cx="154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1481F1C-6EDA-4C8F-A780-43BE534BC4C0}"/>
                    </a:ext>
                  </a:extLst>
                </p14:cNvPr>
                <p14:cNvContentPartPr/>
                <p14:nvPr/>
              </p14:nvContentPartPr>
              <p14:xfrm>
                <a:off x="9514952" y="911958"/>
                <a:ext cx="82080" cy="216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1481F1C-6EDA-4C8F-A780-43BE534BC4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5952" y="902958"/>
                  <a:ext cx="9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E413E357-C25F-4ADF-9824-745939712757}"/>
                    </a:ext>
                  </a:extLst>
                </p14:cNvPr>
                <p14:cNvContentPartPr/>
                <p14:nvPr/>
              </p14:nvContentPartPr>
              <p14:xfrm>
                <a:off x="9647072" y="864798"/>
                <a:ext cx="97560" cy="1368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E413E357-C25F-4ADF-9824-7459397127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8432" y="856158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08B153EE-50E1-4A87-8B23-0E35F4032194}"/>
                    </a:ext>
                  </a:extLst>
                </p14:cNvPr>
                <p14:cNvContentPartPr/>
                <p14:nvPr/>
              </p14:nvContentPartPr>
              <p14:xfrm>
                <a:off x="9647072" y="885318"/>
                <a:ext cx="111960" cy="1375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08B153EE-50E1-4A87-8B23-0E35F40321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8432" y="876678"/>
                  <a:ext cx="129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38CBE3B-BCC8-4301-A6CF-723C063C1A40}"/>
                    </a:ext>
                  </a:extLst>
                </p14:cNvPr>
                <p14:cNvContentPartPr/>
                <p14:nvPr/>
              </p14:nvContentPartPr>
              <p14:xfrm>
                <a:off x="9825632" y="879198"/>
                <a:ext cx="25200" cy="1026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38CBE3B-BCC8-4301-A6CF-723C063C1A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6632" y="870558"/>
                  <a:ext cx="42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0E69DAE-8AF5-4BCF-B231-32B8906331F6}"/>
                    </a:ext>
                  </a:extLst>
                </p14:cNvPr>
                <p14:cNvContentPartPr/>
                <p14:nvPr/>
              </p14:nvContentPartPr>
              <p14:xfrm>
                <a:off x="9911312" y="853638"/>
                <a:ext cx="80280" cy="1555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0E69DAE-8AF5-4BCF-B231-32B8906331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02672" y="844638"/>
                  <a:ext cx="97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0BE0B2B-3AA9-4DAF-98DE-A8C5CC4928C1}"/>
                    </a:ext>
                  </a:extLst>
                </p14:cNvPr>
                <p14:cNvContentPartPr/>
                <p14:nvPr/>
              </p14:nvContentPartPr>
              <p14:xfrm>
                <a:off x="10056392" y="907278"/>
                <a:ext cx="33120" cy="802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0BE0B2B-3AA9-4DAF-98DE-A8C5CC4928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7392" y="898278"/>
                  <a:ext cx="50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3730A3DB-BC43-4604-A6E2-FCA89FE3E9CB}"/>
                    </a:ext>
                  </a:extLst>
                </p14:cNvPr>
                <p14:cNvContentPartPr/>
                <p14:nvPr/>
              </p14:nvContentPartPr>
              <p14:xfrm>
                <a:off x="10022552" y="882078"/>
                <a:ext cx="96480" cy="86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3730A3DB-BC43-4604-A6E2-FCA89FE3E9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13552" y="873438"/>
                  <a:ext cx="114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B546F1E-FAB9-4629-8753-2F869F99C9BC}"/>
                    </a:ext>
                  </a:extLst>
                </p14:cNvPr>
                <p14:cNvContentPartPr/>
                <p14:nvPr/>
              </p14:nvContentPartPr>
              <p14:xfrm>
                <a:off x="10130912" y="872718"/>
                <a:ext cx="117000" cy="1555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B546F1E-FAB9-4629-8753-2F869F99C9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21912" y="863718"/>
                  <a:ext cx="134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7A1C3BB-B31F-4346-B519-3D346F35138A}"/>
                    </a:ext>
                  </a:extLst>
                </p14:cNvPr>
                <p14:cNvContentPartPr/>
                <p14:nvPr/>
              </p14:nvContentPartPr>
              <p14:xfrm>
                <a:off x="10119032" y="968478"/>
                <a:ext cx="92880" cy="32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7A1C3BB-B31F-4346-B519-3D346F3513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10032" y="959838"/>
                  <a:ext cx="11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E97B7261-9A62-48E8-8DC4-5209092BA961}"/>
                    </a:ext>
                  </a:extLst>
                </p14:cNvPr>
                <p14:cNvContentPartPr/>
                <p14:nvPr/>
              </p14:nvContentPartPr>
              <p14:xfrm>
                <a:off x="10223792" y="892878"/>
                <a:ext cx="171000" cy="1130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E97B7261-9A62-48E8-8DC4-5209092BA9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14792" y="883878"/>
                  <a:ext cx="18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566D664-2EF8-43B4-AE64-16899A10CAFD}"/>
                    </a:ext>
                  </a:extLst>
                </p14:cNvPr>
                <p14:cNvContentPartPr/>
                <p14:nvPr/>
              </p14:nvContentPartPr>
              <p14:xfrm>
                <a:off x="10443392" y="863718"/>
                <a:ext cx="44640" cy="1418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566D664-2EF8-43B4-AE64-16899A10CA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34392" y="854718"/>
                  <a:ext cx="62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5C97D6-D291-49B4-98AE-8E156AD804F8}"/>
                    </a:ext>
                  </a:extLst>
                </p14:cNvPr>
                <p14:cNvContentPartPr/>
                <p14:nvPr/>
              </p14:nvContentPartPr>
              <p14:xfrm>
                <a:off x="10395872" y="849318"/>
                <a:ext cx="131760" cy="129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5C97D6-D291-49B4-98AE-8E156AD804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86872" y="840678"/>
                  <a:ext cx="149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523F187-546F-48B8-83C7-D597D0CA92CE}"/>
                    </a:ext>
                  </a:extLst>
                </p14:cNvPr>
                <p14:cNvContentPartPr/>
                <p14:nvPr/>
              </p14:nvContentPartPr>
              <p14:xfrm>
                <a:off x="10567592" y="965598"/>
                <a:ext cx="62280" cy="504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523F187-546F-48B8-83C7-D597D0CA92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58952" y="956958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BB8AB89-BA47-4B28-9DD5-11571128D91A}"/>
                    </a:ext>
                  </a:extLst>
                </p14:cNvPr>
                <p14:cNvContentPartPr/>
                <p14:nvPr/>
              </p14:nvContentPartPr>
              <p14:xfrm>
                <a:off x="10644632" y="892518"/>
                <a:ext cx="111240" cy="1090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BB8AB89-BA47-4B28-9DD5-11571128D9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35632" y="883518"/>
                  <a:ext cx="128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9E91E58E-4FF8-4D0E-8BA3-3C2B06095781}"/>
                    </a:ext>
                  </a:extLst>
                </p14:cNvPr>
                <p14:cNvContentPartPr/>
                <p14:nvPr/>
              </p14:nvContentPartPr>
              <p14:xfrm>
                <a:off x="10763432" y="826278"/>
                <a:ext cx="120960" cy="1702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9E91E58E-4FF8-4D0E-8BA3-3C2B060957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54432" y="817278"/>
                  <a:ext cx="13860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2546E0AE-4858-4929-84B2-4E15C5479760}"/>
              </a:ext>
            </a:extLst>
          </p:cNvPr>
          <p:cNvGrpSpPr/>
          <p:nvPr/>
        </p:nvGrpSpPr>
        <p:grpSpPr>
          <a:xfrm>
            <a:off x="9998072" y="1250718"/>
            <a:ext cx="721440" cy="190080"/>
            <a:chOff x="9998072" y="1250718"/>
            <a:chExt cx="72144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C9470C1-8E49-4AF2-809A-9FEDD576E7B4}"/>
                    </a:ext>
                  </a:extLst>
                </p14:cNvPr>
                <p14:cNvContentPartPr/>
                <p14:nvPr/>
              </p14:nvContentPartPr>
              <p14:xfrm>
                <a:off x="9998072" y="1276278"/>
                <a:ext cx="29160" cy="1497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C9470C1-8E49-4AF2-809A-9FEDD576E7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89072" y="1267278"/>
                  <a:ext cx="46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B77C6C88-5ECE-4501-88E1-754A8AA8706E}"/>
                    </a:ext>
                  </a:extLst>
                </p14:cNvPr>
                <p14:cNvContentPartPr/>
                <p14:nvPr/>
              </p14:nvContentPartPr>
              <p14:xfrm>
                <a:off x="10085912" y="1250718"/>
                <a:ext cx="92160" cy="1879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B77C6C88-5ECE-4501-88E1-754A8AA870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6912" y="1242078"/>
                  <a:ext cx="109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07F23923-0EB7-41FC-A965-AC7750359351}"/>
                    </a:ext>
                  </a:extLst>
                </p14:cNvPr>
                <p14:cNvContentPartPr/>
                <p14:nvPr/>
              </p14:nvContentPartPr>
              <p14:xfrm>
                <a:off x="10196432" y="1262238"/>
                <a:ext cx="64800" cy="1598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07F23923-0EB7-41FC-A965-AC77503593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87792" y="1253598"/>
                  <a:ext cx="8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1BE34FBA-1DAF-47BE-B2B9-44ECA993688E}"/>
                    </a:ext>
                  </a:extLst>
                </p14:cNvPr>
                <p14:cNvContentPartPr/>
                <p14:nvPr/>
              </p14:nvContentPartPr>
              <p14:xfrm>
                <a:off x="10272752" y="1290678"/>
                <a:ext cx="115200" cy="1098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1BE34FBA-1DAF-47BE-B2B9-44ECA99368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63752" y="1281678"/>
                  <a:ext cx="132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B959C6BE-F1F5-459E-8535-292EEDE5C5B8}"/>
                    </a:ext>
                  </a:extLst>
                </p14:cNvPr>
                <p14:cNvContentPartPr/>
                <p14:nvPr/>
              </p14:nvContentPartPr>
              <p14:xfrm>
                <a:off x="10377512" y="1298598"/>
                <a:ext cx="218520" cy="1234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B959C6BE-F1F5-459E-8535-292EEDE5C5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68872" y="1289958"/>
                  <a:ext cx="23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4FB78F9-63A5-4304-A3C4-EB31EC5E86E8}"/>
                    </a:ext>
                  </a:extLst>
                </p14:cNvPr>
                <p14:cNvContentPartPr/>
                <p14:nvPr/>
              </p14:nvContentPartPr>
              <p14:xfrm>
                <a:off x="10616192" y="1345398"/>
                <a:ext cx="46800" cy="954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4FB78F9-63A5-4304-A3C4-EB31EC5E86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07552" y="1336758"/>
                  <a:ext cx="64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9DEC5795-5944-45B2-862A-87CFB13B99EF}"/>
                    </a:ext>
                  </a:extLst>
                </p14:cNvPr>
                <p14:cNvContentPartPr/>
                <p14:nvPr/>
              </p14:nvContentPartPr>
              <p14:xfrm>
                <a:off x="10526912" y="1295718"/>
                <a:ext cx="192600" cy="115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9DEC5795-5944-45B2-862A-87CFB13B99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18272" y="1286718"/>
                  <a:ext cx="2102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9DF1CD1-6A4C-4FFB-8C28-363C8EF40FEC}"/>
              </a:ext>
            </a:extLst>
          </p:cNvPr>
          <p:cNvGrpSpPr/>
          <p:nvPr/>
        </p:nvGrpSpPr>
        <p:grpSpPr>
          <a:xfrm>
            <a:off x="4494032" y="1785318"/>
            <a:ext cx="1947240" cy="620280"/>
            <a:chOff x="4494032" y="1785318"/>
            <a:chExt cx="194724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C1F86014-3817-4E83-B7CC-6388579830C7}"/>
                    </a:ext>
                  </a:extLst>
                </p14:cNvPr>
                <p14:cNvContentPartPr/>
                <p14:nvPr/>
              </p14:nvContentPartPr>
              <p14:xfrm>
                <a:off x="6245792" y="1919598"/>
                <a:ext cx="169560" cy="3690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C1F86014-3817-4E83-B7CC-6388579830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6792" y="1910958"/>
                  <a:ext cx="187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3AA85D0-E6FD-4B7A-8441-89296BC32352}"/>
                    </a:ext>
                  </a:extLst>
                </p14:cNvPr>
                <p14:cNvContentPartPr/>
                <p14:nvPr/>
              </p14:nvContentPartPr>
              <p14:xfrm>
                <a:off x="6378632" y="2006358"/>
                <a:ext cx="45720" cy="27324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3AA85D0-E6FD-4B7A-8441-89296BC323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69992" y="1997358"/>
                  <a:ext cx="63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9FE3BCA-42E7-42B7-987B-E9F5E6A379D2}"/>
                    </a:ext>
                  </a:extLst>
                </p14:cNvPr>
                <p14:cNvContentPartPr/>
                <p14:nvPr/>
              </p14:nvContentPartPr>
              <p14:xfrm>
                <a:off x="4494032" y="1785318"/>
                <a:ext cx="1947240" cy="6202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9FE3BCA-42E7-42B7-987B-E9F5E6A379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85032" y="1776678"/>
                  <a:ext cx="1964880" cy="63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1072BEEB-3BB1-40B0-806D-8AE360CD8732}"/>
              </a:ext>
            </a:extLst>
          </p:cNvPr>
          <p:cNvGrpSpPr/>
          <p:nvPr/>
        </p:nvGrpSpPr>
        <p:grpSpPr>
          <a:xfrm>
            <a:off x="2289032" y="2405598"/>
            <a:ext cx="1308600" cy="592200"/>
            <a:chOff x="2289032" y="2405598"/>
            <a:chExt cx="130860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C3C10C92-AB31-48B3-972A-FF0F7C499CAF}"/>
                    </a:ext>
                  </a:extLst>
                </p14:cNvPr>
                <p14:cNvContentPartPr/>
                <p14:nvPr/>
              </p14:nvContentPartPr>
              <p14:xfrm>
                <a:off x="2289032" y="2405598"/>
                <a:ext cx="1308600" cy="5922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C3C10C92-AB31-48B3-972A-FF0F7C499C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80032" y="2396598"/>
                  <a:ext cx="13262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D53A13C-8602-4BB6-A1D9-A88540A4CB34}"/>
                    </a:ext>
                  </a:extLst>
                </p14:cNvPr>
                <p14:cNvContentPartPr/>
                <p14:nvPr/>
              </p14:nvContentPartPr>
              <p14:xfrm>
                <a:off x="2474792" y="2433678"/>
                <a:ext cx="193320" cy="2012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D53A13C-8602-4BB6-A1D9-A88540A4C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6152" y="2424678"/>
                  <a:ext cx="21096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A2991963-81BF-4407-95D5-32678250B1F2}"/>
                  </a:ext>
                </a:extLst>
              </p14:cNvPr>
              <p14:cNvContentPartPr/>
              <p14:nvPr/>
            </p14:nvContentPartPr>
            <p14:xfrm>
              <a:off x="8634032" y="3526278"/>
              <a:ext cx="737640" cy="18072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A2991963-81BF-4407-95D5-32678250B1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25392" y="3517278"/>
                <a:ext cx="7552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64865C4-AC4F-4720-889A-4DA3CB76C4BB}"/>
                  </a:ext>
                </a:extLst>
              </p14:cNvPr>
              <p14:cNvContentPartPr/>
              <p14:nvPr/>
            </p14:nvContentPartPr>
            <p14:xfrm>
              <a:off x="1850552" y="1957398"/>
              <a:ext cx="23040" cy="331920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64865C4-AC4F-4720-889A-4DA3CB76C4B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41552" y="1948758"/>
                <a:ext cx="406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EDE80F81-354B-4434-A058-CB9C7C22D32B}"/>
                  </a:ext>
                </a:extLst>
              </p14:cNvPr>
              <p14:cNvContentPartPr/>
              <p14:nvPr/>
            </p14:nvContentPartPr>
            <p14:xfrm>
              <a:off x="1720232" y="2629158"/>
              <a:ext cx="59040" cy="290520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EDE80F81-354B-4434-A058-CB9C7C22D3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11592" y="2620518"/>
                <a:ext cx="766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461C689-2E80-408B-9A7D-25E3540576B8}"/>
                  </a:ext>
                </a:extLst>
              </p14:cNvPr>
              <p14:cNvContentPartPr/>
              <p14:nvPr/>
            </p14:nvContentPartPr>
            <p14:xfrm>
              <a:off x="1649312" y="4170678"/>
              <a:ext cx="61560" cy="242640"/>
            </p14:xfrm>
          </p:contentPart>
        </mc:Choice>
        <mc:Fallback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461C689-2E80-408B-9A7D-25E3540576B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40312" y="4162038"/>
                <a:ext cx="79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6B59B715-78F8-43ED-BF6C-B03B0DF9426C}"/>
                  </a:ext>
                </a:extLst>
              </p14:cNvPr>
              <p14:cNvContentPartPr/>
              <p14:nvPr/>
            </p14:nvContentPartPr>
            <p14:xfrm>
              <a:off x="1653992" y="5177598"/>
              <a:ext cx="41400" cy="27612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6B59B715-78F8-43ED-BF6C-B03B0DF9426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45352" y="5168598"/>
                <a:ext cx="590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26C0D806-2AA5-4277-B4C7-E35E47711B20}"/>
                  </a:ext>
                </a:extLst>
              </p14:cNvPr>
              <p14:cNvContentPartPr/>
              <p14:nvPr/>
            </p14:nvContentPartPr>
            <p14:xfrm>
              <a:off x="5400872" y="3833358"/>
              <a:ext cx="826920" cy="26244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26C0D806-2AA5-4277-B4C7-E35E47711B2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91872" y="3824358"/>
                <a:ext cx="8445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82BFBB24-1D2A-49FE-99B3-8DBAF18AE0E7}"/>
                  </a:ext>
                </a:extLst>
              </p14:cNvPr>
              <p14:cNvContentPartPr/>
              <p14:nvPr/>
            </p14:nvContentPartPr>
            <p14:xfrm>
              <a:off x="8472392" y="5045118"/>
              <a:ext cx="543960" cy="20592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82BFBB24-1D2A-49FE-99B3-8DBAF18AE0E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63752" y="5036478"/>
                <a:ext cx="561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A693B933-0EB8-4ADB-9B63-368B37C268C1}"/>
                  </a:ext>
                </a:extLst>
              </p14:cNvPr>
              <p14:cNvContentPartPr/>
              <p14:nvPr/>
            </p14:nvContentPartPr>
            <p14:xfrm>
              <a:off x="4874552" y="5161038"/>
              <a:ext cx="1006200" cy="5997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A693B933-0EB8-4ADB-9B63-368B37C268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65552" y="5152398"/>
                <a:ext cx="1023840" cy="6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10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963528-A5FD-4335-811C-4BAF79E1E8CC}"/>
              </a:ext>
            </a:extLst>
          </p:cNvPr>
          <p:cNvSpPr txBox="1"/>
          <p:nvPr/>
        </p:nvSpPr>
        <p:spPr>
          <a:xfrm>
            <a:off x="1633194" y="1219927"/>
            <a:ext cx="94998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We also introduce Truth Tables </a:t>
            </a: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It s a tool for symbolizing the bivalent properties of a statement or proposition ( Take: George is a clown)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Logical operator function differently in accordance to their truth value</a:t>
            </a:r>
          </a:p>
          <a:p>
            <a:endParaRPr lang="en-GB" sz="2400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4DC83D0-1F3C-43C3-9AEA-1A093C0CCDDF}"/>
              </a:ext>
            </a:extLst>
          </p:cNvPr>
          <p:cNvGrpSpPr/>
          <p:nvPr/>
        </p:nvGrpSpPr>
        <p:grpSpPr>
          <a:xfrm>
            <a:off x="897992" y="5176518"/>
            <a:ext cx="2549160" cy="660600"/>
            <a:chOff x="897992" y="5176518"/>
            <a:chExt cx="254916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36A9530F-4DCC-48F7-BD8A-6E31F08319EE}"/>
                    </a:ext>
                  </a:extLst>
                </p14:cNvPr>
                <p14:cNvContentPartPr/>
                <p14:nvPr/>
              </p14:nvContentPartPr>
              <p14:xfrm>
                <a:off x="897992" y="5283438"/>
                <a:ext cx="203760" cy="3067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36A9530F-4DCC-48F7-BD8A-6E31F08319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352" y="5265798"/>
                  <a:ext cx="239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B996ED2-149E-4459-84AD-630DEF78F82C}"/>
                    </a:ext>
                  </a:extLst>
                </p14:cNvPr>
                <p14:cNvContentPartPr/>
                <p14:nvPr/>
              </p14:nvContentPartPr>
              <p14:xfrm>
                <a:off x="1149272" y="5446878"/>
                <a:ext cx="398520" cy="3902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B996ED2-149E-4459-84AD-630DEF78F8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1272" y="5429238"/>
                  <a:ext cx="4341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606422CF-172F-49DB-A982-0888B5ED0185}"/>
                    </a:ext>
                  </a:extLst>
                </p14:cNvPr>
                <p14:cNvContentPartPr/>
                <p14:nvPr/>
              </p14:nvContentPartPr>
              <p14:xfrm>
                <a:off x="1562552" y="5412318"/>
                <a:ext cx="221400" cy="78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606422CF-172F-49DB-A982-0888B5ED01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44912" y="5394678"/>
                  <a:ext cx="257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28D8ABD-1986-4CAA-8A6C-2301D8BCDF2E}"/>
                    </a:ext>
                  </a:extLst>
                </p14:cNvPr>
                <p14:cNvContentPartPr/>
                <p14:nvPr/>
              </p14:nvContentPartPr>
              <p14:xfrm>
                <a:off x="1809872" y="5176518"/>
                <a:ext cx="65880" cy="2822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28D8ABD-1986-4CAA-8A6C-2301D8BCDF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1872" y="5158878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B2096AE-AFB9-470C-9471-AA88D0E37DA5}"/>
                    </a:ext>
                  </a:extLst>
                </p14:cNvPr>
                <p14:cNvContentPartPr/>
                <p14:nvPr/>
              </p14:nvContentPartPr>
              <p14:xfrm>
                <a:off x="1757672" y="5348598"/>
                <a:ext cx="121320" cy="248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B2096AE-AFB9-470C-9471-AA88D0E37D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40032" y="5330958"/>
                  <a:ext cx="156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BE15D01-F0E8-4DCC-8945-EB37E0D2BDF8}"/>
                    </a:ext>
                  </a:extLst>
                </p14:cNvPr>
                <p14:cNvContentPartPr/>
                <p14:nvPr/>
              </p14:nvContentPartPr>
              <p14:xfrm>
                <a:off x="1949912" y="5361918"/>
                <a:ext cx="93240" cy="104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BE15D01-F0E8-4DCC-8945-EB37E0D2BD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2272" y="5343918"/>
                  <a:ext cx="128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DF3B219-EF68-44A0-8204-551AAC1F61F4}"/>
                    </a:ext>
                  </a:extLst>
                </p14:cNvPr>
                <p14:cNvContentPartPr/>
                <p14:nvPr/>
              </p14:nvContentPartPr>
              <p14:xfrm>
                <a:off x="2072312" y="5344998"/>
                <a:ext cx="185400" cy="1015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DF3B219-EF68-44A0-8204-551AAC1F61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4347" y="5326998"/>
                  <a:ext cx="220971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B3253593-CFD1-485A-928D-EE13B4C607E8}"/>
                    </a:ext>
                  </a:extLst>
                </p14:cNvPr>
                <p14:cNvContentPartPr/>
                <p14:nvPr/>
              </p14:nvContentPartPr>
              <p14:xfrm>
                <a:off x="2214872" y="5327718"/>
                <a:ext cx="328320" cy="1047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B3253593-CFD1-485A-928D-EE13B4C607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96872" y="5309718"/>
                  <a:ext cx="363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37129683-49D4-4CCE-AF1B-B1531EAE6177}"/>
                    </a:ext>
                  </a:extLst>
                </p14:cNvPr>
                <p14:cNvContentPartPr/>
                <p14:nvPr/>
              </p14:nvContentPartPr>
              <p14:xfrm>
                <a:off x="2021192" y="5243838"/>
                <a:ext cx="20880" cy="176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37129683-49D4-4CCE-AF1B-B1531EAE61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3552" y="5225838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86BB24C-6E35-4854-AA34-BE56DB38BB01}"/>
                    </a:ext>
                  </a:extLst>
                </p14:cNvPr>
                <p14:cNvContentPartPr/>
                <p14:nvPr/>
              </p14:nvContentPartPr>
              <p14:xfrm>
                <a:off x="2714912" y="5339598"/>
                <a:ext cx="7200" cy="115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86BB24C-6E35-4854-AA34-BE56DB38BB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96912" y="5321598"/>
                  <a:ext cx="42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7CDF7833-A671-4761-AF7E-370145774361}"/>
                    </a:ext>
                  </a:extLst>
                </p14:cNvPr>
                <p14:cNvContentPartPr/>
                <p14:nvPr/>
              </p14:nvContentPartPr>
              <p14:xfrm>
                <a:off x="2773592" y="5527878"/>
                <a:ext cx="8280" cy="64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7CDF7833-A671-4761-AF7E-3701457743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55592" y="5509878"/>
                  <a:ext cx="43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DEF7DC2-5311-4DCC-BE2D-9DB47805E717}"/>
                    </a:ext>
                  </a:extLst>
                </p14:cNvPr>
                <p14:cNvContentPartPr/>
                <p14:nvPr/>
              </p14:nvContentPartPr>
              <p14:xfrm>
                <a:off x="2970512" y="5223678"/>
                <a:ext cx="476640" cy="159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DEF7DC2-5311-4DCC-BE2D-9DB47805E7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52512" y="5206038"/>
                  <a:ext cx="5122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16F12AA8-9CF4-42A9-A39A-A04940C29C10}"/>
              </a:ext>
            </a:extLst>
          </p:cNvPr>
          <p:cNvGrpSpPr/>
          <p:nvPr/>
        </p:nvGrpSpPr>
        <p:grpSpPr>
          <a:xfrm>
            <a:off x="512" y="4642998"/>
            <a:ext cx="761400" cy="840240"/>
            <a:chOff x="512" y="4642998"/>
            <a:chExt cx="76140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893FBDF-764D-45B5-885A-3472DEA026ED}"/>
                    </a:ext>
                  </a:extLst>
                </p14:cNvPr>
                <p14:cNvContentPartPr/>
                <p14:nvPr/>
              </p14:nvContentPartPr>
              <p14:xfrm>
                <a:off x="387872" y="4814358"/>
                <a:ext cx="129960" cy="3564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893FBDF-764D-45B5-885A-3472DEA026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9872" y="4796718"/>
                  <a:ext cx="1656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EBE42BD-1AF8-4594-AE3D-C2AD0BAF35A8}"/>
                    </a:ext>
                  </a:extLst>
                </p14:cNvPr>
                <p14:cNvContentPartPr/>
                <p14:nvPr/>
              </p14:nvContentPartPr>
              <p14:xfrm>
                <a:off x="409472" y="5163198"/>
                <a:ext cx="194040" cy="62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EBE42BD-1AF8-4594-AE3D-C2AD0BAF35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472" y="5145558"/>
                  <a:ext cx="229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974A818B-0224-462A-86DE-3DCB75A15C32}"/>
                    </a:ext>
                  </a:extLst>
                </p14:cNvPr>
                <p14:cNvContentPartPr/>
                <p14:nvPr/>
              </p14:nvContentPartPr>
              <p14:xfrm>
                <a:off x="512" y="4642998"/>
                <a:ext cx="761400" cy="840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974A818B-0224-462A-86DE-3DCB75A15C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-17488" y="4624998"/>
                  <a:ext cx="797040" cy="87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05DA5A2-BF06-4B1E-ACB0-0CB1085D80A7}"/>
              </a:ext>
            </a:extLst>
          </p:cNvPr>
          <p:cNvGrpSpPr/>
          <p:nvPr/>
        </p:nvGrpSpPr>
        <p:grpSpPr>
          <a:xfrm>
            <a:off x="4066352" y="2566158"/>
            <a:ext cx="1087560" cy="831600"/>
            <a:chOff x="4066352" y="2566158"/>
            <a:chExt cx="108756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C3ADD46D-2DEA-4A5B-8104-F303A7CABAC6}"/>
                    </a:ext>
                  </a:extLst>
                </p14:cNvPr>
                <p14:cNvContentPartPr/>
                <p14:nvPr/>
              </p14:nvContentPartPr>
              <p14:xfrm>
                <a:off x="4066352" y="2674518"/>
                <a:ext cx="264960" cy="36828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C3ADD46D-2DEA-4A5B-8104-F303A7CABAC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57712" y="2665878"/>
                  <a:ext cx="282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B7F40D6E-FA51-4E7B-B1C4-73119DF1D1E1}"/>
                    </a:ext>
                  </a:extLst>
                </p14:cNvPr>
                <p14:cNvContentPartPr/>
                <p14:nvPr/>
              </p14:nvContentPartPr>
              <p14:xfrm>
                <a:off x="4486112" y="2607198"/>
                <a:ext cx="221760" cy="2394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B7F40D6E-FA51-4E7B-B1C4-73119DF1D1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77472" y="2598198"/>
                  <a:ext cx="239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70D7B89-039F-4B2A-8CE8-50E2D713FF31}"/>
                    </a:ext>
                  </a:extLst>
                </p14:cNvPr>
                <p14:cNvContentPartPr/>
                <p14:nvPr/>
              </p14:nvContentPartPr>
              <p14:xfrm>
                <a:off x="4973912" y="2571198"/>
                <a:ext cx="37800" cy="2037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70D7B89-039F-4B2A-8CE8-50E2D713FF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64912" y="2562558"/>
                  <a:ext cx="55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5812F67-FE67-4549-B8A4-F75B8BF12E42}"/>
                    </a:ext>
                  </a:extLst>
                </p14:cNvPr>
                <p14:cNvContentPartPr/>
                <p14:nvPr/>
              </p14:nvContentPartPr>
              <p14:xfrm>
                <a:off x="4874192" y="2566158"/>
                <a:ext cx="262440" cy="493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5812F67-FE67-4549-B8A4-F75B8BF12E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65552" y="2557518"/>
                  <a:ext cx="280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64BD53E-FCBB-4E06-9112-4A2810B3D765}"/>
                    </a:ext>
                  </a:extLst>
                </p14:cNvPr>
                <p14:cNvContentPartPr/>
                <p14:nvPr/>
              </p14:nvContentPartPr>
              <p14:xfrm>
                <a:off x="4564232" y="3040638"/>
                <a:ext cx="203760" cy="3218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64BD53E-FCBB-4E06-9112-4A2810B3D7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55232" y="3031638"/>
                  <a:ext cx="221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2C74896-2973-43FE-BD76-06B59C346C4F}"/>
                    </a:ext>
                  </a:extLst>
                </p14:cNvPr>
                <p14:cNvContentPartPr/>
                <p14:nvPr/>
              </p14:nvContentPartPr>
              <p14:xfrm>
                <a:off x="4985072" y="3142878"/>
                <a:ext cx="54000" cy="2548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2C74896-2973-43FE-BD76-06B59C346C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6432" y="3133878"/>
                  <a:ext cx="71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04CCE35-1339-4D60-9ACF-F27F5BA46A64}"/>
                    </a:ext>
                  </a:extLst>
                </p14:cNvPr>
                <p14:cNvContentPartPr/>
                <p14:nvPr/>
              </p14:nvContentPartPr>
              <p14:xfrm>
                <a:off x="4964552" y="3099678"/>
                <a:ext cx="181080" cy="208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04CCE35-1339-4D60-9ACF-F27F5BA46A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5912" y="3090678"/>
                  <a:ext cx="198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2E30338-2021-4037-80BE-9EC1B709B637}"/>
                    </a:ext>
                  </a:extLst>
                </p14:cNvPr>
                <p14:cNvContentPartPr/>
                <p14:nvPr/>
              </p14:nvContentPartPr>
              <p14:xfrm>
                <a:off x="4951232" y="3241518"/>
                <a:ext cx="202680" cy="75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2E30338-2021-4037-80BE-9EC1B709B6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2232" y="3232518"/>
                  <a:ext cx="2203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D55790A-D5EB-4092-BCD2-F1CD5651B01A}"/>
              </a:ext>
            </a:extLst>
          </p:cNvPr>
          <p:cNvGrpSpPr/>
          <p:nvPr/>
        </p:nvGrpSpPr>
        <p:grpSpPr>
          <a:xfrm>
            <a:off x="1301912" y="3269598"/>
            <a:ext cx="467640" cy="518400"/>
            <a:chOff x="1301912" y="3269598"/>
            <a:chExt cx="46764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17B151E-BE63-4086-BC85-B5D79CA821EA}"/>
                    </a:ext>
                  </a:extLst>
                </p14:cNvPr>
                <p14:cNvContentPartPr/>
                <p14:nvPr/>
              </p14:nvContentPartPr>
              <p14:xfrm>
                <a:off x="1301912" y="3269598"/>
                <a:ext cx="353160" cy="4035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17B151E-BE63-4086-BC85-B5D79CA821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92912" y="3260958"/>
                  <a:ext cx="3708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6813C9A-1FF5-4440-B29B-69F9C7AA9B95}"/>
                    </a:ext>
                  </a:extLst>
                </p14:cNvPr>
                <p14:cNvContentPartPr/>
                <p14:nvPr/>
              </p14:nvContentPartPr>
              <p14:xfrm>
                <a:off x="1611872" y="3478398"/>
                <a:ext cx="157680" cy="3096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6813C9A-1FF5-4440-B29B-69F9C7AA9B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02872" y="3469398"/>
                  <a:ext cx="17532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C66F07B-3CB1-4363-9276-5590B8CE1901}"/>
                  </a:ext>
                </a:extLst>
              </p14:cNvPr>
              <p14:cNvContentPartPr/>
              <p14:nvPr/>
            </p14:nvContentPartPr>
            <p14:xfrm>
              <a:off x="465992" y="3673158"/>
              <a:ext cx="743760" cy="141624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C66F07B-3CB1-4363-9276-5590B8CE19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8352" y="3655158"/>
                <a:ext cx="779400" cy="145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65B29E3-A0BF-4DBD-8404-F1737F34BDF6}"/>
              </a:ext>
            </a:extLst>
          </p:cNvPr>
          <p:cNvGrpSpPr/>
          <p:nvPr/>
        </p:nvGrpSpPr>
        <p:grpSpPr>
          <a:xfrm>
            <a:off x="94112" y="2335398"/>
            <a:ext cx="1704960" cy="1008000"/>
            <a:chOff x="94112" y="2335398"/>
            <a:chExt cx="1704960" cy="10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917D3F1-8906-4900-BD01-56869D39CE3E}"/>
                    </a:ext>
                  </a:extLst>
                </p14:cNvPr>
                <p14:cNvContentPartPr/>
                <p14:nvPr/>
              </p14:nvContentPartPr>
              <p14:xfrm>
                <a:off x="94112" y="2832918"/>
                <a:ext cx="146880" cy="3319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917D3F1-8906-4900-BD01-56869D39CE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112" y="2814918"/>
                  <a:ext cx="182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BE8120A1-E88A-47F1-8E70-99FFD1DF53AD}"/>
                    </a:ext>
                  </a:extLst>
                </p14:cNvPr>
                <p14:cNvContentPartPr/>
                <p14:nvPr/>
              </p14:nvContentPartPr>
              <p14:xfrm>
                <a:off x="335672" y="2790438"/>
                <a:ext cx="132120" cy="2019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BE8120A1-E88A-47F1-8E70-99FFD1DF53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8032" y="2772798"/>
                  <a:ext cx="167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0BD130CE-A471-42A8-AA5A-6CCA75C19574}"/>
                    </a:ext>
                  </a:extLst>
                </p14:cNvPr>
                <p14:cNvContentPartPr/>
                <p14:nvPr/>
              </p14:nvContentPartPr>
              <p14:xfrm>
                <a:off x="537272" y="2706198"/>
                <a:ext cx="106920" cy="1929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0BD130CE-A471-42A8-AA5A-6CCA75C195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9272" y="2688558"/>
                  <a:ext cx="142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6475F85-CA64-49F0-81B2-73A0540083FD}"/>
                    </a:ext>
                  </a:extLst>
                </p14:cNvPr>
                <p14:cNvContentPartPr/>
                <p14:nvPr/>
              </p14:nvContentPartPr>
              <p14:xfrm>
                <a:off x="644552" y="2572278"/>
                <a:ext cx="471600" cy="2685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6475F85-CA64-49F0-81B2-73A0540083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6912" y="2554638"/>
                  <a:ext cx="5072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67BB698A-1400-4093-88ED-183534AA5A25}"/>
                    </a:ext>
                  </a:extLst>
                </p14:cNvPr>
                <p14:cNvContentPartPr/>
                <p14:nvPr/>
              </p14:nvContentPartPr>
              <p14:xfrm>
                <a:off x="1061072" y="2419638"/>
                <a:ext cx="133920" cy="1609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67BB698A-1400-4093-88ED-183534AA5A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3072" y="2401638"/>
                  <a:ext cx="169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F4037C7C-9FCF-49AB-B88B-924F386A5F55}"/>
                    </a:ext>
                  </a:extLst>
                </p14:cNvPr>
                <p14:cNvContentPartPr/>
                <p14:nvPr/>
              </p14:nvContentPartPr>
              <p14:xfrm>
                <a:off x="1202192" y="2335398"/>
                <a:ext cx="338760" cy="2192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F4037C7C-9FCF-49AB-B88B-924F386A5F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4552" y="2317398"/>
                  <a:ext cx="374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4EC4673-45CC-4987-A552-ACE673DEE355}"/>
                    </a:ext>
                  </a:extLst>
                </p14:cNvPr>
                <p14:cNvContentPartPr/>
                <p14:nvPr/>
              </p14:nvContentPartPr>
              <p14:xfrm>
                <a:off x="424952" y="3085638"/>
                <a:ext cx="57240" cy="2577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4EC4673-45CC-4987-A552-ACE673DEE3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6952" y="3067998"/>
                  <a:ext cx="92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C7F3B0F-3729-49D0-8510-C19685ABBA89}"/>
                    </a:ext>
                  </a:extLst>
                </p14:cNvPr>
                <p14:cNvContentPartPr/>
                <p14:nvPr/>
              </p14:nvContentPartPr>
              <p14:xfrm>
                <a:off x="563192" y="2979438"/>
                <a:ext cx="237240" cy="1767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C7F3B0F-3729-49D0-8510-C19685ABBA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5192" y="2961438"/>
                  <a:ext cx="272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EB1C9CF-AC77-4F6C-9AF9-020A966EDBE4}"/>
                    </a:ext>
                  </a:extLst>
                </p14:cNvPr>
                <p14:cNvContentPartPr/>
                <p14:nvPr/>
              </p14:nvContentPartPr>
              <p14:xfrm>
                <a:off x="788192" y="2916438"/>
                <a:ext cx="109800" cy="1724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EB1C9CF-AC77-4F6C-9AF9-020A966EDB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0552" y="2898798"/>
                  <a:ext cx="145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02FEF36A-AACF-47DB-BB35-0CBB7B8FF50E}"/>
                    </a:ext>
                  </a:extLst>
                </p14:cNvPr>
                <p14:cNvContentPartPr/>
                <p14:nvPr/>
              </p14:nvContentPartPr>
              <p14:xfrm>
                <a:off x="942272" y="2897718"/>
                <a:ext cx="76680" cy="1177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02FEF36A-AACF-47DB-BB35-0CBB7B8FF5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4272" y="2880078"/>
                  <a:ext cx="112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1121BC40-97CD-4222-AC94-D6DE040015B3}"/>
                    </a:ext>
                  </a:extLst>
                </p14:cNvPr>
                <p14:cNvContentPartPr/>
                <p14:nvPr/>
              </p14:nvContentPartPr>
              <p14:xfrm>
                <a:off x="1038032" y="2836878"/>
                <a:ext cx="162360" cy="1407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1121BC40-97CD-4222-AC94-D6DE040015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0392" y="2819238"/>
                  <a:ext cx="19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3F3CE8B-E99C-4B3B-8DD3-A99BD59252F0}"/>
                    </a:ext>
                  </a:extLst>
                </p14:cNvPr>
                <p14:cNvContentPartPr/>
                <p14:nvPr/>
              </p14:nvContentPartPr>
              <p14:xfrm>
                <a:off x="1171592" y="2797278"/>
                <a:ext cx="87480" cy="9468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3F3CE8B-E99C-4B3B-8DD3-A99BD59252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3952" y="2779638"/>
                  <a:ext cx="123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897DFE8C-6E3C-4BF6-8541-FF55A1A285DD}"/>
                    </a:ext>
                  </a:extLst>
                </p14:cNvPr>
                <p14:cNvContentPartPr/>
                <p14:nvPr/>
              </p14:nvContentPartPr>
              <p14:xfrm>
                <a:off x="1209032" y="2775318"/>
                <a:ext cx="101160" cy="712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897DFE8C-6E3C-4BF6-8541-FF55A1A285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1392" y="2757318"/>
                  <a:ext cx="136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114217BB-537A-45E1-827E-51F00A733FC9}"/>
                    </a:ext>
                  </a:extLst>
                </p14:cNvPr>
                <p14:cNvContentPartPr/>
                <p14:nvPr/>
              </p14:nvContentPartPr>
              <p14:xfrm>
                <a:off x="1351592" y="2719878"/>
                <a:ext cx="68400" cy="820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114217BB-537A-45E1-827E-51F00A733F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33952" y="2702238"/>
                  <a:ext cx="104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9C5A2045-6A19-4775-8212-B18B4F4AFFF4}"/>
                    </a:ext>
                  </a:extLst>
                </p14:cNvPr>
                <p14:cNvContentPartPr/>
                <p14:nvPr/>
              </p14:nvContentPartPr>
              <p14:xfrm>
                <a:off x="1387952" y="2640318"/>
                <a:ext cx="411120" cy="1393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9C5A2045-6A19-4775-8212-B18B4F4AFF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69952" y="2622318"/>
                  <a:ext cx="4467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E4CB1EAC-B9EA-460B-9978-896599E96CC0}"/>
              </a:ext>
            </a:extLst>
          </p:cNvPr>
          <p:cNvGrpSpPr/>
          <p:nvPr/>
        </p:nvGrpSpPr>
        <p:grpSpPr>
          <a:xfrm>
            <a:off x="4791752" y="4966278"/>
            <a:ext cx="1940400" cy="1659240"/>
            <a:chOff x="4791752" y="4966278"/>
            <a:chExt cx="1940400" cy="16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C7F5E94A-A0D7-4B2B-9AF9-708802416F51}"/>
                    </a:ext>
                  </a:extLst>
                </p14:cNvPr>
                <p14:cNvContentPartPr/>
                <p14:nvPr/>
              </p14:nvContentPartPr>
              <p14:xfrm>
                <a:off x="4899752" y="5192358"/>
                <a:ext cx="168120" cy="5403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C7F5E94A-A0D7-4B2B-9AF9-708802416F5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81752" y="5174358"/>
                  <a:ext cx="2037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300409C-42B3-4A43-9362-B84C10006811}"/>
                    </a:ext>
                  </a:extLst>
                </p14:cNvPr>
                <p14:cNvContentPartPr/>
                <p14:nvPr/>
              </p14:nvContentPartPr>
              <p14:xfrm>
                <a:off x="5484032" y="4966278"/>
                <a:ext cx="189360" cy="13219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300409C-42B3-4A43-9362-B84C100068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66032" y="4948638"/>
                  <a:ext cx="22500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B59E859C-C900-4F80-A1E6-41CE39AA16B2}"/>
                    </a:ext>
                  </a:extLst>
                </p14:cNvPr>
                <p14:cNvContentPartPr/>
                <p14:nvPr/>
              </p14:nvContentPartPr>
              <p14:xfrm>
                <a:off x="5736752" y="5263998"/>
                <a:ext cx="343800" cy="889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B59E859C-C900-4F80-A1E6-41CE39AA16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18752" y="5246358"/>
                  <a:ext cx="37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83CD2BE-2C52-42D5-B3B2-1C28B834C87A}"/>
                    </a:ext>
                  </a:extLst>
                </p14:cNvPr>
                <p14:cNvContentPartPr/>
                <p14:nvPr/>
              </p14:nvContentPartPr>
              <p14:xfrm>
                <a:off x="6308432" y="5101998"/>
                <a:ext cx="218160" cy="3560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83CD2BE-2C52-42D5-B3B2-1C28B834C8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90432" y="5083998"/>
                  <a:ext cx="253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0995F972-F0A1-4406-A512-847260AF68E9}"/>
                    </a:ext>
                  </a:extLst>
                </p14:cNvPr>
                <p14:cNvContentPartPr/>
                <p14:nvPr/>
              </p14:nvContentPartPr>
              <p14:xfrm>
                <a:off x="4809752" y="5539038"/>
                <a:ext cx="1922400" cy="2437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0995F972-F0A1-4406-A512-847260AF68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1752" y="5521038"/>
                  <a:ext cx="1958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CA9B4220-580B-423C-89A9-EB42A9197C3B}"/>
                    </a:ext>
                  </a:extLst>
                </p14:cNvPr>
                <p14:cNvContentPartPr/>
                <p14:nvPr/>
              </p14:nvContentPartPr>
              <p14:xfrm>
                <a:off x="4994792" y="5929278"/>
                <a:ext cx="32400" cy="1832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CA9B4220-580B-423C-89A9-EB42A9197C3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76792" y="5911638"/>
                  <a:ext cx="68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DF6B1A0-59F9-48EB-AE73-CB5DEEF23FF8}"/>
                    </a:ext>
                  </a:extLst>
                </p14:cNvPr>
                <p14:cNvContentPartPr/>
                <p14:nvPr/>
              </p14:nvContentPartPr>
              <p14:xfrm>
                <a:off x="4791752" y="5915958"/>
                <a:ext cx="334440" cy="684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DF6B1A0-59F9-48EB-AE73-CB5DEEF23F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3752" y="5898318"/>
                  <a:ext cx="370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EA34690B-E845-49AE-B20B-A56F97BE7113}"/>
                    </a:ext>
                  </a:extLst>
                </p14:cNvPr>
                <p14:cNvContentPartPr/>
                <p14:nvPr/>
              </p14:nvContentPartPr>
              <p14:xfrm>
                <a:off x="5009552" y="6418158"/>
                <a:ext cx="52920" cy="2073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EA34690B-E845-49AE-B20B-A56F97BE71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91552" y="6400518"/>
                  <a:ext cx="88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804855F-B43C-403A-B088-A6B3398060D2}"/>
                    </a:ext>
                  </a:extLst>
                </p14:cNvPr>
                <p14:cNvContentPartPr/>
                <p14:nvPr/>
              </p14:nvContentPartPr>
              <p14:xfrm>
                <a:off x="4956632" y="6321318"/>
                <a:ext cx="193320" cy="457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804855F-B43C-403A-B088-A6B3398060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38992" y="6303318"/>
                  <a:ext cx="228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5243622A-68F0-4188-B3A0-E9D9CDC123FE}"/>
                    </a:ext>
                  </a:extLst>
                </p14:cNvPr>
                <p14:cNvContentPartPr/>
                <p14:nvPr/>
              </p14:nvContentPartPr>
              <p14:xfrm>
                <a:off x="4887872" y="6451278"/>
                <a:ext cx="228600" cy="4320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5243622A-68F0-4188-B3A0-E9D9CDC123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69872" y="6433278"/>
                  <a:ext cx="264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CBCC70D-CB1F-407E-83AB-0D7781BCCEBA}"/>
                    </a:ext>
                  </a:extLst>
                </p14:cNvPr>
                <p14:cNvContentPartPr/>
                <p14:nvPr/>
              </p14:nvContentPartPr>
              <p14:xfrm>
                <a:off x="6100352" y="5811918"/>
                <a:ext cx="33120" cy="17100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CBCC70D-CB1F-407E-83AB-0D7781BCCE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82712" y="5793918"/>
                  <a:ext cx="68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2290873-10AD-43A8-9F3C-78686C50EAA3}"/>
                    </a:ext>
                  </a:extLst>
                </p14:cNvPr>
                <p14:cNvContentPartPr/>
                <p14:nvPr/>
              </p14:nvContentPartPr>
              <p14:xfrm>
                <a:off x="6052832" y="5776998"/>
                <a:ext cx="160560" cy="190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2290873-10AD-43A8-9F3C-78686C50EA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35192" y="5758998"/>
                  <a:ext cx="196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855BA1A4-4B15-4362-8A82-8AC15F506978}"/>
                    </a:ext>
                  </a:extLst>
                </p14:cNvPr>
                <p14:cNvContentPartPr/>
                <p14:nvPr/>
              </p14:nvContentPartPr>
              <p14:xfrm>
                <a:off x="5934032" y="5957358"/>
                <a:ext cx="337680" cy="6768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855BA1A4-4B15-4362-8A82-8AC15F5069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16392" y="5939718"/>
                  <a:ext cx="373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4DE97EC-C767-4515-9FC8-D768776A38C4}"/>
                    </a:ext>
                  </a:extLst>
                </p14:cNvPr>
                <p14:cNvContentPartPr/>
                <p14:nvPr/>
              </p14:nvContentPartPr>
              <p14:xfrm>
                <a:off x="6099272" y="5729838"/>
                <a:ext cx="144360" cy="438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4DE97EC-C767-4515-9FC8-D768776A38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81632" y="5712198"/>
                  <a:ext cx="1800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4418F43F-F5CE-4148-8519-56953B5A7359}"/>
                    </a:ext>
                  </a:extLst>
                </p14:cNvPr>
                <p14:cNvContentPartPr/>
                <p14:nvPr/>
              </p14:nvContentPartPr>
              <p14:xfrm>
                <a:off x="6097112" y="5985078"/>
                <a:ext cx="128160" cy="216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4418F43F-F5CE-4148-8519-56953B5A735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79112" y="5967078"/>
                  <a:ext cx="1638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9C95A28B-1E6A-467D-AE7A-D876B1A38ACE}"/>
              </a:ext>
            </a:extLst>
          </p:cNvPr>
          <p:cNvGrpSpPr/>
          <p:nvPr/>
        </p:nvGrpSpPr>
        <p:grpSpPr>
          <a:xfrm>
            <a:off x="6018272" y="6328878"/>
            <a:ext cx="308880" cy="271800"/>
            <a:chOff x="6018272" y="6328878"/>
            <a:chExt cx="30888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E5904839-7E84-4023-8676-0F88C8668A90}"/>
                    </a:ext>
                  </a:extLst>
                </p14:cNvPr>
                <p14:cNvContentPartPr/>
                <p14:nvPr/>
              </p14:nvContentPartPr>
              <p14:xfrm>
                <a:off x="6136712" y="6388998"/>
                <a:ext cx="73800" cy="2116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E5904839-7E84-4023-8676-0F88C8668A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18712" y="6371358"/>
                  <a:ext cx="109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C1302B75-E76A-45D7-BA5C-5CD841589DA8}"/>
                    </a:ext>
                  </a:extLst>
                </p14:cNvPr>
                <p14:cNvContentPartPr/>
                <p14:nvPr/>
              </p14:nvContentPartPr>
              <p14:xfrm>
                <a:off x="6018272" y="6328878"/>
                <a:ext cx="308880" cy="1584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C1302B75-E76A-45D7-BA5C-5CD841589D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00272" y="6311238"/>
                  <a:ext cx="344520" cy="5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0101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531</Words>
  <Application>Microsoft Office PowerPoint</Application>
  <PresentationFormat>Широкоэкранный</PresentationFormat>
  <Paragraphs>101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Helvetica</vt:lpstr>
      <vt:lpstr>MathJax_Math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Prova Prova</dc:creator>
  <cp:lastModifiedBy>Prova Prova</cp:lastModifiedBy>
  <cp:revision>57</cp:revision>
  <dcterms:created xsi:type="dcterms:W3CDTF">2020-07-31T11:57:33Z</dcterms:created>
  <dcterms:modified xsi:type="dcterms:W3CDTF">2020-10-13T16:03:44Z</dcterms:modified>
</cp:coreProperties>
</file>