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80" autoAdjust="0"/>
    <p:restoredTop sz="94660"/>
  </p:normalViewPr>
  <p:slideViewPr>
    <p:cSldViewPr snapToGrid="0">
      <p:cViewPr varScale="1">
        <p:scale>
          <a:sx n="38" d="100"/>
          <a:sy n="38" d="100"/>
        </p:scale>
        <p:origin x="28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94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93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7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14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9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1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A119A-9414-44B2-9670-6F91A23FFF43}" type="datetimeFigureOut">
              <a:rPr lang="ko-KR" altLang="en-US" smtClean="0"/>
              <a:t>2020-03-25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F5AA-C418-4D59-9C17-B091604A3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2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/>
          <p:cNvCxnSpPr/>
          <p:nvPr/>
        </p:nvCxnSpPr>
        <p:spPr>
          <a:xfrm flipH="1">
            <a:off x="1095976" y="1086604"/>
            <a:ext cx="1" cy="879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2443" y="255607"/>
            <a:ext cx="32395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External </a:t>
            </a:r>
            <a:r>
              <a:rPr lang="en-US" altLang="ko-KR" sz="2400" b="1" dirty="0" err="1" smtClean="0"/>
              <a:t>Interrupt_Init</a:t>
            </a:r>
            <a:r>
              <a:rPr lang="en-US" altLang="ko-KR" sz="2400" b="1" dirty="0" smtClean="0"/>
              <a:t>()</a:t>
            </a:r>
          </a:p>
          <a:p>
            <a:r>
              <a:rPr lang="en-US" altLang="ko-KR" sz="2400" dirty="0" smtClean="0"/>
              <a:t>- Set falling edge</a:t>
            </a:r>
            <a:endParaRPr lang="ko-KR" altLang="en-US" sz="2400"/>
          </a:p>
        </p:txBody>
      </p:sp>
      <p:sp>
        <p:nvSpPr>
          <p:cNvPr id="78" name="TextBox 77"/>
          <p:cNvSpPr txBox="1"/>
          <p:nvPr/>
        </p:nvSpPr>
        <p:spPr>
          <a:xfrm>
            <a:off x="402443" y="1983714"/>
            <a:ext cx="72242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Timer_CaptureMode_Init</a:t>
            </a:r>
            <a:r>
              <a:rPr lang="en-US" altLang="ko-KR" sz="2400" b="1" dirty="0" smtClean="0"/>
              <a:t>()</a:t>
            </a:r>
          </a:p>
          <a:p>
            <a:r>
              <a:rPr lang="en-US" altLang="ko-KR" sz="2400" dirty="0" smtClean="0"/>
              <a:t>- Capture Mode Enable</a:t>
            </a:r>
          </a:p>
          <a:p>
            <a:r>
              <a:rPr lang="en-US" altLang="ko-KR" sz="2400" dirty="0" smtClean="0"/>
              <a:t>- Set Timer Clock Source (Configure timer 1 clock period)</a:t>
            </a:r>
          </a:p>
          <a:p>
            <a:r>
              <a:rPr lang="en-US" altLang="ko-KR" sz="2400" dirty="0" smtClean="0"/>
              <a:t>- Real Period = 1 clock period * </a:t>
            </a:r>
            <a:r>
              <a:rPr lang="en-US" altLang="ko-KR" sz="2400" dirty="0"/>
              <a:t>c</a:t>
            </a:r>
            <a:r>
              <a:rPr lang="en-US" altLang="ko-KR" sz="2400" dirty="0" smtClean="0"/>
              <a:t>apture data</a:t>
            </a:r>
            <a:endParaRPr lang="ko-KR" alt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402443" y="7210310"/>
            <a:ext cx="9916497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# Sequence</a:t>
            </a:r>
          </a:p>
          <a:p>
            <a:r>
              <a:rPr lang="en-US" altLang="ko-KR" sz="2400" dirty="0" smtClean="0"/>
              <a:t>- IR signal is received at external interrupt pin.</a:t>
            </a:r>
          </a:p>
          <a:p>
            <a:r>
              <a:rPr lang="en-US" altLang="ko-KR" sz="2400" dirty="0" smtClean="0"/>
              <a:t>- When External Interrupt Flag is set, Capture data is loaded at register.</a:t>
            </a:r>
          </a:p>
          <a:p>
            <a:r>
              <a:rPr lang="en-US" altLang="ko-KR" sz="2400" dirty="0" smtClean="0"/>
              <a:t>- IR received signal is reverse of the IR transmitted signal.</a:t>
            </a:r>
          </a:p>
          <a:p>
            <a:r>
              <a:rPr lang="en-US" altLang="ko-KR" sz="2400" dirty="0"/>
              <a:t>  (Low output when there is a carrier and high output when there is no carrier 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02443" y="10182110"/>
            <a:ext cx="10587942" cy="5615420"/>
            <a:chOff x="613458" y="6935990"/>
            <a:chExt cx="10587942" cy="5615420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225" y="7533640"/>
              <a:ext cx="9201150" cy="76200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225" y="8519160"/>
              <a:ext cx="4807131" cy="161671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225" y="10379710"/>
              <a:ext cx="10544175" cy="21717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13458" y="6935990"/>
              <a:ext cx="38683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 smtClean="0"/>
                <a:t># NEC Format (Transmit side)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02443" y="4450484"/>
            <a:ext cx="1102609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IR_Rec_Init</a:t>
            </a:r>
            <a:r>
              <a:rPr lang="en-US" altLang="ko-KR" sz="2400" b="1" dirty="0" smtClean="0"/>
              <a:t>()</a:t>
            </a:r>
          </a:p>
          <a:p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IR_Data</a:t>
            </a:r>
            <a:r>
              <a:rPr lang="en-US" altLang="ko-KR" sz="2400" dirty="0" smtClean="0"/>
              <a:t> = 0;</a:t>
            </a:r>
          </a:p>
          <a:p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IR_DataCnt</a:t>
            </a:r>
            <a:r>
              <a:rPr lang="en-US" altLang="ko-KR" sz="2400" dirty="0" smtClean="0"/>
              <a:t> = 0;  // Total 32bit = Custom(8bit)+</a:t>
            </a:r>
            <a:r>
              <a:rPr lang="en-US" altLang="ko-KR" sz="2400" dirty="0" err="1" smtClean="0"/>
              <a:t>bCustom</a:t>
            </a:r>
            <a:r>
              <a:rPr lang="en-US" altLang="ko-KR" sz="2400" dirty="0" smtClean="0"/>
              <a:t>(8bit)+Data(8bit)+</a:t>
            </a:r>
            <a:r>
              <a:rPr lang="en-US" altLang="ko-KR" sz="2400" dirty="0" err="1" smtClean="0"/>
              <a:t>bData</a:t>
            </a:r>
            <a:r>
              <a:rPr lang="en-US" altLang="ko-KR" sz="2400" dirty="0" smtClean="0"/>
              <a:t>(8bit)</a:t>
            </a:r>
          </a:p>
          <a:p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IR_LeadOn</a:t>
            </a:r>
            <a:r>
              <a:rPr lang="en-US" altLang="ko-KR" sz="2400" dirty="0" smtClean="0"/>
              <a:t> = 0;  // When detect lead signal, it is changed ‘1’</a:t>
            </a:r>
            <a:endParaRPr lang="ko-KR" altLang="en-US" sz="240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1095976" y="3555484"/>
            <a:ext cx="1" cy="879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3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412830" y="802849"/>
            <a:ext cx="11565810" cy="11815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2400" b="1" dirty="0" smtClean="0"/>
              <a:t>IR_Rec_Handler( )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29468" y="1677006"/>
            <a:ext cx="507927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Load timer capture data at timer buffer</a:t>
            </a:r>
          </a:p>
          <a:p>
            <a:r>
              <a:rPr lang="en-US" altLang="ko-KR" sz="2400" dirty="0" smtClean="0"/>
              <a:t>// </a:t>
            </a:r>
            <a:r>
              <a:rPr lang="en-US" altLang="ko-KR" sz="2400" dirty="0" err="1" smtClean="0">
                <a:solidFill>
                  <a:srgbClr val="0000FF"/>
                </a:solidFill>
              </a:rPr>
              <a:t>Timer_Buffer</a:t>
            </a:r>
            <a:r>
              <a:rPr lang="en-US" altLang="ko-KR" sz="2400" dirty="0" smtClean="0"/>
              <a:t> = </a:t>
            </a:r>
            <a:r>
              <a:rPr lang="en-US" altLang="ko-KR" sz="2400" dirty="0" err="1" smtClean="0"/>
              <a:t>TxCDR</a:t>
            </a:r>
            <a:r>
              <a:rPr lang="en-US" altLang="ko-KR" sz="2400" dirty="0" smtClean="0"/>
              <a:t>;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12831" y="154007"/>
            <a:ext cx="474367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# External Interrupt Service Routine</a:t>
            </a:r>
            <a:endParaRPr lang="ko-KR" altLang="en-US" sz="2400"/>
          </a:p>
        </p:txBody>
      </p:sp>
      <p:sp>
        <p:nvSpPr>
          <p:cNvPr id="50" name="다이아몬드 49"/>
          <p:cNvSpPr/>
          <p:nvPr/>
        </p:nvSpPr>
        <p:spPr>
          <a:xfrm>
            <a:off x="767215" y="3975127"/>
            <a:ext cx="258590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fLeadOn</a:t>
            </a:r>
            <a:r>
              <a:rPr lang="en-US" altLang="ko-KR" sz="24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14228" y="6188046"/>
            <a:ext cx="2891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Shift </a:t>
            </a:r>
            <a:r>
              <a:rPr lang="en-US" altLang="ko-KR" sz="2400" dirty="0" err="1" smtClean="0"/>
              <a:t>IR_Data_bit</a:t>
            </a:r>
            <a:r>
              <a:rPr lang="en-US" altLang="ko-KR" sz="2400" dirty="0" smtClean="0"/>
              <a:t> &lt;&lt; 1</a:t>
            </a:r>
          </a:p>
        </p:txBody>
      </p:sp>
      <p:cxnSp>
        <p:nvCxnSpPr>
          <p:cNvPr id="53" name="직선 화살표 연결선 52"/>
          <p:cNvCxnSpPr>
            <a:stCxn id="50" idx="2"/>
            <a:endCxn id="51" idx="0"/>
          </p:cNvCxnSpPr>
          <p:nvPr/>
        </p:nvCxnSpPr>
        <p:spPr>
          <a:xfrm>
            <a:off x="2060169" y="5421962"/>
            <a:ext cx="0" cy="766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33976" y="5436852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cxnSp>
        <p:nvCxnSpPr>
          <p:cNvPr id="56" name="직선 화살표 연결선 55"/>
          <p:cNvCxnSpPr>
            <a:endCxn id="50" idx="0"/>
          </p:cNvCxnSpPr>
          <p:nvPr/>
        </p:nvCxnSpPr>
        <p:spPr>
          <a:xfrm flipH="1">
            <a:off x="2060169" y="2519680"/>
            <a:ext cx="7391" cy="1455447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다이아몬드 58"/>
          <p:cNvSpPr/>
          <p:nvPr/>
        </p:nvSpPr>
        <p:spPr>
          <a:xfrm>
            <a:off x="5888210" y="3975127"/>
            <a:ext cx="4993150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LeadMin</a:t>
            </a:r>
            <a:r>
              <a:rPr lang="en-US" altLang="ko-KR" sz="2400" dirty="0" smtClean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en-US" altLang="ko-KR" sz="2400" dirty="0" err="1" smtClean="0">
                <a:solidFill>
                  <a:srgbClr val="0000FF"/>
                </a:solidFill>
              </a:rPr>
              <a:t>Timer_Buffer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&lt;</a:t>
            </a:r>
            <a:r>
              <a:rPr lang="en-US" altLang="ko-KR" sz="2400" dirty="0" err="1" smtClean="0">
                <a:solidFill>
                  <a:schemeClr val="tx1"/>
                </a:solidFill>
              </a:rPr>
              <a:t>LeadMax</a:t>
            </a:r>
            <a:endParaRPr lang="en-US" altLang="ko-KR" sz="2400" dirty="0" smtClean="0">
              <a:solidFill>
                <a:schemeClr val="tx1"/>
              </a:solidFill>
            </a:endParaRPr>
          </a:p>
        </p:txBody>
      </p:sp>
      <p:cxnSp>
        <p:nvCxnSpPr>
          <p:cNvPr id="60" name="직선 화살표 연결선 59"/>
          <p:cNvCxnSpPr>
            <a:stCxn id="50" idx="3"/>
            <a:endCxn id="59" idx="1"/>
          </p:cNvCxnSpPr>
          <p:nvPr/>
        </p:nvCxnSpPr>
        <p:spPr>
          <a:xfrm>
            <a:off x="3353123" y="4698545"/>
            <a:ext cx="253508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085536" y="4187172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35803" y="6066126"/>
            <a:ext cx="17316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fLeadOn</a:t>
            </a:r>
            <a:r>
              <a:rPr lang="en-US" altLang="ko-KR" sz="2400" dirty="0" smtClean="0"/>
              <a:t> = 1</a:t>
            </a:r>
          </a:p>
          <a:p>
            <a:r>
              <a:rPr lang="en-US" altLang="ko-KR" sz="2400" dirty="0" err="1" smtClean="0"/>
              <a:t>fDataCnt</a:t>
            </a:r>
            <a:r>
              <a:rPr lang="en-US" altLang="ko-KR" sz="2400" dirty="0" smtClean="0"/>
              <a:t> = 0</a:t>
            </a:r>
          </a:p>
        </p:txBody>
      </p:sp>
      <p:cxnSp>
        <p:nvCxnSpPr>
          <p:cNvPr id="64" name="직선 화살표 연결선 136"/>
          <p:cNvCxnSpPr>
            <a:stCxn id="63" idx="3"/>
            <a:endCxn id="125" idx="3"/>
          </p:cNvCxnSpPr>
          <p:nvPr/>
        </p:nvCxnSpPr>
        <p:spPr>
          <a:xfrm flipH="1" flipV="1">
            <a:off x="5708744" y="2092505"/>
            <a:ext cx="3558687" cy="4389120"/>
          </a:xfrm>
          <a:prstGeom prst="bentConnector3">
            <a:avLst>
              <a:gd name="adj1" fmla="val -57814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9" idx="2"/>
            <a:endCxn id="63" idx="0"/>
          </p:cNvCxnSpPr>
          <p:nvPr/>
        </p:nvCxnSpPr>
        <p:spPr>
          <a:xfrm>
            <a:off x="8384785" y="5421962"/>
            <a:ext cx="16832" cy="644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8450016" y="5436852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cxnSp>
        <p:nvCxnSpPr>
          <p:cNvPr id="77" name="직선 화살표 연결선 76"/>
          <p:cNvCxnSpPr>
            <a:stCxn id="59" idx="0"/>
            <a:endCxn id="81" idx="2"/>
          </p:cNvCxnSpPr>
          <p:nvPr/>
        </p:nvCxnSpPr>
        <p:spPr>
          <a:xfrm flipV="1">
            <a:off x="8384785" y="3296911"/>
            <a:ext cx="1" cy="678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495247" y="2835246"/>
            <a:ext cx="17790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IR_Rec_Init</a:t>
            </a:r>
            <a:r>
              <a:rPr lang="en-US" altLang="ko-KR" sz="2400" dirty="0" smtClean="0"/>
              <a:t>()</a:t>
            </a:r>
          </a:p>
        </p:txBody>
      </p:sp>
      <p:cxnSp>
        <p:nvCxnSpPr>
          <p:cNvPr id="83" name="직선 화살표 연결선 82"/>
          <p:cNvCxnSpPr>
            <a:stCxn id="81" idx="0"/>
          </p:cNvCxnSpPr>
          <p:nvPr/>
        </p:nvCxnSpPr>
        <p:spPr>
          <a:xfrm flipV="1">
            <a:off x="8384786" y="2108191"/>
            <a:ext cx="0" cy="727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8389056" y="3455652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sp>
        <p:nvSpPr>
          <p:cNvPr id="98" name="다이아몬드 97"/>
          <p:cNvSpPr/>
          <p:nvPr/>
        </p:nvSpPr>
        <p:spPr>
          <a:xfrm>
            <a:off x="752330" y="9415807"/>
            <a:ext cx="4993150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Bit0Min&lt;</a:t>
            </a:r>
          </a:p>
          <a:p>
            <a:pPr algn="ctr"/>
            <a:r>
              <a:rPr lang="en-US" altLang="ko-KR" sz="2400" dirty="0" err="1" smtClean="0">
                <a:solidFill>
                  <a:srgbClr val="0000FF"/>
                </a:solidFill>
              </a:rPr>
              <a:t>Timer_Buffer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&lt;Bit0Max</a:t>
            </a:r>
          </a:p>
        </p:txBody>
      </p:sp>
      <p:sp>
        <p:nvSpPr>
          <p:cNvPr id="99" name="다이아몬드 98"/>
          <p:cNvSpPr/>
          <p:nvPr/>
        </p:nvSpPr>
        <p:spPr>
          <a:xfrm>
            <a:off x="752330" y="7449847"/>
            <a:ext cx="4993150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Bit1Min&lt;</a:t>
            </a:r>
          </a:p>
          <a:p>
            <a:pPr algn="ctr"/>
            <a:r>
              <a:rPr lang="en-US" altLang="ko-KR" sz="2400" dirty="0" err="1" smtClean="0">
                <a:solidFill>
                  <a:srgbClr val="0000FF"/>
                </a:solidFill>
              </a:rPr>
              <a:t>Timer_Buffer</a:t>
            </a:r>
            <a:endParaRPr lang="en-US" altLang="ko-KR" sz="2400" dirty="0" smtClean="0">
              <a:solidFill>
                <a:srgbClr val="0000FF"/>
              </a:solidFill>
            </a:endParaRPr>
          </a:p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&lt;Bit1Max</a:t>
            </a:r>
          </a:p>
        </p:txBody>
      </p:sp>
      <p:cxnSp>
        <p:nvCxnSpPr>
          <p:cNvPr id="100" name="직선 화살표 연결선 136"/>
          <p:cNvCxnSpPr>
            <a:stCxn id="51" idx="2"/>
            <a:endCxn id="99" idx="0"/>
          </p:cNvCxnSpPr>
          <p:nvPr/>
        </p:nvCxnSpPr>
        <p:spPr>
          <a:xfrm rot="16200000" flipH="1">
            <a:off x="2254469" y="6455411"/>
            <a:ext cx="800136" cy="118873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>
            <a:stCxn id="99" idx="2"/>
            <a:endCxn id="98" idx="0"/>
          </p:cNvCxnSpPr>
          <p:nvPr/>
        </p:nvCxnSpPr>
        <p:spPr>
          <a:xfrm>
            <a:off x="3248905" y="8896682"/>
            <a:ext cx="0" cy="5191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359367" y="11384886"/>
            <a:ext cx="17790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IR_Rec_Init</a:t>
            </a:r>
            <a:r>
              <a:rPr lang="en-US" altLang="ko-KR" sz="2400" dirty="0" smtClean="0"/>
              <a:t>()</a:t>
            </a:r>
          </a:p>
        </p:txBody>
      </p:sp>
      <p:cxnSp>
        <p:nvCxnSpPr>
          <p:cNvPr id="111" name="직선 화살표 연결선 110"/>
          <p:cNvCxnSpPr>
            <a:stCxn id="98" idx="2"/>
            <a:endCxn id="109" idx="0"/>
          </p:cNvCxnSpPr>
          <p:nvPr/>
        </p:nvCxnSpPr>
        <p:spPr>
          <a:xfrm>
            <a:off x="3248905" y="10862642"/>
            <a:ext cx="1" cy="522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7265056" y="7757766"/>
            <a:ext cx="223945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IR_Data_bit</a:t>
            </a:r>
            <a:r>
              <a:rPr lang="en-US" altLang="ko-KR" sz="2400" dirty="0" smtClean="0"/>
              <a:t> |= 1</a:t>
            </a:r>
          </a:p>
          <a:p>
            <a:r>
              <a:rPr lang="en-US" altLang="ko-KR" sz="2400" dirty="0" err="1" smtClean="0"/>
              <a:t>fDataCnt</a:t>
            </a:r>
            <a:r>
              <a:rPr lang="en-US" altLang="ko-KR" sz="2400" dirty="0" smtClean="0"/>
              <a:t> ++</a:t>
            </a:r>
          </a:p>
        </p:txBody>
      </p:sp>
      <p:cxnSp>
        <p:nvCxnSpPr>
          <p:cNvPr id="124" name="직선 화살표 연결선 123"/>
          <p:cNvCxnSpPr>
            <a:stCxn id="99" idx="3"/>
            <a:endCxn id="123" idx="1"/>
          </p:cNvCxnSpPr>
          <p:nvPr/>
        </p:nvCxnSpPr>
        <p:spPr>
          <a:xfrm>
            <a:off x="5745480" y="8173265"/>
            <a:ext cx="15195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553115" y="8775230"/>
            <a:ext cx="16633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fDataCnt</a:t>
            </a:r>
            <a:r>
              <a:rPr lang="en-US" altLang="ko-KR" sz="2400" dirty="0" smtClean="0"/>
              <a:t> ++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714726" y="7693915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849121" y="9661611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328605" y="8898069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328605" y="10842615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sp>
        <p:nvSpPr>
          <p:cNvPr id="144" name="다이아몬드 143"/>
          <p:cNvSpPr/>
          <p:nvPr/>
        </p:nvSpPr>
        <p:spPr>
          <a:xfrm>
            <a:off x="7091815" y="9994927"/>
            <a:ext cx="2585908" cy="14468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chemeClr val="tx1"/>
                </a:solidFill>
              </a:rPr>
              <a:t>fDataCnt</a:t>
            </a:r>
            <a:r>
              <a:rPr lang="en-US" altLang="ko-KR" sz="2400" dirty="0" smtClean="0">
                <a:solidFill>
                  <a:schemeClr val="tx1"/>
                </a:solidFill>
              </a:rPr>
              <a:t>==32</a:t>
            </a:r>
          </a:p>
        </p:txBody>
      </p:sp>
      <p:cxnSp>
        <p:nvCxnSpPr>
          <p:cNvPr id="146" name="직선 화살표 연결선 136"/>
          <p:cNvCxnSpPr>
            <a:stCxn id="98" idx="3"/>
            <a:endCxn id="126" idx="1"/>
          </p:cNvCxnSpPr>
          <p:nvPr/>
        </p:nvCxnSpPr>
        <p:spPr>
          <a:xfrm flipV="1">
            <a:off x="5745480" y="9006063"/>
            <a:ext cx="1807635" cy="113316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36"/>
          <p:cNvCxnSpPr>
            <a:stCxn id="144" idx="3"/>
          </p:cNvCxnSpPr>
          <p:nvPr/>
        </p:nvCxnSpPr>
        <p:spPr>
          <a:xfrm flipV="1">
            <a:off x="9677723" y="6568440"/>
            <a:ext cx="1630357" cy="4149905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36"/>
          <p:cNvCxnSpPr>
            <a:stCxn id="144" idx="2"/>
            <a:endCxn id="162" idx="1"/>
          </p:cNvCxnSpPr>
          <p:nvPr/>
        </p:nvCxnSpPr>
        <p:spPr>
          <a:xfrm rot="16200000" flipH="1">
            <a:off x="8873217" y="10953314"/>
            <a:ext cx="541503" cy="1518398"/>
          </a:xfrm>
          <a:prstGeom prst="bentConnector2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9903167" y="11567766"/>
            <a:ext cx="182614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IR_API_Run</a:t>
            </a:r>
            <a:r>
              <a:rPr lang="en-US" altLang="ko-KR" sz="2400" dirty="0" smtClean="0"/>
              <a:t>()</a:t>
            </a:r>
          </a:p>
          <a:p>
            <a:r>
              <a:rPr lang="en-US" altLang="ko-KR" sz="2400" dirty="0" err="1" smtClean="0"/>
              <a:t>IR_Rec_Init</a:t>
            </a:r>
            <a:r>
              <a:rPr lang="en-US" altLang="ko-KR" sz="2400" dirty="0" smtClean="0"/>
              <a:t>()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12830" y="12974529"/>
            <a:ext cx="11565810" cy="3017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altLang="ko-KR" sz="2400" b="1" dirty="0" err="1" smtClean="0"/>
              <a:t>IR_API_Run</a:t>
            </a:r>
            <a:r>
              <a:rPr lang="en-US" altLang="ko-KR" sz="2400" b="1" dirty="0" smtClean="0"/>
              <a:t>( )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629468" y="13686126"/>
            <a:ext cx="86221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ko-KR" sz="2400" dirty="0" smtClean="0"/>
              <a:t>Convert IR_Data to UserData</a:t>
            </a:r>
          </a:p>
          <a:p>
            <a:r>
              <a:rPr lang="pt-BR" altLang="ko-KR" sz="2400" dirty="0" smtClean="0"/>
              <a:t>// gu8CustomData </a:t>
            </a:r>
            <a:r>
              <a:rPr lang="pt-BR" altLang="ko-KR" sz="2400" dirty="0"/>
              <a:t>= (unsigned char)((gu32IR_Data &gt;&gt; 24) &amp; (0xFF));</a:t>
            </a:r>
          </a:p>
          <a:p>
            <a:r>
              <a:rPr lang="pt-BR" altLang="ko-KR" sz="2400" dirty="0" smtClean="0"/>
              <a:t>// gu8UserData </a:t>
            </a:r>
            <a:r>
              <a:rPr lang="pt-BR" altLang="ko-KR" sz="2400" dirty="0"/>
              <a:t>= (unsigned char)((gu32IR_Data &gt;&gt; 8) &amp; (0xFF));</a:t>
            </a:r>
            <a:endParaRPr lang="en-US" altLang="ko-KR" sz="2400" dirty="0" smtClean="0"/>
          </a:p>
        </p:txBody>
      </p:sp>
      <p:sp>
        <p:nvSpPr>
          <p:cNvPr id="167" name="TextBox 166"/>
          <p:cNvSpPr txBox="1"/>
          <p:nvPr/>
        </p:nvSpPr>
        <p:spPr>
          <a:xfrm>
            <a:off x="629468" y="15169486"/>
            <a:ext cx="77366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altLang="ko-KR" sz="2400" dirty="0" smtClean="0"/>
              <a:t>To use gu8CustomData and gu8UserData @ User Application</a:t>
            </a:r>
            <a:endParaRPr lang="en-US" altLang="ko-KR" sz="2400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9555206" y="10240731"/>
            <a:ext cx="5453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96966" y="11439611"/>
            <a:ext cx="58734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Yes</a:t>
            </a:r>
          </a:p>
        </p:txBody>
      </p:sp>
      <p:cxnSp>
        <p:nvCxnSpPr>
          <p:cNvPr id="49" name="직선 화살표 연결선 136"/>
          <p:cNvCxnSpPr>
            <a:stCxn id="123" idx="3"/>
            <a:endCxn id="144" idx="0"/>
          </p:cNvCxnSpPr>
          <p:nvPr/>
        </p:nvCxnSpPr>
        <p:spPr>
          <a:xfrm flipH="1">
            <a:off x="8384769" y="8173265"/>
            <a:ext cx="1119746" cy="1821662"/>
          </a:xfrm>
          <a:prstGeom prst="bentConnector4">
            <a:avLst>
              <a:gd name="adj1" fmla="val -77268"/>
              <a:gd name="adj2" fmla="val 76653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26" idx="2"/>
          </p:cNvCxnSpPr>
          <p:nvPr/>
        </p:nvCxnSpPr>
        <p:spPr>
          <a:xfrm>
            <a:off x="8384785" y="9236895"/>
            <a:ext cx="1025" cy="333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260</Words>
  <Application>Microsoft Office PowerPoint</Application>
  <PresentationFormat>사용자 지정</PresentationFormat>
  <Paragraphs>56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송효근</dc:creator>
  <cp:lastModifiedBy>송효근</cp:lastModifiedBy>
  <cp:revision>135</cp:revision>
  <dcterms:created xsi:type="dcterms:W3CDTF">2019-12-18T01:16:31Z</dcterms:created>
  <dcterms:modified xsi:type="dcterms:W3CDTF">2020-03-25T11:39:23Z</dcterms:modified>
</cp:coreProperties>
</file>