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8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4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A119A-9414-44B2-9670-6F91A23FFF43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2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 flipH="1">
            <a:off x="1304660" y="1086604"/>
            <a:ext cx="2331" cy="743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3458" y="255607"/>
            <a:ext cx="399513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Port_Init</a:t>
            </a:r>
            <a:endParaRPr lang="en-US" altLang="ko-KR" sz="2400" b="1" dirty="0" smtClean="0"/>
          </a:p>
          <a:p>
            <a:r>
              <a:rPr lang="en-US" altLang="ko-KR" sz="2400" dirty="0" smtClean="0"/>
              <a:t>- Set port to TXD/RXD function</a:t>
            </a:r>
            <a:endParaRPr lang="ko-KR" altLang="en-US" sz="2400"/>
          </a:p>
        </p:txBody>
      </p:sp>
      <p:sp>
        <p:nvSpPr>
          <p:cNvPr id="78" name="TextBox 77"/>
          <p:cNvSpPr txBox="1"/>
          <p:nvPr/>
        </p:nvSpPr>
        <p:spPr>
          <a:xfrm>
            <a:off x="613458" y="1845830"/>
            <a:ext cx="879439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UART_Init</a:t>
            </a:r>
            <a:r>
              <a:rPr lang="en-US" altLang="ko-KR" sz="2400" b="1" dirty="0" smtClean="0"/>
              <a:t>()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BufferInit</a:t>
            </a:r>
            <a:r>
              <a:rPr lang="en-US" altLang="ko-KR" sz="2400" dirty="0" smtClean="0"/>
              <a:t>()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: </a:t>
            </a:r>
            <a:r>
              <a:rPr lang="en-US" altLang="ko-KR" sz="2400" dirty="0" err="1" smtClean="0"/>
              <a:t>TxBuffer</a:t>
            </a:r>
            <a:r>
              <a:rPr lang="en-US" altLang="ko-KR" sz="2400" dirty="0" smtClean="0"/>
              <a:t>[], </a:t>
            </a:r>
            <a:r>
              <a:rPr lang="en-US" altLang="ko-KR" sz="2400" dirty="0" err="1" smtClean="0"/>
              <a:t>tHeadIdx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tTailIdx</a:t>
            </a:r>
            <a:r>
              <a:rPr lang="en-US" altLang="ko-KR" sz="2400" dirty="0" smtClean="0"/>
              <a:t>, tStatus</a:t>
            </a:r>
            <a:endParaRPr lang="en-US" altLang="ko-KR" sz="2400" dirty="0"/>
          </a:p>
          <a:p>
            <a:pPr lvl="4"/>
            <a:r>
              <a:rPr lang="en-US" altLang="ko-KR" sz="2400" dirty="0" smtClean="0"/>
              <a:t>	  </a:t>
            </a:r>
            <a:r>
              <a:rPr lang="en-US" altLang="ko-KR" sz="2400" dirty="0" err="1" smtClean="0"/>
              <a:t>RxBuffer</a:t>
            </a:r>
            <a:r>
              <a:rPr lang="en-US" altLang="ko-KR" sz="2400" dirty="0" smtClean="0"/>
              <a:t>[], </a:t>
            </a:r>
            <a:r>
              <a:rPr lang="en-US" altLang="ko-KR" sz="2400" dirty="0" err="1" smtClean="0"/>
              <a:t>rHeadIdx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rTailIdx</a:t>
            </a:r>
            <a:r>
              <a:rPr lang="en-US" altLang="ko-KR" sz="2400" dirty="0" smtClean="0"/>
              <a:t>, rStatus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IntConfig</a:t>
            </a:r>
            <a:r>
              <a:rPr lang="en-US" altLang="ko-KR" sz="2400" dirty="0" smtClean="0"/>
              <a:t>()		: Disable INT </a:t>
            </a:r>
            <a:r>
              <a:rPr lang="en-US" altLang="ko-KR" sz="2400" dirty="0" smtClean="0">
                <a:sym typeface="Wingdings" panose="05000000000000000000" pitchFamily="2" charset="2"/>
              </a:rPr>
              <a:t> Clear INT flags  Enable INT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SetBuadRate</a:t>
            </a:r>
            <a:r>
              <a:rPr lang="en-US" altLang="ko-KR" sz="2400" dirty="0" smtClean="0"/>
              <a:t>()	: DLM, DLL, BFR</a:t>
            </a:r>
          </a:p>
          <a:p>
            <a:r>
              <a:rPr lang="en-US" altLang="ko-KR" sz="2400" dirty="0" smtClean="0"/>
              <a:t>- Mode Setting		: </a:t>
            </a:r>
            <a:r>
              <a:rPr lang="en-US" altLang="ko-KR" sz="2400" dirty="0" err="1" smtClean="0"/>
              <a:t>DataBits</a:t>
            </a:r>
            <a:r>
              <a:rPr lang="en-US" altLang="ko-KR" sz="2400" dirty="0" smtClean="0"/>
              <a:t>, Parity, </a:t>
            </a:r>
            <a:r>
              <a:rPr lang="en-US" altLang="ko-KR" sz="2400" dirty="0" err="1" smtClean="0"/>
              <a:t>StopBits</a:t>
            </a:r>
            <a:r>
              <a:rPr lang="en-US" altLang="ko-KR" sz="2400" dirty="0" smtClean="0"/>
              <a:t> @ </a:t>
            </a:r>
            <a:r>
              <a:rPr lang="en-US" altLang="ko-KR" sz="2400" dirty="0" err="1" smtClean="0"/>
              <a:t>UARTx</a:t>
            </a:r>
            <a:r>
              <a:rPr lang="en-US" altLang="ko-KR" sz="2400" dirty="0" smtClean="0"/>
              <a:t>-&gt;LCR</a:t>
            </a:r>
          </a:p>
          <a:p>
            <a:r>
              <a:rPr lang="en-US" altLang="ko-KR" sz="2400" dirty="0" smtClean="0"/>
              <a:t>- Extra Setting		: Sampling Time, Invert function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13458" y="5290070"/>
            <a:ext cx="8990474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# Return value</a:t>
            </a:r>
            <a:endParaRPr lang="en-US" altLang="ko-KR" sz="2400" b="1" dirty="0" smtClean="0"/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tStatus</a:t>
            </a:r>
            <a:r>
              <a:rPr lang="en-US" altLang="ko-KR" sz="2400" dirty="0" smtClean="0"/>
              <a:t> = Idle or </a:t>
            </a:r>
            <a:r>
              <a:rPr lang="en-US" altLang="ko-KR" sz="2400" dirty="0" err="1" smtClean="0"/>
              <a:t>Txing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rStatus</a:t>
            </a:r>
            <a:r>
              <a:rPr lang="en-US" altLang="ko-KR" sz="2400" dirty="0" smtClean="0"/>
              <a:t> = Idle or </a:t>
            </a:r>
            <a:r>
              <a:rPr lang="en-US" altLang="ko-KR" sz="2400" dirty="0" err="1" smtClean="0"/>
              <a:t>Rxing</a:t>
            </a:r>
            <a:endParaRPr lang="en-US" altLang="ko-KR" sz="2400" dirty="0" smtClean="0"/>
          </a:p>
          <a:p>
            <a:r>
              <a:rPr lang="en-US" altLang="ko-KR" sz="2400" dirty="0" smtClean="0"/>
              <a:t>- uint8_t </a:t>
            </a:r>
            <a:r>
              <a:rPr lang="en-US" altLang="ko-KR" sz="2400" dirty="0" err="1" smtClean="0"/>
              <a:t>UART_ReadBuffer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rData</a:t>
            </a:r>
            <a:r>
              <a:rPr lang="en-US" altLang="ko-KR" sz="2400" dirty="0" smtClean="0"/>
              <a:t>) = RX_SUCCESS or RX_EMPTY_ERROR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3630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412831" y="802849"/>
            <a:ext cx="8164010" cy="482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2400" b="1" dirty="0" smtClean="0"/>
              <a:t>UART_WriteBuffer(            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29468" y="1466039"/>
            <a:ext cx="3608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Tx_Buffer[</a:t>
            </a:r>
            <a:r>
              <a:rPr lang="en-US" altLang="ko-KR" sz="2400" dirty="0" err="1" smtClean="0"/>
              <a:t>tHead</a:t>
            </a:r>
            <a:r>
              <a:rPr lang="en-US" altLang="ko-KR" sz="2400" dirty="0" smtClean="0"/>
              <a:t>++] = </a:t>
            </a:r>
            <a:r>
              <a:rPr lang="en-US" altLang="ko-KR" sz="2400" dirty="0" smtClean="0">
                <a:solidFill>
                  <a:srgbClr val="0000FF"/>
                </a:solidFill>
              </a:rPr>
              <a:t>tData</a:t>
            </a:r>
          </a:p>
          <a:p>
            <a:r>
              <a:rPr lang="en-US" altLang="ko-KR" sz="2400" dirty="0" smtClean="0"/>
              <a:t>tStatus = Txing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2831" y="154007"/>
            <a:ext cx="17630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# TX Process</a:t>
            </a:r>
            <a:endParaRPr lang="ko-KR" altLang="en-US" sz="2400"/>
          </a:p>
        </p:txBody>
      </p:sp>
      <p:sp>
        <p:nvSpPr>
          <p:cNvPr id="66" name="TextBox 65"/>
          <p:cNvSpPr txBox="1"/>
          <p:nvPr/>
        </p:nvSpPr>
        <p:spPr>
          <a:xfrm>
            <a:off x="2909679" y="806282"/>
            <a:ext cx="8672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</a:rPr>
              <a:t>tData</a:t>
            </a:r>
          </a:p>
        </p:txBody>
      </p:sp>
      <p:sp>
        <p:nvSpPr>
          <p:cNvPr id="68" name="다이아몬드 67"/>
          <p:cNvSpPr/>
          <p:nvPr/>
        </p:nvSpPr>
        <p:spPr>
          <a:xfrm>
            <a:off x="1140950" y="2869057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tHead</a:t>
            </a:r>
            <a:r>
              <a:rPr lang="en-US" altLang="ko-KR" sz="2400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Max?</a:t>
            </a:r>
          </a:p>
        </p:txBody>
      </p:sp>
      <p:cxnSp>
        <p:nvCxnSpPr>
          <p:cNvPr id="69" name="직선 화살표 연결선 68"/>
          <p:cNvCxnSpPr>
            <a:stCxn id="125" idx="2"/>
            <a:endCxn id="68" idx="0"/>
          </p:cNvCxnSpPr>
          <p:nvPr/>
        </p:nvCxnSpPr>
        <p:spPr>
          <a:xfrm flipH="1">
            <a:off x="2433904" y="2297036"/>
            <a:ext cx="1" cy="572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38842" y="4892146"/>
            <a:ext cx="1390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tHead</a:t>
            </a:r>
            <a:r>
              <a:rPr lang="en-US" altLang="ko-KR" sz="2400" dirty="0" smtClean="0"/>
              <a:t> = 0</a:t>
            </a:r>
          </a:p>
        </p:txBody>
      </p:sp>
      <p:cxnSp>
        <p:nvCxnSpPr>
          <p:cNvPr id="74" name="직선 화살표 연결선 73"/>
          <p:cNvCxnSpPr>
            <a:stCxn id="68" idx="2"/>
            <a:endCxn id="73" idx="0"/>
          </p:cNvCxnSpPr>
          <p:nvPr/>
        </p:nvCxnSpPr>
        <p:spPr>
          <a:xfrm>
            <a:off x="2433904" y="4315892"/>
            <a:ext cx="0" cy="576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15419" y="2438312"/>
            <a:ext cx="30106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Enable TX Handler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If(polling){</a:t>
            </a:r>
          </a:p>
          <a:p>
            <a:r>
              <a:rPr lang="en-US" altLang="ko-KR" sz="2400" dirty="0" smtClean="0"/>
              <a:t> while(tStatus==Txing)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{UART_TX_Handler();}</a:t>
            </a:r>
          </a:p>
          <a:p>
            <a:r>
              <a:rPr lang="en-US" altLang="ko-KR" sz="2400" dirty="0" smtClean="0"/>
              <a:t>}</a:t>
            </a:r>
          </a:p>
        </p:txBody>
      </p:sp>
      <p:cxnSp>
        <p:nvCxnSpPr>
          <p:cNvPr id="80" name="직선 화살표 연결선 79"/>
          <p:cNvCxnSpPr>
            <a:stCxn id="68" idx="3"/>
            <a:endCxn id="79" idx="1"/>
          </p:cNvCxnSpPr>
          <p:nvPr/>
        </p:nvCxnSpPr>
        <p:spPr>
          <a:xfrm flipV="1">
            <a:off x="3726858" y="3592474"/>
            <a:ext cx="158856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136"/>
          <p:cNvCxnSpPr>
            <a:stCxn id="73" idx="3"/>
          </p:cNvCxnSpPr>
          <p:nvPr/>
        </p:nvCxnSpPr>
        <p:spPr>
          <a:xfrm flipV="1">
            <a:off x="3128966" y="3611365"/>
            <a:ext cx="1378312" cy="1511614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37132" y="3128828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35296" y="4311376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2831" y="6029263"/>
            <a:ext cx="10692050" cy="590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2400" b="1" dirty="0" smtClean="0"/>
              <a:t>UART_TX_Handler()</a:t>
            </a:r>
          </a:p>
        </p:txBody>
      </p:sp>
      <p:sp>
        <p:nvSpPr>
          <p:cNvPr id="101" name="다이아몬드 100"/>
          <p:cNvSpPr/>
          <p:nvPr/>
        </p:nvSpPr>
        <p:spPr>
          <a:xfrm>
            <a:off x="676130" y="6695931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LSR &amp; THRE</a:t>
            </a:r>
          </a:p>
        </p:txBody>
      </p:sp>
      <p:sp>
        <p:nvSpPr>
          <p:cNvPr id="113" name="다이아몬드 112"/>
          <p:cNvSpPr/>
          <p:nvPr/>
        </p:nvSpPr>
        <p:spPr>
          <a:xfrm>
            <a:off x="676130" y="8664238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tHead</a:t>
            </a:r>
            <a:r>
              <a:rPr lang="en-US" altLang="ko-KR" sz="2400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tTail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69264" y="10632546"/>
            <a:ext cx="2199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tHead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tTail</a:t>
            </a:r>
            <a:r>
              <a:rPr lang="en-US" altLang="ko-KR" sz="2400" dirty="0" smtClean="0"/>
              <a:t> = 0</a:t>
            </a:r>
          </a:p>
          <a:p>
            <a:r>
              <a:rPr lang="en-US" altLang="ko-KR" sz="2400" dirty="0" smtClean="0"/>
              <a:t>tStatus = Idle</a:t>
            </a:r>
          </a:p>
        </p:txBody>
      </p:sp>
      <p:cxnSp>
        <p:nvCxnSpPr>
          <p:cNvPr id="115" name="직선 화살표 연결선 114"/>
          <p:cNvCxnSpPr>
            <a:stCxn id="101" idx="2"/>
            <a:endCxn id="113" idx="0"/>
          </p:cNvCxnSpPr>
          <p:nvPr/>
        </p:nvCxnSpPr>
        <p:spPr>
          <a:xfrm>
            <a:off x="1969084" y="8142766"/>
            <a:ext cx="0" cy="521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49216" y="8110780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cxnSp>
        <p:nvCxnSpPr>
          <p:cNvPr id="117" name="직선 화살표 연결선 116"/>
          <p:cNvCxnSpPr>
            <a:stCxn id="113" idx="2"/>
            <a:endCxn id="114" idx="0"/>
          </p:cNvCxnSpPr>
          <p:nvPr/>
        </p:nvCxnSpPr>
        <p:spPr>
          <a:xfrm>
            <a:off x="1969084" y="10111073"/>
            <a:ext cx="1" cy="521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49216" y="10061936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65904" y="7188516"/>
            <a:ext cx="42462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0000FF"/>
                </a:solidFill>
              </a:rPr>
              <a:t>UARTx</a:t>
            </a:r>
            <a:r>
              <a:rPr lang="en-US" altLang="ko-KR" sz="2400" dirty="0" smtClean="0">
                <a:solidFill>
                  <a:srgbClr val="0000FF"/>
                </a:solidFill>
              </a:rPr>
              <a:t>-&gt;THR</a:t>
            </a:r>
            <a:r>
              <a:rPr lang="en-US" altLang="ko-KR" sz="2400" dirty="0" smtClean="0"/>
              <a:t> = Tx_Buffer[</a:t>
            </a:r>
            <a:r>
              <a:rPr lang="en-US" altLang="ko-KR" sz="2400" dirty="0" err="1" smtClean="0"/>
              <a:t>tTail</a:t>
            </a:r>
            <a:r>
              <a:rPr lang="en-US" altLang="ko-KR" sz="2400" dirty="0" smtClean="0"/>
              <a:t>++]</a:t>
            </a:r>
          </a:p>
        </p:txBody>
      </p:sp>
      <p:sp>
        <p:nvSpPr>
          <p:cNvPr id="120" name="다이아몬드 119"/>
          <p:cNvSpPr/>
          <p:nvPr/>
        </p:nvSpPr>
        <p:spPr>
          <a:xfrm>
            <a:off x="5296095" y="8510279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tTail</a:t>
            </a:r>
            <a:r>
              <a:rPr lang="en-US" altLang="ko-KR" sz="2400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Max?</a:t>
            </a:r>
          </a:p>
        </p:txBody>
      </p:sp>
      <p:cxnSp>
        <p:nvCxnSpPr>
          <p:cNvPr id="121" name="직선 화살표 연결선 136"/>
          <p:cNvCxnSpPr>
            <a:stCxn id="113" idx="3"/>
            <a:endCxn id="119" idx="1"/>
          </p:cNvCxnSpPr>
          <p:nvPr/>
        </p:nvCxnSpPr>
        <p:spPr>
          <a:xfrm flipV="1">
            <a:off x="3262038" y="7419349"/>
            <a:ext cx="1203866" cy="19683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258256" y="8923580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cxnSp>
        <p:nvCxnSpPr>
          <p:cNvPr id="132" name="직선 화살표 연결선 131"/>
          <p:cNvCxnSpPr>
            <a:stCxn id="119" idx="2"/>
            <a:endCxn id="120" idx="0"/>
          </p:cNvCxnSpPr>
          <p:nvPr/>
        </p:nvCxnSpPr>
        <p:spPr>
          <a:xfrm flipH="1">
            <a:off x="6589049" y="7650181"/>
            <a:ext cx="1" cy="860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014212" y="10817212"/>
            <a:ext cx="11496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tTail</a:t>
            </a:r>
            <a:r>
              <a:rPr lang="en-US" altLang="ko-KR" sz="2400" dirty="0" smtClean="0"/>
              <a:t> = 0</a:t>
            </a:r>
          </a:p>
        </p:txBody>
      </p:sp>
      <p:cxnSp>
        <p:nvCxnSpPr>
          <p:cNvPr id="138" name="직선 화살표 연결선 137"/>
          <p:cNvCxnSpPr>
            <a:stCxn id="120" idx="2"/>
            <a:endCxn id="135" idx="0"/>
          </p:cNvCxnSpPr>
          <p:nvPr/>
        </p:nvCxnSpPr>
        <p:spPr>
          <a:xfrm>
            <a:off x="6589049" y="9957114"/>
            <a:ext cx="0" cy="860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371332" y="10817212"/>
            <a:ext cx="25426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Disable TX Handler</a:t>
            </a:r>
          </a:p>
        </p:txBody>
      </p:sp>
      <p:cxnSp>
        <p:nvCxnSpPr>
          <p:cNvPr id="140" name="직선 화살표 연결선 139"/>
          <p:cNvCxnSpPr>
            <a:stCxn id="135" idx="3"/>
            <a:endCxn id="139" idx="1"/>
          </p:cNvCxnSpPr>
          <p:nvPr/>
        </p:nvCxnSpPr>
        <p:spPr>
          <a:xfrm>
            <a:off x="7163886" y="11048045"/>
            <a:ext cx="12074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611056" y="10061936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cxnSp>
        <p:nvCxnSpPr>
          <p:cNvPr id="142" name="직선 화살표 연결선 136"/>
          <p:cNvCxnSpPr>
            <a:stCxn id="120" idx="3"/>
            <a:endCxn id="139" idx="0"/>
          </p:cNvCxnSpPr>
          <p:nvPr/>
        </p:nvCxnSpPr>
        <p:spPr>
          <a:xfrm>
            <a:off x="7882003" y="9233697"/>
            <a:ext cx="1760671" cy="158351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860736" y="8791936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9956800" y="6081076"/>
            <a:ext cx="1051152" cy="461665"/>
            <a:chOff x="9956800" y="6081076"/>
            <a:chExt cx="1051152" cy="461665"/>
          </a:xfrm>
        </p:grpSpPr>
        <p:sp>
          <p:nvSpPr>
            <p:cNvPr id="41" name="직사각형 40"/>
            <p:cNvSpPr/>
            <p:nvPr/>
          </p:nvSpPr>
          <p:spPr>
            <a:xfrm>
              <a:off x="9956800" y="6156960"/>
              <a:ext cx="335280" cy="335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323149" y="6081076"/>
              <a:ext cx="6848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TXD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9961245" y="6166485"/>
              <a:ext cx="325755" cy="32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9961245" y="6158865"/>
              <a:ext cx="333375" cy="3333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화살표 연결선 153"/>
          <p:cNvCxnSpPr/>
          <p:nvPr/>
        </p:nvCxnSpPr>
        <p:spPr>
          <a:xfrm flipV="1">
            <a:off x="8768080" y="6461760"/>
            <a:ext cx="1127760" cy="70104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412831" y="154007"/>
            <a:ext cx="178388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# RX Process</a:t>
            </a:r>
            <a:endParaRPr lang="ko-KR" altLang="en-US" sz="2400"/>
          </a:p>
        </p:txBody>
      </p:sp>
      <p:sp>
        <p:nvSpPr>
          <p:cNvPr id="92" name="TextBox 91"/>
          <p:cNvSpPr txBox="1"/>
          <p:nvPr/>
        </p:nvSpPr>
        <p:spPr>
          <a:xfrm>
            <a:off x="412831" y="795448"/>
            <a:ext cx="8511250" cy="712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2400" b="1" dirty="0" smtClean="0"/>
              <a:t>UART_RX_Handler()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2542" y="1472295"/>
            <a:ext cx="1071066" cy="461665"/>
            <a:chOff x="542542" y="1425995"/>
            <a:chExt cx="1071066" cy="461665"/>
          </a:xfrm>
        </p:grpSpPr>
        <p:sp>
          <p:nvSpPr>
            <p:cNvPr id="41" name="직사각형 40"/>
            <p:cNvSpPr/>
            <p:nvPr/>
          </p:nvSpPr>
          <p:spPr>
            <a:xfrm>
              <a:off x="1275788" y="1501879"/>
              <a:ext cx="335280" cy="335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42542" y="1425995"/>
              <a:ext cx="7008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RXD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1280233" y="1511404"/>
              <a:ext cx="325755" cy="32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280233" y="1503784"/>
              <a:ext cx="333375" cy="3333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다이아몬드 41"/>
          <p:cNvSpPr/>
          <p:nvPr/>
        </p:nvSpPr>
        <p:spPr>
          <a:xfrm>
            <a:off x="1555739" y="1822986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LSR &amp;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2948" y="3803447"/>
            <a:ext cx="451149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Rx_Buffer[</a:t>
            </a:r>
            <a:r>
              <a:rPr lang="en-US" altLang="ko-KR" sz="2400" dirty="0" err="1" smtClean="0"/>
              <a:t>rHead</a:t>
            </a:r>
            <a:r>
              <a:rPr lang="en-US" altLang="ko-KR" sz="2400" dirty="0" smtClean="0"/>
              <a:t>++] =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UARTx</a:t>
            </a:r>
            <a:r>
              <a:rPr lang="en-US" altLang="ko-KR" sz="2400" dirty="0" smtClean="0">
                <a:solidFill>
                  <a:srgbClr val="0000FF"/>
                </a:solidFill>
              </a:rPr>
              <a:t>-&gt;RBR</a:t>
            </a:r>
          </a:p>
          <a:p>
            <a:r>
              <a:rPr lang="en-US" altLang="ko-KR" sz="2400" dirty="0" smtClean="0"/>
              <a:t>rStatus = Rxing</a:t>
            </a:r>
          </a:p>
        </p:txBody>
      </p:sp>
      <p:sp>
        <p:nvSpPr>
          <p:cNvPr id="47" name="다이아몬드 46"/>
          <p:cNvSpPr/>
          <p:nvPr/>
        </p:nvSpPr>
        <p:spPr>
          <a:xfrm>
            <a:off x="1555739" y="5168070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rHead</a:t>
            </a:r>
            <a:r>
              <a:rPr lang="en-US" altLang="ko-KR" sz="2400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Max?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51226" y="7148531"/>
            <a:ext cx="13949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rHead</a:t>
            </a:r>
            <a:r>
              <a:rPr lang="en-US" altLang="ko-KR" sz="2400" dirty="0" smtClean="0"/>
              <a:t> =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75176" y="2130905"/>
            <a:ext cx="27178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Clear Interrupt Flags</a:t>
            </a:r>
          </a:p>
          <a:p>
            <a:r>
              <a:rPr lang="en-US" altLang="ko-KR" sz="2400" dirty="0" smtClean="0"/>
              <a:t>(User Specific Area)</a:t>
            </a:r>
          </a:p>
        </p:txBody>
      </p:sp>
      <p:cxnSp>
        <p:nvCxnSpPr>
          <p:cNvPr id="51" name="직선 화살표 연결선 50"/>
          <p:cNvCxnSpPr>
            <a:stCxn id="42" idx="2"/>
            <a:endCxn id="43" idx="0"/>
          </p:cNvCxnSpPr>
          <p:nvPr/>
        </p:nvCxnSpPr>
        <p:spPr>
          <a:xfrm>
            <a:off x="2848693" y="3269821"/>
            <a:ext cx="1" cy="533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2"/>
            <a:endCxn id="47" idx="0"/>
          </p:cNvCxnSpPr>
          <p:nvPr/>
        </p:nvCxnSpPr>
        <p:spPr>
          <a:xfrm flipH="1">
            <a:off x="2848693" y="4634444"/>
            <a:ext cx="1" cy="533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3"/>
            <a:endCxn id="50" idx="1"/>
          </p:cNvCxnSpPr>
          <p:nvPr/>
        </p:nvCxnSpPr>
        <p:spPr>
          <a:xfrm>
            <a:off x="4141647" y="2546404"/>
            <a:ext cx="18335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2"/>
            <a:endCxn id="49" idx="0"/>
          </p:cNvCxnSpPr>
          <p:nvPr/>
        </p:nvCxnSpPr>
        <p:spPr>
          <a:xfrm>
            <a:off x="2848693" y="6614905"/>
            <a:ext cx="0" cy="533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86707" y="3211781"/>
            <a:ext cx="18864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DataReceived</a:t>
            </a:r>
            <a:endParaRPr lang="en-US" altLang="ko-KR" sz="24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4310394" y="2089037"/>
            <a:ext cx="13306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LineError</a:t>
            </a:r>
            <a:endParaRPr lang="en-US" altLang="ko-KR" sz="2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886707" y="6568440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sp>
        <p:nvSpPr>
          <p:cNvPr id="17" name="원호 16"/>
          <p:cNvSpPr/>
          <p:nvPr/>
        </p:nvSpPr>
        <p:spPr>
          <a:xfrm rot="12520308">
            <a:off x="875128" y="1491414"/>
            <a:ext cx="1673122" cy="2429035"/>
          </a:xfrm>
          <a:prstGeom prst="arc">
            <a:avLst>
              <a:gd name="adj1" fmla="val 16407544"/>
              <a:gd name="adj2" fmla="val 1948272"/>
            </a:avLst>
          </a:prstGeom>
          <a:ln w="28575">
            <a:solidFill>
              <a:srgbClr val="0000FF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830" y="8303244"/>
            <a:ext cx="11474369" cy="7759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2400" b="1" dirty="0" smtClean="0"/>
              <a:t>uint8_t UART_ReadBuffer(            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1012" y="9103594"/>
            <a:ext cx="28343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If(polling){</a:t>
            </a:r>
          </a:p>
          <a:p>
            <a:r>
              <a:rPr lang="en-US" altLang="ko-KR" sz="2400" dirty="0" smtClean="0"/>
              <a:t> UART_RX_Handler();</a:t>
            </a:r>
            <a:endParaRPr lang="en-US" altLang="ko-KR" sz="2400" dirty="0"/>
          </a:p>
          <a:p>
            <a:r>
              <a:rPr lang="en-US" altLang="ko-KR" sz="2400" dirty="0" smtClean="0"/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17983" y="8306677"/>
            <a:ext cx="8720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</a:rPr>
              <a:t>rData</a:t>
            </a:r>
          </a:p>
        </p:txBody>
      </p:sp>
      <p:sp>
        <p:nvSpPr>
          <p:cNvPr id="76" name="다이아몬드 75"/>
          <p:cNvSpPr/>
          <p:nvPr/>
        </p:nvSpPr>
        <p:spPr>
          <a:xfrm>
            <a:off x="817654" y="10874737"/>
            <a:ext cx="272101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rStatus==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Rxing?</a:t>
            </a:r>
          </a:p>
        </p:txBody>
      </p:sp>
      <p:sp>
        <p:nvSpPr>
          <p:cNvPr id="90" name="다이아몬드 89"/>
          <p:cNvSpPr/>
          <p:nvPr/>
        </p:nvSpPr>
        <p:spPr>
          <a:xfrm>
            <a:off x="817654" y="12892386"/>
            <a:ext cx="272101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rHead</a:t>
            </a:r>
            <a:r>
              <a:rPr lang="en-US" altLang="ko-KR" sz="2400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rTail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3534" y="14910034"/>
            <a:ext cx="22092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rHead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rTail</a:t>
            </a:r>
            <a:r>
              <a:rPr lang="en-US" altLang="ko-KR" sz="2400" dirty="0" smtClean="0"/>
              <a:t> = 0</a:t>
            </a:r>
          </a:p>
          <a:p>
            <a:r>
              <a:rPr lang="en-US" altLang="ko-KR" sz="2400" dirty="0" smtClean="0"/>
              <a:t>rStatus = Idle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46263" y="9472926"/>
            <a:ext cx="3483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return RX_EMPTY_ERROR;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46263" y="12333411"/>
            <a:ext cx="3407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</a:rPr>
              <a:t>rData</a:t>
            </a:r>
            <a:r>
              <a:rPr lang="en-US" altLang="ko-KR" sz="2400" dirty="0" smtClean="0"/>
              <a:t> = Rx_Buffer[</a:t>
            </a:r>
            <a:r>
              <a:rPr lang="en-US" altLang="ko-KR" sz="2400" dirty="0" err="1" smtClean="0"/>
              <a:t>rTail</a:t>
            </a:r>
            <a:r>
              <a:rPr lang="en-US" altLang="ko-KR" sz="2400" dirty="0" smtClean="0"/>
              <a:t>++]</a:t>
            </a:r>
          </a:p>
        </p:txBody>
      </p:sp>
      <p:sp>
        <p:nvSpPr>
          <p:cNvPr id="95" name="다이아몬드 94"/>
          <p:cNvSpPr/>
          <p:nvPr/>
        </p:nvSpPr>
        <p:spPr>
          <a:xfrm>
            <a:off x="8361454" y="11840826"/>
            <a:ext cx="272101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rTail</a:t>
            </a:r>
            <a:r>
              <a:rPr lang="en-US" altLang="ko-KR" sz="2400" dirty="0" smtClean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Max?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4722" y="13903131"/>
            <a:ext cx="11544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rTail</a:t>
            </a:r>
            <a:r>
              <a:rPr lang="en-US" altLang="ko-KR" sz="2400" dirty="0" smtClean="0"/>
              <a:t> = 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61063" y="15094700"/>
            <a:ext cx="27006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return RX_SUCCESS;</a:t>
            </a:r>
          </a:p>
        </p:txBody>
      </p:sp>
      <p:cxnSp>
        <p:nvCxnSpPr>
          <p:cNvPr id="98" name="직선 화살표 연결선 97"/>
          <p:cNvCxnSpPr>
            <a:stCxn id="72" idx="2"/>
            <a:endCxn id="76" idx="0"/>
          </p:cNvCxnSpPr>
          <p:nvPr/>
        </p:nvCxnSpPr>
        <p:spPr>
          <a:xfrm>
            <a:off x="2178163" y="10303923"/>
            <a:ext cx="0" cy="570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76" idx="2"/>
            <a:endCxn id="90" idx="0"/>
          </p:cNvCxnSpPr>
          <p:nvPr/>
        </p:nvCxnSpPr>
        <p:spPr>
          <a:xfrm>
            <a:off x="2178163" y="12321572"/>
            <a:ext cx="0" cy="570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0" idx="2"/>
            <a:endCxn id="91" idx="0"/>
          </p:cNvCxnSpPr>
          <p:nvPr/>
        </p:nvCxnSpPr>
        <p:spPr>
          <a:xfrm>
            <a:off x="2178163" y="14339221"/>
            <a:ext cx="1" cy="570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4" idx="3"/>
            <a:endCxn id="95" idx="1"/>
          </p:cNvCxnSpPr>
          <p:nvPr/>
        </p:nvCxnSpPr>
        <p:spPr>
          <a:xfrm>
            <a:off x="7653863" y="12564244"/>
            <a:ext cx="7075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5" idx="2"/>
            <a:endCxn id="96" idx="0"/>
          </p:cNvCxnSpPr>
          <p:nvPr/>
        </p:nvCxnSpPr>
        <p:spPr>
          <a:xfrm>
            <a:off x="9721963" y="13287661"/>
            <a:ext cx="1" cy="61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6" idx="2"/>
            <a:endCxn id="97" idx="0"/>
          </p:cNvCxnSpPr>
          <p:nvPr/>
        </p:nvCxnSpPr>
        <p:spPr>
          <a:xfrm flipH="1">
            <a:off x="9711401" y="14364796"/>
            <a:ext cx="10563" cy="729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36"/>
          <p:cNvCxnSpPr>
            <a:stCxn id="76" idx="3"/>
            <a:endCxn id="93" idx="2"/>
          </p:cNvCxnSpPr>
          <p:nvPr/>
        </p:nvCxnSpPr>
        <p:spPr>
          <a:xfrm flipV="1">
            <a:off x="3538672" y="9934591"/>
            <a:ext cx="2449190" cy="1663564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36"/>
          <p:cNvCxnSpPr>
            <a:stCxn id="90" idx="3"/>
            <a:endCxn id="94" idx="1"/>
          </p:cNvCxnSpPr>
          <p:nvPr/>
        </p:nvCxnSpPr>
        <p:spPr>
          <a:xfrm flipV="1">
            <a:off x="3538672" y="12564244"/>
            <a:ext cx="707591" cy="10515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36"/>
          <p:cNvCxnSpPr>
            <a:stCxn id="95" idx="3"/>
            <a:endCxn id="97" idx="3"/>
          </p:cNvCxnSpPr>
          <p:nvPr/>
        </p:nvCxnSpPr>
        <p:spPr>
          <a:xfrm flipH="1">
            <a:off x="11061739" y="12564244"/>
            <a:ext cx="20733" cy="2761289"/>
          </a:xfrm>
          <a:prstGeom prst="bentConnector3">
            <a:avLst>
              <a:gd name="adj1" fmla="val -205816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261867" y="12298680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261867" y="14325600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328667" y="13121640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496307" y="11125200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933427" y="12024360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775187" y="13289280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1187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197</Words>
  <Application>Microsoft Office PowerPoint</Application>
  <PresentationFormat>사용자 지정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송효근</dc:creator>
  <cp:lastModifiedBy>송효근</cp:lastModifiedBy>
  <cp:revision>91</cp:revision>
  <dcterms:created xsi:type="dcterms:W3CDTF">2019-12-18T01:16:31Z</dcterms:created>
  <dcterms:modified xsi:type="dcterms:W3CDTF">2020-03-13T02:01:38Z</dcterms:modified>
</cp:coreProperties>
</file>