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0FB"/>
    <a:srgbClr val="33A1DE"/>
    <a:srgbClr val="0B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76"/>
  </p:normalViewPr>
  <p:slideViewPr>
    <p:cSldViewPr snapToGrid="0" snapToObjects="1">
      <p:cViewPr>
        <p:scale>
          <a:sx n="73" d="100"/>
          <a:sy n="73" d="100"/>
        </p:scale>
        <p:origin x="86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BB5CC-87DC-A444-968E-1205D972A66A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D0439-B16F-4F4C-9926-3426CD11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5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FEA8-8D8A-494E-86B5-C88261A123EC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CAE4-0181-7C4A-B825-F7F57F47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746" y="1106906"/>
            <a:ext cx="4572000" cy="4572000"/>
          </a:xfrm>
          <a:prstGeom prst="ellipse">
            <a:avLst/>
          </a:prstGeom>
          <a:solidFill>
            <a:srgbClr val="42C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6576" y="2088851"/>
            <a:ext cx="3992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DJS</a:t>
            </a:r>
            <a:endParaRPr lang="en-US" sz="9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0" b="39200" l="32109" r="67252">
                        <a14:foregroundMark x1="40256" y1="14000" x2="40256" y2="14000"/>
                        <a14:foregroundMark x1="41853" y1="18000" x2="41853" y2="18000"/>
                        <a14:foregroundMark x1="48562" y1="22600" x2="48562" y2="22600"/>
                        <a14:foregroundMark x1="43770" y1="19000" x2="43770" y2="1900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6947" t="6541" r="38380" b="71428"/>
          <a:stretch/>
        </p:blipFill>
        <p:spPr>
          <a:xfrm>
            <a:off x="1698169" y="3347357"/>
            <a:ext cx="3269153" cy="23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4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46746" y="1106906"/>
            <a:ext cx="4572000" cy="4572000"/>
            <a:chOff x="1046746" y="1106906"/>
            <a:chExt cx="4572000" cy="4572000"/>
          </a:xfrm>
        </p:grpSpPr>
        <p:sp>
          <p:nvSpPr>
            <p:cNvPr id="4" name="Oval 3"/>
            <p:cNvSpPr/>
            <p:nvPr/>
          </p:nvSpPr>
          <p:spPr>
            <a:xfrm>
              <a:off x="1046746" y="1106906"/>
              <a:ext cx="4572000" cy="4572000"/>
            </a:xfrm>
            <a:prstGeom prst="ellipse">
              <a:avLst/>
            </a:prstGeom>
            <a:gradFill>
              <a:gsLst>
                <a:gs pos="100000">
                  <a:srgbClr val="42C0FB"/>
                </a:gs>
                <a:gs pos="29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36576" y="2088851"/>
              <a:ext cx="39923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smtClean="0">
                  <a:solidFill>
                    <a:schemeClr val="bg1"/>
                  </a:solidFill>
                  <a:latin typeface="Garamond" charset="0"/>
                  <a:ea typeface="Garamond" charset="0"/>
                  <a:cs typeface="Garamond" charset="0"/>
                </a:rPr>
                <a:t>DJS</a:t>
              </a:r>
              <a:endParaRPr lang="en-US" sz="9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00" b="39200" l="32109" r="67252">
                          <a14:foregroundMark x1="40256" y1="14000" x2="40256" y2="14000"/>
                          <a14:foregroundMark x1="41853" y1="18000" x2="41853" y2="18000"/>
                          <a14:foregroundMark x1="48562" y1="22600" x2="48562" y2="22600"/>
                          <a14:foregroundMark x1="43770" y1="19000" x2="43770" y2="19000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36947" t="6541" r="38380" b="71428"/>
            <a:stretch/>
          </p:blipFill>
          <p:spPr>
            <a:xfrm>
              <a:off x="1698169" y="3347357"/>
              <a:ext cx="3269153" cy="2331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69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746" y="1106906"/>
            <a:ext cx="4572000" cy="4572000"/>
          </a:xfrm>
          <a:prstGeom prst="ellipse">
            <a:avLst/>
          </a:prstGeo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6576" y="2088851"/>
            <a:ext cx="3992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DJS</a:t>
            </a:r>
            <a:endParaRPr lang="en-US" sz="9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0" b="39200" l="32109" r="67252">
                        <a14:foregroundMark x1="40256" y1="14000" x2="40256" y2="14000"/>
                        <a14:foregroundMark x1="41853" y1="18000" x2="41853" y2="18000"/>
                        <a14:foregroundMark x1="48562" y1="22600" x2="48562" y2="22600"/>
                        <a14:foregroundMark x1="43770" y1="19000" x2="43770" y2="1900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6947" t="6541" r="38380" b="71428"/>
          <a:stretch/>
        </p:blipFill>
        <p:spPr>
          <a:xfrm>
            <a:off x="1698169" y="3347357"/>
            <a:ext cx="3269153" cy="23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7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746" y="1106906"/>
            <a:ext cx="4572000" cy="4572000"/>
          </a:xfrm>
          <a:prstGeom prst="ellipse">
            <a:avLst/>
          </a:prstGeo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9600" y="2069467"/>
            <a:ext cx="28662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/>
                </a:solidFill>
              </a:rPr>
              <a:t>宋</a:t>
            </a:r>
            <a:endParaRPr 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7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46746" y="1106906"/>
            <a:ext cx="4572000" cy="45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856100" y="1775584"/>
            <a:ext cx="2953292" cy="3234644"/>
            <a:chOff x="5864931" y="1254910"/>
            <a:chExt cx="4423996" cy="4423996"/>
          </a:xfrm>
        </p:grpSpPr>
        <p:sp>
          <p:nvSpPr>
            <p:cNvPr id="13" name="Freeform 12"/>
            <p:cNvSpPr/>
            <p:nvPr/>
          </p:nvSpPr>
          <p:spPr>
            <a:xfrm>
              <a:off x="7051431" y="1828800"/>
              <a:ext cx="2110154" cy="3200400"/>
            </a:xfrm>
            <a:custGeom>
              <a:avLst/>
              <a:gdLst>
                <a:gd name="connsiteX0" fmla="*/ 633046 w 2110154"/>
                <a:gd name="connsiteY0" fmla="*/ 52754 h 3200400"/>
                <a:gd name="connsiteX1" fmla="*/ 439615 w 2110154"/>
                <a:gd name="connsiteY1" fmla="*/ 123092 h 3200400"/>
                <a:gd name="connsiteX2" fmla="*/ 404446 w 2110154"/>
                <a:gd name="connsiteY2" fmla="*/ 158262 h 3200400"/>
                <a:gd name="connsiteX3" fmla="*/ 369277 w 2110154"/>
                <a:gd name="connsiteY3" fmla="*/ 211015 h 3200400"/>
                <a:gd name="connsiteX4" fmla="*/ 334107 w 2110154"/>
                <a:gd name="connsiteY4" fmla="*/ 246185 h 3200400"/>
                <a:gd name="connsiteX5" fmla="*/ 228600 w 2110154"/>
                <a:gd name="connsiteY5" fmla="*/ 316523 h 3200400"/>
                <a:gd name="connsiteX6" fmla="*/ 175846 w 2110154"/>
                <a:gd name="connsiteY6" fmla="*/ 422031 h 3200400"/>
                <a:gd name="connsiteX7" fmla="*/ 140677 w 2110154"/>
                <a:gd name="connsiteY7" fmla="*/ 474785 h 3200400"/>
                <a:gd name="connsiteX8" fmla="*/ 123092 w 2110154"/>
                <a:gd name="connsiteY8" fmla="*/ 1336431 h 3200400"/>
                <a:gd name="connsiteX9" fmla="*/ 70338 w 2110154"/>
                <a:gd name="connsiteY9" fmla="*/ 1512277 h 3200400"/>
                <a:gd name="connsiteX10" fmla="*/ 35169 w 2110154"/>
                <a:gd name="connsiteY10" fmla="*/ 1617785 h 3200400"/>
                <a:gd name="connsiteX11" fmla="*/ 17584 w 2110154"/>
                <a:gd name="connsiteY11" fmla="*/ 1670538 h 3200400"/>
                <a:gd name="connsiteX12" fmla="*/ 0 w 2110154"/>
                <a:gd name="connsiteY12" fmla="*/ 1740877 h 3200400"/>
                <a:gd name="connsiteX13" fmla="*/ 17584 w 2110154"/>
                <a:gd name="connsiteY13" fmla="*/ 2039815 h 3200400"/>
                <a:gd name="connsiteX14" fmla="*/ 35169 w 2110154"/>
                <a:gd name="connsiteY14" fmla="*/ 2127738 h 3200400"/>
                <a:gd name="connsiteX15" fmla="*/ 52754 w 2110154"/>
                <a:gd name="connsiteY15" fmla="*/ 2321169 h 3200400"/>
                <a:gd name="connsiteX16" fmla="*/ 123092 w 2110154"/>
                <a:gd name="connsiteY16" fmla="*/ 2479431 h 3200400"/>
                <a:gd name="connsiteX17" fmla="*/ 193431 w 2110154"/>
                <a:gd name="connsiteY17" fmla="*/ 2637692 h 3200400"/>
                <a:gd name="connsiteX18" fmla="*/ 228600 w 2110154"/>
                <a:gd name="connsiteY18" fmla="*/ 2743200 h 3200400"/>
                <a:gd name="connsiteX19" fmla="*/ 246184 w 2110154"/>
                <a:gd name="connsiteY19" fmla="*/ 2813538 h 3200400"/>
                <a:gd name="connsiteX20" fmla="*/ 281354 w 2110154"/>
                <a:gd name="connsiteY20" fmla="*/ 2919046 h 3200400"/>
                <a:gd name="connsiteX21" fmla="*/ 298938 w 2110154"/>
                <a:gd name="connsiteY21" fmla="*/ 2971800 h 3200400"/>
                <a:gd name="connsiteX22" fmla="*/ 457200 w 2110154"/>
                <a:gd name="connsiteY22" fmla="*/ 3094892 h 3200400"/>
                <a:gd name="connsiteX23" fmla="*/ 562707 w 2110154"/>
                <a:gd name="connsiteY23" fmla="*/ 3130062 h 3200400"/>
                <a:gd name="connsiteX24" fmla="*/ 914400 w 2110154"/>
                <a:gd name="connsiteY24" fmla="*/ 3165231 h 3200400"/>
                <a:gd name="connsiteX25" fmla="*/ 1072661 w 2110154"/>
                <a:gd name="connsiteY25" fmla="*/ 3200400 h 3200400"/>
                <a:gd name="connsiteX26" fmla="*/ 1389184 w 2110154"/>
                <a:gd name="connsiteY26" fmla="*/ 3182815 h 3200400"/>
                <a:gd name="connsiteX27" fmla="*/ 1494692 w 2110154"/>
                <a:gd name="connsiteY27" fmla="*/ 3130062 h 3200400"/>
                <a:gd name="connsiteX28" fmla="*/ 1547446 w 2110154"/>
                <a:gd name="connsiteY28" fmla="*/ 3112477 h 3200400"/>
                <a:gd name="connsiteX29" fmla="*/ 1635369 w 2110154"/>
                <a:gd name="connsiteY29" fmla="*/ 3042138 h 3200400"/>
                <a:gd name="connsiteX30" fmla="*/ 1740877 w 2110154"/>
                <a:gd name="connsiteY30" fmla="*/ 2971800 h 3200400"/>
                <a:gd name="connsiteX31" fmla="*/ 1793631 w 2110154"/>
                <a:gd name="connsiteY31" fmla="*/ 2936631 h 3200400"/>
                <a:gd name="connsiteX32" fmla="*/ 1846384 w 2110154"/>
                <a:gd name="connsiteY32" fmla="*/ 2901462 h 3200400"/>
                <a:gd name="connsiteX33" fmla="*/ 1881554 w 2110154"/>
                <a:gd name="connsiteY33" fmla="*/ 2848708 h 3200400"/>
                <a:gd name="connsiteX34" fmla="*/ 1951892 w 2110154"/>
                <a:gd name="connsiteY34" fmla="*/ 2760785 h 3200400"/>
                <a:gd name="connsiteX35" fmla="*/ 1987061 w 2110154"/>
                <a:gd name="connsiteY35" fmla="*/ 2655277 h 3200400"/>
                <a:gd name="connsiteX36" fmla="*/ 2004646 w 2110154"/>
                <a:gd name="connsiteY36" fmla="*/ 2602523 h 3200400"/>
                <a:gd name="connsiteX37" fmla="*/ 2022231 w 2110154"/>
                <a:gd name="connsiteY37" fmla="*/ 2549769 h 3200400"/>
                <a:gd name="connsiteX38" fmla="*/ 2057400 w 2110154"/>
                <a:gd name="connsiteY38" fmla="*/ 2497015 h 3200400"/>
                <a:gd name="connsiteX39" fmla="*/ 2110154 w 2110154"/>
                <a:gd name="connsiteY39" fmla="*/ 2321169 h 3200400"/>
                <a:gd name="connsiteX40" fmla="*/ 2092569 w 2110154"/>
                <a:gd name="connsiteY40" fmla="*/ 1723292 h 3200400"/>
                <a:gd name="connsiteX41" fmla="*/ 2074984 w 2110154"/>
                <a:gd name="connsiteY41" fmla="*/ 1670538 h 3200400"/>
                <a:gd name="connsiteX42" fmla="*/ 2057400 w 2110154"/>
                <a:gd name="connsiteY42" fmla="*/ 1600200 h 3200400"/>
                <a:gd name="connsiteX43" fmla="*/ 2039815 w 2110154"/>
                <a:gd name="connsiteY43" fmla="*/ 1494692 h 3200400"/>
                <a:gd name="connsiteX44" fmla="*/ 1987061 w 2110154"/>
                <a:gd name="connsiteY44" fmla="*/ 1336431 h 3200400"/>
                <a:gd name="connsiteX45" fmla="*/ 1969477 w 2110154"/>
                <a:gd name="connsiteY45" fmla="*/ 1283677 h 3200400"/>
                <a:gd name="connsiteX46" fmla="*/ 1951892 w 2110154"/>
                <a:gd name="connsiteY46" fmla="*/ 1230923 h 3200400"/>
                <a:gd name="connsiteX47" fmla="*/ 1934307 w 2110154"/>
                <a:gd name="connsiteY47" fmla="*/ 633046 h 3200400"/>
                <a:gd name="connsiteX48" fmla="*/ 1916723 w 2110154"/>
                <a:gd name="connsiteY48" fmla="*/ 562708 h 3200400"/>
                <a:gd name="connsiteX49" fmla="*/ 1863969 w 2110154"/>
                <a:gd name="connsiteY49" fmla="*/ 369277 h 3200400"/>
                <a:gd name="connsiteX50" fmla="*/ 1811215 w 2110154"/>
                <a:gd name="connsiteY50" fmla="*/ 316523 h 3200400"/>
                <a:gd name="connsiteX51" fmla="*/ 1776046 w 2110154"/>
                <a:gd name="connsiteY51" fmla="*/ 263769 h 3200400"/>
                <a:gd name="connsiteX52" fmla="*/ 1670538 w 2110154"/>
                <a:gd name="connsiteY52" fmla="*/ 193431 h 3200400"/>
                <a:gd name="connsiteX53" fmla="*/ 1617784 w 2110154"/>
                <a:gd name="connsiteY53" fmla="*/ 158262 h 3200400"/>
                <a:gd name="connsiteX54" fmla="*/ 1565031 w 2110154"/>
                <a:gd name="connsiteY54" fmla="*/ 123092 h 3200400"/>
                <a:gd name="connsiteX55" fmla="*/ 1512277 w 2110154"/>
                <a:gd name="connsiteY55" fmla="*/ 105508 h 3200400"/>
                <a:gd name="connsiteX56" fmla="*/ 1459523 w 2110154"/>
                <a:gd name="connsiteY56" fmla="*/ 70338 h 3200400"/>
                <a:gd name="connsiteX57" fmla="*/ 1318846 w 2110154"/>
                <a:gd name="connsiteY57" fmla="*/ 35169 h 3200400"/>
                <a:gd name="connsiteX58" fmla="*/ 1037492 w 2110154"/>
                <a:gd name="connsiteY58" fmla="*/ 0 h 3200400"/>
                <a:gd name="connsiteX59" fmla="*/ 773723 w 2110154"/>
                <a:gd name="connsiteY59" fmla="*/ 17585 h 3200400"/>
                <a:gd name="connsiteX60" fmla="*/ 580292 w 2110154"/>
                <a:gd name="connsiteY60" fmla="*/ 52754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110154" h="3200400">
                  <a:moveTo>
                    <a:pt x="633046" y="52754"/>
                  </a:moveTo>
                  <a:cubicBezTo>
                    <a:pt x="523418" y="80161"/>
                    <a:pt x="510046" y="66747"/>
                    <a:pt x="439615" y="123092"/>
                  </a:cubicBezTo>
                  <a:cubicBezTo>
                    <a:pt x="426669" y="133449"/>
                    <a:pt x="414803" y="145316"/>
                    <a:pt x="404446" y="158262"/>
                  </a:cubicBezTo>
                  <a:cubicBezTo>
                    <a:pt x="391244" y="174765"/>
                    <a:pt x="382479" y="194512"/>
                    <a:pt x="369277" y="211015"/>
                  </a:cubicBezTo>
                  <a:cubicBezTo>
                    <a:pt x="358920" y="223961"/>
                    <a:pt x="347370" y="236237"/>
                    <a:pt x="334107" y="246185"/>
                  </a:cubicBezTo>
                  <a:cubicBezTo>
                    <a:pt x="300293" y="271546"/>
                    <a:pt x="228600" y="316523"/>
                    <a:pt x="228600" y="316523"/>
                  </a:cubicBezTo>
                  <a:cubicBezTo>
                    <a:pt x="127811" y="467708"/>
                    <a:pt x="248650" y="276424"/>
                    <a:pt x="175846" y="422031"/>
                  </a:cubicBezTo>
                  <a:cubicBezTo>
                    <a:pt x="166395" y="440934"/>
                    <a:pt x="152400" y="457200"/>
                    <a:pt x="140677" y="474785"/>
                  </a:cubicBezTo>
                  <a:cubicBezTo>
                    <a:pt x="134815" y="762000"/>
                    <a:pt x="133925" y="1049360"/>
                    <a:pt x="123092" y="1336431"/>
                  </a:cubicBezTo>
                  <a:cubicBezTo>
                    <a:pt x="121961" y="1366396"/>
                    <a:pt x="74117" y="1500939"/>
                    <a:pt x="70338" y="1512277"/>
                  </a:cubicBezTo>
                  <a:lnTo>
                    <a:pt x="35169" y="1617785"/>
                  </a:lnTo>
                  <a:cubicBezTo>
                    <a:pt x="29307" y="1635369"/>
                    <a:pt x="22079" y="1652556"/>
                    <a:pt x="17584" y="1670538"/>
                  </a:cubicBezTo>
                  <a:lnTo>
                    <a:pt x="0" y="1740877"/>
                  </a:lnTo>
                  <a:cubicBezTo>
                    <a:pt x="5861" y="1840523"/>
                    <a:pt x="8547" y="1940407"/>
                    <a:pt x="17584" y="2039815"/>
                  </a:cubicBezTo>
                  <a:cubicBezTo>
                    <a:pt x="20290" y="2069580"/>
                    <a:pt x="31462" y="2098081"/>
                    <a:pt x="35169" y="2127738"/>
                  </a:cubicBezTo>
                  <a:cubicBezTo>
                    <a:pt x="43200" y="2191981"/>
                    <a:pt x="41503" y="2257411"/>
                    <a:pt x="52754" y="2321169"/>
                  </a:cubicBezTo>
                  <a:cubicBezTo>
                    <a:pt x="83401" y="2494836"/>
                    <a:pt x="73747" y="2368405"/>
                    <a:pt x="123092" y="2479431"/>
                  </a:cubicBezTo>
                  <a:cubicBezTo>
                    <a:pt x="206794" y="2667761"/>
                    <a:pt x="113839" y="2518306"/>
                    <a:pt x="193431" y="2637692"/>
                  </a:cubicBezTo>
                  <a:cubicBezTo>
                    <a:pt x="205154" y="2672861"/>
                    <a:pt x="219609" y="2707235"/>
                    <a:pt x="228600" y="2743200"/>
                  </a:cubicBezTo>
                  <a:cubicBezTo>
                    <a:pt x="234461" y="2766646"/>
                    <a:pt x="239239" y="2790390"/>
                    <a:pt x="246184" y="2813538"/>
                  </a:cubicBezTo>
                  <a:cubicBezTo>
                    <a:pt x="256837" y="2849046"/>
                    <a:pt x="269631" y="2883877"/>
                    <a:pt x="281354" y="2919046"/>
                  </a:cubicBezTo>
                  <a:cubicBezTo>
                    <a:pt x="287216" y="2936631"/>
                    <a:pt x="285831" y="2958693"/>
                    <a:pt x="298938" y="2971800"/>
                  </a:cubicBezTo>
                  <a:cubicBezTo>
                    <a:pt x="344456" y="3017318"/>
                    <a:pt x="394098" y="3073857"/>
                    <a:pt x="457200" y="3094892"/>
                  </a:cubicBezTo>
                  <a:lnTo>
                    <a:pt x="562707" y="3130062"/>
                  </a:lnTo>
                  <a:cubicBezTo>
                    <a:pt x="710150" y="3179210"/>
                    <a:pt x="597000" y="3146560"/>
                    <a:pt x="914400" y="3165231"/>
                  </a:cubicBezTo>
                  <a:cubicBezTo>
                    <a:pt x="941524" y="3172012"/>
                    <a:pt x="1050341" y="3200400"/>
                    <a:pt x="1072661" y="3200400"/>
                  </a:cubicBezTo>
                  <a:cubicBezTo>
                    <a:pt x="1178331" y="3200400"/>
                    <a:pt x="1283676" y="3188677"/>
                    <a:pt x="1389184" y="3182815"/>
                  </a:cubicBezTo>
                  <a:cubicBezTo>
                    <a:pt x="1521776" y="3138619"/>
                    <a:pt x="1358346" y="3198235"/>
                    <a:pt x="1494692" y="3130062"/>
                  </a:cubicBezTo>
                  <a:cubicBezTo>
                    <a:pt x="1511271" y="3121772"/>
                    <a:pt x="1530867" y="3120767"/>
                    <a:pt x="1547446" y="3112477"/>
                  </a:cubicBezTo>
                  <a:cubicBezTo>
                    <a:pt x="1633518" y="3069441"/>
                    <a:pt x="1569940" y="3091210"/>
                    <a:pt x="1635369" y="3042138"/>
                  </a:cubicBezTo>
                  <a:cubicBezTo>
                    <a:pt x="1669183" y="3016777"/>
                    <a:pt x="1705708" y="2995246"/>
                    <a:pt x="1740877" y="2971800"/>
                  </a:cubicBezTo>
                  <a:lnTo>
                    <a:pt x="1793631" y="2936631"/>
                  </a:lnTo>
                  <a:lnTo>
                    <a:pt x="1846384" y="2901462"/>
                  </a:lnTo>
                  <a:cubicBezTo>
                    <a:pt x="1858107" y="2883877"/>
                    <a:pt x="1868352" y="2865211"/>
                    <a:pt x="1881554" y="2848708"/>
                  </a:cubicBezTo>
                  <a:cubicBezTo>
                    <a:pt x="1918090" y="2803038"/>
                    <a:pt x="1924833" y="2821668"/>
                    <a:pt x="1951892" y="2760785"/>
                  </a:cubicBezTo>
                  <a:cubicBezTo>
                    <a:pt x="1966948" y="2726908"/>
                    <a:pt x="1975338" y="2690446"/>
                    <a:pt x="1987061" y="2655277"/>
                  </a:cubicBezTo>
                  <a:lnTo>
                    <a:pt x="2004646" y="2602523"/>
                  </a:lnTo>
                  <a:cubicBezTo>
                    <a:pt x="2010508" y="2584938"/>
                    <a:pt x="2011949" y="2565192"/>
                    <a:pt x="2022231" y="2549769"/>
                  </a:cubicBezTo>
                  <a:lnTo>
                    <a:pt x="2057400" y="2497015"/>
                  </a:lnTo>
                  <a:cubicBezTo>
                    <a:pt x="2100212" y="2368580"/>
                    <a:pt x="2083578" y="2427472"/>
                    <a:pt x="2110154" y="2321169"/>
                  </a:cubicBezTo>
                  <a:cubicBezTo>
                    <a:pt x="2104292" y="2121877"/>
                    <a:pt x="2103331" y="1922380"/>
                    <a:pt x="2092569" y="1723292"/>
                  </a:cubicBezTo>
                  <a:cubicBezTo>
                    <a:pt x="2091568" y="1704783"/>
                    <a:pt x="2080076" y="1688361"/>
                    <a:pt x="2074984" y="1670538"/>
                  </a:cubicBezTo>
                  <a:cubicBezTo>
                    <a:pt x="2068345" y="1647300"/>
                    <a:pt x="2062140" y="1623898"/>
                    <a:pt x="2057400" y="1600200"/>
                  </a:cubicBezTo>
                  <a:cubicBezTo>
                    <a:pt x="2050408" y="1565238"/>
                    <a:pt x="2048463" y="1529282"/>
                    <a:pt x="2039815" y="1494692"/>
                  </a:cubicBezTo>
                  <a:cubicBezTo>
                    <a:pt x="2039811" y="1494677"/>
                    <a:pt x="1995856" y="1362815"/>
                    <a:pt x="1987061" y="1336431"/>
                  </a:cubicBezTo>
                  <a:lnTo>
                    <a:pt x="1969477" y="1283677"/>
                  </a:lnTo>
                  <a:lnTo>
                    <a:pt x="1951892" y="1230923"/>
                  </a:lnTo>
                  <a:cubicBezTo>
                    <a:pt x="1946030" y="1031631"/>
                    <a:pt x="1944786" y="832149"/>
                    <a:pt x="1934307" y="633046"/>
                  </a:cubicBezTo>
                  <a:cubicBezTo>
                    <a:pt x="1933037" y="608912"/>
                    <a:pt x="1921966" y="586300"/>
                    <a:pt x="1916723" y="562708"/>
                  </a:cubicBezTo>
                  <a:cubicBezTo>
                    <a:pt x="1908874" y="527389"/>
                    <a:pt x="1887495" y="392803"/>
                    <a:pt x="1863969" y="369277"/>
                  </a:cubicBezTo>
                  <a:cubicBezTo>
                    <a:pt x="1846384" y="351692"/>
                    <a:pt x="1827135" y="335628"/>
                    <a:pt x="1811215" y="316523"/>
                  </a:cubicBezTo>
                  <a:cubicBezTo>
                    <a:pt x="1797685" y="300287"/>
                    <a:pt x="1791951" y="277686"/>
                    <a:pt x="1776046" y="263769"/>
                  </a:cubicBezTo>
                  <a:cubicBezTo>
                    <a:pt x="1744236" y="235935"/>
                    <a:pt x="1705707" y="216877"/>
                    <a:pt x="1670538" y="193431"/>
                  </a:cubicBezTo>
                  <a:lnTo>
                    <a:pt x="1617784" y="158262"/>
                  </a:lnTo>
                  <a:cubicBezTo>
                    <a:pt x="1600200" y="146539"/>
                    <a:pt x="1585081" y="129775"/>
                    <a:pt x="1565031" y="123092"/>
                  </a:cubicBezTo>
                  <a:lnTo>
                    <a:pt x="1512277" y="105508"/>
                  </a:lnTo>
                  <a:cubicBezTo>
                    <a:pt x="1494692" y="93785"/>
                    <a:pt x="1478426" y="79790"/>
                    <a:pt x="1459523" y="70338"/>
                  </a:cubicBezTo>
                  <a:cubicBezTo>
                    <a:pt x="1421821" y="51487"/>
                    <a:pt x="1354955" y="43193"/>
                    <a:pt x="1318846" y="35169"/>
                  </a:cubicBezTo>
                  <a:cubicBezTo>
                    <a:pt x="1152277" y="-1846"/>
                    <a:pt x="1353650" y="26347"/>
                    <a:pt x="1037492" y="0"/>
                  </a:cubicBezTo>
                  <a:cubicBezTo>
                    <a:pt x="949569" y="5862"/>
                    <a:pt x="861101" y="6188"/>
                    <a:pt x="773723" y="17585"/>
                  </a:cubicBezTo>
                  <a:cubicBezTo>
                    <a:pt x="471398" y="57019"/>
                    <a:pt x="733984" y="52754"/>
                    <a:pt x="580292" y="527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8" b="98222" l="9778" r="94667">
                          <a14:foregroundMark x1="49333" y1="36889" x2="49333" y2="36889"/>
                          <a14:foregroundMark x1="43556" y1="29778" x2="43556" y2="29778"/>
                          <a14:foregroundMark x1="55111" y1="30667" x2="55111" y2="30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64931" y="1254910"/>
              <a:ext cx="4423996" cy="4423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30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4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Garamond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Song</dc:creator>
  <cp:lastModifiedBy>Daniel Song</cp:lastModifiedBy>
  <cp:revision>6</cp:revision>
  <dcterms:created xsi:type="dcterms:W3CDTF">2019-07-20T23:06:07Z</dcterms:created>
  <dcterms:modified xsi:type="dcterms:W3CDTF">2019-07-25T23:15:27Z</dcterms:modified>
</cp:coreProperties>
</file>