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8" r:id="rId2"/>
    <p:sldId id="260" r:id="rId3"/>
    <p:sldId id="264" r:id="rId4"/>
    <p:sldId id="261" r:id="rId5"/>
    <p:sldId id="266" r:id="rId6"/>
    <p:sldId id="262" r:id="rId7"/>
    <p:sldId id="267"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444"/>
    <a:srgbClr val="163A4A"/>
    <a:srgbClr val="EE9B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0" autoAdjust="0"/>
    <p:restoredTop sz="84925" autoAdjust="0"/>
  </p:normalViewPr>
  <p:slideViewPr>
    <p:cSldViewPr snapToGrid="0">
      <p:cViewPr>
        <p:scale>
          <a:sx n="73" d="100"/>
          <a:sy n="73" d="100"/>
        </p:scale>
        <p:origin x="840" y="43"/>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E91166-DA64-45DD-B0EE-D2F52CF7488D}" type="doc">
      <dgm:prSet loTypeId="urn:microsoft.com/office/officeart/2018/2/layout/IconVerticalSolidList" loCatId="icon" qsTypeId="urn:microsoft.com/office/officeart/2005/8/quickstyle/simple1" qsCatId="simple" csTypeId="urn:microsoft.com/office/officeart/2005/8/colors/colorful4" csCatId="colorful" phldr="1"/>
      <dgm:spPr/>
      <dgm:t>
        <a:bodyPr/>
        <a:lstStyle/>
        <a:p>
          <a:endParaRPr lang="en-US"/>
        </a:p>
      </dgm:t>
    </dgm:pt>
    <dgm:pt modelId="{3BD15B60-3CB1-4948-B926-6C5B4C72096C}">
      <dgm:prSet/>
      <dgm:spPr/>
      <dgm:t>
        <a:bodyPr/>
        <a:lstStyle/>
        <a:p>
          <a:pPr>
            <a:lnSpc>
              <a:spcPct val="100000"/>
            </a:lnSpc>
          </a:pPr>
          <a:r>
            <a:rPr lang="en-GB" dirty="0"/>
            <a:t>Empowers users to build a carbon conscious lifestyle.</a:t>
          </a:r>
          <a:endParaRPr lang="en-US" dirty="0"/>
        </a:p>
      </dgm:t>
    </dgm:pt>
    <dgm:pt modelId="{5C40DC68-21DF-40DC-BD6F-C2CF414137CE}" type="parTrans" cxnId="{0A638B9D-5B43-4B8E-9694-97BE6B716BF4}">
      <dgm:prSet/>
      <dgm:spPr/>
      <dgm:t>
        <a:bodyPr/>
        <a:lstStyle/>
        <a:p>
          <a:endParaRPr lang="en-US"/>
        </a:p>
      </dgm:t>
    </dgm:pt>
    <dgm:pt modelId="{60836542-E61A-4E72-93D9-A7ED59E43088}" type="sibTrans" cxnId="{0A638B9D-5B43-4B8E-9694-97BE6B716BF4}">
      <dgm:prSet/>
      <dgm:spPr/>
      <dgm:t>
        <a:bodyPr/>
        <a:lstStyle/>
        <a:p>
          <a:endParaRPr lang="en-US"/>
        </a:p>
      </dgm:t>
    </dgm:pt>
    <dgm:pt modelId="{5AF0916B-5C1E-4CA6-B6F9-A646DBA8EA68}">
      <dgm:prSet/>
      <dgm:spPr/>
      <dgm:t>
        <a:bodyPr/>
        <a:lstStyle/>
        <a:p>
          <a:pPr>
            <a:lnSpc>
              <a:spcPct val="100000"/>
            </a:lnSpc>
          </a:pPr>
          <a:r>
            <a:rPr lang="en-GB" dirty="0"/>
            <a:t>Encourages people to be more carbon curious.</a:t>
          </a:r>
          <a:endParaRPr lang="en-US" dirty="0"/>
        </a:p>
      </dgm:t>
    </dgm:pt>
    <dgm:pt modelId="{D1F9E8BD-13AB-4AEB-AA69-61A1AD5066BE}" type="parTrans" cxnId="{5E048EF9-4E0C-45F4-9A42-D5710C696ACB}">
      <dgm:prSet/>
      <dgm:spPr/>
      <dgm:t>
        <a:bodyPr/>
        <a:lstStyle/>
        <a:p>
          <a:endParaRPr lang="en-US"/>
        </a:p>
      </dgm:t>
    </dgm:pt>
    <dgm:pt modelId="{6A2D0292-BD4F-4F25-874B-75913D7B8565}" type="sibTrans" cxnId="{5E048EF9-4E0C-45F4-9A42-D5710C696ACB}">
      <dgm:prSet/>
      <dgm:spPr/>
      <dgm:t>
        <a:bodyPr/>
        <a:lstStyle/>
        <a:p>
          <a:endParaRPr lang="en-US"/>
        </a:p>
      </dgm:t>
    </dgm:pt>
    <dgm:pt modelId="{9069D945-9BF0-4219-8EEF-3BAEF82B0F95}">
      <dgm:prSet/>
      <dgm:spPr/>
      <dgm:t>
        <a:bodyPr/>
        <a:lstStyle/>
        <a:p>
          <a:pPr>
            <a:lnSpc>
              <a:spcPct val="100000"/>
            </a:lnSpc>
          </a:pPr>
          <a:r>
            <a:rPr lang="en-GB"/>
            <a:t>Enables users to interact and motivate each other.</a:t>
          </a:r>
          <a:endParaRPr lang="en-US"/>
        </a:p>
      </dgm:t>
    </dgm:pt>
    <dgm:pt modelId="{FB5170DC-E216-4B18-B29E-B47E87560B03}" type="parTrans" cxnId="{1577BA6C-0ADE-4F27-89D2-E8A33F55EE2A}">
      <dgm:prSet/>
      <dgm:spPr/>
      <dgm:t>
        <a:bodyPr/>
        <a:lstStyle/>
        <a:p>
          <a:endParaRPr lang="en-US"/>
        </a:p>
      </dgm:t>
    </dgm:pt>
    <dgm:pt modelId="{F75EF072-6E17-4CE5-8408-79B9A0178211}" type="sibTrans" cxnId="{1577BA6C-0ADE-4F27-89D2-E8A33F55EE2A}">
      <dgm:prSet/>
      <dgm:spPr/>
      <dgm:t>
        <a:bodyPr/>
        <a:lstStyle/>
        <a:p>
          <a:endParaRPr lang="en-US"/>
        </a:p>
      </dgm:t>
    </dgm:pt>
    <dgm:pt modelId="{8809DC73-6736-4FD9-B743-180F01013910}">
      <dgm:prSet/>
      <dgm:spPr/>
      <dgm:t>
        <a:bodyPr/>
        <a:lstStyle/>
        <a:p>
          <a:pPr>
            <a:lnSpc>
              <a:spcPct val="100000"/>
            </a:lnSpc>
          </a:pPr>
          <a:r>
            <a:rPr lang="en-GB"/>
            <a:t>Engages employees to petition changes at their workplace.</a:t>
          </a:r>
          <a:endParaRPr lang="en-US"/>
        </a:p>
      </dgm:t>
    </dgm:pt>
    <dgm:pt modelId="{F739603E-259E-428A-8441-12BDEF04ABCD}" type="parTrans" cxnId="{4B90BD12-FD4B-4E22-BD07-A2229F2FC53A}">
      <dgm:prSet/>
      <dgm:spPr/>
      <dgm:t>
        <a:bodyPr/>
        <a:lstStyle/>
        <a:p>
          <a:endParaRPr lang="en-US"/>
        </a:p>
      </dgm:t>
    </dgm:pt>
    <dgm:pt modelId="{2DB92D5B-64E5-4EEC-BB09-56A203B7CD0D}" type="sibTrans" cxnId="{4B90BD12-FD4B-4E22-BD07-A2229F2FC53A}">
      <dgm:prSet/>
      <dgm:spPr/>
      <dgm:t>
        <a:bodyPr/>
        <a:lstStyle/>
        <a:p>
          <a:endParaRPr lang="en-US"/>
        </a:p>
      </dgm:t>
    </dgm:pt>
    <dgm:pt modelId="{199E603C-69BB-4635-9245-25E04B5E2BB5}" type="pres">
      <dgm:prSet presAssocID="{DBE91166-DA64-45DD-B0EE-D2F52CF7488D}" presName="root" presStyleCnt="0">
        <dgm:presLayoutVars>
          <dgm:dir/>
          <dgm:resizeHandles val="exact"/>
        </dgm:presLayoutVars>
      </dgm:prSet>
      <dgm:spPr/>
    </dgm:pt>
    <dgm:pt modelId="{DC67DA25-C971-4288-BE91-DBDDF6CA366A}" type="pres">
      <dgm:prSet presAssocID="{3BD15B60-3CB1-4948-B926-6C5B4C72096C}" presName="compNode" presStyleCnt="0"/>
      <dgm:spPr/>
    </dgm:pt>
    <dgm:pt modelId="{B8E1C90B-F88B-4E24-B108-99F8BC7E7F73}" type="pres">
      <dgm:prSet presAssocID="{3BD15B60-3CB1-4948-B926-6C5B4C72096C}" presName="bgRect" presStyleLbl="bgShp" presStyleIdx="0" presStyleCnt="4"/>
      <dgm:spPr>
        <a:solidFill>
          <a:srgbClr val="D9D444"/>
        </a:solidFill>
      </dgm:spPr>
    </dgm:pt>
    <dgm:pt modelId="{78FA4442-4EC2-4ED2-95F6-4498916E85BE}" type="pres">
      <dgm:prSet presAssocID="{3BD15B60-3CB1-4948-B926-6C5B4C72096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ustainability"/>
        </a:ext>
      </dgm:extLst>
    </dgm:pt>
    <dgm:pt modelId="{B16BCE8E-40E6-4D36-AB45-D8136BF10CF6}" type="pres">
      <dgm:prSet presAssocID="{3BD15B60-3CB1-4948-B926-6C5B4C72096C}" presName="spaceRect" presStyleCnt="0"/>
      <dgm:spPr/>
    </dgm:pt>
    <dgm:pt modelId="{2D38D3F5-6D65-4B43-B874-9F8E7D92506B}" type="pres">
      <dgm:prSet presAssocID="{3BD15B60-3CB1-4948-B926-6C5B4C72096C}" presName="parTx" presStyleLbl="revTx" presStyleIdx="0" presStyleCnt="4">
        <dgm:presLayoutVars>
          <dgm:chMax val="0"/>
          <dgm:chPref val="0"/>
        </dgm:presLayoutVars>
      </dgm:prSet>
      <dgm:spPr/>
    </dgm:pt>
    <dgm:pt modelId="{DFCE441C-D4A9-49CE-B37E-F56DF0CC274B}" type="pres">
      <dgm:prSet presAssocID="{60836542-E61A-4E72-93D9-A7ED59E43088}" presName="sibTrans" presStyleCnt="0"/>
      <dgm:spPr/>
    </dgm:pt>
    <dgm:pt modelId="{F67D22D3-30E7-41BE-955D-A6ADC31830CF}" type="pres">
      <dgm:prSet presAssocID="{5AF0916B-5C1E-4CA6-B6F9-A646DBA8EA68}" presName="compNode" presStyleCnt="0"/>
      <dgm:spPr/>
    </dgm:pt>
    <dgm:pt modelId="{304FA1E7-AF88-4F8A-87F9-7B79000CD1F5}" type="pres">
      <dgm:prSet presAssocID="{5AF0916B-5C1E-4CA6-B6F9-A646DBA8EA68}" presName="bgRect" presStyleLbl="bgShp" presStyleIdx="1" presStyleCnt="4"/>
      <dgm:spPr>
        <a:solidFill>
          <a:srgbClr val="D9D444"/>
        </a:solidFill>
      </dgm:spPr>
    </dgm:pt>
    <dgm:pt modelId="{786504BC-BCA9-489D-817A-24EC723A1579}" type="pres">
      <dgm:prSet presAssocID="{5AF0916B-5C1E-4CA6-B6F9-A646DBA8EA6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rtist"/>
        </a:ext>
      </dgm:extLst>
    </dgm:pt>
    <dgm:pt modelId="{9C17309C-F800-4E29-BE56-D9FECF328512}" type="pres">
      <dgm:prSet presAssocID="{5AF0916B-5C1E-4CA6-B6F9-A646DBA8EA68}" presName="spaceRect" presStyleCnt="0"/>
      <dgm:spPr/>
    </dgm:pt>
    <dgm:pt modelId="{32F4F36D-B260-4408-AFBE-06C67C92B014}" type="pres">
      <dgm:prSet presAssocID="{5AF0916B-5C1E-4CA6-B6F9-A646DBA8EA68}" presName="parTx" presStyleLbl="revTx" presStyleIdx="1" presStyleCnt="4">
        <dgm:presLayoutVars>
          <dgm:chMax val="0"/>
          <dgm:chPref val="0"/>
        </dgm:presLayoutVars>
      </dgm:prSet>
      <dgm:spPr/>
    </dgm:pt>
    <dgm:pt modelId="{331C95B4-19F4-4EAA-B8D4-80F3446E98F9}" type="pres">
      <dgm:prSet presAssocID="{6A2D0292-BD4F-4F25-874B-75913D7B8565}" presName="sibTrans" presStyleCnt="0"/>
      <dgm:spPr/>
    </dgm:pt>
    <dgm:pt modelId="{4C654466-923E-4275-BE20-43A0C3B9FC33}" type="pres">
      <dgm:prSet presAssocID="{9069D945-9BF0-4219-8EEF-3BAEF82B0F95}" presName="compNode" presStyleCnt="0"/>
      <dgm:spPr/>
    </dgm:pt>
    <dgm:pt modelId="{38B640D8-B082-4425-BB4B-4745B11239F1}" type="pres">
      <dgm:prSet presAssocID="{9069D945-9BF0-4219-8EEF-3BAEF82B0F95}" presName="bgRect" presStyleLbl="bgShp" presStyleIdx="2" presStyleCnt="4"/>
      <dgm:spPr>
        <a:solidFill>
          <a:srgbClr val="D9D444"/>
        </a:solidFill>
      </dgm:spPr>
    </dgm:pt>
    <dgm:pt modelId="{1C0A53FB-7455-4390-9C91-EBF178A377BF}" type="pres">
      <dgm:prSet presAssocID="{9069D945-9BF0-4219-8EEF-3BAEF82B0F9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nnections"/>
        </a:ext>
      </dgm:extLst>
    </dgm:pt>
    <dgm:pt modelId="{363394A8-9F4B-4463-B01A-B2A947F9B1B3}" type="pres">
      <dgm:prSet presAssocID="{9069D945-9BF0-4219-8EEF-3BAEF82B0F95}" presName="spaceRect" presStyleCnt="0"/>
      <dgm:spPr/>
    </dgm:pt>
    <dgm:pt modelId="{4959628F-2C64-4D43-8DA8-F743C685ADDB}" type="pres">
      <dgm:prSet presAssocID="{9069D945-9BF0-4219-8EEF-3BAEF82B0F95}" presName="parTx" presStyleLbl="revTx" presStyleIdx="2" presStyleCnt="4">
        <dgm:presLayoutVars>
          <dgm:chMax val="0"/>
          <dgm:chPref val="0"/>
        </dgm:presLayoutVars>
      </dgm:prSet>
      <dgm:spPr/>
    </dgm:pt>
    <dgm:pt modelId="{D59B7763-54CC-4047-91F7-B12564BBA60C}" type="pres">
      <dgm:prSet presAssocID="{F75EF072-6E17-4CE5-8408-79B9A0178211}" presName="sibTrans" presStyleCnt="0"/>
      <dgm:spPr/>
    </dgm:pt>
    <dgm:pt modelId="{0FD0781F-3FB1-4964-A5EB-44A02F5ACCF6}" type="pres">
      <dgm:prSet presAssocID="{8809DC73-6736-4FD9-B743-180F01013910}" presName="compNode" presStyleCnt="0"/>
      <dgm:spPr/>
    </dgm:pt>
    <dgm:pt modelId="{6AEF7C0E-D5D3-4BE4-8ADB-1188CBA79508}" type="pres">
      <dgm:prSet presAssocID="{8809DC73-6736-4FD9-B743-180F01013910}" presName="bgRect" presStyleLbl="bgShp" presStyleIdx="3" presStyleCnt="4"/>
      <dgm:spPr>
        <a:solidFill>
          <a:srgbClr val="D9D444"/>
        </a:solidFill>
      </dgm:spPr>
    </dgm:pt>
    <dgm:pt modelId="{D610912B-5A4D-4E36-8D48-03D9AA19104A}" type="pres">
      <dgm:prSet presAssocID="{8809DC73-6736-4FD9-B743-180F0101391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ustomer Review"/>
        </a:ext>
      </dgm:extLst>
    </dgm:pt>
    <dgm:pt modelId="{8851E03E-9094-4A45-9CFA-69531879B5F1}" type="pres">
      <dgm:prSet presAssocID="{8809DC73-6736-4FD9-B743-180F01013910}" presName="spaceRect" presStyleCnt="0"/>
      <dgm:spPr/>
    </dgm:pt>
    <dgm:pt modelId="{E56416E7-2A21-43C9-9AE2-4405B17711C4}" type="pres">
      <dgm:prSet presAssocID="{8809DC73-6736-4FD9-B743-180F01013910}" presName="parTx" presStyleLbl="revTx" presStyleIdx="3" presStyleCnt="4">
        <dgm:presLayoutVars>
          <dgm:chMax val="0"/>
          <dgm:chPref val="0"/>
        </dgm:presLayoutVars>
      </dgm:prSet>
      <dgm:spPr/>
    </dgm:pt>
  </dgm:ptLst>
  <dgm:cxnLst>
    <dgm:cxn modelId="{9FAC7801-CB1D-4A10-A02C-8CCC0104C766}" type="presOf" srcId="{3BD15B60-3CB1-4948-B926-6C5B4C72096C}" destId="{2D38D3F5-6D65-4B43-B874-9F8E7D92506B}" srcOrd="0" destOrd="0" presId="urn:microsoft.com/office/officeart/2018/2/layout/IconVerticalSolidList"/>
    <dgm:cxn modelId="{4B90BD12-FD4B-4E22-BD07-A2229F2FC53A}" srcId="{DBE91166-DA64-45DD-B0EE-D2F52CF7488D}" destId="{8809DC73-6736-4FD9-B743-180F01013910}" srcOrd="3" destOrd="0" parTransId="{F739603E-259E-428A-8441-12BDEF04ABCD}" sibTransId="{2DB92D5B-64E5-4EEC-BB09-56A203B7CD0D}"/>
    <dgm:cxn modelId="{F50A9548-275E-4C25-8321-164EF00128E9}" type="presOf" srcId="{9069D945-9BF0-4219-8EEF-3BAEF82B0F95}" destId="{4959628F-2C64-4D43-8DA8-F743C685ADDB}" srcOrd="0" destOrd="0" presId="urn:microsoft.com/office/officeart/2018/2/layout/IconVerticalSolidList"/>
    <dgm:cxn modelId="{52F6D66A-DE1E-46A4-A171-283B8DBB7518}" type="presOf" srcId="{5AF0916B-5C1E-4CA6-B6F9-A646DBA8EA68}" destId="{32F4F36D-B260-4408-AFBE-06C67C92B014}" srcOrd="0" destOrd="0" presId="urn:microsoft.com/office/officeart/2018/2/layout/IconVerticalSolidList"/>
    <dgm:cxn modelId="{1577BA6C-0ADE-4F27-89D2-E8A33F55EE2A}" srcId="{DBE91166-DA64-45DD-B0EE-D2F52CF7488D}" destId="{9069D945-9BF0-4219-8EEF-3BAEF82B0F95}" srcOrd="2" destOrd="0" parTransId="{FB5170DC-E216-4B18-B29E-B47E87560B03}" sibTransId="{F75EF072-6E17-4CE5-8408-79B9A0178211}"/>
    <dgm:cxn modelId="{35FF017B-7E34-45DB-A31A-EBA4997B3370}" type="presOf" srcId="{DBE91166-DA64-45DD-B0EE-D2F52CF7488D}" destId="{199E603C-69BB-4635-9245-25E04B5E2BB5}" srcOrd="0" destOrd="0" presId="urn:microsoft.com/office/officeart/2018/2/layout/IconVerticalSolidList"/>
    <dgm:cxn modelId="{0A638B9D-5B43-4B8E-9694-97BE6B716BF4}" srcId="{DBE91166-DA64-45DD-B0EE-D2F52CF7488D}" destId="{3BD15B60-3CB1-4948-B926-6C5B4C72096C}" srcOrd="0" destOrd="0" parTransId="{5C40DC68-21DF-40DC-BD6F-C2CF414137CE}" sibTransId="{60836542-E61A-4E72-93D9-A7ED59E43088}"/>
    <dgm:cxn modelId="{0BA9C8DC-72E8-4798-B514-19E181348408}" type="presOf" srcId="{8809DC73-6736-4FD9-B743-180F01013910}" destId="{E56416E7-2A21-43C9-9AE2-4405B17711C4}" srcOrd="0" destOrd="0" presId="urn:microsoft.com/office/officeart/2018/2/layout/IconVerticalSolidList"/>
    <dgm:cxn modelId="{5E048EF9-4E0C-45F4-9A42-D5710C696ACB}" srcId="{DBE91166-DA64-45DD-B0EE-D2F52CF7488D}" destId="{5AF0916B-5C1E-4CA6-B6F9-A646DBA8EA68}" srcOrd="1" destOrd="0" parTransId="{D1F9E8BD-13AB-4AEB-AA69-61A1AD5066BE}" sibTransId="{6A2D0292-BD4F-4F25-874B-75913D7B8565}"/>
    <dgm:cxn modelId="{C1C55E51-E67D-4FAD-98BD-B32612CB61CD}" type="presParOf" srcId="{199E603C-69BB-4635-9245-25E04B5E2BB5}" destId="{DC67DA25-C971-4288-BE91-DBDDF6CA366A}" srcOrd="0" destOrd="0" presId="urn:microsoft.com/office/officeart/2018/2/layout/IconVerticalSolidList"/>
    <dgm:cxn modelId="{98CF8D76-E82F-4E50-8D45-ED0A69BAB505}" type="presParOf" srcId="{DC67DA25-C971-4288-BE91-DBDDF6CA366A}" destId="{B8E1C90B-F88B-4E24-B108-99F8BC7E7F73}" srcOrd="0" destOrd="0" presId="urn:microsoft.com/office/officeart/2018/2/layout/IconVerticalSolidList"/>
    <dgm:cxn modelId="{96CB4378-191B-45D5-99D6-31E899F6408F}" type="presParOf" srcId="{DC67DA25-C971-4288-BE91-DBDDF6CA366A}" destId="{78FA4442-4EC2-4ED2-95F6-4498916E85BE}" srcOrd="1" destOrd="0" presId="urn:microsoft.com/office/officeart/2018/2/layout/IconVerticalSolidList"/>
    <dgm:cxn modelId="{4AFEB267-43C2-4EBA-8046-76DCC5CDFC2B}" type="presParOf" srcId="{DC67DA25-C971-4288-BE91-DBDDF6CA366A}" destId="{B16BCE8E-40E6-4D36-AB45-D8136BF10CF6}" srcOrd="2" destOrd="0" presId="urn:microsoft.com/office/officeart/2018/2/layout/IconVerticalSolidList"/>
    <dgm:cxn modelId="{5DDFFD6D-F8C4-4634-8E9D-EF4026216B7B}" type="presParOf" srcId="{DC67DA25-C971-4288-BE91-DBDDF6CA366A}" destId="{2D38D3F5-6D65-4B43-B874-9F8E7D92506B}" srcOrd="3" destOrd="0" presId="urn:microsoft.com/office/officeart/2018/2/layout/IconVerticalSolidList"/>
    <dgm:cxn modelId="{C948C343-6A93-4326-BBC0-0A711096C792}" type="presParOf" srcId="{199E603C-69BB-4635-9245-25E04B5E2BB5}" destId="{DFCE441C-D4A9-49CE-B37E-F56DF0CC274B}" srcOrd="1" destOrd="0" presId="urn:microsoft.com/office/officeart/2018/2/layout/IconVerticalSolidList"/>
    <dgm:cxn modelId="{029FDF87-182D-4852-A888-1687BA1F7703}" type="presParOf" srcId="{199E603C-69BB-4635-9245-25E04B5E2BB5}" destId="{F67D22D3-30E7-41BE-955D-A6ADC31830CF}" srcOrd="2" destOrd="0" presId="urn:microsoft.com/office/officeart/2018/2/layout/IconVerticalSolidList"/>
    <dgm:cxn modelId="{08C1D57E-83A9-4D5B-BD79-AC91173CC93F}" type="presParOf" srcId="{F67D22D3-30E7-41BE-955D-A6ADC31830CF}" destId="{304FA1E7-AF88-4F8A-87F9-7B79000CD1F5}" srcOrd="0" destOrd="0" presId="urn:microsoft.com/office/officeart/2018/2/layout/IconVerticalSolidList"/>
    <dgm:cxn modelId="{E99D4D50-56CA-426A-8788-25A7C6A12598}" type="presParOf" srcId="{F67D22D3-30E7-41BE-955D-A6ADC31830CF}" destId="{786504BC-BCA9-489D-817A-24EC723A1579}" srcOrd="1" destOrd="0" presId="urn:microsoft.com/office/officeart/2018/2/layout/IconVerticalSolidList"/>
    <dgm:cxn modelId="{759B3D8F-E470-4148-8598-06CC0F02478F}" type="presParOf" srcId="{F67D22D3-30E7-41BE-955D-A6ADC31830CF}" destId="{9C17309C-F800-4E29-BE56-D9FECF328512}" srcOrd="2" destOrd="0" presId="urn:microsoft.com/office/officeart/2018/2/layout/IconVerticalSolidList"/>
    <dgm:cxn modelId="{3A150020-4347-407F-AF62-916764796C08}" type="presParOf" srcId="{F67D22D3-30E7-41BE-955D-A6ADC31830CF}" destId="{32F4F36D-B260-4408-AFBE-06C67C92B014}" srcOrd="3" destOrd="0" presId="urn:microsoft.com/office/officeart/2018/2/layout/IconVerticalSolidList"/>
    <dgm:cxn modelId="{21F7BF44-0D96-49FA-8BE9-A71897DCFB4E}" type="presParOf" srcId="{199E603C-69BB-4635-9245-25E04B5E2BB5}" destId="{331C95B4-19F4-4EAA-B8D4-80F3446E98F9}" srcOrd="3" destOrd="0" presId="urn:microsoft.com/office/officeart/2018/2/layout/IconVerticalSolidList"/>
    <dgm:cxn modelId="{A1EEF5BA-90D3-4729-9378-3CCD0DB12698}" type="presParOf" srcId="{199E603C-69BB-4635-9245-25E04B5E2BB5}" destId="{4C654466-923E-4275-BE20-43A0C3B9FC33}" srcOrd="4" destOrd="0" presId="urn:microsoft.com/office/officeart/2018/2/layout/IconVerticalSolidList"/>
    <dgm:cxn modelId="{68D76535-1BED-4003-B26E-9E56192A5874}" type="presParOf" srcId="{4C654466-923E-4275-BE20-43A0C3B9FC33}" destId="{38B640D8-B082-4425-BB4B-4745B11239F1}" srcOrd="0" destOrd="0" presId="urn:microsoft.com/office/officeart/2018/2/layout/IconVerticalSolidList"/>
    <dgm:cxn modelId="{3D0C2FF7-A541-4C66-ACBC-19F3C3FCCC9B}" type="presParOf" srcId="{4C654466-923E-4275-BE20-43A0C3B9FC33}" destId="{1C0A53FB-7455-4390-9C91-EBF178A377BF}" srcOrd="1" destOrd="0" presId="urn:microsoft.com/office/officeart/2018/2/layout/IconVerticalSolidList"/>
    <dgm:cxn modelId="{70436ED8-355B-4FDC-89AA-A25421581E4B}" type="presParOf" srcId="{4C654466-923E-4275-BE20-43A0C3B9FC33}" destId="{363394A8-9F4B-4463-B01A-B2A947F9B1B3}" srcOrd="2" destOrd="0" presId="urn:microsoft.com/office/officeart/2018/2/layout/IconVerticalSolidList"/>
    <dgm:cxn modelId="{FB8AA7E8-B9DD-47C0-9E5E-A48F1CBF075A}" type="presParOf" srcId="{4C654466-923E-4275-BE20-43A0C3B9FC33}" destId="{4959628F-2C64-4D43-8DA8-F743C685ADDB}" srcOrd="3" destOrd="0" presId="urn:microsoft.com/office/officeart/2018/2/layout/IconVerticalSolidList"/>
    <dgm:cxn modelId="{D1327E03-4657-4378-B7FD-3833F0D78852}" type="presParOf" srcId="{199E603C-69BB-4635-9245-25E04B5E2BB5}" destId="{D59B7763-54CC-4047-91F7-B12564BBA60C}" srcOrd="5" destOrd="0" presId="urn:microsoft.com/office/officeart/2018/2/layout/IconVerticalSolidList"/>
    <dgm:cxn modelId="{6E123659-D0D8-4D47-8011-B332B4FE808A}" type="presParOf" srcId="{199E603C-69BB-4635-9245-25E04B5E2BB5}" destId="{0FD0781F-3FB1-4964-A5EB-44A02F5ACCF6}" srcOrd="6" destOrd="0" presId="urn:microsoft.com/office/officeart/2018/2/layout/IconVerticalSolidList"/>
    <dgm:cxn modelId="{54E538F2-1E1B-456B-B8DE-C29A41DE498F}" type="presParOf" srcId="{0FD0781F-3FB1-4964-A5EB-44A02F5ACCF6}" destId="{6AEF7C0E-D5D3-4BE4-8ADB-1188CBA79508}" srcOrd="0" destOrd="0" presId="urn:microsoft.com/office/officeart/2018/2/layout/IconVerticalSolidList"/>
    <dgm:cxn modelId="{E206453D-81D6-4D78-9D21-9143DCD1C2DB}" type="presParOf" srcId="{0FD0781F-3FB1-4964-A5EB-44A02F5ACCF6}" destId="{D610912B-5A4D-4E36-8D48-03D9AA19104A}" srcOrd="1" destOrd="0" presId="urn:microsoft.com/office/officeart/2018/2/layout/IconVerticalSolidList"/>
    <dgm:cxn modelId="{8D5F690E-7135-40B9-B428-4C42CB0AF395}" type="presParOf" srcId="{0FD0781F-3FB1-4964-A5EB-44A02F5ACCF6}" destId="{8851E03E-9094-4A45-9CFA-69531879B5F1}" srcOrd="2" destOrd="0" presId="urn:microsoft.com/office/officeart/2018/2/layout/IconVerticalSolidList"/>
    <dgm:cxn modelId="{FFED5198-95B1-45AD-93E1-DC143B3568B1}" type="presParOf" srcId="{0FD0781F-3FB1-4964-A5EB-44A02F5ACCF6}" destId="{E56416E7-2A21-43C9-9AE2-4405B17711C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E1C90B-F88B-4E24-B108-99F8BC7E7F73}">
      <dsp:nvSpPr>
        <dsp:cNvPr id="0" name=""/>
        <dsp:cNvSpPr/>
      </dsp:nvSpPr>
      <dsp:spPr>
        <a:xfrm>
          <a:off x="0" y="1559"/>
          <a:ext cx="8892988" cy="790183"/>
        </a:xfrm>
        <a:prstGeom prst="roundRect">
          <a:avLst>
            <a:gd name="adj" fmla="val 10000"/>
          </a:avLst>
        </a:prstGeom>
        <a:solidFill>
          <a:srgbClr val="D9D444"/>
        </a:solidFill>
        <a:ln>
          <a:noFill/>
        </a:ln>
        <a:effectLst/>
      </dsp:spPr>
      <dsp:style>
        <a:lnRef idx="0">
          <a:scrgbClr r="0" g="0" b="0"/>
        </a:lnRef>
        <a:fillRef idx="1">
          <a:scrgbClr r="0" g="0" b="0"/>
        </a:fillRef>
        <a:effectRef idx="0">
          <a:scrgbClr r="0" g="0" b="0"/>
        </a:effectRef>
        <a:fontRef idx="minor"/>
      </dsp:style>
    </dsp:sp>
    <dsp:sp modelId="{78FA4442-4EC2-4ED2-95F6-4498916E85BE}">
      <dsp:nvSpPr>
        <dsp:cNvPr id="0" name=""/>
        <dsp:cNvSpPr/>
      </dsp:nvSpPr>
      <dsp:spPr>
        <a:xfrm>
          <a:off x="239030" y="179350"/>
          <a:ext cx="434601" cy="434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38D3F5-6D65-4B43-B874-9F8E7D92506B}">
      <dsp:nvSpPr>
        <dsp:cNvPr id="0" name=""/>
        <dsp:cNvSpPr/>
      </dsp:nvSpPr>
      <dsp:spPr>
        <a:xfrm>
          <a:off x="912662" y="1559"/>
          <a:ext cx="7980325" cy="790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628" tIns="83628" rIns="83628" bIns="83628" numCol="1" spcCol="1270" anchor="ctr" anchorCtr="0">
          <a:noAutofit/>
        </a:bodyPr>
        <a:lstStyle/>
        <a:p>
          <a:pPr marL="0" lvl="0" indent="0" algn="l" defTabSz="977900">
            <a:lnSpc>
              <a:spcPct val="100000"/>
            </a:lnSpc>
            <a:spcBef>
              <a:spcPct val="0"/>
            </a:spcBef>
            <a:spcAft>
              <a:spcPct val="35000"/>
            </a:spcAft>
            <a:buNone/>
          </a:pPr>
          <a:r>
            <a:rPr lang="en-GB" sz="2200" kern="1200" dirty="0"/>
            <a:t>Empowers users to build a carbon conscious lifestyle.</a:t>
          </a:r>
          <a:endParaRPr lang="en-US" sz="2200" kern="1200" dirty="0"/>
        </a:p>
      </dsp:txBody>
      <dsp:txXfrm>
        <a:off x="912662" y="1559"/>
        <a:ext cx="7980325" cy="790183"/>
      </dsp:txXfrm>
    </dsp:sp>
    <dsp:sp modelId="{304FA1E7-AF88-4F8A-87F9-7B79000CD1F5}">
      <dsp:nvSpPr>
        <dsp:cNvPr id="0" name=""/>
        <dsp:cNvSpPr/>
      </dsp:nvSpPr>
      <dsp:spPr>
        <a:xfrm>
          <a:off x="0" y="989289"/>
          <a:ext cx="8892988" cy="790183"/>
        </a:xfrm>
        <a:prstGeom prst="roundRect">
          <a:avLst>
            <a:gd name="adj" fmla="val 10000"/>
          </a:avLst>
        </a:prstGeom>
        <a:solidFill>
          <a:srgbClr val="D9D444"/>
        </a:solidFill>
        <a:ln>
          <a:noFill/>
        </a:ln>
        <a:effectLst/>
      </dsp:spPr>
      <dsp:style>
        <a:lnRef idx="0">
          <a:scrgbClr r="0" g="0" b="0"/>
        </a:lnRef>
        <a:fillRef idx="1">
          <a:scrgbClr r="0" g="0" b="0"/>
        </a:fillRef>
        <a:effectRef idx="0">
          <a:scrgbClr r="0" g="0" b="0"/>
        </a:effectRef>
        <a:fontRef idx="minor"/>
      </dsp:style>
    </dsp:sp>
    <dsp:sp modelId="{786504BC-BCA9-489D-817A-24EC723A1579}">
      <dsp:nvSpPr>
        <dsp:cNvPr id="0" name=""/>
        <dsp:cNvSpPr/>
      </dsp:nvSpPr>
      <dsp:spPr>
        <a:xfrm>
          <a:off x="239030" y="1167080"/>
          <a:ext cx="434601" cy="434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F4F36D-B260-4408-AFBE-06C67C92B014}">
      <dsp:nvSpPr>
        <dsp:cNvPr id="0" name=""/>
        <dsp:cNvSpPr/>
      </dsp:nvSpPr>
      <dsp:spPr>
        <a:xfrm>
          <a:off x="912662" y="989289"/>
          <a:ext cx="7980325" cy="790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628" tIns="83628" rIns="83628" bIns="83628" numCol="1" spcCol="1270" anchor="ctr" anchorCtr="0">
          <a:noAutofit/>
        </a:bodyPr>
        <a:lstStyle/>
        <a:p>
          <a:pPr marL="0" lvl="0" indent="0" algn="l" defTabSz="977900">
            <a:lnSpc>
              <a:spcPct val="100000"/>
            </a:lnSpc>
            <a:spcBef>
              <a:spcPct val="0"/>
            </a:spcBef>
            <a:spcAft>
              <a:spcPct val="35000"/>
            </a:spcAft>
            <a:buNone/>
          </a:pPr>
          <a:r>
            <a:rPr lang="en-GB" sz="2200" kern="1200" dirty="0"/>
            <a:t>Encourages people to be more carbon curious.</a:t>
          </a:r>
          <a:endParaRPr lang="en-US" sz="2200" kern="1200" dirty="0"/>
        </a:p>
      </dsp:txBody>
      <dsp:txXfrm>
        <a:off x="912662" y="989289"/>
        <a:ext cx="7980325" cy="790183"/>
      </dsp:txXfrm>
    </dsp:sp>
    <dsp:sp modelId="{38B640D8-B082-4425-BB4B-4745B11239F1}">
      <dsp:nvSpPr>
        <dsp:cNvPr id="0" name=""/>
        <dsp:cNvSpPr/>
      </dsp:nvSpPr>
      <dsp:spPr>
        <a:xfrm>
          <a:off x="0" y="1977018"/>
          <a:ext cx="8892988" cy="790183"/>
        </a:xfrm>
        <a:prstGeom prst="roundRect">
          <a:avLst>
            <a:gd name="adj" fmla="val 10000"/>
          </a:avLst>
        </a:prstGeom>
        <a:solidFill>
          <a:srgbClr val="D9D444"/>
        </a:solidFill>
        <a:ln>
          <a:noFill/>
        </a:ln>
        <a:effectLst/>
      </dsp:spPr>
      <dsp:style>
        <a:lnRef idx="0">
          <a:scrgbClr r="0" g="0" b="0"/>
        </a:lnRef>
        <a:fillRef idx="1">
          <a:scrgbClr r="0" g="0" b="0"/>
        </a:fillRef>
        <a:effectRef idx="0">
          <a:scrgbClr r="0" g="0" b="0"/>
        </a:effectRef>
        <a:fontRef idx="minor"/>
      </dsp:style>
    </dsp:sp>
    <dsp:sp modelId="{1C0A53FB-7455-4390-9C91-EBF178A377BF}">
      <dsp:nvSpPr>
        <dsp:cNvPr id="0" name=""/>
        <dsp:cNvSpPr/>
      </dsp:nvSpPr>
      <dsp:spPr>
        <a:xfrm>
          <a:off x="239030" y="2154810"/>
          <a:ext cx="434601" cy="434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59628F-2C64-4D43-8DA8-F743C685ADDB}">
      <dsp:nvSpPr>
        <dsp:cNvPr id="0" name=""/>
        <dsp:cNvSpPr/>
      </dsp:nvSpPr>
      <dsp:spPr>
        <a:xfrm>
          <a:off x="912662" y="1977018"/>
          <a:ext cx="7980325" cy="790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628" tIns="83628" rIns="83628" bIns="83628" numCol="1" spcCol="1270" anchor="ctr" anchorCtr="0">
          <a:noAutofit/>
        </a:bodyPr>
        <a:lstStyle/>
        <a:p>
          <a:pPr marL="0" lvl="0" indent="0" algn="l" defTabSz="977900">
            <a:lnSpc>
              <a:spcPct val="100000"/>
            </a:lnSpc>
            <a:spcBef>
              <a:spcPct val="0"/>
            </a:spcBef>
            <a:spcAft>
              <a:spcPct val="35000"/>
            </a:spcAft>
            <a:buNone/>
          </a:pPr>
          <a:r>
            <a:rPr lang="en-GB" sz="2200" kern="1200"/>
            <a:t>Enables users to interact and motivate each other.</a:t>
          </a:r>
          <a:endParaRPr lang="en-US" sz="2200" kern="1200"/>
        </a:p>
      </dsp:txBody>
      <dsp:txXfrm>
        <a:off x="912662" y="1977018"/>
        <a:ext cx="7980325" cy="790183"/>
      </dsp:txXfrm>
    </dsp:sp>
    <dsp:sp modelId="{6AEF7C0E-D5D3-4BE4-8ADB-1188CBA79508}">
      <dsp:nvSpPr>
        <dsp:cNvPr id="0" name=""/>
        <dsp:cNvSpPr/>
      </dsp:nvSpPr>
      <dsp:spPr>
        <a:xfrm>
          <a:off x="0" y="2964748"/>
          <a:ext cx="8892988" cy="790183"/>
        </a:xfrm>
        <a:prstGeom prst="roundRect">
          <a:avLst>
            <a:gd name="adj" fmla="val 10000"/>
          </a:avLst>
        </a:prstGeom>
        <a:solidFill>
          <a:srgbClr val="D9D444"/>
        </a:solidFill>
        <a:ln>
          <a:noFill/>
        </a:ln>
        <a:effectLst/>
      </dsp:spPr>
      <dsp:style>
        <a:lnRef idx="0">
          <a:scrgbClr r="0" g="0" b="0"/>
        </a:lnRef>
        <a:fillRef idx="1">
          <a:scrgbClr r="0" g="0" b="0"/>
        </a:fillRef>
        <a:effectRef idx="0">
          <a:scrgbClr r="0" g="0" b="0"/>
        </a:effectRef>
        <a:fontRef idx="minor"/>
      </dsp:style>
    </dsp:sp>
    <dsp:sp modelId="{D610912B-5A4D-4E36-8D48-03D9AA19104A}">
      <dsp:nvSpPr>
        <dsp:cNvPr id="0" name=""/>
        <dsp:cNvSpPr/>
      </dsp:nvSpPr>
      <dsp:spPr>
        <a:xfrm>
          <a:off x="239030" y="3142540"/>
          <a:ext cx="434601" cy="4346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6416E7-2A21-43C9-9AE2-4405B17711C4}">
      <dsp:nvSpPr>
        <dsp:cNvPr id="0" name=""/>
        <dsp:cNvSpPr/>
      </dsp:nvSpPr>
      <dsp:spPr>
        <a:xfrm>
          <a:off x="912662" y="2964748"/>
          <a:ext cx="7980325" cy="790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628" tIns="83628" rIns="83628" bIns="83628" numCol="1" spcCol="1270" anchor="ctr" anchorCtr="0">
          <a:noAutofit/>
        </a:bodyPr>
        <a:lstStyle/>
        <a:p>
          <a:pPr marL="0" lvl="0" indent="0" algn="l" defTabSz="977900">
            <a:lnSpc>
              <a:spcPct val="100000"/>
            </a:lnSpc>
            <a:spcBef>
              <a:spcPct val="0"/>
            </a:spcBef>
            <a:spcAft>
              <a:spcPct val="35000"/>
            </a:spcAft>
            <a:buNone/>
          </a:pPr>
          <a:r>
            <a:rPr lang="en-GB" sz="2200" kern="1200"/>
            <a:t>Engages employees to petition changes at their workplace.</a:t>
          </a:r>
          <a:endParaRPr lang="en-US" sz="2200" kern="1200"/>
        </a:p>
      </dsp:txBody>
      <dsp:txXfrm>
        <a:off x="912662" y="2964748"/>
        <a:ext cx="7980325" cy="79018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9D056C-2CF3-4F73-9DC4-0B3485950988}" type="datetimeFigureOut">
              <a:rPr lang="en-GB" smtClean="0"/>
              <a:t>24/10/2021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E5065C-EA47-431F-88A4-B51971B65541}" type="slidenum">
              <a:rPr lang="en-GB" smtClean="0"/>
              <a:t>‹#›</a:t>
            </a:fld>
            <a:endParaRPr lang="en-GB"/>
          </a:p>
        </p:txBody>
      </p:sp>
    </p:spTree>
    <p:extLst>
      <p:ext uri="{BB962C8B-B14F-4D97-AF65-F5344CB8AC3E}">
        <p14:creationId xmlns:p14="http://schemas.microsoft.com/office/powerpoint/2010/main" val="1068272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are Bea, </a:t>
            </a:r>
            <a:r>
              <a:rPr lang="en-GB" dirty="0" err="1"/>
              <a:t>Dáre</a:t>
            </a:r>
            <a:r>
              <a:rPr lang="en-GB" dirty="0"/>
              <a:t>, Helena, Iwona and Maria – and we have created </a:t>
            </a:r>
            <a:r>
              <a:rPr lang="en-GB" dirty="0" err="1"/>
              <a:t>bonprint</a:t>
            </a:r>
            <a:r>
              <a:rPr lang="en-GB" dirty="0"/>
              <a:t>.</a:t>
            </a:r>
          </a:p>
          <a:p>
            <a:endParaRPr lang="en-GB" dirty="0"/>
          </a:p>
          <a:p>
            <a:r>
              <a:rPr lang="en-GB" dirty="0" err="1"/>
              <a:t>Bonprint</a:t>
            </a:r>
            <a:r>
              <a:rPr lang="en-GB" dirty="0"/>
              <a:t> is an app that allows employees to create and participate in challenges to build lifestyles that reduce your carbon footprint as well as learn and support your colleagues on their journey.</a:t>
            </a:r>
          </a:p>
          <a:p>
            <a:endParaRPr lang="en-GB" dirty="0"/>
          </a:p>
          <a:p>
            <a:r>
              <a:rPr lang="en-GB" dirty="0"/>
              <a:t>This app aims to promote building lifestyles that reduce your carbon footprint and educate you on the reasons why.</a:t>
            </a:r>
          </a:p>
        </p:txBody>
      </p:sp>
      <p:sp>
        <p:nvSpPr>
          <p:cNvPr id="4" name="Slide Number Placeholder 3"/>
          <p:cNvSpPr>
            <a:spLocks noGrp="1"/>
          </p:cNvSpPr>
          <p:nvPr>
            <p:ph type="sldNum" sz="quarter" idx="5"/>
          </p:nvPr>
        </p:nvSpPr>
        <p:spPr/>
        <p:txBody>
          <a:bodyPr/>
          <a:lstStyle/>
          <a:p>
            <a:fld id="{30E5065C-EA47-431F-88A4-B51971B65541}" type="slidenum">
              <a:rPr lang="en-GB" smtClean="0"/>
              <a:t>1</a:t>
            </a:fld>
            <a:endParaRPr lang="en-GB"/>
          </a:p>
        </p:txBody>
      </p:sp>
    </p:spTree>
    <p:extLst>
      <p:ext uri="{BB962C8B-B14F-4D97-AF65-F5344CB8AC3E}">
        <p14:creationId xmlns:p14="http://schemas.microsoft.com/office/powerpoint/2010/main" val="3744748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carbon footprint is the total greenhouse gas (GHG) emissions caused directly and indirectly by an individual, </a:t>
            </a:r>
            <a:r>
              <a:rPr lang="en-US" dirty="0" err="1"/>
              <a:t>organisation</a:t>
            </a:r>
            <a:r>
              <a:rPr lang="en-US" dirty="0"/>
              <a:t>, event or product. </a:t>
            </a:r>
            <a:r>
              <a:rPr lang="en-US" b="0" i="0" dirty="0">
                <a:solidFill>
                  <a:srgbClr val="3B3C3F"/>
                </a:solidFill>
                <a:effectLst/>
                <a:latin typeface="Arimo"/>
              </a:rPr>
              <a:t>It is calculated by summing the emissions resulting from every stage of a product or service’s lifetime.</a:t>
            </a:r>
          </a:p>
          <a:p>
            <a:endParaRPr lang="en-US" dirty="0"/>
          </a:p>
          <a:p>
            <a:r>
              <a:rPr lang="en-US" dirty="0"/>
              <a:t>With Millennials and Gen Z concerned about social impact in all aspects of their life, w</a:t>
            </a:r>
            <a:r>
              <a:rPr lang="en-GB" dirty="0" err="1"/>
              <a:t>hy</a:t>
            </a:r>
            <a:r>
              <a:rPr lang="en-GB" dirty="0"/>
              <a:t> not an app to help your employees at an individual level?</a:t>
            </a:r>
          </a:p>
        </p:txBody>
      </p:sp>
      <p:sp>
        <p:nvSpPr>
          <p:cNvPr id="4" name="Slide Number Placeholder 3"/>
          <p:cNvSpPr>
            <a:spLocks noGrp="1"/>
          </p:cNvSpPr>
          <p:nvPr>
            <p:ph type="sldNum" sz="quarter" idx="5"/>
          </p:nvPr>
        </p:nvSpPr>
        <p:spPr/>
        <p:txBody>
          <a:bodyPr/>
          <a:lstStyle/>
          <a:p>
            <a:fld id="{30E5065C-EA47-431F-88A4-B51971B65541}" type="slidenum">
              <a:rPr lang="en-GB" smtClean="0"/>
              <a:t>2</a:t>
            </a:fld>
            <a:endParaRPr lang="en-GB"/>
          </a:p>
        </p:txBody>
      </p:sp>
    </p:spTree>
    <p:extLst>
      <p:ext uri="{BB962C8B-B14F-4D97-AF65-F5344CB8AC3E}">
        <p14:creationId xmlns:p14="http://schemas.microsoft.com/office/powerpoint/2010/main" val="3838499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Did you know that t</a:t>
            </a:r>
            <a:r>
              <a:rPr lang="en-US" b="0" i="0" dirty="0">
                <a:solidFill>
                  <a:srgbClr val="333333"/>
                </a:solidFill>
                <a:effectLst/>
                <a:latin typeface="Open Sans" panose="020B0606030504020204" pitchFamily="34" charset="0"/>
              </a:rPr>
              <a:t>here are so many simple things that can be done to change our carbon footprint, or at least to reduce our carbon footprint.</a:t>
            </a:r>
          </a:p>
          <a:p>
            <a:endParaRPr lang="en-US" b="0" i="0" dirty="0">
              <a:solidFill>
                <a:srgbClr val="333333"/>
              </a:solidFill>
              <a:effectLst/>
              <a:latin typeface="Open Sans" panose="020B0606030504020204" pitchFamily="34" charset="0"/>
            </a:endParaRPr>
          </a:p>
          <a:p>
            <a:r>
              <a:rPr lang="en-GB" b="0" i="0" dirty="0">
                <a:solidFill>
                  <a:srgbClr val="333333"/>
                </a:solidFill>
                <a:effectLst/>
                <a:latin typeface="Open Sans" panose="020B0606030504020204" pitchFamily="34" charset="0"/>
              </a:rPr>
              <a:t>The University of Michigan found that:</a:t>
            </a:r>
          </a:p>
          <a:p>
            <a:pPr marL="171450" indent="-171450">
              <a:buFont typeface="Arial" panose="020B0604020202020204" pitchFamily="34" charset="0"/>
              <a:buChar char="•"/>
            </a:pPr>
            <a:r>
              <a:rPr lang="en-US" dirty="0"/>
              <a:t>A vegetarian diet greatly reduces an individual’s carbon footprint, but switching to less carbon intensive meats can have a major impact as well.</a:t>
            </a:r>
          </a:p>
          <a:p>
            <a:pPr marL="171450" indent="-171450">
              <a:buFont typeface="Arial" panose="020B0604020202020204" pitchFamily="34" charset="0"/>
              <a:buChar char="•"/>
            </a:pPr>
            <a:r>
              <a:rPr lang="en-US" b="0" i="0" dirty="0">
                <a:solidFill>
                  <a:srgbClr val="3B3C3F"/>
                </a:solidFill>
                <a:effectLst/>
                <a:latin typeface="Arimo"/>
              </a:rPr>
              <a:t>Switching to a cold-water clothes wash once per week can reduce household GHG emissions by over 30,000 annually</a:t>
            </a:r>
            <a:endParaRPr lang="en-US" dirty="0"/>
          </a:p>
          <a:p>
            <a:pPr marL="171450" indent="-171450">
              <a:buFont typeface="Arial" panose="020B0604020202020204" pitchFamily="34" charset="0"/>
              <a:buChar char="•"/>
            </a:pPr>
            <a:r>
              <a:rPr lang="en-US" b="0" i="0" dirty="0">
                <a:solidFill>
                  <a:srgbClr val="3B3C3F"/>
                </a:solidFill>
                <a:effectLst/>
                <a:latin typeface="Arimo"/>
              </a:rPr>
              <a:t>The average passenger car emits 350g of CO</a:t>
            </a:r>
            <a:r>
              <a:rPr lang="en-US" b="0" i="0" baseline="-25000" dirty="0">
                <a:solidFill>
                  <a:srgbClr val="3B3C3F"/>
                </a:solidFill>
                <a:effectLst/>
                <a:latin typeface="Arimo"/>
              </a:rPr>
              <a:t>2</a:t>
            </a:r>
            <a:r>
              <a:rPr lang="en-US" b="0" i="0" dirty="0">
                <a:solidFill>
                  <a:srgbClr val="3B3C3F"/>
                </a:solidFill>
                <a:effectLst/>
                <a:latin typeface="Arimo"/>
              </a:rPr>
              <a:t> per mile driven</a:t>
            </a:r>
            <a:endParaRPr lang="en-GB" dirty="0"/>
          </a:p>
          <a:p>
            <a:pPr marL="171450" indent="-171450">
              <a:buFont typeface="Arial" panose="020B0604020202020204" pitchFamily="34" charset="0"/>
              <a:buChar char="•"/>
            </a:pPr>
            <a:endParaRPr lang="en-GB" dirty="0"/>
          </a:p>
          <a:p>
            <a:pPr marL="0" indent="0">
              <a:buFont typeface="Arial" panose="020B0604020202020204" pitchFamily="34" charset="0"/>
              <a:buNone/>
            </a:pPr>
            <a:r>
              <a:rPr lang="en-GB" dirty="0"/>
              <a:t>https://css.umich.edu/factsheets/carbon-footprint-factsheet</a:t>
            </a:r>
          </a:p>
          <a:p>
            <a:endParaRPr lang="en-GB" dirty="0"/>
          </a:p>
        </p:txBody>
      </p:sp>
      <p:sp>
        <p:nvSpPr>
          <p:cNvPr id="4" name="Slide Number Placeholder 3"/>
          <p:cNvSpPr>
            <a:spLocks noGrp="1"/>
          </p:cNvSpPr>
          <p:nvPr>
            <p:ph type="sldNum" sz="quarter" idx="5"/>
          </p:nvPr>
        </p:nvSpPr>
        <p:spPr/>
        <p:txBody>
          <a:bodyPr/>
          <a:lstStyle/>
          <a:p>
            <a:fld id="{30E5065C-EA47-431F-88A4-B51971B65541}" type="slidenum">
              <a:rPr lang="en-GB" smtClean="0"/>
              <a:t>3</a:t>
            </a:fld>
            <a:endParaRPr lang="en-GB"/>
          </a:p>
        </p:txBody>
      </p:sp>
    </p:spTree>
    <p:extLst>
      <p:ext uri="{BB962C8B-B14F-4D97-AF65-F5344CB8AC3E}">
        <p14:creationId xmlns:p14="http://schemas.microsoft.com/office/powerpoint/2010/main" val="1568401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big way to changing behaviour would be to have a space to learn, challenge and share.</a:t>
            </a:r>
          </a:p>
          <a:p>
            <a:endParaRPr lang="en-GB" dirty="0"/>
          </a:p>
          <a:p>
            <a:r>
              <a:rPr lang="en-GB" dirty="0"/>
              <a:t>There are apps that provide the space for discussion such as Facebook and Twitter, they are already massively successful. However they are prone to misinformation and discussions about the environment can easily get lost. Apps like </a:t>
            </a:r>
            <a:r>
              <a:rPr lang="en-GB" dirty="0" err="1"/>
              <a:t>TikTok</a:t>
            </a:r>
            <a:r>
              <a:rPr lang="en-GB" dirty="0"/>
              <a:t> contain bitesize clips that you would love to apply but quickly forget.</a:t>
            </a:r>
          </a:p>
          <a:p>
            <a:endParaRPr lang="en-GB" dirty="0"/>
          </a:p>
          <a:p>
            <a:r>
              <a:rPr lang="en-GB" dirty="0"/>
              <a:t>What if there was an app that would make it simple to get your information about the climate and find challenges to change your lifestyle?</a:t>
            </a:r>
          </a:p>
          <a:p>
            <a:endParaRPr lang="en-GB" dirty="0"/>
          </a:p>
          <a:p>
            <a:r>
              <a:rPr lang="en-GB" dirty="0"/>
              <a:t>Thanks to </a:t>
            </a:r>
            <a:r>
              <a:rPr lang="en-GB" dirty="0" err="1"/>
              <a:t>bonprint</a:t>
            </a:r>
            <a:r>
              <a:rPr lang="en-GB" dirty="0"/>
              <a:t>, you can leaf your mark!</a:t>
            </a:r>
          </a:p>
        </p:txBody>
      </p:sp>
      <p:sp>
        <p:nvSpPr>
          <p:cNvPr id="4" name="Slide Number Placeholder 3"/>
          <p:cNvSpPr>
            <a:spLocks noGrp="1"/>
          </p:cNvSpPr>
          <p:nvPr>
            <p:ph type="sldNum" sz="quarter" idx="5"/>
          </p:nvPr>
        </p:nvSpPr>
        <p:spPr/>
        <p:txBody>
          <a:bodyPr/>
          <a:lstStyle/>
          <a:p>
            <a:fld id="{30E5065C-EA47-431F-88A4-B51971B65541}" type="slidenum">
              <a:rPr lang="en-GB" smtClean="0"/>
              <a:t>4</a:t>
            </a:fld>
            <a:endParaRPr lang="en-GB"/>
          </a:p>
        </p:txBody>
      </p:sp>
    </p:spTree>
    <p:extLst>
      <p:ext uri="{BB962C8B-B14F-4D97-AF65-F5344CB8AC3E}">
        <p14:creationId xmlns:p14="http://schemas.microsoft.com/office/powerpoint/2010/main" val="276150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lot of apps that allow you to calculate your carbon footprint. Majority educate you on the importance of reducing your carbon footprint but there is seldom a social interaction and little opportunity for the personalisation of tips and content. So once you have completed the suggested changes, there is nothing keeping users from using the apps.</a:t>
            </a:r>
          </a:p>
          <a:p>
            <a:endParaRPr lang="en-GB" dirty="0"/>
          </a:p>
          <a:p>
            <a:r>
              <a:rPr lang="en-GB" dirty="0"/>
              <a:t>Why keep the fun at just the beginning? Why not share the lifestyle? Why not push for change with peers and employers?</a:t>
            </a:r>
          </a:p>
          <a:p>
            <a:endParaRPr lang="en-GB" dirty="0"/>
          </a:p>
          <a:p>
            <a:r>
              <a:rPr lang="en-GB" dirty="0"/>
              <a:t>Leave a good impression on the world with </a:t>
            </a:r>
            <a:r>
              <a:rPr lang="en-GB" dirty="0" err="1"/>
              <a:t>bonprint</a:t>
            </a:r>
            <a:r>
              <a:rPr lang="en-GB" dirty="0"/>
              <a:t>!</a:t>
            </a:r>
          </a:p>
          <a:p>
            <a:endParaRPr lang="en-GB" dirty="0"/>
          </a:p>
          <a:p>
            <a:r>
              <a:rPr lang="en-GB" dirty="0"/>
              <a:t>*With internet friends (strangers) not with direct connections.</a:t>
            </a:r>
          </a:p>
        </p:txBody>
      </p:sp>
      <p:sp>
        <p:nvSpPr>
          <p:cNvPr id="4" name="Slide Number Placeholder 3"/>
          <p:cNvSpPr>
            <a:spLocks noGrp="1"/>
          </p:cNvSpPr>
          <p:nvPr>
            <p:ph type="sldNum" sz="quarter" idx="5"/>
          </p:nvPr>
        </p:nvSpPr>
        <p:spPr/>
        <p:txBody>
          <a:bodyPr/>
          <a:lstStyle/>
          <a:p>
            <a:fld id="{30E5065C-EA47-431F-88A4-B51971B65541}" type="slidenum">
              <a:rPr lang="en-GB" smtClean="0"/>
              <a:t>5</a:t>
            </a:fld>
            <a:endParaRPr lang="en-GB"/>
          </a:p>
        </p:txBody>
      </p:sp>
    </p:spTree>
    <p:extLst>
      <p:ext uri="{BB962C8B-B14F-4D97-AF65-F5344CB8AC3E}">
        <p14:creationId xmlns:p14="http://schemas.microsoft.com/office/powerpoint/2010/main" val="3838302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Bonprint</a:t>
            </a:r>
            <a:r>
              <a:rPr lang="en-GB" dirty="0"/>
              <a:t> can be described as a cross between Strava and Twitter but environmentally focused.</a:t>
            </a:r>
          </a:p>
          <a:p>
            <a:endParaRPr lang="en-GB" dirty="0"/>
          </a:p>
          <a:p>
            <a:r>
              <a:rPr lang="en-GB" dirty="0"/>
              <a:t>Cutting through the green tape, our aim is empower employees to build carbon conscious lifestyles, connect with the peers and push for bigger change in their workplace.</a:t>
            </a:r>
          </a:p>
          <a:p>
            <a:endParaRPr lang="en-GB" dirty="0"/>
          </a:p>
          <a:p>
            <a:r>
              <a:rPr lang="en-GB" dirty="0"/>
              <a:t>Challenges include going vegan for a week, cycling to work, or even deleting your old emails!</a:t>
            </a:r>
          </a:p>
          <a:p>
            <a:endParaRPr lang="en-GB" dirty="0"/>
          </a:p>
          <a:p>
            <a:r>
              <a:rPr lang="en-GB" dirty="0"/>
              <a:t>Individuals or HR can create challenges among teams or departments to better engage employees with the environmental initiatives.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while you make personal changes, you can also lobby for wider and more impactful change by pushing for better recycling options, change in canteen menu, or reduction in business flights.</a:t>
            </a:r>
          </a:p>
          <a:p>
            <a:endParaRPr lang="en-GB" dirty="0"/>
          </a:p>
        </p:txBody>
      </p:sp>
      <p:sp>
        <p:nvSpPr>
          <p:cNvPr id="4" name="Slide Number Placeholder 3"/>
          <p:cNvSpPr>
            <a:spLocks noGrp="1"/>
          </p:cNvSpPr>
          <p:nvPr>
            <p:ph type="sldNum" sz="quarter" idx="5"/>
          </p:nvPr>
        </p:nvSpPr>
        <p:spPr/>
        <p:txBody>
          <a:bodyPr/>
          <a:lstStyle/>
          <a:p>
            <a:fld id="{30E5065C-EA47-431F-88A4-B51971B65541}" type="slidenum">
              <a:rPr lang="en-GB" smtClean="0"/>
              <a:t>6</a:t>
            </a:fld>
            <a:endParaRPr lang="en-GB"/>
          </a:p>
        </p:txBody>
      </p:sp>
    </p:spTree>
    <p:extLst>
      <p:ext uri="{BB962C8B-B14F-4D97-AF65-F5344CB8AC3E}">
        <p14:creationId xmlns:p14="http://schemas.microsoft.com/office/powerpoint/2010/main" val="1116778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future, we will implement a forum upvote page to lobby changes to senior management.</a:t>
            </a:r>
          </a:p>
          <a:p>
            <a:endParaRPr lang="en-GB" dirty="0"/>
          </a:p>
          <a:p>
            <a:r>
              <a:rPr lang="en-GB" dirty="0"/>
              <a:t>Once this is implemented, this app can revitalise how we enact change at a personal level to corporate level. Allowing for the voice of the small to be heard and giving power to those that want to act now against climate change and reduction of carbon footprint.</a:t>
            </a:r>
          </a:p>
          <a:p>
            <a:endParaRPr lang="en-GB" dirty="0"/>
          </a:p>
          <a:p>
            <a:r>
              <a:rPr lang="en-GB" dirty="0"/>
              <a:t>http://accessibleclimate.com/basics-of-accessible-climate-mitigation/</a:t>
            </a:r>
          </a:p>
        </p:txBody>
      </p:sp>
      <p:sp>
        <p:nvSpPr>
          <p:cNvPr id="4" name="Slide Number Placeholder 3"/>
          <p:cNvSpPr>
            <a:spLocks noGrp="1"/>
          </p:cNvSpPr>
          <p:nvPr>
            <p:ph type="sldNum" sz="quarter" idx="5"/>
          </p:nvPr>
        </p:nvSpPr>
        <p:spPr/>
        <p:txBody>
          <a:bodyPr/>
          <a:lstStyle/>
          <a:p>
            <a:fld id="{30E5065C-EA47-431F-88A4-B51971B65541}" type="slidenum">
              <a:rPr lang="en-GB" smtClean="0"/>
              <a:t>8</a:t>
            </a:fld>
            <a:endParaRPr lang="en-GB"/>
          </a:p>
        </p:txBody>
      </p:sp>
    </p:spTree>
    <p:extLst>
      <p:ext uri="{BB962C8B-B14F-4D97-AF65-F5344CB8AC3E}">
        <p14:creationId xmlns:p14="http://schemas.microsoft.com/office/powerpoint/2010/main" val="4262037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18488-53B9-498B-B25C-2C933CF8C3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FB4811B-034D-482B-906E-122AAFEBE7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E6EB294-CF27-4800-9A44-BEB79BA0C83C}"/>
              </a:ext>
            </a:extLst>
          </p:cNvPr>
          <p:cNvSpPr>
            <a:spLocks noGrp="1"/>
          </p:cNvSpPr>
          <p:nvPr>
            <p:ph type="dt" sz="half" idx="10"/>
          </p:nvPr>
        </p:nvSpPr>
        <p:spPr/>
        <p:txBody>
          <a:bodyPr/>
          <a:lstStyle/>
          <a:p>
            <a:fld id="{AF4702D1-C529-45F3-87C6-E2FAD7736DB1}" type="datetimeFigureOut">
              <a:rPr lang="en-GB" smtClean="0"/>
              <a:t>24/10/2021</a:t>
            </a:fld>
            <a:endParaRPr lang="en-GB"/>
          </a:p>
        </p:txBody>
      </p:sp>
      <p:sp>
        <p:nvSpPr>
          <p:cNvPr id="5" name="Footer Placeholder 4">
            <a:extLst>
              <a:ext uri="{FF2B5EF4-FFF2-40B4-BE49-F238E27FC236}">
                <a16:creationId xmlns:a16="http://schemas.microsoft.com/office/drawing/2014/main" id="{197D2DBE-A054-4D70-9D68-1CBD8BEAF0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36CB29-F08E-4A63-9E4A-5A61062D1B74}"/>
              </a:ext>
            </a:extLst>
          </p:cNvPr>
          <p:cNvSpPr>
            <a:spLocks noGrp="1"/>
          </p:cNvSpPr>
          <p:nvPr>
            <p:ph type="sldNum" sz="quarter" idx="12"/>
          </p:nvPr>
        </p:nvSpPr>
        <p:spPr/>
        <p:txBody>
          <a:bodyPr/>
          <a:lstStyle/>
          <a:p>
            <a:fld id="{79DC8320-28D1-4D95-A892-EB3541EE0CA9}" type="slidenum">
              <a:rPr lang="en-GB" smtClean="0"/>
              <a:t>‹#›</a:t>
            </a:fld>
            <a:endParaRPr lang="en-GB"/>
          </a:p>
        </p:txBody>
      </p:sp>
    </p:spTree>
    <p:extLst>
      <p:ext uri="{BB962C8B-B14F-4D97-AF65-F5344CB8AC3E}">
        <p14:creationId xmlns:p14="http://schemas.microsoft.com/office/powerpoint/2010/main" val="3979359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0B76E-855B-4CF2-AC6E-EC4DABEB78F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6072A71-699D-4B83-991B-EB376378F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514F21-6EBC-49CA-B06F-BB42A1A36CA9}"/>
              </a:ext>
            </a:extLst>
          </p:cNvPr>
          <p:cNvSpPr>
            <a:spLocks noGrp="1"/>
          </p:cNvSpPr>
          <p:nvPr>
            <p:ph type="dt" sz="half" idx="10"/>
          </p:nvPr>
        </p:nvSpPr>
        <p:spPr/>
        <p:txBody>
          <a:bodyPr/>
          <a:lstStyle/>
          <a:p>
            <a:fld id="{AF4702D1-C529-45F3-87C6-E2FAD7736DB1}" type="datetimeFigureOut">
              <a:rPr lang="en-GB" smtClean="0"/>
              <a:t>24/10/2021</a:t>
            </a:fld>
            <a:endParaRPr lang="en-GB"/>
          </a:p>
        </p:txBody>
      </p:sp>
      <p:sp>
        <p:nvSpPr>
          <p:cNvPr id="5" name="Footer Placeholder 4">
            <a:extLst>
              <a:ext uri="{FF2B5EF4-FFF2-40B4-BE49-F238E27FC236}">
                <a16:creationId xmlns:a16="http://schemas.microsoft.com/office/drawing/2014/main" id="{D8154470-B42E-4685-9574-21578F7E56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133694-8003-4AFF-BDC1-A85244B64D3D}"/>
              </a:ext>
            </a:extLst>
          </p:cNvPr>
          <p:cNvSpPr>
            <a:spLocks noGrp="1"/>
          </p:cNvSpPr>
          <p:nvPr>
            <p:ph type="sldNum" sz="quarter" idx="12"/>
          </p:nvPr>
        </p:nvSpPr>
        <p:spPr/>
        <p:txBody>
          <a:bodyPr/>
          <a:lstStyle/>
          <a:p>
            <a:fld id="{79DC8320-28D1-4D95-A892-EB3541EE0CA9}" type="slidenum">
              <a:rPr lang="en-GB" smtClean="0"/>
              <a:t>‹#›</a:t>
            </a:fld>
            <a:endParaRPr lang="en-GB"/>
          </a:p>
        </p:txBody>
      </p:sp>
    </p:spTree>
    <p:extLst>
      <p:ext uri="{BB962C8B-B14F-4D97-AF65-F5344CB8AC3E}">
        <p14:creationId xmlns:p14="http://schemas.microsoft.com/office/powerpoint/2010/main" val="2952668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3ED21C-6D9B-4EA1-B7C0-7BF832945A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80A40A3-F1B6-473F-A8C3-BE0070DB77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4C00C9E-A53B-4B55-B4A2-DD67A77CD3BF}"/>
              </a:ext>
            </a:extLst>
          </p:cNvPr>
          <p:cNvSpPr>
            <a:spLocks noGrp="1"/>
          </p:cNvSpPr>
          <p:nvPr>
            <p:ph type="dt" sz="half" idx="10"/>
          </p:nvPr>
        </p:nvSpPr>
        <p:spPr/>
        <p:txBody>
          <a:bodyPr/>
          <a:lstStyle/>
          <a:p>
            <a:fld id="{AF4702D1-C529-45F3-87C6-E2FAD7736DB1}" type="datetimeFigureOut">
              <a:rPr lang="en-GB" smtClean="0"/>
              <a:t>24/10/2021</a:t>
            </a:fld>
            <a:endParaRPr lang="en-GB"/>
          </a:p>
        </p:txBody>
      </p:sp>
      <p:sp>
        <p:nvSpPr>
          <p:cNvPr id="5" name="Footer Placeholder 4">
            <a:extLst>
              <a:ext uri="{FF2B5EF4-FFF2-40B4-BE49-F238E27FC236}">
                <a16:creationId xmlns:a16="http://schemas.microsoft.com/office/drawing/2014/main" id="{F7B42760-FB4D-468D-AF23-E659F101A0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0BA4FD-862B-4580-8E66-57495D3F2CCE}"/>
              </a:ext>
            </a:extLst>
          </p:cNvPr>
          <p:cNvSpPr>
            <a:spLocks noGrp="1"/>
          </p:cNvSpPr>
          <p:nvPr>
            <p:ph type="sldNum" sz="quarter" idx="12"/>
          </p:nvPr>
        </p:nvSpPr>
        <p:spPr/>
        <p:txBody>
          <a:bodyPr/>
          <a:lstStyle/>
          <a:p>
            <a:fld id="{79DC8320-28D1-4D95-A892-EB3541EE0CA9}" type="slidenum">
              <a:rPr lang="en-GB" smtClean="0"/>
              <a:t>‹#›</a:t>
            </a:fld>
            <a:endParaRPr lang="en-GB"/>
          </a:p>
        </p:txBody>
      </p:sp>
    </p:spTree>
    <p:extLst>
      <p:ext uri="{BB962C8B-B14F-4D97-AF65-F5344CB8AC3E}">
        <p14:creationId xmlns:p14="http://schemas.microsoft.com/office/powerpoint/2010/main" val="285869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0C9C9-7E1A-4C85-8513-4283DF83851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B269E63-F2DB-412A-AD53-61A559BBE9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6CF02AD-1CCC-479A-A5AF-8B8F051D0F46}"/>
              </a:ext>
            </a:extLst>
          </p:cNvPr>
          <p:cNvSpPr>
            <a:spLocks noGrp="1"/>
          </p:cNvSpPr>
          <p:nvPr>
            <p:ph type="dt" sz="half" idx="10"/>
          </p:nvPr>
        </p:nvSpPr>
        <p:spPr/>
        <p:txBody>
          <a:bodyPr/>
          <a:lstStyle/>
          <a:p>
            <a:fld id="{AF4702D1-C529-45F3-87C6-E2FAD7736DB1}" type="datetimeFigureOut">
              <a:rPr lang="en-GB" smtClean="0"/>
              <a:t>24/10/2021</a:t>
            </a:fld>
            <a:endParaRPr lang="en-GB"/>
          </a:p>
        </p:txBody>
      </p:sp>
      <p:sp>
        <p:nvSpPr>
          <p:cNvPr id="5" name="Footer Placeholder 4">
            <a:extLst>
              <a:ext uri="{FF2B5EF4-FFF2-40B4-BE49-F238E27FC236}">
                <a16:creationId xmlns:a16="http://schemas.microsoft.com/office/drawing/2014/main" id="{6723B36C-9F35-4E12-958A-19B4145E76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9A0D64D-E186-43BC-A7E0-44DE3D7ADB8A}"/>
              </a:ext>
            </a:extLst>
          </p:cNvPr>
          <p:cNvSpPr>
            <a:spLocks noGrp="1"/>
          </p:cNvSpPr>
          <p:nvPr>
            <p:ph type="sldNum" sz="quarter" idx="12"/>
          </p:nvPr>
        </p:nvSpPr>
        <p:spPr/>
        <p:txBody>
          <a:bodyPr/>
          <a:lstStyle/>
          <a:p>
            <a:fld id="{79DC8320-28D1-4D95-A892-EB3541EE0CA9}" type="slidenum">
              <a:rPr lang="en-GB" smtClean="0"/>
              <a:t>‹#›</a:t>
            </a:fld>
            <a:endParaRPr lang="en-GB"/>
          </a:p>
        </p:txBody>
      </p:sp>
    </p:spTree>
    <p:extLst>
      <p:ext uri="{BB962C8B-B14F-4D97-AF65-F5344CB8AC3E}">
        <p14:creationId xmlns:p14="http://schemas.microsoft.com/office/powerpoint/2010/main" val="2559389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2D72A-E63A-4AE8-842E-82BD252669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0576F9E-6CF2-49C3-9D48-3863352DC5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21D1DF-2843-46D9-AB1F-390AC1A87499}"/>
              </a:ext>
            </a:extLst>
          </p:cNvPr>
          <p:cNvSpPr>
            <a:spLocks noGrp="1"/>
          </p:cNvSpPr>
          <p:nvPr>
            <p:ph type="dt" sz="half" idx="10"/>
          </p:nvPr>
        </p:nvSpPr>
        <p:spPr/>
        <p:txBody>
          <a:bodyPr/>
          <a:lstStyle/>
          <a:p>
            <a:fld id="{AF4702D1-C529-45F3-87C6-E2FAD7736DB1}" type="datetimeFigureOut">
              <a:rPr lang="en-GB" smtClean="0"/>
              <a:t>24/10/2021</a:t>
            </a:fld>
            <a:endParaRPr lang="en-GB"/>
          </a:p>
        </p:txBody>
      </p:sp>
      <p:sp>
        <p:nvSpPr>
          <p:cNvPr id="5" name="Footer Placeholder 4">
            <a:extLst>
              <a:ext uri="{FF2B5EF4-FFF2-40B4-BE49-F238E27FC236}">
                <a16:creationId xmlns:a16="http://schemas.microsoft.com/office/drawing/2014/main" id="{25B54B51-8B12-4B4A-A998-9275F410D2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4AC262-60CB-4E0E-AF3B-B36D8958F097}"/>
              </a:ext>
            </a:extLst>
          </p:cNvPr>
          <p:cNvSpPr>
            <a:spLocks noGrp="1"/>
          </p:cNvSpPr>
          <p:nvPr>
            <p:ph type="sldNum" sz="quarter" idx="12"/>
          </p:nvPr>
        </p:nvSpPr>
        <p:spPr/>
        <p:txBody>
          <a:bodyPr/>
          <a:lstStyle/>
          <a:p>
            <a:fld id="{79DC8320-28D1-4D95-A892-EB3541EE0CA9}" type="slidenum">
              <a:rPr lang="en-GB" smtClean="0"/>
              <a:t>‹#›</a:t>
            </a:fld>
            <a:endParaRPr lang="en-GB"/>
          </a:p>
        </p:txBody>
      </p:sp>
    </p:spTree>
    <p:extLst>
      <p:ext uri="{BB962C8B-B14F-4D97-AF65-F5344CB8AC3E}">
        <p14:creationId xmlns:p14="http://schemas.microsoft.com/office/powerpoint/2010/main" val="1949003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3DA9-9BEC-4F7A-A431-88D62ECDE8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0534C15-DF60-417E-BFC3-97E25C2AB1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FE1F50E-E0DE-47FC-8358-F980CCB5A5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66FE019-3712-4EC3-BB87-A075196C3759}"/>
              </a:ext>
            </a:extLst>
          </p:cNvPr>
          <p:cNvSpPr>
            <a:spLocks noGrp="1"/>
          </p:cNvSpPr>
          <p:nvPr>
            <p:ph type="dt" sz="half" idx="10"/>
          </p:nvPr>
        </p:nvSpPr>
        <p:spPr/>
        <p:txBody>
          <a:bodyPr/>
          <a:lstStyle/>
          <a:p>
            <a:fld id="{AF4702D1-C529-45F3-87C6-E2FAD7736DB1}" type="datetimeFigureOut">
              <a:rPr lang="en-GB" smtClean="0"/>
              <a:t>24/10/2021</a:t>
            </a:fld>
            <a:endParaRPr lang="en-GB"/>
          </a:p>
        </p:txBody>
      </p:sp>
      <p:sp>
        <p:nvSpPr>
          <p:cNvPr id="6" name="Footer Placeholder 5">
            <a:extLst>
              <a:ext uri="{FF2B5EF4-FFF2-40B4-BE49-F238E27FC236}">
                <a16:creationId xmlns:a16="http://schemas.microsoft.com/office/drawing/2014/main" id="{6257FE00-A5EB-49CE-9A94-779CC594B5C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DDEB67A-DBA5-43BF-8EC7-8D3812C6E874}"/>
              </a:ext>
            </a:extLst>
          </p:cNvPr>
          <p:cNvSpPr>
            <a:spLocks noGrp="1"/>
          </p:cNvSpPr>
          <p:nvPr>
            <p:ph type="sldNum" sz="quarter" idx="12"/>
          </p:nvPr>
        </p:nvSpPr>
        <p:spPr/>
        <p:txBody>
          <a:bodyPr/>
          <a:lstStyle/>
          <a:p>
            <a:fld id="{79DC8320-28D1-4D95-A892-EB3541EE0CA9}" type="slidenum">
              <a:rPr lang="en-GB" smtClean="0"/>
              <a:t>‹#›</a:t>
            </a:fld>
            <a:endParaRPr lang="en-GB"/>
          </a:p>
        </p:txBody>
      </p:sp>
    </p:spTree>
    <p:extLst>
      <p:ext uri="{BB962C8B-B14F-4D97-AF65-F5344CB8AC3E}">
        <p14:creationId xmlns:p14="http://schemas.microsoft.com/office/powerpoint/2010/main" val="1171857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4E6D3-2665-4F51-ADF8-C6E3A14D2EE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8899A27-D450-4632-975A-3C16BD59A5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AD88A8-2F52-4700-979C-49F1C96665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04F5A07-0B1E-42A4-8936-2C43D21509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D3AF54-9FED-4E99-BA34-DAE0DB59A0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8B5B537-C6BB-4004-BA6B-90281E0AA1E2}"/>
              </a:ext>
            </a:extLst>
          </p:cNvPr>
          <p:cNvSpPr>
            <a:spLocks noGrp="1"/>
          </p:cNvSpPr>
          <p:nvPr>
            <p:ph type="dt" sz="half" idx="10"/>
          </p:nvPr>
        </p:nvSpPr>
        <p:spPr/>
        <p:txBody>
          <a:bodyPr/>
          <a:lstStyle/>
          <a:p>
            <a:fld id="{AF4702D1-C529-45F3-87C6-E2FAD7736DB1}" type="datetimeFigureOut">
              <a:rPr lang="en-GB" smtClean="0"/>
              <a:t>24/10/2021</a:t>
            </a:fld>
            <a:endParaRPr lang="en-GB"/>
          </a:p>
        </p:txBody>
      </p:sp>
      <p:sp>
        <p:nvSpPr>
          <p:cNvPr id="8" name="Footer Placeholder 7">
            <a:extLst>
              <a:ext uri="{FF2B5EF4-FFF2-40B4-BE49-F238E27FC236}">
                <a16:creationId xmlns:a16="http://schemas.microsoft.com/office/drawing/2014/main" id="{8E6AF0D8-72D3-4FF5-A5A6-4C9CA5BBF1F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9C98CE5-578A-4F24-AFEE-BCAD36383470}"/>
              </a:ext>
            </a:extLst>
          </p:cNvPr>
          <p:cNvSpPr>
            <a:spLocks noGrp="1"/>
          </p:cNvSpPr>
          <p:nvPr>
            <p:ph type="sldNum" sz="quarter" idx="12"/>
          </p:nvPr>
        </p:nvSpPr>
        <p:spPr/>
        <p:txBody>
          <a:bodyPr/>
          <a:lstStyle/>
          <a:p>
            <a:fld id="{79DC8320-28D1-4D95-A892-EB3541EE0CA9}" type="slidenum">
              <a:rPr lang="en-GB" smtClean="0"/>
              <a:t>‹#›</a:t>
            </a:fld>
            <a:endParaRPr lang="en-GB"/>
          </a:p>
        </p:txBody>
      </p:sp>
    </p:spTree>
    <p:extLst>
      <p:ext uri="{BB962C8B-B14F-4D97-AF65-F5344CB8AC3E}">
        <p14:creationId xmlns:p14="http://schemas.microsoft.com/office/powerpoint/2010/main" val="1985134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91B41-B96D-4429-B906-E57E8F5629F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3A5949B-0012-4356-9365-6CB2DA8F95B5}"/>
              </a:ext>
            </a:extLst>
          </p:cNvPr>
          <p:cNvSpPr>
            <a:spLocks noGrp="1"/>
          </p:cNvSpPr>
          <p:nvPr>
            <p:ph type="dt" sz="half" idx="10"/>
          </p:nvPr>
        </p:nvSpPr>
        <p:spPr/>
        <p:txBody>
          <a:bodyPr/>
          <a:lstStyle/>
          <a:p>
            <a:fld id="{AF4702D1-C529-45F3-87C6-E2FAD7736DB1}" type="datetimeFigureOut">
              <a:rPr lang="en-GB" smtClean="0"/>
              <a:t>24/10/2021</a:t>
            </a:fld>
            <a:endParaRPr lang="en-GB"/>
          </a:p>
        </p:txBody>
      </p:sp>
      <p:sp>
        <p:nvSpPr>
          <p:cNvPr id="4" name="Footer Placeholder 3">
            <a:extLst>
              <a:ext uri="{FF2B5EF4-FFF2-40B4-BE49-F238E27FC236}">
                <a16:creationId xmlns:a16="http://schemas.microsoft.com/office/drawing/2014/main" id="{7F1D391D-9684-465A-92F2-2ED368F9681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43EE69C-20A2-4BEC-AA1C-EB9F108BA6F8}"/>
              </a:ext>
            </a:extLst>
          </p:cNvPr>
          <p:cNvSpPr>
            <a:spLocks noGrp="1"/>
          </p:cNvSpPr>
          <p:nvPr>
            <p:ph type="sldNum" sz="quarter" idx="12"/>
          </p:nvPr>
        </p:nvSpPr>
        <p:spPr/>
        <p:txBody>
          <a:bodyPr/>
          <a:lstStyle/>
          <a:p>
            <a:fld id="{79DC8320-28D1-4D95-A892-EB3541EE0CA9}" type="slidenum">
              <a:rPr lang="en-GB" smtClean="0"/>
              <a:t>‹#›</a:t>
            </a:fld>
            <a:endParaRPr lang="en-GB"/>
          </a:p>
        </p:txBody>
      </p:sp>
    </p:spTree>
    <p:extLst>
      <p:ext uri="{BB962C8B-B14F-4D97-AF65-F5344CB8AC3E}">
        <p14:creationId xmlns:p14="http://schemas.microsoft.com/office/powerpoint/2010/main" val="570532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D71FF8-7DE2-40DA-A204-94B0804C126A}"/>
              </a:ext>
            </a:extLst>
          </p:cNvPr>
          <p:cNvSpPr>
            <a:spLocks noGrp="1"/>
          </p:cNvSpPr>
          <p:nvPr>
            <p:ph type="dt" sz="half" idx="10"/>
          </p:nvPr>
        </p:nvSpPr>
        <p:spPr/>
        <p:txBody>
          <a:bodyPr/>
          <a:lstStyle/>
          <a:p>
            <a:fld id="{AF4702D1-C529-45F3-87C6-E2FAD7736DB1}" type="datetimeFigureOut">
              <a:rPr lang="en-GB" smtClean="0"/>
              <a:t>24/10/2021</a:t>
            </a:fld>
            <a:endParaRPr lang="en-GB"/>
          </a:p>
        </p:txBody>
      </p:sp>
      <p:sp>
        <p:nvSpPr>
          <p:cNvPr id="3" name="Footer Placeholder 2">
            <a:extLst>
              <a:ext uri="{FF2B5EF4-FFF2-40B4-BE49-F238E27FC236}">
                <a16:creationId xmlns:a16="http://schemas.microsoft.com/office/drawing/2014/main" id="{FB6DE960-D574-4623-B21D-DA4CE046499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4DC8EE5-586F-4EB0-91DB-E20A19C93EB0}"/>
              </a:ext>
            </a:extLst>
          </p:cNvPr>
          <p:cNvSpPr>
            <a:spLocks noGrp="1"/>
          </p:cNvSpPr>
          <p:nvPr>
            <p:ph type="sldNum" sz="quarter" idx="12"/>
          </p:nvPr>
        </p:nvSpPr>
        <p:spPr/>
        <p:txBody>
          <a:bodyPr/>
          <a:lstStyle/>
          <a:p>
            <a:fld id="{79DC8320-28D1-4D95-A892-EB3541EE0CA9}" type="slidenum">
              <a:rPr lang="en-GB" smtClean="0"/>
              <a:t>‹#›</a:t>
            </a:fld>
            <a:endParaRPr lang="en-GB"/>
          </a:p>
        </p:txBody>
      </p:sp>
    </p:spTree>
    <p:extLst>
      <p:ext uri="{BB962C8B-B14F-4D97-AF65-F5344CB8AC3E}">
        <p14:creationId xmlns:p14="http://schemas.microsoft.com/office/powerpoint/2010/main" val="2025946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0EEC4-AA33-420F-901C-28BE923C38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A10D90C-1810-486B-BBFA-C163E0D05B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B721612-CE16-46ED-BBD8-176E5AB89B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3C614-BD05-4FB7-9BA0-174192DE1BC9}"/>
              </a:ext>
            </a:extLst>
          </p:cNvPr>
          <p:cNvSpPr>
            <a:spLocks noGrp="1"/>
          </p:cNvSpPr>
          <p:nvPr>
            <p:ph type="dt" sz="half" idx="10"/>
          </p:nvPr>
        </p:nvSpPr>
        <p:spPr/>
        <p:txBody>
          <a:bodyPr/>
          <a:lstStyle/>
          <a:p>
            <a:fld id="{AF4702D1-C529-45F3-87C6-E2FAD7736DB1}" type="datetimeFigureOut">
              <a:rPr lang="en-GB" smtClean="0"/>
              <a:t>24/10/2021</a:t>
            </a:fld>
            <a:endParaRPr lang="en-GB"/>
          </a:p>
        </p:txBody>
      </p:sp>
      <p:sp>
        <p:nvSpPr>
          <p:cNvPr id="6" name="Footer Placeholder 5">
            <a:extLst>
              <a:ext uri="{FF2B5EF4-FFF2-40B4-BE49-F238E27FC236}">
                <a16:creationId xmlns:a16="http://schemas.microsoft.com/office/drawing/2014/main" id="{630A30E2-BE47-4AA8-8811-0D431FD0F2B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B68E724-91F7-4008-923A-1EA0756D9181}"/>
              </a:ext>
            </a:extLst>
          </p:cNvPr>
          <p:cNvSpPr>
            <a:spLocks noGrp="1"/>
          </p:cNvSpPr>
          <p:nvPr>
            <p:ph type="sldNum" sz="quarter" idx="12"/>
          </p:nvPr>
        </p:nvSpPr>
        <p:spPr/>
        <p:txBody>
          <a:bodyPr/>
          <a:lstStyle/>
          <a:p>
            <a:fld id="{79DC8320-28D1-4D95-A892-EB3541EE0CA9}" type="slidenum">
              <a:rPr lang="en-GB" smtClean="0"/>
              <a:t>‹#›</a:t>
            </a:fld>
            <a:endParaRPr lang="en-GB"/>
          </a:p>
        </p:txBody>
      </p:sp>
    </p:spTree>
    <p:extLst>
      <p:ext uri="{BB962C8B-B14F-4D97-AF65-F5344CB8AC3E}">
        <p14:creationId xmlns:p14="http://schemas.microsoft.com/office/powerpoint/2010/main" val="2207738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BEF5D-4C9E-4DE0-9CF6-C73AA6928F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574B6C6-2014-4717-9660-5F009CD2AB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ABD82B0-D0DE-412D-85F9-F5DA4545EB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D6F5EE-9397-490B-BDAD-2FDE253446F0}"/>
              </a:ext>
            </a:extLst>
          </p:cNvPr>
          <p:cNvSpPr>
            <a:spLocks noGrp="1"/>
          </p:cNvSpPr>
          <p:nvPr>
            <p:ph type="dt" sz="half" idx="10"/>
          </p:nvPr>
        </p:nvSpPr>
        <p:spPr/>
        <p:txBody>
          <a:bodyPr/>
          <a:lstStyle/>
          <a:p>
            <a:fld id="{AF4702D1-C529-45F3-87C6-E2FAD7736DB1}" type="datetimeFigureOut">
              <a:rPr lang="en-GB" smtClean="0"/>
              <a:t>24/10/2021</a:t>
            </a:fld>
            <a:endParaRPr lang="en-GB"/>
          </a:p>
        </p:txBody>
      </p:sp>
      <p:sp>
        <p:nvSpPr>
          <p:cNvPr id="6" name="Footer Placeholder 5">
            <a:extLst>
              <a:ext uri="{FF2B5EF4-FFF2-40B4-BE49-F238E27FC236}">
                <a16:creationId xmlns:a16="http://schemas.microsoft.com/office/drawing/2014/main" id="{6E3B2FDB-FC3B-4590-BCA0-D3916F63CD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AAEA094-1A9A-46E2-8961-1A1F123BAD4C}"/>
              </a:ext>
            </a:extLst>
          </p:cNvPr>
          <p:cNvSpPr>
            <a:spLocks noGrp="1"/>
          </p:cNvSpPr>
          <p:nvPr>
            <p:ph type="sldNum" sz="quarter" idx="12"/>
          </p:nvPr>
        </p:nvSpPr>
        <p:spPr/>
        <p:txBody>
          <a:bodyPr/>
          <a:lstStyle/>
          <a:p>
            <a:fld id="{79DC8320-28D1-4D95-A892-EB3541EE0CA9}" type="slidenum">
              <a:rPr lang="en-GB" smtClean="0"/>
              <a:t>‹#›</a:t>
            </a:fld>
            <a:endParaRPr lang="en-GB"/>
          </a:p>
        </p:txBody>
      </p:sp>
    </p:spTree>
    <p:extLst>
      <p:ext uri="{BB962C8B-B14F-4D97-AF65-F5344CB8AC3E}">
        <p14:creationId xmlns:p14="http://schemas.microsoft.com/office/powerpoint/2010/main" val="720741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63A4A"/>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43CB1C-2DC3-45AA-BD05-9028877403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413D721-48CC-49D4-AE80-7FE5B0E5A5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940A1C-EBE0-400D-A1B4-9FC63CD545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4702D1-C529-45F3-87C6-E2FAD7736DB1}" type="datetimeFigureOut">
              <a:rPr lang="en-GB" smtClean="0"/>
              <a:t>24/10/2021</a:t>
            </a:fld>
            <a:endParaRPr lang="en-GB"/>
          </a:p>
        </p:txBody>
      </p:sp>
      <p:sp>
        <p:nvSpPr>
          <p:cNvPr id="5" name="Footer Placeholder 4">
            <a:extLst>
              <a:ext uri="{FF2B5EF4-FFF2-40B4-BE49-F238E27FC236}">
                <a16:creationId xmlns:a16="http://schemas.microsoft.com/office/drawing/2014/main" id="{D1D15AC7-63D9-42A7-89D8-71BC91B39D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A41AD6F-FFC7-436B-B464-185FACE254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DC8320-28D1-4D95-A892-EB3541EE0CA9}" type="slidenum">
              <a:rPr lang="en-GB" smtClean="0"/>
              <a:t>‹#›</a:t>
            </a:fld>
            <a:endParaRPr lang="en-GB"/>
          </a:p>
        </p:txBody>
      </p:sp>
    </p:spTree>
    <p:extLst>
      <p:ext uri="{BB962C8B-B14F-4D97-AF65-F5344CB8AC3E}">
        <p14:creationId xmlns:p14="http://schemas.microsoft.com/office/powerpoint/2010/main" val="943856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4.wdp"/><Relationship Id="rId3" Type="http://schemas.openxmlformats.org/officeDocument/2006/relationships/image" Target="../media/image3.png"/><Relationship Id="rId7" Type="http://schemas.openxmlformats.org/officeDocument/2006/relationships/hyperlink" Target="https://svgsilh.com/de/image/2379687.html" TargetMode="External"/><Relationship Id="rId12" Type="http://schemas.openxmlformats.org/officeDocument/2006/relationships/image" Target="../media/image8.png"/><Relationship Id="rId17" Type="http://schemas.microsoft.com/office/2007/relationships/hdphoto" Target="../media/hdphoto6.wdp"/><Relationship Id="rId2" Type="http://schemas.openxmlformats.org/officeDocument/2006/relationships/notesSlide" Target="../notesSlides/notesSlide4.xml"/><Relationship Id="rId16"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5.png"/><Relationship Id="rId11" Type="http://schemas.microsoft.com/office/2007/relationships/hdphoto" Target="../media/hdphoto3.wdp"/><Relationship Id="rId5" Type="http://schemas.openxmlformats.org/officeDocument/2006/relationships/image" Target="../media/image4.png"/><Relationship Id="rId15" Type="http://schemas.microsoft.com/office/2007/relationships/hdphoto" Target="../media/hdphoto5.wdp"/><Relationship Id="rId10" Type="http://schemas.openxmlformats.org/officeDocument/2006/relationships/image" Target="../media/image7.png"/><Relationship Id="rId4" Type="http://schemas.microsoft.com/office/2007/relationships/hdphoto" Target="../media/hdphoto1.wdp"/><Relationship Id="rId9" Type="http://schemas.microsoft.com/office/2007/relationships/hdphoto" Target="../media/hdphoto2.wdp"/><Relationship Id="rId1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18.png"/><Relationship Id="rId3" Type="http://schemas.openxmlformats.org/officeDocument/2006/relationships/image" Target="../media/image11.png"/><Relationship Id="rId7" Type="http://schemas.openxmlformats.org/officeDocument/2006/relationships/image" Target="../media/image15.jpeg"/><Relationship Id="rId12"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11" Type="http://schemas.microsoft.com/office/2007/relationships/hdphoto" Target="../media/hdphoto1.wdp"/><Relationship Id="rId5" Type="http://schemas.openxmlformats.org/officeDocument/2006/relationships/image" Target="../media/image13.png"/><Relationship Id="rId10" Type="http://schemas.openxmlformats.org/officeDocument/2006/relationships/image" Target="../media/image3.png"/><Relationship Id="rId4" Type="http://schemas.openxmlformats.org/officeDocument/2006/relationships/image" Target="../media/image12.png"/><Relationship Id="rId9" Type="http://schemas.openxmlformats.org/officeDocument/2006/relationships/image" Target="../media/image17.png"/><Relationship Id="rId14" Type="http://schemas.microsoft.com/office/2007/relationships/hdphoto" Target="../media/hdphoto7.wdp"/></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4.png"/><Relationship Id="rId4" Type="http://schemas.openxmlformats.org/officeDocument/2006/relationships/diagramLayout" Target="../diagrams/layout1.xml"/><Relationship Id="rId9" Type="http://schemas.microsoft.com/office/2007/relationships/hdphoto" Target="../media/hdphoto1.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D7FDFA3-2C50-4052-9520-C414377520CC}"/>
              </a:ext>
            </a:extLst>
          </p:cNvPr>
          <p:cNvSpPr>
            <a:spLocks noGrp="1"/>
          </p:cNvSpPr>
          <p:nvPr>
            <p:ph type="subTitle" idx="1"/>
          </p:nvPr>
        </p:nvSpPr>
        <p:spPr>
          <a:xfrm>
            <a:off x="4075004" y="3795533"/>
            <a:ext cx="7798147" cy="1678744"/>
          </a:xfrm>
        </p:spPr>
        <p:txBody>
          <a:bodyPr>
            <a:normAutofit fontScale="92500" lnSpcReduction="10000"/>
          </a:bodyPr>
          <a:lstStyle/>
          <a:p>
            <a:pPr algn="r"/>
            <a:r>
              <a:rPr lang="en-GB" sz="2800" dirty="0">
                <a:solidFill>
                  <a:schemeClr val="bg1"/>
                </a:solidFill>
                <a:latin typeface="+mj-lt"/>
                <a:cs typeface="Poppins" panose="00000500000000000000" pitchFamily="2" charset="0"/>
              </a:rPr>
              <a:t>Bea Carroll, </a:t>
            </a:r>
            <a:r>
              <a:rPr lang="en-GB" sz="2800" dirty="0" err="1">
                <a:solidFill>
                  <a:schemeClr val="bg1"/>
                </a:solidFill>
                <a:latin typeface="+mj-lt"/>
                <a:cs typeface="Poppins" panose="00000500000000000000" pitchFamily="2" charset="0"/>
              </a:rPr>
              <a:t>Dáre</a:t>
            </a:r>
            <a:r>
              <a:rPr lang="en-GB" sz="2800" dirty="0">
                <a:solidFill>
                  <a:schemeClr val="bg1"/>
                </a:solidFill>
                <a:latin typeface="+mj-lt"/>
                <a:cs typeface="Poppins" panose="00000500000000000000" pitchFamily="2" charset="0"/>
              </a:rPr>
              <a:t> </a:t>
            </a:r>
            <a:r>
              <a:rPr lang="en-GB" sz="2800" dirty="0" err="1">
                <a:solidFill>
                  <a:schemeClr val="bg1"/>
                </a:solidFill>
                <a:latin typeface="+mj-lt"/>
                <a:cs typeface="Poppins" panose="00000500000000000000" pitchFamily="2" charset="0"/>
              </a:rPr>
              <a:t>Soniran</a:t>
            </a:r>
            <a:r>
              <a:rPr lang="en-GB" sz="2800" dirty="0">
                <a:solidFill>
                  <a:schemeClr val="bg1"/>
                </a:solidFill>
                <a:latin typeface="+mj-lt"/>
                <a:cs typeface="Poppins" panose="00000500000000000000" pitchFamily="2" charset="0"/>
              </a:rPr>
              <a:t>, Helena Blackmore, Iwona </a:t>
            </a:r>
            <a:r>
              <a:rPr lang="en-GB" sz="2800" dirty="0" err="1">
                <a:solidFill>
                  <a:schemeClr val="bg1"/>
                </a:solidFill>
                <a:latin typeface="+mj-lt"/>
                <a:cs typeface="Poppins" panose="00000500000000000000" pitchFamily="2" charset="0"/>
              </a:rPr>
              <a:t>Izdebska</a:t>
            </a:r>
            <a:r>
              <a:rPr lang="en-GB" sz="2800" dirty="0">
                <a:solidFill>
                  <a:schemeClr val="bg1"/>
                </a:solidFill>
                <a:latin typeface="+mj-lt"/>
                <a:cs typeface="Poppins" panose="00000500000000000000" pitchFamily="2" charset="0"/>
              </a:rPr>
              <a:t> &amp; Maria </a:t>
            </a:r>
            <a:r>
              <a:rPr lang="en-GB" sz="2800" dirty="0" err="1">
                <a:solidFill>
                  <a:schemeClr val="bg1"/>
                </a:solidFill>
                <a:latin typeface="+mj-lt"/>
                <a:cs typeface="Poppins" panose="00000500000000000000" pitchFamily="2" charset="0"/>
              </a:rPr>
              <a:t>Lavrentyeva</a:t>
            </a:r>
            <a:endParaRPr lang="en-GB" sz="2800" dirty="0">
              <a:solidFill>
                <a:schemeClr val="bg1"/>
              </a:solidFill>
              <a:latin typeface="+mj-lt"/>
              <a:cs typeface="Poppins" panose="00000500000000000000" pitchFamily="2" charset="0"/>
            </a:endParaRPr>
          </a:p>
          <a:p>
            <a:pPr algn="r"/>
            <a:endParaRPr lang="en-GB" sz="2800" dirty="0">
              <a:solidFill>
                <a:schemeClr val="bg1"/>
              </a:solidFill>
              <a:latin typeface="+mj-lt"/>
              <a:cs typeface="Poppins" panose="00000500000000000000" pitchFamily="2" charset="0"/>
            </a:endParaRPr>
          </a:p>
          <a:p>
            <a:pPr algn="r"/>
            <a:r>
              <a:rPr lang="en-GB" sz="2800" dirty="0">
                <a:solidFill>
                  <a:schemeClr val="bg1"/>
                </a:solidFill>
                <a:latin typeface="+mj-lt"/>
                <a:cs typeface="Poppins" panose="00000500000000000000" pitchFamily="2" charset="0"/>
              </a:rPr>
              <a:t>Mentors: Matt Cherry &amp; </a:t>
            </a:r>
            <a:r>
              <a:rPr lang="en-GB" sz="2800" dirty="0" err="1">
                <a:solidFill>
                  <a:schemeClr val="bg1"/>
                </a:solidFill>
                <a:latin typeface="+mj-lt"/>
                <a:cs typeface="Poppins" panose="00000500000000000000" pitchFamily="2" charset="0"/>
              </a:rPr>
              <a:t>Tiarni</a:t>
            </a:r>
            <a:r>
              <a:rPr lang="en-GB" sz="2800" dirty="0">
                <a:solidFill>
                  <a:schemeClr val="bg1"/>
                </a:solidFill>
                <a:latin typeface="+mj-lt"/>
                <a:cs typeface="Poppins" panose="00000500000000000000" pitchFamily="2" charset="0"/>
              </a:rPr>
              <a:t> Wilson</a:t>
            </a:r>
          </a:p>
        </p:txBody>
      </p:sp>
      <p:pic>
        <p:nvPicPr>
          <p:cNvPr id="5" name="Graphic 4" descr="Footprints with solid fill">
            <a:extLst>
              <a:ext uri="{FF2B5EF4-FFF2-40B4-BE49-F238E27FC236}">
                <a16:creationId xmlns:a16="http://schemas.microsoft.com/office/drawing/2014/main" id="{3FAAC27F-9156-4FB6-9EED-410CBD62B897}"/>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51802" t="24775" r="15316"/>
          <a:stretch/>
        </p:blipFill>
        <p:spPr>
          <a:xfrm rot="17647308">
            <a:off x="9967257" y="5429375"/>
            <a:ext cx="695326" cy="1590675"/>
          </a:xfrm>
          <a:prstGeom prst="rect">
            <a:avLst/>
          </a:prstGeom>
        </p:spPr>
      </p:pic>
      <p:pic>
        <p:nvPicPr>
          <p:cNvPr id="18" name="Graphic 17" descr="Footprints with solid fill">
            <a:extLst>
              <a:ext uri="{FF2B5EF4-FFF2-40B4-BE49-F238E27FC236}">
                <a16:creationId xmlns:a16="http://schemas.microsoft.com/office/drawing/2014/main" id="{16C4FC4E-CE76-4B9B-927D-67D22804ECB7}"/>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13514" r="48648" b="20610"/>
          <a:stretch/>
        </p:blipFill>
        <p:spPr>
          <a:xfrm rot="17612899">
            <a:off x="8503328" y="5537741"/>
            <a:ext cx="800100" cy="1678744"/>
          </a:xfrm>
          <a:prstGeom prst="rect">
            <a:avLst/>
          </a:prstGeom>
        </p:spPr>
      </p:pic>
      <p:pic>
        <p:nvPicPr>
          <p:cNvPr id="19" name="Graphic 18" descr="Footprints with solid fill">
            <a:extLst>
              <a:ext uri="{FF2B5EF4-FFF2-40B4-BE49-F238E27FC236}">
                <a16:creationId xmlns:a16="http://schemas.microsoft.com/office/drawing/2014/main" id="{EC488001-84BC-453A-853A-87A2E6DDCFF5}"/>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51802" t="24775" r="15316"/>
          <a:stretch/>
        </p:blipFill>
        <p:spPr>
          <a:xfrm rot="17919569">
            <a:off x="3506622" y="4233906"/>
            <a:ext cx="695326" cy="1590675"/>
          </a:xfrm>
          <a:prstGeom prst="rect">
            <a:avLst/>
          </a:prstGeom>
        </p:spPr>
      </p:pic>
      <p:pic>
        <p:nvPicPr>
          <p:cNvPr id="20" name="Graphic 19" descr="Footprints with solid fill">
            <a:extLst>
              <a:ext uri="{FF2B5EF4-FFF2-40B4-BE49-F238E27FC236}">
                <a16:creationId xmlns:a16="http://schemas.microsoft.com/office/drawing/2014/main" id="{65F23CC9-9F4E-48FF-B9E7-DA64588A38A0}"/>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51802" t="24775" r="15316"/>
          <a:stretch/>
        </p:blipFill>
        <p:spPr>
          <a:xfrm rot="17647308">
            <a:off x="6415743" y="5111246"/>
            <a:ext cx="695326" cy="1590675"/>
          </a:xfrm>
          <a:prstGeom prst="rect">
            <a:avLst/>
          </a:prstGeom>
        </p:spPr>
      </p:pic>
      <p:pic>
        <p:nvPicPr>
          <p:cNvPr id="21" name="Graphic 20" descr="Footprints with solid fill">
            <a:extLst>
              <a:ext uri="{FF2B5EF4-FFF2-40B4-BE49-F238E27FC236}">
                <a16:creationId xmlns:a16="http://schemas.microsoft.com/office/drawing/2014/main" id="{00E79224-6231-4F21-B011-9EE4ABD0C4BD}"/>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13514" r="48648" b="20610"/>
          <a:stretch/>
        </p:blipFill>
        <p:spPr>
          <a:xfrm rot="17612899">
            <a:off x="5073835" y="5229720"/>
            <a:ext cx="800100" cy="1678744"/>
          </a:xfrm>
          <a:prstGeom prst="rect">
            <a:avLst/>
          </a:prstGeom>
        </p:spPr>
      </p:pic>
      <p:pic>
        <p:nvPicPr>
          <p:cNvPr id="22" name="Graphic 21" descr="Footprints with solid fill">
            <a:extLst>
              <a:ext uri="{FF2B5EF4-FFF2-40B4-BE49-F238E27FC236}">
                <a16:creationId xmlns:a16="http://schemas.microsoft.com/office/drawing/2014/main" id="{A25E0C96-7A2E-4CC6-9DEE-C3DF8F82E160}"/>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13514" r="48648" b="20610"/>
          <a:stretch/>
        </p:blipFill>
        <p:spPr>
          <a:xfrm rot="18059685">
            <a:off x="2122120" y="4305998"/>
            <a:ext cx="800100" cy="1678744"/>
          </a:xfrm>
          <a:prstGeom prst="rect">
            <a:avLst/>
          </a:prstGeom>
        </p:spPr>
      </p:pic>
      <p:grpSp>
        <p:nvGrpSpPr>
          <p:cNvPr id="9" name="Group 8">
            <a:extLst>
              <a:ext uri="{FF2B5EF4-FFF2-40B4-BE49-F238E27FC236}">
                <a16:creationId xmlns:a16="http://schemas.microsoft.com/office/drawing/2014/main" id="{BF352F68-141D-41B7-8110-5A060C787016}"/>
              </a:ext>
            </a:extLst>
          </p:cNvPr>
          <p:cNvGrpSpPr>
            <a:grpSpLocks noChangeAspect="1"/>
          </p:cNvGrpSpPr>
          <p:nvPr/>
        </p:nvGrpSpPr>
        <p:grpSpPr>
          <a:xfrm>
            <a:off x="1102531" y="703816"/>
            <a:ext cx="1523587" cy="2778460"/>
            <a:chOff x="1078468" y="734947"/>
            <a:chExt cx="1523587" cy="2778460"/>
          </a:xfrm>
        </p:grpSpPr>
        <p:pic>
          <p:nvPicPr>
            <p:cNvPr id="34" name="Picture 33">
              <a:extLst>
                <a:ext uri="{FF2B5EF4-FFF2-40B4-BE49-F238E27FC236}">
                  <a16:creationId xmlns:a16="http://schemas.microsoft.com/office/drawing/2014/main" id="{271B27D2-E70E-4501-8F4B-376C6C7C599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2750" b="94501" l="9596" r="89899">
                          <a14:foregroundMark x1="31061" y1="13459" x2="31061" y2="13459"/>
                          <a14:foregroundMark x1="52273" y1="10999" x2="52273" y2="10999"/>
                          <a14:foregroundMark x1="67172" y1="10275" x2="67172" y2="10275"/>
                          <a14:foregroundMark x1="48232" y1="7091" x2="48232" y2="7091"/>
                          <a14:foregroundMark x1="69949" y1="2894" x2="69949" y2="2894"/>
                          <a14:foregroundMark x1="16919" y1="19103" x2="16919" y2="19103"/>
                          <a14:foregroundMark x1="12626" y1="25326" x2="12626" y2="25326"/>
                          <a14:foregroundMark x1="28788" y1="75109" x2="28788" y2="75109"/>
                          <a14:foregroundMark x1="36364" y1="94501" x2="36364" y2="94501"/>
                        </a14:backgroundRemoval>
                      </a14:imgEffect>
                    </a14:imgLayer>
                  </a14:imgProps>
                </a:ext>
              </a:extLst>
            </a:blip>
            <a:stretch>
              <a:fillRect/>
            </a:stretch>
          </p:blipFill>
          <p:spPr>
            <a:xfrm rot="21010898">
              <a:off x="1078468" y="734947"/>
              <a:ext cx="1523587" cy="2658581"/>
            </a:xfrm>
            <a:prstGeom prst="rect">
              <a:avLst/>
            </a:prstGeom>
            <a:noFill/>
          </p:spPr>
        </p:pic>
        <p:pic>
          <p:nvPicPr>
            <p:cNvPr id="2056" name="Picture 8" descr="Orange flame icon - Free orange flame icons | Icon, Orange icons:), Flames">
              <a:extLst>
                <a:ext uri="{FF2B5EF4-FFF2-40B4-BE49-F238E27FC236}">
                  <a16:creationId xmlns:a16="http://schemas.microsoft.com/office/drawing/2014/main" id="{15A5489D-443B-4CBB-A4D3-02E6EC1E274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360" r="26136"/>
            <a:stretch/>
          </p:blipFill>
          <p:spPr bwMode="auto">
            <a:xfrm rot="525591">
              <a:off x="1495496" y="1462195"/>
              <a:ext cx="1035947" cy="20512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a:extLst>
              <a:ext uri="{FF2B5EF4-FFF2-40B4-BE49-F238E27FC236}">
                <a16:creationId xmlns:a16="http://schemas.microsoft.com/office/drawing/2014/main" id="{1FA61F6D-26D9-44E8-AE63-7C8BD344A3C9}"/>
              </a:ext>
            </a:extLst>
          </p:cNvPr>
          <p:cNvGrpSpPr/>
          <p:nvPr/>
        </p:nvGrpSpPr>
        <p:grpSpPr>
          <a:xfrm rot="17139062" flipH="1">
            <a:off x="9916923" y="5472825"/>
            <a:ext cx="806289" cy="1587579"/>
            <a:chOff x="1078468" y="734947"/>
            <a:chExt cx="1523587" cy="2778460"/>
          </a:xfrm>
        </p:grpSpPr>
        <p:pic>
          <p:nvPicPr>
            <p:cNvPr id="14" name="Picture 13">
              <a:extLst>
                <a:ext uri="{FF2B5EF4-FFF2-40B4-BE49-F238E27FC236}">
                  <a16:creationId xmlns:a16="http://schemas.microsoft.com/office/drawing/2014/main" id="{83E7894B-36E7-4A70-BD14-9530661D0BC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2750" b="94501" l="9596" r="89899">
                          <a14:foregroundMark x1="31061" y1="13459" x2="31061" y2="13459"/>
                          <a14:foregroundMark x1="52273" y1="10999" x2="52273" y2="10999"/>
                          <a14:foregroundMark x1="67172" y1="10275" x2="67172" y2="10275"/>
                          <a14:foregroundMark x1="48232" y1="7091" x2="48232" y2="7091"/>
                          <a14:foregroundMark x1="69949" y1="2894" x2="69949" y2="2894"/>
                          <a14:foregroundMark x1="16919" y1="19103" x2="16919" y2="19103"/>
                          <a14:foregroundMark x1="12626" y1="25326" x2="12626" y2="25326"/>
                          <a14:foregroundMark x1="28788" y1="75109" x2="28788" y2="75109"/>
                          <a14:foregroundMark x1="36364" y1="94501" x2="36364" y2="94501"/>
                        </a14:backgroundRemoval>
                      </a14:imgEffect>
                    </a14:imgLayer>
                  </a14:imgProps>
                </a:ext>
              </a:extLst>
            </a:blip>
            <a:stretch>
              <a:fillRect/>
            </a:stretch>
          </p:blipFill>
          <p:spPr>
            <a:xfrm rot="21010898">
              <a:off x="1078468" y="734947"/>
              <a:ext cx="1523587" cy="2658581"/>
            </a:xfrm>
            <a:prstGeom prst="rect">
              <a:avLst/>
            </a:prstGeom>
            <a:noFill/>
          </p:spPr>
        </p:pic>
        <p:pic>
          <p:nvPicPr>
            <p:cNvPr id="15" name="Picture 8" descr="Orange flame icon - Free orange flame icons | Icon, Orange icons:), Flames">
              <a:extLst>
                <a:ext uri="{FF2B5EF4-FFF2-40B4-BE49-F238E27FC236}">
                  <a16:creationId xmlns:a16="http://schemas.microsoft.com/office/drawing/2014/main" id="{D65274A0-9A98-4E7B-B978-0A3D3F2B75E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360" r="26136"/>
            <a:stretch/>
          </p:blipFill>
          <p:spPr bwMode="auto">
            <a:xfrm rot="525591">
              <a:off x="1495496" y="1462195"/>
              <a:ext cx="1035947" cy="20512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15">
            <a:extLst>
              <a:ext uri="{FF2B5EF4-FFF2-40B4-BE49-F238E27FC236}">
                <a16:creationId xmlns:a16="http://schemas.microsoft.com/office/drawing/2014/main" id="{E107E544-A325-4766-9F83-7742339496DD}"/>
              </a:ext>
            </a:extLst>
          </p:cNvPr>
          <p:cNvGrpSpPr/>
          <p:nvPr/>
        </p:nvGrpSpPr>
        <p:grpSpPr>
          <a:xfrm rot="18326142">
            <a:off x="8492896" y="5563291"/>
            <a:ext cx="806289" cy="1587579"/>
            <a:chOff x="1078468" y="734947"/>
            <a:chExt cx="1523587" cy="2778460"/>
          </a:xfrm>
        </p:grpSpPr>
        <p:pic>
          <p:nvPicPr>
            <p:cNvPr id="17" name="Picture 16">
              <a:extLst>
                <a:ext uri="{FF2B5EF4-FFF2-40B4-BE49-F238E27FC236}">
                  <a16:creationId xmlns:a16="http://schemas.microsoft.com/office/drawing/2014/main" id="{F9CEE701-D965-4C7E-B6E3-D63C3F19DEC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2750" b="94501" l="9596" r="89899">
                          <a14:foregroundMark x1="31061" y1="13459" x2="31061" y2="13459"/>
                          <a14:foregroundMark x1="52273" y1="10999" x2="52273" y2="10999"/>
                          <a14:foregroundMark x1="67172" y1="10275" x2="67172" y2="10275"/>
                          <a14:foregroundMark x1="48232" y1="7091" x2="48232" y2="7091"/>
                          <a14:foregroundMark x1="69949" y1="2894" x2="69949" y2="2894"/>
                          <a14:foregroundMark x1="16919" y1="19103" x2="16919" y2="19103"/>
                          <a14:foregroundMark x1="12626" y1="25326" x2="12626" y2="25326"/>
                          <a14:foregroundMark x1="28788" y1="75109" x2="28788" y2="75109"/>
                          <a14:foregroundMark x1="36364" y1="94501" x2="36364" y2="94501"/>
                        </a14:backgroundRemoval>
                      </a14:imgEffect>
                    </a14:imgLayer>
                  </a14:imgProps>
                </a:ext>
              </a:extLst>
            </a:blip>
            <a:stretch>
              <a:fillRect/>
            </a:stretch>
          </p:blipFill>
          <p:spPr>
            <a:xfrm rot="21010898">
              <a:off x="1078468" y="734947"/>
              <a:ext cx="1523587" cy="2658581"/>
            </a:xfrm>
            <a:prstGeom prst="rect">
              <a:avLst/>
            </a:prstGeom>
            <a:noFill/>
          </p:spPr>
        </p:pic>
        <p:pic>
          <p:nvPicPr>
            <p:cNvPr id="23" name="Picture 8" descr="Orange flame icon - Free orange flame icons | Icon, Orange icons:), Flames">
              <a:extLst>
                <a:ext uri="{FF2B5EF4-FFF2-40B4-BE49-F238E27FC236}">
                  <a16:creationId xmlns:a16="http://schemas.microsoft.com/office/drawing/2014/main" id="{316C1773-715A-498F-921E-1CDBBF4FC4C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360" r="26136"/>
            <a:stretch/>
          </p:blipFill>
          <p:spPr bwMode="auto">
            <a:xfrm rot="525591">
              <a:off x="1495496" y="1462195"/>
              <a:ext cx="1035947" cy="20512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a:extLst>
              <a:ext uri="{FF2B5EF4-FFF2-40B4-BE49-F238E27FC236}">
                <a16:creationId xmlns:a16="http://schemas.microsoft.com/office/drawing/2014/main" id="{D153C2E9-7EE8-42A9-9B6B-2F9623D17131}"/>
              </a:ext>
            </a:extLst>
          </p:cNvPr>
          <p:cNvGrpSpPr/>
          <p:nvPr/>
        </p:nvGrpSpPr>
        <p:grpSpPr>
          <a:xfrm rot="17139062" flipH="1">
            <a:off x="6384164" y="5164804"/>
            <a:ext cx="806289" cy="1587579"/>
            <a:chOff x="1078468" y="734947"/>
            <a:chExt cx="1523587" cy="2778460"/>
          </a:xfrm>
        </p:grpSpPr>
        <p:pic>
          <p:nvPicPr>
            <p:cNvPr id="25" name="Picture 24">
              <a:extLst>
                <a:ext uri="{FF2B5EF4-FFF2-40B4-BE49-F238E27FC236}">
                  <a16:creationId xmlns:a16="http://schemas.microsoft.com/office/drawing/2014/main" id="{6EE83F70-5C32-4CF0-AE8B-3F3D97DACE7C}"/>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2750" b="94501" l="9596" r="89899">
                          <a14:foregroundMark x1="31061" y1="13459" x2="31061" y2="13459"/>
                          <a14:foregroundMark x1="52273" y1="10999" x2="52273" y2="10999"/>
                          <a14:foregroundMark x1="67172" y1="10275" x2="67172" y2="10275"/>
                          <a14:foregroundMark x1="48232" y1="7091" x2="48232" y2="7091"/>
                          <a14:foregroundMark x1="69949" y1="2894" x2="69949" y2="2894"/>
                          <a14:foregroundMark x1="16919" y1="19103" x2="16919" y2="19103"/>
                          <a14:foregroundMark x1="12626" y1="25326" x2="12626" y2="25326"/>
                          <a14:foregroundMark x1="28788" y1="75109" x2="28788" y2="75109"/>
                          <a14:foregroundMark x1="36364" y1="94501" x2="36364" y2="94501"/>
                        </a14:backgroundRemoval>
                      </a14:imgEffect>
                    </a14:imgLayer>
                  </a14:imgProps>
                </a:ext>
              </a:extLst>
            </a:blip>
            <a:stretch>
              <a:fillRect/>
            </a:stretch>
          </p:blipFill>
          <p:spPr>
            <a:xfrm rot="21010898">
              <a:off x="1078468" y="734947"/>
              <a:ext cx="1523587" cy="2658581"/>
            </a:xfrm>
            <a:prstGeom prst="rect">
              <a:avLst/>
            </a:prstGeom>
            <a:noFill/>
          </p:spPr>
        </p:pic>
        <p:pic>
          <p:nvPicPr>
            <p:cNvPr id="26" name="Picture 8" descr="Orange flame icon - Free orange flame icons | Icon, Orange icons:), Flames">
              <a:extLst>
                <a:ext uri="{FF2B5EF4-FFF2-40B4-BE49-F238E27FC236}">
                  <a16:creationId xmlns:a16="http://schemas.microsoft.com/office/drawing/2014/main" id="{EBE3EAD7-BF1B-4850-A3E8-1AEBDDB3724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360" r="26136"/>
            <a:stretch/>
          </p:blipFill>
          <p:spPr bwMode="auto">
            <a:xfrm rot="525591">
              <a:off x="1495496" y="1462195"/>
              <a:ext cx="1035947" cy="20512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a:extLst>
              <a:ext uri="{FF2B5EF4-FFF2-40B4-BE49-F238E27FC236}">
                <a16:creationId xmlns:a16="http://schemas.microsoft.com/office/drawing/2014/main" id="{20148900-0D38-41E1-BBD5-FF8941F0C178}"/>
              </a:ext>
            </a:extLst>
          </p:cNvPr>
          <p:cNvGrpSpPr/>
          <p:nvPr/>
        </p:nvGrpSpPr>
        <p:grpSpPr>
          <a:xfrm rot="17139062" flipH="1">
            <a:off x="3470378" y="4263508"/>
            <a:ext cx="806289" cy="1587579"/>
            <a:chOff x="1078468" y="734947"/>
            <a:chExt cx="1523587" cy="2778460"/>
          </a:xfrm>
        </p:grpSpPr>
        <p:pic>
          <p:nvPicPr>
            <p:cNvPr id="28" name="Picture 27">
              <a:extLst>
                <a:ext uri="{FF2B5EF4-FFF2-40B4-BE49-F238E27FC236}">
                  <a16:creationId xmlns:a16="http://schemas.microsoft.com/office/drawing/2014/main" id="{F3979C73-EC3E-4BDB-B84B-B98060F32F2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2750" b="94501" l="9596" r="89899">
                          <a14:foregroundMark x1="31061" y1="13459" x2="31061" y2="13459"/>
                          <a14:foregroundMark x1="52273" y1="10999" x2="52273" y2="10999"/>
                          <a14:foregroundMark x1="67172" y1="10275" x2="67172" y2="10275"/>
                          <a14:foregroundMark x1="48232" y1="7091" x2="48232" y2="7091"/>
                          <a14:foregroundMark x1="69949" y1="2894" x2="69949" y2="2894"/>
                          <a14:foregroundMark x1="16919" y1="19103" x2="16919" y2="19103"/>
                          <a14:foregroundMark x1="12626" y1="25326" x2="12626" y2="25326"/>
                          <a14:foregroundMark x1="28788" y1="75109" x2="28788" y2="75109"/>
                          <a14:foregroundMark x1="36364" y1="94501" x2="36364" y2="94501"/>
                        </a14:backgroundRemoval>
                      </a14:imgEffect>
                    </a14:imgLayer>
                  </a14:imgProps>
                </a:ext>
              </a:extLst>
            </a:blip>
            <a:stretch>
              <a:fillRect/>
            </a:stretch>
          </p:blipFill>
          <p:spPr>
            <a:xfrm rot="21010898">
              <a:off x="1078468" y="734947"/>
              <a:ext cx="1523587" cy="2658581"/>
            </a:xfrm>
            <a:prstGeom prst="rect">
              <a:avLst/>
            </a:prstGeom>
            <a:noFill/>
          </p:spPr>
        </p:pic>
        <p:pic>
          <p:nvPicPr>
            <p:cNvPr id="29" name="Picture 8" descr="Orange flame icon - Free orange flame icons | Icon, Orange icons:), Flames">
              <a:extLst>
                <a:ext uri="{FF2B5EF4-FFF2-40B4-BE49-F238E27FC236}">
                  <a16:creationId xmlns:a16="http://schemas.microsoft.com/office/drawing/2014/main" id="{B6474E25-63D3-4B7F-AA40-078D2321C81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360" r="26136"/>
            <a:stretch/>
          </p:blipFill>
          <p:spPr bwMode="auto">
            <a:xfrm rot="525591">
              <a:off x="1495496" y="1462195"/>
              <a:ext cx="1035947" cy="20512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a:extLst>
              <a:ext uri="{FF2B5EF4-FFF2-40B4-BE49-F238E27FC236}">
                <a16:creationId xmlns:a16="http://schemas.microsoft.com/office/drawing/2014/main" id="{3EB88D60-DD91-414B-8EEE-0D7B11A2A768}"/>
              </a:ext>
            </a:extLst>
          </p:cNvPr>
          <p:cNvGrpSpPr/>
          <p:nvPr/>
        </p:nvGrpSpPr>
        <p:grpSpPr>
          <a:xfrm rot="18536395">
            <a:off x="2147524" y="4327295"/>
            <a:ext cx="806289" cy="1587579"/>
            <a:chOff x="1078468" y="734947"/>
            <a:chExt cx="1523587" cy="2778460"/>
          </a:xfrm>
        </p:grpSpPr>
        <p:pic>
          <p:nvPicPr>
            <p:cNvPr id="31" name="Picture 30">
              <a:extLst>
                <a:ext uri="{FF2B5EF4-FFF2-40B4-BE49-F238E27FC236}">
                  <a16:creationId xmlns:a16="http://schemas.microsoft.com/office/drawing/2014/main" id="{8E390EE4-12C7-47EA-BC61-70123F16EBCC}"/>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2750" b="94501" l="9596" r="89899">
                          <a14:foregroundMark x1="31061" y1="13459" x2="31061" y2="13459"/>
                          <a14:foregroundMark x1="52273" y1="10999" x2="52273" y2="10999"/>
                          <a14:foregroundMark x1="67172" y1="10275" x2="67172" y2="10275"/>
                          <a14:foregroundMark x1="48232" y1="7091" x2="48232" y2="7091"/>
                          <a14:foregroundMark x1="69949" y1="2894" x2="69949" y2="2894"/>
                          <a14:foregroundMark x1="16919" y1="19103" x2="16919" y2="19103"/>
                          <a14:foregroundMark x1="12626" y1="25326" x2="12626" y2="25326"/>
                          <a14:foregroundMark x1="28788" y1="75109" x2="28788" y2="75109"/>
                          <a14:foregroundMark x1="36364" y1="94501" x2="36364" y2="94501"/>
                        </a14:backgroundRemoval>
                      </a14:imgEffect>
                    </a14:imgLayer>
                  </a14:imgProps>
                </a:ext>
              </a:extLst>
            </a:blip>
            <a:stretch>
              <a:fillRect/>
            </a:stretch>
          </p:blipFill>
          <p:spPr>
            <a:xfrm rot="21010898">
              <a:off x="1078468" y="734947"/>
              <a:ext cx="1523587" cy="2658581"/>
            </a:xfrm>
            <a:prstGeom prst="rect">
              <a:avLst/>
            </a:prstGeom>
            <a:noFill/>
          </p:spPr>
        </p:pic>
        <p:pic>
          <p:nvPicPr>
            <p:cNvPr id="32" name="Picture 8" descr="Orange flame icon - Free orange flame icons | Icon, Orange icons:), Flames">
              <a:extLst>
                <a:ext uri="{FF2B5EF4-FFF2-40B4-BE49-F238E27FC236}">
                  <a16:creationId xmlns:a16="http://schemas.microsoft.com/office/drawing/2014/main" id="{1F9AC41F-D4DC-437E-B5AC-2A6239BF86E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360" r="26136"/>
            <a:stretch/>
          </p:blipFill>
          <p:spPr bwMode="auto">
            <a:xfrm rot="525591">
              <a:off x="1495496" y="1462195"/>
              <a:ext cx="1035947" cy="20512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a:extLst>
              <a:ext uri="{FF2B5EF4-FFF2-40B4-BE49-F238E27FC236}">
                <a16:creationId xmlns:a16="http://schemas.microsoft.com/office/drawing/2014/main" id="{0B8831C9-B6D1-4DC8-884E-7B2F9A4642F2}"/>
              </a:ext>
            </a:extLst>
          </p:cNvPr>
          <p:cNvGrpSpPr/>
          <p:nvPr/>
        </p:nvGrpSpPr>
        <p:grpSpPr>
          <a:xfrm rot="18326142">
            <a:off x="5064452" y="5276845"/>
            <a:ext cx="806289" cy="1587579"/>
            <a:chOff x="1078468" y="734947"/>
            <a:chExt cx="1523587" cy="2778460"/>
          </a:xfrm>
        </p:grpSpPr>
        <p:pic>
          <p:nvPicPr>
            <p:cNvPr id="35" name="Picture 34">
              <a:extLst>
                <a:ext uri="{FF2B5EF4-FFF2-40B4-BE49-F238E27FC236}">
                  <a16:creationId xmlns:a16="http://schemas.microsoft.com/office/drawing/2014/main" id="{67D56E6A-0FA2-4A2D-A280-921284DC9E0A}"/>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2750" b="94501" l="9596" r="89899">
                          <a14:foregroundMark x1="31061" y1="13459" x2="31061" y2="13459"/>
                          <a14:foregroundMark x1="52273" y1="10999" x2="52273" y2="10999"/>
                          <a14:foregroundMark x1="67172" y1="10275" x2="67172" y2="10275"/>
                          <a14:foregroundMark x1="48232" y1="7091" x2="48232" y2="7091"/>
                          <a14:foregroundMark x1="69949" y1="2894" x2="69949" y2="2894"/>
                          <a14:foregroundMark x1="16919" y1="19103" x2="16919" y2="19103"/>
                          <a14:foregroundMark x1="12626" y1="25326" x2="12626" y2="25326"/>
                          <a14:foregroundMark x1="28788" y1="75109" x2="28788" y2="75109"/>
                          <a14:foregroundMark x1="36364" y1="94501" x2="36364" y2="94501"/>
                        </a14:backgroundRemoval>
                      </a14:imgEffect>
                    </a14:imgLayer>
                  </a14:imgProps>
                </a:ext>
              </a:extLst>
            </a:blip>
            <a:stretch>
              <a:fillRect/>
            </a:stretch>
          </p:blipFill>
          <p:spPr>
            <a:xfrm rot="21010898">
              <a:off x="1078468" y="734947"/>
              <a:ext cx="1523587" cy="2658581"/>
            </a:xfrm>
            <a:prstGeom prst="rect">
              <a:avLst/>
            </a:prstGeom>
            <a:noFill/>
          </p:spPr>
        </p:pic>
        <p:pic>
          <p:nvPicPr>
            <p:cNvPr id="36" name="Picture 8" descr="Orange flame icon - Free orange flame icons | Icon, Orange icons:), Flames">
              <a:extLst>
                <a:ext uri="{FF2B5EF4-FFF2-40B4-BE49-F238E27FC236}">
                  <a16:creationId xmlns:a16="http://schemas.microsoft.com/office/drawing/2014/main" id="{13BB3C55-2AB0-472F-A47A-B9E6DBD8416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360" r="26136"/>
            <a:stretch/>
          </p:blipFill>
          <p:spPr bwMode="auto">
            <a:xfrm rot="525591">
              <a:off x="1495496" y="1462195"/>
              <a:ext cx="1035947" cy="2051212"/>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Title 1">
            <a:extLst>
              <a:ext uri="{FF2B5EF4-FFF2-40B4-BE49-F238E27FC236}">
                <a16:creationId xmlns:a16="http://schemas.microsoft.com/office/drawing/2014/main" id="{ABE442E6-B69C-41EE-9CB6-2F917A398F95}"/>
              </a:ext>
            </a:extLst>
          </p:cNvPr>
          <p:cNvSpPr txBox="1">
            <a:spLocks/>
          </p:cNvSpPr>
          <p:nvPr/>
        </p:nvSpPr>
        <p:spPr>
          <a:xfrm>
            <a:off x="1592589" y="2099800"/>
            <a:ext cx="827057" cy="137303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7200" i="1" dirty="0">
                <a:solidFill>
                  <a:srgbClr val="163A4A"/>
                </a:solidFill>
                <a:latin typeface="Aharoni" panose="02010803020104030203" pitchFamily="2" charset="-79"/>
                <a:cs typeface="Aharoni" panose="02010803020104030203" pitchFamily="2" charset="-79"/>
              </a:rPr>
              <a:t>b</a:t>
            </a:r>
          </a:p>
        </p:txBody>
      </p:sp>
      <p:sp>
        <p:nvSpPr>
          <p:cNvPr id="2" name="Title 1">
            <a:extLst>
              <a:ext uri="{FF2B5EF4-FFF2-40B4-BE49-F238E27FC236}">
                <a16:creationId xmlns:a16="http://schemas.microsoft.com/office/drawing/2014/main" id="{A70763F2-255F-46EF-BEFE-B14D14E81175}"/>
              </a:ext>
            </a:extLst>
          </p:cNvPr>
          <p:cNvSpPr>
            <a:spLocks noGrp="1"/>
          </p:cNvSpPr>
          <p:nvPr>
            <p:ph type="ctrTitle"/>
          </p:nvPr>
        </p:nvSpPr>
        <p:spPr>
          <a:xfrm>
            <a:off x="2172741" y="2063365"/>
            <a:ext cx="3007175" cy="1373033"/>
          </a:xfrm>
        </p:spPr>
        <p:txBody>
          <a:bodyPr>
            <a:normAutofit/>
          </a:bodyPr>
          <a:lstStyle/>
          <a:p>
            <a:pPr algn="l"/>
            <a:r>
              <a:rPr lang="en-GB" sz="7200" i="1" dirty="0" err="1">
                <a:solidFill>
                  <a:schemeClr val="bg1"/>
                </a:solidFill>
              </a:rPr>
              <a:t>onprint</a:t>
            </a:r>
            <a:endParaRPr lang="en-GB" sz="7200" i="1" dirty="0">
              <a:solidFill>
                <a:schemeClr val="bg1"/>
              </a:solidFill>
            </a:endParaRPr>
          </a:p>
        </p:txBody>
      </p:sp>
    </p:spTree>
    <p:extLst>
      <p:ext uri="{BB962C8B-B14F-4D97-AF65-F5344CB8AC3E}">
        <p14:creationId xmlns:p14="http://schemas.microsoft.com/office/powerpoint/2010/main" val="271020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500"/>
                                        <p:tgtEl>
                                          <p:spTgt spid="30"/>
                                        </p:tgtEl>
                                      </p:cBhvr>
                                    </p:animEffect>
                                  </p:childTnLst>
                                </p:cTn>
                              </p:par>
                            </p:childTnLst>
                          </p:cTn>
                        </p:par>
                        <p:par>
                          <p:cTn id="56" fill="hold">
                            <p:stCondLst>
                              <p:cond delay="6500"/>
                            </p:stCondLst>
                            <p:childTnLst>
                              <p:par>
                                <p:cTn id="57" presetID="10" presetClass="entr" presetSubtype="0" fill="hold" grpId="0" nodeType="afterEffect">
                                  <p:stCondLst>
                                    <p:cond delay="0"/>
                                  </p:stCondLst>
                                  <p:iterate>
                                    <p:tmPct val="10000"/>
                                  </p:iterate>
                                  <p:childTnLst>
                                    <p:set>
                                      <p:cBhvr>
                                        <p:cTn id="58" dur="1" fill="hold">
                                          <p:stCondLst>
                                            <p:cond delay="0"/>
                                          </p:stCondLst>
                                        </p:cTn>
                                        <p:tgtEl>
                                          <p:spTgt spid="2"/>
                                        </p:tgtEl>
                                        <p:attrNameLst>
                                          <p:attrName>style.visibility</p:attrName>
                                        </p:attrNameLst>
                                      </p:cBhvr>
                                      <p:to>
                                        <p:strVal val="visible"/>
                                      </p:to>
                                    </p:set>
                                    <p:animEffect transition="in" filter="fade">
                                      <p:cBhvr>
                                        <p:cTn id="59" dur="700"/>
                                        <p:tgtEl>
                                          <p:spTgt spid="2"/>
                                        </p:tgtEl>
                                      </p:cBhvr>
                                    </p:animEffect>
                                  </p:childTnLst>
                                </p:cTn>
                              </p:par>
                              <p:par>
                                <p:cTn id="60" presetID="10" presetClass="entr" presetSubtype="0" fill="hold" nodeType="with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par>
                                <p:cTn id="63" presetID="10" presetClass="exit" presetSubtype="0" fill="hold" nodeType="withEffect">
                                  <p:stCondLst>
                                    <p:cond delay="0"/>
                                  </p:stCondLst>
                                  <p:childTnLst>
                                    <p:animEffect transition="out" filter="fade">
                                      <p:cBhvr>
                                        <p:cTn id="64" dur="500"/>
                                        <p:tgtEl>
                                          <p:spTgt spid="13"/>
                                        </p:tgtEl>
                                      </p:cBhvr>
                                    </p:animEffect>
                                    <p:set>
                                      <p:cBhvr>
                                        <p:cTn id="65" dur="1" fill="hold">
                                          <p:stCondLst>
                                            <p:cond delay="499"/>
                                          </p:stCondLst>
                                        </p:cTn>
                                        <p:tgtEl>
                                          <p:spTgt spid="13"/>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16"/>
                                        </p:tgtEl>
                                      </p:cBhvr>
                                    </p:animEffect>
                                    <p:set>
                                      <p:cBhvr>
                                        <p:cTn id="68" dur="1" fill="hold">
                                          <p:stCondLst>
                                            <p:cond delay="499"/>
                                          </p:stCondLst>
                                        </p:cTn>
                                        <p:tgtEl>
                                          <p:spTgt spid="16"/>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24"/>
                                        </p:tgtEl>
                                      </p:cBhvr>
                                    </p:animEffect>
                                    <p:set>
                                      <p:cBhvr>
                                        <p:cTn id="71" dur="1" fill="hold">
                                          <p:stCondLst>
                                            <p:cond delay="499"/>
                                          </p:stCondLst>
                                        </p:cTn>
                                        <p:tgtEl>
                                          <p:spTgt spid="24"/>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33"/>
                                        </p:tgtEl>
                                      </p:cBhvr>
                                    </p:animEffect>
                                    <p:set>
                                      <p:cBhvr>
                                        <p:cTn id="74" dur="1" fill="hold">
                                          <p:stCondLst>
                                            <p:cond delay="499"/>
                                          </p:stCondLst>
                                        </p:cTn>
                                        <p:tgtEl>
                                          <p:spTgt spid="33"/>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27"/>
                                        </p:tgtEl>
                                      </p:cBhvr>
                                    </p:animEffect>
                                    <p:set>
                                      <p:cBhvr>
                                        <p:cTn id="77" dur="1" fill="hold">
                                          <p:stCondLst>
                                            <p:cond delay="499"/>
                                          </p:stCondLst>
                                        </p:cTn>
                                        <p:tgtEl>
                                          <p:spTgt spid="27"/>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30"/>
                                        </p:tgtEl>
                                      </p:cBhvr>
                                    </p:animEffect>
                                    <p:set>
                                      <p:cBhvr>
                                        <p:cTn id="80" dur="1" fill="hold">
                                          <p:stCondLst>
                                            <p:cond delay="499"/>
                                          </p:stCondLst>
                                        </p:cTn>
                                        <p:tgtEl>
                                          <p:spTgt spid="30"/>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5"/>
                                        </p:tgtEl>
                                      </p:cBhvr>
                                    </p:animEffect>
                                    <p:set>
                                      <p:cBhvr>
                                        <p:cTn id="83" dur="1" fill="hold">
                                          <p:stCondLst>
                                            <p:cond delay="499"/>
                                          </p:stCondLst>
                                        </p:cTn>
                                        <p:tgtEl>
                                          <p:spTgt spid="5"/>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18"/>
                                        </p:tgtEl>
                                      </p:cBhvr>
                                    </p:animEffect>
                                    <p:set>
                                      <p:cBhvr>
                                        <p:cTn id="86" dur="1" fill="hold">
                                          <p:stCondLst>
                                            <p:cond delay="499"/>
                                          </p:stCondLst>
                                        </p:cTn>
                                        <p:tgtEl>
                                          <p:spTgt spid="18"/>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20"/>
                                        </p:tgtEl>
                                      </p:cBhvr>
                                    </p:animEffect>
                                    <p:set>
                                      <p:cBhvr>
                                        <p:cTn id="89" dur="1" fill="hold">
                                          <p:stCondLst>
                                            <p:cond delay="499"/>
                                          </p:stCondLst>
                                        </p:cTn>
                                        <p:tgtEl>
                                          <p:spTgt spid="20"/>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21"/>
                                        </p:tgtEl>
                                      </p:cBhvr>
                                    </p:animEffect>
                                    <p:set>
                                      <p:cBhvr>
                                        <p:cTn id="92" dur="1" fill="hold">
                                          <p:stCondLst>
                                            <p:cond delay="499"/>
                                          </p:stCondLst>
                                        </p:cTn>
                                        <p:tgtEl>
                                          <p:spTgt spid="21"/>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19"/>
                                        </p:tgtEl>
                                      </p:cBhvr>
                                    </p:animEffect>
                                    <p:set>
                                      <p:cBhvr>
                                        <p:cTn id="95" dur="1" fill="hold">
                                          <p:stCondLst>
                                            <p:cond delay="499"/>
                                          </p:stCondLst>
                                        </p:cTn>
                                        <p:tgtEl>
                                          <p:spTgt spid="19"/>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22"/>
                                        </p:tgtEl>
                                      </p:cBhvr>
                                    </p:animEffect>
                                    <p:set>
                                      <p:cBhvr>
                                        <p:cTn id="98" dur="1" fill="hold">
                                          <p:stCondLst>
                                            <p:cond delay="499"/>
                                          </p:stCondLst>
                                        </p:cTn>
                                        <p:tgtEl>
                                          <p:spTgt spid="22"/>
                                        </p:tgtEl>
                                        <p:attrNameLst>
                                          <p:attrName>style.visibility</p:attrName>
                                        </p:attrNameLst>
                                      </p:cBhvr>
                                      <p:to>
                                        <p:strVal val="hidden"/>
                                      </p:to>
                                    </p:set>
                                  </p:childTnLst>
                                </p:cTn>
                              </p:par>
                            </p:childTnLst>
                          </p:cTn>
                        </p:par>
                        <p:par>
                          <p:cTn id="99" fill="hold">
                            <p:stCondLst>
                              <p:cond delay="7200"/>
                            </p:stCondLst>
                            <p:childTnLst>
                              <p:par>
                                <p:cTn id="100" presetID="10" presetClass="entr" presetSubtype="0" fill="hold" grpId="0" nodeType="afterEffect">
                                  <p:stCondLst>
                                    <p:cond delay="0"/>
                                  </p:stCondLst>
                                  <p:childTnLst>
                                    <p:set>
                                      <p:cBhvr>
                                        <p:cTn id="101" dur="1" fill="hold">
                                          <p:stCondLst>
                                            <p:cond delay="0"/>
                                          </p:stCondLst>
                                        </p:cTn>
                                        <p:tgtEl>
                                          <p:spTgt spid="3">
                                            <p:txEl>
                                              <p:pRg st="0" end="0"/>
                                            </p:txEl>
                                          </p:spTgt>
                                        </p:tgtEl>
                                        <p:attrNameLst>
                                          <p:attrName>style.visibility</p:attrName>
                                        </p:attrNameLst>
                                      </p:cBhvr>
                                      <p:to>
                                        <p:strVal val="visible"/>
                                      </p:to>
                                    </p:set>
                                    <p:animEffect transition="in" filter="fade">
                                      <p:cBhvr>
                                        <p:cTn id="102" dur="500"/>
                                        <p:tgtEl>
                                          <p:spTgt spid="3">
                                            <p:txEl>
                                              <p:pRg st="0" end="0"/>
                                            </p:txEl>
                                          </p:spTgt>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3">
                                            <p:txEl>
                                              <p:pRg st="2" end="2"/>
                                            </p:txEl>
                                          </p:spTgt>
                                        </p:tgtEl>
                                        <p:attrNameLst>
                                          <p:attrName>style.visibility</p:attrName>
                                        </p:attrNameLst>
                                      </p:cBhvr>
                                      <p:to>
                                        <p:strVal val="visible"/>
                                      </p:to>
                                    </p:set>
                                    <p:animEffect transition="in" filter="fade">
                                      <p:cBhvr>
                                        <p:cTn id="10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7"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EE0BB-2CA1-4EDA-A1A6-DA7E7242FC0A}"/>
              </a:ext>
            </a:extLst>
          </p:cNvPr>
          <p:cNvSpPr>
            <a:spLocks noGrp="1"/>
          </p:cNvSpPr>
          <p:nvPr>
            <p:ph type="ctrTitle"/>
          </p:nvPr>
        </p:nvSpPr>
        <p:spPr>
          <a:xfrm>
            <a:off x="1524000" y="2235200"/>
            <a:ext cx="9144000" cy="2387600"/>
          </a:xfrm>
        </p:spPr>
        <p:txBody>
          <a:bodyPr>
            <a:noAutofit/>
          </a:bodyPr>
          <a:lstStyle/>
          <a:p>
            <a:r>
              <a:rPr lang="en-US" sz="2800" dirty="0">
                <a:solidFill>
                  <a:schemeClr val="bg1"/>
                </a:solidFill>
                <a:latin typeface="Aharoni" panose="02010803020104030203" pitchFamily="2" charset="-79"/>
                <a:cs typeface="Aharoni" panose="02010803020104030203" pitchFamily="2" charset="-79"/>
              </a:rPr>
              <a:t>We are committed to supporting our clients and partners in the transition to a </a:t>
            </a:r>
            <a:r>
              <a:rPr lang="en-US" sz="2800" dirty="0" err="1">
                <a:solidFill>
                  <a:schemeClr val="bg1"/>
                </a:solidFill>
                <a:latin typeface="Aharoni" panose="02010803020104030203" pitchFamily="2" charset="-79"/>
                <a:cs typeface="Aharoni" panose="02010803020104030203" pitchFamily="2" charset="-79"/>
              </a:rPr>
              <a:t>decarbonised</a:t>
            </a:r>
            <a:r>
              <a:rPr lang="en-US" sz="2800" dirty="0">
                <a:solidFill>
                  <a:schemeClr val="bg1"/>
                </a:solidFill>
                <a:latin typeface="Aharoni" panose="02010803020104030203" pitchFamily="2" charset="-79"/>
                <a:cs typeface="Aharoni" panose="02010803020104030203" pitchFamily="2" charset="-79"/>
              </a:rPr>
              <a:t> future, to help rebuild communities impacted by climate change and natural catastrophes, and become a more sustainable business.</a:t>
            </a:r>
            <a:br>
              <a:rPr lang="en-US" sz="2800" dirty="0">
                <a:solidFill>
                  <a:schemeClr val="bg1"/>
                </a:solidFill>
                <a:latin typeface="Aharoni" panose="02010803020104030203" pitchFamily="2" charset="-79"/>
                <a:cs typeface="Aharoni" panose="02010803020104030203" pitchFamily="2" charset="-79"/>
              </a:rPr>
            </a:br>
            <a:r>
              <a:rPr lang="en-US" sz="2800" dirty="0">
                <a:solidFill>
                  <a:schemeClr val="bg1"/>
                </a:solidFill>
                <a:latin typeface="Aharoni" panose="02010803020104030203" pitchFamily="2" charset="-79"/>
                <a:cs typeface="Aharoni" panose="02010803020104030203" pitchFamily="2" charset="-79"/>
              </a:rPr>
              <a:t>(Beazley, 2021)</a:t>
            </a:r>
            <a:endParaRPr lang="en-GB" sz="2800" dirty="0">
              <a:solidFill>
                <a:schemeClr val="bg1"/>
              </a:solidFill>
              <a:latin typeface="Aharoni" panose="02010803020104030203" pitchFamily="2" charset="-79"/>
              <a:cs typeface="Aharoni" panose="02010803020104030203" pitchFamily="2" charset="-79"/>
            </a:endParaRPr>
          </a:p>
        </p:txBody>
      </p:sp>
      <p:grpSp>
        <p:nvGrpSpPr>
          <p:cNvPr id="13" name="Group 12">
            <a:extLst>
              <a:ext uri="{FF2B5EF4-FFF2-40B4-BE49-F238E27FC236}">
                <a16:creationId xmlns:a16="http://schemas.microsoft.com/office/drawing/2014/main" id="{FEB50E9C-C392-4C25-B418-9708349AF10A}"/>
              </a:ext>
            </a:extLst>
          </p:cNvPr>
          <p:cNvGrpSpPr>
            <a:grpSpLocks noChangeAspect="1"/>
          </p:cNvGrpSpPr>
          <p:nvPr/>
        </p:nvGrpSpPr>
        <p:grpSpPr>
          <a:xfrm>
            <a:off x="135682" y="149432"/>
            <a:ext cx="742114" cy="1353341"/>
            <a:chOff x="6745207" y="402598"/>
            <a:chExt cx="1523587" cy="2778460"/>
          </a:xfrm>
        </p:grpSpPr>
        <p:grpSp>
          <p:nvGrpSpPr>
            <p:cNvPr id="14" name="Group 13">
              <a:extLst>
                <a:ext uri="{FF2B5EF4-FFF2-40B4-BE49-F238E27FC236}">
                  <a16:creationId xmlns:a16="http://schemas.microsoft.com/office/drawing/2014/main" id="{16E439E3-00BC-462D-BE28-B7C0C3BB7F70}"/>
                </a:ext>
              </a:extLst>
            </p:cNvPr>
            <p:cNvGrpSpPr/>
            <p:nvPr/>
          </p:nvGrpSpPr>
          <p:grpSpPr>
            <a:xfrm>
              <a:off x="6745207" y="402598"/>
              <a:ext cx="1523587" cy="2778460"/>
              <a:chOff x="1078468" y="734947"/>
              <a:chExt cx="1523587" cy="2778460"/>
            </a:xfrm>
          </p:grpSpPr>
          <p:pic>
            <p:nvPicPr>
              <p:cNvPr id="16" name="Picture 15">
                <a:extLst>
                  <a:ext uri="{FF2B5EF4-FFF2-40B4-BE49-F238E27FC236}">
                    <a16:creationId xmlns:a16="http://schemas.microsoft.com/office/drawing/2014/main" id="{9C6F77E9-BE97-4377-9731-999C3B6399E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750" b="94501" l="9596" r="89899">
                            <a14:foregroundMark x1="31061" y1="13459" x2="31061" y2="13459"/>
                            <a14:foregroundMark x1="52273" y1="10999" x2="52273" y2="10999"/>
                            <a14:foregroundMark x1="67172" y1="10275" x2="67172" y2="10275"/>
                            <a14:foregroundMark x1="48232" y1="7091" x2="48232" y2="7091"/>
                            <a14:foregroundMark x1="69949" y1="2894" x2="69949" y2="2894"/>
                            <a14:foregroundMark x1="16919" y1="19103" x2="16919" y2="19103"/>
                            <a14:foregroundMark x1="12626" y1="25326" x2="12626" y2="25326"/>
                            <a14:foregroundMark x1="28788" y1="75109" x2="28788" y2="75109"/>
                            <a14:foregroundMark x1="36364" y1="94501" x2="36364" y2="94501"/>
                          </a14:backgroundRemoval>
                        </a14:imgEffect>
                      </a14:imgLayer>
                    </a14:imgProps>
                  </a:ext>
                </a:extLst>
              </a:blip>
              <a:stretch>
                <a:fillRect/>
              </a:stretch>
            </p:blipFill>
            <p:spPr>
              <a:xfrm rot="21010898">
                <a:off x="1078468" y="734947"/>
                <a:ext cx="1523587" cy="2658581"/>
              </a:xfrm>
              <a:prstGeom prst="rect">
                <a:avLst/>
              </a:prstGeom>
              <a:noFill/>
            </p:spPr>
          </p:pic>
          <p:pic>
            <p:nvPicPr>
              <p:cNvPr id="17" name="Picture 8" descr="Orange flame icon - Free orange flame icons | Icon, Orange icons:), Flames">
                <a:extLst>
                  <a:ext uri="{FF2B5EF4-FFF2-40B4-BE49-F238E27FC236}">
                    <a16:creationId xmlns:a16="http://schemas.microsoft.com/office/drawing/2014/main" id="{AB3E5D05-89E9-4B5B-A86C-E252C52B419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3360" r="26136"/>
              <a:stretch/>
            </p:blipFill>
            <p:spPr bwMode="auto">
              <a:xfrm rot="525591">
                <a:off x="1495496" y="1462195"/>
                <a:ext cx="1035947" cy="2051212"/>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Title 1">
              <a:extLst>
                <a:ext uri="{FF2B5EF4-FFF2-40B4-BE49-F238E27FC236}">
                  <a16:creationId xmlns:a16="http://schemas.microsoft.com/office/drawing/2014/main" id="{6A3D3ABD-776E-43E1-BAB6-DD03649CE8E2}"/>
                </a:ext>
              </a:extLst>
            </p:cNvPr>
            <p:cNvSpPr txBox="1">
              <a:spLocks/>
            </p:cNvSpPr>
            <p:nvPr/>
          </p:nvSpPr>
          <p:spPr>
            <a:xfrm>
              <a:off x="7235265" y="1798582"/>
              <a:ext cx="827057" cy="137303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800" i="1" dirty="0">
                  <a:solidFill>
                    <a:srgbClr val="163A4A"/>
                  </a:solidFill>
                  <a:latin typeface="Aharoni" panose="02010803020104030203" pitchFamily="2" charset="-79"/>
                  <a:cs typeface="Aharoni" panose="02010803020104030203" pitchFamily="2" charset="-79"/>
                </a:rPr>
                <a:t>b</a:t>
              </a:r>
              <a:endParaRPr lang="en-GB" sz="4800" i="1" dirty="0">
                <a:solidFill>
                  <a:srgbClr val="163A4A"/>
                </a:solidFill>
                <a:latin typeface="Aharoni" panose="02010803020104030203" pitchFamily="2" charset="-79"/>
                <a:cs typeface="Aharoni" panose="02010803020104030203" pitchFamily="2" charset="-79"/>
              </a:endParaRPr>
            </a:p>
          </p:txBody>
        </p:sp>
      </p:grpSp>
      <p:sp>
        <p:nvSpPr>
          <p:cNvPr id="3" name="Title 1">
            <a:extLst>
              <a:ext uri="{FF2B5EF4-FFF2-40B4-BE49-F238E27FC236}">
                <a16:creationId xmlns:a16="http://schemas.microsoft.com/office/drawing/2014/main" id="{FAF54BE7-DD60-4308-BFEE-08B3B5B65C70}"/>
              </a:ext>
            </a:extLst>
          </p:cNvPr>
          <p:cNvSpPr txBox="1">
            <a:spLocks/>
          </p:cNvSpPr>
          <p:nvPr/>
        </p:nvSpPr>
        <p:spPr>
          <a:xfrm>
            <a:off x="612621" y="974024"/>
            <a:ext cx="1393527" cy="53490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3200" i="1" dirty="0" err="1">
                <a:solidFill>
                  <a:schemeClr val="bg1"/>
                </a:solidFill>
              </a:rPr>
              <a:t>onprint</a:t>
            </a:r>
            <a:endParaRPr lang="en-GB" sz="3200" i="1" dirty="0">
              <a:solidFill>
                <a:schemeClr val="bg1"/>
              </a:solidFill>
            </a:endParaRPr>
          </a:p>
        </p:txBody>
      </p:sp>
    </p:spTree>
    <p:extLst>
      <p:ext uri="{BB962C8B-B14F-4D97-AF65-F5344CB8AC3E}">
        <p14:creationId xmlns:p14="http://schemas.microsoft.com/office/powerpoint/2010/main" val="361836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EE0BB-2CA1-4EDA-A1A6-DA7E7242FC0A}"/>
              </a:ext>
            </a:extLst>
          </p:cNvPr>
          <p:cNvSpPr>
            <a:spLocks noGrp="1"/>
          </p:cNvSpPr>
          <p:nvPr>
            <p:ph type="ctrTitle"/>
          </p:nvPr>
        </p:nvSpPr>
        <p:spPr>
          <a:xfrm>
            <a:off x="1524000" y="2235200"/>
            <a:ext cx="9144000" cy="2387600"/>
          </a:xfrm>
        </p:spPr>
        <p:txBody>
          <a:bodyPr>
            <a:noAutofit/>
          </a:bodyPr>
          <a:lstStyle/>
          <a:p>
            <a:r>
              <a:rPr lang="en-US" sz="2800" i="0" dirty="0">
                <a:solidFill>
                  <a:schemeClr val="bg1"/>
                </a:solidFill>
                <a:effectLst/>
                <a:latin typeface="Aharoni" panose="02010803020104030203" pitchFamily="2" charset="-79"/>
                <a:cs typeface="Aharoni" panose="02010803020104030203" pitchFamily="2" charset="-79"/>
              </a:rPr>
              <a:t>“I’m passionate about caring for this planet. I’d like to bring awareness to ways that individuals can reduce their carbon footprint without waiting for governments to change things on a policy level.”</a:t>
            </a:r>
            <a:br>
              <a:rPr lang="en-US" sz="2800" i="0" dirty="0">
                <a:solidFill>
                  <a:schemeClr val="bg1"/>
                </a:solidFill>
                <a:effectLst/>
                <a:latin typeface="Aharoni" panose="02010803020104030203" pitchFamily="2" charset="-79"/>
                <a:cs typeface="Aharoni" panose="02010803020104030203" pitchFamily="2" charset="-79"/>
              </a:rPr>
            </a:br>
            <a:r>
              <a:rPr lang="en-US" sz="2800" i="0" dirty="0">
                <a:solidFill>
                  <a:schemeClr val="bg1"/>
                </a:solidFill>
                <a:effectLst/>
                <a:latin typeface="Aharoni" panose="02010803020104030203" pitchFamily="2" charset="-79"/>
                <a:cs typeface="Aharoni" panose="02010803020104030203" pitchFamily="2" charset="-79"/>
              </a:rPr>
              <a:t>Laura Regan, Actor</a:t>
            </a:r>
            <a:endParaRPr lang="en-GB" sz="2800" dirty="0">
              <a:solidFill>
                <a:schemeClr val="bg1"/>
              </a:solidFill>
              <a:latin typeface="Aharoni" panose="02010803020104030203" pitchFamily="2" charset="-79"/>
              <a:cs typeface="Aharoni" panose="02010803020104030203" pitchFamily="2" charset="-79"/>
            </a:endParaRPr>
          </a:p>
        </p:txBody>
      </p:sp>
      <p:grpSp>
        <p:nvGrpSpPr>
          <p:cNvPr id="10" name="Group 9">
            <a:extLst>
              <a:ext uri="{FF2B5EF4-FFF2-40B4-BE49-F238E27FC236}">
                <a16:creationId xmlns:a16="http://schemas.microsoft.com/office/drawing/2014/main" id="{DD170AE3-571B-4A67-9DD2-B05ACC72B29B}"/>
              </a:ext>
            </a:extLst>
          </p:cNvPr>
          <p:cNvGrpSpPr>
            <a:grpSpLocks noChangeAspect="1"/>
          </p:cNvGrpSpPr>
          <p:nvPr/>
        </p:nvGrpSpPr>
        <p:grpSpPr>
          <a:xfrm>
            <a:off x="135682" y="149432"/>
            <a:ext cx="742114" cy="1353341"/>
            <a:chOff x="6745207" y="402598"/>
            <a:chExt cx="1523587" cy="2778460"/>
          </a:xfrm>
        </p:grpSpPr>
        <p:grpSp>
          <p:nvGrpSpPr>
            <p:cNvPr id="11" name="Group 10">
              <a:extLst>
                <a:ext uri="{FF2B5EF4-FFF2-40B4-BE49-F238E27FC236}">
                  <a16:creationId xmlns:a16="http://schemas.microsoft.com/office/drawing/2014/main" id="{E3AE34F1-565B-4ACD-BA45-B3002841843C}"/>
                </a:ext>
              </a:extLst>
            </p:cNvPr>
            <p:cNvGrpSpPr/>
            <p:nvPr/>
          </p:nvGrpSpPr>
          <p:grpSpPr>
            <a:xfrm>
              <a:off x="6745207" y="402598"/>
              <a:ext cx="1523587" cy="2778460"/>
              <a:chOff x="1078468" y="734947"/>
              <a:chExt cx="1523587" cy="2778460"/>
            </a:xfrm>
          </p:grpSpPr>
          <p:pic>
            <p:nvPicPr>
              <p:cNvPr id="13" name="Picture 12">
                <a:extLst>
                  <a:ext uri="{FF2B5EF4-FFF2-40B4-BE49-F238E27FC236}">
                    <a16:creationId xmlns:a16="http://schemas.microsoft.com/office/drawing/2014/main" id="{F732796D-569F-42B5-95E3-07A775F5D13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750" b="94501" l="9596" r="89899">
                            <a14:foregroundMark x1="31061" y1="13459" x2="31061" y2="13459"/>
                            <a14:foregroundMark x1="52273" y1="10999" x2="52273" y2="10999"/>
                            <a14:foregroundMark x1="67172" y1="10275" x2="67172" y2="10275"/>
                            <a14:foregroundMark x1="48232" y1="7091" x2="48232" y2="7091"/>
                            <a14:foregroundMark x1="69949" y1="2894" x2="69949" y2="2894"/>
                            <a14:foregroundMark x1="16919" y1="19103" x2="16919" y2="19103"/>
                            <a14:foregroundMark x1="12626" y1="25326" x2="12626" y2="25326"/>
                            <a14:foregroundMark x1="28788" y1="75109" x2="28788" y2="75109"/>
                            <a14:foregroundMark x1="36364" y1="94501" x2="36364" y2="94501"/>
                          </a14:backgroundRemoval>
                        </a14:imgEffect>
                      </a14:imgLayer>
                    </a14:imgProps>
                  </a:ext>
                </a:extLst>
              </a:blip>
              <a:stretch>
                <a:fillRect/>
              </a:stretch>
            </p:blipFill>
            <p:spPr>
              <a:xfrm rot="21010898">
                <a:off x="1078468" y="734947"/>
                <a:ext cx="1523587" cy="2658581"/>
              </a:xfrm>
              <a:prstGeom prst="rect">
                <a:avLst/>
              </a:prstGeom>
              <a:noFill/>
            </p:spPr>
          </p:pic>
          <p:pic>
            <p:nvPicPr>
              <p:cNvPr id="14" name="Picture 8" descr="Orange flame icon - Free orange flame icons | Icon, Orange icons:), Flames">
                <a:extLst>
                  <a:ext uri="{FF2B5EF4-FFF2-40B4-BE49-F238E27FC236}">
                    <a16:creationId xmlns:a16="http://schemas.microsoft.com/office/drawing/2014/main" id="{FA57F14B-D1AE-4705-80AE-7C38B01A2C9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3360" r="26136"/>
              <a:stretch/>
            </p:blipFill>
            <p:spPr bwMode="auto">
              <a:xfrm rot="525591">
                <a:off x="1495496" y="1462195"/>
                <a:ext cx="1035947" cy="2051212"/>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itle 1">
              <a:extLst>
                <a:ext uri="{FF2B5EF4-FFF2-40B4-BE49-F238E27FC236}">
                  <a16:creationId xmlns:a16="http://schemas.microsoft.com/office/drawing/2014/main" id="{F892A2E5-5D2B-4161-98AE-B3900C067DDB}"/>
                </a:ext>
              </a:extLst>
            </p:cNvPr>
            <p:cNvSpPr txBox="1">
              <a:spLocks/>
            </p:cNvSpPr>
            <p:nvPr/>
          </p:nvSpPr>
          <p:spPr>
            <a:xfrm>
              <a:off x="7235265" y="1798582"/>
              <a:ext cx="827057" cy="137303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800" i="1" dirty="0">
                  <a:solidFill>
                    <a:srgbClr val="163A4A"/>
                  </a:solidFill>
                  <a:latin typeface="Aharoni" panose="02010803020104030203" pitchFamily="2" charset="-79"/>
                  <a:cs typeface="Aharoni" panose="02010803020104030203" pitchFamily="2" charset="-79"/>
                </a:rPr>
                <a:t>b</a:t>
              </a:r>
              <a:endParaRPr lang="en-GB" sz="4800" i="1" dirty="0">
                <a:solidFill>
                  <a:srgbClr val="163A4A"/>
                </a:solidFill>
                <a:latin typeface="Aharoni" panose="02010803020104030203" pitchFamily="2" charset="-79"/>
                <a:cs typeface="Aharoni" panose="02010803020104030203" pitchFamily="2" charset="-79"/>
              </a:endParaRPr>
            </a:p>
          </p:txBody>
        </p:sp>
      </p:grpSp>
      <p:sp>
        <p:nvSpPr>
          <p:cNvPr id="15" name="Title 1">
            <a:extLst>
              <a:ext uri="{FF2B5EF4-FFF2-40B4-BE49-F238E27FC236}">
                <a16:creationId xmlns:a16="http://schemas.microsoft.com/office/drawing/2014/main" id="{6A57D7A0-768C-450B-9E5B-8EF1F9967882}"/>
              </a:ext>
            </a:extLst>
          </p:cNvPr>
          <p:cNvSpPr txBox="1">
            <a:spLocks/>
          </p:cNvSpPr>
          <p:nvPr/>
        </p:nvSpPr>
        <p:spPr>
          <a:xfrm>
            <a:off x="612621" y="974024"/>
            <a:ext cx="1393527" cy="53490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3200" i="1" dirty="0" err="1">
                <a:solidFill>
                  <a:schemeClr val="bg1"/>
                </a:solidFill>
              </a:rPr>
              <a:t>onprint</a:t>
            </a:r>
            <a:endParaRPr lang="en-GB" sz="3200" i="1" dirty="0">
              <a:solidFill>
                <a:schemeClr val="bg1"/>
              </a:solidFill>
            </a:endParaRPr>
          </a:p>
        </p:txBody>
      </p:sp>
    </p:spTree>
    <p:extLst>
      <p:ext uri="{BB962C8B-B14F-4D97-AF65-F5344CB8AC3E}">
        <p14:creationId xmlns:p14="http://schemas.microsoft.com/office/powerpoint/2010/main" val="261188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7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2E1884-597C-4A71-9391-A0B065DC1DA8}"/>
              </a:ext>
            </a:extLst>
          </p:cNvPr>
          <p:cNvSpPr txBox="1"/>
          <p:nvPr/>
        </p:nvSpPr>
        <p:spPr>
          <a:xfrm>
            <a:off x="1166900" y="4868360"/>
            <a:ext cx="1678496" cy="646331"/>
          </a:xfrm>
          <a:prstGeom prst="rect">
            <a:avLst/>
          </a:prstGeom>
          <a:noFill/>
        </p:spPr>
        <p:txBody>
          <a:bodyPr wrap="square" rtlCol="0">
            <a:spAutoFit/>
          </a:bodyPr>
          <a:lstStyle/>
          <a:p>
            <a:r>
              <a:rPr lang="en-GB" sz="3600" b="1" dirty="0">
                <a:solidFill>
                  <a:schemeClr val="bg1"/>
                </a:solidFill>
                <a:latin typeface="Aharoni" panose="02010803020104030203" pitchFamily="2" charset="-79"/>
                <a:cs typeface="Aharoni" panose="02010803020104030203" pitchFamily="2" charset="-79"/>
              </a:rPr>
              <a:t>LEARN</a:t>
            </a:r>
          </a:p>
        </p:txBody>
      </p:sp>
      <p:sp>
        <p:nvSpPr>
          <p:cNvPr id="6" name="TextBox 5">
            <a:extLst>
              <a:ext uri="{FF2B5EF4-FFF2-40B4-BE49-F238E27FC236}">
                <a16:creationId xmlns:a16="http://schemas.microsoft.com/office/drawing/2014/main" id="{86C3EA40-98F6-4B85-B341-216AE7E8CC06}"/>
              </a:ext>
            </a:extLst>
          </p:cNvPr>
          <p:cNvSpPr txBox="1"/>
          <p:nvPr/>
        </p:nvSpPr>
        <p:spPr>
          <a:xfrm>
            <a:off x="4686300" y="4962952"/>
            <a:ext cx="2819401" cy="646331"/>
          </a:xfrm>
          <a:prstGeom prst="rect">
            <a:avLst/>
          </a:prstGeom>
          <a:noFill/>
        </p:spPr>
        <p:txBody>
          <a:bodyPr wrap="square" rtlCol="0">
            <a:spAutoFit/>
          </a:bodyPr>
          <a:lstStyle/>
          <a:p>
            <a:r>
              <a:rPr lang="en-GB" sz="3600" b="1" dirty="0">
                <a:solidFill>
                  <a:schemeClr val="bg1"/>
                </a:solidFill>
                <a:latin typeface="Aharoni" panose="02010803020104030203" pitchFamily="2" charset="-79"/>
                <a:cs typeface="Aharoni" panose="02010803020104030203" pitchFamily="2" charset="-79"/>
              </a:rPr>
              <a:t>CHALLENGE</a:t>
            </a:r>
          </a:p>
        </p:txBody>
      </p:sp>
      <p:sp>
        <p:nvSpPr>
          <p:cNvPr id="7" name="TextBox 6">
            <a:extLst>
              <a:ext uri="{FF2B5EF4-FFF2-40B4-BE49-F238E27FC236}">
                <a16:creationId xmlns:a16="http://schemas.microsoft.com/office/drawing/2014/main" id="{9C8D069B-A467-426D-9AC9-5411EBFB27FB}"/>
              </a:ext>
            </a:extLst>
          </p:cNvPr>
          <p:cNvSpPr txBox="1"/>
          <p:nvPr/>
        </p:nvSpPr>
        <p:spPr>
          <a:xfrm>
            <a:off x="9232316" y="4868359"/>
            <a:ext cx="1678496" cy="646331"/>
          </a:xfrm>
          <a:prstGeom prst="rect">
            <a:avLst/>
          </a:prstGeom>
          <a:noFill/>
        </p:spPr>
        <p:txBody>
          <a:bodyPr wrap="square" rtlCol="0">
            <a:spAutoFit/>
          </a:bodyPr>
          <a:lstStyle/>
          <a:p>
            <a:r>
              <a:rPr lang="en-GB" sz="3600" b="1" dirty="0">
                <a:solidFill>
                  <a:schemeClr val="bg1"/>
                </a:solidFill>
                <a:latin typeface="Aharoni" panose="02010803020104030203" pitchFamily="2" charset="-79"/>
                <a:cs typeface="Aharoni" panose="02010803020104030203" pitchFamily="2" charset="-79"/>
              </a:rPr>
              <a:t>SHARE</a:t>
            </a:r>
          </a:p>
        </p:txBody>
      </p:sp>
      <p:grpSp>
        <p:nvGrpSpPr>
          <p:cNvPr id="13" name="Group 12">
            <a:extLst>
              <a:ext uri="{FF2B5EF4-FFF2-40B4-BE49-F238E27FC236}">
                <a16:creationId xmlns:a16="http://schemas.microsoft.com/office/drawing/2014/main" id="{AD7A4037-F347-4BE8-B5B0-3A90C68CE06C}"/>
              </a:ext>
            </a:extLst>
          </p:cNvPr>
          <p:cNvGrpSpPr>
            <a:grpSpLocks noChangeAspect="1"/>
          </p:cNvGrpSpPr>
          <p:nvPr/>
        </p:nvGrpSpPr>
        <p:grpSpPr>
          <a:xfrm>
            <a:off x="135682" y="149432"/>
            <a:ext cx="742114" cy="1353341"/>
            <a:chOff x="6745207" y="402598"/>
            <a:chExt cx="1523587" cy="2778460"/>
          </a:xfrm>
        </p:grpSpPr>
        <p:grpSp>
          <p:nvGrpSpPr>
            <p:cNvPr id="14" name="Group 13">
              <a:extLst>
                <a:ext uri="{FF2B5EF4-FFF2-40B4-BE49-F238E27FC236}">
                  <a16:creationId xmlns:a16="http://schemas.microsoft.com/office/drawing/2014/main" id="{3CB78778-6DD8-4019-BCC3-66F6FF1167D1}"/>
                </a:ext>
              </a:extLst>
            </p:cNvPr>
            <p:cNvGrpSpPr/>
            <p:nvPr/>
          </p:nvGrpSpPr>
          <p:grpSpPr>
            <a:xfrm>
              <a:off x="6745207" y="402598"/>
              <a:ext cx="1523587" cy="2778460"/>
              <a:chOff x="1078468" y="734947"/>
              <a:chExt cx="1523587" cy="2778460"/>
            </a:xfrm>
          </p:grpSpPr>
          <p:pic>
            <p:nvPicPr>
              <p:cNvPr id="16" name="Picture 15">
                <a:extLst>
                  <a:ext uri="{FF2B5EF4-FFF2-40B4-BE49-F238E27FC236}">
                    <a16:creationId xmlns:a16="http://schemas.microsoft.com/office/drawing/2014/main" id="{63D14374-5E75-40DB-9D5A-81F97DABA12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750" b="94501" l="9596" r="89899">
                            <a14:foregroundMark x1="31061" y1="13459" x2="31061" y2="13459"/>
                            <a14:foregroundMark x1="52273" y1="10999" x2="52273" y2="10999"/>
                            <a14:foregroundMark x1="67172" y1="10275" x2="67172" y2="10275"/>
                            <a14:foregroundMark x1="48232" y1="7091" x2="48232" y2="7091"/>
                            <a14:foregroundMark x1="69949" y1="2894" x2="69949" y2="2894"/>
                            <a14:foregroundMark x1="16919" y1="19103" x2="16919" y2="19103"/>
                            <a14:foregroundMark x1="12626" y1="25326" x2="12626" y2="25326"/>
                            <a14:foregroundMark x1="28788" y1="75109" x2="28788" y2="75109"/>
                            <a14:foregroundMark x1="36364" y1="94501" x2="36364" y2="94501"/>
                          </a14:backgroundRemoval>
                        </a14:imgEffect>
                      </a14:imgLayer>
                    </a14:imgProps>
                  </a:ext>
                </a:extLst>
              </a:blip>
              <a:stretch>
                <a:fillRect/>
              </a:stretch>
            </p:blipFill>
            <p:spPr>
              <a:xfrm rot="21010898">
                <a:off x="1078468" y="734947"/>
                <a:ext cx="1523587" cy="2658581"/>
              </a:xfrm>
              <a:prstGeom prst="rect">
                <a:avLst/>
              </a:prstGeom>
              <a:noFill/>
            </p:spPr>
          </p:pic>
          <p:pic>
            <p:nvPicPr>
              <p:cNvPr id="17" name="Picture 8" descr="Orange flame icon - Free orange flame icons | Icon, Orange icons:), Flames">
                <a:extLst>
                  <a:ext uri="{FF2B5EF4-FFF2-40B4-BE49-F238E27FC236}">
                    <a16:creationId xmlns:a16="http://schemas.microsoft.com/office/drawing/2014/main" id="{62F3FB51-8CAD-424A-ADC7-F095C5DD6D1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3360" r="26136"/>
              <a:stretch/>
            </p:blipFill>
            <p:spPr bwMode="auto">
              <a:xfrm rot="525591">
                <a:off x="1495496" y="1462195"/>
                <a:ext cx="1035947" cy="2051212"/>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Title 1">
              <a:extLst>
                <a:ext uri="{FF2B5EF4-FFF2-40B4-BE49-F238E27FC236}">
                  <a16:creationId xmlns:a16="http://schemas.microsoft.com/office/drawing/2014/main" id="{8490E86D-2913-4608-83F0-9BFBD930EDE9}"/>
                </a:ext>
              </a:extLst>
            </p:cNvPr>
            <p:cNvSpPr txBox="1">
              <a:spLocks/>
            </p:cNvSpPr>
            <p:nvPr/>
          </p:nvSpPr>
          <p:spPr>
            <a:xfrm>
              <a:off x="7235265" y="1798582"/>
              <a:ext cx="827057" cy="137303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800" i="1" dirty="0">
                  <a:solidFill>
                    <a:srgbClr val="163A4A"/>
                  </a:solidFill>
                  <a:latin typeface="Aharoni" panose="02010803020104030203" pitchFamily="2" charset="-79"/>
                  <a:cs typeface="Aharoni" panose="02010803020104030203" pitchFamily="2" charset="-79"/>
                </a:rPr>
                <a:t>b</a:t>
              </a:r>
              <a:endParaRPr lang="en-GB" sz="4800" i="1" dirty="0">
                <a:solidFill>
                  <a:srgbClr val="163A4A"/>
                </a:solidFill>
                <a:latin typeface="Aharoni" panose="02010803020104030203" pitchFamily="2" charset="-79"/>
                <a:cs typeface="Aharoni" panose="02010803020104030203" pitchFamily="2" charset="-79"/>
              </a:endParaRPr>
            </a:p>
          </p:txBody>
        </p:sp>
      </p:grpSp>
      <p:sp>
        <p:nvSpPr>
          <p:cNvPr id="18" name="Title 1">
            <a:extLst>
              <a:ext uri="{FF2B5EF4-FFF2-40B4-BE49-F238E27FC236}">
                <a16:creationId xmlns:a16="http://schemas.microsoft.com/office/drawing/2014/main" id="{25E4C426-FCA1-490A-91CA-124A45B511B0}"/>
              </a:ext>
            </a:extLst>
          </p:cNvPr>
          <p:cNvSpPr txBox="1">
            <a:spLocks/>
          </p:cNvSpPr>
          <p:nvPr/>
        </p:nvSpPr>
        <p:spPr>
          <a:xfrm>
            <a:off x="612621" y="974024"/>
            <a:ext cx="1393527" cy="53490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3200" i="1" dirty="0" err="1">
                <a:solidFill>
                  <a:schemeClr val="bg1"/>
                </a:solidFill>
              </a:rPr>
              <a:t>onprint</a:t>
            </a:r>
            <a:endParaRPr lang="en-GB" sz="3200" i="1" dirty="0">
              <a:solidFill>
                <a:schemeClr val="bg1"/>
              </a:solidFill>
            </a:endParaRPr>
          </a:p>
        </p:txBody>
      </p:sp>
      <p:grpSp>
        <p:nvGrpSpPr>
          <p:cNvPr id="12" name="Group 11">
            <a:extLst>
              <a:ext uri="{FF2B5EF4-FFF2-40B4-BE49-F238E27FC236}">
                <a16:creationId xmlns:a16="http://schemas.microsoft.com/office/drawing/2014/main" id="{05900B14-A815-4412-93FC-11E03EBBC02F}"/>
              </a:ext>
            </a:extLst>
          </p:cNvPr>
          <p:cNvGrpSpPr/>
          <p:nvPr/>
        </p:nvGrpSpPr>
        <p:grpSpPr>
          <a:xfrm>
            <a:off x="1015730" y="1508932"/>
            <a:ext cx="2320154" cy="3114802"/>
            <a:chOff x="1484592" y="1535369"/>
            <a:chExt cx="2320154" cy="3114802"/>
          </a:xfrm>
        </p:grpSpPr>
        <p:pic>
          <p:nvPicPr>
            <p:cNvPr id="10" name="Picture 9" descr="Shape&#10;&#10;Description automatically generated with low confidence">
              <a:extLst>
                <a:ext uri="{FF2B5EF4-FFF2-40B4-BE49-F238E27FC236}">
                  <a16:creationId xmlns:a16="http://schemas.microsoft.com/office/drawing/2014/main" id="{595BEEDC-DBAF-40C4-88D1-59A78A2DA656}"/>
                </a:ext>
              </a:extLst>
            </p:cNvPr>
            <p:cNvPicPr>
              <a:picLocks noChangeAspect="1"/>
            </p:cNvPicPr>
            <p:nvPr/>
          </p:nvPicPr>
          <p:blipFill>
            <a:blip r:embed="rId6">
              <a:lum bright="70000" contrast="-70000"/>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484592" y="2330017"/>
              <a:ext cx="2320154" cy="2320154"/>
            </a:xfrm>
            <a:prstGeom prst="rect">
              <a:avLst/>
            </a:prstGeom>
          </p:spPr>
        </p:pic>
        <p:pic>
          <p:nvPicPr>
            <p:cNvPr id="3074" name="Picture 2" descr="Vector Growth Mindset Skills Icon Growing Plant From The Brain Royalty Free  Cliparts, Vectors, And Stock Illustration. Image 43793976.">
              <a:extLst>
                <a:ext uri="{FF2B5EF4-FFF2-40B4-BE49-F238E27FC236}">
                  <a16:creationId xmlns:a16="http://schemas.microsoft.com/office/drawing/2014/main" id="{360A9884-9539-4450-8E12-C3535C2D0FC2}"/>
                </a:ext>
              </a:extLst>
            </p:cNvPr>
            <p:cNvPicPr>
              <a:picLocks noChangeAspect="1" noChangeArrowheads="1"/>
            </p:cNvPicPr>
            <p:nvPr/>
          </p:nvPicPr>
          <p:blipFill rotWithShape="1">
            <a:blip r:embed="rId8">
              <a:extLst>
                <a:ext uri="{BEBA8EAE-BF5A-486C-A8C5-ECC9F3942E4B}">
                  <a14:imgProps xmlns:a14="http://schemas.microsoft.com/office/drawing/2010/main">
                    <a14:imgLayer r:embed="rId9">
                      <a14:imgEffect>
                        <a14:backgroundRemoval t="10000" b="90000" l="10000" r="90000">
                          <a14:foregroundMark x1="42923" y1="42308" x2="42923" y2="42308"/>
                          <a14:foregroundMark x1="50000" y1="45769" x2="50000" y2="45769"/>
                          <a14:backgroundMark x1="46769" y1="12154" x2="46769" y2="12154"/>
                          <a14:backgroundMark x1="47846" y1="26385" x2="47846" y2="26385"/>
                          <a14:backgroundMark x1="54538" y1="19846" x2="54538" y2="19846"/>
                          <a14:backgroundMark x1="50077" y1="47462" x2="50077" y2="47462"/>
                          <a14:backgroundMark x1="51385" y1="14308" x2="51385" y2="14308"/>
                          <a14:backgroundMark x1="29692" y1="39769" x2="29692" y2="39769"/>
                          <a14:backgroundMark x1="29923" y1="42308" x2="29923" y2="42308"/>
                          <a14:backgroundMark x1="27769" y1="53615" x2="27769" y2="53615"/>
                          <a14:backgroundMark x1="28154" y1="54077" x2="28154" y2="54077"/>
                          <a14:backgroundMark x1="27308" y1="54077" x2="27308" y2="54077"/>
                          <a14:backgroundMark x1="25154" y1="58308" x2="26000" y2="60000"/>
                        </a14:backgroundRemoval>
                      </a14:imgEffect>
                    </a14:imgLayer>
                  </a14:imgProps>
                </a:ext>
                <a:ext uri="{28A0092B-C50C-407E-A947-70E740481C1C}">
                  <a14:useLocalDpi xmlns:a14="http://schemas.microsoft.com/office/drawing/2010/main" val="0"/>
                </a:ext>
              </a:extLst>
            </a:blip>
            <a:srcRect l="34576" t="4755" r="34125" b="36487"/>
            <a:stretch/>
          </p:blipFill>
          <p:spPr bwMode="auto">
            <a:xfrm>
              <a:off x="2006148" y="1535369"/>
              <a:ext cx="1114098" cy="2091560"/>
            </a:xfrm>
            <a:prstGeom prst="rect">
              <a:avLst/>
            </a:prstGeom>
            <a:noFill/>
            <a:extLst>
              <a:ext uri="{909E8E84-426E-40DD-AFC4-6F175D3DCCD1}">
                <a14:hiddenFill xmlns:a14="http://schemas.microsoft.com/office/drawing/2010/main">
                  <a:solidFill>
                    <a:srgbClr val="FFFFFF"/>
                  </a:solidFill>
                </a14:hiddenFill>
              </a:ext>
            </a:extLst>
          </p:spPr>
        </p:pic>
      </p:grpSp>
      <p:pic>
        <p:nvPicPr>
          <p:cNvPr id="3076" name="Picture 4" descr="Plant Sowing Hand - Share Icon Transparent PNG">
            <a:extLst>
              <a:ext uri="{FF2B5EF4-FFF2-40B4-BE49-F238E27FC236}">
                <a16:creationId xmlns:a16="http://schemas.microsoft.com/office/drawing/2014/main" id="{0630512A-3F19-4364-A27E-9CF39C38C087}"/>
              </a:ext>
            </a:extLst>
          </p:cNvPr>
          <p:cNvPicPr>
            <a:picLocks noChangeAspect="1" noChangeArrowheads="1"/>
          </p:cNvPicPr>
          <p:nvPr/>
        </p:nvPicPr>
        <p:blipFill rotWithShape="1">
          <a:blip r:embed="rId10">
            <a:lum bright="70000" contrast="-70000"/>
            <a:extLst>
              <a:ext uri="{BEBA8EAE-BF5A-486C-A8C5-ECC9F3942E4B}">
                <a14:imgProps xmlns:a14="http://schemas.microsoft.com/office/drawing/2010/main">
                  <a14:imgLayer r:embed="rId11">
                    <a14:imgEffect>
                      <a14:backgroundRemoval t="1172" b="98438" l="10000" r="90000">
                        <a14:foregroundMark x1="56867" y1="7031" x2="56867" y2="7031"/>
                        <a14:foregroundMark x1="32530" y1="85156" x2="32530" y2="85156"/>
                        <a14:foregroundMark x1="58675" y1="92969" x2="58675" y2="92969"/>
                        <a14:foregroundMark x1="57229" y1="1367" x2="57229" y2="1367"/>
                        <a14:foregroundMark x1="50964" y1="98438" x2="50964" y2="98438"/>
                      </a14:backgroundRemoval>
                    </a14:imgEffect>
                  </a14:imgLayer>
                </a14:imgProps>
              </a:ext>
              <a:ext uri="{28A0092B-C50C-407E-A947-70E740481C1C}">
                <a14:useLocalDpi xmlns:a14="http://schemas.microsoft.com/office/drawing/2010/main" val="0"/>
              </a:ext>
            </a:extLst>
          </a:blip>
          <a:srcRect l="17698" r="17283"/>
          <a:stretch/>
        </p:blipFill>
        <p:spPr bwMode="auto">
          <a:xfrm>
            <a:off x="8874964" y="2651231"/>
            <a:ext cx="2204540" cy="209156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A3C50467-E6B1-4D67-9624-425539958C93}"/>
              </a:ext>
            </a:extLst>
          </p:cNvPr>
          <p:cNvGrpSpPr/>
          <p:nvPr/>
        </p:nvGrpSpPr>
        <p:grpSpPr>
          <a:xfrm>
            <a:off x="3865287" y="2095500"/>
            <a:ext cx="4461426" cy="2667000"/>
            <a:chOff x="3884323" y="2270890"/>
            <a:chExt cx="4461426" cy="2667000"/>
          </a:xfrm>
        </p:grpSpPr>
        <p:pic>
          <p:nvPicPr>
            <p:cNvPr id="3080" name="Picture 8" descr="Planting Seed Sprout In Ground. Infographic Sequence Grow Sapling. Seedling  Gardening Tree. Icon, Flat Isolated On White Background. Vector Royalty  Free Cliparts, Vectors, And Stock Illustration. Image 101040771.">
              <a:extLst>
                <a:ext uri="{FF2B5EF4-FFF2-40B4-BE49-F238E27FC236}">
                  <a16:creationId xmlns:a16="http://schemas.microsoft.com/office/drawing/2014/main" id="{8A76FC85-9651-48C7-8922-B7523E3D805C}"/>
                </a:ext>
              </a:extLst>
            </p:cNvPr>
            <p:cNvPicPr>
              <a:picLocks noChangeAspect="1" noChangeArrowheads="1"/>
            </p:cNvPicPr>
            <p:nvPr/>
          </p:nvPicPr>
          <p:blipFill rotWithShape="1">
            <a:blip r:embed="rId12">
              <a:lum bright="70000" contrast="-70000"/>
              <a:extLst>
                <a:ext uri="{BEBA8EAE-BF5A-486C-A8C5-ECC9F3942E4B}">
                  <a14:imgProps xmlns:a14="http://schemas.microsoft.com/office/drawing/2010/main">
                    <a14:imgLayer r:embed="rId13">
                      <a14:imgEffect>
                        <a14:backgroundRemoval t="10000" b="90000" l="10000" r="90000">
                          <a14:foregroundMark x1="30385" y1="79099" x2="30385" y2="79099"/>
                          <a14:foregroundMark x1="52385" y1="66513" x2="52385" y2="66513"/>
                          <a14:foregroundMark x1="79692" y1="63279" x2="79692" y2="63279"/>
                          <a14:foregroundMark x1="79846" y1="57506" x2="79846" y2="57506"/>
                        </a14:backgroundRemoval>
                      </a14:imgEffect>
                    </a14:imgLayer>
                  </a14:imgProps>
                </a:ext>
                <a:ext uri="{28A0092B-C50C-407E-A947-70E740481C1C}">
                  <a14:useLocalDpi xmlns:a14="http://schemas.microsoft.com/office/drawing/2010/main" val="0"/>
                </a:ext>
              </a:extLst>
            </a:blip>
            <a:srcRect l="19687" t="44598" r="5199" b="11417"/>
            <a:stretch/>
          </p:blipFill>
          <p:spPr bwMode="auto">
            <a:xfrm>
              <a:off x="4084638" y="3349341"/>
              <a:ext cx="3888828" cy="151694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Climbing Man Icon Images, Stock Photos &amp;amp; Vectors | Shutterstock">
              <a:extLst>
                <a:ext uri="{FF2B5EF4-FFF2-40B4-BE49-F238E27FC236}">
                  <a16:creationId xmlns:a16="http://schemas.microsoft.com/office/drawing/2014/main" id="{776BF9AB-6726-4576-B015-F31931CD912C}"/>
                </a:ext>
              </a:extLst>
            </p:cNvPr>
            <p:cNvPicPr>
              <a:picLocks noChangeAspect="1" noChangeArrowheads="1"/>
            </p:cNvPicPr>
            <p:nvPr/>
          </p:nvPicPr>
          <p:blipFill>
            <a:blip r:embed="rId14">
              <a:lum bright="70000" contrast="-70000"/>
              <a:extLst>
                <a:ext uri="{BEBA8EAE-BF5A-486C-A8C5-ECC9F3942E4B}">
                  <a14:imgProps xmlns:a14="http://schemas.microsoft.com/office/drawing/2010/main">
                    <a14:imgLayer r:embed="rId15">
                      <a14:imgEffect>
                        <a14:backgroundRemoval t="10000" b="90000" l="10000" r="90000">
                          <a14:foregroundMark x1="42308" y1="26786" x2="42308" y2="26786"/>
                        </a14:backgroundRemoval>
                      </a14:imgEffect>
                    </a14:imgLayer>
                  </a14:imgProps>
                </a:ext>
                <a:ext uri="{28A0092B-C50C-407E-A947-70E740481C1C}">
                  <a14:useLocalDpi xmlns:a14="http://schemas.microsoft.com/office/drawing/2010/main" val="0"/>
                </a:ext>
              </a:extLst>
            </a:blip>
            <a:srcRect/>
            <a:stretch>
              <a:fillRect/>
            </a:stretch>
          </p:blipFill>
          <p:spPr bwMode="auto">
            <a:xfrm>
              <a:off x="3884323" y="2270890"/>
              <a:ext cx="24765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Pennant Icon - Pennant Flag Png - Free Transparent PNG Clipart Images  Download">
              <a:extLst>
                <a:ext uri="{FF2B5EF4-FFF2-40B4-BE49-F238E27FC236}">
                  <a16:creationId xmlns:a16="http://schemas.microsoft.com/office/drawing/2014/main" id="{5059BE8F-650D-47C3-8BAC-C78345BBD165}"/>
                </a:ext>
              </a:extLst>
            </p:cNvPr>
            <p:cNvPicPr>
              <a:picLocks noChangeAspect="1" noChangeArrowheads="1"/>
            </p:cNvPicPr>
            <p:nvPr/>
          </p:nvPicPr>
          <p:blipFill>
            <a:blip r:embed="rId16">
              <a:lum bright="70000" contrast="-70000"/>
              <a:extLst>
                <a:ext uri="{BEBA8EAE-BF5A-486C-A8C5-ECC9F3942E4B}">
                  <a14:imgProps xmlns:a14="http://schemas.microsoft.com/office/drawing/2010/main">
                    <a14:imgLayer r:embed="rId17">
                      <a14:imgEffect>
                        <a14:backgroundRemoval t="10000" b="90000" l="10000" r="90000">
                          <a14:foregroundMark x1="27857" y1="28439" x2="27857" y2="28439"/>
                          <a14:foregroundMark x1="27619" y1="10037" x2="27619" y2="10037"/>
                        </a14:backgroundRemoval>
                      </a14:imgEffect>
                    </a14:imgLayer>
                  </a14:imgProps>
                </a:ext>
                <a:ext uri="{28A0092B-C50C-407E-A947-70E740481C1C}">
                  <a14:useLocalDpi xmlns:a14="http://schemas.microsoft.com/office/drawing/2010/main" val="0"/>
                </a:ext>
              </a:extLst>
            </a:blip>
            <a:srcRect/>
            <a:stretch>
              <a:fillRect/>
            </a:stretch>
          </p:blipFill>
          <p:spPr bwMode="auto">
            <a:xfrm>
              <a:off x="6890226" y="2694701"/>
              <a:ext cx="1455523" cy="93222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0530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p:tmPct val="10000"/>
                                  </p:iterate>
                                  <p:childTnLst>
                                    <p:set>
                                      <p:cBhvr>
                                        <p:cTn id="6" dur="1" fill="hold">
                                          <p:stCondLst>
                                            <p:cond delay="0"/>
                                          </p:stCondLst>
                                        </p:cTn>
                                        <p:tgtEl>
                                          <p:spTgt spid="18"/>
                                        </p:tgtEl>
                                        <p:attrNameLst>
                                          <p:attrName>style.visibility</p:attrName>
                                        </p:attrNameLst>
                                      </p:cBhvr>
                                      <p:to>
                                        <p:strVal val="visible"/>
                                      </p:to>
                                    </p:set>
                                    <p:animEffect transition="in" filter="fade">
                                      <p:cBhvr>
                                        <p:cTn id="7" dur="7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DA7C498E-5DFA-4810-8C2B-0F4235E3DB15}"/>
              </a:ext>
            </a:extLst>
          </p:cNvPr>
          <p:cNvGraphicFramePr>
            <a:graphicFrameLocks noGrp="1"/>
          </p:cNvGraphicFramePr>
          <p:nvPr>
            <p:extLst>
              <p:ext uri="{D42A27DB-BD31-4B8C-83A1-F6EECF244321}">
                <p14:modId xmlns:p14="http://schemas.microsoft.com/office/powerpoint/2010/main" val="1476265913"/>
              </p:ext>
            </p:extLst>
          </p:nvPr>
        </p:nvGraphicFramePr>
        <p:xfrm>
          <a:off x="479502" y="1354453"/>
          <a:ext cx="11428242" cy="4149094"/>
        </p:xfrm>
        <a:graphic>
          <a:graphicData uri="http://schemas.openxmlformats.org/drawingml/2006/table">
            <a:tbl>
              <a:tblPr firstRow="1" bandRow="1">
                <a:tableStyleId>{2D5ABB26-0587-4C30-8999-92F81FD0307C}</a:tableStyleId>
              </a:tblPr>
              <a:tblGrid>
                <a:gridCol w="1895708">
                  <a:extLst>
                    <a:ext uri="{9D8B030D-6E8A-4147-A177-3AD203B41FA5}">
                      <a16:colId xmlns:a16="http://schemas.microsoft.com/office/drawing/2014/main" val="2199404846"/>
                    </a:ext>
                  </a:extLst>
                </a:gridCol>
                <a:gridCol w="1191600">
                  <a:extLst>
                    <a:ext uri="{9D8B030D-6E8A-4147-A177-3AD203B41FA5}">
                      <a16:colId xmlns:a16="http://schemas.microsoft.com/office/drawing/2014/main" val="2357105941"/>
                    </a:ext>
                  </a:extLst>
                </a:gridCol>
                <a:gridCol w="1191562">
                  <a:extLst>
                    <a:ext uri="{9D8B030D-6E8A-4147-A177-3AD203B41FA5}">
                      <a16:colId xmlns:a16="http://schemas.microsoft.com/office/drawing/2014/main" val="2109762215"/>
                    </a:ext>
                  </a:extLst>
                </a:gridCol>
                <a:gridCol w="1191562">
                  <a:extLst>
                    <a:ext uri="{9D8B030D-6E8A-4147-A177-3AD203B41FA5}">
                      <a16:colId xmlns:a16="http://schemas.microsoft.com/office/drawing/2014/main" val="2674113396"/>
                    </a:ext>
                  </a:extLst>
                </a:gridCol>
                <a:gridCol w="1191562">
                  <a:extLst>
                    <a:ext uri="{9D8B030D-6E8A-4147-A177-3AD203B41FA5}">
                      <a16:colId xmlns:a16="http://schemas.microsoft.com/office/drawing/2014/main" val="3494410023"/>
                    </a:ext>
                  </a:extLst>
                </a:gridCol>
                <a:gridCol w="1191562">
                  <a:extLst>
                    <a:ext uri="{9D8B030D-6E8A-4147-A177-3AD203B41FA5}">
                      <a16:colId xmlns:a16="http://schemas.microsoft.com/office/drawing/2014/main" val="3783983398"/>
                    </a:ext>
                  </a:extLst>
                </a:gridCol>
                <a:gridCol w="1191562">
                  <a:extLst>
                    <a:ext uri="{9D8B030D-6E8A-4147-A177-3AD203B41FA5}">
                      <a16:colId xmlns:a16="http://schemas.microsoft.com/office/drawing/2014/main" val="2128570826"/>
                    </a:ext>
                  </a:extLst>
                </a:gridCol>
                <a:gridCol w="1191562">
                  <a:extLst>
                    <a:ext uri="{9D8B030D-6E8A-4147-A177-3AD203B41FA5}">
                      <a16:colId xmlns:a16="http://schemas.microsoft.com/office/drawing/2014/main" val="1662018475"/>
                    </a:ext>
                  </a:extLst>
                </a:gridCol>
                <a:gridCol w="1191562">
                  <a:extLst>
                    <a:ext uri="{9D8B030D-6E8A-4147-A177-3AD203B41FA5}">
                      <a16:colId xmlns:a16="http://schemas.microsoft.com/office/drawing/2014/main" val="4286289144"/>
                    </a:ext>
                  </a:extLst>
                </a:gridCol>
              </a:tblGrid>
              <a:tr h="977266">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GB"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211750989"/>
                  </a:ext>
                </a:extLst>
              </a:tr>
              <a:tr h="1057276">
                <a:tc>
                  <a:txBody>
                    <a:bodyPr/>
                    <a:lstStyle/>
                    <a:p>
                      <a:pPr algn="l"/>
                      <a:r>
                        <a:rPr lang="en-GB" dirty="0">
                          <a:latin typeface="Aharoni" panose="02010803020104030203" pitchFamily="2" charset="-79"/>
                          <a:cs typeface="Aharoni" panose="02010803020104030203" pitchFamily="2" charset="-79"/>
                        </a:rPr>
                        <a:t>Education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444"/>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extLst>
                  <a:ext uri="{0D108BD9-81ED-4DB2-BD59-A6C34878D82A}">
                    <a16:rowId xmlns:a16="http://schemas.microsoft.com/office/drawing/2014/main" val="1434315969"/>
                  </a:ext>
                </a:extLst>
              </a:tr>
              <a:tr h="1057276">
                <a:tc>
                  <a:txBody>
                    <a:bodyPr/>
                    <a:lstStyle/>
                    <a:p>
                      <a:pPr algn="l"/>
                      <a:r>
                        <a:rPr lang="en-GB" dirty="0">
                          <a:latin typeface="Aharoni" panose="02010803020104030203" pitchFamily="2" charset="-79"/>
                          <a:cs typeface="Aharoni" panose="02010803020104030203" pitchFamily="2" charset="-79"/>
                        </a:rPr>
                        <a:t>Social Interaction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444"/>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extLst>
                  <a:ext uri="{0D108BD9-81ED-4DB2-BD59-A6C34878D82A}">
                    <a16:rowId xmlns:a16="http://schemas.microsoft.com/office/drawing/2014/main" val="332205434"/>
                  </a:ext>
                </a:extLst>
              </a:tr>
              <a:tr h="1057276">
                <a:tc>
                  <a:txBody>
                    <a:bodyPr/>
                    <a:lstStyle/>
                    <a:p>
                      <a:pPr algn="l"/>
                      <a:r>
                        <a:rPr lang="en-GB" dirty="0">
                          <a:latin typeface="Aharoni" panose="02010803020104030203" pitchFamily="2" charset="-79"/>
                          <a:cs typeface="Aharoni" panose="02010803020104030203" pitchFamily="2" charset="-79"/>
                        </a:rPr>
                        <a:t>Personalisation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444"/>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3A4A"/>
                    </a:solidFill>
                  </a:tcPr>
                </a:tc>
                <a:extLst>
                  <a:ext uri="{0D108BD9-81ED-4DB2-BD59-A6C34878D82A}">
                    <a16:rowId xmlns:a16="http://schemas.microsoft.com/office/drawing/2014/main" val="3931768801"/>
                  </a:ext>
                </a:extLst>
              </a:tr>
            </a:tbl>
          </a:graphicData>
        </a:graphic>
      </p:graphicFrame>
      <p:sp>
        <p:nvSpPr>
          <p:cNvPr id="2" name="Title 1">
            <a:extLst>
              <a:ext uri="{FF2B5EF4-FFF2-40B4-BE49-F238E27FC236}">
                <a16:creationId xmlns:a16="http://schemas.microsoft.com/office/drawing/2014/main" id="{980AEB13-5016-4DF8-A9D7-185B33DF1160}"/>
              </a:ext>
            </a:extLst>
          </p:cNvPr>
          <p:cNvSpPr>
            <a:spLocks noGrp="1"/>
          </p:cNvSpPr>
          <p:nvPr>
            <p:ph type="title"/>
          </p:nvPr>
        </p:nvSpPr>
        <p:spPr/>
        <p:txBody>
          <a:bodyPr/>
          <a:lstStyle/>
          <a:p>
            <a:r>
              <a:rPr lang="en-GB" dirty="0">
                <a:solidFill>
                  <a:schemeClr val="bg1"/>
                </a:solidFill>
                <a:latin typeface="Aharoni" panose="02010803020104030203" pitchFamily="2" charset="-79"/>
                <a:cs typeface="Aharoni" panose="02010803020104030203" pitchFamily="2" charset="-79"/>
              </a:rPr>
              <a:t>Competition</a:t>
            </a:r>
          </a:p>
        </p:txBody>
      </p:sp>
      <p:pic>
        <p:nvPicPr>
          <p:cNvPr id="1028" name="Picture 4" descr="Evocco">
            <a:extLst>
              <a:ext uri="{FF2B5EF4-FFF2-40B4-BE49-F238E27FC236}">
                <a16:creationId xmlns:a16="http://schemas.microsoft.com/office/drawing/2014/main" id="{12E8E0D5-D740-48AB-9E34-FBC4D5CF08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1981" y="1421766"/>
            <a:ext cx="1102468" cy="8657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orld Wide Fund for Nature - Wikipedia">
            <a:extLst>
              <a:ext uri="{FF2B5EF4-FFF2-40B4-BE49-F238E27FC236}">
                <a16:creationId xmlns:a16="http://schemas.microsoft.com/office/drawing/2014/main" id="{C0F4436B-C0B8-434C-A807-8FDA17208C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2164" y="1373349"/>
            <a:ext cx="616660" cy="91419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amp;#39;m the Voice - 1 Million Women">
            <a:extLst>
              <a:ext uri="{FF2B5EF4-FFF2-40B4-BE49-F238E27FC236}">
                <a16:creationId xmlns:a16="http://schemas.microsoft.com/office/drawing/2014/main" id="{034052E0-82BF-4898-8386-FD1430AB60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86849" y="1748298"/>
            <a:ext cx="1089296" cy="258051"/>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C1FAD666-FB9F-4722-A0B4-C7A708D1FC5C}"/>
              </a:ext>
            </a:extLst>
          </p:cNvPr>
          <p:cNvGrpSpPr>
            <a:grpSpLocks noChangeAspect="1"/>
          </p:cNvGrpSpPr>
          <p:nvPr/>
        </p:nvGrpSpPr>
        <p:grpSpPr>
          <a:xfrm>
            <a:off x="6082984" y="1342645"/>
            <a:ext cx="975911" cy="975911"/>
            <a:chOff x="6599389" y="3683679"/>
            <a:chExt cx="1800000" cy="1800000"/>
          </a:xfrm>
        </p:grpSpPr>
        <p:sp>
          <p:nvSpPr>
            <p:cNvPr id="15" name="Oval 14">
              <a:extLst>
                <a:ext uri="{FF2B5EF4-FFF2-40B4-BE49-F238E27FC236}">
                  <a16:creationId xmlns:a16="http://schemas.microsoft.com/office/drawing/2014/main" id="{25592F1E-9B68-473A-93BF-20E5BDB214CD}"/>
                </a:ext>
              </a:extLst>
            </p:cNvPr>
            <p:cNvSpPr/>
            <p:nvPr/>
          </p:nvSpPr>
          <p:spPr>
            <a:xfrm>
              <a:off x="6599389" y="3683679"/>
              <a:ext cx="1800000" cy="180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40" name="Picture 16" descr="Best companies in Public &amp;amp; Local Services on Trustpilot">
              <a:extLst>
                <a:ext uri="{FF2B5EF4-FFF2-40B4-BE49-F238E27FC236}">
                  <a16:creationId xmlns:a16="http://schemas.microsoft.com/office/drawing/2014/main" id="{B48CA42C-C589-44C4-AC6A-14331ADB5C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7944" y="3871725"/>
              <a:ext cx="1423908" cy="1423908"/>
            </a:xfrm>
            <a:prstGeom prst="rect">
              <a:avLst/>
            </a:prstGeom>
            <a:noFill/>
            <a:extLst>
              <a:ext uri="{909E8E84-426E-40DD-AFC4-6F175D3DCCD1}">
                <a14:hiddenFill xmlns:a14="http://schemas.microsoft.com/office/drawing/2010/main">
                  <a:solidFill>
                    <a:srgbClr val="FFFFFF"/>
                  </a:solidFill>
                </a14:hiddenFill>
              </a:ext>
            </a:extLst>
          </p:spPr>
        </p:pic>
      </p:grpSp>
      <p:pic>
        <p:nvPicPr>
          <p:cNvPr id="1044" name="Picture 20" descr="Earth Hero - GlobalConscience.World">
            <a:extLst>
              <a:ext uri="{FF2B5EF4-FFF2-40B4-BE49-F238E27FC236}">
                <a16:creationId xmlns:a16="http://schemas.microsoft.com/office/drawing/2014/main" id="{F786A137-4834-42DE-9944-D6CA167C91B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2849" t="33492" r="10329" b="34512"/>
          <a:stretch/>
        </p:blipFill>
        <p:spPr bwMode="auto">
          <a:xfrm>
            <a:off x="9579275" y="1633626"/>
            <a:ext cx="1089295" cy="45368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Flora - Green Focus">
            <a:extLst>
              <a:ext uri="{FF2B5EF4-FFF2-40B4-BE49-F238E27FC236}">
                <a16:creationId xmlns:a16="http://schemas.microsoft.com/office/drawing/2014/main" id="{2C0C33CA-6765-4A70-B415-3612EC98074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60897" y="1475396"/>
            <a:ext cx="825759" cy="71010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plastic bank logo">
            <a:extLst>
              <a:ext uri="{FF2B5EF4-FFF2-40B4-BE49-F238E27FC236}">
                <a16:creationId xmlns:a16="http://schemas.microsoft.com/office/drawing/2014/main" id="{948A3386-E077-4B70-84E5-44049AFC7FE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35741" y="1559254"/>
            <a:ext cx="1097315" cy="569232"/>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17566BB8-275B-4F25-9C4D-99DD1EF0DC49}"/>
              </a:ext>
            </a:extLst>
          </p:cNvPr>
          <p:cNvGrpSpPr/>
          <p:nvPr/>
        </p:nvGrpSpPr>
        <p:grpSpPr>
          <a:xfrm>
            <a:off x="2722475" y="1429222"/>
            <a:ext cx="492078" cy="802449"/>
            <a:chOff x="1078468" y="734947"/>
            <a:chExt cx="1523587" cy="2778460"/>
          </a:xfrm>
        </p:grpSpPr>
        <p:pic>
          <p:nvPicPr>
            <p:cNvPr id="26" name="Picture 25">
              <a:extLst>
                <a:ext uri="{FF2B5EF4-FFF2-40B4-BE49-F238E27FC236}">
                  <a16:creationId xmlns:a16="http://schemas.microsoft.com/office/drawing/2014/main" id="{D36236E8-8F75-4E54-B725-60189D68FEEB}"/>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2750" b="94501" l="9596" r="89899">
                          <a14:foregroundMark x1="31061" y1="13459" x2="31061" y2="13459"/>
                          <a14:foregroundMark x1="52273" y1="10999" x2="52273" y2="10999"/>
                          <a14:foregroundMark x1="67172" y1="10275" x2="67172" y2="10275"/>
                          <a14:foregroundMark x1="48232" y1="7091" x2="48232" y2="7091"/>
                          <a14:foregroundMark x1="69949" y1="2894" x2="69949" y2="2894"/>
                          <a14:foregroundMark x1="16919" y1="19103" x2="16919" y2="19103"/>
                          <a14:foregroundMark x1="12626" y1="25326" x2="12626" y2="25326"/>
                          <a14:foregroundMark x1="28788" y1="75109" x2="28788" y2="75109"/>
                          <a14:foregroundMark x1="36364" y1="94501" x2="36364" y2="94501"/>
                        </a14:backgroundRemoval>
                      </a14:imgEffect>
                    </a14:imgLayer>
                  </a14:imgProps>
                </a:ext>
              </a:extLst>
            </a:blip>
            <a:stretch>
              <a:fillRect/>
            </a:stretch>
          </p:blipFill>
          <p:spPr>
            <a:xfrm rot="21010898">
              <a:off x="1078468" y="734947"/>
              <a:ext cx="1523587" cy="2658581"/>
            </a:xfrm>
            <a:prstGeom prst="rect">
              <a:avLst/>
            </a:prstGeom>
            <a:noFill/>
          </p:spPr>
        </p:pic>
        <p:pic>
          <p:nvPicPr>
            <p:cNvPr id="27" name="Picture 8" descr="Orange flame icon - Free orange flame icons | Icon, Orange icons:), Flames">
              <a:extLst>
                <a:ext uri="{FF2B5EF4-FFF2-40B4-BE49-F238E27FC236}">
                  <a16:creationId xmlns:a16="http://schemas.microsoft.com/office/drawing/2014/main" id="{CBAC6487-E803-42F2-B5BE-D2D53C2BCEBF}"/>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23360" r="26136"/>
            <a:stretch/>
          </p:blipFill>
          <p:spPr bwMode="auto">
            <a:xfrm rot="525591">
              <a:off x="1495496" y="1462195"/>
              <a:ext cx="1035947" cy="2051212"/>
            </a:xfrm>
            <a:prstGeom prst="rect">
              <a:avLst/>
            </a:prstGeom>
            <a:noFill/>
            <a:extLst>
              <a:ext uri="{909E8E84-426E-40DD-AFC4-6F175D3DCCD1}">
                <a14:hiddenFill xmlns:a14="http://schemas.microsoft.com/office/drawing/2010/main">
                  <a:solidFill>
                    <a:srgbClr val="FFFFFF"/>
                  </a:solidFill>
                </a14:hiddenFill>
              </a:ext>
            </a:extLst>
          </p:spPr>
        </p:pic>
      </p:grpSp>
      <p:pic>
        <p:nvPicPr>
          <p:cNvPr id="2054" name="Picture 6" descr="Green Tick Png File - Green Tick Png, Transparent Png - 570x594(#142) -  PngFind">
            <a:extLst>
              <a:ext uri="{FF2B5EF4-FFF2-40B4-BE49-F238E27FC236}">
                <a16:creationId xmlns:a16="http://schemas.microsoft.com/office/drawing/2014/main" id="{9086F5D1-3340-4653-88C3-BE9EBADC12EE}"/>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7864" b="91543" l="10000" r="90000">
                        <a14:foregroundMark x1="80476" y1="8457" x2="80476" y2="7864"/>
                        <a14:foregroundMark x1="29405" y1="91543" x2="29405" y2="91543"/>
                      </a14:backgroundRemoval>
                    </a14:imgEffect>
                  </a14:imgLayer>
                </a14:imgProps>
              </a:ext>
              <a:ext uri="{28A0092B-C50C-407E-A947-70E740481C1C}">
                <a14:useLocalDpi xmlns:a14="http://schemas.microsoft.com/office/drawing/2010/main" val="0"/>
              </a:ext>
            </a:extLst>
          </a:blip>
          <a:srcRect/>
          <a:stretch>
            <a:fillRect/>
          </a:stretch>
        </p:blipFill>
        <p:spPr bwMode="auto">
          <a:xfrm>
            <a:off x="7392164" y="2594380"/>
            <a:ext cx="718505" cy="57651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Green Tick Png File - Green Tick Png, Transparent Png - 570x594(#142) -  PngFind">
            <a:extLst>
              <a:ext uri="{FF2B5EF4-FFF2-40B4-BE49-F238E27FC236}">
                <a16:creationId xmlns:a16="http://schemas.microsoft.com/office/drawing/2014/main" id="{D99A4220-662F-4FF7-B77D-8E946C62CBF3}"/>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7864" b="91543" l="10000" r="90000">
                        <a14:foregroundMark x1="80476" y1="8457" x2="80476" y2="7864"/>
                        <a14:foregroundMark x1="29405" y1="91543" x2="29405" y2="91543"/>
                      </a14:backgroundRemoval>
                    </a14:imgEffect>
                  </a14:imgLayer>
                </a14:imgProps>
              </a:ext>
              <a:ext uri="{28A0092B-C50C-407E-A947-70E740481C1C}">
                <a14:useLocalDpi xmlns:a14="http://schemas.microsoft.com/office/drawing/2010/main" val="0"/>
              </a:ext>
            </a:extLst>
          </a:blip>
          <a:srcRect/>
          <a:stretch>
            <a:fillRect/>
          </a:stretch>
        </p:blipFill>
        <p:spPr bwMode="auto">
          <a:xfrm>
            <a:off x="3791692" y="2594380"/>
            <a:ext cx="718505" cy="57651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6" descr="Green Tick Png File - Green Tick Png, Transparent Png - 570x594(#142) -  PngFind">
            <a:extLst>
              <a:ext uri="{FF2B5EF4-FFF2-40B4-BE49-F238E27FC236}">
                <a16:creationId xmlns:a16="http://schemas.microsoft.com/office/drawing/2014/main" id="{2A16AD3C-62DA-4346-841C-CBEACEDC07B5}"/>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7864" b="91543" l="10000" r="90000">
                        <a14:foregroundMark x1="80476" y1="8457" x2="80476" y2="7864"/>
                        <a14:foregroundMark x1="29405" y1="91543" x2="29405" y2="91543"/>
                      </a14:backgroundRemoval>
                    </a14:imgEffect>
                  </a14:imgLayer>
                </a14:imgProps>
              </a:ext>
              <a:ext uri="{28A0092B-C50C-407E-A947-70E740481C1C}">
                <a14:useLocalDpi xmlns:a14="http://schemas.microsoft.com/office/drawing/2010/main" val="0"/>
              </a:ext>
            </a:extLst>
          </a:blip>
          <a:srcRect/>
          <a:stretch>
            <a:fillRect/>
          </a:stretch>
        </p:blipFill>
        <p:spPr bwMode="auto">
          <a:xfrm>
            <a:off x="10909801" y="3631722"/>
            <a:ext cx="718505" cy="57651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Green Tick Png File - Green Tick Png, Transparent Png - 570x594(#142) -  PngFind">
            <a:extLst>
              <a:ext uri="{FF2B5EF4-FFF2-40B4-BE49-F238E27FC236}">
                <a16:creationId xmlns:a16="http://schemas.microsoft.com/office/drawing/2014/main" id="{0835FC5B-EB0B-4855-B067-9A753FF46C81}"/>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7864" b="91543" l="10000" r="90000">
                        <a14:foregroundMark x1="80476" y1="8457" x2="80476" y2="7864"/>
                        <a14:foregroundMark x1="29405" y1="91543" x2="29405" y2="91543"/>
                      </a14:backgroundRemoval>
                    </a14:imgEffect>
                  </a14:imgLayer>
                </a14:imgProps>
              </a:ext>
              <a:ext uri="{28A0092B-C50C-407E-A947-70E740481C1C}">
                <a14:useLocalDpi xmlns:a14="http://schemas.microsoft.com/office/drawing/2010/main" val="0"/>
              </a:ext>
            </a:extLst>
          </a:blip>
          <a:srcRect/>
          <a:stretch>
            <a:fillRect/>
          </a:stretch>
        </p:blipFill>
        <p:spPr bwMode="auto">
          <a:xfrm>
            <a:off x="10984699" y="2560543"/>
            <a:ext cx="718505" cy="57651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Green Tick Png File - Green Tick Png, Transparent Png - 570x594(#142) -  PngFind">
            <a:extLst>
              <a:ext uri="{FF2B5EF4-FFF2-40B4-BE49-F238E27FC236}">
                <a16:creationId xmlns:a16="http://schemas.microsoft.com/office/drawing/2014/main" id="{784A06C5-D3AC-486A-8DB2-485E2BBF964B}"/>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7864" b="91543" l="10000" r="90000">
                        <a14:foregroundMark x1="80476" y1="8457" x2="80476" y2="7864"/>
                        <a14:foregroundMark x1="29405" y1="91543" x2="29405" y2="91543"/>
                      </a14:backgroundRemoval>
                    </a14:imgEffect>
                  </a14:imgLayer>
                </a14:imgProps>
              </a:ext>
              <a:ext uri="{28A0092B-C50C-407E-A947-70E740481C1C}">
                <a14:useLocalDpi xmlns:a14="http://schemas.microsoft.com/office/drawing/2010/main" val="0"/>
              </a:ext>
            </a:extLst>
          </a:blip>
          <a:srcRect/>
          <a:stretch>
            <a:fillRect/>
          </a:stretch>
        </p:blipFill>
        <p:spPr bwMode="auto">
          <a:xfrm>
            <a:off x="2609261" y="2560542"/>
            <a:ext cx="718505" cy="57651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Green Tick Png File - Green Tick Png, Transparent Png - 570x594(#142) -  PngFind">
            <a:extLst>
              <a:ext uri="{FF2B5EF4-FFF2-40B4-BE49-F238E27FC236}">
                <a16:creationId xmlns:a16="http://schemas.microsoft.com/office/drawing/2014/main" id="{4370AB87-0C09-4AB3-9432-68D629E52352}"/>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7864" b="91543" l="10000" r="90000">
                        <a14:foregroundMark x1="80476" y1="8457" x2="80476" y2="7864"/>
                        <a14:foregroundMark x1="29405" y1="91543" x2="29405" y2="91543"/>
                      </a14:backgroundRemoval>
                    </a14:imgEffect>
                  </a14:imgLayer>
                </a14:imgProps>
              </a:ext>
              <a:ext uri="{28A0092B-C50C-407E-A947-70E740481C1C}">
                <a14:useLocalDpi xmlns:a14="http://schemas.microsoft.com/office/drawing/2010/main" val="0"/>
              </a:ext>
            </a:extLst>
          </a:blip>
          <a:srcRect/>
          <a:stretch>
            <a:fillRect/>
          </a:stretch>
        </p:blipFill>
        <p:spPr bwMode="auto">
          <a:xfrm>
            <a:off x="2609261" y="4648931"/>
            <a:ext cx="718505" cy="57651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Green Tick Png File - Green Tick Png, Transparent Png - 570x594(#142) -  PngFind">
            <a:extLst>
              <a:ext uri="{FF2B5EF4-FFF2-40B4-BE49-F238E27FC236}">
                <a16:creationId xmlns:a16="http://schemas.microsoft.com/office/drawing/2014/main" id="{4854CA3F-610E-49B9-A8E4-FF89326BA106}"/>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7864" b="91543" l="10000" r="90000">
                        <a14:foregroundMark x1="80476" y1="8457" x2="80476" y2="7864"/>
                        <a14:foregroundMark x1="29405" y1="91543" x2="29405" y2="91543"/>
                      </a14:backgroundRemoval>
                    </a14:imgEffect>
                  </a14:imgLayer>
                </a14:imgProps>
              </a:ext>
              <a:ext uri="{28A0092B-C50C-407E-A947-70E740481C1C}">
                <a14:useLocalDpi xmlns:a14="http://schemas.microsoft.com/office/drawing/2010/main" val="0"/>
              </a:ext>
            </a:extLst>
          </a:blip>
          <a:srcRect/>
          <a:stretch>
            <a:fillRect/>
          </a:stretch>
        </p:blipFill>
        <p:spPr bwMode="auto">
          <a:xfrm>
            <a:off x="2610057" y="3631721"/>
            <a:ext cx="718505" cy="576515"/>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Green Tick Png File - Green Tick Png, Transparent Png - 570x594(#142) -  PngFind">
            <a:extLst>
              <a:ext uri="{FF2B5EF4-FFF2-40B4-BE49-F238E27FC236}">
                <a16:creationId xmlns:a16="http://schemas.microsoft.com/office/drawing/2014/main" id="{D43FCAF1-1276-45E4-8886-182FE3291505}"/>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7864" b="91543" l="10000" r="90000">
                        <a14:foregroundMark x1="80476" y1="8457" x2="80476" y2="7864"/>
                        <a14:foregroundMark x1="29405" y1="91543" x2="29405" y2="91543"/>
                      </a14:backgroundRemoval>
                    </a14:imgEffect>
                  </a14:imgLayer>
                </a14:imgProps>
              </a:ext>
              <a:ext uri="{28A0092B-C50C-407E-A947-70E740481C1C}">
                <a14:useLocalDpi xmlns:a14="http://schemas.microsoft.com/office/drawing/2010/main" val="0"/>
              </a:ext>
            </a:extLst>
          </a:blip>
          <a:srcRect/>
          <a:stretch>
            <a:fillRect/>
          </a:stretch>
        </p:blipFill>
        <p:spPr bwMode="auto">
          <a:xfrm>
            <a:off x="5014523" y="3581438"/>
            <a:ext cx="718505" cy="57651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E6ACB69-8BAD-4327-9C89-7374211B6728}"/>
              </a:ext>
            </a:extLst>
          </p:cNvPr>
          <p:cNvSpPr txBox="1"/>
          <p:nvPr/>
        </p:nvSpPr>
        <p:spPr>
          <a:xfrm>
            <a:off x="11381738" y="3669499"/>
            <a:ext cx="443817" cy="461665"/>
          </a:xfrm>
          <a:prstGeom prst="rect">
            <a:avLst/>
          </a:prstGeom>
          <a:noFill/>
        </p:spPr>
        <p:txBody>
          <a:bodyPr wrap="square" rtlCol="0">
            <a:spAutoFit/>
          </a:bodyPr>
          <a:lstStyle/>
          <a:p>
            <a:r>
              <a:rPr lang="en-GB" sz="2400" dirty="0">
                <a:solidFill>
                  <a:srgbClr val="92D050"/>
                </a:solidFill>
              </a:rPr>
              <a:t>*</a:t>
            </a:r>
          </a:p>
        </p:txBody>
      </p:sp>
      <p:pic>
        <p:nvPicPr>
          <p:cNvPr id="40" name="Picture 6" descr="Green Tick Png File - Green Tick Png, Transparent Png - 570x594(#142) -  PngFind">
            <a:extLst>
              <a:ext uri="{FF2B5EF4-FFF2-40B4-BE49-F238E27FC236}">
                <a16:creationId xmlns:a16="http://schemas.microsoft.com/office/drawing/2014/main" id="{BA70C5E5-14EA-4EA9-A3B1-E9A37EF77D3D}"/>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7864" b="91543" l="10000" r="90000">
                        <a14:foregroundMark x1="80476" y1="8457" x2="80476" y2="7864"/>
                        <a14:foregroundMark x1="29405" y1="91543" x2="29405" y2="91543"/>
                      </a14:backgroundRemoval>
                    </a14:imgEffect>
                  </a14:imgLayer>
                </a14:imgProps>
              </a:ext>
              <a:ext uri="{28A0092B-C50C-407E-A947-70E740481C1C}">
                <a14:useLocalDpi xmlns:a14="http://schemas.microsoft.com/office/drawing/2010/main" val="0"/>
              </a:ext>
            </a:extLst>
          </a:blip>
          <a:srcRect/>
          <a:stretch>
            <a:fillRect/>
          </a:stretch>
        </p:blipFill>
        <p:spPr bwMode="auto">
          <a:xfrm>
            <a:off x="9753518" y="2560541"/>
            <a:ext cx="718505" cy="576515"/>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Green Tick Png File - Green Tick Png, Transparent Png - 570x594(#142) -  PngFind">
            <a:extLst>
              <a:ext uri="{FF2B5EF4-FFF2-40B4-BE49-F238E27FC236}">
                <a16:creationId xmlns:a16="http://schemas.microsoft.com/office/drawing/2014/main" id="{2A90838C-6388-4CEC-9E05-733CCACF42D8}"/>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7864" b="91543" l="10000" r="90000">
                        <a14:foregroundMark x1="80476" y1="8457" x2="80476" y2="7864"/>
                        <a14:foregroundMark x1="29405" y1="91543" x2="29405" y2="91543"/>
                      </a14:backgroundRemoval>
                    </a14:imgEffect>
                  </a14:imgLayer>
                </a14:imgProps>
              </a:ext>
              <a:ext uri="{28A0092B-C50C-407E-A947-70E740481C1C}">
                <a14:useLocalDpi xmlns:a14="http://schemas.microsoft.com/office/drawing/2010/main" val="0"/>
              </a:ext>
            </a:extLst>
          </a:blip>
          <a:srcRect/>
          <a:stretch>
            <a:fillRect/>
          </a:stretch>
        </p:blipFill>
        <p:spPr bwMode="auto">
          <a:xfrm>
            <a:off x="8522337" y="2593294"/>
            <a:ext cx="718505" cy="576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372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EF2C6-FFB9-4EBB-9D8E-A15FD5A3D16D}"/>
              </a:ext>
            </a:extLst>
          </p:cNvPr>
          <p:cNvSpPr>
            <a:spLocks noGrp="1"/>
          </p:cNvSpPr>
          <p:nvPr>
            <p:ph type="title"/>
          </p:nvPr>
        </p:nvSpPr>
        <p:spPr>
          <a:xfrm>
            <a:off x="2366682" y="929901"/>
            <a:ext cx="8987118" cy="1325563"/>
          </a:xfrm>
        </p:spPr>
        <p:txBody>
          <a:bodyPr/>
          <a:lstStyle/>
          <a:p>
            <a:r>
              <a:rPr lang="en-GB" b="1" dirty="0" err="1">
                <a:solidFill>
                  <a:schemeClr val="bg1"/>
                </a:solidFill>
                <a:latin typeface="Aharoni" panose="02010803020104030203" pitchFamily="2" charset="-79"/>
                <a:cs typeface="Aharoni" panose="02010803020104030203" pitchFamily="2" charset="-79"/>
              </a:rPr>
              <a:t>bonprint</a:t>
            </a:r>
            <a:endParaRPr lang="en-GB" b="1" dirty="0">
              <a:solidFill>
                <a:schemeClr val="bg1"/>
              </a:solidFill>
              <a:latin typeface="Aharoni" panose="02010803020104030203" pitchFamily="2" charset="-79"/>
              <a:cs typeface="Aharoni" panose="02010803020104030203" pitchFamily="2" charset="-79"/>
            </a:endParaRPr>
          </a:p>
        </p:txBody>
      </p:sp>
      <p:graphicFrame>
        <p:nvGraphicFramePr>
          <p:cNvPr id="11" name="Content Placeholder 2">
            <a:extLst>
              <a:ext uri="{FF2B5EF4-FFF2-40B4-BE49-F238E27FC236}">
                <a16:creationId xmlns:a16="http://schemas.microsoft.com/office/drawing/2014/main" id="{11ED5779-1DE7-490B-A520-0D47D9B724C5}"/>
              </a:ext>
            </a:extLst>
          </p:cNvPr>
          <p:cNvGraphicFramePr>
            <a:graphicFrameLocks noGrp="1"/>
          </p:cNvGraphicFramePr>
          <p:nvPr>
            <p:ph idx="1"/>
            <p:extLst>
              <p:ext uri="{D42A27DB-BD31-4B8C-83A1-F6EECF244321}">
                <p14:modId xmlns:p14="http://schemas.microsoft.com/office/powerpoint/2010/main" val="664161454"/>
              </p:ext>
            </p:extLst>
          </p:nvPr>
        </p:nvGraphicFramePr>
        <p:xfrm>
          <a:off x="2366682" y="2171607"/>
          <a:ext cx="8892988" cy="37564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 name="Group 7">
            <a:extLst>
              <a:ext uri="{FF2B5EF4-FFF2-40B4-BE49-F238E27FC236}">
                <a16:creationId xmlns:a16="http://schemas.microsoft.com/office/drawing/2014/main" id="{F2E63227-2D32-4DE4-BB3D-21C543A20E93}"/>
              </a:ext>
            </a:extLst>
          </p:cNvPr>
          <p:cNvGrpSpPr>
            <a:grpSpLocks noChangeAspect="1"/>
          </p:cNvGrpSpPr>
          <p:nvPr/>
        </p:nvGrpSpPr>
        <p:grpSpPr>
          <a:xfrm>
            <a:off x="135682" y="149432"/>
            <a:ext cx="742114" cy="1353341"/>
            <a:chOff x="6745207" y="402598"/>
            <a:chExt cx="1523587" cy="2778460"/>
          </a:xfrm>
        </p:grpSpPr>
        <p:grpSp>
          <p:nvGrpSpPr>
            <p:cNvPr id="9" name="Group 8">
              <a:extLst>
                <a:ext uri="{FF2B5EF4-FFF2-40B4-BE49-F238E27FC236}">
                  <a16:creationId xmlns:a16="http://schemas.microsoft.com/office/drawing/2014/main" id="{A9516F14-38E2-4BA5-ACB1-6495CC7900CF}"/>
                </a:ext>
              </a:extLst>
            </p:cNvPr>
            <p:cNvGrpSpPr/>
            <p:nvPr/>
          </p:nvGrpSpPr>
          <p:grpSpPr>
            <a:xfrm>
              <a:off x="6745207" y="402598"/>
              <a:ext cx="1523587" cy="2778460"/>
              <a:chOff x="1078468" y="734947"/>
              <a:chExt cx="1523587" cy="2778460"/>
            </a:xfrm>
          </p:grpSpPr>
          <p:pic>
            <p:nvPicPr>
              <p:cNvPr id="12" name="Picture 11">
                <a:extLst>
                  <a:ext uri="{FF2B5EF4-FFF2-40B4-BE49-F238E27FC236}">
                    <a16:creationId xmlns:a16="http://schemas.microsoft.com/office/drawing/2014/main" id="{A0918E28-62F6-4578-96D7-A9219AEE0DA3}"/>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2750" b="94501" l="9596" r="89899">
                            <a14:foregroundMark x1="31061" y1="13459" x2="31061" y2="13459"/>
                            <a14:foregroundMark x1="52273" y1="10999" x2="52273" y2="10999"/>
                            <a14:foregroundMark x1="67172" y1="10275" x2="67172" y2="10275"/>
                            <a14:foregroundMark x1="48232" y1="7091" x2="48232" y2="7091"/>
                            <a14:foregroundMark x1="69949" y1="2894" x2="69949" y2="2894"/>
                            <a14:foregroundMark x1="16919" y1="19103" x2="16919" y2="19103"/>
                            <a14:foregroundMark x1="12626" y1="25326" x2="12626" y2="25326"/>
                            <a14:foregroundMark x1="28788" y1="75109" x2="28788" y2="75109"/>
                            <a14:foregroundMark x1="36364" y1="94501" x2="36364" y2="94501"/>
                          </a14:backgroundRemoval>
                        </a14:imgEffect>
                      </a14:imgLayer>
                    </a14:imgProps>
                  </a:ext>
                </a:extLst>
              </a:blip>
              <a:stretch>
                <a:fillRect/>
              </a:stretch>
            </p:blipFill>
            <p:spPr>
              <a:xfrm rot="21010898">
                <a:off x="1078468" y="734947"/>
                <a:ext cx="1523587" cy="2658581"/>
              </a:xfrm>
              <a:prstGeom prst="rect">
                <a:avLst/>
              </a:prstGeom>
              <a:noFill/>
            </p:spPr>
          </p:pic>
          <p:pic>
            <p:nvPicPr>
              <p:cNvPr id="13" name="Picture 8" descr="Orange flame icon - Free orange flame icons | Icon, Orange icons:), Flames">
                <a:extLst>
                  <a:ext uri="{FF2B5EF4-FFF2-40B4-BE49-F238E27FC236}">
                    <a16:creationId xmlns:a16="http://schemas.microsoft.com/office/drawing/2014/main" id="{AD8E8617-BDBF-4E74-B37B-71982BB94EFC}"/>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3360" r="26136"/>
              <a:stretch/>
            </p:blipFill>
            <p:spPr bwMode="auto">
              <a:xfrm rot="525591">
                <a:off x="1495496" y="1462195"/>
                <a:ext cx="1035947" cy="2051212"/>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itle 1">
              <a:extLst>
                <a:ext uri="{FF2B5EF4-FFF2-40B4-BE49-F238E27FC236}">
                  <a16:creationId xmlns:a16="http://schemas.microsoft.com/office/drawing/2014/main" id="{A44D1905-7CA5-4D3A-9DEB-7C404EDB7D07}"/>
                </a:ext>
              </a:extLst>
            </p:cNvPr>
            <p:cNvSpPr txBox="1">
              <a:spLocks/>
            </p:cNvSpPr>
            <p:nvPr/>
          </p:nvSpPr>
          <p:spPr>
            <a:xfrm>
              <a:off x="7235265" y="1798582"/>
              <a:ext cx="827057" cy="137303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800" i="1" dirty="0">
                  <a:solidFill>
                    <a:srgbClr val="163A4A"/>
                  </a:solidFill>
                  <a:latin typeface="Aharoni" panose="02010803020104030203" pitchFamily="2" charset="-79"/>
                  <a:cs typeface="Aharoni" panose="02010803020104030203" pitchFamily="2" charset="-79"/>
                </a:rPr>
                <a:t>b</a:t>
              </a:r>
              <a:endParaRPr lang="en-GB" sz="4800" i="1" dirty="0">
                <a:solidFill>
                  <a:srgbClr val="163A4A"/>
                </a:solidFill>
                <a:latin typeface="Aharoni" panose="02010803020104030203" pitchFamily="2" charset="-79"/>
                <a:cs typeface="Aharoni" panose="02010803020104030203" pitchFamily="2" charset="-79"/>
              </a:endParaRPr>
            </a:p>
          </p:txBody>
        </p:sp>
      </p:grpSp>
      <p:sp>
        <p:nvSpPr>
          <p:cNvPr id="14" name="Title 1">
            <a:extLst>
              <a:ext uri="{FF2B5EF4-FFF2-40B4-BE49-F238E27FC236}">
                <a16:creationId xmlns:a16="http://schemas.microsoft.com/office/drawing/2014/main" id="{2327DF50-0BE7-4BE3-91D7-D4167819F98F}"/>
              </a:ext>
            </a:extLst>
          </p:cNvPr>
          <p:cNvSpPr txBox="1">
            <a:spLocks/>
          </p:cNvSpPr>
          <p:nvPr/>
        </p:nvSpPr>
        <p:spPr>
          <a:xfrm>
            <a:off x="612621" y="974024"/>
            <a:ext cx="1393527" cy="53490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3200" i="1" dirty="0" err="1">
                <a:solidFill>
                  <a:schemeClr val="bg1"/>
                </a:solidFill>
              </a:rPr>
              <a:t>onprint</a:t>
            </a:r>
            <a:endParaRPr lang="en-GB" sz="3200" i="1" dirty="0">
              <a:solidFill>
                <a:schemeClr val="bg1"/>
              </a:solidFill>
            </a:endParaRPr>
          </a:p>
        </p:txBody>
      </p:sp>
    </p:spTree>
    <p:extLst>
      <p:ext uri="{BB962C8B-B14F-4D97-AF65-F5344CB8AC3E}">
        <p14:creationId xmlns:p14="http://schemas.microsoft.com/office/powerpoint/2010/main" val="1341752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p:tmPct val="10000"/>
                                  </p:iterate>
                                  <p:childTnLst>
                                    <p:set>
                                      <p:cBhvr>
                                        <p:cTn id="6" dur="1" fill="hold">
                                          <p:stCondLst>
                                            <p:cond delay="0"/>
                                          </p:stCondLst>
                                        </p:cTn>
                                        <p:tgtEl>
                                          <p:spTgt spid="14"/>
                                        </p:tgtEl>
                                        <p:attrNameLst>
                                          <p:attrName>style.visibility</p:attrName>
                                        </p:attrNameLst>
                                      </p:cBhvr>
                                      <p:to>
                                        <p:strVal val="visible"/>
                                      </p:to>
                                    </p:set>
                                    <p:animEffect transition="in" filter="fade">
                                      <p:cBhvr>
                                        <p:cTn id="7" dur="7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5E3A4F-FD27-4AF5-9D29-31862C7E3C63}"/>
              </a:ext>
            </a:extLst>
          </p:cNvPr>
          <p:cNvSpPr txBox="1"/>
          <p:nvPr/>
        </p:nvSpPr>
        <p:spPr>
          <a:xfrm>
            <a:off x="4093779" y="3105835"/>
            <a:ext cx="4004442" cy="646331"/>
          </a:xfrm>
          <a:prstGeom prst="rect">
            <a:avLst/>
          </a:prstGeom>
          <a:noFill/>
        </p:spPr>
        <p:txBody>
          <a:bodyPr wrap="square" rtlCol="0">
            <a:spAutoFit/>
          </a:bodyPr>
          <a:lstStyle/>
          <a:p>
            <a:pPr algn="ctr"/>
            <a:r>
              <a:rPr lang="en-GB" dirty="0">
                <a:solidFill>
                  <a:schemeClr val="bg1"/>
                </a:solidFill>
                <a:latin typeface="Aharoni" panose="02010803020104030203" pitchFamily="2" charset="-79"/>
                <a:cs typeface="Aharoni" panose="02010803020104030203" pitchFamily="2" charset="-79"/>
              </a:rPr>
              <a:t>We will now present the wireframe of the app</a:t>
            </a:r>
          </a:p>
        </p:txBody>
      </p:sp>
    </p:spTree>
    <p:extLst>
      <p:ext uri="{BB962C8B-B14F-4D97-AF65-F5344CB8AC3E}">
        <p14:creationId xmlns:p14="http://schemas.microsoft.com/office/powerpoint/2010/main" val="3283775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EE0BB-2CA1-4EDA-A1A6-DA7E7242FC0A}"/>
              </a:ext>
            </a:extLst>
          </p:cNvPr>
          <p:cNvSpPr>
            <a:spLocks noGrp="1"/>
          </p:cNvSpPr>
          <p:nvPr>
            <p:ph type="title"/>
          </p:nvPr>
        </p:nvSpPr>
        <p:spPr>
          <a:xfrm>
            <a:off x="2598820" y="365125"/>
            <a:ext cx="8754979" cy="1325563"/>
          </a:xfrm>
        </p:spPr>
        <p:txBody>
          <a:bodyPr>
            <a:noAutofit/>
          </a:bodyPr>
          <a:lstStyle/>
          <a:p>
            <a:r>
              <a:rPr lang="en-US" sz="3200" b="0" i="0" dirty="0">
                <a:solidFill>
                  <a:schemeClr val="bg1"/>
                </a:solidFill>
                <a:effectLst/>
                <a:latin typeface="Aharoni" panose="02010803020104030203" pitchFamily="2" charset="-79"/>
                <a:cs typeface="Aharoni" panose="02010803020104030203" pitchFamily="2" charset="-79"/>
              </a:rPr>
              <a:t>The App</a:t>
            </a:r>
            <a:endParaRPr lang="en-GB" sz="3200" dirty="0">
              <a:solidFill>
                <a:schemeClr val="bg1"/>
              </a:solidFill>
              <a:latin typeface="Aharoni" panose="02010803020104030203" pitchFamily="2" charset="-79"/>
              <a:cs typeface="Aharoni" panose="02010803020104030203" pitchFamily="2" charset="-79"/>
            </a:endParaRPr>
          </a:p>
        </p:txBody>
      </p:sp>
      <p:sp>
        <p:nvSpPr>
          <p:cNvPr id="2" name="Content Placeholder 1">
            <a:extLst>
              <a:ext uri="{FF2B5EF4-FFF2-40B4-BE49-F238E27FC236}">
                <a16:creationId xmlns:a16="http://schemas.microsoft.com/office/drawing/2014/main" id="{87ABA08C-4056-4B7A-9C20-F26B2C92B4BD}"/>
              </a:ext>
            </a:extLst>
          </p:cNvPr>
          <p:cNvSpPr>
            <a:spLocks noGrp="1"/>
          </p:cNvSpPr>
          <p:nvPr>
            <p:ph idx="1"/>
          </p:nvPr>
        </p:nvSpPr>
        <p:spPr>
          <a:xfrm>
            <a:off x="2454442" y="1498173"/>
            <a:ext cx="8899358" cy="4678790"/>
          </a:xfrm>
        </p:spPr>
        <p:txBody>
          <a:bodyPr>
            <a:normAutofit fontScale="85000" lnSpcReduction="20000"/>
          </a:bodyPr>
          <a:lstStyle/>
          <a:p>
            <a:pPr marL="0" indent="0">
              <a:buNone/>
            </a:pPr>
            <a:r>
              <a:rPr lang="en-GB" dirty="0">
                <a:solidFill>
                  <a:schemeClr val="bg1"/>
                </a:solidFill>
                <a:latin typeface="Aharoni" panose="02010803020104030203" pitchFamily="2" charset="-79"/>
                <a:cs typeface="Aharoni" panose="02010803020104030203" pitchFamily="2" charset="-79"/>
              </a:rPr>
              <a:t>Key features</a:t>
            </a:r>
          </a:p>
          <a:p>
            <a:pPr lvl="1">
              <a:buFont typeface="Wingdings" panose="05000000000000000000" pitchFamily="2" charset="2"/>
              <a:buChar char="§"/>
            </a:pPr>
            <a:r>
              <a:rPr lang="en-GB" dirty="0">
                <a:solidFill>
                  <a:schemeClr val="bg1"/>
                </a:solidFill>
              </a:rPr>
              <a:t>Main feed of engagement with chats, news and search/browse.</a:t>
            </a:r>
          </a:p>
          <a:p>
            <a:pPr lvl="1">
              <a:buFont typeface="Wingdings" panose="05000000000000000000" pitchFamily="2" charset="2"/>
              <a:buChar char="§"/>
            </a:pPr>
            <a:r>
              <a:rPr lang="en-GB" dirty="0">
                <a:solidFill>
                  <a:schemeClr val="bg1"/>
                </a:solidFill>
              </a:rPr>
              <a:t>Create new challenges and customisation of challenges.</a:t>
            </a:r>
          </a:p>
          <a:p>
            <a:pPr lvl="1">
              <a:buFont typeface="Wingdings" panose="05000000000000000000" pitchFamily="2" charset="2"/>
              <a:buChar char="§"/>
            </a:pPr>
            <a:r>
              <a:rPr lang="en-GB" dirty="0">
                <a:solidFill>
                  <a:schemeClr val="bg1"/>
                </a:solidFill>
              </a:rPr>
              <a:t>Participate in group challenges or be dared to attempt a challenge!</a:t>
            </a:r>
          </a:p>
          <a:p>
            <a:pPr lvl="1">
              <a:buFont typeface="Wingdings" panose="05000000000000000000" pitchFamily="2" charset="2"/>
              <a:buChar char="§"/>
            </a:pPr>
            <a:r>
              <a:rPr lang="en-GB" dirty="0">
                <a:solidFill>
                  <a:schemeClr val="bg1"/>
                </a:solidFill>
              </a:rPr>
              <a:t>Notifications pages for new challenges and progress report.</a:t>
            </a:r>
          </a:p>
          <a:p>
            <a:pPr lvl="1">
              <a:buFont typeface="Wingdings" panose="05000000000000000000" pitchFamily="2" charset="2"/>
              <a:buChar char="§"/>
            </a:pPr>
            <a:r>
              <a:rPr lang="en-GB" dirty="0">
                <a:solidFill>
                  <a:schemeClr val="bg1"/>
                </a:solidFill>
              </a:rPr>
              <a:t>Profile page for the user.</a:t>
            </a:r>
          </a:p>
          <a:p>
            <a:pPr lvl="1">
              <a:buFont typeface="Wingdings" panose="05000000000000000000" pitchFamily="2" charset="2"/>
              <a:buChar char="§"/>
            </a:pPr>
            <a:endParaRPr lang="en-GB" dirty="0">
              <a:solidFill>
                <a:schemeClr val="bg1"/>
              </a:solidFill>
            </a:endParaRPr>
          </a:p>
          <a:p>
            <a:pPr marL="0" indent="0">
              <a:buNone/>
            </a:pPr>
            <a:r>
              <a:rPr lang="en-GB" dirty="0">
                <a:solidFill>
                  <a:schemeClr val="bg1"/>
                </a:solidFill>
                <a:latin typeface="Aharoni" panose="02010803020104030203" pitchFamily="2" charset="-79"/>
                <a:cs typeface="Aharoni" panose="02010803020104030203" pitchFamily="2" charset="-79"/>
              </a:rPr>
              <a:t>Future additions</a:t>
            </a:r>
          </a:p>
          <a:p>
            <a:pPr lvl="1">
              <a:buFont typeface="Wingdings" panose="05000000000000000000" pitchFamily="2" charset="2"/>
              <a:buChar char="§"/>
            </a:pPr>
            <a:r>
              <a:rPr lang="en-GB" dirty="0">
                <a:solidFill>
                  <a:schemeClr val="bg1"/>
                </a:solidFill>
              </a:rPr>
              <a:t>An interactive rating system to suggest changes to companies.</a:t>
            </a:r>
          </a:p>
          <a:p>
            <a:pPr lvl="1">
              <a:buFont typeface="Wingdings" panose="05000000000000000000" pitchFamily="2" charset="2"/>
              <a:buChar char="§"/>
            </a:pPr>
            <a:r>
              <a:rPr lang="en-GB" dirty="0">
                <a:solidFill>
                  <a:schemeClr val="bg1"/>
                </a:solidFill>
              </a:rPr>
              <a:t>Corporate showcase of current and future climate-friendly activities.</a:t>
            </a:r>
          </a:p>
          <a:p>
            <a:pPr lvl="1">
              <a:buFont typeface="Wingdings" panose="05000000000000000000" pitchFamily="2" charset="2"/>
              <a:buChar char="§"/>
            </a:pPr>
            <a:r>
              <a:rPr lang="en-GB" dirty="0">
                <a:solidFill>
                  <a:schemeClr val="bg1"/>
                </a:solidFill>
              </a:rPr>
              <a:t>Incorporate employee rewards.</a:t>
            </a:r>
          </a:p>
          <a:p>
            <a:pPr lvl="1">
              <a:buFont typeface="Wingdings" panose="05000000000000000000" pitchFamily="2" charset="2"/>
              <a:buChar char="§"/>
            </a:pPr>
            <a:r>
              <a:rPr lang="en-GB" dirty="0">
                <a:solidFill>
                  <a:schemeClr val="bg1"/>
                </a:solidFill>
              </a:rPr>
              <a:t>Integration with other apps such as step counter or cycling routes (encouraging better health!)</a:t>
            </a:r>
          </a:p>
          <a:p>
            <a:pPr lvl="1">
              <a:buFont typeface="Wingdings" panose="05000000000000000000" pitchFamily="2" charset="2"/>
              <a:buChar char="§"/>
            </a:pPr>
            <a:r>
              <a:rPr lang="en-GB" dirty="0">
                <a:solidFill>
                  <a:schemeClr val="bg1"/>
                </a:solidFill>
              </a:rPr>
              <a:t>Awareness raising of ethical brands.</a:t>
            </a:r>
          </a:p>
          <a:p>
            <a:pPr lvl="1">
              <a:buFont typeface="Wingdings" panose="05000000000000000000" pitchFamily="2" charset="2"/>
              <a:buChar char="§"/>
            </a:pPr>
            <a:r>
              <a:rPr lang="en-GB" dirty="0">
                <a:solidFill>
                  <a:schemeClr val="bg1"/>
                </a:solidFill>
              </a:rPr>
              <a:t>Focus on accessible climate strategies with emerging technologies.</a:t>
            </a:r>
          </a:p>
        </p:txBody>
      </p:sp>
      <p:grpSp>
        <p:nvGrpSpPr>
          <p:cNvPr id="10" name="Group 9">
            <a:extLst>
              <a:ext uri="{FF2B5EF4-FFF2-40B4-BE49-F238E27FC236}">
                <a16:creationId xmlns:a16="http://schemas.microsoft.com/office/drawing/2014/main" id="{89F8E571-01D5-4309-AB38-3B61D33F65FB}"/>
              </a:ext>
            </a:extLst>
          </p:cNvPr>
          <p:cNvGrpSpPr>
            <a:grpSpLocks noChangeAspect="1"/>
          </p:cNvGrpSpPr>
          <p:nvPr/>
        </p:nvGrpSpPr>
        <p:grpSpPr>
          <a:xfrm>
            <a:off x="135682" y="149432"/>
            <a:ext cx="742114" cy="1353341"/>
            <a:chOff x="6745207" y="402598"/>
            <a:chExt cx="1523587" cy="2778460"/>
          </a:xfrm>
        </p:grpSpPr>
        <p:grpSp>
          <p:nvGrpSpPr>
            <p:cNvPr id="11" name="Group 10">
              <a:extLst>
                <a:ext uri="{FF2B5EF4-FFF2-40B4-BE49-F238E27FC236}">
                  <a16:creationId xmlns:a16="http://schemas.microsoft.com/office/drawing/2014/main" id="{FF87D75F-8265-4DD6-9884-E542261B2F15}"/>
                </a:ext>
              </a:extLst>
            </p:cNvPr>
            <p:cNvGrpSpPr/>
            <p:nvPr/>
          </p:nvGrpSpPr>
          <p:grpSpPr>
            <a:xfrm>
              <a:off x="6745207" y="402598"/>
              <a:ext cx="1523587" cy="2778460"/>
              <a:chOff x="1078468" y="734947"/>
              <a:chExt cx="1523587" cy="2778460"/>
            </a:xfrm>
          </p:grpSpPr>
          <p:pic>
            <p:nvPicPr>
              <p:cNvPr id="13" name="Picture 12">
                <a:extLst>
                  <a:ext uri="{FF2B5EF4-FFF2-40B4-BE49-F238E27FC236}">
                    <a16:creationId xmlns:a16="http://schemas.microsoft.com/office/drawing/2014/main" id="{58874EE6-6E32-4FF5-A281-31E968F77C8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750" b="94501" l="9596" r="89899">
                            <a14:foregroundMark x1="31061" y1="13459" x2="31061" y2="13459"/>
                            <a14:foregroundMark x1="52273" y1="10999" x2="52273" y2="10999"/>
                            <a14:foregroundMark x1="67172" y1="10275" x2="67172" y2="10275"/>
                            <a14:foregroundMark x1="48232" y1="7091" x2="48232" y2="7091"/>
                            <a14:foregroundMark x1="69949" y1="2894" x2="69949" y2="2894"/>
                            <a14:foregroundMark x1="16919" y1="19103" x2="16919" y2="19103"/>
                            <a14:foregroundMark x1="12626" y1="25326" x2="12626" y2="25326"/>
                            <a14:foregroundMark x1="28788" y1="75109" x2="28788" y2="75109"/>
                            <a14:foregroundMark x1="36364" y1="94501" x2="36364" y2="94501"/>
                          </a14:backgroundRemoval>
                        </a14:imgEffect>
                      </a14:imgLayer>
                    </a14:imgProps>
                  </a:ext>
                </a:extLst>
              </a:blip>
              <a:stretch>
                <a:fillRect/>
              </a:stretch>
            </p:blipFill>
            <p:spPr>
              <a:xfrm rot="21010898">
                <a:off x="1078468" y="734947"/>
                <a:ext cx="1523587" cy="2658581"/>
              </a:xfrm>
              <a:prstGeom prst="rect">
                <a:avLst/>
              </a:prstGeom>
              <a:noFill/>
            </p:spPr>
          </p:pic>
          <p:pic>
            <p:nvPicPr>
              <p:cNvPr id="14" name="Picture 8" descr="Orange flame icon - Free orange flame icons | Icon, Orange icons:), Flames">
                <a:extLst>
                  <a:ext uri="{FF2B5EF4-FFF2-40B4-BE49-F238E27FC236}">
                    <a16:creationId xmlns:a16="http://schemas.microsoft.com/office/drawing/2014/main" id="{9F062E84-609A-4E11-9259-B709658F8B3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3360" r="26136"/>
              <a:stretch/>
            </p:blipFill>
            <p:spPr bwMode="auto">
              <a:xfrm rot="525591">
                <a:off x="1495496" y="1462195"/>
                <a:ext cx="1035947" cy="2051212"/>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itle 1">
              <a:extLst>
                <a:ext uri="{FF2B5EF4-FFF2-40B4-BE49-F238E27FC236}">
                  <a16:creationId xmlns:a16="http://schemas.microsoft.com/office/drawing/2014/main" id="{A997D445-8552-4B6F-8A3F-5626E6C1686A}"/>
                </a:ext>
              </a:extLst>
            </p:cNvPr>
            <p:cNvSpPr txBox="1">
              <a:spLocks/>
            </p:cNvSpPr>
            <p:nvPr/>
          </p:nvSpPr>
          <p:spPr>
            <a:xfrm>
              <a:off x="7235265" y="1798582"/>
              <a:ext cx="827057" cy="137303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800" i="1" dirty="0">
                  <a:solidFill>
                    <a:srgbClr val="163A4A"/>
                  </a:solidFill>
                  <a:latin typeface="Aharoni" panose="02010803020104030203" pitchFamily="2" charset="-79"/>
                  <a:cs typeface="Aharoni" panose="02010803020104030203" pitchFamily="2" charset="-79"/>
                </a:rPr>
                <a:t>b</a:t>
              </a:r>
              <a:endParaRPr lang="en-GB" sz="4800" i="1" dirty="0">
                <a:solidFill>
                  <a:srgbClr val="163A4A"/>
                </a:solidFill>
                <a:latin typeface="Aharoni" panose="02010803020104030203" pitchFamily="2" charset="-79"/>
                <a:cs typeface="Aharoni" panose="02010803020104030203" pitchFamily="2" charset="-79"/>
              </a:endParaRPr>
            </a:p>
          </p:txBody>
        </p:sp>
      </p:grpSp>
      <p:sp>
        <p:nvSpPr>
          <p:cNvPr id="15" name="Title 1">
            <a:extLst>
              <a:ext uri="{FF2B5EF4-FFF2-40B4-BE49-F238E27FC236}">
                <a16:creationId xmlns:a16="http://schemas.microsoft.com/office/drawing/2014/main" id="{21F95684-1F71-47F7-BF97-AA8D3E315D21}"/>
              </a:ext>
            </a:extLst>
          </p:cNvPr>
          <p:cNvSpPr txBox="1">
            <a:spLocks/>
          </p:cNvSpPr>
          <p:nvPr/>
        </p:nvSpPr>
        <p:spPr>
          <a:xfrm>
            <a:off x="612621" y="974024"/>
            <a:ext cx="1393527" cy="53490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3200" i="1" dirty="0" err="1">
                <a:solidFill>
                  <a:schemeClr val="bg1"/>
                </a:solidFill>
              </a:rPr>
              <a:t>onprint</a:t>
            </a:r>
            <a:endParaRPr lang="en-GB" sz="3200" i="1" dirty="0">
              <a:solidFill>
                <a:schemeClr val="bg1"/>
              </a:solidFill>
            </a:endParaRPr>
          </a:p>
        </p:txBody>
      </p:sp>
    </p:spTree>
    <p:extLst>
      <p:ext uri="{BB962C8B-B14F-4D97-AF65-F5344CB8AC3E}">
        <p14:creationId xmlns:p14="http://schemas.microsoft.com/office/powerpoint/2010/main" val="117579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7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408</TotalTime>
  <Words>943</Words>
  <Application>Microsoft Office PowerPoint</Application>
  <PresentationFormat>Widescreen</PresentationFormat>
  <Paragraphs>97</Paragraphs>
  <Slides>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Aharoni</vt:lpstr>
      <vt:lpstr>Arial</vt:lpstr>
      <vt:lpstr>Arimo</vt:lpstr>
      <vt:lpstr>Calibri</vt:lpstr>
      <vt:lpstr>Calibri Light</vt:lpstr>
      <vt:lpstr>Open Sans</vt:lpstr>
      <vt:lpstr>Wingdings</vt:lpstr>
      <vt:lpstr>Office Theme</vt:lpstr>
      <vt:lpstr>onprint</vt:lpstr>
      <vt:lpstr>We are committed to supporting our clients and partners in the transition to a decarbonised future, to help rebuild communities impacted by climate change and natural catastrophes, and become a more sustainable business. (Beazley, 2021)</vt:lpstr>
      <vt:lpstr>“I’m passionate about caring for this planet. I’d like to bring awareness to ways that individuals can reduce their carbon footprint without waiting for governments to change things on a policy level.” Laura Regan, Actor</vt:lpstr>
      <vt:lpstr>PowerPoint Presentation</vt:lpstr>
      <vt:lpstr>Competition</vt:lpstr>
      <vt:lpstr>bonprint</vt:lpstr>
      <vt:lpstr>PowerPoint Presentation</vt:lpstr>
      <vt:lpstr>The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onprint</dc:title>
  <dc:creator>Dáre Soniran</dc:creator>
  <cp:lastModifiedBy>Dáre Soniran</cp:lastModifiedBy>
  <cp:revision>12</cp:revision>
  <dcterms:created xsi:type="dcterms:W3CDTF">2021-10-20T18:23:26Z</dcterms:created>
  <dcterms:modified xsi:type="dcterms:W3CDTF">2021-10-24T18:26:31Z</dcterms:modified>
</cp:coreProperties>
</file>