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0" r:id="rId2"/>
    <p:sldMasterId id="2147483651" r:id="rId3"/>
  </p:sldMasterIdLst>
  <p:sldIdLst>
    <p:sldId id="256" r:id="rId4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0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320" y="-12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6899666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956473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156922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1.png"/><Relationship Id="rId12" Type="http://schemas.openxmlformats.org/officeDocument/2006/relationships/image" Target="../media/image12.jpeg"/><Relationship Id="rId13" Type="http://schemas.openxmlformats.org/officeDocument/2006/relationships/image" Target="../media/image13.jpeg"/><Relationship Id="rId1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Relationship Id="rId3" Type="http://schemas.openxmlformats.org/officeDocument/2006/relationships/image" Target="../media/image4.png"/><Relationship Id="rId4" Type="http://schemas.openxmlformats.org/officeDocument/2006/relationships/image" Target="../media/image2.jpeg"/><Relationship Id="rId5" Type="http://schemas.openxmlformats.org/officeDocument/2006/relationships/image" Target="../media/image5.jpeg"/><Relationship Id="rId6" Type="http://schemas.openxmlformats.org/officeDocument/2006/relationships/image" Target="../media/image6.png"/><Relationship Id="rId7" Type="http://schemas.openxmlformats.org/officeDocument/2006/relationships/image" Target="../media/image7.jpeg"/><Relationship Id="rId8" Type="http://schemas.openxmlformats.org/officeDocument/2006/relationships/image" Target="../media/image8.jpeg"/><Relationship Id="rId9" Type="http://schemas.openxmlformats.org/officeDocument/2006/relationships/image" Target="../media/image9.jpeg"/><Relationship Id="rId10" Type="http://schemas.openxmlformats.org/officeDocument/2006/relationships/image" Target="../media/image10.png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2.jpeg"/><Relationship Id="rId12" Type="http://schemas.openxmlformats.org/officeDocument/2006/relationships/image" Target="../media/image13.jpeg"/><Relationship Id="rId13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Relationship Id="rId3" Type="http://schemas.openxmlformats.org/officeDocument/2006/relationships/image" Target="../media/image2.jpeg"/><Relationship Id="rId4" Type="http://schemas.openxmlformats.org/officeDocument/2006/relationships/image" Target="../media/image5.jpeg"/><Relationship Id="rId5" Type="http://schemas.openxmlformats.org/officeDocument/2006/relationships/image" Target="../media/image6.pn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94" y="81688"/>
            <a:ext cx="13030994" cy="9785418"/>
            <a:chOff x="-794" y="81688"/>
            <a:chExt cx="13030994" cy="9785418"/>
          </a:xfrm>
        </p:grpSpPr>
        <p:sp>
          <p:nvSpPr>
            <p:cNvPr id="1027" name="Rectangle 3"/>
            <p:cNvSpPr>
              <a:spLocks/>
            </p:cNvSpPr>
            <p:nvPr/>
          </p:nvSpPr>
          <p:spPr bwMode="auto">
            <a:xfrm rot="16200000">
              <a:off x="-2216151" y="6572250"/>
              <a:ext cx="5510213" cy="107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28" name="Rectangle 4"/>
            <p:cNvSpPr>
              <a:spLocks/>
            </p:cNvSpPr>
            <p:nvPr/>
          </p:nvSpPr>
          <p:spPr bwMode="auto">
            <a:xfrm>
              <a:off x="692150" y="8693150"/>
              <a:ext cx="12319000" cy="107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FF0000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68100" y="8669338"/>
              <a:ext cx="15621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6200000">
              <a:off x="-1565839" y="1669208"/>
              <a:ext cx="4147039" cy="972000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ransition xmlns:p14="http://schemas.microsoft.com/office/powerpoint/2010/main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+mj-lt"/>
          <a:ea typeface="+mj-ea"/>
          <a:cs typeface="+mj-cs"/>
          <a:sym typeface="Chalkboar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000">
          <a:solidFill>
            <a:schemeClr val="tx1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9pPr>
    </p:titleStyle>
    <p:bodyStyle>
      <a:lvl1pPr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Chalkboard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Chalkboard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Chalkboard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Chalkboard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Chalkboard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Chalkboard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Chalkboard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Chalkboard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Chalkboard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447800"/>
            <a:ext cx="104648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halkboard" charset="0"/>
              </a:rPr>
              <a:t>Click to edit Master title style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463" y="822325"/>
            <a:ext cx="11984037" cy="793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91" name="Group 19"/>
          <p:cNvGrpSpPr>
            <a:grpSpLocks/>
          </p:cNvGrpSpPr>
          <p:nvPr/>
        </p:nvGrpSpPr>
        <p:grpSpPr bwMode="auto">
          <a:xfrm>
            <a:off x="0" y="0"/>
            <a:ext cx="13047663" cy="9779000"/>
            <a:chOff x="0" y="0"/>
            <a:chExt cx="8219" cy="6160"/>
          </a:xfrm>
        </p:grpSpPr>
        <p:sp>
          <p:nvSpPr>
            <p:cNvPr id="3075" name="Rectangle 3"/>
            <p:cNvSpPr>
              <a:spLocks/>
            </p:cNvSpPr>
            <p:nvPr/>
          </p:nvSpPr>
          <p:spPr bwMode="auto">
            <a:xfrm>
              <a:off x="40" y="0"/>
              <a:ext cx="8168" cy="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076" name="Rectangle 4"/>
            <p:cNvSpPr>
              <a:spLocks/>
            </p:cNvSpPr>
            <p:nvPr/>
          </p:nvSpPr>
          <p:spPr bwMode="auto">
            <a:xfrm rot="-5400000">
              <a:off x="-2732" y="2734"/>
              <a:ext cx="6143" cy="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984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8" name="Rectangle 6"/>
            <p:cNvSpPr>
              <a:spLocks/>
            </p:cNvSpPr>
            <p:nvPr/>
          </p:nvSpPr>
          <p:spPr bwMode="auto">
            <a:xfrm>
              <a:off x="39" y="5480"/>
              <a:ext cx="8169" cy="68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3079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3840"/>
              <a:ext cx="2208" cy="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84" y="2624"/>
              <a:ext cx="1320" cy="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4688"/>
              <a:ext cx="2152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6" y="3712"/>
              <a:ext cx="1448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2" y="4536"/>
              <a:ext cx="1312" cy="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4" y="4512"/>
              <a:ext cx="1280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0" y="3816"/>
              <a:ext cx="1992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6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" y="2624"/>
              <a:ext cx="1804" cy="7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7" name="Picture 1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" y="1656"/>
              <a:ext cx="2074" cy="6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090" name="Group 18"/>
            <p:cNvGrpSpPr>
              <a:grpSpLocks/>
            </p:cNvGrpSpPr>
            <p:nvPr/>
          </p:nvGrpSpPr>
          <p:grpSpPr bwMode="auto">
            <a:xfrm>
              <a:off x="5152" y="0"/>
              <a:ext cx="3067" cy="680"/>
              <a:chOff x="0" y="0"/>
              <a:chExt cx="3067" cy="680"/>
            </a:xfrm>
          </p:grpSpPr>
          <p:sp>
            <p:nvSpPr>
              <p:cNvPr id="3088" name="Rectangle 16"/>
              <p:cNvSpPr>
                <a:spLocks/>
              </p:cNvSpPr>
              <p:nvPr/>
            </p:nvSpPr>
            <p:spPr bwMode="auto">
              <a:xfrm>
                <a:off x="0" y="0"/>
                <a:ext cx="3067" cy="68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cap="flat">
                    <a:solidFill>
                      <a:schemeClr val="tx1"/>
                    </a:solidFill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/>
              <a:p>
                <a:endParaRPr lang="en-US"/>
              </a:p>
            </p:txBody>
          </p:sp>
          <p:pic>
            <p:nvPicPr>
              <p:cNvPr id="3089" name="Picture 17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8" y="40"/>
                <a:ext cx="2564" cy="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flat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000">
          <a:solidFill>
            <a:srgbClr val="FFFFFF"/>
          </a:solidFill>
          <a:latin typeface="+mj-lt"/>
          <a:ea typeface="+mj-ea"/>
          <a:cs typeface="+mj-cs"/>
          <a:sym typeface="Chalkboard" charset="0"/>
        </a:defRPr>
      </a:lvl1pPr>
      <a:lvl2pPr algn="ctr" rtl="0" fontAlgn="base">
        <a:spcBef>
          <a:spcPct val="0"/>
        </a:spcBef>
        <a:spcAft>
          <a:spcPct val="0"/>
        </a:spcAft>
        <a:defRPr sz="8000">
          <a:solidFill>
            <a:srgbClr val="FFFFFF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2pPr>
      <a:lvl3pPr algn="ctr" rtl="0" fontAlgn="base">
        <a:spcBef>
          <a:spcPct val="0"/>
        </a:spcBef>
        <a:spcAft>
          <a:spcPct val="0"/>
        </a:spcAft>
        <a:defRPr sz="8000">
          <a:solidFill>
            <a:srgbClr val="FFFFFF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3pPr>
      <a:lvl4pPr algn="ctr" rtl="0" fontAlgn="base">
        <a:spcBef>
          <a:spcPct val="0"/>
        </a:spcBef>
        <a:spcAft>
          <a:spcPct val="0"/>
        </a:spcAft>
        <a:defRPr sz="8000">
          <a:solidFill>
            <a:srgbClr val="FFFFFF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4pPr>
      <a:lvl5pPr algn="ctr" rtl="0" fontAlgn="base">
        <a:spcBef>
          <a:spcPct val="0"/>
        </a:spcBef>
        <a:spcAft>
          <a:spcPct val="0"/>
        </a:spcAft>
        <a:defRPr sz="8000">
          <a:solidFill>
            <a:srgbClr val="FFFFFF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000">
          <a:solidFill>
            <a:srgbClr val="FFFFFF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000">
          <a:solidFill>
            <a:srgbClr val="FFFFFF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000">
          <a:solidFill>
            <a:srgbClr val="FFFFFF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000">
          <a:solidFill>
            <a:srgbClr val="FFFFFF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793" y="0"/>
            <a:ext cx="13048456" cy="9779000"/>
            <a:chOff x="-793" y="0"/>
            <a:chExt cx="13048456" cy="9779000"/>
          </a:xfrm>
        </p:grpSpPr>
        <p:sp>
          <p:nvSpPr>
            <p:cNvPr id="4098" name="Rectangle 2"/>
            <p:cNvSpPr>
              <a:spLocks/>
            </p:cNvSpPr>
            <p:nvPr/>
          </p:nvSpPr>
          <p:spPr bwMode="auto">
            <a:xfrm>
              <a:off x="63500" y="0"/>
              <a:ext cx="12966700" cy="107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4099" name="Rectangle 3"/>
            <p:cNvSpPr>
              <a:spLocks/>
            </p:cNvSpPr>
            <p:nvPr/>
          </p:nvSpPr>
          <p:spPr bwMode="auto">
            <a:xfrm rot="16200000">
              <a:off x="-4337050" y="4340225"/>
              <a:ext cx="9752013" cy="107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562100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1" name="Rectangle 5"/>
            <p:cNvSpPr>
              <a:spLocks/>
            </p:cNvSpPr>
            <p:nvPr/>
          </p:nvSpPr>
          <p:spPr bwMode="auto">
            <a:xfrm>
              <a:off x="61913" y="8699500"/>
              <a:ext cx="12968288" cy="1079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4102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138" y="6096000"/>
              <a:ext cx="3505200" cy="774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100" y="4165600"/>
              <a:ext cx="2095500" cy="127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138" y="7442200"/>
              <a:ext cx="3416300" cy="800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9775" y="5892800"/>
              <a:ext cx="2298700" cy="118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800" y="7200900"/>
              <a:ext cx="2082800" cy="129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1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59600" y="7162800"/>
              <a:ext cx="2032000" cy="133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8" name="Picture 12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0125" y="6057900"/>
              <a:ext cx="3162300" cy="850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9" name="Picture 1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138" y="4165600"/>
              <a:ext cx="2863850" cy="1258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0" name="Picture 14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725" y="2628900"/>
              <a:ext cx="3292475" cy="1079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11" name="Rectangle 15"/>
            <p:cNvSpPr>
              <a:spLocks/>
            </p:cNvSpPr>
            <p:nvPr userDrawn="1"/>
          </p:nvSpPr>
          <p:spPr bwMode="auto">
            <a:xfrm>
              <a:off x="8178800" y="0"/>
              <a:ext cx="4868863" cy="11318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pic>
          <p:nvPicPr>
            <p:cNvPr id="20" name="Picture 6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8056" y="88994"/>
              <a:ext cx="4070350" cy="953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ransition xmlns:p14="http://schemas.microsoft.com/office/powerpoint/2010/main"/>
  <p:txStyles>
    <p:titleStyle>
      <a:lvl1pPr algn="ctr" rtl="0" fontAlgn="base">
        <a:spcBef>
          <a:spcPct val="0"/>
        </a:spcBef>
        <a:spcAft>
          <a:spcPct val="0"/>
        </a:spcAft>
        <a:defRPr sz="8000">
          <a:solidFill>
            <a:srgbClr val="000080"/>
          </a:solidFill>
          <a:latin typeface="+mj-lt"/>
          <a:ea typeface="+mj-ea"/>
          <a:cs typeface="+mj-cs"/>
          <a:sym typeface="Chalkboard" charset="0"/>
        </a:defRPr>
      </a:lvl1pPr>
      <a:lvl2pPr algn="ctr" rtl="0" fontAlgn="base">
        <a:spcBef>
          <a:spcPct val="0"/>
        </a:spcBef>
        <a:spcAft>
          <a:spcPct val="0"/>
        </a:spcAft>
        <a:defRPr sz="8000">
          <a:solidFill>
            <a:srgbClr val="000080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2pPr>
      <a:lvl3pPr algn="ctr" rtl="0" fontAlgn="base">
        <a:spcBef>
          <a:spcPct val="0"/>
        </a:spcBef>
        <a:spcAft>
          <a:spcPct val="0"/>
        </a:spcAft>
        <a:defRPr sz="8000">
          <a:solidFill>
            <a:srgbClr val="000080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3pPr>
      <a:lvl4pPr algn="ctr" rtl="0" fontAlgn="base">
        <a:spcBef>
          <a:spcPct val="0"/>
        </a:spcBef>
        <a:spcAft>
          <a:spcPct val="0"/>
        </a:spcAft>
        <a:defRPr sz="8000">
          <a:solidFill>
            <a:srgbClr val="000080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4pPr>
      <a:lvl5pPr algn="ctr" rtl="0" fontAlgn="base">
        <a:spcBef>
          <a:spcPct val="0"/>
        </a:spcBef>
        <a:spcAft>
          <a:spcPct val="0"/>
        </a:spcAft>
        <a:defRPr sz="8000">
          <a:solidFill>
            <a:srgbClr val="000080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8000">
          <a:solidFill>
            <a:srgbClr val="000080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8000">
          <a:solidFill>
            <a:srgbClr val="000080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8000">
          <a:solidFill>
            <a:srgbClr val="000080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8000">
          <a:solidFill>
            <a:srgbClr val="000080"/>
          </a:solidFill>
          <a:latin typeface="Chalkboard" charset="0"/>
          <a:ea typeface="ヒラギノ明朝 ProN W3" charset="0"/>
          <a:cs typeface="ヒラギノ明朝 ProN W3" charset="0"/>
          <a:sym typeface="Chalkboard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-wimust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8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C0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Chalkboard"/>
        <a:ea typeface="ヒラギノ明朝 ProN W3"/>
        <a:cs typeface="ヒラギノ明朝 ProN W3"/>
      </a:majorFont>
      <a:minorFont>
        <a:latin typeface="Chalkboard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-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8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C0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Chalkboard"/>
        <a:ea typeface="ヒラギノ明朝 ProN W3"/>
        <a:cs typeface="ヒラギノ明朝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- Center Whi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80"/>
      </a:accent1>
      <a:accent2>
        <a:srgbClr val="333399"/>
      </a:accent2>
      <a:accent3>
        <a:srgbClr val="FFFFFF"/>
      </a:accent3>
      <a:accent4>
        <a:srgbClr val="000000"/>
      </a:accent4>
      <a:accent5>
        <a:srgbClr val="AAAAC0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 White">
      <a:majorFont>
        <a:latin typeface="Chalkboard"/>
        <a:ea typeface="ヒラギノ明朝 ProN W3"/>
        <a:cs typeface="ヒラギノ明朝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white-wimust.potx</Template>
  <TotalTime>17</TotalTime>
  <Pages>0</Pages>
  <Words>0</Words>
  <Characters>0</Characters>
  <Application>Microsoft Macintosh PowerPoint</Application>
  <PresentationFormat>Custom</PresentationFormat>
  <Lines>0</Lines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white-wimust</vt:lpstr>
      <vt:lpstr>Title - Center</vt:lpstr>
      <vt:lpstr>Title - Center White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Giovanni Indiveri</cp:lastModifiedBy>
  <cp:revision>5</cp:revision>
  <dcterms:modified xsi:type="dcterms:W3CDTF">2015-05-19T22:30:42Z</dcterms:modified>
</cp:coreProperties>
</file>