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Event-driven </a:t>
            </a:r>
            <a:r>
              <a:rPr lang="en-US" dirty="0"/>
              <a:t>architecture </a:t>
            </a:r>
            <a:r>
              <a:rPr lang="en-US" dirty="0" smtClean="0"/>
              <a:t>for a 12-factor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into the “</a:t>
            </a:r>
            <a:r>
              <a:rPr lang="en-US" dirty="0"/>
              <a:t>B</a:t>
            </a:r>
            <a:r>
              <a:rPr lang="en-US" dirty="0" smtClean="0"/>
              <a:t>acking services” and “Stateless processes”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husband</a:t>
            </a:r>
          </a:p>
          <a:p>
            <a:r>
              <a:rPr lang="en-US" dirty="0" smtClean="0"/>
              <a:t>A father</a:t>
            </a:r>
          </a:p>
          <a:p>
            <a:r>
              <a:rPr lang="en-US" dirty="0" smtClean="0"/>
              <a:t>A software engineer</a:t>
            </a:r>
          </a:p>
          <a:p>
            <a:r>
              <a:rPr lang="en-US" dirty="0" smtClean="0"/>
              <a:t>A book worm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86191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Event-driven arch meets 12-factor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215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Event-driven arch meets 12-factor app</vt:lpstr>
      <vt:lpstr>Demo! Wake up, Neo…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15</cp:revision>
  <dcterms:created xsi:type="dcterms:W3CDTF">2019-04-24T23:35:37Z</dcterms:created>
  <dcterms:modified xsi:type="dcterms:W3CDTF">2019-04-25T02:21:46Z</dcterms:modified>
</cp:coreProperties>
</file>