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6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" TargetMode="External"/><Relationship Id="rId2" Type="http://schemas.openxmlformats.org/officeDocument/2006/relationships/hyperlink" Target="https://www.linkedin.com/in/dsosed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dmitrii.sosedov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5" Type="http://schemas.openxmlformats.org/officeDocument/2006/relationships/image" Target="../media/image2.jpg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Relationship Id="rId14" Type="http://schemas.openxmlformats.org/officeDocument/2006/relationships/hyperlink" Target="https://12factor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/event-driven-arch-dem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358" y="2404534"/>
            <a:ext cx="8375645" cy="1646302"/>
          </a:xfrm>
        </p:spPr>
        <p:txBody>
          <a:bodyPr/>
          <a:lstStyle/>
          <a:p>
            <a:r>
              <a:rPr lang="en-US" dirty="0" smtClean="0"/>
              <a:t>Event-driven architecture</a:t>
            </a:r>
            <a:br>
              <a:rPr lang="en-US" dirty="0" smtClean="0"/>
            </a:br>
            <a:r>
              <a:rPr lang="en-US" dirty="0" smtClean="0"/>
              <a:t>for a 12-factor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 event-driven architecture fits into the “</a:t>
            </a:r>
            <a:r>
              <a:rPr lang="en-US" dirty="0"/>
              <a:t>B</a:t>
            </a:r>
            <a:r>
              <a:rPr lang="en-US" dirty="0" smtClean="0"/>
              <a:t>acking services</a:t>
            </a:r>
            <a:r>
              <a:rPr lang="en-US" dirty="0" smtClean="0"/>
              <a:t>”, “Processes” and “Disposability” </a:t>
            </a:r>
            <a:r>
              <a:rPr lang="en-US" dirty="0" smtClean="0"/>
              <a:t>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Dmitrii Sosedov</a:t>
            </a:r>
            <a:br>
              <a:rPr lang="en-US" dirty="0" smtClean="0"/>
            </a:br>
            <a:r>
              <a:rPr lang="en-US" sz="2400" b="1" cap="small" dirty="0" smtClean="0"/>
              <a:t>Nice to meet you!</a:t>
            </a:r>
            <a:endParaRPr lang="en-US" sz="2400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usband</a:t>
            </a:r>
          </a:p>
          <a:p>
            <a:r>
              <a:rPr lang="en-US" dirty="0"/>
              <a:t>F</a:t>
            </a:r>
            <a:r>
              <a:rPr lang="en-US" dirty="0" smtClean="0"/>
              <a:t>ather</a:t>
            </a:r>
          </a:p>
          <a:p>
            <a:r>
              <a:rPr lang="en-US" dirty="0"/>
              <a:t>S</a:t>
            </a:r>
            <a:r>
              <a:rPr lang="en-US" dirty="0" smtClean="0"/>
              <a:t>oftware engineer</a:t>
            </a:r>
          </a:p>
          <a:p>
            <a:r>
              <a:rPr lang="en-US" dirty="0" smtClean="0"/>
              <a:t>Bookworm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LinkedIn: </a:t>
            </a:r>
            <a:r>
              <a:rPr lang="en-US" dirty="0">
                <a:hlinkClick r:id="rId2"/>
              </a:rPr>
              <a:t>https://www.linkedin.com/in/dsosedov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https://github.com/dsosedov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Web site: </a:t>
            </a:r>
            <a:r>
              <a:rPr lang="en-US" dirty="0" smtClean="0">
                <a:hlinkClick r:id="rId4"/>
              </a:rPr>
              <a:t>http://dmitrii.sosedov.org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09" y="609600"/>
            <a:ext cx="2475793" cy="29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990041" cy="771525"/>
          </a:xfrm>
        </p:spPr>
        <p:txBody>
          <a:bodyPr>
            <a:normAutofit/>
          </a:bodyPr>
          <a:lstStyle/>
          <a:p>
            <a:r>
              <a:rPr lang="en-US" dirty="0" smtClean="0"/>
              <a:t>The 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2"/>
              </a:rPr>
              <a:t>I. Codebase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codebase tracked in revision control, many deploys</a:t>
            </a:r>
          </a:p>
          <a:p>
            <a:r>
              <a:rPr lang="en-US" b="1" dirty="0">
                <a:hlinkClick r:id="rId3"/>
              </a:rPr>
              <a:t>II. Dependencies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Explicitly declare and isolate dependencies</a:t>
            </a:r>
          </a:p>
          <a:p>
            <a:r>
              <a:rPr lang="en-US" b="1" dirty="0">
                <a:hlinkClick r:id="rId4"/>
              </a:rPr>
              <a:t>III. </a:t>
            </a:r>
            <a:r>
              <a:rPr lang="en-US" b="1" dirty="0" err="1">
                <a:hlinkClick r:id="rId4"/>
              </a:rPr>
              <a:t>Config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r>
              <a:rPr lang="en-US" b="1" dirty="0">
                <a:hlinkClick r:id="rId5"/>
              </a:rPr>
              <a:t>IV. Backing services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backing services as attached resources</a:t>
            </a:r>
          </a:p>
          <a:p>
            <a:r>
              <a:rPr lang="en-US" b="1" dirty="0">
                <a:hlinkClick r:id="rId6"/>
              </a:rPr>
              <a:t>V. Build, release, 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Strictly separate build and run stages</a:t>
            </a:r>
          </a:p>
          <a:p>
            <a:r>
              <a:rPr lang="en-US" b="1" dirty="0">
                <a:hlinkClick r:id="rId7"/>
              </a:rPr>
              <a:t>VI.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Execute the app as one or more stateless processes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8"/>
              </a:rPr>
              <a:t>VII. Port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Export services via port binding</a:t>
            </a:r>
          </a:p>
          <a:p>
            <a:r>
              <a:rPr lang="en-US" b="1" dirty="0">
                <a:hlinkClick r:id="rId9"/>
              </a:rPr>
              <a:t>VIII. Concurrency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Scale out via the process model</a:t>
            </a:r>
          </a:p>
          <a:p>
            <a:r>
              <a:rPr lang="en-US" b="1" dirty="0">
                <a:hlinkClick r:id="rId10"/>
              </a:rPr>
              <a:t>IX. Disposability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robustness with fast startup and graceful shutdown</a:t>
            </a:r>
          </a:p>
          <a:p>
            <a:r>
              <a:rPr lang="en-US" b="1" dirty="0">
                <a:hlinkClick r:id="rId11"/>
              </a:rPr>
              <a:t>X. Dev/prod parity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r>
              <a:rPr lang="en-US" b="1" dirty="0">
                <a:hlinkClick r:id="rId12"/>
              </a:rPr>
              <a:t>XI. Logs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logs as event streams</a:t>
            </a:r>
          </a:p>
          <a:p>
            <a:r>
              <a:rPr lang="en-US" b="1" dirty="0">
                <a:hlinkClick r:id="rId13"/>
              </a:rPr>
              <a:t>XII. Admin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38112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14"/>
              </a:rPr>
              <a:t>https</a:t>
            </a:r>
            <a:r>
              <a:rPr lang="en-US" dirty="0">
                <a:hlinkClick r:id="rId14"/>
              </a:rPr>
              <a:t>://</a:t>
            </a:r>
            <a:r>
              <a:rPr lang="en-US" dirty="0" smtClean="0">
                <a:hlinkClick r:id="rId14"/>
              </a:rPr>
              <a:t>12factor.net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34" y="609600"/>
            <a:ext cx="954505" cy="1193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37" y="609600"/>
            <a:ext cx="956172" cy="11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event-driven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Mediator Topology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778235"/>
            <a:ext cx="4184650" cy="322240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Broker Topology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83" y="3222628"/>
            <a:ext cx="3452746" cy="2333619"/>
          </a:xfrm>
        </p:spPr>
      </p:pic>
      <p:sp>
        <p:nvSpPr>
          <p:cNvPr id="4" name="TextBox 3"/>
          <p:cNvSpPr txBox="1"/>
          <p:nvPr/>
        </p:nvSpPr>
        <p:spPr>
          <a:xfrm>
            <a:off x="675745" y="1270000"/>
            <a:ext cx="8231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event-driven architecture is made up of highly decoupled, single-purpose event processing components that asynchronously receive and process events. </a:t>
            </a:r>
          </a:p>
        </p:txBody>
      </p:sp>
    </p:spTree>
    <p:extLst>
      <p:ext uri="{BB962C8B-B14F-4D97-AF65-F5344CB8AC3E}">
        <p14:creationId xmlns:p14="http://schemas.microsoft.com/office/powerpoint/2010/main" val="14825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br>
              <a:rPr lang="en-US" dirty="0" smtClean="0"/>
            </a:br>
            <a:r>
              <a:rPr lang="en-US" sz="2400" b="1" cap="small" dirty="0" smtClean="0"/>
              <a:t>Wake up, Neo…</a:t>
            </a:r>
            <a:endParaRPr lang="en-US" sz="2400" b="1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2160588"/>
            <a:ext cx="4851796" cy="3881437"/>
          </a:xfrm>
        </p:spPr>
      </p:pic>
    </p:spTree>
    <p:extLst>
      <p:ext uri="{BB962C8B-B14F-4D97-AF65-F5344CB8AC3E}">
        <p14:creationId xmlns:p14="http://schemas.microsoft.com/office/powerpoint/2010/main" val="38316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Event-driven arch meets 12-factor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Tight coupling</a:t>
            </a:r>
          </a:p>
          <a:p>
            <a:r>
              <a:rPr lang="en-US" dirty="0" smtClean="0"/>
              <a:t>Some processes have multiple reasons to change</a:t>
            </a:r>
          </a:p>
          <a:p>
            <a:r>
              <a:rPr lang="en-US" dirty="0" smtClean="0"/>
              <a:t>Resources cannot be detached</a:t>
            </a:r>
          </a:p>
          <a:p>
            <a:r>
              <a:rPr lang="en-US" dirty="0" smtClean="0"/>
              <a:t>High chances for data to get out of sync</a:t>
            </a:r>
          </a:p>
          <a:p>
            <a:r>
              <a:rPr lang="en-US" dirty="0" smtClean="0"/>
              <a:t>Stopping a resource must be planned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Each process has one and only one reason to change</a:t>
            </a:r>
          </a:p>
          <a:p>
            <a:r>
              <a:rPr lang="en-US" dirty="0" smtClean="0"/>
              <a:t>Resources can be detached</a:t>
            </a:r>
          </a:p>
          <a:p>
            <a:r>
              <a:rPr lang="en-US" dirty="0" smtClean="0"/>
              <a:t>Low chances for data to get out of sync</a:t>
            </a:r>
          </a:p>
          <a:p>
            <a:r>
              <a:rPr lang="en-US" dirty="0" smtClean="0"/>
              <a:t>Resource can stop at any given point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745" y="1399360"/>
            <a:ext cx="859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following the distributed</a:t>
            </a:r>
            <a:r>
              <a:rPr lang="en-US" dirty="0"/>
              <a:t> </a:t>
            </a:r>
            <a:r>
              <a:rPr lang="en-US" dirty="0" smtClean="0"/>
              <a:t>asynchronous architecture pattern, we turn a legacy set of services into a highly scalable and robust SaaS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5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59" y="460376"/>
            <a:ext cx="6542616" cy="4906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The deck and the sample app source code are available at </a:t>
            </a:r>
            <a:r>
              <a:rPr lang="en-US" dirty="0">
                <a:hlinkClick r:id="rId3"/>
              </a:rPr>
              <a:t>https://github.com/dsosedov/event-driven-arch-demo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Feel free to ask!</a:t>
            </a:r>
            <a:endParaRPr lang="en-US" dirty="0"/>
          </a:p>
        </p:txBody>
      </p:sp>
      <p:pic>
        <p:nvPicPr>
          <p:cNvPr id="1032" name="Picture 8" descr="https://101clipart.com/wp-content/uploads/13/Questions%20Clipart%20For%20Powerpoint%201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5057" y="634993"/>
            <a:ext cx="3241220" cy="50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2440</TotalTime>
  <Words>301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Event-driven architecture for a 12-factor app</vt:lpstr>
      <vt:lpstr>Dmitrii Sosedov Nice to meet you!</vt:lpstr>
      <vt:lpstr>The Twelve-Factor App</vt:lpstr>
      <vt:lpstr>The event-driven architecture</vt:lpstr>
      <vt:lpstr>Demo! Wake up, Neo…</vt:lpstr>
      <vt:lpstr>Event-driven arch meets 12-factor app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event-driven architecture demo and presentation</dc:title>
  <dc:creator>Dmitrii Sosedov</dc:creator>
  <cp:lastModifiedBy>Dmitrii Sosedov</cp:lastModifiedBy>
  <cp:revision>25</cp:revision>
  <dcterms:created xsi:type="dcterms:W3CDTF">2019-04-24T23:35:37Z</dcterms:created>
  <dcterms:modified xsi:type="dcterms:W3CDTF">2019-05-01T12:17:56Z</dcterms:modified>
</cp:coreProperties>
</file>