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</a:t>
            </a:r>
            <a:r>
              <a:rPr lang="en-US" dirty="0" smtClean="0"/>
              <a:t>into the </a:t>
            </a:r>
            <a:r>
              <a:rPr lang="en-US" dirty="0" smtClean="0"/>
              <a:t>“</a:t>
            </a:r>
            <a:r>
              <a:rPr lang="en-US" dirty="0"/>
              <a:t>B</a:t>
            </a:r>
            <a:r>
              <a:rPr lang="en-US" dirty="0" smtClean="0"/>
              <a:t>acking services” and “Stateless processes”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engineer</a:t>
            </a:r>
          </a:p>
          <a:p>
            <a:r>
              <a:rPr lang="en-US" dirty="0" smtClean="0"/>
              <a:t>B</a:t>
            </a:r>
            <a:r>
              <a:rPr lang="en-US" dirty="0" smtClean="0"/>
              <a:t>ookworm</a:t>
            </a: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86191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Mediator Topology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78235"/>
            <a:ext cx="4184650" cy="322240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Broker Topology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83" y="3222628"/>
            <a:ext cx="3452746" cy="2333619"/>
          </a:xfrm>
        </p:spPr>
      </p:pic>
    </p:spTree>
    <p:extLst>
      <p:ext uri="{BB962C8B-B14F-4D97-AF65-F5344CB8AC3E}">
        <p14:creationId xmlns:p14="http://schemas.microsoft.com/office/powerpoint/2010/main" val="148259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Event-driven arch meets 12-factor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1425</TotalTime>
  <Words>210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Event-driven arch meets 12-factor app</vt:lpstr>
      <vt:lpstr>Demo! Wake up, Neo…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20</cp:revision>
  <dcterms:created xsi:type="dcterms:W3CDTF">2019-04-24T23:35:37Z</dcterms:created>
  <dcterms:modified xsi:type="dcterms:W3CDTF">2019-04-25T23:30:32Z</dcterms:modified>
</cp:coreProperties>
</file>