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37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- Ορθογώνιο τρίγωνο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- Τίτλος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7" name="16 - Υπότιτλος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grpSp>
        <p:nvGrpSpPr>
          <p:cNvPr id="2" name="1 - Ομάδα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6 - Ελεύθερη σχεδίαση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- Ελεύθερη σχεδίαση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- Ελεύθερη σχεδίαση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- Ευθεία γραμμή σύνδεσης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ctr">
              <a:lnSpc>
                <a:spcPts val="1420"/>
              </a:lnSpc>
            </a:pPr>
            <a:r>
              <a:rPr lang="en-US" smtClean="0"/>
              <a:t>6.S191</a:t>
            </a:r>
            <a:r>
              <a:rPr lang="en-US" spc="-35" smtClean="0"/>
              <a:t> </a:t>
            </a:r>
            <a:r>
              <a:rPr lang="en-US" spc="-30" smtClean="0"/>
              <a:t>Introduction</a:t>
            </a:r>
            <a:r>
              <a:rPr lang="en-US" spc="-35" smtClean="0"/>
              <a:t> </a:t>
            </a:r>
            <a:r>
              <a:rPr lang="en-US" smtClean="0"/>
              <a:t>to</a:t>
            </a:r>
            <a:r>
              <a:rPr lang="en-US" spc="-35" smtClean="0"/>
              <a:t> </a:t>
            </a:r>
            <a:r>
              <a:rPr lang="en-US" smtClean="0"/>
              <a:t>Deep</a:t>
            </a:r>
            <a:r>
              <a:rPr lang="en-US" spc="-35" smtClean="0"/>
              <a:t> </a:t>
            </a:r>
            <a:r>
              <a:rPr lang="en-US" spc="-10" smtClean="0"/>
              <a:t>Learning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lang="en-US" sz="1100" u="sng" spc="-1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introtodeeplearning.com</a:t>
            </a:r>
            <a:endParaRPr lang="en-US" sz="1100"/>
          </a:p>
        </p:txBody>
      </p:sp>
      <p:sp>
        <p:nvSpPr>
          <p:cNvPr id="19" name="18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marL="12700">
              <a:lnSpc>
                <a:spcPts val="1310"/>
              </a:lnSpc>
            </a:pPr>
            <a:r>
              <a:rPr lang="el-GR" spc="-10" smtClean="0"/>
              <a:t>1/28/19</a:t>
            </a:r>
            <a:endParaRPr lang="el-GR" spc="-10" dirty="0"/>
          </a:p>
        </p:txBody>
      </p:sp>
      <p:sp>
        <p:nvSpPr>
          <p:cNvPr id="27" name="2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12700">
              <a:lnSpc>
                <a:spcPts val="1420"/>
              </a:lnSpc>
            </a:pPr>
            <a:r>
              <a:rPr lang="el-GR" spc="-25" smtClean="0"/>
              <a:t>[</a:t>
            </a:r>
            <a:fld id="{81D60167-4931-47E6-BA6A-407CBD079E47}" type="slidenum">
              <a:rPr lang="el-GR" spc="-25" smtClean="0"/>
              <a:pPr marL="12700">
                <a:lnSpc>
                  <a:spcPts val="1420"/>
                </a:lnSpc>
              </a:pPr>
              <a:t>‹#›</a:t>
            </a:fld>
            <a:r>
              <a:rPr lang="el-GR" spc="-25" smtClean="0"/>
              <a:t>]</a:t>
            </a:r>
            <a:endParaRPr lang="el-GR" spc="-2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ts val="1420"/>
              </a:lnSpc>
            </a:pPr>
            <a:r>
              <a:rPr lang="en-US" smtClean="0"/>
              <a:t>6.S191</a:t>
            </a:r>
            <a:r>
              <a:rPr lang="en-US" spc="-35" smtClean="0"/>
              <a:t> </a:t>
            </a:r>
            <a:r>
              <a:rPr lang="en-US" spc="-30" smtClean="0"/>
              <a:t>Introduction</a:t>
            </a:r>
            <a:r>
              <a:rPr lang="en-US" spc="-35" smtClean="0"/>
              <a:t> </a:t>
            </a:r>
            <a:r>
              <a:rPr lang="en-US" smtClean="0"/>
              <a:t>to</a:t>
            </a:r>
            <a:r>
              <a:rPr lang="en-US" spc="-35" smtClean="0"/>
              <a:t> </a:t>
            </a:r>
            <a:r>
              <a:rPr lang="en-US" smtClean="0"/>
              <a:t>Deep</a:t>
            </a:r>
            <a:r>
              <a:rPr lang="en-US" spc="-35" smtClean="0"/>
              <a:t> </a:t>
            </a:r>
            <a:r>
              <a:rPr lang="en-US" spc="-10" smtClean="0"/>
              <a:t>Learning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lang="en-US" sz="1100" u="sng" spc="-1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introtodeeplearning.com</a:t>
            </a:r>
            <a:endParaRPr lang="en-US" sz="110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310"/>
              </a:lnSpc>
            </a:pPr>
            <a:r>
              <a:rPr lang="el-GR" spc="-10" smtClean="0"/>
              <a:t>1/28/19</a:t>
            </a:r>
            <a:endParaRPr lang="el-GR" spc="-10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420"/>
              </a:lnSpc>
            </a:pPr>
            <a:r>
              <a:rPr lang="el-GR" spc="-25" smtClean="0"/>
              <a:t>[</a:t>
            </a:r>
            <a:fld id="{81D60167-4931-47E6-BA6A-407CBD079E47}" type="slidenum">
              <a:rPr lang="el-GR" spc="-25" smtClean="0"/>
              <a:pPr marL="12700">
                <a:lnSpc>
                  <a:spcPts val="1420"/>
                </a:lnSpc>
              </a:pPr>
              <a:t>‹#›</a:t>
            </a:fld>
            <a:r>
              <a:rPr lang="el-GR" spc="-25" smtClean="0"/>
              <a:t>]</a:t>
            </a:r>
            <a:endParaRPr lang="el-GR" spc="-2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ts val="1420"/>
              </a:lnSpc>
            </a:pPr>
            <a:r>
              <a:rPr lang="en-US" smtClean="0"/>
              <a:t>6.S191</a:t>
            </a:r>
            <a:r>
              <a:rPr lang="en-US" spc="-35" smtClean="0"/>
              <a:t> </a:t>
            </a:r>
            <a:r>
              <a:rPr lang="en-US" spc="-30" smtClean="0"/>
              <a:t>Introduction</a:t>
            </a:r>
            <a:r>
              <a:rPr lang="en-US" spc="-35" smtClean="0"/>
              <a:t> </a:t>
            </a:r>
            <a:r>
              <a:rPr lang="en-US" smtClean="0"/>
              <a:t>to</a:t>
            </a:r>
            <a:r>
              <a:rPr lang="en-US" spc="-35" smtClean="0"/>
              <a:t> </a:t>
            </a:r>
            <a:r>
              <a:rPr lang="en-US" smtClean="0"/>
              <a:t>Deep</a:t>
            </a:r>
            <a:r>
              <a:rPr lang="en-US" spc="-35" smtClean="0"/>
              <a:t> </a:t>
            </a:r>
            <a:r>
              <a:rPr lang="en-US" spc="-10" smtClean="0"/>
              <a:t>Learning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lang="en-US" sz="1100" u="sng" spc="-1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introtodeeplearning.com</a:t>
            </a:r>
            <a:endParaRPr lang="en-US" sz="110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310"/>
              </a:lnSpc>
            </a:pPr>
            <a:r>
              <a:rPr lang="el-GR" spc="-10" smtClean="0"/>
              <a:t>1/28/19</a:t>
            </a:r>
            <a:endParaRPr lang="el-GR" spc="-10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420"/>
              </a:lnSpc>
            </a:pPr>
            <a:r>
              <a:rPr lang="el-GR" spc="-25" smtClean="0"/>
              <a:t>[</a:t>
            </a:r>
            <a:fld id="{81D60167-4931-47E6-BA6A-407CBD079E47}" type="slidenum">
              <a:rPr lang="el-GR" spc="-25" smtClean="0"/>
              <a:pPr marL="12700">
                <a:lnSpc>
                  <a:spcPts val="1420"/>
                </a:lnSpc>
              </a:pPr>
              <a:t>‹#›</a:t>
            </a:fld>
            <a:r>
              <a:rPr lang="el-GR" spc="-25" smtClean="0"/>
              <a:t>]</a:t>
            </a:r>
            <a:endParaRPr lang="el-GR" spc="-2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10" dirty="0"/>
              <a:t>1/28/19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algn="ctr">
              <a:lnSpc>
                <a:spcPts val="1420"/>
              </a:lnSpc>
            </a:pPr>
            <a:r>
              <a:rPr dirty="0"/>
              <a:t>6.S191</a:t>
            </a:r>
            <a:r>
              <a:rPr spc="-35" dirty="0"/>
              <a:t> </a:t>
            </a:r>
            <a:r>
              <a:rPr spc="-30" dirty="0"/>
              <a:t>Introduction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Deep</a:t>
            </a:r>
            <a:r>
              <a:rPr spc="-35" dirty="0"/>
              <a:t> </a:t>
            </a:r>
            <a:r>
              <a:rPr spc="-10" dirty="0"/>
              <a:t>Learning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1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introtodeeplearning.com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420"/>
              </a:lnSpc>
            </a:pPr>
            <a:r>
              <a:rPr spc="-25" dirty="0"/>
              <a:t>[</a:t>
            </a:r>
            <a:fld id="{81D60167-4931-47E6-BA6A-407CBD079E47}" type="slidenum">
              <a:rPr spc="-25" dirty="0"/>
              <a:pPr marL="12700">
                <a:lnSpc>
                  <a:spcPts val="1420"/>
                </a:lnSpc>
              </a:pPr>
              <a:t>‹#›</a:t>
            </a:fld>
            <a:r>
              <a:rPr spc="-25" dirty="0"/>
              <a:t>]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ts val="1420"/>
              </a:lnSpc>
            </a:pPr>
            <a:r>
              <a:rPr lang="en-US" smtClean="0"/>
              <a:t>6.S191</a:t>
            </a:r>
            <a:r>
              <a:rPr lang="en-US" spc="-35" smtClean="0"/>
              <a:t> </a:t>
            </a:r>
            <a:r>
              <a:rPr lang="en-US" spc="-30" smtClean="0"/>
              <a:t>Introduction</a:t>
            </a:r>
            <a:r>
              <a:rPr lang="en-US" spc="-35" smtClean="0"/>
              <a:t> </a:t>
            </a:r>
            <a:r>
              <a:rPr lang="en-US" smtClean="0"/>
              <a:t>to</a:t>
            </a:r>
            <a:r>
              <a:rPr lang="en-US" spc="-35" smtClean="0"/>
              <a:t> </a:t>
            </a:r>
            <a:r>
              <a:rPr lang="en-US" smtClean="0"/>
              <a:t>Deep</a:t>
            </a:r>
            <a:r>
              <a:rPr lang="en-US" spc="-35" smtClean="0"/>
              <a:t> </a:t>
            </a:r>
            <a:r>
              <a:rPr lang="en-US" spc="-10" smtClean="0"/>
              <a:t>Learning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lang="en-US" sz="1100" u="sng" spc="-1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introtodeeplearning.com</a:t>
            </a:r>
            <a:endParaRPr lang="en-US" sz="110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310"/>
              </a:lnSpc>
            </a:pPr>
            <a:r>
              <a:rPr lang="el-GR" spc="-10" smtClean="0"/>
              <a:t>1/28/19</a:t>
            </a:r>
            <a:endParaRPr lang="el-GR" spc="-10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420"/>
              </a:lnSpc>
            </a:pPr>
            <a:r>
              <a:rPr lang="el-GR" spc="-25" smtClean="0"/>
              <a:t>[</a:t>
            </a:r>
            <a:fld id="{81D60167-4931-47E6-BA6A-407CBD079E47}" type="slidenum">
              <a:rPr lang="el-GR" spc="-25" smtClean="0"/>
              <a:pPr marL="12700">
                <a:lnSpc>
                  <a:spcPts val="1420"/>
                </a:lnSpc>
              </a:pPr>
              <a:t>‹#›</a:t>
            </a:fld>
            <a:r>
              <a:rPr lang="el-GR" spc="-25" smtClean="0"/>
              <a:t>]</a:t>
            </a:r>
            <a:endParaRPr lang="el-GR" spc="-25" dirty="0"/>
          </a:p>
        </p:txBody>
      </p:sp>
      <p:sp>
        <p:nvSpPr>
          <p:cNvPr id="7" name="6 - Τίτλος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ts val="1420"/>
              </a:lnSpc>
            </a:pPr>
            <a:r>
              <a:rPr lang="en-US" smtClean="0"/>
              <a:t>6.S191</a:t>
            </a:r>
            <a:r>
              <a:rPr lang="en-US" spc="-35" smtClean="0"/>
              <a:t> </a:t>
            </a:r>
            <a:r>
              <a:rPr lang="en-US" spc="-30" smtClean="0"/>
              <a:t>Introduction</a:t>
            </a:r>
            <a:r>
              <a:rPr lang="en-US" spc="-35" smtClean="0"/>
              <a:t> </a:t>
            </a:r>
            <a:r>
              <a:rPr lang="en-US" smtClean="0"/>
              <a:t>to</a:t>
            </a:r>
            <a:r>
              <a:rPr lang="en-US" spc="-35" smtClean="0"/>
              <a:t> </a:t>
            </a:r>
            <a:r>
              <a:rPr lang="en-US" smtClean="0"/>
              <a:t>Deep</a:t>
            </a:r>
            <a:r>
              <a:rPr lang="en-US" spc="-35" smtClean="0"/>
              <a:t> </a:t>
            </a:r>
            <a:r>
              <a:rPr lang="en-US" spc="-10" smtClean="0"/>
              <a:t>Learning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lang="en-US" sz="1100" u="sng" spc="-1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introtodeeplearning.com</a:t>
            </a:r>
            <a:endParaRPr lang="en-US" sz="110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310"/>
              </a:lnSpc>
            </a:pPr>
            <a:r>
              <a:rPr lang="el-GR" spc="-10" smtClean="0"/>
              <a:t>1/28/19</a:t>
            </a:r>
            <a:endParaRPr lang="el-GR" spc="-10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420"/>
              </a:lnSpc>
            </a:pPr>
            <a:r>
              <a:rPr lang="el-GR" spc="-25" smtClean="0"/>
              <a:t>[</a:t>
            </a:r>
            <a:fld id="{81D60167-4931-47E6-BA6A-407CBD079E47}" type="slidenum">
              <a:rPr lang="el-GR" spc="-25" smtClean="0"/>
              <a:pPr marL="12700">
                <a:lnSpc>
                  <a:spcPts val="1420"/>
                </a:lnSpc>
              </a:pPr>
              <a:t>‹#›</a:t>
            </a:fld>
            <a:r>
              <a:rPr lang="el-GR" spc="-25" smtClean="0"/>
              <a:t>]</a:t>
            </a:r>
            <a:endParaRPr lang="el-GR" spc="-25" dirty="0"/>
          </a:p>
        </p:txBody>
      </p:sp>
      <p:sp>
        <p:nvSpPr>
          <p:cNvPr id="7" name="6 - Διάσημα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- Διάσημα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ts val="1420"/>
              </a:lnSpc>
            </a:pPr>
            <a:r>
              <a:rPr lang="en-US" smtClean="0"/>
              <a:t>6.S191</a:t>
            </a:r>
            <a:r>
              <a:rPr lang="en-US" spc="-35" smtClean="0"/>
              <a:t> </a:t>
            </a:r>
            <a:r>
              <a:rPr lang="en-US" spc="-30" smtClean="0"/>
              <a:t>Introduction</a:t>
            </a:r>
            <a:r>
              <a:rPr lang="en-US" spc="-35" smtClean="0"/>
              <a:t> </a:t>
            </a:r>
            <a:r>
              <a:rPr lang="en-US" smtClean="0"/>
              <a:t>to</a:t>
            </a:r>
            <a:r>
              <a:rPr lang="en-US" spc="-35" smtClean="0"/>
              <a:t> </a:t>
            </a:r>
            <a:r>
              <a:rPr lang="en-US" smtClean="0"/>
              <a:t>Deep</a:t>
            </a:r>
            <a:r>
              <a:rPr lang="en-US" spc="-35" smtClean="0"/>
              <a:t> </a:t>
            </a:r>
            <a:r>
              <a:rPr lang="en-US" spc="-10" smtClean="0"/>
              <a:t>Learning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lang="en-US" sz="1100" u="sng" spc="-1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introtodeeplearning.com</a:t>
            </a:r>
            <a:endParaRPr lang="en-US" sz="110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310"/>
              </a:lnSpc>
            </a:pPr>
            <a:r>
              <a:rPr lang="el-GR" spc="-10" smtClean="0"/>
              <a:t>1/28/19</a:t>
            </a:r>
            <a:endParaRPr lang="el-GR" spc="-10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420"/>
              </a:lnSpc>
            </a:pPr>
            <a:r>
              <a:rPr lang="el-GR" spc="-25" smtClean="0"/>
              <a:t>[</a:t>
            </a:r>
            <a:fld id="{81D60167-4931-47E6-BA6A-407CBD079E47}" type="slidenum">
              <a:rPr lang="el-GR" spc="-25" smtClean="0"/>
              <a:pPr marL="12700">
                <a:lnSpc>
                  <a:spcPts val="1420"/>
                </a:lnSpc>
              </a:pPr>
              <a:t>‹#›</a:t>
            </a:fld>
            <a:r>
              <a:rPr lang="el-GR" spc="-25" smtClean="0"/>
              <a:t>]</a:t>
            </a:r>
            <a:endParaRPr lang="el-GR" spc="-25" dirty="0"/>
          </a:p>
        </p:txBody>
      </p:sp>
      <p:sp>
        <p:nvSpPr>
          <p:cNvPr id="8" name="7 - Τίτλος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ts val="1420"/>
              </a:lnSpc>
            </a:pPr>
            <a:r>
              <a:rPr lang="en-US" smtClean="0"/>
              <a:t>6.S191</a:t>
            </a:r>
            <a:r>
              <a:rPr lang="en-US" spc="-35" smtClean="0"/>
              <a:t> </a:t>
            </a:r>
            <a:r>
              <a:rPr lang="en-US" spc="-30" smtClean="0"/>
              <a:t>Introduction</a:t>
            </a:r>
            <a:r>
              <a:rPr lang="en-US" spc="-35" smtClean="0"/>
              <a:t> </a:t>
            </a:r>
            <a:r>
              <a:rPr lang="en-US" smtClean="0"/>
              <a:t>to</a:t>
            </a:r>
            <a:r>
              <a:rPr lang="en-US" spc="-35" smtClean="0"/>
              <a:t> </a:t>
            </a:r>
            <a:r>
              <a:rPr lang="en-US" smtClean="0"/>
              <a:t>Deep</a:t>
            </a:r>
            <a:r>
              <a:rPr lang="en-US" spc="-35" smtClean="0"/>
              <a:t> </a:t>
            </a:r>
            <a:r>
              <a:rPr lang="en-US" spc="-10" smtClean="0"/>
              <a:t>Learning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lang="en-US" sz="1100" u="sng" spc="-1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introtodeeplearning.com</a:t>
            </a:r>
            <a:endParaRPr lang="en-US" sz="1100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310"/>
              </a:lnSpc>
            </a:pPr>
            <a:r>
              <a:rPr lang="el-GR" spc="-10" smtClean="0"/>
              <a:t>1/28/19</a:t>
            </a:r>
            <a:endParaRPr lang="el-GR" spc="-10" dirty="0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420"/>
              </a:lnSpc>
            </a:pPr>
            <a:r>
              <a:rPr lang="el-GR" spc="-25" smtClean="0"/>
              <a:t>[</a:t>
            </a:r>
            <a:fld id="{81D60167-4931-47E6-BA6A-407CBD079E47}" type="slidenum">
              <a:rPr lang="el-GR" spc="-25" smtClean="0"/>
              <a:pPr marL="12700">
                <a:lnSpc>
                  <a:spcPts val="1420"/>
                </a:lnSpc>
              </a:pPr>
              <a:t>‹#›</a:t>
            </a:fld>
            <a:r>
              <a:rPr lang="el-GR" spc="-25" smtClean="0"/>
              <a:t>]</a:t>
            </a:r>
            <a:endParaRPr lang="el-GR" spc="-25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ts val="1420"/>
              </a:lnSpc>
            </a:pPr>
            <a:r>
              <a:rPr lang="en-US" smtClean="0"/>
              <a:t>6.S191</a:t>
            </a:r>
            <a:r>
              <a:rPr lang="en-US" spc="-35" smtClean="0"/>
              <a:t> </a:t>
            </a:r>
            <a:r>
              <a:rPr lang="en-US" spc="-30" smtClean="0"/>
              <a:t>Introduction</a:t>
            </a:r>
            <a:r>
              <a:rPr lang="en-US" spc="-35" smtClean="0"/>
              <a:t> </a:t>
            </a:r>
            <a:r>
              <a:rPr lang="en-US" smtClean="0"/>
              <a:t>to</a:t>
            </a:r>
            <a:r>
              <a:rPr lang="en-US" spc="-35" smtClean="0"/>
              <a:t> </a:t>
            </a:r>
            <a:r>
              <a:rPr lang="en-US" smtClean="0"/>
              <a:t>Deep</a:t>
            </a:r>
            <a:r>
              <a:rPr lang="en-US" spc="-35" smtClean="0"/>
              <a:t> </a:t>
            </a:r>
            <a:r>
              <a:rPr lang="en-US" spc="-10" smtClean="0"/>
              <a:t>Learning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lang="en-US" sz="1100" u="sng" spc="-1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introtodeeplearning.com</a:t>
            </a:r>
            <a:endParaRPr lang="en-US" sz="110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310"/>
              </a:lnSpc>
            </a:pPr>
            <a:r>
              <a:rPr lang="el-GR" spc="-10" smtClean="0"/>
              <a:t>1/28/19</a:t>
            </a:r>
            <a:endParaRPr lang="el-GR" spc="-10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420"/>
              </a:lnSpc>
            </a:pPr>
            <a:r>
              <a:rPr lang="el-GR" spc="-25" smtClean="0"/>
              <a:t>[</a:t>
            </a:r>
            <a:fld id="{81D60167-4931-47E6-BA6A-407CBD079E47}" type="slidenum">
              <a:rPr lang="el-GR" spc="-25" smtClean="0"/>
              <a:pPr marL="12700">
                <a:lnSpc>
                  <a:spcPts val="1420"/>
                </a:lnSpc>
              </a:pPr>
              <a:t>‹#›</a:t>
            </a:fld>
            <a:r>
              <a:rPr lang="el-GR" spc="-25" smtClean="0"/>
              <a:t>]</a:t>
            </a:r>
            <a:endParaRPr lang="el-GR" spc="-25" dirty="0"/>
          </a:p>
        </p:txBody>
      </p:sp>
      <p:sp>
        <p:nvSpPr>
          <p:cNvPr id="6" name="5 - Τίτλος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ts val="1420"/>
              </a:lnSpc>
            </a:pPr>
            <a:r>
              <a:rPr lang="en-US" smtClean="0"/>
              <a:t>6.S191</a:t>
            </a:r>
            <a:r>
              <a:rPr lang="en-US" spc="-35" smtClean="0"/>
              <a:t> </a:t>
            </a:r>
            <a:r>
              <a:rPr lang="en-US" spc="-30" smtClean="0"/>
              <a:t>Introduction</a:t>
            </a:r>
            <a:r>
              <a:rPr lang="en-US" spc="-35" smtClean="0"/>
              <a:t> </a:t>
            </a:r>
            <a:r>
              <a:rPr lang="en-US" smtClean="0"/>
              <a:t>to</a:t>
            </a:r>
            <a:r>
              <a:rPr lang="en-US" spc="-35" smtClean="0"/>
              <a:t> </a:t>
            </a:r>
            <a:r>
              <a:rPr lang="en-US" smtClean="0"/>
              <a:t>Deep</a:t>
            </a:r>
            <a:r>
              <a:rPr lang="en-US" spc="-35" smtClean="0"/>
              <a:t> </a:t>
            </a:r>
            <a:r>
              <a:rPr lang="en-US" spc="-10" smtClean="0"/>
              <a:t>Learning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lang="en-US" sz="1100" u="sng" spc="-1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introtodeeplearning.com</a:t>
            </a:r>
            <a:endParaRPr lang="en-US" sz="1100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310"/>
              </a:lnSpc>
            </a:pPr>
            <a:r>
              <a:rPr lang="el-GR" spc="-10" smtClean="0"/>
              <a:t>1/28/19</a:t>
            </a:r>
            <a:endParaRPr lang="el-GR" spc="-1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420"/>
              </a:lnSpc>
            </a:pPr>
            <a:r>
              <a:rPr lang="el-GR" spc="-25" smtClean="0"/>
              <a:t>[</a:t>
            </a:r>
            <a:fld id="{81D60167-4931-47E6-BA6A-407CBD079E47}" type="slidenum">
              <a:rPr lang="el-GR" spc="-25" smtClean="0"/>
              <a:pPr marL="12700">
                <a:lnSpc>
                  <a:spcPts val="1420"/>
                </a:lnSpc>
              </a:pPr>
              <a:t>‹#›</a:t>
            </a:fld>
            <a:r>
              <a:rPr lang="el-GR" spc="-25" smtClean="0"/>
              <a:t>]</a:t>
            </a:r>
            <a:endParaRPr lang="el-GR" spc="-2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pPr algn="ctr">
              <a:lnSpc>
                <a:spcPts val="1420"/>
              </a:lnSpc>
            </a:pPr>
            <a:r>
              <a:rPr lang="en-US" smtClean="0"/>
              <a:t>6.S191</a:t>
            </a:r>
            <a:r>
              <a:rPr lang="en-US" spc="-35" smtClean="0"/>
              <a:t> </a:t>
            </a:r>
            <a:r>
              <a:rPr lang="en-US" spc="-30" smtClean="0"/>
              <a:t>Introduction</a:t>
            </a:r>
            <a:r>
              <a:rPr lang="en-US" spc="-35" smtClean="0"/>
              <a:t> </a:t>
            </a:r>
            <a:r>
              <a:rPr lang="en-US" smtClean="0"/>
              <a:t>to</a:t>
            </a:r>
            <a:r>
              <a:rPr lang="en-US" spc="-35" smtClean="0"/>
              <a:t> </a:t>
            </a:r>
            <a:r>
              <a:rPr lang="en-US" smtClean="0"/>
              <a:t>Deep</a:t>
            </a:r>
            <a:r>
              <a:rPr lang="en-US" spc="-35" smtClean="0"/>
              <a:t> </a:t>
            </a:r>
            <a:r>
              <a:rPr lang="en-US" spc="-10" smtClean="0"/>
              <a:t>Learning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lang="en-US" sz="1100" u="sng" spc="-1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introtodeeplearning.com</a:t>
            </a:r>
            <a:endParaRPr lang="en-US" sz="110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310"/>
              </a:lnSpc>
            </a:pPr>
            <a:r>
              <a:rPr lang="el-GR" spc="-10" smtClean="0"/>
              <a:t>1/28/19</a:t>
            </a:r>
            <a:endParaRPr lang="el-GR" spc="-10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00">
              <a:lnSpc>
                <a:spcPts val="1420"/>
              </a:lnSpc>
            </a:pPr>
            <a:r>
              <a:rPr lang="el-GR" spc="-25" smtClean="0"/>
              <a:t>[</a:t>
            </a:r>
            <a:fld id="{81D60167-4931-47E6-BA6A-407CBD079E47}" type="slidenum">
              <a:rPr lang="el-GR" spc="-25" smtClean="0"/>
              <a:pPr marL="12700">
                <a:lnSpc>
                  <a:spcPts val="1420"/>
                </a:lnSpc>
              </a:pPr>
              <a:t>‹#›</a:t>
            </a:fld>
            <a:r>
              <a:rPr lang="el-GR" spc="-25" smtClean="0"/>
              <a:t>]</a:t>
            </a:r>
            <a:endParaRPr lang="el-GR" spc="-25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ctr">
              <a:lnSpc>
                <a:spcPts val="1420"/>
              </a:lnSpc>
            </a:pPr>
            <a:r>
              <a:rPr lang="en-US" smtClean="0"/>
              <a:t>6.S191</a:t>
            </a:r>
            <a:r>
              <a:rPr lang="en-US" spc="-35" smtClean="0"/>
              <a:t> </a:t>
            </a:r>
            <a:r>
              <a:rPr lang="en-US" spc="-30" smtClean="0"/>
              <a:t>Introduction</a:t>
            </a:r>
            <a:r>
              <a:rPr lang="en-US" spc="-35" smtClean="0"/>
              <a:t> </a:t>
            </a:r>
            <a:r>
              <a:rPr lang="en-US" smtClean="0"/>
              <a:t>to</a:t>
            </a:r>
            <a:r>
              <a:rPr lang="en-US" spc="-35" smtClean="0"/>
              <a:t> </a:t>
            </a:r>
            <a:r>
              <a:rPr lang="en-US" smtClean="0"/>
              <a:t>Deep</a:t>
            </a:r>
            <a:r>
              <a:rPr lang="en-US" spc="-35" smtClean="0"/>
              <a:t> </a:t>
            </a:r>
            <a:r>
              <a:rPr lang="en-US" spc="-10" smtClean="0"/>
              <a:t>Learning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lang="en-US" sz="1100" u="sng" spc="-1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introtodeeplearning.com</a:t>
            </a:r>
            <a:endParaRPr lang="en-US" sz="110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12700">
              <a:lnSpc>
                <a:spcPts val="1310"/>
              </a:lnSpc>
            </a:pPr>
            <a:r>
              <a:rPr lang="el-GR" spc="-10" smtClean="0"/>
              <a:t>1/28/19</a:t>
            </a:r>
            <a:endParaRPr lang="el-GR" spc="-10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12700">
              <a:lnSpc>
                <a:spcPts val="1420"/>
              </a:lnSpc>
            </a:pPr>
            <a:r>
              <a:rPr lang="el-GR" spc="-25" smtClean="0"/>
              <a:t>[</a:t>
            </a:r>
            <a:fld id="{81D60167-4931-47E6-BA6A-407CBD079E47}" type="slidenum">
              <a:rPr lang="el-GR" spc="-25" smtClean="0"/>
              <a:pPr marL="12700">
                <a:lnSpc>
                  <a:spcPts val="1420"/>
                </a:lnSpc>
              </a:pPr>
              <a:t>‹#›</a:t>
            </a:fld>
            <a:r>
              <a:rPr lang="el-GR" spc="-25" smtClean="0"/>
              <a:t>]</a:t>
            </a:r>
            <a:endParaRPr lang="el-GR" spc="-25" dirty="0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8" name="7 - Ελεύθερη σχεδίαση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- Ελεύθερη σχεδίαση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- Ορθογώνιο τρίγωνο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- Ευθεία γραμμή σύνδεσης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- Διάσημα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- Διάσημα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- Ελεύθερη σχεδίαση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- Ελεύθερη σχεδίαση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- Ορθογώνιο τρίγωνο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- Ευθεία γραμμή σύνδεσης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- Θέση τίτλου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0" name="29 - Θέση κειμένου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0" name="9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ctr">
              <a:lnSpc>
                <a:spcPts val="1420"/>
              </a:lnSpc>
            </a:pPr>
            <a:r>
              <a:rPr lang="en-US" smtClean="0"/>
              <a:t>6.S191</a:t>
            </a:r>
            <a:r>
              <a:rPr lang="en-US" spc="-35" smtClean="0"/>
              <a:t> </a:t>
            </a:r>
            <a:r>
              <a:rPr lang="en-US" spc="-30" smtClean="0"/>
              <a:t>Introduction</a:t>
            </a:r>
            <a:r>
              <a:rPr lang="en-US" spc="-35" smtClean="0"/>
              <a:t> </a:t>
            </a:r>
            <a:r>
              <a:rPr lang="en-US" smtClean="0"/>
              <a:t>to</a:t>
            </a:r>
            <a:r>
              <a:rPr lang="en-US" spc="-35" smtClean="0"/>
              <a:t> </a:t>
            </a:r>
            <a:r>
              <a:rPr lang="en-US" smtClean="0"/>
              <a:t>Deep</a:t>
            </a:r>
            <a:r>
              <a:rPr lang="en-US" spc="-35" smtClean="0"/>
              <a:t> </a:t>
            </a:r>
            <a:r>
              <a:rPr lang="en-US" spc="-10" smtClean="0"/>
              <a:t>Learning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lang="en-US" sz="1100" u="sng" spc="-1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introtodeeplearning.com</a:t>
            </a:r>
            <a:endParaRPr lang="en-US" sz="1100"/>
          </a:p>
        </p:txBody>
      </p:sp>
      <p:sp>
        <p:nvSpPr>
          <p:cNvPr id="22" name="21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marL="12700">
              <a:lnSpc>
                <a:spcPts val="1310"/>
              </a:lnSpc>
            </a:pPr>
            <a:r>
              <a:rPr lang="el-GR" spc="-10" smtClean="0"/>
              <a:t>1/28/19</a:t>
            </a:r>
            <a:endParaRPr lang="el-GR" spc="-10" dirty="0"/>
          </a:p>
        </p:txBody>
      </p:sp>
      <p:sp>
        <p:nvSpPr>
          <p:cNvPr id="18" name="17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12700">
              <a:lnSpc>
                <a:spcPts val="1420"/>
              </a:lnSpc>
            </a:pPr>
            <a:r>
              <a:rPr lang="el-GR" spc="-25" smtClean="0"/>
              <a:t>[</a:t>
            </a:r>
            <a:fld id="{81D60167-4931-47E6-BA6A-407CBD079E47}" type="slidenum">
              <a:rPr lang="el-GR" spc="-25" smtClean="0"/>
              <a:pPr marL="12700">
                <a:lnSpc>
                  <a:spcPts val="1420"/>
                </a:lnSpc>
              </a:pPr>
              <a:t>‹#›</a:t>
            </a:fld>
            <a:r>
              <a:rPr lang="el-GR" spc="-25" smtClean="0"/>
              <a:t>]</a:t>
            </a:r>
            <a:endParaRPr lang="el-GR"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544007" y="3582695"/>
            <a:ext cx="1104265" cy="1104265"/>
          </a:xfrm>
          <a:custGeom>
            <a:avLst/>
            <a:gdLst/>
            <a:ahLst/>
            <a:cxnLst/>
            <a:rect l="l" t="t" r="r" b="b"/>
            <a:pathLst>
              <a:path w="1104265" h="1104264">
                <a:moveTo>
                  <a:pt x="551992" y="0"/>
                </a:moveTo>
                <a:lnTo>
                  <a:pt x="504365" y="2026"/>
                </a:lnTo>
                <a:lnTo>
                  <a:pt x="457863" y="7993"/>
                </a:lnTo>
                <a:lnTo>
                  <a:pt x="412651" y="17737"/>
                </a:lnTo>
                <a:lnTo>
                  <a:pt x="368896" y="31091"/>
                </a:lnTo>
                <a:lnTo>
                  <a:pt x="326762" y="47890"/>
                </a:lnTo>
                <a:lnTo>
                  <a:pt x="286416" y="67968"/>
                </a:lnTo>
                <a:lnTo>
                  <a:pt x="248024" y="91159"/>
                </a:lnTo>
                <a:lnTo>
                  <a:pt x="211751" y="117298"/>
                </a:lnTo>
                <a:lnTo>
                  <a:pt x="177762" y="146219"/>
                </a:lnTo>
                <a:lnTo>
                  <a:pt x="146225" y="177756"/>
                </a:lnTo>
                <a:lnTo>
                  <a:pt x="117303" y="211743"/>
                </a:lnTo>
                <a:lnTo>
                  <a:pt x="91163" y="248015"/>
                </a:lnTo>
                <a:lnTo>
                  <a:pt x="67971" y="286407"/>
                </a:lnTo>
                <a:lnTo>
                  <a:pt x="47893" y="326752"/>
                </a:lnTo>
                <a:lnTo>
                  <a:pt x="31093" y="368884"/>
                </a:lnTo>
                <a:lnTo>
                  <a:pt x="17738" y="412639"/>
                </a:lnTo>
                <a:lnTo>
                  <a:pt x="7994" y="457851"/>
                </a:lnTo>
                <a:lnTo>
                  <a:pt x="2026" y="504353"/>
                </a:lnTo>
                <a:lnTo>
                  <a:pt x="0" y="551980"/>
                </a:lnTo>
                <a:lnTo>
                  <a:pt x="2026" y="599607"/>
                </a:lnTo>
                <a:lnTo>
                  <a:pt x="7994" y="646109"/>
                </a:lnTo>
                <a:lnTo>
                  <a:pt x="17738" y="691321"/>
                </a:lnTo>
                <a:lnTo>
                  <a:pt x="31093" y="735076"/>
                </a:lnTo>
                <a:lnTo>
                  <a:pt x="47893" y="777210"/>
                </a:lnTo>
                <a:lnTo>
                  <a:pt x="67971" y="817555"/>
                </a:lnTo>
                <a:lnTo>
                  <a:pt x="91163" y="855948"/>
                </a:lnTo>
                <a:lnTo>
                  <a:pt x="117303" y="892221"/>
                </a:lnTo>
                <a:lnTo>
                  <a:pt x="146225" y="926209"/>
                </a:lnTo>
                <a:lnTo>
                  <a:pt x="177762" y="957747"/>
                </a:lnTo>
                <a:lnTo>
                  <a:pt x="211751" y="986669"/>
                </a:lnTo>
                <a:lnTo>
                  <a:pt x="248024" y="1012809"/>
                </a:lnTo>
                <a:lnTo>
                  <a:pt x="286416" y="1036001"/>
                </a:lnTo>
                <a:lnTo>
                  <a:pt x="326762" y="1056079"/>
                </a:lnTo>
                <a:lnTo>
                  <a:pt x="368896" y="1072879"/>
                </a:lnTo>
                <a:lnTo>
                  <a:pt x="412651" y="1086234"/>
                </a:lnTo>
                <a:lnTo>
                  <a:pt x="457863" y="1095978"/>
                </a:lnTo>
                <a:lnTo>
                  <a:pt x="504365" y="1101946"/>
                </a:lnTo>
                <a:lnTo>
                  <a:pt x="551992" y="1103972"/>
                </a:lnTo>
                <a:lnTo>
                  <a:pt x="599619" y="1101946"/>
                </a:lnTo>
                <a:lnTo>
                  <a:pt x="646121" y="1095978"/>
                </a:lnTo>
                <a:lnTo>
                  <a:pt x="691333" y="1086234"/>
                </a:lnTo>
                <a:lnTo>
                  <a:pt x="735087" y="1072879"/>
                </a:lnTo>
                <a:lnTo>
                  <a:pt x="777220" y="1056079"/>
                </a:lnTo>
                <a:lnTo>
                  <a:pt x="817565" y="1036001"/>
                </a:lnTo>
                <a:lnTo>
                  <a:pt x="855957" y="1012809"/>
                </a:lnTo>
                <a:lnTo>
                  <a:pt x="892229" y="986669"/>
                </a:lnTo>
                <a:lnTo>
                  <a:pt x="926216" y="957747"/>
                </a:lnTo>
                <a:lnTo>
                  <a:pt x="957753" y="926209"/>
                </a:lnTo>
                <a:lnTo>
                  <a:pt x="986674" y="892221"/>
                </a:lnTo>
                <a:lnTo>
                  <a:pt x="1012813" y="855948"/>
                </a:lnTo>
                <a:lnTo>
                  <a:pt x="1036004" y="817555"/>
                </a:lnTo>
                <a:lnTo>
                  <a:pt x="1056082" y="777210"/>
                </a:lnTo>
                <a:lnTo>
                  <a:pt x="1072880" y="735076"/>
                </a:lnTo>
                <a:lnTo>
                  <a:pt x="1086235" y="691321"/>
                </a:lnTo>
                <a:lnTo>
                  <a:pt x="1095978" y="646109"/>
                </a:lnTo>
                <a:lnTo>
                  <a:pt x="1101946" y="599607"/>
                </a:lnTo>
                <a:lnTo>
                  <a:pt x="1103972" y="551980"/>
                </a:lnTo>
                <a:lnTo>
                  <a:pt x="1101946" y="504353"/>
                </a:lnTo>
                <a:lnTo>
                  <a:pt x="1095978" y="457851"/>
                </a:lnTo>
                <a:lnTo>
                  <a:pt x="1086235" y="412639"/>
                </a:lnTo>
                <a:lnTo>
                  <a:pt x="1072880" y="368884"/>
                </a:lnTo>
                <a:lnTo>
                  <a:pt x="1056082" y="326752"/>
                </a:lnTo>
                <a:lnTo>
                  <a:pt x="1036004" y="286407"/>
                </a:lnTo>
                <a:lnTo>
                  <a:pt x="1012813" y="248015"/>
                </a:lnTo>
                <a:lnTo>
                  <a:pt x="986674" y="211743"/>
                </a:lnTo>
                <a:lnTo>
                  <a:pt x="957753" y="177756"/>
                </a:lnTo>
                <a:lnTo>
                  <a:pt x="926216" y="146219"/>
                </a:lnTo>
                <a:lnTo>
                  <a:pt x="892229" y="117298"/>
                </a:lnTo>
                <a:lnTo>
                  <a:pt x="855957" y="91159"/>
                </a:lnTo>
                <a:lnTo>
                  <a:pt x="817565" y="67968"/>
                </a:lnTo>
                <a:lnTo>
                  <a:pt x="777220" y="47890"/>
                </a:lnTo>
                <a:lnTo>
                  <a:pt x="735087" y="31091"/>
                </a:lnTo>
                <a:lnTo>
                  <a:pt x="691333" y="17737"/>
                </a:lnTo>
                <a:lnTo>
                  <a:pt x="646121" y="7993"/>
                </a:lnTo>
                <a:lnTo>
                  <a:pt x="599619" y="2026"/>
                </a:lnTo>
                <a:lnTo>
                  <a:pt x="551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9244" y="531877"/>
            <a:ext cx="8534400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90"/>
              </a:lnSpc>
              <a:spcBef>
                <a:spcPts val="100"/>
              </a:spcBef>
            </a:pPr>
            <a:r>
              <a:rPr sz="4400" dirty="0">
                <a:solidFill>
                  <a:srgbClr val="FFFFFF"/>
                </a:solidFill>
              </a:rPr>
              <a:t>Given</a:t>
            </a:r>
            <a:r>
              <a:rPr sz="4400" spc="-4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an</a:t>
            </a:r>
            <a:r>
              <a:rPr sz="4400" spc="-4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image</a:t>
            </a:r>
            <a:r>
              <a:rPr sz="4400" spc="-4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of</a:t>
            </a:r>
            <a:r>
              <a:rPr sz="4400" spc="-4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a</a:t>
            </a:r>
            <a:r>
              <a:rPr sz="4400" spc="-40" dirty="0">
                <a:solidFill>
                  <a:srgbClr val="FFFFFF"/>
                </a:solidFill>
              </a:rPr>
              <a:t> </a:t>
            </a:r>
            <a:r>
              <a:rPr sz="4400" spc="-10" dirty="0">
                <a:solidFill>
                  <a:srgbClr val="FFFFFF"/>
                </a:solidFill>
              </a:rPr>
              <a:t>ball,</a:t>
            </a:r>
            <a:endParaRPr sz="4400" dirty="0"/>
          </a:p>
          <a:p>
            <a:pPr algn="ctr">
              <a:lnSpc>
                <a:spcPts val="4990"/>
              </a:lnSpc>
            </a:pPr>
            <a:r>
              <a:rPr sz="4400" dirty="0">
                <a:solidFill>
                  <a:srgbClr val="FFFFFF"/>
                </a:solidFill>
              </a:rPr>
              <a:t>can</a:t>
            </a:r>
            <a:r>
              <a:rPr sz="4400" spc="-7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you</a:t>
            </a:r>
            <a:r>
              <a:rPr sz="4400" spc="-7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predict</a:t>
            </a:r>
            <a:r>
              <a:rPr sz="4400" spc="-7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where</a:t>
            </a:r>
            <a:r>
              <a:rPr sz="4400" spc="-6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it</a:t>
            </a:r>
            <a:r>
              <a:rPr sz="4400" spc="-7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will</a:t>
            </a:r>
            <a:r>
              <a:rPr sz="4400" spc="-7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go</a:t>
            </a:r>
            <a:r>
              <a:rPr sz="4400" spc="-75" dirty="0">
                <a:solidFill>
                  <a:srgbClr val="FFFFFF"/>
                </a:solidFill>
              </a:rPr>
              <a:t> </a:t>
            </a:r>
            <a:r>
              <a:rPr sz="4400" spc="-10" dirty="0">
                <a:solidFill>
                  <a:srgbClr val="FFFFFF"/>
                </a:solidFill>
              </a:rPr>
              <a:t>next?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0"/>
              </a:lnSpc>
            </a:pPr>
            <a:r>
              <a:rPr dirty="0"/>
              <a:t>6.S191</a:t>
            </a:r>
            <a:r>
              <a:rPr spc="-35" dirty="0"/>
              <a:t> </a:t>
            </a:r>
            <a:r>
              <a:rPr spc="-30" dirty="0"/>
              <a:t>Introduction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Deep</a:t>
            </a:r>
            <a:r>
              <a:rPr spc="-35" dirty="0"/>
              <a:t> </a:t>
            </a:r>
            <a:r>
              <a:rPr spc="-10" dirty="0"/>
              <a:t>Learning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1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introtodeeplearning.com</a:t>
            </a:r>
            <a:endParaRPr sz="11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pc="-10" dirty="0"/>
              <a:t>1/28/19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05" dirty="0"/>
              <a:t> </a:t>
            </a:r>
            <a:r>
              <a:rPr dirty="0"/>
              <a:t>sequence</a:t>
            </a:r>
            <a:r>
              <a:rPr spc="-60" dirty="0"/>
              <a:t> </a:t>
            </a:r>
            <a:r>
              <a:rPr dirty="0"/>
              <a:t>modeling</a:t>
            </a:r>
            <a:r>
              <a:rPr spc="-70" dirty="0"/>
              <a:t> </a:t>
            </a:r>
            <a:r>
              <a:rPr spc="-30" dirty="0"/>
              <a:t>problem:</a:t>
            </a:r>
            <a:r>
              <a:rPr spc="-425" dirty="0"/>
              <a:t> </a:t>
            </a:r>
            <a:r>
              <a:rPr dirty="0"/>
              <a:t>predict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next</a:t>
            </a:r>
            <a:r>
              <a:rPr spc="-65" dirty="0"/>
              <a:t> </a:t>
            </a:r>
            <a:r>
              <a:rPr spc="-20" dirty="0"/>
              <a:t>word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40124" y="6184196"/>
            <a:ext cx="229235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dirty="0">
                <a:latin typeface="Gill Sans MT"/>
                <a:cs typeface="Gill Sans MT"/>
              </a:rPr>
              <a:t>Adapted</a:t>
            </a:r>
            <a:r>
              <a:rPr sz="1200" spc="-70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from</a:t>
            </a:r>
            <a:r>
              <a:rPr sz="1200" spc="-30" dirty="0">
                <a:latin typeface="Gill Sans MT"/>
                <a:cs typeface="Gill Sans MT"/>
              </a:rPr>
              <a:t> </a:t>
            </a:r>
            <a:r>
              <a:rPr sz="1200" spc="-45" dirty="0">
                <a:latin typeface="Gill Sans MT"/>
                <a:cs typeface="Gill Sans MT"/>
              </a:rPr>
              <a:t>H.</a:t>
            </a:r>
            <a:r>
              <a:rPr sz="1200" spc="-95" dirty="0">
                <a:latin typeface="Gill Sans MT"/>
                <a:cs typeface="Gill Sans MT"/>
              </a:rPr>
              <a:t> </a:t>
            </a:r>
            <a:r>
              <a:rPr sz="1200" spc="-35" dirty="0">
                <a:latin typeface="Gill Sans MT"/>
                <a:cs typeface="Gill Sans MT"/>
              </a:rPr>
              <a:t>Suresh,</a:t>
            </a:r>
            <a:r>
              <a:rPr sz="1200" spc="-95" dirty="0">
                <a:latin typeface="Gill Sans MT"/>
                <a:cs typeface="Gill Sans MT"/>
              </a:rPr>
              <a:t> </a:t>
            </a:r>
            <a:r>
              <a:rPr sz="1200" dirty="0">
                <a:latin typeface="Gill Sans MT"/>
                <a:cs typeface="Gill Sans MT"/>
              </a:rPr>
              <a:t>6.S191</a:t>
            </a:r>
            <a:r>
              <a:rPr sz="1200" spc="-25" dirty="0">
                <a:latin typeface="Gill Sans MT"/>
                <a:cs typeface="Gill Sans MT"/>
              </a:rPr>
              <a:t> </a:t>
            </a:r>
            <a:r>
              <a:rPr sz="1200" spc="-20" dirty="0">
                <a:latin typeface="Gill Sans MT"/>
                <a:cs typeface="Gill Sans MT"/>
              </a:rPr>
              <a:t>2018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7288" y="1880108"/>
            <a:ext cx="3405112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Gill Sans MT"/>
                <a:cs typeface="Gill Sans MT"/>
              </a:rPr>
              <a:t>given</a:t>
            </a:r>
            <a:r>
              <a:rPr sz="2400" spc="-70" dirty="0">
                <a:solidFill>
                  <a:srgbClr val="0070C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0070C0"/>
                </a:solidFill>
                <a:latin typeface="Gill Sans MT"/>
                <a:cs typeface="Gill Sans MT"/>
              </a:rPr>
              <a:t>these</a:t>
            </a:r>
            <a:r>
              <a:rPr sz="2400" spc="-70" dirty="0">
                <a:solidFill>
                  <a:srgbClr val="0070C0"/>
                </a:solidFill>
                <a:latin typeface="Gill Sans MT"/>
                <a:cs typeface="Gill Sans MT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Gill Sans MT"/>
                <a:cs typeface="Gill Sans MT"/>
              </a:rPr>
              <a:t>words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6272" y="1880108"/>
            <a:ext cx="3834728" cy="38266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5085" marR="5080" indent="-3302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C55A11"/>
                </a:solidFill>
                <a:latin typeface="Gill Sans MT"/>
                <a:cs typeface="Gill Sans MT"/>
              </a:rPr>
              <a:t>predict</a:t>
            </a:r>
            <a:r>
              <a:rPr sz="2400" spc="-100" dirty="0">
                <a:solidFill>
                  <a:srgbClr val="C55A11"/>
                </a:solidFill>
                <a:latin typeface="Gill Sans MT"/>
                <a:cs typeface="Gill Sans MT"/>
              </a:rPr>
              <a:t> </a:t>
            </a:r>
            <a:r>
              <a:rPr sz="2400" spc="-25" dirty="0">
                <a:solidFill>
                  <a:srgbClr val="C55A11"/>
                </a:solidFill>
                <a:latin typeface="Gill Sans MT"/>
                <a:cs typeface="Gill Sans MT"/>
              </a:rPr>
              <a:t>the </a:t>
            </a:r>
            <a:r>
              <a:rPr sz="2400" dirty="0">
                <a:solidFill>
                  <a:srgbClr val="C55A11"/>
                </a:solidFill>
                <a:latin typeface="Gill Sans MT"/>
                <a:cs typeface="Gill Sans MT"/>
              </a:rPr>
              <a:t>next</a:t>
            </a:r>
            <a:r>
              <a:rPr sz="2400" spc="-50" dirty="0">
                <a:solidFill>
                  <a:srgbClr val="C55A11"/>
                </a:solidFill>
                <a:latin typeface="Gill Sans MT"/>
                <a:cs typeface="Gill Sans MT"/>
              </a:rPr>
              <a:t> </a:t>
            </a:r>
            <a:r>
              <a:rPr sz="2400" spc="-20" dirty="0">
                <a:solidFill>
                  <a:srgbClr val="C55A11"/>
                </a:solidFill>
                <a:latin typeface="Gill Sans MT"/>
                <a:cs typeface="Gill Sans MT"/>
              </a:rPr>
              <a:t>word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7383" y="1375164"/>
            <a:ext cx="5647017" cy="461665"/>
          </a:xfrm>
          <a:prstGeom prst="rect">
            <a:avLst/>
          </a:prstGeom>
          <a:solidFill>
            <a:srgbClr val="C5E0B4">
              <a:alpha val="3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3610"/>
              </a:lnSpc>
            </a:pPr>
            <a:r>
              <a:rPr sz="3200" spc="-70" dirty="0">
                <a:latin typeface="Gill Sans MT"/>
                <a:cs typeface="Gill Sans MT"/>
              </a:rPr>
              <a:t>“This</a:t>
            </a:r>
            <a:r>
              <a:rPr sz="3200" spc="-150" dirty="0">
                <a:latin typeface="Gill Sans MT"/>
                <a:cs typeface="Gill Sans MT"/>
              </a:rPr>
              <a:t> </a:t>
            </a:r>
            <a:r>
              <a:rPr sz="3200" spc="-25" dirty="0">
                <a:latin typeface="Gill Sans MT"/>
                <a:cs typeface="Gill Sans MT"/>
              </a:rPr>
              <a:t>morning</a:t>
            </a:r>
            <a:r>
              <a:rPr sz="3200" spc="-16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I</a:t>
            </a:r>
            <a:r>
              <a:rPr sz="3200" spc="-155" dirty="0">
                <a:latin typeface="Gill Sans MT"/>
                <a:cs typeface="Gill Sans MT"/>
              </a:rPr>
              <a:t> </a:t>
            </a:r>
            <a:r>
              <a:rPr sz="3200" spc="-55" dirty="0">
                <a:latin typeface="Gill Sans MT"/>
                <a:cs typeface="Gill Sans MT"/>
              </a:rPr>
              <a:t>took</a:t>
            </a:r>
            <a:r>
              <a:rPr sz="3200" spc="-155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my</a:t>
            </a:r>
            <a:r>
              <a:rPr sz="3200" spc="-15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cat</a:t>
            </a:r>
            <a:r>
              <a:rPr sz="3200" spc="-160" dirty="0">
                <a:latin typeface="Gill Sans MT"/>
                <a:cs typeface="Gill Sans MT"/>
              </a:rPr>
              <a:t> </a:t>
            </a:r>
            <a:r>
              <a:rPr sz="3200" spc="-45" dirty="0">
                <a:latin typeface="Gill Sans MT"/>
                <a:cs typeface="Gill Sans MT"/>
              </a:rPr>
              <a:t>for</a:t>
            </a:r>
            <a:r>
              <a:rPr sz="3200" spc="-155" dirty="0">
                <a:latin typeface="Gill Sans MT"/>
                <a:cs typeface="Gill Sans MT"/>
              </a:rPr>
              <a:t> </a:t>
            </a:r>
            <a:r>
              <a:rPr sz="3200" spc="-50" dirty="0">
                <a:latin typeface="Gill Sans MT"/>
                <a:cs typeface="Gill Sans MT"/>
              </a:rPr>
              <a:t>a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4400" y="1371600"/>
            <a:ext cx="1219200" cy="461665"/>
          </a:xfrm>
          <a:prstGeom prst="rect">
            <a:avLst/>
          </a:prstGeom>
          <a:solidFill>
            <a:srgbClr val="F8CBAD">
              <a:alpha val="3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3610"/>
              </a:lnSpc>
            </a:pPr>
            <a:r>
              <a:rPr sz="3200" spc="-100" dirty="0">
                <a:latin typeface="Gill Sans MT"/>
                <a:cs typeface="Gill Sans MT"/>
              </a:rPr>
              <a:t>walk.”</a:t>
            </a:r>
            <a:endParaRPr sz="32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1780">
              <a:lnSpc>
                <a:spcPct val="100000"/>
              </a:lnSpc>
              <a:spcBef>
                <a:spcPts val="100"/>
              </a:spcBef>
            </a:pPr>
            <a:r>
              <a:rPr dirty="0"/>
              <a:t>Idea</a:t>
            </a:r>
            <a:r>
              <a:rPr spc="-85" dirty="0"/>
              <a:t> </a:t>
            </a:r>
            <a:r>
              <a:rPr spc="-20" dirty="0"/>
              <a:t>#1:</a:t>
            </a:r>
            <a:r>
              <a:rPr spc="-425" dirty="0"/>
              <a:t> </a:t>
            </a:r>
            <a:r>
              <a:rPr dirty="0"/>
              <a:t>use</a:t>
            </a:r>
            <a:r>
              <a:rPr spc="-5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fixed</a:t>
            </a:r>
            <a:r>
              <a:rPr spc="-55" dirty="0"/>
              <a:t> </a:t>
            </a:r>
            <a:r>
              <a:rPr spc="-10" dirty="0"/>
              <a:t>window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3400" y="1870964"/>
            <a:ext cx="3858018" cy="38266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209" marR="5080" indent="-17145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0070C0"/>
                </a:solidFill>
                <a:latin typeface="Gill Sans MT"/>
                <a:cs typeface="Gill Sans MT"/>
              </a:rPr>
              <a:t>given</a:t>
            </a:r>
            <a:r>
              <a:rPr sz="2400" spc="-85" dirty="0">
                <a:solidFill>
                  <a:srgbClr val="0070C0"/>
                </a:solidFill>
                <a:latin typeface="Gill Sans MT"/>
                <a:cs typeface="Gill Sans MT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Gill Sans MT"/>
                <a:cs typeface="Gill Sans MT"/>
              </a:rPr>
              <a:t>these </a:t>
            </a:r>
            <a:r>
              <a:rPr sz="2400" dirty="0">
                <a:solidFill>
                  <a:srgbClr val="0070C0"/>
                </a:solidFill>
                <a:latin typeface="Gill Sans MT"/>
                <a:cs typeface="Gill Sans MT"/>
              </a:rPr>
              <a:t>two</a:t>
            </a:r>
            <a:r>
              <a:rPr sz="2400" spc="-75" dirty="0">
                <a:solidFill>
                  <a:srgbClr val="0070C0"/>
                </a:solidFill>
                <a:latin typeface="Gill Sans MT"/>
                <a:cs typeface="Gill Sans MT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Gill Sans MT"/>
                <a:cs typeface="Gill Sans MT"/>
              </a:rPr>
              <a:t>words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381" y="1880108"/>
            <a:ext cx="3073019" cy="3594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5085" marR="5080" indent="-3302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C55A11"/>
                </a:solidFill>
                <a:latin typeface="Gill Sans MT"/>
                <a:cs typeface="Gill Sans MT"/>
              </a:rPr>
              <a:t>predict</a:t>
            </a:r>
            <a:r>
              <a:rPr sz="2400" spc="-100" dirty="0">
                <a:solidFill>
                  <a:srgbClr val="C55A11"/>
                </a:solidFill>
                <a:latin typeface="Gill Sans MT"/>
                <a:cs typeface="Gill Sans MT"/>
              </a:rPr>
              <a:t> </a:t>
            </a:r>
            <a:r>
              <a:rPr sz="2400" spc="-25" dirty="0">
                <a:solidFill>
                  <a:srgbClr val="C55A11"/>
                </a:solidFill>
                <a:latin typeface="Gill Sans MT"/>
                <a:cs typeface="Gill Sans MT"/>
              </a:rPr>
              <a:t>the </a:t>
            </a:r>
            <a:r>
              <a:rPr sz="2400" dirty="0">
                <a:solidFill>
                  <a:srgbClr val="C55A11"/>
                </a:solidFill>
                <a:latin typeface="Gill Sans MT"/>
                <a:cs typeface="Gill Sans MT"/>
              </a:rPr>
              <a:t>next</a:t>
            </a:r>
            <a:r>
              <a:rPr sz="2400" spc="-50" dirty="0">
                <a:solidFill>
                  <a:srgbClr val="C55A11"/>
                </a:solidFill>
                <a:latin typeface="Gill Sans MT"/>
                <a:cs typeface="Gill Sans MT"/>
              </a:rPr>
              <a:t> </a:t>
            </a:r>
            <a:r>
              <a:rPr sz="2400" spc="-20" dirty="0">
                <a:solidFill>
                  <a:srgbClr val="C55A11"/>
                </a:solidFill>
                <a:latin typeface="Gill Sans MT"/>
                <a:cs typeface="Gill Sans MT"/>
              </a:rPr>
              <a:t>word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4294" y="1333500"/>
            <a:ext cx="5010506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latin typeface="Gill Sans MT"/>
                <a:cs typeface="Gill Sans MT"/>
              </a:rPr>
              <a:t>“This</a:t>
            </a:r>
            <a:r>
              <a:rPr sz="3200" spc="-145" dirty="0">
                <a:latin typeface="Gill Sans MT"/>
                <a:cs typeface="Gill Sans MT"/>
              </a:rPr>
              <a:t> </a:t>
            </a:r>
            <a:r>
              <a:rPr sz="3200" spc="-25" dirty="0">
                <a:latin typeface="Gill Sans MT"/>
                <a:cs typeface="Gill Sans MT"/>
              </a:rPr>
              <a:t>morning</a:t>
            </a:r>
            <a:r>
              <a:rPr sz="3200" spc="-15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I</a:t>
            </a:r>
            <a:r>
              <a:rPr sz="3200" spc="-150" dirty="0">
                <a:latin typeface="Gill Sans MT"/>
                <a:cs typeface="Gill Sans MT"/>
              </a:rPr>
              <a:t> </a:t>
            </a:r>
            <a:r>
              <a:rPr sz="3200" spc="-55" dirty="0">
                <a:latin typeface="Gill Sans MT"/>
                <a:cs typeface="Gill Sans MT"/>
              </a:rPr>
              <a:t>took</a:t>
            </a:r>
            <a:r>
              <a:rPr sz="3200" spc="-15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my</a:t>
            </a:r>
            <a:r>
              <a:rPr sz="3200" spc="-140" dirty="0">
                <a:latin typeface="Gill Sans MT"/>
                <a:cs typeface="Gill Sans MT"/>
              </a:rPr>
              <a:t> </a:t>
            </a:r>
            <a:r>
              <a:rPr sz="3200" spc="-25" dirty="0">
                <a:latin typeface="Gill Sans MT"/>
                <a:cs typeface="Gill Sans MT"/>
              </a:rPr>
              <a:t>cat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2400" y="1371600"/>
            <a:ext cx="1000951" cy="461665"/>
          </a:xfrm>
          <a:prstGeom prst="rect">
            <a:avLst/>
          </a:prstGeom>
          <a:solidFill>
            <a:srgbClr val="C5E0B4">
              <a:alpha val="3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3610"/>
              </a:lnSpc>
            </a:pPr>
            <a:r>
              <a:rPr sz="3200" spc="-45" dirty="0">
                <a:latin typeface="Gill Sans MT"/>
                <a:cs typeface="Gill Sans MT"/>
              </a:rPr>
              <a:t>for</a:t>
            </a:r>
            <a:r>
              <a:rPr sz="3200" spc="-165" dirty="0">
                <a:latin typeface="Gill Sans MT"/>
                <a:cs typeface="Gill Sans MT"/>
              </a:rPr>
              <a:t> </a:t>
            </a:r>
            <a:r>
              <a:rPr sz="3200" spc="-50" dirty="0">
                <a:latin typeface="Gill Sans MT"/>
                <a:cs typeface="Gill Sans MT"/>
              </a:rPr>
              <a:t>a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6800" y="1371600"/>
            <a:ext cx="1219200" cy="461665"/>
          </a:xfrm>
          <a:prstGeom prst="rect">
            <a:avLst/>
          </a:prstGeom>
          <a:solidFill>
            <a:srgbClr val="F8CBAD">
              <a:alpha val="3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3610"/>
              </a:lnSpc>
            </a:pPr>
            <a:r>
              <a:rPr sz="3200" spc="-100" dirty="0">
                <a:latin typeface="Gill Sans MT"/>
                <a:cs typeface="Gill Sans MT"/>
              </a:rPr>
              <a:t>walk.”</a:t>
            </a:r>
            <a:endParaRPr sz="32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1780">
              <a:lnSpc>
                <a:spcPct val="100000"/>
              </a:lnSpc>
              <a:spcBef>
                <a:spcPts val="100"/>
              </a:spcBef>
            </a:pPr>
            <a:r>
              <a:rPr dirty="0"/>
              <a:t>Idea</a:t>
            </a:r>
            <a:r>
              <a:rPr spc="-85" dirty="0"/>
              <a:t> </a:t>
            </a:r>
            <a:r>
              <a:rPr spc="-20" dirty="0"/>
              <a:t>#1:</a:t>
            </a:r>
            <a:r>
              <a:rPr spc="-425" dirty="0"/>
              <a:t> </a:t>
            </a:r>
            <a:r>
              <a:rPr dirty="0"/>
              <a:t>use</a:t>
            </a:r>
            <a:r>
              <a:rPr spc="-5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fixed</a:t>
            </a:r>
            <a:r>
              <a:rPr spc="-55" dirty="0"/>
              <a:t> </a:t>
            </a:r>
            <a:r>
              <a:rPr spc="-10" dirty="0"/>
              <a:t>window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4521" y="2686923"/>
            <a:ext cx="7407275" cy="1928495"/>
          </a:xfrm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4"/>
              </a:spcBef>
            </a:pPr>
            <a:r>
              <a:rPr sz="2800" spc="-30" dirty="0">
                <a:latin typeface="Gill Sans MT"/>
                <a:cs typeface="Gill Sans MT"/>
              </a:rPr>
              <a:t>One-</a:t>
            </a:r>
            <a:r>
              <a:rPr sz="2800" dirty="0">
                <a:latin typeface="Gill Sans MT"/>
                <a:cs typeface="Gill Sans MT"/>
              </a:rPr>
              <a:t>hot</a:t>
            </a:r>
            <a:r>
              <a:rPr sz="2800" spc="-195" dirty="0">
                <a:latin typeface="Gill Sans MT"/>
                <a:cs typeface="Gill Sans MT"/>
              </a:rPr>
              <a:t> </a:t>
            </a:r>
            <a:r>
              <a:rPr sz="2800" spc="-35" dirty="0">
                <a:latin typeface="Gill Sans MT"/>
                <a:cs typeface="Gill Sans MT"/>
              </a:rPr>
              <a:t>feature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spc="-55" dirty="0">
                <a:latin typeface="Gill Sans MT"/>
                <a:cs typeface="Gill Sans MT"/>
              </a:rPr>
              <a:t>encoding:</a:t>
            </a:r>
            <a:r>
              <a:rPr sz="2800" spc="-225" dirty="0">
                <a:latin typeface="Gill Sans MT"/>
                <a:cs typeface="Gill Sans MT"/>
              </a:rPr>
              <a:t> </a:t>
            </a:r>
            <a:r>
              <a:rPr sz="2800" spc="-55" dirty="0">
                <a:latin typeface="Gill Sans MT"/>
                <a:cs typeface="Gill Sans MT"/>
              </a:rPr>
              <a:t>tells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what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each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spc="-50" dirty="0">
                <a:latin typeface="Gill Sans MT"/>
                <a:cs typeface="Gill Sans MT"/>
              </a:rPr>
              <a:t>word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is</a:t>
            </a:r>
            <a:endParaRPr sz="2800">
              <a:latin typeface="Gill Sans MT"/>
              <a:cs typeface="Gill Sans MT"/>
            </a:endParaRPr>
          </a:p>
          <a:p>
            <a:pPr marR="123189" algn="ctr">
              <a:lnSpc>
                <a:spcPct val="100000"/>
              </a:lnSpc>
              <a:spcBef>
                <a:spcPts val="2275"/>
              </a:spcBef>
            </a:pPr>
            <a:r>
              <a:rPr sz="3600" dirty="0">
                <a:latin typeface="Cambria Math"/>
                <a:cs typeface="Cambria Math"/>
              </a:rPr>
              <a:t>[</a:t>
            </a:r>
            <a:r>
              <a:rPr sz="3600" spc="-10" dirty="0"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2E75B6"/>
                </a:solidFill>
                <a:latin typeface="Cambria Math"/>
                <a:cs typeface="Cambria Math"/>
              </a:rPr>
              <a:t>1</a:t>
            </a:r>
            <a:r>
              <a:rPr sz="3600" spc="-15" dirty="0">
                <a:solidFill>
                  <a:srgbClr val="2E75B6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2E75B6"/>
                </a:solidFill>
                <a:latin typeface="Cambria Math"/>
                <a:cs typeface="Cambria Math"/>
              </a:rPr>
              <a:t>0</a:t>
            </a:r>
            <a:r>
              <a:rPr sz="3600" spc="-15" dirty="0">
                <a:solidFill>
                  <a:srgbClr val="2E75B6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2E75B6"/>
                </a:solidFill>
                <a:latin typeface="Cambria Math"/>
                <a:cs typeface="Cambria Math"/>
              </a:rPr>
              <a:t>0</a:t>
            </a:r>
            <a:r>
              <a:rPr sz="3600" spc="-15" dirty="0">
                <a:solidFill>
                  <a:srgbClr val="2E75B6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2E75B6"/>
                </a:solidFill>
                <a:latin typeface="Cambria Math"/>
                <a:cs typeface="Cambria Math"/>
              </a:rPr>
              <a:t>0</a:t>
            </a:r>
            <a:r>
              <a:rPr sz="3600" spc="-20" dirty="0">
                <a:solidFill>
                  <a:srgbClr val="2E75B6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2E75B6"/>
                </a:solidFill>
                <a:latin typeface="Cambria Math"/>
                <a:cs typeface="Cambria Math"/>
              </a:rPr>
              <a:t>0</a:t>
            </a:r>
            <a:r>
              <a:rPr sz="3600" spc="-15" dirty="0">
                <a:solidFill>
                  <a:srgbClr val="2E75B6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00B0F0"/>
                </a:solidFill>
                <a:latin typeface="Cambria Math"/>
                <a:cs typeface="Cambria Math"/>
              </a:rPr>
              <a:t>0</a:t>
            </a:r>
            <a:r>
              <a:rPr sz="3600" spc="-15" dirty="0">
                <a:solidFill>
                  <a:srgbClr val="00B0F0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00B0F0"/>
                </a:solidFill>
                <a:latin typeface="Cambria Math"/>
                <a:cs typeface="Cambria Math"/>
              </a:rPr>
              <a:t>1</a:t>
            </a:r>
            <a:r>
              <a:rPr sz="3600" spc="-15" dirty="0">
                <a:solidFill>
                  <a:srgbClr val="00B0F0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00B0F0"/>
                </a:solidFill>
                <a:latin typeface="Cambria Math"/>
                <a:cs typeface="Cambria Math"/>
              </a:rPr>
              <a:t>0</a:t>
            </a:r>
            <a:r>
              <a:rPr sz="3600" spc="-20" dirty="0">
                <a:solidFill>
                  <a:srgbClr val="00B0F0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00B0F0"/>
                </a:solidFill>
                <a:latin typeface="Cambria Math"/>
                <a:cs typeface="Cambria Math"/>
              </a:rPr>
              <a:t>0</a:t>
            </a:r>
            <a:r>
              <a:rPr sz="3600" spc="-15" dirty="0">
                <a:solidFill>
                  <a:srgbClr val="00B0F0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00B0F0"/>
                </a:solidFill>
                <a:latin typeface="Cambria Math"/>
                <a:cs typeface="Cambria Math"/>
              </a:rPr>
              <a:t>0</a:t>
            </a:r>
            <a:r>
              <a:rPr sz="3600" spc="-15" dirty="0">
                <a:solidFill>
                  <a:srgbClr val="00B0F0"/>
                </a:solidFill>
                <a:latin typeface="Cambria Math"/>
                <a:cs typeface="Cambria Math"/>
              </a:rPr>
              <a:t> </a:t>
            </a:r>
            <a:r>
              <a:rPr sz="3600" spc="-50" dirty="0">
                <a:latin typeface="Cambria Math"/>
                <a:cs typeface="Cambria Math"/>
              </a:rPr>
              <a:t>]</a:t>
            </a:r>
            <a:endParaRPr sz="3600">
              <a:latin typeface="Cambria Math"/>
              <a:cs typeface="Cambria Math"/>
            </a:endParaRPr>
          </a:p>
          <a:p>
            <a:pPr marL="57150" algn="ctr">
              <a:lnSpc>
                <a:spcPct val="100000"/>
              </a:lnSpc>
              <a:spcBef>
                <a:spcPts val="380"/>
              </a:spcBef>
              <a:tabLst>
                <a:tab pos="1774825" algn="l"/>
              </a:tabLst>
            </a:pPr>
            <a:r>
              <a:rPr sz="2400" spc="-25" dirty="0">
                <a:solidFill>
                  <a:srgbClr val="0070C0"/>
                </a:solidFill>
                <a:latin typeface="Gill Sans MT"/>
                <a:cs typeface="Gill Sans MT"/>
              </a:rPr>
              <a:t>for</a:t>
            </a:r>
            <a:r>
              <a:rPr sz="2400" dirty="0">
                <a:solidFill>
                  <a:srgbClr val="0070C0"/>
                </a:solidFill>
                <a:latin typeface="Gill Sans MT"/>
                <a:cs typeface="Gill Sans MT"/>
              </a:rPr>
              <a:t>	</a:t>
            </a:r>
            <a:r>
              <a:rPr sz="2400" spc="-50" dirty="0">
                <a:solidFill>
                  <a:srgbClr val="00B0F0"/>
                </a:solidFill>
                <a:latin typeface="Gill Sans MT"/>
                <a:cs typeface="Gill Sans MT"/>
              </a:rPr>
              <a:t>a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8850" y="4435703"/>
            <a:ext cx="114300" cy="1073785"/>
          </a:xfrm>
          <a:custGeom>
            <a:avLst/>
            <a:gdLst/>
            <a:ahLst/>
            <a:cxnLst/>
            <a:rect l="l" t="t" r="r" b="b"/>
            <a:pathLst>
              <a:path w="114300" h="1073785">
                <a:moveTo>
                  <a:pt x="38100" y="959332"/>
                </a:moveTo>
                <a:lnTo>
                  <a:pt x="0" y="959332"/>
                </a:lnTo>
                <a:lnTo>
                  <a:pt x="57150" y="1073632"/>
                </a:lnTo>
                <a:lnTo>
                  <a:pt x="104775" y="978382"/>
                </a:lnTo>
                <a:lnTo>
                  <a:pt x="38100" y="978382"/>
                </a:lnTo>
                <a:lnTo>
                  <a:pt x="38100" y="959332"/>
                </a:lnTo>
                <a:close/>
              </a:path>
              <a:path w="114300" h="1073785">
                <a:moveTo>
                  <a:pt x="76200" y="0"/>
                </a:moveTo>
                <a:lnTo>
                  <a:pt x="38100" y="0"/>
                </a:lnTo>
                <a:lnTo>
                  <a:pt x="38100" y="978382"/>
                </a:lnTo>
                <a:lnTo>
                  <a:pt x="76200" y="978382"/>
                </a:lnTo>
                <a:lnTo>
                  <a:pt x="76200" y="0"/>
                </a:lnTo>
                <a:close/>
              </a:path>
              <a:path w="114300" h="1073785">
                <a:moveTo>
                  <a:pt x="114300" y="959332"/>
                </a:moveTo>
                <a:lnTo>
                  <a:pt x="76200" y="959332"/>
                </a:lnTo>
                <a:lnTo>
                  <a:pt x="76200" y="978382"/>
                </a:lnTo>
                <a:lnTo>
                  <a:pt x="104775" y="978382"/>
                </a:lnTo>
                <a:lnTo>
                  <a:pt x="114300" y="959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80037" y="5761227"/>
            <a:ext cx="1782763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latin typeface="Gill Sans MT"/>
                <a:cs typeface="Gill Sans MT"/>
              </a:rPr>
              <a:t>prediction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4343400" y="1870964"/>
            <a:ext cx="3858018" cy="38266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209" marR="5080" indent="-17145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0070C0"/>
                </a:solidFill>
                <a:latin typeface="Gill Sans MT"/>
                <a:cs typeface="Gill Sans MT"/>
              </a:rPr>
              <a:t>given</a:t>
            </a:r>
            <a:r>
              <a:rPr sz="2400" spc="-85" dirty="0">
                <a:solidFill>
                  <a:srgbClr val="0070C0"/>
                </a:solidFill>
                <a:latin typeface="Gill Sans MT"/>
                <a:cs typeface="Gill Sans MT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Gill Sans MT"/>
                <a:cs typeface="Gill Sans MT"/>
              </a:rPr>
              <a:t>these </a:t>
            </a:r>
            <a:r>
              <a:rPr sz="2400" dirty="0">
                <a:solidFill>
                  <a:srgbClr val="0070C0"/>
                </a:solidFill>
                <a:latin typeface="Gill Sans MT"/>
                <a:cs typeface="Gill Sans MT"/>
              </a:rPr>
              <a:t>two</a:t>
            </a:r>
            <a:r>
              <a:rPr sz="2400" spc="-75" dirty="0">
                <a:solidFill>
                  <a:srgbClr val="0070C0"/>
                </a:solidFill>
                <a:latin typeface="Gill Sans MT"/>
                <a:cs typeface="Gill Sans MT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Gill Sans MT"/>
                <a:cs typeface="Gill Sans MT"/>
              </a:rPr>
              <a:t>words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8509381" y="1880108"/>
            <a:ext cx="3073019" cy="3594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5085" marR="5080" indent="-3302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C55A11"/>
                </a:solidFill>
                <a:latin typeface="Gill Sans MT"/>
                <a:cs typeface="Gill Sans MT"/>
              </a:rPr>
              <a:t>predict</a:t>
            </a:r>
            <a:r>
              <a:rPr sz="2400" spc="-100" dirty="0">
                <a:solidFill>
                  <a:srgbClr val="C55A11"/>
                </a:solidFill>
                <a:latin typeface="Gill Sans MT"/>
                <a:cs typeface="Gill Sans MT"/>
              </a:rPr>
              <a:t> </a:t>
            </a:r>
            <a:r>
              <a:rPr sz="2400" spc="-25" dirty="0">
                <a:solidFill>
                  <a:srgbClr val="C55A11"/>
                </a:solidFill>
                <a:latin typeface="Gill Sans MT"/>
                <a:cs typeface="Gill Sans MT"/>
              </a:rPr>
              <a:t>the </a:t>
            </a:r>
            <a:r>
              <a:rPr sz="2400" dirty="0">
                <a:solidFill>
                  <a:srgbClr val="C55A11"/>
                </a:solidFill>
                <a:latin typeface="Gill Sans MT"/>
                <a:cs typeface="Gill Sans MT"/>
              </a:rPr>
              <a:t>next</a:t>
            </a:r>
            <a:r>
              <a:rPr sz="2400" spc="-50" dirty="0">
                <a:solidFill>
                  <a:srgbClr val="C55A11"/>
                </a:solidFill>
                <a:latin typeface="Gill Sans MT"/>
                <a:cs typeface="Gill Sans MT"/>
              </a:rPr>
              <a:t> </a:t>
            </a:r>
            <a:r>
              <a:rPr sz="2400" spc="-20" dirty="0">
                <a:solidFill>
                  <a:srgbClr val="C55A11"/>
                </a:solidFill>
                <a:latin typeface="Gill Sans MT"/>
                <a:cs typeface="Gill Sans MT"/>
              </a:rPr>
              <a:t>word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2914294" y="1333500"/>
            <a:ext cx="5010506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latin typeface="Gill Sans MT"/>
                <a:cs typeface="Gill Sans MT"/>
              </a:rPr>
              <a:t>“This</a:t>
            </a:r>
            <a:r>
              <a:rPr sz="3200" spc="-145" dirty="0">
                <a:latin typeface="Gill Sans MT"/>
                <a:cs typeface="Gill Sans MT"/>
              </a:rPr>
              <a:t> </a:t>
            </a:r>
            <a:r>
              <a:rPr sz="3200" spc="-25" dirty="0">
                <a:latin typeface="Gill Sans MT"/>
                <a:cs typeface="Gill Sans MT"/>
              </a:rPr>
              <a:t>morning</a:t>
            </a:r>
            <a:r>
              <a:rPr sz="3200" spc="-15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I</a:t>
            </a:r>
            <a:r>
              <a:rPr sz="3200" spc="-150" dirty="0">
                <a:latin typeface="Gill Sans MT"/>
                <a:cs typeface="Gill Sans MT"/>
              </a:rPr>
              <a:t> </a:t>
            </a:r>
            <a:r>
              <a:rPr sz="3200" spc="-55" dirty="0">
                <a:latin typeface="Gill Sans MT"/>
                <a:cs typeface="Gill Sans MT"/>
              </a:rPr>
              <a:t>took</a:t>
            </a:r>
            <a:r>
              <a:rPr sz="3200" spc="-15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my</a:t>
            </a:r>
            <a:r>
              <a:rPr sz="3200" spc="-140" dirty="0">
                <a:latin typeface="Gill Sans MT"/>
                <a:cs typeface="Gill Sans MT"/>
              </a:rPr>
              <a:t> </a:t>
            </a:r>
            <a:r>
              <a:rPr sz="3200" spc="-25" dirty="0">
                <a:latin typeface="Gill Sans MT"/>
                <a:cs typeface="Gill Sans MT"/>
              </a:rPr>
              <a:t>cat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7772400" y="1371600"/>
            <a:ext cx="1000951" cy="461665"/>
          </a:xfrm>
          <a:prstGeom prst="rect">
            <a:avLst/>
          </a:prstGeom>
          <a:solidFill>
            <a:srgbClr val="C5E0B4">
              <a:alpha val="3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3610"/>
              </a:lnSpc>
            </a:pPr>
            <a:r>
              <a:rPr sz="3200" spc="-45" dirty="0">
                <a:latin typeface="Gill Sans MT"/>
                <a:cs typeface="Gill Sans MT"/>
              </a:rPr>
              <a:t>for</a:t>
            </a:r>
            <a:r>
              <a:rPr sz="3200" spc="-165" dirty="0">
                <a:latin typeface="Gill Sans MT"/>
                <a:cs typeface="Gill Sans MT"/>
              </a:rPr>
              <a:t> </a:t>
            </a:r>
            <a:r>
              <a:rPr sz="3200" spc="-50" dirty="0">
                <a:latin typeface="Gill Sans MT"/>
                <a:cs typeface="Gill Sans MT"/>
              </a:rPr>
              <a:t>a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8686800" y="1371600"/>
            <a:ext cx="1219200" cy="461665"/>
          </a:xfrm>
          <a:prstGeom prst="rect">
            <a:avLst/>
          </a:prstGeom>
          <a:solidFill>
            <a:srgbClr val="F8CBAD">
              <a:alpha val="3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3610"/>
              </a:lnSpc>
            </a:pPr>
            <a:r>
              <a:rPr sz="3200" spc="-100" dirty="0">
                <a:latin typeface="Gill Sans MT"/>
                <a:cs typeface="Gill Sans MT"/>
              </a:rPr>
              <a:t>walk.”</a:t>
            </a:r>
            <a:endParaRPr sz="32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3395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160" dirty="0"/>
              <a:t> </a:t>
            </a:r>
            <a:r>
              <a:rPr spc="-20" dirty="0"/>
              <a:t>#1:</a:t>
            </a:r>
            <a:r>
              <a:rPr spc="-425" dirty="0"/>
              <a:t> </a:t>
            </a:r>
            <a:r>
              <a:rPr dirty="0"/>
              <a:t>can’t</a:t>
            </a:r>
            <a:r>
              <a:rPr spc="-95" dirty="0"/>
              <a:t> </a:t>
            </a:r>
            <a:r>
              <a:rPr dirty="0"/>
              <a:t>model</a:t>
            </a:r>
            <a:r>
              <a:rPr spc="-95" dirty="0"/>
              <a:t> </a:t>
            </a:r>
            <a:r>
              <a:rPr spc="-10" dirty="0"/>
              <a:t>long-</a:t>
            </a:r>
            <a:r>
              <a:rPr dirty="0"/>
              <a:t>term</a:t>
            </a:r>
            <a:r>
              <a:rPr spc="-105" dirty="0"/>
              <a:t> </a:t>
            </a:r>
            <a:r>
              <a:rPr spc="-10" dirty="0"/>
              <a:t>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568197"/>
            <a:ext cx="12192000" cy="361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1243310" algn="l"/>
              </a:tabLst>
            </a:pPr>
            <a:r>
              <a:rPr sz="2800" dirty="0">
                <a:latin typeface="Gill Sans MT"/>
                <a:cs typeface="Gill Sans MT"/>
              </a:rPr>
              <a:t>“France</a:t>
            </a:r>
            <a:r>
              <a:rPr sz="2800" spc="-1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where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grew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spc="-75" dirty="0">
                <a:latin typeface="Gill Sans MT"/>
                <a:cs typeface="Gill Sans MT"/>
              </a:rPr>
              <a:t>up,</a:t>
            </a:r>
            <a:r>
              <a:rPr sz="2800" spc="-2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but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now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spc="-45" dirty="0">
                <a:latin typeface="Gill Sans MT"/>
                <a:cs typeface="Gill Sans MT"/>
              </a:rPr>
              <a:t>live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90" dirty="0">
                <a:latin typeface="Gill Sans MT"/>
                <a:cs typeface="Gill Sans MT"/>
              </a:rPr>
              <a:t>Boston.</a:t>
            </a:r>
            <a:r>
              <a:rPr sz="2800" spc="-2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speak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fluent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lang="en-US" sz="2800" spc="-85" dirty="0" smtClean="0">
                <a:latin typeface="Gill Sans MT"/>
                <a:cs typeface="Gill Sans MT"/>
              </a:rPr>
              <a:t>___</a:t>
            </a:r>
            <a:r>
              <a:rPr sz="2800" spc="-175" dirty="0" smtClean="0">
                <a:latin typeface="Gill Sans MT"/>
                <a:cs typeface="Gill Sans MT"/>
              </a:rPr>
              <a:t>.”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90"/>
              </a:spcBef>
            </a:pPr>
            <a:endParaRPr sz="3200" dirty="0">
              <a:latin typeface="Gill Sans MT"/>
              <a:cs typeface="Gill Sans MT"/>
            </a:endParaRPr>
          </a:p>
          <a:p>
            <a:pPr marR="14604" algn="ctr">
              <a:lnSpc>
                <a:spcPct val="100000"/>
              </a:lnSpc>
            </a:pPr>
            <a:r>
              <a:rPr sz="4400" i="1" dirty="0" err="1" smtClean="0">
                <a:latin typeface="Gill Sans MT"/>
                <a:cs typeface="Gill Sans MT"/>
              </a:rPr>
              <a:t>J’aime</a:t>
            </a:r>
            <a:r>
              <a:rPr lang="el-GR" sz="4400" i="1" dirty="0" smtClean="0">
                <a:latin typeface="Gill Sans MT"/>
                <a:cs typeface="Gill Sans MT"/>
              </a:rPr>
              <a:t> </a:t>
            </a:r>
            <a:r>
              <a:rPr lang="en-US" sz="4400" i="1" dirty="0" smtClean="0">
                <a:latin typeface="Gill Sans MT"/>
                <a:cs typeface="Gill Sans MT"/>
              </a:rPr>
              <a:t>France</a:t>
            </a:r>
            <a:r>
              <a:rPr sz="4400" i="1" spc="-10" dirty="0" smtClean="0">
                <a:latin typeface="Gill Sans MT"/>
                <a:cs typeface="Gill Sans MT"/>
              </a:rPr>
              <a:t>!</a:t>
            </a:r>
            <a:endParaRPr sz="4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4400" dirty="0">
              <a:latin typeface="Gill Sans MT"/>
              <a:cs typeface="Gill Sans MT"/>
            </a:endParaRPr>
          </a:p>
          <a:p>
            <a:pPr marL="1169035" marR="1162685" algn="ctr">
              <a:lnSpc>
                <a:spcPct val="101899"/>
              </a:lnSpc>
            </a:pPr>
            <a:r>
              <a:rPr sz="3200" spc="-55" dirty="0">
                <a:latin typeface="Gill Sans MT"/>
                <a:cs typeface="Gill Sans MT"/>
              </a:rPr>
              <a:t>We</a:t>
            </a:r>
            <a:r>
              <a:rPr sz="3200" spc="-105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need</a:t>
            </a:r>
            <a:r>
              <a:rPr sz="3200" spc="-100" dirty="0">
                <a:latin typeface="Gill Sans MT"/>
                <a:cs typeface="Gill Sans MT"/>
              </a:rPr>
              <a:t> </a:t>
            </a:r>
            <a:r>
              <a:rPr sz="3200" spc="-45" dirty="0">
                <a:latin typeface="Gill Sans MT"/>
                <a:cs typeface="Gill Sans MT"/>
              </a:rPr>
              <a:t>information</a:t>
            </a:r>
            <a:r>
              <a:rPr sz="3200" spc="-95" dirty="0">
                <a:latin typeface="Gill Sans MT"/>
                <a:cs typeface="Gill Sans MT"/>
              </a:rPr>
              <a:t> </a:t>
            </a:r>
            <a:r>
              <a:rPr sz="3200" spc="-25" dirty="0">
                <a:latin typeface="Gill Sans MT"/>
                <a:cs typeface="Gill Sans MT"/>
              </a:rPr>
              <a:t>from</a:t>
            </a:r>
            <a:r>
              <a:rPr sz="3200" spc="-114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the</a:t>
            </a:r>
            <a:r>
              <a:rPr sz="3200" b="1" spc="-100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distant</a:t>
            </a:r>
            <a:r>
              <a:rPr sz="3200" b="1" spc="-105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past</a:t>
            </a:r>
            <a:r>
              <a:rPr sz="3200" b="1" spc="-105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to</a:t>
            </a:r>
            <a:r>
              <a:rPr sz="3200" spc="-105" dirty="0">
                <a:latin typeface="Gill Sans MT"/>
                <a:cs typeface="Gill Sans MT"/>
              </a:rPr>
              <a:t> </a:t>
            </a:r>
            <a:r>
              <a:rPr sz="3200" spc="-40" dirty="0">
                <a:latin typeface="Gill Sans MT"/>
                <a:cs typeface="Gill Sans MT"/>
              </a:rPr>
              <a:t>accurately </a:t>
            </a:r>
            <a:r>
              <a:rPr sz="3200" spc="-50" dirty="0">
                <a:latin typeface="Gill Sans MT"/>
                <a:cs typeface="Gill Sans MT"/>
              </a:rPr>
              <a:t>predict</a:t>
            </a:r>
            <a:r>
              <a:rPr sz="3200" spc="-13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the</a:t>
            </a:r>
            <a:r>
              <a:rPr sz="3200" spc="-114" dirty="0">
                <a:latin typeface="Gill Sans MT"/>
                <a:cs typeface="Gill Sans MT"/>
              </a:rPr>
              <a:t> </a:t>
            </a:r>
            <a:r>
              <a:rPr sz="3200" spc="-75" dirty="0">
                <a:latin typeface="Gill Sans MT"/>
                <a:cs typeface="Gill Sans MT"/>
              </a:rPr>
              <a:t>correct</a:t>
            </a:r>
            <a:r>
              <a:rPr sz="3200" spc="-130" dirty="0">
                <a:latin typeface="Gill Sans MT"/>
                <a:cs typeface="Gill Sans MT"/>
              </a:rPr>
              <a:t> </a:t>
            </a:r>
            <a:r>
              <a:rPr sz="3200" spc="-10" dirty="0">
                <a:latin typeface="Gill Sans MT"/>
                <a:cs typeface="Gill Sans MT"/>
              </a:rPr>
              <a:t>word.</a:t>
            </a:r>
            <a:endParaRPr sz="3200" dirty="0">
              <a:latin typeface="Gill Sans MT"/>
              <a:cs typeface="Gill Sans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50747" y="2366574"/>
            <a:ext cx="1685925" cy="1551940"/>
            <a:chOff x="2750747" y="2366574"/>
            <a:chExt cx="1685925" cy="1551940"/>
          </a:xfrm>
        </p:grpSpPr>
        <p:sp>
          <p:nvSpPr>
            <p:cNvPr id="5" name="object 5"/>
            <p:cNvSpPr/>
            <p:nvPr/>
          </p:nvSpPr>
          <p:spPr>
            <a:xfrm>
              <a:off x="2757100" y="2457115"/>
              <a:ext cx="763905" cy="775970"/>
            </a:xfrm>
            <a:custGeom>
              <a:avLst/>
              <a:gdLst/>
              <a:ahLst/>
              <a:cxnLst/>
              <a:rect l="l" t="t" r="r" b="b"/>
              <a:pathLst>
                <a:path w="763904" h="775969">
                  <a:moveTo>
                    <a:pt x="514889" y="93"/>
                  </a:moveTo>
                  <a:lnTo>
                    <a:pt x="476765" y="1943"/>
                  </a:lnTo>
                  <a:lnTo>
                    <a:pt x="423686" y="19614"/>
                  </a:lnTo>
                  <a:lnTo>
                    <a:pt x="378897" y="54250"/>
                  </a:lnTo>
                  <a:lnTo>
                    <a:pt x="355512" y="86259"/>
                  </a:lnTo>
                  <a:lnTo>
                    <a:pt x="338614" y="125050"/>
                  </a:lnTo>
                  <a:lnTo>
                    <a:pt x="329322" y="170317"/>
                  </a:lnTo>
                  <a:lnTo>
                    <a:pt x="327879" y="195286"/>
                  </a:lnTo>
                  <a:lnTo>
                    <a:pt x="328758" y="221759"/>
                  </a:lnTo>
                  <a:lnTo>
                    <a:pt x="332099" y="249700"/>
                  </a:lnTo>
                  <a:lnTo>
                    <a:pt x="338043" y="279071"/>
                  </a:lnTo>
                  <a:lnTo>
                    <a:pt x="346728" y="309833"/>
                  </a:lnTo>
                  <a:lnTo>
                    <a:pt x="319282" y="293449"/>
                  </a:lnTo>
                  <a:lnTo>
                    <a:pt x="266354" y="269583"/>
                  </a:lnTo>
                  <a:lnTo>
                    <a:pt x="216534" y="256754"/>
                  </a:lnTo>
                  <a:lnTo>
                    <a:pt x="170407" y="253957"/>
                  </a:lnTo>
                  <a:lnTo>
                    <a:pt x="128556" y="260190"/>
                  </a:lnTo>
                  <a:lnTo>
                    <a:pt x="91567" y="274449"/>
                  </a:lnTo>
                  <a:lnTo>
                    <a:pt x="46477" y="308692"/>
                  </a:lnTo>
                  <a:lnTo>
                    <a:pt x="15613" y="355352"/>
                  </a:lnTo>
                  <a:lnTo>
                    <a:pt x="3914" y="391684"/>
                  </a:lnTo>
                  <a:lnTo>
                    <a:pt x="0" y="431027"/>
                  </a:lnTo>
                  <a:lnTo>
                    <a:pt x="1144" y="451514"/>
                  </a:lnTo>
                  <a:lnTo>
                    <a:pt x="10001" y="493492"/>
                  </a:lnTo>
                  <a:lnTo>
                    <a:pt x="28104" y="535973"/>
                  </a:lnTo>
                  <a:lnTo>
                    <a:pt x="56036" y="577952"/>
                  </a:lnTo>
                  <a:lnTo>
                    <a:pt x="94383" y="618429"/>
                  </a:lnTo>
                  <a:lnTo>
                    <a:pt x="143728" y="656398"/>
                  </a:lnTo>
                  <a:lnTo>
                    <a:pt x="204657" y="690857"/>
                  </a:lnTo>
                  <a:lnTo>
                    <a:pt x="239648" y="706457"/>
                  </a:lnTo>
                  <a:lnTo>
                    <a:pt x="277754" y="720803"/>
                  </a:lnTo>
                  <a:lnTo>
                    <a:pt x="319048" y="733769"/>
                  </a:lnTo>
                  <a:lnTo>
                    <a:pt x="363603" y="745232"/>
                  </a:lnTo>
                  <a:lnTo>
                    <a:pt x="411492" y="755064"/>
                  </a:lnTo>
                  <a:lnTo>
                    <a:pt x="462789" y="763142"/>
                  </a:lnTo>
                  <a:lnTo>
                    <a:pt x="517566" y="769338"/>
                  </a:lnTo>
                  <a:lnTo>
                    <a:pt x="575896" y="773529"/>
                  </a:lnTo>
                  <a:lnTo>
                    <a:pt x="637853" y="775588"/>
                  </a:lnTo>
                  <a:lnTo>
                    <a:pt x="703509" y="775390"/>
                  </a:lnTo>
                  <a:lnTo>
                    <a:pt x="720771" y="712043"/>
                  </a:lnTo>
                  <a:lnTo>
                    <a:pt x="734891" y="651682"/>
                  </a:lnTo>
                  <a:lnTo>
                    <a:pt x="746010" y="594268"/>
                  </a:lnTo>
                  <a:lnTo>
                    <a:pt x="754268" y="539764"/>
                  </a:lnTo>
                  <a:lnTo>
                    <a:pt x="759805" y="488131"/>
                  </a:lnTo>
                  <a:lnTo>
                    <a:pt x="762762" y="439333"/>
                  </a:lnTo>
                  <a:lnTo>
                    <a:pt x="763278" y="393330"/>
                  </a:lnTo>
                  <a:lnTo>
                    <a:pt x="761493" y="350085"/>
                  </a:lnTo>
                  <a:lnTo>
                    <a:pt x="757547" y="309559"/>
                  </a:lnTo>
                  <a:lnTo>
                    <a:pt x="751581" y="271716"/>
                  </a:lnTo>
                  <a:lnTo>
                    <a:pt x="734148" y="203924"/>
                  </a:lnTo>
                  <a:lnTo>
                    <a:pt x="710315" y="146403"/>
                  </a:lnTo>
                  <a:lnTo>
                    <a:pt x="681200" y="98852"/>
                  </a:lnTo>
                  <a:lnTo>
                    <a:pt x="647926" y="60966"/>
                  </a:lnTo>
                  <a:lnTo>
                    <a:pt x="611613" y="32441"/>
                  </a:lnTo>
                  <a:lnTo>
                    <a:pt x="573382" y="12974"/>
                  </a:lnTo>
                  <a:lnTo>
                    <a:pt x="534353" y="2261"/>
                  </a:lnTo>
                  <a:lnTo>
                    <a:pt x="514889" y="9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7097" y="2457116"/>
              <a:ext cx="763905" cy="775970"/>
            </a:xfrm>
            <a:custGeom>
              <a:avLst/>
              <a:gdLst/>
              <a:ahLst/>
              <a:cxnLst/>
              <a:rect l="l" t="t" r="r" b="b"/>
              <a:pathLst>
                <a:path w="763904" h="775969">
                  <a:moveTo>
                    <a:pt x="346728" y="309838"/>
                  </a:moveTo>
                  <a:lnTo>
                    <a:pt x="332099" y="249705"/>
                  </a:lnTo>
                  <a:lnTo>
                    <a:pt x="327880" y="195290"/>
                  </a:lnTo>
                  <a:lnTo>
                    <a:pt x="332948" y="146896"/>
                  </a:lnTo>
                  <a:lnTo>
                    <a:pt x="346184" y="104829"/>
                  </a:lnTo>
                  <a:lnTo>
                    <a:pt x="366466" y="69390"/>
                  </a:lnTo>
                  <a:lnTo>
                    <a:pt x="392675" y="40884"/>
                  </a:lnTo>
                  <a:lnTo>
                    <a:pt x="440647" y="11789"/>
                  </a:lnTo>
                  <a:lnTo>
                    <a:pt x="495650" y="0"/>
                  </a:lnTo>
                  <a:lnTo>
                    <a:pt x="514893" y="93"/>
                  </a:lnTo>
                  <a:lnTo>
                    <a:pt x="553900" y="6541"/>
                  </a:lnTo>
                  <a:lnTo>
                    <a:pt x="592670" y="21593"/>
                  </a:lnTo>
                  <a:lnTo>
                    <a:pt x="630083" y="45550"/>
                  </a:lnTo>
                  <a:lnTo>
                    <a:pt x="665016" y="78717"/>
                  </a:lnTo>
                  <a:lnTo>
                    <a:pt x="696350" y="121398"/>
                  </a:lnTo>
                  <a:lnTo>
                    <a:pt x="722964" y="173896"/>
                  </a:lnTo>
                  <a:lnTo>
                    <a:pt x="743737" y="236514"/>
                  </a:lnTo>
                  <a:lnTo>
                    <a:pt x="757549" y="309557"/>
                  </a:lnTo>
                  <a:lnTo>
                    <a:pt x="761495" y="350082"/>
                  </a:lnTo>
                  <a:lnTo>
                    <a:pt x="763279" y="393328"/>
                  </a:lnTo>
                  <a:lnTo>
                    <a:pt x="762763" y="439331"/>
                  </a:lnTo>
                  <a:lnTo>
                    <a:pt x="759807" y="488130"/>
                  </a:lnTo>
                  <a:lnTo>
                    <a:pt x="754269" y="539762"/>
                  </a:lnTo>
                  <a:lnTo>
                    <a:pt x="746011" y="594267"/>
                  </a:lnTo>
                  <a:lnTo>
                    <a:pt x="734892" y="651681"/>
                  </a:lnTo>
                  <a:lnTo>
                    <a:pt x="720772" y="712043"/>
                  </a:lnTo>
                  <a:lnTo>
                    <a:pt x="703510" y="775390"/>
                  </a:lnTo>
                  <a:lnTo>
                    <a:pt x="637854" y="775588"/>
                  </a:lnTo>
                  <a:lnTo>
                    <a:pt x="575897" y="773529"/>
                  </a:lnTo>
                  <a:lnTo>
                    <a:pt x="517566" y="769339"/>
                  </a:lnTo>
                  <a:lnTo>
                    <a:pt x="462789" y="763143"/>
                  </a:lnTo>
                  <a:lnTo>
                    <a:pt x="411493" y="755065"/>
                  </a:lnTo>
                  <a:lnTo>
                    <a:pt x="363603" y="745233"/>
                  </a:lnTo>
                  <a:lnTo>
                    <a:pt x="319048" y="733771"/>
                  </a:lnTo>
                  <a:lnTo>
                    <a:pt x="277754" y="720804"/>
                  </a:lnTo>
                  <a:lnTo>
                    <a:pt x="239648" y="706458"/>
                  </a:lnTo>
                  <a:lnTo>
                    <a:pt x="204657" y="690859"/>
                  </a:lnTo>
                  <a:lnTo>
                    <a:pt x="143728" y="656400"/>
                  </a:lnTo>
                  <a:lnTo>
                    <a:pt x="94383" y="618431"/>
                  </a:lnTo>
                  <a:lnTo>
                    <a:pt x="56036" y="577955"/>
                  </a:lnTo>
                  <a:lnTo>
                    <a:pt x="28104" y="535976"/>
                  </a:lnTo>
                  <a:lnTo>
                    <a:pt x="10001" y="493496"/>
                  </a:lnTo>
                  <a:lnTo>
                    <a:pt x="1144" y="451518"/>
                  </a:lnTo>
                  <a:lnTo>
                    <a:pt x="0" y="431031"/>
                  </a:lnTo>
                  <a:lnTo>
                    <a:pt x="947" y="411046"/>
                  </a:lnTo>
                  <a:lnTo>
                    <a:pt x="8827" y="373083"/>
                  </a:lnTo>
                  <a:lnTo>
                    <a:pt x="34511" y="323037"/>
                  </a:lnTo>
                  <a:lnTo>
                    <a:pt x="75078" y="284279"/>
                  </a:lnTo>
                  <a:lnTo>
                    <a:pt x="109417" y="266384"/>
                  </a:lnTo>
                  <a:lnTo>
                    <a:pt x="148910" y="256012"/>
                  </a:lnTo>
                  <a:lnTo>
                    <a:pt x="192972" y="254169"/>
                  </a:lnTo>
                  <a:lnTo>
                    <a:pt x="241019" y="261857"/>
                  </a:lnTo>
                  <a:lnTo>
                    <a:pt x="292465" y="280079"/>
                  </a:lnTo>
                  <a:lnTo>
                    <a:pt x="346728" y="30983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56043" y="3115707"/>
              <a:ext cx="768985" cy="796925"/>
            </a:xfrm>
            <a:custGeom>
              <a:avLst/>
              <a:gdLst/>
              <a:ahLst/>
              <a:cxnLst/>
              <a:rect l="l" t="t" r="r" b="b"/>
              <a:pathLst>
                <a:path w="768985" h="796925">
                  <a:moveTo>
                    <a:pt x="407373" y="288388"/>
                  </a:moveTo>
                  <a:lnTo>
                    <a:pt x="457309" y="251831"/>
                  </a:lnTo>
                  <a:lnTo>
                    <a:pt x="505952" y="227080"/>
                  </a:lnTo>
                  <a:lnTo>
                    <a:pt x="552593" y="213215"/>
                  </a:lnTo>
                  <a:lnTo>
                    <a:pt x="596521" y="209318"/>
                  </a:lnTo>
                  <a:lnTo>
                    <a:pt x="637027" y="214470"/>
                  </a:lnTo>
                  <a:lnTo>
                    <a:pt x="673401" y="227753"/>
                  </a:lnTo>
                  <a:lnTo>
                    <a:pt x="718660" y="260912"/>
                  </a:lnTo>
                  <a:lnTo>
                    <a:pt x="750629" y="307197"/>
                  </a:lnTo>
                  <a:lnTo>
                    <a:pt x="763374" y="343814"/>
                  </a:lnTo>
                  <a:lnTo>
                    <a:pt x="768438" y="383968"/>
                  </a:lnTo>
                  <a:lnTo>
                    <a:pt x="767867" y="405085"/>
                  </a:lnTo>
                  <a:lnTo>
                    <a:pt x="760077" y="448822"/>
                  </a:lnTo>
                  <a:lnTo>
                    <a:pt x="742830" y="493799"/>
                  </a:lnTo>
                  <a:lnTo>
                    <a:pt x="715416" y="539098"/>
                  </a:lnTo>
                  <a:lnTo>
                    <a:pt x="677127" y="583799"/>
                  </a:lnTo>
                  <a:lnTo>
                    <a:pt x="627251" y="626984"/>
                  </a:lnTo>
                  <a:lnTo>
                    <a:pt x="565078" y="667734"/>
                  </a:lnTo>
                  <a:lnTo>
                    <a:pt x="529159" y="686909"/>
                  </a:lnTo>
                  <a:lnTo>
                    <a:pt x="489900" y="705131"/>
                  </a:lnTo>
                  <a:lnTo>
                    <a:pt x="447212" y="722285"/>
                  </a:lnTo>
                  <a:lnTo>
                    <a:pt x="401005" y="738256"/>
                  </a:lnTo>
                  <a:lnTo>
                    <a:pt x="351193" y="752929"/>
                  </a:lnTo>
                  <a:lnTo>
                    <a:pt x="297685" y="766190"/>
                  </a:lnTo>
                  <a:lnTo>
                    <a:pt x="240393" y="777923"/>
                  </a:lnTo>
                  <a:lnTo>
                    <a:pt x="179229" y="788014"/>
                  </a:lnTo>
                  <a:lnTo>
                    <a:pt x="114103" y="796348"/>
                  </a:lnTo>
                  <a:lnTo>
                    <a:pt x="88757" y="735780"/>
                  </a:lnTo>
                  <a:lnTo>
                    <a:pt x="66915" y="677765"/>
                  </a:lnTo>
                  <a:lnTo>
                    <a:pt x="48430" y="622282"/>
                  </a:lnTo>
                  <a:lnTo>
                    <a:pt x="33160" y="569313"/>
                  </a:lnTo>
                  <a:lnTo>
                    <a:pt x="20962" y="518838"/>
                  </a:lnTo>
                  <a:lnTo>
                    <a:pt x="11690" y="470837"/>
                  </a:lnTo>
                  <a:lnTo>
                    <a:pt x="5202" y="425291"/>
                  </a:lnTo>
                  <a:lnTo>
                    <a:pt x="1353" y="382180"/>
                  </a:lnTo>
                  <a:lnTo>
                    <a:pt x="0" y="341486"/>
                  </a:lnTo>
                  <a:lnTo>
                    <a:pt x="998" y="303188"/>
                  </a:lnTo>
                  <a:lnTo>
                    <a:pt x="9475" y="233706"/>
                  </a:lnTo>
                  <a:lnTo>
                    <a:pt x="25633" y="173577"/>
                  </a:lnTo>
                  <a:lnTo>
                    <a:pt x="48323" y="122646"/>
                  </a:lnTo>
                  <a:lnTo>
                    <a:pt x="76392" y="80758"/>
                  </a:lnTo>
                  <a:lnTo>
                    <a:pt x="108691" y="47757"/>
                  </a:lnTo>
                  <a:lnTo>
                    <a:pt x="144069" y="23489"/>
                  </a:lnTo>
                  <a:lnTo>
                    <a:pt x="181375" y="7797"/>
                  </a:lnTo>
                  <a:lnTo>
                    <a:pt x="219459" y="526"/>
                  </a:lnTo>
                  <a:lnTo>
                    <a:pt x="238433" y="0"/>
                  </a:lnTo>
                  <a:lnTo>
                    <a:pt x="257170" y="1520"/>
                  </a:lnTo>
                  <a:lnTo>
                    <a:pt x="310522" y="18170"/>
                  </a:lnTo>
                  <a:lnTo>
                    <a:pt x="356562" y="52544"/>
                  </a:lnTo>
                  <a:lnTo>
                    <a:pt x="381277" y="85047"/>
                  </a:lnTo>
                  <a:lnTo>
                    <a:pt x="399866" y="125038"/>
                  </a:lnTo>
                  <a:lnTo>
                    <a:pt x="411179" y="172362"/>
                  </a:lnTo>
                  <a:lnTo>
                    <a:pt x="414065" y="226864"/>
                  </a:lnTo>
                  <a:lnTo>
                    <a:pt x="407373" y="2883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2267" y="2372928"/>
              <a:ext cx="788035" cy="772160"/>
            </a:xfrm>
            <a:custGeom>
              <a:avLst/>
              <a:gdLst/>
              <a:ahLst/>
              <a:cxnLst/>
              <a:rect l="l" t="t" r="r" b="b"/>
              <a:pathLst>
                <a:path w="788035" h="772160">
                  <a:moveTo>
                    <a:pt x="612803" y="0"/>
                  </a:moveTo>
                  <a:lnTo>
                    <a:pt x="555744" y="6747"/>
                  </a:lnTo>
                  <a:lnTo>
                    <a:pt x="518089" y="22538"/>
                  </a:lnTo>
                  <a:lnTo>
                    <a:pt x="481995" y="47877"/>
                  </a:lnTo>
                  <a:lnTo>
                    <a:pt x="448535" y="83205"/>
                  </a:lnTo>
                  <a:lnTo>
                    <a:pt x="418785" y="128961"/>
                  </a:lnTo>
                  <a:lnTo>
                    <a:pt x="393818" y="185588"/>
                  </a:lnTo>
                  <a:lnTo>
                    <a:pt x="381999" y="155888"/>
                  </a:lnTo>
                  <a:lnTo>
                    <a:pt x="354506" y="104752"/>
                  </a:lnTo>
                  <a:lnTo>
                    <a:pt x="322767" y="64265"/>
                  </a:lnTo>
                  <a:lnTo>
                    <a:pt x="287856" y="33987"/>
                  </a:lnTo>
                  <a:lnTo>
                    <a:pt x="250847" y="13477"/>
                  </a:lnTo>
                  <a:lnTo>
                    <a:pt x="212815" y="2295"/>
                  </a:lnTo>
                  <a:lnTo>
                    <a:pt x="174833" y="0"/>
                  </a:lnTo>
                  <a:lnTo>
                    <a:pt x="156196" y="2047"/>
                  </a:lnTo>
                  <a:lnTo>
                    <a:pt x="103317" y="20307"/>
                  </a:lnTo>
                  <a:lnTo>
                    <a:pt x="71931" y="42029"/>
                  </a:lnTo>
                  <a:lnTo>
                    <a:pt x="44893" y="70875"/>
                  </a:lnTo>
                  <a:lnTo>
                    <a:pt x="23276" y="106404"/>
                  </a:lnTo>
                  <a:lnTo>
                    <a:pt x="8154" y="148176"/>
                  </a:lnTo>
                  <a:lnTo>
                    <a:pt x="601" y="195751"/>
                  </a:lnTo>
                  <a:lnTo>
                    <a:pt x="0" y="221576"/>
                  </a:lnTo>
                  <a:lnTo>
                    <a:pt x="1693" y="248687"/>
                  </a:lnTo>
                  <a:lnTo>
                    <a:pt x="12502" y="306544"/>
                  </a:lnTo>
                  <a:lnTo>
                    <a:pt x="34103" y="368881"/>
                  </a:lnTo>
                  <a:lnTo>
                    <a:pt x="67571" y="435257"/>
                  </a:lnTo>
                  <a:lnTo>
                    <a:pt x="89090" y="469823"/>
                  </a:lnTo>
                  <a:lnTo>
                    <a:pt x="113978" y="505233"/>
                  </a:lnTo>
                  <a:lnTo>
                    <a:pt x="142370" y="541432"/>
                  </a:lnTo>
                  <a:lnTo>
                    <a:pt x="174400" y="578366"/>
                  </a:lnTo>
                  <a:lnTo>
                    <a:pt x="210202" y="615979"/>
                  </a:lnTo>
                  <a:lnTo>
                    <a:pt x="249911" y="654217"/>
                  </a:lnTo>
                  <a:lnTo>
                    <a:pt x="293660" y="693024"/>
                  </a:lnTo>
                  <a:lnTo>
                    <a:pt x="341584" y="732345"/>
                  </a:lnTo>
                  <a:lnTo>
                    <a:pt x="393818" y="772125"/>
                  </a:lnTo>
                  <a:lnTo>
                    <a:pt x="446051" y="732345"/>
                  </a:lnTo>
                  <a:lnTo>
                    <a:pt x="493975" y="693024"/>
                  </a:lnTo>
                  <a:lnTo>
                    <a:pt x="537725" y="654217"/>
                  </a:lnTo>
                  <a:lnTo>
                    <a:pt x="577433" y="615979"/>
                  </a:lnTo>
                  <a:lnTo>
                    <a:pt x="613235" y="578366"/>
                  </a:lnTo>
                  <a:lnTo>
                    <a:pt x="645265" y="541432"/>
                  </a:lnTo>
                  <a:lnTo>
                    <a:pt x="673657" y="505233"/>
                  </a:lnTo>
                  <a:lnTo>
                    <a:pt x="698546" y="469823"/>
                  </a:lnTo>
                  <a:lnTo>
                    <a:pt x="720065" y="435257"/>
                  </a:lnTo>
                  <a:lnTo>
                    <a:pt x="738349" y="401591"/>
                  </a:lnTo>
                  <a:lnTo>
                    <a:pt x="765749" y="337180"/>
                  </a:lnTo>
                  <a:lnTo>
                    <a:pt x="781820" y="277028"/>
                  </a:lnTo>
                  <a:lnTo>
                    <a:pt x="787636" y="221576"/>
                  </a:lnTo>
                  <a:lnTo>
                    <a:pt x="787034" y="195751"/>
                  </a:lnTo>
                  <a:lnTo>
                    <a:pt x="779482" y="148176"/>
                  </a:lnTo>
                  <a:lnTo>
                    <a:pt x="764360" y="106404"/>
                  </a:lnTo>
                  <a:lnTo>
                    <a:pt x="742743" y="70875"/>
                  </a:lnTo>
                  <a:lnTo>
                    <a:pt x="715704" y="42029"/>
                  </a:lnTo>
                  <a:lnTo>
                    <a:pt x="684319" y="20307"/>
                  </a:lnTo>
                  <a:lnTo>
                    <a:pt x="631439" y="2047"/>
                  </a:lnTo>
                  <a:lnTo>
                    <a:pt x="6128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2261" y="2372924"/>
              <a:ext cx="788035" cy="772160"/>
            </a:xfrm>
            <a:custGeom>
              <a:avLst/>
              <a:gdLst/>
              <a:ahLst/>
              <a:cxnLst/>
              <a:rect l="l" t="t" r="r" b="b"/>
              <a:pathLst>
                <a:path w="788035" h="772160">
                  <a:moveTo>
                    <a:pt x="393818" y="185589"/>
                  </a:moveTo>
                  <a:lnTo>
                    <a:pt x="418785" y="128962"/>
                  </a:lnTo>
                  <a:lnTo>
                    <a:pt x="448536" y="83205"/>
                  </a:lnTo>
                  <a:lnTo>
                    <a:pt x="481995" y="47877"/>
                  </a:lnTo>
                  <a:lnTo>
                    <a:pt x="518090" y="22538"/>
                  </a:lnTo>
                  <a:lnTo>
                    <a:pt x="555745" y="6747"/>
                  </a:lnTo>
                  <a:lnTo>
                    <a:pt x="593887" y="64"/>
                  </a:lnTo>
                  <a:lnTo>
                    <a:pt x="649662" y="6151"/>
                  </a:lnTo>
                  <a:lnTo>
                    <a:pt x="700490" y="30250"/>
                  </a:lnTo>
                  <a:lnTo>
                    <a:pt x="729836" y="55589"/>
                  </a:lnTo>
                  <a:lnTo>
                    <a:pt x="754299" y="87832"/>
                  </a:lnTo>
                  <a:lnTo>
                    <a:pt x="772803" y="126538"/>
                  </a:lnTo>
                  <a:lnTo>
                    <a:pt x="784274" y="171267"/>
                  </a:lnTo>
                  <a:lnTo>
                    <a:pt x="787639" y="221578"/>
                  </a:lnTo>
                  <a:lnTo>
                    <a:pt x="785946" y="248688"/>
                  </a:lnTo>
                  <a:lnTo>
                    <a:pt x="775136" y="306546"/>
                  </a:lnTo>
                  <a:lnTo>
                    <a:pt x="753535" y="368883"/>
                  </a:lnTo>
                  <a:lnTo>
                    <a:pt x="720067" y="435260"/>
                  </a:lnTo>
                  <a:lnTo>
                    <a:pt x="698548" y="469826"/>
                  </a:lnTo>
                  <a:lnTo>
                    <a:pt x="673659" y="505236"/>
                  </a:lnTo>
                  <a:lnTo>
                    <a:pt x="645267" y="541436"/>
                  </a:lnTo>
                  <a:lnTo>
                    <a:pt x="613237" y="578370"/>
                  </a:lnTo>
                  <a:lnTo>
                    <a:pt x="577435" y="615984"/>
                  </a:lnTo>
                  <a:lnTo>
                    <a:pt x="537726" y="654222"/>
                  </a:lnTo>
                  <a:lnTo>
                    <a:pt x="493976" y="693029"/>
                  </a:lnTo>
                  <a:lnTo>
                    <a:pt x="446052" y="732350"/>
                  </a:lnTo>
                  <a:lnTo>
                    <a:pt x="393818" y="772130"/>
                  </a:lnTo>
                  <a:lnTo>
                    <a:pt x="341584" y="732350"/>
                  </a:lnTo>
                  <a:lnTo>
                    <a:pt x="293660" y="693029"/>
                  </a:lnTo>
                  <a:lnTo>
                    <a:pt x="249911" y="654222"/>
                  </a:lnTo>
                  <a:lnTo>
                    <a:pt x="210202" y="615984"/>
                  </a:lnTo>
                  <a:lnTo>
                    <a:pt x="174400" y="578370"/>
                  </a:lnTo>
                  <a:lnTo>
                    <a:pt x="142370" y="541436"/>
                  </a:lnTo>
                  <a:lnTo>
                    <a:pt x="113978" y="505236"/>
                  </a:lnTo>
                  <a:lnTo>
                    <a:pt x="89090" y="469826"/>
                  </a:lnTo>
                  <a:lnTo>
                    <a:pt x="67571" y="435260"/>
                  </a:lnTo>
                  <a:lnTo>
                    <a:pt x="49286" y="401594"/>
                  </a:lnTo>
                  <a:lnTo>
                    <a:pt x="21886" y="337182"/>
                  </a:lnTo>
                  <a:lnTo>
                    <a:pt x="5816" y="277029"/>
                  </a:lnTo>
                  <a:lnTo>
                    <a:pt x="0" y="221578"/>
                  </a:lnTo>
                  <a:lnTo>
                    <a:pt x="601" y="195752"/>
                  </a:lnTo>
                  <a:lnTo>
                    <a:pt x="8154" y="148177"/>
                  </a:lnTo>
                  <a:lnTo>
                    <a:pt x="23276" y="106405"/>
                  </a:lnTo>
                  <a:lnTo>
                    <a:pt x="44893" y="70875"/>
                  </a:lnTo>
                  <a:lnTo>
                    <a:pt x="71931" y="42029"/>
                  </a:lnTo>
                  <a:lnTo>
                    <a:pt x="103317" y="20307"/>
                  </a:lnTo>
                  <a:lnTo>
                    <a:pt x="156197" y="2047"/>
                  </a:lnTo>
                  <a:lnTo>
                    <a:pt x="174833" y="0"/>
                  </a:lnTo>
                  <a:lnTo>
                    <a:pt x="193750" y="64"/>
                  </a:lnTo>
                  <a:lnTo>
                    <a:pt x="231892" y="6747"/>
                  </a:lnTo>
                  <a:lnTo>
                    <a:pt x="269547" y="22538"/>
                  </a:lnTo>
                  <a:lnTo>
                    <a:pt x="305641" y="47877"/>
                  </a:lnTo>
                  <a:lnTo>
                    <a:pt x="339100" y="83205"/>
                  </a:lnTo>
                  <a:lnTo>
                    <a:pt x="368851" y="128962"/>
                  </a:lnTo>
                  <a:lnTo>
                    <a:pt x="393818" y="18558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848600" y="2286000"/>
            <a:ext cx="1685925" cy="1551940"/>
            <a:chOff x="7638515" y="2310745"/>
            <a:chExt cx="1685925" cy="1551940"/>
          </a:xfrm>
        </p:grpSpPr>
        <p:sp>
          <p:nvSpPr>
            <p:cNvPr id="11" name="object 11"/>
            <p:cNvSpPr/>
            <p:nvPr/>
          </p:nvSpPr>
          <p:spPr>
            <a:xfrm>
              <a:off x="8554387" y="2401286"/>
              <a:ext cx="763905" cy="775970"/>
            </a:xfrm>
            <a:custGeom>
              <a:avLst/>
              <a:gdLst/>
              <a:ahLst/>
              <a:cxnLst/>
              <a:rect l="l" t="t" r="r" b="b"/>
              <a:pathLst>
                <a:path w="763904" h="775969">
                  <a:moveTo>
                    <a:pt x="267630" y="0"/>
                  </a:moveTo>
                  <a:lnTo>
                    <a:pt x="228924" y="2261"/>
                  </a:lnTo>
                  <a:lnTo>
                    <a:pt x="189895" y="12974"/>
                  </a:lnTo>
                  <a:lnTo>
                    <a:pt x="151664" y="32441"/>
                  </a:lnTo>
                  <a:lnTo>
                    <a:pt x="115351" y="60966"/>
                  </a:lnTo>
                  <a:lnTo>
                    <a:pt x="82077" y="98852"/>
                  </a:lnTo>
                  <a:lnTo>
                    <a:pt x="52963" y="146403"/>
                  </a:lnTo>
                  <a:lnTo>
                    <a:pt x="29129" y="203924"/>
                  </a:lnTo>
                  <a:lnTo>
                    <a:pt x="11696" y="271716"/>
                  </a:lnTo>
                  <a:lnTo>
                    <a:pt x="5730" y="309559"/>
                  </a:lnTo>
                  <a:lnTo>
                    <a:pt x="1784" y="350085"/>
                  </a:lnTo>
                  <a:lnTo>
                    <a:pt x="0" y="393330"/>
                  </a:lnTo>
                  <a:lnTo>
                    <a:pt x="515" y="439333"/>
                  </a:lnTo>
                  <a:lnTo>
                    <a:pt x="3472" y="488131"/>
                  </a:lnTo>
                  <a:lnTo>
                    <a:pt x="9009" y="539764"/>
                  </a:lnTo>
                  <a:lnTo>
                    <a:pt x="17267" y="594268"/>
                  </a:lnTo>
                  <a:lnTo>
                    <a:pt x="28386" y="651682"/>
                  </a:lnTo>
                  <a:lnTo>
                    <a:pt x="42506" y="712043"/>
                  </a:lnTo>
                  <a:lnTo>
                    <a:pt x="59768" y="775390"/>
                  </a:lnTo>
                  <a:lnTo>
                    <a:pt x="125424" y="775588"/>
                  </a:lnTo>
                  <a:lnTo>
                    <a:pt x="187381" y="773529"/>
                  </a:lnTo>
                  <a:lnTo>
                    <a:pt x="245711" y="769338"/>
                  </a:lnTo>
                  <a:lnTo>
                    <a:pt x="300488" y="763142"/>
                  </a:lnTo>
                  <a:lnTo>
                    <a:pt x="351785" y="755065"/>
                  </a:lnTo>
                  <a:lnTo>
                    <a:pt x="399674" y="745233"/>
                  </a:lnTo>
                  <a:lnTo>
                    <a:pt x="444229" y="733770"/>
                  </a:lnTo>
                  <a:lnTo>
                    <a:pt x="485523" y="720804"/>
                  </a:lnTo>
                  <a:lnTo>
                    <a:pt x="523629" y="706458"/>
                  </a:lnTo>
                  <a:lnTo>
                    <a:pt x="558620" y="690858"/>
                  </a:lnTo>
                  <a:lnTo>
                    <a:pt x="619549" y="656400"/>
                  </a:lnTo>
                  <a:lnTo>
                    <a:pt x="668894" y="618431"/>
                  </a:lnTo>
                  <a:lnTo>
                    <a:pt x="707241" y="577956"/>
                  </a:lnTo>
                  <a:lnTo>
                    <a:pt x="735173" y="535976"/>
                  </a:lnTo>
                  <a:lnTo>
                    <a:pt x="753276" y="493497"/>
                  </a:lnTo>
                  <a:lnTo>
                    <a:pt x="762133" y="451519"/>
                  </a:lnTo>
                  <a:lnTo>
                    <a:pt x="763278" y="431032"/>
                  </a:lnTo>
                  <a:lnTo>
                    <a:pt x="762330" y="411047"/>
                  </a:lnTo>
                  <a:lnTo>
                    <a:pt x="754450" y="373084"/>
                  </a:lnTo>
                  <a:lnTo>
                    <a:pt x="728767" y="323038"/>
                  </a:lnTo>
                  <a:lnTo>
                    <a:pt x="688199" y="284280"/>
                  </a:lnTo>
                  <a:lnTo>
                    <a:pt x="653860" y="266384"/>
                  </a:lnTo>
                  <a:lnTo>
                    <a:pt x="614367" y="256012"/>
                  </a:lnTo>
                  <a:lnTo>
                    <a:pt x="570305" y="254168"/>
                  </a:lnTo>
                  <a:lnTo>
                    <a:pt x="522258" y="261855"/>
                  </a:lnTo>
                  <a:lnTo>
                    <a:pt x="470811" y="280075"/>
                  </a:lnTo>
                  <a:lnTo>
                    <a:pt x="416549" y="309833"/>
                  </a:lnTo>
                  <a:lnTo>
                    <a:pt x="425234" y="279071"/>
                  </a:lnTo>
                  <a:lnTo>
                    <a:pt x="431178" y="249700"/>
                  </a:lnTo>
                  <a:lnTo>
                    <a:pt x="434519" y="221759"/>
                  </a:lnTo>
                  <a:lnTo>
                    <a:pt x="435398" y="195286"/>
                  </a:lnTo>
                  <a:lnTo>
                    <a:pt x="433955" y="170317"/>
                  </a:lnTo>
                  <a:lnTo>
                    <a:pt x="424664" y="125050"/>
                  </a:lnTo>
                  <a:lnTo>
                    <a:pt x="407765" y="86259"/>
                  </a:lnTo>
                  <a:lnTo>
                    <a:pt x="384380" y="54250"/>
                  </a:lnTo>
                  <a:lnTo>
                    <a:pt x="339591" y="19614"/>
                  </a:lnTo>
                  <a:lnTo>
                    <a:pt x="286512" y="1943"/>
                  </a:lnTo>
                  <a:lnTo>
                    <a:pt x="26763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54388" y="2401287"/>
              <a:ext cx="763905" cy="775970"/>
            </a:xfrm>
            <a:custGeom>
              <a:avLst/>
              <a:gdLst/>
              <a:ahLst/>
              <a:cxnLst/>
              <a:rect l="l" t="t" r="r" b="b"/>
              <a:pathLst>
                <a:path w="763904" h="775969">
                  <a:moveTo>
                    <a:pt x="416551" y="309838"/>
                  </a:moveTo>
                  <a:lnTo>
                    <a:pt x="431179" y="249705"/>
                  </a:lnTo>
                  <a:lnTo>
                    <a:pt x="435399" y="195290"/>
                  </a:lnTo>
                  <a:lnTo>
                    <a:pt x="430331" y="146896"/>
                  </a:lnTo>
                  <a:lnTo>
                    <a:pt x="417095" y="104829"/>
                  </a:lnTo>
                  <a:lnTo>
                    <a:pt x="396812" y="69390"/>
                  </a:lnTo>
                  <a:lnTo>
                    <a:pt x="370604" y="40884"/>
                  </a:lnTo>
                  <a:lnTo>
                    <a:pt x="322632" y="11789"/>
                  </a:lnTo>
                  <a:lnTo>
                    <a:pt x="267629" y="0"/>
                  </a:lnTo>
                  <a:lnTo>
                    <a:pt x="248386" y="93"/>
                  </a:lnTo>
                  <a:lnTo>
                    <a:pt x="209379" y="6541"/>
                  </a:lnTo>
                  <a:lnTo>
                    <a:pt x="170608" y="21593"/>
                  </a:lnTo>
                  <a:lnTo>
                    <a:pt x="133196" y="45550"/>
                  </a:lnTo>
                  <a:lnTo>
                    <a:pt x="98263" y="78717"/>
                  </a:lnTo>
                  <a:lnTo>
                    <a:pt x="66929" y="121398"/>
                  </a:lnTo>
                  <a:lnTo>
                    <a:pt x="40315" y="173896"/>
                  </a:lnTo>
                  <a:lnTo>
                    <a:pt x="19542" y="236514"/>
                  </a:lnTo>
                  <a:lnTo>
                    <a:pt x="5730" y="309557"/>
                  </a:lnTo>
                  <a:lnTo>
                    <a:pt x="1784" y="350082"/>
                  </a:lnTo>
                  <a:lnTo>
                    <a:pt x="0" y="393328"/>
                  </a:lnTo>
                  <a:lnTo>
                    <a:pt x="515" y="439331"/>
                  </a:lnTo>
                  <a:lnTo>
                    <a:pt x="3472" y="488130"/>
                  </a:lnTo>
                  <a:lnTo>
                    <a:pt x="9009" y="539762"/>
                  </a:lnTo>
                  <a:lnTo>
                    <a:pt x="17268" y="594267"/>
                  </a:lnTo>
                  <a:lnTo>
                    <a:pt x="28387" y="651681"/>
                  </a:lnTo>
                  <a:lnTo>
                    <a:pt x="42507" y="712043"/>
                  </a:lnTo>
                  <a:lnTo>
                    <a:pt x="59769" y="775390"/>
                  </a:lnTo>
                  <a:lnTo>
                    <a:pt x="125425" y="775588"/>
                  </a:lnTo>
                  <a:lnTo>
                    <a:pt x="187382" y="773529"/>
                  </a:lnTo>
                  <a:lnTo>
                    <a:pt x="245713" y="769339"/>
                  </a:lnTo>
                  <a:lnTo>
                    <a:pt x="300490" y="763143"/>
                  </a:lnTo>
                  <a:lnTo>
                    <a:pt x="351786" y="755065"/>
                  </a:lnTo>
                  <a:lnTo>
                    <a:pt x="399676" y="745233"/>
                  </a:lnTo>
                  <a:lnTo>
                    <a:pt x="444231" y="733771"/>
                  </a:lnTo>
                  <a:lnTo>
                    <a:pt x="485525" y="720804"/>
                  </a:lnTo>
                  <a:lnTo>
                    <a:pt x="523631" y="706458"/>
                  </a:lnTo>
                  <a:lnTo>
                    <a:pt x="558622" y="690859"/>
                  </a:lnTo>
                  <a:lnTo>
                    <a:pt x="619551" y="656400"/>
                  </a:lnTo>
                  <a:lnTo>
                    <a:pt x="668896" y="618431"/>
                  </a:lnTo>
                  <a:lnTo>
                    <a:pt x="707243" y="577955"/>
                  </a:lnTo>
                  <a:lnTo>
                    <a:pt x="735175" y="535976"/>
                  </a:lnTo>
                  <a:lnTo>
                    <a:pt x="753278" y="493496"/>
                  </a:lnTo>
                  <a:lnTo>
                    <a:pt x="762135" y="451518"/>
                  </a:lnTo>
                  <a:lnTo>
                    <a:pt x="763279" y="431031"/>
                  </a:lnTo>
                  <a:lnTo>
                    <a:pt x="762332" y="411046"/>
                  </a:lnTo>
                  <a:lnTo>
                    <a:pt x="754452" y="373083"/>
                  </a:lnTo>
                  <a:lnTo>
                    <a:pt x="728768" y="323037"/>
                  </a:lnTo>
                  <a:lnTo>
                    <a:pt x="688201" y="284279"/>
                  </a:lnTo>
                  <a:lnTo>
                    <a:pt x="653862" y="266384"/>
                  </a:lnTo>
                  <a:lnTo>
                    <a:pt x="614369" y="256012"/>
                  </a:lnTo>
                  <a:lnTo>
                    <a:pt x="570307" y="254169"/>
                  </a:lnTo>
                  <a:lnTo>
                    <a:pt x="522260" y="261857"/>
                  </a:lnTo>
                  <a:lnTo>
                    <a:pt x="470813" y="280079"/>
                  </a:lnTo>
                  <a:lnTo>
                    <a:pt x="416551" y="30983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50284" y="3059878"/>
              <a:ext cx="768985" cy="796925"/>
            </a:xfrm>
            <a:custGeom>
              <a:avLst/>
              <a:gdLst/>
              <a:ahLst/>
              <a:cxnLst/>
              <a:rect l="l" t="t" r="r" b="b"/>
              <a:pathLst>
                <a:path w="768984" h="796925">
                  <a:moveTo>
                    <a:pt x="361064" y="288388"/>
                  </a:moveTo>
                  <a:lnTo>
                    <a:pt x="311128" y="251831"/>
                  </a:lnTo>
                  <a:lnTo>
                    <a:pt x="262485" y="227080"/>
                  </a:lnTo>
                  <a:lnTo>
                    <a:pt x="215844" y="213215"/>
                  </a:lnTo>
                  <a:lnTo>
                    <a:pt x="171916" y="209318"/>
                  </a:lnTo>
                  <a:lnTo>
                    <a:pt x="131410" y="214470"/>
                  </a:lnTo>
                  <a:lnTo>
                    <a:pt x="95036" y="227753"/>
                  </a:lnTo>
                  <a:lnTo>
                    <a:pt x="49777" y="260912"/>
                  </a:lnTo>
                  <a:lnTo>
                    <a:pt x="17808" y="307197"/>
                  </a:lnTo>
                  <a:lnTo>
                    <a:pt x="5063" y="343814"/>
                  </a:lnTo>
                  <a:lnTo>
                    <a:pt x="0" y="383968"/>
                  </a:lnTo>
                  <a:lnTo>
                    <a:pt x="570" y="405085"/>
                  </a:lnTo>
                  <a:lnTo>
                    <a:pt x="8360" y="448822"/>
                  </a:lnTo>
                  <a:lnTo>
                    <a:pt x="25607" y="493799"/>
                  </a:lnTo>
                  <a:lnTo>
                    <a:pt x="53021" y="539098"/>
                  </a:lnTo>
                  <a:lnTo>
                    <a:pt x="91310" y="583799"/>
                  </a:lnTo>
                  <a:lnTo>
                    <a:pt x="141186" y="626984"/>
                  </a:lnTo>
                  <a:lnTo>
                    <a:pt x="203359" y="667734"/>
                  </a:lnTo>
                  <a:lnTo>
                    <a:pt x="239278" y="686909"/>
                  </a:lnTo>
                  <a:lnTo>
                    <a:pt x="278537" y="705131"/>
                  </a:lnTo>
                  <a:lnTo>
                    <a:pt x="321226" y="722285"/>
                  </a:lnTo>
                  <a:lnTo>
                    <a:pt x="367432" y="738256"/>
                  </a:lnTo>
                  <a:lnTo>
                    <a:pt x="417244" y="752929"/>
                  </a:lnTo>
                  <a:lnTo>
                    <a:pt x="470752" y="766190"/>
                  </a:lnTo>
                  <a:lnTo>
                    <a:pt x="528044" y="777923"/>
                  </a:lnTo>
                  <a:lnTo>
                    <a:pt x="589208" y="788014"/>
                  </a:lnTo>
                  <a:lnTo>
                    <a:pt x="654334" y="796348"/>
                  </a:lnTo>
                  <a:lnTo>
                    <a:pt x="679680" y="735780"/>
                  </a:lnTo>
                  <a:lnTo>
                    <a:pt x="701523" y="677765"/>
                  </a:lnTo>
                  <a:lnTo>
                    <a:pt x="720007" y="622282"/>
                  </a:lnTo>
                  <a:lnTo>
                    <a:pt x="735277" y="569313"/>
                  </a:lnTo>
                  <a:lnTo>
                    <a:pt x="747475" y="518838"/>
                  </a:lnTo>
                  <a:lnTo>
                    <a:pt x="756747" y="470837"/>
                  </a:lnTo>
                  <a:lnTo>
                    <a:pt x="763235" y="425291"/>
                  </a:lnTo>
                  <a:lnTo>
                    <a:pt x="767084" y="382180"/>
                  </a:lnTo>
                  <a:lnTo>
                    <a:pt x="768438" y="341486"/>
                  </a:lnTo>
                  <a:lnTo>
                    <a:pt x="767439" y="303188"/>
                  </a:lnTo>
                  <a:lnTo>
                    <a:pt x="758962" y="233706"/>
                  </a:lnTo>
                  <a:lnTo>
                    <a:pt x="742804" y="173577"/>
                  </a:lnTo>
                  <a:lnTo>
                    <a:pt x="720114" y="122646"/>
                  </a:lnTo>
                  <a:lnTo>
                    <a:pt x="692045" y="80758"/>
                  </a:lnTo>
                  <a:lnTo>
                    <a:pt x="659746" y="47757"/>
                  </a:lnTo>
                  <a:lnTo>
                    <a:pt x="624368" y="23489"/>
                  </a:lnTo>
                  <a:lnTo>
                    <a:pt x="587062" y="7797"/>
                  </a:lnTo>
                  <a:lnTo>
                    <a:pt x="548978" y="526"/>
                  </a:lnTo>
                  <a:lnTo>
                    <a:pt x="530004" y="0"/>
                  </a:lnTo>
                  <a:lnTo>
                    <a:pt x="511267" y="1520"/>
                  </a:lnTo>
                  <a:lnTo>
                    <a:pt x="457915" y="18170"/>
                  </a:lnTo>
                  <a:lnTo>
                    <a:pt x="411875" y="52544"/>
                  </a:lnTo>
                  <a:lnTo>
                    <a:pt x="387160" y="85047"/>
                  </a:lnTo>
                  <a:lnTo>
                    <a:pt x="368571" y="125038"/>
                  </a:lnTo>
                  <a:lnTo>
                    <a:pt x="357258" y="172362"/>
                  </a:lnTo>
                  <a:lnTo>
                    <a:pt x="354372" y="226864"/>
                  </a:lnTo>
                  <a:lnTo>
                    <a:pt x="361064" y="2883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44862" y="2317098"/>
              <a:ext cx="788035" cy="772160"/>
            </a:xfrm>
            <a:custGeom>
              <a:avLst/>
              <a:gdLst/>
              <a:ahLst/>
              <a:cxnLst/>
              <a:rect l="l" t="t" r="r" b="b"/>
              <a:pathLst>
                <a:path w="788034" h="772160">
                  <a:moveTo>
                    <a:pt x="612803" y="0"/>
                  </a:moveTo>
                  <a:lnTo>
                    <a:pt x="555744" y="6747"/>
                  </a:lnTo>
                  <a:lnTo>
                    <a:pt x="518089" y="22538"/>
                  </a:lnTo>
                  <a:lnTo>
                    <a:pt x="481995" y="47877"/>
                  </a:lnTo>
                  <a:lnTo>
                    <a:pt x="448535" y="83205"/>
                  </a:lnTo>
                  <a:lnTo>
                    <a:pt x="418785" y="128961"/>
                  </a:lnTo>
                  <a:lnTo>
                    <a:pt x="393818" y="185588"/>
                  </a:lnTo>
                  <a:lnTo>
                    <a:pt x="381999" y="155888"/>
                  </a:lnTo>
                  <a:lnTo>
                    <a:pt x="354506" y="104752"/>
                  </a:lnTo>
                  <a:lnTo>
                    <a:pt x="322767" y="64265"/>
                  </a:lnTo>
                  <a:lnTo>
                    <a:pt x="287856" y="33987"/>
                  </a:lnTo>
                  <a:lnTo>
                    <a:pt x="250847" y="13477"/>
                  </a:lnTo>
                  <a:lnTo>
                    <a:pt x="212815" y="2295"/>
                  </a:lnTo>
                  <a:lnTo>
                    <a:pt x="174833" y="0"/>
                  </a:lnTo>
                  <a:lnTo>
                    <a:pt x="156196" y="2047"/>
                  </a:lnTo>
                  <a:lnTo>
                    <a:pt x="103317" y="20307"/>
                  </a:lnTo>
                  <a:lnTo>
                    <a:pt x="71931" y="42029"/>
                  </a:lnTo>
                  <a:lnTo>
                    <a:pt x="44893" y="70875"/>
                  </a:lnTo>
                  <a:lnTo>
                    <a:pt x="23276" y="106404"/>
                  </a:lnTo>
                  <a:lnTo>
                    <a:pt x="8154" y="148176"/>
                  </a:lnTo>
                  <a:lnTo>
                    <a:pt x="601" y="195751"/>
                  </a:lnTo>
                  <a:lnTo>
                    <a:pt x="0" y="221576"/>
                  </a:lnTo>
                  <a:lnTo>
                    <a:pt x="1693" y="248687"/>
                  </a:lnTo>
                  <a:lnTo>
                    <a:pt x="12502" y="306544"/>
                  </a:lnTo>
                  <a:lnTo>
                    <a:pt x="34103" y="368881"/>
                  </a:lnTo>
                  <a:lnTo>
                    <a:pt x="67571" y="435257"/>
                  </a:lnTo>
                  <a:lnTo>
                    <a:pt x="89090" y="469823"/>
                  </a:lnTo>
                  <a:lnTo>
                    <a:pt x="113978" y="505233"/>
                  </a:lnTo>
                  <a:lnTo>
                    <a:pt x="142370" y="541432"/>
                  </a:lnTo>
                  <a:lnTo>
                    <a:pt x="174400" y="578366"/>
                  </a:lnTo>
                  <a:lnTo>
                    <a:pt x="210202" y="615979"/>
                  </a:lnTo>
                  <a:lnTo>
                    <a:pt x="249911" y="654217"/>
                  </a:lnTo>
                  <a:lnTo>
                    <a:pt x="293660" y="693024"/>
                  </a:lnTo>
                  <a:lnTo>
                    <a:pt x="341584" y="732345"/>
                  </a:lnTo>
                  <a:lnTo>
                    <a:pt x="393818" y="772125"/>
                  </a:lnTo>
                  <a:lnTo>
                    <a:pt x="446051" y="732345"/>
                  </a:lnTo>
                  <a:lnTo>
                    <a:pt x="493975" y="693024"/>
                  </a:lnTo>
                  <a:lnTo>
                    <a:pt x="537725" y="654217"/>
                  </a:lnTo>
                  <a:lnTo>
                    <a:pt x="577433" y="615979"/>
                  </a:lnTo>
                  <a:lnTo>
                    <a:pt x="613235" y="578366"/>
                  </a:lnTo>
                  <a:lnTo>
                    <a:pt x="645265" y="541432"/>
                  </a:lnTo>
                  <a:lnTo>
                    <a:pt x="673657" y="505233"/>
                  </a:lnTo>
                  <a:lnTo>
                    <a:pt x="698546" y="469823"/>
                  </a:lnTo>
                  <a:lnTo>
                    <a:pt x="720065" y="435257"/>
                  </a:lnTo>
                  <a:lnTo>
                    <a:pt x="738349" y="401591"/>
                  </a:lnTo>
                  <a:lnTo>
                    <a:pt x="765749" y="337180"/>
                  </a:lnTo>
                  <a:lnTo>
                    <a:pt x="781820" y="277028"/>
                  </a:lnTo>
                  <a:lnTo>
                    <a:pt x="787636" y="221576"/>
                  </a:lnTo>
                  <a:lnTo>
                    <a:pt x="787034" y="195751"/>
                  </a:lnTo>
                  <a:lnTo>
                    <a:pt x="779482" y="148176"/>
                  </a:lnTo>
                  <a:lnTo>
                    <a:pt x="764360" y="106404"/>
                  </a:lnTo>
                  <a:lnTo>
                    <a:pt x="742743" y="70875"/>
                  </a:lnTo>
                  <a:lnTo>
                    <a:pt x="715704" y="42029"/>
                  </a:lnTo>
                  <a:lnTo>
                    <a:pt x="684319" y="20307"/>
                  </a:lnTo>
                  <a:lnTo>
                    <a:pt x="631439" y="2047"/>
                  </a:lnTo>
                  <a:lnTo>
                    <a:pt x="6128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44865" y="2317095"/>
              <a:ext cx="788035" cy="772160"/>
            </a:xfrm>
            <a:custGeom>
              <a:avLst/>
              <a:gdLst/>
              <a:ahLst/>
              <a:cxnLst/>
              <a:rect l="l" t="t" r="r" b="b"/>
              <a:pathLst>
                <a:path w="788034" h="772160">
                  <a:moveTo>
                    <a:pt x="393821" y="185589"/>
                  </a:moveTo>
                  <a:lnTo>
                    <a:pt x="368853" y="128962"/>
                  </a:lnTo>
                  <a:lnTo>
                    <a:pt x="339103" y="83205"/>
                  </a:lnTo>
                  <a:lnTo>
                    <a:pt x="305643" y="47877"/>
                  </a:lnTo>
                  <a:lnTo>
                    <a:pt x="269549" y="22538"/>
                  </a:lnTo>
                  <a:lnTo>
                    <a:pt x="231894" y="6747"/>
                  </a:lnTo>
                  <a:lnTo>
                    <a:pt x="193752" y="64"/>
                  </a:lnTo>
                  <a:lnTo>
                    <a:pt x="137977" y="6151"/>
                  </a:lnTo>
                  <a:lnTo>
                    <a:pt x="87149" y="30250"/>
                  </a:lnTo>
                  <a:lnTo>
                    <a:pt x="57802" y="55589"/>
                  </a:lnTo>
                  <a:lnTo>
                    <a:pt x="33340" y="87832"/>
                  </a:lnTo>
                  <a:lnTo>
                    <a:pt x="14836" y="126538"/>
                  </a:lnTo>
                  <a:lnTo>
                    <a:pt x="3364" y="171267"/>
                  </a:lnTo>
                  <a:lnTo>
                    <a:pt x="0" y="221578"/>
                  </a:lnTo>
                  <a:lnTo>
                    <a:pt x="1693" y="248688"/>
                  </a:lnTo>
                  <a:lnTo>
                    <a:pt x="12502" y="306546"/>
                  </a:lnTo>
                  <a:lnTo>
                    <a:pt x="34103" y="368883"/>
                  </a:lnTo>
                  <a:lnTo>
                    <a:pt x="67571" y="435260"/>
                  </a:lnTo>
                  <a:lnTo>
                    <a:pt x="89090" y="469826"/>
                  </a:lnTo>
                  <a:lnTo>
                    <a:pt x="113979" y="505236"/>
                  </a:lnTo>
                  <a:lnTo>
                    <a:pt x="142371" y="541436"/>
                  </a:lnTo>
                  <a:lnTo>
                    <a:pt x="174402" y="578370"/>
                  </a:lnTo>
                  <a:lnTo>
                    <a:pt x="210204" y="615984"/>
                  </a:lnTo>
                  <a:lnTo>
                    <a:pt x="249913" y="654222"/>
                  </a:lnTo>
                  <a:lnTo>
                    <a:pt x="293662" y="693029"/>
                  </a:lnTo>
                  <a:lnTo>
                    <a:pt x="341587" y="732350"/>
                  </a:lnTo>
                  <a:lnTo>
                    <a:pt x="393821" y="772130"/>
                  </a:lnTo>
                  <a:lnTo>
                    <a:pt x="446054" y="732350"/>
                  </a:lnTo>
                  <a:lnTo>
                    <a:pt x="493978" y="693029"/>
                  </a:lnTo>
                  <a:lnTo>
                    <a:pt x="537728" y="654222"/>
                  </a:lnTo>
                  <a:lnTo>
                    <a:pt x="577436" y="615984"/>
                  </a:lnTo>
                  <a:lnTo>
                    <a:pt x="613238" y="578370"/>
                  </a:lnTo>
                  <a:lnTo>
                    <a:pt x="645268" y="541436"/>
                  </a:lnTo>
                  <a:lnTo>
                    <a:pt x="673660" y="505236"/>
                  </a:lnTo>
                  <a:lnTo>
                    <a:pt x="698549" y="469826"/>
                  </a:lnTo>
                  <a:lnTo>
                    <a:pt x="720068" y="435260"/>
                  </a:lnTo>
                  <a:lnTo>
                    <a:pt x="738352" y="401594"/>
                  </a:lnTo>
                  <a:lnTo>
                    <a:pt x="765752" y="337182"/>
                  </a:lnTo>
                  <a:lnTo>
                    <a:pt x="781823" y="277029"/>
                  </a:lnTo>
                  <a:lnTo>
                    <a:pt x="787639" y="221578"/>
                  </a:lnTo>
                  <a:lnTo>
                    <a:pt x="787037" y="195752"/>
                  </a:lnTo>
                  <a:lnTo>
                    <a:pt x="779485" y="148177"/>
                  </a:lnTo>
                  <a:lnTo>
                    <a:pt x="764363" y="106405"/>
                  </a:lnTo>
                  <a:lnTo>
                    <a:pt x="742746" y="70875"/>
                  </a:lnTo>
                  <a:lnTo>
                    <a:pt x="715707" y="42029"/>
                  </a:lnTo>
                  <a:lnTo>
                    <a:pt x="684321" y="20307"/>
                  </a:lnTo>
                  <a:lnTo>
                    <a:pt x="631442" y="2047"/>
                  </a:lnTo>
                  <a:lnTo>
                    <a:pt x="612806" y="0"/>
                  </a:lnTo>
                  <a:lnTo>
                    <a:pt x="593888" y="64"/>
                  </a:lnTo>
                  <a:lnTo>
                    <a:pt x="555747" y="6747"/>
                  </a:lnTo>
                  <a:lnTo>
                    <a:pt x="518092" y="22538"/>
                  </a:lnTo>
                  <a:lnTo>
                    <a:pt x="481997" y="47877"/>
                  </a:lnTo>
                  <a:lnTo>
                    <a:pt x="448538" y="83205"/>
                  </a:lnTo>
                  <a:lnTo>
                    <a:pt x="418788" y="128962"/>
                  </a:lnTo>
                  <a:lnTo>
                    <a:pt x="393821" y="18558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08784"/>
            <a:ext cx="121920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4565">
              <a:lnSpc>
                <a:spcPct val="100000"/>
              </a:lnSpc>
              <a:spcBef>
                <a:spcPts val="100"/>
              </a:spcBef>
            </a:pPr>
            <a:r>
              <a:rPr dirty="0"/>
              <a:t>Idea</a:t>
            </a:r>
            <a:r>
              <a:rPr spc="-90" dirty="0"/>
              <a:t> </a:t>
            </a:r>
            <a:r>
              <a:rPr spc="-20" dirty="0"/>
              <a:t>#2:</a:t>
            </a:r>
            <a:r>
              <a:rPr spc="-425" dirty="0"/>
              <a:t> </a:t>
            </a:r>
            <a:r>
              <a:rPr dirty="0"/>
              <a:t>use</a:t>
            </a:r>
            <a:r>
              <a:rPr spc="-50" dirty="0"/>
              <a:t> </a:t>
            </a:r>
            <a:r>
              <a:rPr dirty="0"/>
              <a:t>entire</a:t>
            </a:r>
            <a:r>
              <a:rPr spc="-55" dirty="0"/>
              <a:t> </a:t>
            </a:r>
            <a:r>
              <a:rPr dirty="0"/>
              <a:t>sequence</a:t>
            </a:r>
            <a:r>
              <a:rPr spc="-50" dirty="0"/>
              <a:t> </a:t>
            </a:r>
            <a:r>
              <a:rPr dirty="0"/>
              <a:t>as</a:t>
            </a:r>
            <a:r>
              <a:rPr spc="-60" dirty="0"/>
              <a:t> </a:t>
            </a:r>
            <a:r>
              <a:rPr dirty="0"/>
              <a:t>set</a:t>
            </a:r>
            <a:r>
              <a:rPr spc="-5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10" dirty="0"/>
              <a:t>counts</a:t>
            </a:r>
          </a:p>
        </p:txBody>
      </p:sp>
      <p:sp>
        <p:nvSpPr>
          <p:cNvPr id="3" name="object 3"/>
          <p:cNvSpPr/>
          <p:nvPr/>
        </p:nvSpPr>
        <p:spPr>
          <a:xfrm>
            <a:off x="6038850" y="1885543"/>
            <a:ext cx="114300" cy="1073785"/>
          </a:xfrm>
          <a:custGeom>
            <a:avLst/>
            <a:gdLst/>
            <a:ahLst/>
            <a:cxnLst/>
            <a:rect l="l" t="t" r="r" b="b"/>
            <a:pathLst>
              <a:path w="114300" h="1073785">
                <a:moveTo>
                  <a:pt x="38100" y="959319"/>
                </a:moveTo>
                <a:lnTo>
                  <a:pt x="0" y="959319"/>
                </a:lnTo>
                <a:lnTo>
                  <a:pt x="57150" y="1073619"/>
                </a:lnTo>
                <a:lnTo>
                  <a:pt x="104775" y="978369"/>
                </a:lnTo>
                <a:lnTo>
                  <a:pt x="38100" y="978369"/>
                </a:lnTo>
                <a:lnTo>
                  <a:pt x="38100" y="959319"/>
                </a:lnTo>
                <a:close/>
              </a:path>
              <a:path w="114300" h="1073785">
                <a:moveTo>
                  <a:pt x="76200" y="0"/>
                </a:moveTo>
                <a:lnTo>
                  <a:pt x="38100" y="0"/>
                </a:lnTo>
                <a:lnTo>
                  <a:pt x="38100" y="978369"/>
                </a:lnTo>
                <a:lnTo>
                  <a:pt x="76200" y="978369"/>
                </a:lnTo>
                <a:lnTo>
                  <a:pt x="76200" y="0"/>
                </a:lnTo>
                <a:close/>
              </a:path>
              <a:path w="114300" h="1073785">
                <a:moveTo>
                  <a:pt x="114300" y="959319"/>
                </a:moveTo>
                <a:lnTo>
                  <a:pt x="76200" y="959319"/>
                </a:lnTo>
                <a:lnTo>
                  <a:pt x="76200" y="978369"/>
                </a:lnTo>
                <a:lnTo>
                  <a:pt x="104775" y="978369"/>
                </a:lnTo>
                <a:lnTo>
                  <a:pt x="114300" y="959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17837" y="1321309"/>
            <a:ext cx="6354763" cy="2898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Gill Sans MT"/>
                <a:cs typeface="Gill Sans MT"/>
              </a:rPr>
              <a:t>“</a:t>
            </a:r>
            <a:r>
              <a:rPr sz="3200" dirty="0">
                <a:solidFill>
                  <a:srgbClr val="00B050"/>
                </a:solidFill>
                <a:latin typeface="Gill Sans MT"/>
                <a:cs typeface="Gill Sans MT"/>
              </a:rPr>
              <a:t>This</a:t>
            </a:r>
            <a:r>
              <a:rPr sz="3200" spc="-35" dirty="0">
                <a:solidFill>
                  <a:srgbClr val="00B050"/>
                </a:solidFill>
                <a:latin typeface="Gill Sans MT"/>
                <a:cs typeface="Gill Sans MT"/>
              </a:rPr>
              <a:t> </a:t>
            </a:r>
            <a:r>
              <a:rPr sz="3200" dirty="0">
                <a:solidFill>
                  <a:srgbClr val="0070C0"/>
                </a:solidFill>
                <a:latin typeface="Gill Sans MT"/>
                <a:cs typeface="Gill Sans MT"/>
              </a:rPr>
              <a:t>morning</a:t>
            </a:r>
            <a:r>
              <a:rPr sz="3200" spc="-40" dirty="0">
                <a:solidFill>
                  <a:srgbClr val="0070C0"/>
                </a:solidFill>
                <a:latin typeface="Gill Sans MT"/>
                <a:cs typeface="Gill Sans MT"/>
              </a:rPr>
              <a:t> </a:t>
            </a:r>
            <a:r>
              <a:rPr sz="3200" dirty="0">
                <a:solidFill>
                  <a:srgbClr val="C00000"/>
                </a:solidFill>
                <a:latin typeface="Gill Sans MT"/>
                <a:cs typeface="Gill Sans MT"/>
              </a:rPr>
              <a:t>I</a:t>
            </a:r>
            <a:r>
              <a:rPr sz="3200" spc="-4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3200" dirty="0">
                <a:solidFill>
                  <a:srgbClr val="00B0F0"/>
                </a:solidFill>
                <a:latin typeface="Gill Sans MT"/>
                <a:cs typeface="Gill Sans MT"/>
              </a:rPr>
              <a:t>took</a:t>
            </a:r>
            <a:r>
              <a:rPr sz="3200" spc="-35" dirty="0">
                <a:solidFill>
                  <a:srgbClr val="00B0F0"/>
                </a:solidFill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my</a:t>
            </a:r>
            <a:r>
              <a:rPr sz="3200" spc="-40" dirty="0">
                <a:latin typeface="Gill Sans MT"/>
                <a:cs typeface="Gill Sans MT"/>
              </a:rPr>
              <a:t> </a:t>
            </a:r>
            <a:r>
              <a:rPr sz="3200" dirty="0">
                <a:solidFill>
                  <a:srgbClr val="FF5ACD"/>
                </a:solidFill>
                <a:latin typeface="Gill Sans MT"/>
                <a:cs typeface="Gill Sans MT"/>
              </a:rPr>
              <a:t>cat</a:t>
            </a:r>
            <a:r>
              <a:rPr sz="3200" spc="-45" dirty="0">
                <a:solidFill>
                  <a:srgbClr val="FF5ACD"/>
                </a:solidFill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for</a:t>
            </a:r>
            <a:r>
              <a:rPr sz="3200" spc="-45" dirty="0">
                <a:latin typeface="Gill Sans MT"/>
                <a:cs typeface="Gill Sans MT"/>
              </a:rPr>
              <a:t> </a:t>
            </a:r>
            <a:r>
              <a:rPr sz="3200" spc="-25" dirty="0">
                <a:latin typeface="Gill Sans MT"/>
                <a:cs typeface="Gill Sans MT"/>
              </a:rPr>
              <a:t>a”</a:t>
            </a:r>
            <a:endParaRPr sz="3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3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265"/>
              </a:spcBef>
            </a:pPr>
            <a:endParaRPr sz="3200" dirty="0">
              <a:latin typeface="Gill Sans MT"/>
              <a:cs typeface="Gill Sans MT"/>
            </a:endParaRPr>
          </a:p>
          <a:p>
            <a:pPr marL="126364" algn="ctr">
              <a:lnSpc>
                <a:spcPct val="100000"/>
              </a:lnSpc>
            </a:pPr>
            <a:r>
              <a:rPr sz="2800" dirty="0">
                <a:latin typeface="Gill Sans MT"/>
                <a:cs typeface="Gill Sans MT"/>
              </a:rPr>
              <a:t>“bag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10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words”</a:t>
            </a:r>
            <a:endParaRPr sz="28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600" dirty="0">
                <a:latin typeface="Cambria Math"/>
                <a:cs typeface="Cambria Math"/>
              </a:rPr>
              <a:t>[</a:t>
            </a:r>
            <a:r>
              <a:rPr sz="3600" spc="-1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0</a:t>
            </a:r>
            <a:r>
              <a:rPr sz="3600" spc="-15" dirty="0"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00B050"/>
                </a:solidFill>
                <a:latin typeface="Cambria Math"/>
                <a:cs typeface="Cambria Math"/>
              </a:rPr>
              <a:t>1</a:t>
            </a:r>
            <a:r>
              <a:rPr sz="3600" spc="-15" dirty="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0</a:t>
            </a:r>
            <a:r>
              <a:rPr sz="3600" spc="-15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0</a:t>
            </a:r>
            <a:r>
              <a:rPr sz="3600" spc="-15" dirty="0"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0070C0"/>
                </a:solidFill>
                <a:latin typeface="Cambria Math"/>
                <a:cs typeface="Cambria Math"/>
              </a:rPr>
              <a:t>1</a:t>
            </a:r>
            <a:r>
              <a:rPr sz="3600" spc="-15" dirty="0">
                <a:solidFill>
                  <a:srgbClr val="0070C0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0</a:t>
            </a:r>
            <a:r>
              <a:rPr sz="3600" spc="-2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0</a:t>
            </a:r>
            <a:r>
              <a:rPr sz="3600" spc="-200" dirty="0">
                <a:latin typeface="Cambria Math"/>
                <a:cs typeface="Cambria Math"/>
              </a:rPr>
              <a:t> </a:t>
            </a:r>
            <a:r>
              <a:rPr sz="3600" spc="-30" dirty="0">
                <a:latin typeface="Cambria Math"/>
                <a:cs typeface="Cambria Math"/>
              </a:rPr>
              <a:t>…</a:t>
            </a:r>
            <a:r>
              <a:rPr sz="3600" spc="-19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0</a:t>
            </a:r>
            <a:r>
              <a:rPr sz="3600" spc="-15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0</a:t>
            </a:r>
            <a:r>
              <a:rPr sz="3600" spc="-15" dirty="0"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FF5ACD"/>
                </a:solidFill>
                <a:latin typeface="Cambria Math"/>
                <a:cs typeface="Cambria Math"/>
              </a:rPr>
              <a:t>1</a:t>
            </a:r>
            <a:r>
              <a:rPr sz="3600" spc="-15" dirty="0">
                <a:solidFill>
                  <a:srgbClr val="FF5ACD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3600" spc="-1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0</a:t>
            </a:r>
            <a:r>
              <a:rPr sz="3600" spc="-15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0</a:t>
            </a:r>
            <a:r>
              <a:rPr sz="3600" spc="-15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0</a:t>
            </a:r>
            <a:r>
              <a:rPr sz="3600" spc="-15" dirty="0">
                <a:latin typeface="Cambria Math"/>
                <a:cs typeface="Cambria Math"/>
              </a:rPr>
              <a:t> </a:t>
            </a:r>
            <a:r>
              <a:rPr sz="3600" spc="-25" dirty="0">
                <a:solidFill>
                  <a:srgbClr val="00B0F0"/>
                </a:solidFill>
                <a:latin typeface="Cambria Math"/>
                <a:cs typeface="Cambria Math"/>
              </a:rPr>
              <a:t>1</a:t>
            </a:r>
            <a:r>
              <a:rPr sz="3600" spc="-25" dirty="0">
                <a:latin typeface="Cambria Math"/>
                <a:cs typeface="Cambria Math"/>
              </a:rPr>
              <a:t>]</a:t>
            </a:r>
            <a:endParaRPr sz="3600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38850" y="4278591"/>
            <a:ext cx="114300" cy="1073785"/>
          </a:xfrm>
          <a:custGeom>
            <a:avLst/>
            <a:gdLst/>
            <a:ahLst/>
            <a:cxnLst/>
            <a:rect l="l" t="t" r="r" b="b"/>
            <a:pathLst>
              <a:path w="114300" h="1073785">
                <a:moveTo>
                  <a:pt x="38100" y="959332"/>
                </a:moveTo>
                <a:lnTo>
                  <a:pt x="0" y="959332"/>
                </a:lnTo>
                <a:lnTo>
                  <a:pt x="57150" y="1073632"/>
                </a:lnTo>
                <a:lnTo>
                  <a:pt x="104775" y="978382"/>
                </a:lnTo>
                <a:lnTo>
                  <a:pt x="38100" y="978382"/>
                </a:lnTo>
                <a:lnTo>
                  <a:pt x="38100" y="959332"/>
                </a:lnTo>
                <a:close/>
              </a:path>
              <a:path w="114300" h="1073785">
                <a:moveTo>
                  <a:pt x="76200" y="0"/>
                </a:moveTo>
                <a:lnTo>
                  <a:pt x="38100" y="0"/>
                </a:lnTo>
                <a:lnTo>
                  <a:pt x="38100" y="978382"/>
                </a:lnTo>
                <a:lnTo>
                  <a:pt x="76200" y="978382"/>
                </a:lnTo>
                <a:lnTo>
                  <a:pt x="76200" y="0"/>
                </a:lnTo>
                <a:close/>
              </a:path>
              <a:path w="114300" h="1073785">
                <a:moveTo>
                  <a:pt x="114300" y="959332"/>
                </a:moveTo>
                <a:lnTo>
                  <a:pt x="76200" y="959332"/>
                </a:lnTo>
                <a:lnTo>
                  <a:pt x="76200" y="978382"/>
                </a:lnTo>
                <a:lnTo>
                  <a:pt x="104775" y="978382"/>
                </a:lnTo>
                <a:lnTo>
                  <a:pt x="114300" y="959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80037" y="5358891"/>
            <a:ext cx="1630363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latin typeface="Gill Sans MT"/>
                <a:cs typeface="Gill Sans MT"/>
              </a:rPr>
              <a:t>prediction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24255"/>
            <a:ext cx="12192000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9535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204" dirty="0"/>
              <a:t> </a:t>
            </a:r>
            <a:r>
              <a:rPr spc="-20" dirty="0"/>
              <a:t>#2:</a:t>
            </a:r>
            <a:r>
              <a:rPr spc="-425" dirty="0"/>
              <a:t> </a:t>
            </a:r>
            <a:r>
              <a:rPr dirty="0"/>
              <a:t>counts</a:t>
            </a:r>
            <a:r>
              <a:rPr spc="-125" dirty="0"/>
              <a:t> </a:t>
            </a:r>
            <a:r>
              <a:rPr dirty="0"/>
              <a:t>don’t</a:t>
            </a:r>
            <a:r>
              <a:rPr spc="-120" dirty="0"/>
              <a:t> </a:t>
            </a:r>
            <a:r>
              <a:rPr dirty="0"/>
              <a:t>preserve</a:t>
            </a:r>
            <a:r>
              <a:rPr spc="-125" dirty="0"/>
              <a:t> </a:t>
            </a:r>
            <a:r>
              <a:rPr spc="-10" dirty="0"/>
              <a:t>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7764" y="2082290"/>
            <a:ext cx="683895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Gill Sans MT"/>
                <a:cs typeface="Gill Sans MT"/>
              </a:rPr>
              <a:t>The</a:t>
            </a:r>
            <a:r>
              <a:rPr sz="4000" spc="-24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food</a:t>
            </a:r>
            <a:r>
              <a:rPr sz="4000" spc="-13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was</a:t>
            </a:r>
            <a:r>
              <a:rPr sz="4000" spc="-145" dirty="0">
                <a:latin typeface="Gill Sans MT"/>
                <a:cs typeface="Gill Sans MT"/>
              </a:rPr>
              <a:t> </a:t>
            </a:r>
            <a:r>
              <a:rPr sz="4000" spc="-75" dirty="0">
                <a:latin typeface="Gill Sans MT"/>
                <a:cs typeface="Gill Sans MT"/>
              </a:rPr>
              <a:t>good,</a:t>
            </a:r>
            <a:r>
              <a:rPr sz="4000" spc="-32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not</a:t>
            </a:r>
            <a:r>
              <a:rPr sz="4000" spc="-13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bad</a:t>
            </a:r>
            <a:r>
              <a:rPr sz="4000" spc="-14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at</a:t>
            </a:r>
            <a:r>
              <a:rPr sz="4000" spc="-140" dirty="0">
                <a:latin typeface="Gill Sans MT"/>
                <a:cs typeface="Gill Sans MT"/>
              </a:rPr>
              <a:t> </a:t>
            </a:r>
            <a:r>
              <a:rPr sz="4000" spc="-20" dirty="0">
                <a:latin typeface="Gill Sans MT"/>
                <a:cs typeface="Gill Sans MT"/>
              </a:rPr>
              <a:t>all.</a:t>
            </a:r>
            <a:endParaRPr sz="4000" dirty="0">
              <a:latin typeface="Gill Sans MT"/>
              <a:cs typeface="Gill Sans MT"/>
            </a:endParaRPr>
          </a:p>
          <a:p>
            <a:pPr marR="13970" algn="ctr">
              <a:lnSpc>
                <a:spcPct val="100000"/>
              </a:lnSpc>
              <a:spcBef>
                <a:spcPts val="2885"/>
              </a:spcBef>
            </a:pPr>
            <a:r>
              <a:rPr sz="3200" spc="-25" dirty="0">
                <a:latin typeface="Gill Sans MT"/>
                <a:cs typeface="Gill Sans MT"/>
              </a:rPr>
              <a:t>vs.</a:t>
            </a:r>
            <a:endParaRPr sz="3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3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000" dirty="0">
                <a:latin typeface="Gill Sans MT"/>
                <a:cs typeface="Gill Sans MT"/>
              </a:rPr>
              <a:t>The</a:t>
            </a:r>
            <a:r>
              <a:rPr sz="4000" spc="-28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food</a:t>
            </a:r>
            <a:r>
              <a:rPr sz="4000" spc="-17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was</a:t>
            </a:r>
            <a:r>
              <a:rPr sz="4000" spc="-170" dirty="0">
                <a:latin typeface="Gill Sans MT"/>
                <a:cs typeface="Gill Sans MT"/>
              </a:rPr>
              <a:t> </a:t>
            </a:r>
            <a:r>
              <a:rPr sz="4000" spc="-50" dirty="0">
                <a:latin typeface="Gill Sans MT"/>
                <a:cs typeface="Gill Sans MT"/>
              </a:rPr>
              <a:t>bad,</a:t>
            </a:r>
            <a:r>
              <a:rPr sz="4000" spc="-32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not</a:t>
            </a:r>
            <a:r>
              <a:rPr sz="4000" spc="-16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good</a:t>
            </a:r>
            <a:r>
              <a:rPr sz="4000" spc="-16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at</a:t>
            </a:r>
            <a:r>
              <a:rPr sz="4000" spc="-165" dirty="0">
                <a:latin typeface="Gill Sans MT"/>
                <a:cs typeface="Gill Sans MT"/>
              </a:rPr>
              <a:t> </a:t>
            </a:r>
            <a:r>
              <a:rPr sz="4000" spc="-20" dirty="0">
                <a:latin typeface="Gill Sans MT"/>
                <a:cs typeface="Gill Sans MT"/>
              </a:rPr>
              <a:t>all.</a:t>
            </a:r>
            <a:endParaRPr sz="4000" dirty="0">
              <a:latin typeface="Gill Sans MT"/>
              <a:cs typeface="Gill Sans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" y="1316736"/>
            <a:ext cx="2103120" cy="21244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74352" y="3438144"/>
            <a:ext cx="2078736" cy="20787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24255"/>
            <a:ext cx="12192000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985">
              <a:lnSpc>
                <a:spcPct val="100000"/>
              </a:lnSpc>
              <a:spcBef>
                <a:spcPts val="100"/>
              </a:spcBef>
            </a:pPr>
            <a:r>
              <a:rPr dirty="0"/>
              <a:t>Idea</a:t>
            </a:r>
            <a:r>
              <a:rPr spc="-114" dirty="0"/>
              <a:t> </a:t>
            </a:r>
            <a:r>
              <a:rPr spc="-20" dirty="0"/>
              <a:t>#3:</a:t>
            </a:r>
            <a:r>
              <a:rPr spc="-425" dirty="0"/>
              <a:t> </a:t>
            </a:r>
            <a:r>
              <a:rPr dirty="0"/>
              <a:t>use</a:t>
            </a:r>
            <a:r>
              <a:rPr spc="-65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really</a:t>
            </a:r>
            <a:r>
              <a:rPr spc="-75" dirty="0"/>
              <a:t> </a:t>
            </a:r>
            <a:r>
              <a:rPr dirty="0"/>
              <a:t>big</a:t>
            </a:r>
            <a:r>
              <a:rPr spc="-70" dirty="0"/>
              <a:t> </a:t>
            </a:r>
            <a:r>
              <a:rPr dirty="0"/>
              <a:t>fixed</a:t>
            </a:r>
            <a:r>
              <a:rPr spc="-70" dirty="0"/>
              <a:t> </a:t>
            </a:r>
            <a:r>
              <a:rPr spc="-10" dirty="0"/>
              <a:t>window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12608" y="2741338"/>
            <a:ext cx="9053830" cy="106616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6619240" algn="l"/>
                <a:tab pos="8347709" algn="l"/>
                <a:tab pos="8898255" algn="l"/>
              </a:tabLst>
            </a:pPr>
            <a:r>
              <a:rPr sz="3200" dirty="0">
                <a:latin typeface="Cambria Math"/>
                <a:cs typeface="Cambria Math"/>
              </a:rPr>
              <a:t>[</a:t>
            </a:r>
            <a:r>
              <a:rPr sz="3200" spc="-20" dirty="0"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2E75B6"/>
                </a:solidFill>
                <a:latin typeface="Cambria Math"/>
                <a:cs typeface="Cambria Math"/>
              </a:rPr>
              <a:t>1</a:t>
            </a:r>
            <a:r>
              <a:rPr sz="3200" spc="-20" dirty="0">
                <a:solidFill>
                  <a:srgbClr val="2E75B6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2E75B6"/>
                </a:solidFill>
                <a:latin typeface="Cambria Math"/>
                <a:cs typeface="Cambria Math"/>
              </a:rPr>
              <a:t>0</a:t>
            </a:r>
            <a:r>
              <a:rPr sz="3200" spc="-25" dirty="0">
                <a:solidFill>
                  <a:srgbClr val="2E75B6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2E75B6"/>
                </a:solidFill>
                <a:latin typeface="Cambria Math"/>
                <a:cs typeface="Cambria Math"/>
              </a:rPr>
              <a:t>0</a:t>
            </a:r>
            <a:r>
              <a:rPr sz="3200" spc="-20" dirty="0">
                <a:solidFill>
                  <a:srgbClr val="2E75B6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2E75B6"/>
                </a:solidFill>
                <a:latin typeface="Cambria Math"/>
                <a:cs typeface="Cambria Math"/>
              </a:rPr>
              <a:t>0</a:t>
            </a:r>
            <a:r>
              <a:rPr sz="3200" spc="-25" dirty="0">
                <a:solidFill>
                  <a:srgbClr val="2E75B6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2E75B6"/>
                </a:solidFill>
                <a:latin typeface="Cambria Math"/>
                <a:cs typeface="Cambria Math"/>
              </a:rPr>
              <a:t>0</a:t>
            </a:r>
            <a:r>
              <a:rPr sz="3200" spc="-20" dirty="0">
                <a:solidFill>
                  <a:srgbClr val="2E75B6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C00000"/>
                </a:solidFill>
                <a:latin typeface="Cambria Math"/>
                <a:cs typeface="Cambria Math"/>
              </a:rPr>
              <a:t>0</a:t>
            </a:r>
            <a:r>
              <a:rPr sz="3200" spc="-2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C00000"/>
                </a:solidFill>
                <a:latin typeface="Cambria Math"/>
                <a:cs typeface="Cambria Math"/>
              </a:rPr>
              <a:t>0</a:t>
            </a:r>
            <a:r>
              <a:rPr sz="3200" spc="-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C00000"/>
                </a:solidFill>
                <a:latin typeface="Cambria Math"/>
                <a:cs typeface="Cambria Math"/>
              </a:rPr>
              <a:t>0</a:t>
            </a:r>
            <a:r>
              <a:rPr sz="3200" spc="-2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C00000"/>
                </a:solidFill>
                <a:latin typeface="Cambria Math"/>
                <a:cs typeface="Cambria Math"/>
              </a:rPr>
              <a:t>0</a:t>
            </a:r>
            <a:r>
              <a:rPr sz="3200" spc="-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3200" spc="-2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00B0F0"/>
                </a:solidFill>
                <a:latin typeface="Cambria Math"/>
                <a:cs typeface="Cambria Math"/>
              </a:rPr>
              <a:t>0</a:t>
            </a:r>
            <a:r>
              <a:rPr sz="3200" spc="-20" dirty="0">
                <a:solidFill>
                  <a:srgbClr val="00B0F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00B0F0"/>
                </a:solidFill>
                <a:latin typeface="Cambria Math"/>
                <a:cs typeface="Cambria Math"/>
              </a:rPr>
              <a:t>0</a:t>
            </a:r>
            <a:r>
              <a:rPr sz="3200" spc="-25" dirty="0">
                <a:solidFill>
                  <a:srgbClr val="00B0F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00B0F0"/>
                </a:solidFill>
                <a:latin typeface="Cambria Math"/>
                <a:cs typeface="Cambria Math"/>
              </a:rPr>
              <a:t>1</a:t>
            </a:r>
            <a:r>
              <a:rPr sz="3200" spc="-20" dirty="0">
                <a:solidFill>
                  <a:srgbClr val="00B0F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00B0F0"/>
                </a:solidFill>
                <a:latin typeface="Cambria Math"/>
                <a:cs typeface="Cambria Math"/>
              </a:rPr>
              <a:t>0</a:t>
            </a:r>
            <a:r>
              <a:rPr sz="3200" spc="-25" dirty="0">
                <a:solidFill>
                  <a:srgbClr val="00B0F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00B0F0"/>
                </a:solidFill>
                <a:latin typeface="Cambria Math"/>
                <a:cs typeface="Cambria Math"/>
              </a:rPr>
              <a:t>0</a:t>
            </a:r>
            <a:r>
              <a:rPr sz="3200" spc="-20" dirty="0">
                <a:solidFill>
                  <a:srgbClr val="00B0F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7030A0"/>
                </a:solidFill>
                <a:latin typeface="Cambria Math"/>
                <a:cs typeface="Cambria Math"/>
              </a:rPr>
              <a:t>0</a:t>
            </a:r>
            <a:r>
              <a:rPr sz="3200" spc="-25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7030A0"/>
                </a:solidFill>
                <a:latin typeface="Cambria Math"/>
                <a:cs typeface="Cambria Math"/>
              </a:rPr>
              <a:t>1</a:t>
            </a:r>
            <a:r>
              <a:rPr sz="3200" spc="-20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7030A0"/>
                </a:solidFill>
                <a:latin typeface="Cambria Math"/>
                <a:cs typeface="Cambria Math"/>
              </a:rPr>
              <a:t>0</a:t>
            </a:r>
            <a:r>
              <a:rPr sz="3200" spc="-25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7030A0"/>
                </a:solidFill>
                <a:latin typeface="Cambria Math"/>
                <a:cs typeface="Cambria Math"/>
              </a:rPr>
              <a:t>0</a:t>
            </a:r>
            <a:r>
              <a:rPr sz="3200" spc="-20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sz="3200" spc="-50" dirty="0">
                <a:solidFill>
                  <a:srgbClr val="7030A0"/>
                </a:solidFill>
                <a:latin typeface="Cambria Math"/>
                <a:cs typeface="Cambria Math"/>
              </a:rPr>
              <a:t>0</a:t>
            </a:r>
            <a:r>
              <a:rPr sz="3200" dirty="0">
                <a:solidFill>
                  <a:srgbClr val="7030A0"/>
                </a:solidFill>
                <a:latin typeface="Cambria Math"/>
                <a:cs typeface="Cambria Math"/>
              </a:rPr>
              <a:t>	</a:t>
            </a:r>
            <a:r>
              <a:rPr sz="3200" dirty="0">
                <a:solidFill>
                  <a:srgbClr val="FF5ACD"/>
                </a:solidFill>
                <a:latin typeface="Cambria Math"/>
                <a:cs typeface="Cambria Math"/>
              </a:rPr>
              <a:t>0</a:t>
            </a:r>
            <a:r>
              <a:rPr sz="3200" spc="-25" dirty="0">
                <a:solidFill>
                  <a:srgbClr val="FF5ACD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FF5ACD"/>
                </a:solidFill>
                <a:latin typeface="Cambria Math"/>
                <a:cs typeface="Cambria Math"/>
              </a:rPr>
              <a:t>0</a:t>
            </a:r>
            <a:r>
              <a:rPr sz="3200" spc="-25" dirty="0">
                <a:solidFill>
                  <a:srgbClr val="FF5ACD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FF5ACD"/>
                </a:solidFill>
                <a:latin typeface="Cambria Math"/>
                <a:cs typeface="Cambria Math"/>
              </a:rPr>
              <a:t>0</a:t>
            </a:r>
            <a:r>
              <a:rPr sz="3200" spc="-20" dirty="0">
                <a:solidFill>
                  <a:srgbClr val="FF5ACD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FF5ACD"/>
                </a:solidFill>
                <a:latin typeface="Cambria Math"/>
                <a:cs typeface="Cambria Math"/>
              </a:rPr>
              <a:t>1</a:t>
            </a:r>
            <a:r>
              <a:rPr sz="3200" spc="-25" dirty="0">
                <a:solidFill>
                  <a:srgbClr val="FF5ACD"/>
                </a:solidFill>
                <a:latin typeface="Cambria Math"/>
                <a:cs typeface="Cambria Math"/>
              </a:rPr>
              <a:t> </a:t>
            </a:r>
            <a:r>
              <a:rPr sz="3200" spc="-50" dirty="0">
                <a:solidFill>
                  <a:srgbClr val="FF5ACD"/>
                </a:solidFill>
                <a:latin typeface="Cambria Math"/>
                <a:cs typeface="Cambria Math"/>
              </a:rPr>
              <a:t>0</a:t>
            </a:r>
            <a:r>
              <a:rPr sz="3200" dirty="0">
                <a:solidFill>
                  <a:srgbClr val="FF5ACD"/>
                </a:solidFill>
                <a:latin typeface="Cambria Math"/>
                <a:cs typeface="Cambria Math"/>
              </a:rPr>
              <a:t>	</a:t>
            </a:r>
            <a:r>
              <a:rPr sz="3200" spc="-50" dirty="0">
                <a:latin typeface="Cambria Math"/>
                <a:cs typeface="Cambria Math"/>
              </a:rPr>
              <a:t>…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spc="-50" dirty="0">
                <a:latin typeface="Cambria Math"/>
                <a:cs typeface="Cambria Math"/>
              </a:rPr>
              <a:t>]</a:t>
            </a:r>
            <a:endParaRPr sz="3200">
              <a:latin typeface="Cambria Math"/>
              <a:cs typeface="Cambria Math"/>
            </a:endParaRPr>
          </a:p>
          <a:p>
            <a:pPr marL="454659">
              <a:lnSpc>
                <a:spcPct val="100000"/>
              </a:lnSpc>
              <a:spcBef>
                <a:spcPts val="635"/>
              </a:spcBef>
              <a:tabLst>
                <a:tab pos="2529205" algn="l"/>
                <a:tab pos="3832860" algn="l"/>
                <a:tab pos="5550535" algn="l"/>
                <a:tab pos="7186295" algn="l"/>
              </a:tabLst>
            </a:pPr>
            <a:r>
              <a:rPr sz="2400" spc="-10" dirty="0">
                <a:solidFill>
                  <a:srgbClr val="0070C0"/>
                </a:solidFill>
                <a:latin typeface="Gill Sans MT"/>
                <a:cs typeface="Gill Sans MT"/>
              </a:rPr>
              <a:t>morning</a:t>
            </a:r>
            <a:r>
              <a:rPr sz="2400" dirty="0">
                <a:solidFill>
                  <a:srgbClr val="0070C0"/>
                </a:solidFill>
                <a:latin typeface="Gill Sans MT"/>
                <a:cs typeface="Gill Sans MT"/>
              </a:rPr>
              <a:t>	</a:t>
            </a:r>
            <a:r>
              <a:rPr sz="2400" spc="-50" dirty="0">
                <a:solidFill>
                  <a:srgbClr val="C00000"/>
                </a:solidFill>
                <a:latin typeface="Gill Sans MT"/>
                <a:cs typeface="Gill Sans MT"/>
              </a:rPr>
              <a:t>I</a:t>
            </a:r>
            <a:r>
              <a:rPr sz="2400" dirty="0">
                <a:solidFill>
                  <a:srgbClr val="C00000"/>
                </a:solidFill>
                <a:latin typeface="Gill Sans MT"/>
                <a:cs typeface="Gill Sans MT"/>
              </a:rPr>
              <a:t>	</a:t>
            </a:r>
            <a:r>
              <a:rPr sz="2400" spc="-20" dirty="0">
                <a:solidFill>
                  <a:srgbClr val="00B0F0"/>
                </a:solidFill>
                <a:latin typeface="Gill Sans MT"/>
                <a:cs typeface="Gill Sans MT"/>
              </a:rPr>
              <a:t>took</a:t>
            </a:r>
            <a:r>
              <a:rPr sz="2400" dirty="0">
                <a:solidFill>
                  <a:srgbClr val="00B0F0"/>
                </a:solidFill>
                <a:latin typeface="Gill Sans MT"/>
                <a:cs typeface="Gill Sans MT"/>
              </a:rPr>
              <a:t>	</a:t>
            </a:r>
            <a:r>
              <a:rPr sz="2400" spc="-20" dirty="0">
                <a:solidFill>
                  <a:srgbClr val="7030A0"/>
                </a:solidFill>
                <a:latin typeface="Gill Sans MT"/>
                <a:cs typeface="Gill Sans MT"/>
              </a:rPr>
              <a:t>this</a:t>
            </a:r>
            <a:r>
              <a:rPr sz="2400" dirty="0">
                <a:solidFill>
                  <a:srgbClr val="7030A0"/>
                </a:solidFill>
                <a:latin typeface="Gill Sans MT"/>
                <a:cs typeface="Gill Sans MT"/>
              </a:rPr>
              <a:t>	</a:t>
            </a:r>
            <a:r>
              <a:rPr sz="2400" spc="-25" dirty="0">
                <a:solidFill>
                  <a:srgbClr val="FF5ACD"/>
                </a:solidFill>
                <a:latin typeface="Gill Sans MT"/>
                <a:cs typeface="Gill Sans MT"/>
              </a:rPr>
              <a:t>cat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21908" y="4109262"/>
            <a:ext cx="114300" cy="1073785"/>
          </a:xfrm>
          <a:custGeom>
            <a:avLst/>
            <a:gdLst/>
            <a:ahLst/>
            <a:cxnLst/>
            <a:rect l="l" t="t" r="r" b="b"/>
            <a:pathLst>
              <a:path w="114300" h="1073785">
                <a:moveTo>
                  <a:pt x="38100" y="959332"/>
                </a:moveTo>
                <a:lnTo>
                  <a:pt x="0" y="959332"/>
                </a:lnTo>
                <a:lnTo>
                  <a:pt x="57150" y="1073632"/>
                </a:lnTo>
                <a:lnTo>
                  <a:pt x="104769" y="978382"/>
                </a:lnTo>
                <a:lnTo>
                  <a:pt x="38100" y="978382"/>
                </a:lnTo>
                <a:lnTo>
                  <a:pt x="38100" y="959332"/>
                </a:lnTo>
                <a:close/>
              </a:path>
              <a:path w="114300" h="1073785">
                <a:moveTo>
                  <a:pt x="76200" y="0"/>
                </a:moveTo>
                <a:lnTo>
                  <a:pt x="38100" y="0"/>
                </a:lnTo>
                <a:lnTo>
                  <a:pt x="38100" y="978382"/>
                </a:lnTo>
                <a:lnTo>
                  <a:pt x="76200" y="978382"/>
                </a:lnTo>
                <a:lnTo>
                  <a:pt x="76200" y="0"/>
                </a:lnTo>
                <a:close/>
              </a:path>
              <a:path w="114300" h="1073785">
                <a:moveTo>
                  <a:pt x="114293" y="959332"/>
                </a:moveTo>
                <a:lnTo>
                  <a:pt x="76200" y="959332"/>
                </a:lnTo>
                <a:lnTo>
                  <a:pt x="76200" y="978382"/>
                </a:lnTo>
                <a:lnTo>
                  <a:pt x="104769" y="978382"/>
                </a:lnTo>
                <a:lnTo>
                  <a:pt x="114293" y="959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80037" y="5358891"/>
            <a:ext cx="1782763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latin typeface="Gill Sans MT"/>
                <a:cs typeface="Gill Sans MT"/>
              </a:rPr>
              <a:t>prediction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4343400" y="1870964"/>
            <a:ext cx="3858018" cy="38266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209" marR="5080" indent="-17145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0070C0"/>
                </a:solidFill>
                <a:latin typeface="Gill Sans MT"/>
                <a:cs typeface="Gill Sans MT"/>
              </a:rPr>
              <a:t>given</a:t>
            </a:r>
            <a:r>
              <a:rPr sz="2400" spc="-85" dirty="0">
                <a:solidFill>
                  <a:srgbClr val="0070C0"/>
                </a:solidFill>
                <a:latin typeface="Gill Sans MT"/>
                <a:cs typeface="Gill Sans MT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Gill Sans MT"/>
                <a:cs typeface="Gill Sans MT"/>
              </a:rPr>
              <a:t>these </a:t>
            </a:r>
            <a:r>
              <a:rPr sz="2400" dirty="0">
                <a:solidFill>
                  <a:srgbClr val="0070C0"/>
                </a:solidFill>
                <a:latin typeface="Gill Sans MT"/>
                <a:cs typeface="Gill Sans MT"/>
              </a:rPr>
              <a:t>two</a:t>
            </a:r>
            <a:r>
              <a:rPr sz="2400" spc="-75" dirty="0">
                <a:solidFill>
                  <a:srgbClr val="0070C0"/>
                </a:solidFill>
                <a:latin typeface="Gill Sans MT"/>
                <a:cs typeface="Gill Sans MT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Gill Sans MT"/>
                <a:cs typeface="Gill Sans MT"/>
              </a:rPr>
              <a:t>words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8509381" y="1880108"/>
            <a:ext cx="3073019" cy="3594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5085" marR="5080" indent="-3302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C55A11"/>
                </a:solidFill>
                <a:latin typeface="Gill Sans MT"/>
                <a:cs typeface="Gill Sans MT"/>
              </a:rPr>
              <a:t>predict</a:t>
            </a:r>
            <a:r>
              <a:rPr sz="2400" spc="-100" dirty="0">
                <a:solidFill>
                  <a:srgbClr val="C55A11"/>
                </a:solidFill>
                <a:latin typeface="Gill Sans MT"/>
                <a:cs typeface="Gill Sans MT"/>
              </a:rPr>
              <a:t> </a:t>
            </a:r>
            <a:r>
              <a:rPr sz="2400" spc="-25" dirty="0">
                <a:solidFill>
                  <a:srgbClr val="C55A11"/>
                </a:solidFill>
                <a:latin typeface="Gill Sans MT"/>
                <a:cs typeface="Gill Sans MT"/>
              </a:rPr>
              <a:t>the </a:t>
            </a:r>
            <a:r>
              <a:rPr sz="2400" dirty="0">
                <a:solidFill>
                  <a:srgbClr val="C55A11"/>
                </a:solidFill>
                <a:latin typeface="Gill Sans MT"/>
                <a:cs typeface="Gill Sans MT"/>
              </a:rPr>
              <a:t>next</a:t>
            </a:r>
            <a:r>
              <a:rPr sz="2400" spc="-50" dirty="0">
                <a:solidFill>
                  <a:srgbClr val="C55A11"/>
                </a:solidFill>
                <a:latin typeface="Gill Sans MT"/>
                <a:cs typeface="Gill Sans MT"/>
              </a:rPr>
              <a:t> </a:t>
            </a:r>
            <a:r>
              <a:rPr sz="2400" spc="-20" dirty="0">
                <a:solidFill>
                  <a:srgbClr val="C55A11"/>
                </a:solidFill>
                <a:latin typeface="Gill Sans MT"/>
                <a:cs typeface="Gill Sans MT"/>
              </a:rPr>
              <a:t>word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2914294" y="1333500"/>
            <a:ext cx="5010506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latin typeface="Gill Sans MT"/>
                <a:cs typeface="Gill Sans MT"/>
              </a:rPr>
              <a:t>“This</a:t>
            </a:r>
            <a:r>
              <a:rPr sz="3200" spc="-145" dirty="0">
                <a:latin typeface="Gill Sans MT"/>
                <a:cs typeface="Gill Sans MT"/>
              </a:rPr>
              <a:t> </a:t>
            </a:r>
            <a:r>
              <a:rPr sz="3200" spc="-25" dirty="0">
                <a:latin typeface="Gill Sans MT"/>
                <a:cs typeface="Gill Sans MT"/>
              </a:rPr>
              <a:t>morning</a:t>
            </a:r>
            <a:r>
              <a:rPr sz="3200" spc="-15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I</a:t>
            </a:r>
            <a:r>
              <a:rPr sz="3200" spc="-150" dirty="0">
                <a:latin typeface="Gill Sans MT"/>
                <a:cs typeface="Gill Sans MT"/>
              </a:rPr>
              <a:t> </a:t>
            </a:r>
            <a:r>
              <a:rPr sz="3200" spc="-55" dirty="0">
                <a:latin typeface="Gill Sans MT"/>
                <a:cs typeface="Gill Sans MT"/>
              </a:rPr>
              <a:t>took</a:t>
            </a:r>
            <a:r>
              <a:rPr sz="3200" spc="-15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my</a:t>
            </a:r>
            <a:r>
              <a:rPr sz="3200" spc="-140" dirty="0">
                <a:latin typeface="Gill Sans MT"/>
                <a:cs typeface="Gill Sans MT"/>
              </a:rPr>
              <a:t> </a:t>
            </a:r>
            <a:r>
              <a:rPr sz="3200" spc="-25" dirty="0">
                <a:latin typeface="Gill Sans MT"/>
                <a:cs typeface="Gill Sans MT"/>
              </a:rPr>
              <a:t>cat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7772400" y="1371600"/>
            <a:ext cx="1000951" cy="461665"/>
          </a:xfrm>
          <a:prstGeom prst="rect">
            <a:avLst/>
          </a:prstGeom>
          <a:solidFill>
            <a:srgbClr val="C5E0B4">
              <a:alpha val="3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3610"/>
              </a:lnSpc>
            </a:pPr>
            <a:r>
              <a:rPr sz="3200" spc="-45" dirty="0">
                <a:latin typeface="Gill Sans MT"/>
                <a:cs typeface="Gill Sans MT"/>
              </a:rPr>
              <a:t>for</a:t>
            </a:r>
            <a:r>
              <a:rPr sz="3200" spc="-165" dirty="0">
                <a:latin typeface="Gill Sans MT"/>
                <a:cs typeface="Gill Sans MT"/>
              </a:rPr>
              <a:t> </a:t>
            </a:r>
            <a:r>
              <a:rPr sz="3200" spc="-50" dirty="0">
                <a:latin typeface="Gill Sans MT"/>
                <a:cs typeface="Gill Sans MT"/>
              </a:rPr>
              <a:t>a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17" name="object 7"/>
          <p:cNvSpPr txBox="1"/>
          <p:nvPr/>
        </p:nvSpPr>
        <p:spPr>
          <a:xfrm>
            <a:off x="8686800" y="1371600"/>
            <a:ext cx="1219200" cy="461665"/>
          </a:xfrm>
          <a:prstGeom prst="rect">
            <a:avLst/>
          </a:prstGeom>
          <a:solidFill>
            <a:srgbClr val="F8CBAD">
              <a:alpha val="3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3610"/>
              </a:lnSpc>
            </a:pPr>
            <a:r>
              <a:rPr sz="3200" spc="-100" dirty="0">
                <a:latin typeface="Gill Sans MT"/>
                <a:cs typeface="Gill Sans MT"/>
              </a:rPr>
              <a:t>walk.”</a:t>
            </a:r>
            <a:endParaRPr sz="32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09600" y="1481329"/>
            <a:ext cx="10972800" cy="21672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buNone/>
              <a:tabLst>
                <a:tab pos="6619240" algn="l"/>
                <a:tab pos="8347709" algn="l"/>
                <a:tab pos="8898255" algn="l"/>
              </a:tabLst>
            </a:pPr>
            <a:r>
              <a:rPr dirty="0">
                <a:solidFill>
                  <a:srgbClr val="000000"/>
                </a:solidFill>
              </a:rPr>
              <a:t>[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2E75B6"/>
                </a:solidFill>
              </a:rPr>
              <a:t>1</a:t>
            </a:r>
            <a:r>
              <a:rPr spc="-20" dirty="0">
                <a:solidFill>
                  <a:srgbClr val="2E75B6"/>
                </a:solidFill>
              </a:rPr>
              <a:t> </a:t>
            </a:r>
            <a:r>
              <a:rPr dirty="0">
                <a:solidFill>
                  <a:srgbClr val="2E75B6"/>
                </a:solidFill>
              </a:rPr>
              <a:t>0</a:t>
            </a:r>
            <a:r>
              <a:rPr spc="-25" dirty="0">
                <a:solidFill>
                  <a:srgbClr val="2E75B6"/>
                </a:solidFill>
              </a:rPr>
              <a:t> </a:t>
            </a:r>
            <a:r>
              <a:rPr dirty="0">
                <a:solidFill>
                  <a:srgbClr val="2E75B6"/>
                </a:solidFill>
              </a:rPr>
              <a:t>0</a:t>
            </a:r>
            <a:r>
              <a:rPr spc="-20" dirty="0">
                <a:solidFill>
                  <a:srgbClr val="2E75B6"/>
                </a:solidFill>
              </a:rPr>
              <a:t> </a:t>
            </a:r>
            <a:r>
              <a:rPr dirty="0">
                <a:solidFill>
                  <a:srgbClr val="2E75B6"/>
                </a:solidFill>
              </a:rPr>
              <a:t>0</a:t>
            </a:r>
            <a:r>
              <a:rPr spc="-25" dirty="0">
                <a:solidFill>
                  <a:srgbClr val="2E75B6"/>
                </a:solidFill>
              </a:rPr>
              <a:t> </a:t>
            </a:r>
            <a:r>
              <a:rPr dirty="0">
                <a:solidFill>
                  <a:srgbClr val="2E75B6"/>
                </a:solidFill>
              </a:rPr>
              <a:t>0</a:t>
            </a:r>
            <a:r>
              <a:rPr spc="-20" dirty="0">
                <a:solidFill>
                  <a:srgbClr val="2E75B6"/>
                </a:solidFill>
              </a:rPr>
              <a:t> </a:t>
            </a:r>
            <a:r>
              <a:rPr dirty="0"/>
              <a:t>0</a:t>
            </a:r>
            <a:r>
              <a:rPr spc="-25" dirty="0"/>
              <a:t> </a:t>
            </a:r>
            <a:r>
              <a:rPr dirty="0"/>
              <a:t>0</a:t>
            </a:r>
            <a:r>
              <a:rPr spc="-20" dirty="0"/>
              <a:t> </a:t>
            </a:r>
            <a:r>
              <a:rPr dirty="0"/>
              <a:t>0</a:t>
            </a:r>
            <a:r>
              <a:rPr spc="-25" dirty="0"/>
              <a:t> </a:t>
            </a:r>
            <a:r>
              <a:rPr dirty="0"/>
              <a:t>0</a:t>
            </a:r>
            <a:r>
              <a:rPr spc="-20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>
                <a:solidFill>
                  <a:srgbClr val="00B0F0"/>
                </a:solidFill>
              </a:rPr>
              <a:t>0</a:t>
            </a:r>
            <a:r>
              <a:rPr spc="-20" dirty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0</a:t>
            </a:r>
            <a:r>
              <a:rPr spc="-25" dirty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1</a:t>
            </a:r>
            <a:r>
              <a:rPr spc="-20" dirty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0</a:t>
            </a:r>
            <a:r>
              <a:rPr spc="-25" dirty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0</a:t>
            </a:r>
            <a:r>
              <a:rPr spc="-20" dirty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0</a:t>
            </a:r>
            <a:r>
              <a:rPr spc="-25" dirty="0">
                <a:solidFill>
                  <a:srgbClr val="7030A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1</a:t>
            </a:r>
            <a:r>
              <a:rPr spc="-20" dirty="0">
                <a:solidFill>
                  <a:srgbClr val="7030A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0</a:t>
            </a:r>
            <a:r>
              <a:rPr spc="-25" dirty="0">
                <a:solidFill>
                  <a:srgbClr val="7030A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0</a:t>
            </a:r>
            <a:r>
              <a:rPr spc="-20" dirty="0">
                <a:solidFill>
                  <a:srgbClr val="7030A0"/>
                </a:solidFill>
              </a:rPr>
              <a:t> </a:t>
            </a:r>
            <a:r>
              <a:rPr spc="-50" dirty="0">
                <a:solidFill>
                  <a:srgbClr val="7030A0"/>
                </a:solidFill>
              </a:rPr>
              <a:t>0</a:t>
            </a:r>
            <a:r>
              <a:rPr dirty="0">
                <a:solidFill>
                  <a:srgbClr val="7030A0"/>
                </a:solidFill>
              </a:rPr>
              <a:t>	</a:t>
            </a:r>
            <a:r>
              <a:rPr dirty="0">
                <a:solidFill>
                  <a:srgbClr val="FF5ACD"/>
                </a:solidFill>
              </a:rPr>
              <a:t>0</a:t>
            </a:r>
            <a:r>
              <a:rPr spc="-25" dirty="0">
                <a:solidFill>
                  <a:srgbClr val="FF5ACD"/>
                </a:solidFill>
              </a:rPr>
              <a:t> </a:t>
            </a:r>
            <a:r>
              <a:rPr dirty="0">
                <a:solidFill>
                  <a:srgbClr val="FF5ACD"/>
                </a:solidFill>
              </a:rPr>
              <a:t>0</a:t>
            </a:r>
            <a:r>
              <a:rPr spc="-25" dirty="0">
                <a:solidFill>
                  <a:srgbClr val="FF5ACD"/>
                </a:solidFill>
              </a:rPr>
              <a:t> </a:t>
            </a:r>
            <a:r>
              <a:rPr dirty="0">
                <a:solidFill>
                  <a:srgbClr val="FF5ACD"/>
                </a:solidFill>
              </a:rPr>
              <a:t>0</a:t>
            </a:r>
            <a:r>
              <a:rPr spc="-20" dirty="0">
                <a:solidFill>
                  <a:srgbClr val="FF5ACD"/>
                </a:solidFill>
              </a:rPr>
              <a:t> </a:t>
            </a:r>
            <a:r>
              <a:rPr dirty="0">
                <a:solidFill>
                  <a:srgbClr val="FF5ACD"/>
                </a:solidFill>
              </a:rPr>
              <a:t>1</a:t>
            </a:r>
            <a:r>
              <a:rPr spc="-25" dirty="0">
                <a:solidFill>
                  <a:srgbClr val="FF5ACD"/>
                </a:solidFill>
              </a:rPr>
              <a:t> </a:t>
            </a:r>
            <a:r>
              <a:rPr spc="-50" dirty="0">
                <a:solidFill>
                  <a:srgbClr val="FF5ACD"/>
                </a:solidFill>
              </a:rPr>
              <a:t>0</a:t>
            </a:r>
            <a:r>
              <a:rPr dirty="0">
                <a:solidFill>
                  <a:srgbClr val="FF5ACD"/>
                </a:solidFill>
              </a:rPr>
              <a:t>	</a:t>
            </a:r>
            <a:r>
              <a:rPr spc="-50" dirty="0">
                <a:solidFill>
                  <a:srgbClr val="000000"/>
                </a:solidFill>
              </a:rPr>
              <a:t>…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50" dirty="0">
                <a:solidFill>
                  <a:srgbClr val="000000"/>
                </a:solidFill>
              </a:rPr>
              <a:t>]</a:t>
            </a:r>
          </a:p>
          <a:p>
            <a:pPr marL="748030">
              <a:lnSpc>
                <a:spcPct val="100000"/>
              </a:lnSpc>
              <a:spcBef>
                <a:spcPts val="635"/>
              </a:spcBef>
              <a:buNone/>
              <a:tabLst>
                <a:tab pos="2054225" algn="l"/>
                <a:tab pos="3832860" algn="l"/>
                <a:tab pos="5569585" algn="l"/>
                <a:tab pos="7186295" algn="l"/>
              </a:tabLst>
            </a:pPr>
            <a:r>
              <a:rPr sz="2400" spc="-20" dirty="0">
                <a:solidFill>
                  <a:srgbClr val="0070C0"/>
                </a:solidFill>
                <a:latin typeface="Gill Sans MT"/>
                <a:cs typeface="Gill Sans MT"/>
              </a:rPr>
              <a:t>this</a:t>
            </a:r>
            <a:r>
              <a:rPr sz="2400" dirty="0">
                <a:solidFill>
                  <a:srgbClr val="0070C0"/>
                </a:solidFill>
                <a:latin typeface="Gill Sans MT"/>
                <a:cs typeface="Gill Sans MT"/>
              </a:rPr>
              <a:t>	</a:t>
            </a:r>
            <a:r>
              <a:rPr sz="2400" spc="-10" dirty="0">
                <a:latin typeface="Gill Sans MT"/>
                <a:cs typeface="Gill Sans MT"/>
              </a:rPr>
              <a:t>morning</a:t>
            </a:r>
            <a:r>
              <a:rPr sz="2400" dirty="0">
                <a:latin typeface="Gill Sans MT"/>
                <a:cs typeface="Gill Sans MT"/>
              </a:rPr>
              <a:t>	</a:t>
            </a:r>
            <a:r>
              <a:rPr sz="2400" spc="-20" dirty="0">
                <a:solidFill>
                  <a:srgbClr val="00B0F0"/>
                </a:solidFill>
                <a:latin typeface="Gill Sans MT"/>
                <a:cs typeface="Gill Sans MT"/>
              </a:rPr>
              <a:t>took</a:t>
            </a:r>
            <a:r>
              <a:rPr sz="2400" dirty="0">
                <a:solidFill>
                  <a:srgbClr val="00B0F0"/>
                </a:solidFill>
                <a:latin typeface="Gill Sans MT"/>
                <a:cs typeface="Gill Sans MT"/>
              </a:rPr>
              <a:t>	</a:t>
            </a:r>
            <a:r>
              <a:rPr sz="2400" spc="-25" dirty="0">
                <a:solidFill>
                  <a:srgbClr val="7030A0"/>
                </a:solidFill>
                <a:latin typeface="Gill Sans MT"/>
                <a:cs typeface="Gill Sans MT"/>
              </a:rPr>
              <a:t>the</a:t>
            </a:r>
            <a:r>
              <a:rPr sz="2400" dirty="0">
                <a:solidFill>
                  <a:srgbClr val="7030A0"/>
                </a:solidFill>
                <a:latin typeface="Gill Sans MT"/>
                <a:cs typeface="Gill Sans MT"/>
              </a:rPr>
              <a:t>	</a:t>
            </a:r>
            <a:r>
              <a:rPr sz="2400" spc="-25" dirty="0">
                <a:solidFill>
                  <a:srgbClr val="FF5ACD"/>
                </a:solidFill>
                <a:latin typeface="Gill Sans MT"/>
                <a:cs typeface="Gill Sans MT"/>
              </a:rPr>
              <a:t>cat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600"/>
              </a:spcBef>
            </a:pPr>
            <a:endParaRPr sz="2400" dirty="0">
              <a:latin typeface="Gill Sans MT"/>
              <a:cs typeface="Gill Sans MT"/>
            </a:endParaRPr>
          </a:p>
          <a:p>
            <a:pPr marL="180975" algn="ctr">
              <a:lnSpc>
                <a:spcPct val="100000"/>
              </a:lnSpc>
              <a:buNone/>
            </a:pPr>
            <a:r>
              <a:rPr sz="2800" dirty="0">
                <a:solidFill>
                  <a:srgbClr val="000000"/>
                </a:solidFill>
                <a:latin typeface="Gill Sans MT"/>
                <a:cs typeface="Gill Sans MT"/>
              </a:rPr>
              <a:t>Each</a:t>
            </a:r>
            <a:r>
              <a:rPr sz="2800" spc="-11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000000"/>
                </a:solidFill>
                <a:latin typeface="Gill Sans MT"/>
                <a:cs typeface="Gill Sans MT"/>
              </a:rPr>
              <a:t>of</a:t>
            </a:r>
            <a:r>
              <a:rPr sz="2800" spc="-10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Gill Sans MT"/>
                <a:cs typeface="Gill Sans MT"/>
              </a:rPr>
              <a:t>these</a:t>
            </a:r>
            <a:r>
              <a:rPr sz="2800" spc="-11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spc="-30" dirty="0">
                <a:solidFill>
                  <a:srgbClr val="000000"/>
                </a:solidFill>
                <a:latin typeface="Gill Sans MT"/>
                <a:cs typeface="Gill Sans MT"/>
              </a:rPr>
              <a:t>inputs</a:t>
            </a:r>
            <a:r>
              <a:rPr sz="2800" spc="-11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000000"/>
                </a:solidFill>
                <a:latin typeface="Gill Sans MT"/>
                <a:cs typeface="Gill Sans MT"/>
              </a:rPr>
              <a:t>has</a:t>
            </a:r>
            <a:r>
              <a:rPr sz="2800" spc="-11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000000"/>
                </a:solidFill>
                <a:latin typeface="Gill Sans MT"/>
                <a:cs typeface="Gill Sans MT"/>
              </a:rPr>
              <a:t>a</a:t>
            </a:r>
            <a:r>
              <a:rPr sz="2800" spc="-12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000000"/>
                </a:solidFill>
                <a:latin typeface="Gill Sans MT"/>
                <a:cs typeface="Gill Sans MT"/>
              </a:rPr>
              <a:t>separate</a:t>
            </a:r>
            <a:r>
              <a:rPr sz="2800" spc="-11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Gill Sans MT"/>
                <a:cs typeface="Gill Sans MT"/>
              </a:rPr>
              <a:t>parameter: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24255"/>
            <a:ext cx="12192000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7565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114" dirty="0"/>
              <a:t> </a:t>
            </a:r>
            <a:r>
              <a:rPr spc="-20" dirty="0"/>
              <a:t>#3:</a:t>
            </a:r>
            <a:r>
              <a:rPr spc="-425" dirty="0"/>
              <a:t> </a:t>
            </a:r>
            <a:r>
              <a:rPr dirty="0"/>
              <a:t>no</a:t>
            </a:r>
            <a:r>
              <a:rPr spc="-70" dirty="0"/>
              <a:t> </a:t>
            </a:r>
            <a:r>
              <a:rPr dirty="0"/>
              <a:t>parameter</a:t>
            </a:r>
            <a:r>
              <a:rPr spc="-70" dirty="0"/>
              <a:t> </a:t>
            </a:r>
            <a:r>
              <a:rPr spc="-10" dirty="0"/>
              <a:t>sharing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38200" y="3810000"/>
            <a:ext cx="10972800" cy="14388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20"/>
              </a:spcBef>
              <a:buNone/>
            </a:pPr>
            <a:endParaRPr sz="2800" dirty="0">
              <a:latin typeface="Gill Sans MT"/>
              <a:cs typeface="Gill Sans MT"/>
            </a:endParaRPr>
          </a:p>
          <a:p>
            <a:pPr marL="135255">
              <a:lnSpc>
                <a:spcPct val="100000"/>
              </a:lnSpc>
              <a:buNone/>
              <a:tabLst>
                <a:tab pos="3510279" algn="l"/>
                <a:tab pos="5170805" algn="l"/>
                <a:tab pos="8843010" algn="l"/>
              </a:tabLst>
            </a:pPr>
            <a:r>
              <a:rPr dirty="0">
                <a:solidFill>
                  <a:srgbClr val="000000"/>
                </a:solidFill>
              </a:rPr>
              <a:t>[</a:t>
            </a:r>
            <a:r>
              <a:rPr dirty="0">
                <a:solidFill>
                  <a:srgbClr val="FF5ACD"/>
                </a:solidFill>
              </a:rPr>
              <a:t>0</a:t>
            </a:r>
            <a:r>
              <a:rPr spc="-25" dirty="0">
                <a:solidFill>
                  <a:srgbClr val="FF5ACD"/>
                </a:solidFill>
              </a:rPr>
              <a:t> </a:t>
            </a:r>
            <a:r>
              <a:rPr dirty="0">
                <a:solidFill>
                  <a:srgbClr val="FF5ACD"/>
                </a:solidFill>
              </a:rPr>
              <a:t>0</a:t>
            </a:r>
            <a:r>
              <a:rPr spc="-25" dirty="0">
                <a:solidFill>
                  <a:srgbClr val="FF5ACD"/>
                </a:solidFill>
              </a:rPr>
              <a:t> </a:t>
            </a:r>
            <a:r>
              <a:rPr dirty="0">
                <a:solidFill>
                  <a:srgbClr val="FF5ACD"/>
                </a:solidFill>
              </a:rPr>
              <a:t>0</a:t>
            </a:r>
            <a:r>
              <a:rPr spc="-25" dirty="0">
                <a:solidFill>
                  <a:srgbClr val="FF5ACD"/>
                </a:solidFill>
              </a:rPr>
              <a:t> </a:t>
            </a:r>
            <a:r>
              <a:rPr dirty="0">
                <a:solidFill>
                  <a:srgbClr val="FF5ACD"/>
                </a:solidFill>
              </a:rPr>
              <a:t>1</a:t>
            </a:r>
            <a:r>
              <a:rPr spc="-25" dirty="0">
                <a:solidFill>
                  <a:srgbClr val="FF5ACD"/>
                </a:solidFill>
              </a:rPr>
              <a:t> </a:t>
            </a:r>
            <a:r>
              <a:rPr dirty="0">
                <a:solidFill>
                  <a:srgbClr val="FF5ACD"/>
                </a:solidFill>
              </a:rPr>
              <a:t>0</a:t>
            </a:r>
            <a:r>
              <a:rPr spc="-20" dirty="0">
                <a:solidFill>
                  <a:srgbClr val="FF5ACD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0</a:t>
            </a:r>
            <a:r>
              <a:rPr spc="-25" dirty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0</a:t>
            </a:r>
            <a:r>
              <a:rPr spc="-25" dirty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1</a:t>
            </a:r>
            <a:r>
              <a:rPr spc="-25" dirty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0</a:t>
            </a:r>
            <a:r>
              <a:rPr spc="-25" dirty="0">
                <a:solidFill>
                  <a:srgbClr val="00B0F0"/>
                </a:solidFill>
              </a:rPr>
              <a:t> </a:t>
            </a:r>
            <a:r>
              <a:rPr spc="-50" dirty="0">
                <a:solidFill>
                  <a:srgbClr val="00B0F0"/>
                </a:solidFill>
              </a:rPr>
              <a:t>0</a:t>
            </a:r>
            <a:r>
              <a:rPr dirty="0">
                <a:solidFill>
                  <a:srgbClr val="00B0F0"/>
                </a:solidFill>
              </a:rPr>
              <a:t>	</a:t>
            </a:r>
            <a:r>
              <a:rPr dirty="0">
                <a:solidFill>
                  <a:srgbClr val="7030A0"/>
                </a:solidFill>
              </a:rPr>
              <a:t>0</a:t>
            </a:r>
            <a:r>
              <a:rPr spc="-25" dirty="0">
                <a:solidFill>
                  <a:srgbClr val="7030A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1</a:t>
            </a:r>
            <a:r>
              <a:rPr spc="-25" dirty="0">
                <a:solidFill>
                  <a:srgbClr val="7030A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0</a:t>
            </a:r>
            <a:r>
              <a:rPr spc="-20" dirty="0">
                <a:solidFill>
                  <a:srgbClr val="7030A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0</a:t>
            </a:r>
            <a:r>
              <a:rPr spc="-25" dirty="0">
                <a:solidFill>
                  <a:srgbClr val="7030A0"/>
                </a:solidFill>
              </a:rPr>
              <a:t> </a:t>
            </a:r>
            <a:r>
              <a:rPr spc="-50" dirty="0">
                <a:solidFill>
                  <a:srgbClr val="7030A0"/>
                </a:solidFill>
              </a:rPr>
              <a:t>0</a:t>
            </a:r>
            <a:r>
              <a:rPr dirty="0">
                <a:solidFill>
                  <a:srgbClr val="7030A0"/>
                </a:solidFill>
              </a:rPr>
              <a:t>	</a:t>
            </a:r>
            <a:r>
              <a:rPr dirty="0">
                <a:solidFill>
                  <a:srgbClr val="2E75B6"/>
                </a:solidFill>
              </a:rPr>
              <a:t>1</a:t>
            </a:r>
            <a:r>
              <a:rPr spc="-35" dirty="0">
                <a:solidFill>
                  <a:srgbClr val="2E75B6"/>
                </a:solidFill>
              </a:rPr>
              <a:t> </a:t>
            </a:r>
            <a:r>
              <a:rPr dirty="0">
                <a:solidFill>
                  <a:srgbClr val="2E75B6"/>
                </a:solidFill>
              </a:rPr>
              <a:t>0</a:t>
            </a:r>
            <a:r>
              <a:rPr spc="-20" dirty="0">
                <a:solidFill>
                  <a:srgbClr val="2E75B6"/>
                </a:solidFill>
              </a:rPr>
              <a:t> </a:t>
            </a:r>
            <a:r>
              <a:rPr dirty="0">
                <a:solidFill>
                  <a:srgbClr val="2E75B6"/>
                </a:solidFill>
              </a:rPr>
              <a:t>0</a:t>
            </a:r>
            <a:r>
              <a:rPr spc="-25" dirty="0">
                <a:solidFill>
                  <a:srgbClr val="2E75B6"/>
                </a:solidFill>
              </a:rPr>
              <a:t> </a:t>
            </a:r>
            <a:r>
              <a:rPr dirty="0">
                <a:solidFill>
                  <a:srgbClr val="2E75B6"/>
                </a:solidFill>
              </a:rPr>
              <a:t>0</a:t>
            </a:r>
            <a:r>
              <a:rPr spc="-20" dirty="0">
                <a:solidFill>
                  <a:srgbClr val="2E75B6"/>
                </a:solidFill>
              </a:rPr>
              <a:t> </a:t>
            </a:r>
            <a:r>
              <a:rPr dirty="0">
                <a:solidFill>
                  <a:srgbClr val="2E75B6"/>
                </a:solidFill>
              </a:rPr>
              <a:t>0</a:t>
            </a:r>
            <a:r>
              <a:rPr spc="-20" dirty="0">
                <a:solidFill>
                  <a:srgbClr val="2E75B6"/>
                </a:solidFill>
              </a:rPr>
              <a:t> </a:t>
            </a:r>
            <a:r>
              <a:rPr dirty="0"/>
              <a:t>0</a:t>
            </a:r>
            <a:r>
              <a:rPr spc="-20" dirty="0"/>
              <a:t> </a:t>
            </a:r>
            <a:r>
              <a:rPr dirty="0"/>
              <a:t>0</a:t>
            </a:r>
            <a:r>
              <a:rPr spc="-25" dirty="0"/>
              <a:t> </a:t>
            </a:r>
            <a:r>
              <a:rPr dirty="0"/>
              <a:t>0</a:t>
            </a:r>
            <a:r>
              <a:rPr spc="-20" dirty="0"/>
              <a:t> </a:t>
            </a:r>
            <a:r>
              <a:rPr dirty="0"/>
              <a:t>0</a:t>
            </a:r>
            <a:r>
              <a:rPr spc="-20" dirty="0"/>
              <a:t> 1</a:t>
            </a:r>
            <a:r>
              <a:rPr spc="-170" dirty="0"/>
              <a:t> </a:t>
            </a:r>
            <a:r>
              <a:rPr spc="-50" dirty="0">
                <a:solidFill>
                  <a:srgbClr val="000000"/>
                </a:solidFill>
              </a:rPr>
              <a:t>…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50" dirty="0" smtClean="0">
                <a:solidFill>
                  <a:srgbClr val="000000"/>
                </a:solidFill>
              </a:rPr>
              <a:t>]</a:t>
            </a:r>
            <a:endParaRPr lang="en-US" spc="-50" dirty="0" smtClean="0">
              <a:solidFill>
                <a:srgbClr val="000000"/>
              </a:solidFill>
            </a:endParaRPr>
          </a:p>
          <a:p>
            <a:pPr marL="135255">
              <a:lnSpc>
                <a:spcPct val="100000"/>
              </a:lnSpc>
              <a:buNone/>
              <a:tabLst>
                <a:tab pos="3510279" algn="l"/>
                <a:tab pos="5170805" algn="l"/>
                <a:tab pos="8843010" algn="l"/>
              </a:tabLst>
            </a:pPr>
            <a:r>
              <a:rPr lang="en-US" sz="2400" spc="-50" dirty="0" smtClean="0">
                <a:solidFill>
                  <a:srgbClr val="000000"/>
                </a:solidFill>
                <a:latin typeface="Gill Sans MT"/>
                <a:cs typeface="Gill Sans MT"/>
              </a:rPr>
              <a:t>	</a:t>
            </a:r>
            <a:r>
              <a:rPr lang="en-US" sz="2400" spc="-50" dirty="0" smtClean="0">
                <a:solidFill>
                  <a:srgbClr val="000000"/>
                </a:solidFill>
                <a:latin typeface="Gill Sans MT"/>
                <a:cs typeface="Gill Sans MT"/>
              </a:rPr>
              <a:t>		 </a:t>
            </a:r>
            <a:r>
              <a:rPr sz="2400" spc="-20" dirty="0" smtClean="0">
                <a:solidFill>
                  <a:srgbClr val="0070C0"/>
                </a:solidFill>
                <a:latin typeface="Gill Sans MT"/>
                <a:cs typeface="Gill Sans MT"/>
              </a:rPr>
              <a:t>this</a:t>
            </a:r>
            <a:r>
              <a:rPr lang="en-US" sz="2400" dirty="0" smtClean="0">
                <a:solidFill>
                  <a:srgbClr val="0070C0"/>
                </a:solidFill>
                <a:latin typeface="Gill Sans MT"/>
                <a:cs typeface="Gill Sans MT"/>
              </a:rPr>
              <a:t>              </a:t>
            </a:r>
            <a:r>
              <a:rPr sz="2400" spc="-10" dirty="0" smtClean="0">
                <a:latin typeface="Gill Sans MT"/>
                <a:cs typeface="Gill Sans MT"/>
              </a:rPr>
              <a:t>morning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7565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114" dirty="0"/>
              <a:t> </a:t>
            </a:r>
            <a:r>
              <a:rPr spc="-20" dirty="0"/>
              <a:t>#3:</a:t>
            </a:r>
            <a:r>
              <a:rPr spc="-425" dirty="0"/>
              <a:t> </a:t>
            </a:r>
            <a:r>
              <a:rPr dirty="0"/>
              <a:t>no</a:t>
            </a:r>
            <a:r>
              <a:rPr spc="-70" dirty="0"/>
              <a:t> </a:t>
            </a:r>
            <a:r>
              <a:rPr dirty="0"/>
              <a:t>parameter</a:t>
            </a:r>
            <a:r>
              <a:rPr spc="-70" dirty="0"/>
              <a:t> </a:t>
            </a:r>
            <a:r>
              <a:rPr spc="-10" dirty="0"/>
              <a:t>sharing</a:t>
            </a:r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914400" y="1447800"/>
            <a:ext cx="10972800" cy="21672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marR="0" lvl="0" indent="-256032" algn="l" defTabSz="914400" rtl="0" eaLnBrk="1" fontAlgn="auto" latinLnBrk="0" hangingPunct="1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>
                <a:tab pos="6619240" algn="l"/>
                <a:tab pos="8347709" algn="l"/>
                <a:tab pos="8898255" algn="l"/>
              </a:tabLst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7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7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748030" marR="0" lvl="0" indent="-256032" algn="l" defTabSz="914400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>
                <a:tab pos="2054225" algn="l"/>
                <a:tab pos="3832860" algn="l"/>
                <a:tab pos="5569585" algn="l"/>
                <a:tab pos="7186295" algn="l"/>
              </a:tabLst>
              <a:defRPr/>
            </a:pPr>
            <a:r>
              <a:rPr kumimoji="0" lang="en-US" sz="24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this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	</a:t>
            </a:r>
            <a:r>
              <a:rPr kumimoji="0" lang="en-US" sz="24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morning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	</a:t>
            </a:r>
            <a:r>
              <a:rPr kumimoji="0" lang="en-US" sz="24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took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	</a:t>
            </a:r>
            <a:r>
              <a:rPr kumimoji="0" lang="en-US" sz="24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the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	</a:t>
            </a:r>
            <a:r>
              <a:rPr kumimoji="0" lang="en-US" sz="24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cat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  <a:p>
            <a:pPr marL="180975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Each</a:t>
            </a:r>
            <a:r>
              <a:rPr kumimoji="0" lang="en-US" sz="2800" b="0" i="0" u="none" strike="noStrike" kern="1200" cap="none" spc="-1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of</a:t>
            </a:r>
            <a:r>
              <a:rPr kumimoji="0" lang="en-US" sz="2800" b="0" i="0" u="none" strike="noStrike" kern="1200" cap="none" spc="-10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lang="en-US" sz="2800" b="0" i="0" u="none" strike="noStrike" kern="1200" cap="none" spc="-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these</a:t>
            </a:r>
            <a:r>
              <a:rPr kumimoji="0" lang="en-US" sz="2800" b="0" i="0" u="none" strike="noStrike" kern="1200" cap="none" spc="-1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lang="en-US" sz="2800" b="0" i="0" u="none" strike="noStrike" kern="1200" cap="none" spc="-3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inputs</a:t>
            </a:r>
            <a:r>
              <a:rPr kumimoji="0" lang="en-US" sz="2800" b="0" i="0" u="none" strike="noStrike" kern="1200" cap="none" spc="-1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has</a:t>
            </a:r>
            <a:r>
              <a:rPr kumimoji="0" lang="en-US" sz="2800" b="0" i="0" u="none" strike="noStrike" kern="1200" cap="none" spc="-1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a</a:t>
            </a:r>
            <a:r>
              <a:rPr kumimoji="0" lang="en-US" sz="2800" b="0" i="0" u="none" strike="noStrike" kern="1200" cap="none" spc="-1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separate</a:t>
            </a:r>
            <a:r>
              <a:rPr kumimoji="0" lang="en-US" sz="2800" b="0" i="0" u="none" strike="noStrike" kern="1200" cap="none" spc="-1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lang="en-US" sz="2800" b="0" i="0" u="none" strike="noStrike" kern="1200" cap="none" spc="-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parameter: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85800" y="4953000"/>
            <a:ext cx="10972800" cy="966931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859155" marR="739140" algn="ctr">
              <a:lnSpc>
                <a:spcPts val="3310"/>
              </a:lnSpc>
              <a:spcBef>
                <a:spcPts val="355"/>
              </a:spcBef>
              <a:buNone/>
            </a:pPr>
            <a:r>
              <a:rPr sz="2800" spc="-35" dirty="0" smtClean="0">
                <a:solidFill>
                  <a:srgbClr val="000000"/>
                </a:solidFill>
                <a:latin typeface="Gill Sans MT"/>
                <a:cs typeface="Gill Sans MT"/>
              </a:rPr>
              <a:t>Things</a:t>
            </a:r>
            <a:r>
              <a:rPr sz="2800" spc="-140" dirty="0" smtClean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000000"/>
                </a:solidFill>
                <a:latin typeface="Gill Sans MT"/>
                <a:cs typeface="Gill Sans MT"/>
              </a:rPr>
              <a:t>we</a:t>
            </a:r>
            <a:r>
              <a:rPr sz="2800" spc="-13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rgbClr val="000000"/>
                </a:solidFill>
                <a:latin typeface="Gill Sans MT"/>
                <a:cs typeface="Gill Sans MT"/>
              </a:rPr>
              <a:t>learn</a:t>
            </a:r>
            <a:r>
              <a:rPr sz="2800" spc="-13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Gill Sans MT"/>
                <a:cs typeface="Gill Sans MT"/>
              </a:rPr>
              <a:t>about</a:t>
            </a:r>
            <a:r>
              <a:rPr sz="2800" spc="-13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000000"/>
                </a:solidFill>
                <a:latin typeface="Gill Sans MT"/>
                <a:cs typeface="Gill Sans MT"/>
              </a:rPr>
              <a:t>the</a:t>
            </a:r>
            <a:r>
              <a:rPr sz="2800" spc="-13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Gill Sans MT"/>
                <a:cs typeface="Gill Sans MT"/>
              </a:rPr>
              <a:t>sequence</a:t>
            </a:r>
            <a:r>
              <a:rPr sz="2800" spc="-13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Gill Sans MT"/>
                <a:cs typeface="Gill Sans MT"/>
              </a:rPr>
              <a:t>won’t</a:t>
            </a:r>
            <a:r>
              <a:rPr sz="2800" spc="-13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000000"/>
                </a:solidFill>
                <a:latin typeface="Gill Sans MT"/>
                <a:cs typeface="Gill Sans MT"/>
              </a:rPr>
              <a:t>transfer</a:t>
            </a:r>
            <a:r>
              <a:rPr sz="2800" spc="-12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rgbClr val="000000"/>
                </a:solidFill>
                <a:latin typeface="Gill Sans MT"/>
                <a:cs typeface="Gill Sans MT"/>
              </a:rPr>
              <a:t>if </a:t>
            </a:r>
            <a:r>
              <a:rPr sz="2800" spc="-10" dirty="0">
                <a:solidFill>
                  <a:srgbClr val="000000"/>
                </a:solidFill>
                <a:latin typeface="Gill Sans MT"/>
                <a:cs typeface="Gill Sans MT"/>
              </a:rPr>
              <a:t>they</a:t>
            </a:r>
            <a:r>
              <a:rPr sz="2800" spc="-15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Gill Sans MT"/>
                <a:cs typeface="Gill Sans MT"/>
              </a:rPr>
              <a:t>appear</a:t>
            </a:r>
            <a:r>
              <a:rPr sz="2800" spc="-14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000000"/>
                </a:solidFill>
                <a:latin typeface="Gill Sans MT"/>
                <a:cs typeface="Gill Sans MT"/>
              </a:rPr>
              <a:t>elsewhere</a:t>
            </a:r>
            <a:r>
              <a:rPr sz="2800" spc="-15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000000"/>
                </a:solidFill>
                <a:latin typeface="Gill Sans MT"/>
                <a:cs typeface="Gill Sans MT"/>
              </a:rPr>
              <a:t>in</a:t>
            </a:r>
            <a:r>
              <a:rPr sz="2800" spc="-14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000000"/>
                </a:solidFill>
                <a:latin typeface="Gill Sans MT"/>
                <a:cs typeface="Gill Sans MT"/>
              </a:rPr>
              <a:t>the</a:t>
            </a:r>
            <a:r>
              <a:rPr sz="2800" spc="-14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Gill Sans MT"/>
                <a:cs typeface="Gill Sans MT"/>
              </a:rPr>
              <a:t>sequence.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7565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114" dirty="0"/>
              <a:t> </a:t>
            </a:r>
            <a:r>
              <a:rPr spc="-20" dirty="0"/>
              <a:t>#3:</a:t>
            </a:r>
            <a:r>
              <a:rPr spc="-425" dirty="0"/>
              <a:t> </a:t>
            </a:r>
            <a:r>
              <a:rPr dirty="0"/>
              <a:t>no</a:t>
            </a:r>
            <a:r>
              <a:rPr spc="-70" dirty="0"/>
              <a:t> </a:t>
            </a:r>
            <a:r>
              <a:rPr dirty="0"/>
              <a:t>parameter</a:t>
            </a:r>
            <a:r>
              <a:rPr spc="-70" dirty="0"/>
              <a:t> </a:t>
            </a:r>
            <a:r>
              <a:rPr spc="-10" dirty="0"/>
              <a:t>sharing</a:t>
            </a:r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914400" y="1447800"/>
            <a:ext cx="10972800" cy="21672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marR="0" lvl="0" indent="-256032" algn="l" defTabSz="914400" rtl="0" eaLnBrk="1" fontAlgn="auto" latinLnBrk="0" hangingPunct="1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>
                <a:tab pos="6619240" algn="l"/>
                <a:tab pos="8347709" algn="l"/>
                <a:tab pos="8898255" algn="l"/>
              </a:tabLst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7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7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748030" marR="0" lvl="0" indent="-256032" algn="l" defTabSz="914400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>
                <a:tab pos="2054225" algn="l"/>
                <a:tab pos="3832860" algn="l"/>
                <a:tab pos="5569585" algn="l"/>
                <a:tab pos="7186295" algn="l"/>
              </a:tabLst>
              <a:defRPr/>
            </a:pPr>
            <a:r>
              <a:rPr kumimoji="0" lang="en-US" sz="24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this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	</a:t>
            </a:r>
            <a:r>
              <a:rPr kumimoji="0" lang="en-US" sz="24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morning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	</a:t>
            </a:r>
            <a:r>
              <a:rPr kumimoji="0" lang="en-US" sz="24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took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	</a:t>
            </a:r>
            <a:r>
              <a:rPr kumimoji="0" lang="en-US" sz="24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the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	</a:t>
            </a:r>
            <a:r>
              <a:rPr kumimoji="0" lang="en-US" sz="24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cat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  <a:p>
            <a:pPr marL="180975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Each</a:t>
            </a:r>
            <a:r>
              <a:rPr kumimoji="0" lang="en-US" sz="2800" b="0" i="0" u="none" strike="noStrike" kern="1200" cap="none" spc="-1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of</a:t>
            </a:r>
            <a:r>
              <a:rPr kumimoji="0" lang="en-US" sz="2800" b="0" i="0" u="none" strike="noStrike" kern="1200" cap="none" spc="-10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lang="en-US" sz="2800" b="0" i="0" u="none" strike="noStrike" kern="1200" cap="none" spc="-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these</a:t>
            </a:r>
            <a:r>
              <a:rPr kumimoji="0" lang="en-US" sz="2800" b="0" i="0" u="none" strike="noStrike" kern="1200" cap="none" spc="-1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lang="en-US" sz="2800" b="0" i="0" u="none" strike="noStrike" kern="1200" cap="none" spc="-3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inputs</a:t>
            </a:r>
            <a:r>
              <a:rPr kumimoji="0" lang="en-US" sz="2800" b="0" i="0" u="none" strike="noStrike" kern="1200" cap="none" spc="-1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has</a:t>
            </a:r>
            <a:r>
              <a:rPr kumimoji="0" lang="en-US" sz="2800" b="0" i="0" u="none" strike="noStrike" kern="1200" cap="none" spc="-1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a</a:t>
            </a:r>
            <a:r>
              <a:rPr kumimoji="0" lang="en-US" sz="2800" b="0" i="0" u="none" strike="noStrike" kern="1200" cap="none" spc="-1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separate</a:t>
            </a:r>
            <a:r>
              <a:rPr kumimoji="0" lang="en-US" sz="2800" b="0" i="0" u="none" strike="noStrike" kern="1200" cap="none" spc="-1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</a:t>
            </a:r>
            <a:r>
              <a:rPr kumimoji="0" lang="en-US" sz="2800" b="0" i="0" u="none" strike="noStrike" kern="1200" cap="none" spc="-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parameter: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838200" y="3733800"/>
            <a:ext cx="10972800" cy="14388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  <a:p>
            <a:pPr marL="135255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>
                <a:tab pos="3510279" algn="l"/>
                <a:tab pos="5170805" algn="l"/>
                <a:tab pos="8843010" algn="l"/>
              </a:tabLst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-25" normalizeH="0" baseline="0" noProof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smtClean="0">
                <a:ln>
                  <a:noFill/>
                </a:ln>
                <a:solidFill>
                  <a:srgbClr val="FF5AC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-25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-5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-25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-5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-35" normalizeH="0" baseline="0" noProof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-2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  <a:r>
              <a:rPr kumimoji="0" lang="en-US" sz="2700" b="0" i="0" u="none" strike="noStrike" kern="1200" cap="none" spc="-17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-5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700" b="0" i="0" u="none" strike="noStrike" kern="1200" cap="none" spc="-5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135255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>
                <a:tab pos="3510279" algn="l"/>
                <a:tab pos="5170805" algn="l"/>
                <a:tab pos="8843010" algn="l"/>
              </a:tabLst>
              <a:defRPr/>
            </a:pPr>
            <a:r>
              <a:rPr kumimoji="0" lang="en-US" sz="2400" b="0" i="0" u="none" strike="noStrike" kern="1200" cap="none" spc="-5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			 </a:t>
            </a:r>
            <a:r>
              <a:rPr kumimoji="0" lang="en-US" sz="2400" b="0" i="0" u="none" strike="noStrike" kern="1200" cap="none" spc="-2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this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              </a:t>
            </a:r>
            <a:r>
              <a:rPr kumimoji="0" lang="en-US" sz="2400" b="0" i="0" u="none" strike="noStrike" kern="1200" cap="none" spc="-1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morning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537657" y="3576345"/>
            <a:ext cx="1116965" cy="1116965"/>
            <a:chOff x="5537657" y="3576345"/>
            <a:chExt cx="1116965" cy="1116965"/>
          </a:xfrm>
        </p:grpSpPr>
        <p:sp>
          <p:nvSpPr>
            <p:cNvPr id="4" name="object 4"/>
            <p:cNvSpPr/>
            <p:nvPr/>
          </p:nvSpPr>
          <p:spPr>
            <a:xfrm>
              <a:off x="5544007" y="3582695"/>
              <a:ext cx="1104265" cy="1104265"/>
            </a:xfrm>
            <a:custGeom>
              <a:avLst/>
              <a:gdLst/>
              <a:ahLst/>
              <a:cxnLst/>
              <a:rect l="l" t="t" r="r" b="b"/>
              <a:pathLst>
                <a:path w="1104265" h="1104264">
                  <a:moveTo>
                    <a:pt x="551992" y="0"/>
                  </a:moveTo>
                  <a:lnTo>
                    <a:pt x="504365" y="2026"/>
                  </a:lnTo>
                  <a:lnTo>
                    <a:pt x="457863" y="7993"/>
                  </a:lnTo>
                  <a:lnTo>
                    <a:pt x="412651" y="17737"/>
                  </a:lnTo>
                  <a:lnTo>
                    <a:pt x="368896" y="31091"/>
                  </a:lnTo>
                  <a:lnTo>
                    <a:pt x="326762" y="47890"/>
                  </a:lnTo>
                  <a:lnTo>
                    <a:pt x="286416" y="67968"/>
                  </a:lnTo>
                  <a:lnTo>
                    <a:pt x="248024" y="91159"/>
                  </a:lnTo>
                  <a:lnTo>
                    <a:pt x="211751" y="117298"/>
                  </a:lnTo>
                  <a:lnTo>
                    <a:pt x="177762" y="146219"/>
                  </a:lnTo>
                  <a:lnTo>
                    <a:pt x="146225" y="177756"/>
                  </a:lnTo>
                  <a:lnTo>
                    <a:pt x="117303" y="211743"/>
                  </a:lnTo>
                  <a:lnTo>
                    <a:pt x="91163" y="248015"/>
                  </a:lnTo>
                  <a:lnTo>
                    <a:pt x="67971" y="286407"/>
                  </a:lnTo>
                  <a:lnTo>
                    <a:pt x="47893" y="326752"/>
                  </a:lnTo>
                  <a:lnTo>
                    <a:pt x="31093" y="368884"/>
                  </a:lnTo>
                  <a:lnTo>
                    <a:pt x="17738" y="412639"/>
                  </a:lnTo>
                  <a:lnTo>
                    <a:pt x="7994" y="457851"/>
                  </a:lnTo>
                  <a:lnTo>
                    <a:pt x="2026" y="504353"/>
                  </a:lnTo>
                  <a:lnTo>
                    <a:pt x="0" y="551980"/>
                  </a:lnTo>
                  <a:lnTo>
                    <a:pt x="2026" y="599607"/>
                  </a:lnTo>
                  <a:lnTo>
                    <a:pt x="7994" y="646109"/>
                  </a:lnTo>
                  <a:lnTo>
                    <a:pt x="17738" y="691321"/>
                  </a:lnTo>
                  <a:lnTo>
                    <a:pt x="31093" y="735076"/>
                  </a:lnTo>
                  <a:lnTo>
                    <a:pt x="47893" y="777210"/>
                  </a:lnTo>
                  <a:lnTo>
                    <a:pt x="67971" y="817555"/>
                  </a:lnTo>
                  <a:lnTo>
                    <a:pt x="91163" y="855948"/>
                  </a:lnTo>
                  <a:lnTo>
                    <a:pt x="117303" y="892221"/>
                  </a:lnTo>
                  <a:lnTo>
                    <a:pt x="146225" y="926209"/>
                  </a:lnTo>
                  <a:lnTo>
                    <a:pt x="177762" y="957747"/>
                  </a:lnTo>
                  <a:lnTo>
                    <a:pt x="211751" y="986669"/>
                  </a:lnTo>
                  <a:lnTo>
                    <a:pt x="248024" y="1012809"/>
                  </a:lnTo>
                  <a:lnTo>
                    <a:pt x="286416" y="1036001"/>
                  </a:lnTo>
                  <a:lnTo>
                    <a:pt x="326762" y="1056079"/>
                  </a:lnTo>
                  <a:lnTo>
                    <a:pt x="368896" y="1072879"/>
                  </a:lnTo>
                  <a:lnTo>
                    <a:pt x="412651" y="1086234"/>
                  </a:lnTo>
                  <a:lnTo>
                    <a:pt x="457863" y="1095978"/>
                  </a:lnTo>
                  <a:lnTo>
                    <a:pt x="504365" y="1101946"/>
                  </a:lnTo>
                  <a:lnTo>
                    <a:pt x="551992" y="1103972"/>
                  </a:lnTo>
                  <a:lnTo>
                    <a:pt x="599619" y="1101946"/>
                  </a:lnTo>
                  <a:lnTo>
                    <a:pt x="646121" y="1095978"/>
                  </a:lnTo>
                  <a:lnTo>
                    <a:pt x="691333" y="1086234"/>
                  </a:lnTo>
                  <a:lnTo>
                    <a:pt x="735087" y="1072879"/>
                  </a:lnTo>
                  <a:lnTo>
                    <a:pt x="777220" y="1056079"/>
                  </a:lnTo>
                  <a:lnTo>
                    <a:pt x="817565" y="1036001"/>
                  </a:lnTo>
                  <a:lnTo>
                    <a:pt x="855957" y="1012809"/>
                  </a:lnTo>
                  <a:lnTo>
                    <a:pt x="892229" y="986669"/>
                  </a:lnTo>
                  <a:lnTo>
                    <a:pt x="926216" y="957747"/>
                  </a:lnTo>
                  <a:lnTo>
                    <a:pt x="957753" y="926209"/>
                  </a:lnTo>
                  <a:lnTo>
                    <a:pt x="986674" y="892221"/>
                  </a:lnTo>
                  <a:lnTo>
                    <a:pt x="1012813" y="855948"/>
                  </a:lnTo>
                  <a:lnTo>
                    <a:pt x="1036004" y="817555"/>
                  </a:lnTo>
                  <a:lnTo>
                    <a:pt x="1056082" y="777210"/>
                  </a:lnTo>
                  <a:lnTo>
                    <a:pt x="1072880" y="735076"/>
                  </a:lnTo>
                  <a:lnTo>
                    <a:pt x="1086235" y="691321"/>
                  </a:lnTo>
                  <a:lnTo>
                    <a:pt x="1095978" y="646109"/>
                  </a:lnTo>
                  <a:lnTo>
                    <a:pt x="1101946" y="599607"/>
                  </a:lnTo>
                  <a:lnTo>
                    <a:pt x="1103972" y="551980"/>
                  </a:lnTo>
                  <a:lnTo>
                    <a:pt x="1101946" y="504353"/>
                  </a:lnTo>
                  <a:lnTo>
                    <a:pt x="1095978" y="457851"/>
                  </a:lnTo>
                  <a:lnTo>
                    <a:pt x="1086235" y="412639"/>
                  </a:lnTo>
                  <a:lnTo>
                    <a:pt x="1072880" y="368884"/>
                  </a:lnTo>
                  <a:lnTo>
                    <a:pt x="1056082" y="326752"/>
                  </a:lnTo>
                  <a:lnTo>
                    <a:pt x="1036004" y="286407"/>
                  </a:lnTo>
                  <a:lnTo>
                    <a:pt x="1012813" y="248015"/>
                  </a:lnTo>
                  <a:lnTo>
                    <a:pt x="986674" y="211743"/>
                  </a:lnTo>
                  <a:lnTo>
                    <a:pt x="957753" y="177756"/>
                  </a:lnTo>
                  <a:lnTo>
                    <a:pt x="926216" y="146219"/>
                  </a:lnTo>
                  <a:lnTo>
                    <a:pt x="892229" y="117298"/>
                  </a:lnTo>
                  <a:lnTo>
                    <a:pt x="855957" y="91159"/>
                  </a:lnTo>
                  <a:lnTo>
                    <a:pt x="817565" y="67968"/>
                  </a:lnTo>
                  <a:lnTo>
                    <a:pt x="777220" y="47890"/>
                  </a:lnTo>
                  <a:lnTo>
                    <a:pt x="735087" y="31091"/>
                  </a:lnTo>
                  <a:lnTo>
                    <a:pt x="691333" y="17737"/>
                  </a:lnTo>
                  <a:lnTo>
                    <a:pt x="646121" y="7993"/>
                  </a:lnTo>
                  <a:lnTo>
                    <a:pt x="599619" y="2026"/>
                  </a:lnTo>
                  <a:lnTo>
                    <a:pt x="5519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44007" y="3582695"/>
              <a:ext cx="1104265" cy="1104265"/>
            </a:xfrm>
            <a:custGeom>
              <a:avLst/>
              <a:gdLst/>
              <a:ahLst/>
              <a:cxnLst/>
              <a:rect l="l" t="t" r="r" b="b"/>
              <a:pathLst>
                <a:path w="1104265" h="1104264">
                  <a:moveTo>
                    <a:pt x="0" y="551985"/>
                  </a:moveTo>
                  <a:lnTo>
                    <a:pt x="2026" y="504357"/>
                  </a:lnTo>
                  <a:lnTo>
                    <a:pt x="7993" y="457855"/>
                  </a:lnTo>
                  <a:lnTo>
                    <a:pt x="17737" y="412643"/>
                  </a:lnTo>
                  <a:lnTo>
                    <a:pt x="31092" y="368888"/>
                  </a:lnTo>
                  <a:lnTo>
                    <a:pt x="47891" y="326755"/>
                  </a:lnTo>
                  <a:lnTo>
                    <a:pt x="67969" y="286410"/>
                  </a:lnTo>
                  <a:lnTo>
                    <a:pt x="91160" y="248018"/>
                  </a:lnTo>
                  <a:lnTo>
                    <a:pt x="117299" y="211745"/>
                  </a:lnTo>
                  <a:lnTo>
                    <a:pt x="146220" y="177757"/>
                  </a:lnTo>
                  <a:lnTo>
                    <a:pt x="177757" y="146220"/>
                  </a:lnTo>
                  <a:lnTo>
                    <a:pt x="211745" y="117299"/>
                  </a:lnTo>
                  <a:lnTo>
                    <a:pt x="248018" y="91160"/>
                  </a:lnTo>
                  <a:lnTo>
                    <a:pt x="286410" y="67969"/>
                  </a:lnTo>
                  <a:lnTo>
                    <a:pt x="326755" y="47891"/>
                  </a:lnTo>
                  <a:lnTo>
                    <a:pt x="368888" y="31092"/>
                  </a:lnTo>
                  <a:lnTo>
                    <a:pt x="412643" y="17737"/>
                  </a:lnTo>
                  <a:lnTo>
                    <a:pt x="457855" y="7993"/>
                  </a:lnTo>
                  <a:lnTo>
                    <a:pt x="504357" y="2026"/>
                  </a:lnTo>
                  <a:lnTo>
                    <a:pt x="551985" y="0"/>
                  </a:lnTo>
                  <a:lnTo>
                    <a:pt x="599612" y="2026"/>
                  </a:lnTo>
                  <a:lnTo>
                    <a:pt x="646115" y="7993"/>
                  </a:lnTo>
                  <a:lnTo>
                    <a:pt x="691327" y="17737"/>
                  </a:lnTo>
                  <a:lnTo>
                    <a:pt x="735082" y="31092"/>
                  </a:lnTo>
                  <a:lnTo>
                    <a:pt x="777215" y="47891"/>
                  </a:lnTo>
                  <a:lnTo>
                    <a:pt x="817560" y="67969"/>
                  </a:lnTo>
                  <a:lnTo>
                    <a:pt x="855952" y="91160"/>
                  </a:lnTo>
                  <a:lnTo>
                    <a:pt x="892225" y="117299"/>
                  </a:lnTo>
                  <a:lnTo>
                    <a:pt x="926213" y="146220"/>
                  </a:lnTo>
                  <a:lnTo>
                    <a:pt x="957750" y="177757"/>
                  </a:lnTo>
                  <a:lnTo>
                    <a:pt x="986671" y="211745"/>
                  </a:lnTo>
                  <a:lnTo>
                    <a:pt x="1012810" y="248018"/>
                  </a:lnTo>
                  <a:lnTo>
                    <a:pt x="1036001" y="286410"/>
                  </a:lnTo>
                  <a:lnTo>
                    <a:pt x="1056079" y="326755"/>
                  </a:lnTo>
                  <a:lnTo>
                    <a:pt x="1072878" y="368888"/>
                  </a:lnTo>
                  <a:lnTo>
                    <a:pt x="1086232" y="412643"/>
                  </a:lnTo>
                  <a:lnTo>
                    <a:pt x="1095976" y="457855"/>
                  </a:lnTo>
                  <a:lnTo>
                    <a:pt x="1101944" y="504357"/>
                  </a:lnTo>
                  <a:lnTo>
                    <a:pt x="1103970" y="551985"/>
                  </a:lnTo>
                  <a:lnTo>
                    <a:pt x="1101944" y="599612"/>
                  </a:lnTo>
                  <a:lnTo>
                    <a:pt x="1095976" y="646115"/>
                  </a:lnTo>
                  <a:lnTo>
                    <a:pt x="1086232" y="691327"/>
                  </a:lnTo>
                  <a:lnTo>
                    <a:pt x="1072878" y="735082"/>
                  </a:lnTo>
                  <a:lnTo>
                    <a:pt x="1056079" y="777215"/>
                  </a:lnTo>
                  <a:lnTo>
                    <a:pt x="1036001" y="817560"/>
                  </a:lnTo>
                  <a:lnTo>
                    <a:pt x="1012810" y="855952"/>
                  </a:lnTo>
                  <a:lnTo>
                    <a:pt x="986671" y="892225"/>
                  </a:lnTo>
                  <a:lnTo>
                    <a:pt x="957750" y="926213"/>
                  </a:lnTo>
                  <a:lnTo>
                    <a:pt x="926213" y="957750"/>
                  </a:lnTo>
                  <a:lnTo>
                    <a:pt x="892225" y="986671"/>
                  </a:lnTo>
                  <a:lnTo>
                    <a:pt x="855952" y="1012810"/>
                  </a:lnTo>
                  <a:lnTo>
                    <a:pt x="817560" y="1036001"/>
                  </a:lnTo>
                  <a:lnTo>
                    <a:pt x="777215" y="1056079"/>
                  </a:lnTo>
                  <a:lnTo>
                    <a:pt x="735082" y="1072878"/>
                  </a:lnTo>
                  <a:lnTo>
                    <a:pt x="691327" y="1086232"/>
                  </a:lnTo>
                  <a:lnTo>
                    <a:pt x="646115" y="1095976"/>
                  </a:lnTo>
                  <a:lnTo>
                    <a:pt x="599612" y="1101944"/>
                  </a:lnTo>
                  <a:lnTo>
                    <a:pt x="551985" y="1103970"/>
                  </a:lnTo>
                  <a:lnTo>
                    <a:pt x="504357" y="1101944"/>
                  </a:lnTo>
                  <a:lnTo>
                    <a:pt x="457855" y="1095976"/>
                  </a:lnTo>
                  <a:lnTo>
                    <a:pt x="412643" y="1086232"/>
                  </a:lnTo>
                  <a:lnTo>
                    <a:pt x="368888" y="1072878"/>
                  </a:lnTo>
                  <a:lnTo>
                    <a:pt x="326755" y="1056079"/>
                  </a:lnTo>
                  <a:lnTo>
                    <a:pt x="286410" y="1036001"/>
                  </a:lnTo>
                  <a:lnTo>
                    <a:pt x="248018" y="1012810"/>
                  </a:lnTo>
                  <a:lnTo>
                    <a:pt x="211745" y="986671"/>
                  </a:lnTo>
                  <a:lnTo>
                    <a:pt x="177757" y="957750"/>
                  </a:lnTo>
                  <a:lnTo>
                    <a:pt x="146220" y="926213"/>
                  </a:lnTo>
                  <a:lnTo>
                    <a:pt x="117299" y="892225"/>
                  </a:lnTo>
                  <a:lnTo>
                    <a:pt x="91160" y="855952"/>
                  </a:lnTo>
                  <a:lnTo>
                    <a:pt x="67969" y="817560"/>
                  </a:lnTo>
                  <a:lnTo>
                    <a:pt x="47891" y="777215"/>
                  </a:lnTo>
                  <a:lnTo>
                    <a:pt x="31092" y="735082"/>
                  </a:lnTo>
                  <a:lnTo>
                    <a:pt x="17737" y="691327"/>
                  </a:lnTo>
                  <a:lnTo>
                    <a:pt x="7993" y="646115"/>
                  </a:lnTo>
                  <a:lnTo>
                    <a:pt x="2026" y="599612"/>
                  </a:lnTo>
                  <a:lnTo>
                    <a:pt x="0" y="55198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375349" y="2514600"/>
            <a:ext cx="523240" cy="995680"/>
          </a:xfrm>
          <a:custGeom>
            <a:avLst/>
            <a:gdLst/>
            <a:ahLst/>
            <a:cxnLst/>
            <a:rect l="l" t="t" r="r" b="b"/>
            <a:pathLst>
              <a:path w="523240" h="995679">
                <a:moveTo>
                  <a:pt x="386254" y="187541"/>
                </a:moveTo>
                <a:lnTo>
                  <a:pt x="0" y="961631"/>
                </a:lnTo>
                <a:lnTo>
                  <a:pt x="68186" y="995654"/>
                </a:lnTo>
                <a:lnTo>
                  <a:pt x="454434" y="221563"/>
                </a:lnTo>
                <a:lnTo>
                  <a:pt x="386254" y="187541"/>
                </a:lnTo>
                <a:close/>
              </a:path>
              <a:path w="523240" h="995679">
                <a:moveTo>
                  <a:pt x="522536" y="153517"/>
                </a:moveTo>
                <a:lnTo>
                  <a:pt x="403390" y="153517"/>
                </a:lnTo>
                <a:lnTo>
                  <a:pt x="471602" y="187541"/>
                </a:lnTo>
                <a:lnTo>
                  <a:pt x="471411" y="187541"/>
                </a:lnTo>
                <a:lnTo>
                  <a:pt x="454434" y="221563"/>
                </a:lnTo>
                <a:lnTo>
                  <a:pt x="522617" y="255587"/>
                </a:lnTo>
                <a:lnTo>
                  <a:pt x="522536" y="153517"/>
                </a:lnTo>
                <a:close/>
              </a:path>
              <a:path w="523240" h="995679">
                <a:moveTo>
                  <a:pt x="403390" y="153517"/>
                </a:moveTo>
                <a:lnTo>
                  <a:pt x="403231" y="153517"/>
                </a:lnTo>
                <a:lnTo>
                  <a:pt x="386254" y="187541"/>
                </a:lnTo>
                <a:lnTo>
                  <a:pt x="454434" y="221563"/>
                </a:lnTo>
                <a:lnTo>
                  <a:pt x="471411" y="187541"/>
                </a:lnTo>
                <a:lnTo>
                  <a:pt x="471602" y="187541"/>
                </a:lnTo>
                <a:lnTo>
                  <a:pt x="403390" y="153517"/>
                </a:lnTo>
                <a:close/>
              </a:path>
              <a:path w="523240" h="995679">
                <a:moveTo>
                  <a:pt x="522414" y="0"/>
                </a:moveTo>
                <a:lnTo>
                  <a:pt x="318071" y="153517"/>
                </a:lnTo>
                <a:lnTo>
                  <a:pt x="386254" y="187541"/>
                </a:lnTo>
                <a:lnTo>
                  <a:pt x="403231" y="153517"/>
                </a:lnTo>
                <a:lnTo>
                  <a:pt x="522536" y="153517"/>
                </a:lnTo>
                <a:lnTo>
                  <a:pt x="522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5094" y="4254753"/>
            <a:ext cx="1206500" cy="343535"/>
          </a:xfrm>
          <a:custGeom>
            <a:avLst/>
            <a:gdLst/>
            <a:ahLst/>
            <a:cxnLst/>
            <a:rect l="l" t="t" r="r" b="b"/>
            <a:pathLst>
              <a:path w="1206500" h="343535">
                <a:moveTo>
                  <a:pt x="974386" y="268354"/>
                </a:moveTo>
                <a:lnTo>
                  <a:pt x="959535" y="343090"/>
                </a:lnTo>
                <a:lnTo>
                  <a:pt x="1205149" y="275780"/>
                </a:lnTo>
                <a:lnTo>
                  <a:pt x="1011758" y="275780"/>
                </a:lnTo>
                <a:lnTo>
                  <a:pt x="974386" y="268354"/>
                </a:lnTo>
                <a:close/>
              </a:path>
              <a:path w="1206500" h="343535">
                <a:moveTo>
                  <a:pt x="989237" y="193615"/>
                </a:moveTo>
                <a:lnTo>
                  <a:pt x="974386" y="268354"/>
                </a:lnTo>
                <a:lnTo>
                  <a:pt x="1011758" y="275780"/>
                </a:lnTo>
                <a:lnTo>
                  <a:pt x="1026604" y="201041"/>
                </a:lnTo>
                <a:lnTo>
                  <a:pt x="989237" y="193615"/>
                </a:lnTo>
                <a:close/>
              </a:path>
              <a:path w="1206500" h="343535">
                <a:moveTo>
                  <a:pt x="1004087" y="118884"/>
                </a:moveTo>
                <a:lnTo>
                  <a:pt x="989237" y="193615"/>
                </a:lnTo>
                <a:lnTo>
                  <a:pt x="1026604" y="201041"/>
                </a:lnTo>
                <a:lnTo>
                  <a:pt x="1011806" y="275539"/>
                </a:lnTo>
                <a:lnTo>
                  <a:pt x="1011758" y="275780"/>
                </a:lnTo>
                <a:lnTo>
                  <a:pt x="1205149" y="275780"/>
                </a:lnTo>
                <a:lnTo>
                  <a:pt x="1206030" y="275539"/>
                </a:lnTo>
                <a:lnTo>
                  <a:pt x="1004087" y="118884"/>
                </a:lnTo>
                <a:close/>
              </a:path>
              <a:path w="1206500" h="343535">
                <a:moveTo>
                  <a:pt x="14859" y="0"/>
                </a:moveTo>
                <a:lnTo>
                  <a:pt x="0" y="74739"/>
                </a:lnTo>
                <a:lnTo>
                  <a:pt x="974386" y="268354"/>
                </a:lnTo>
                <a:lnTo>
                  <a:pt x="989237" y="193615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1770" y="4806060"/>
            <a:ext cx="350520" cy="992505"/>
          </a:xfrm>
          <a:custGeom>
            <a:avLst/>
            <a:gdLst/>
            <a:ahLst/>
            <a:cxnLst/>
            <a:rect l="l" t="t" r="r" b="b"/>
            <a:pathLst>
              <a:path w="350520" h="992504">
                <a:moveTo>
                  <a:pt x="202864" y="781021"/>
                </a:moveTo>
                <a:lnTo>
                  <a:pt x="129235" y="800641"/>
                </a:lnTo>
                <a:lnTo>
                  <a:pt x="298538" y="992106"/>
                </a:lnTo>
                <a:lnTo>
                  <a:pt x="334452" y="817838"/>
                </a:lnTo>
                <a:lnTo>
                  <a:pt x="212674" y="817838"/>
                </a:lnTo>
                <a:lnTo>
                  <a:pt x="202864" y="781021"/>
                </a:lnTo>
                <a:close/>
              </a:path>
              <a:path w="350520" h="992504">
                <a:moveTo>
                  <a:pt x="276498" y="761400"/>
                </a:moveTo>
                <a:lnTo>
                  <a:pt x="202864" y="781021"/>
                </a:lnTo>
                <a:lnTo>
                  <a:pt x="212674" y="817838"/>
                </a:lnTo>
                <a:lnTo>
                  <a:pt x="286308" y="798219"/>
                </a:lnTo>
                <a:lnTo>
                  <a:pt x="276498" y="761400"/>
                </a:lnTo>
                <a:close/>
              </a:path>
              <a:path w="350520" h="992504">
                <a:moveTo>
                  <a:pt x="350126" y="741781"/>
                </a:moveTo>
                <a:lnTo>
                  <a:pt x="276498" y="761400"/>
                </a:lnTo>
                <a:lnTo>
                  <a:pt x="286308" y="798219"/>
                </a:lnTo>
                <a:lnTo>
                  <a:pt x="212674" y="817838"/>
                </a:lnTo>
                <a:lnTo>
                  <a:pt x="334452" y="817838"/>
                </a:lnTo>
                <a:lnTo>
                  <a:pt x="350126" y="741781"/>
                </a:lnTo>
                <a:close/>
              </a:path>
              <a:path w="350520" h="992504">
                <a:moveTo>
                  <a:pt x="73621" y="0"/>
                </a:moveTo>
                <a:lnTo>
                  <a:pt x="0" y="19621"/>
                </a:lnTo>
                <a:lnTo>
                  <a:pt x="202864" y="781021"/>
                </a:lnTo>
                <a:lnTo>
                  <a:pt x="276498" y="761400"/>
                </a:lnTo>
                <a:lnTo>
                  <a:pt x="73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6184" y="3490163"/>
            <a:ext cx="1144270" cy="480695"/>
          </a:xfrm>
          <a:custGeom>
            <a:avLst/>
            <a:gdLst/>
            <a:ahLst/>
            <a:cxnLst/>
            <a:rect l="l" t="t" r="r" b="b"/>
            <a:pathLst>
              <a:path w="1144270" h="480695">
                <a:moveTo>
                  <a:pt x="227690" y="71506"/>
                </a:moveTo>
                <a:lnTo>
                  <a:pt x="201366" y="143020"/>
                </a:lnTo>
                <a:lnTo>
                  <a:pt x="1117879" y="480402"/>
                </a:lnTo>
                <a:lnTo>
                  <a:pt x="1144206" y="408901"/>
                </a:lnTo>
                <a:lnTo>
                  <a:pt x="227690" y="71506"/>
                </a:lnTo>
                <a:close/>
              </a:path>
              <a:path w="1144270" h="480695">
                <a:moveTo>
                  <a:pt x="254012" y="0"/>
                </a:moveTo>
                <a:lnTo>
                  <a:pt x="0" y="28282"/>
                </a:lnTo>
                <a:lnTo>
                  <a:pt x="175044" y="214528"/>
                </a:lnTo>
                <a:lnTo>
                  <a:pt x="201366" y="143020"/>
                </a:lnTo>
                <a:lnTo>
                  <a:pt x="165607" y="129857"/>
                </a:lnTo>
                <a:lnTo>
                  <a:pt x="191935" y="58343"/>
                </a:lnTo>
                <a:lnTo>
                  <a:pt x="232536" y="58343"/>
                </a:lnTo>
                <a:lnTo>
                  <a:pt x="254012" y="0"/>
                </a:lnTo>
                <a:close/>
              </a:path>
              <a:path w="1144270" h="480695">
                <a:moveTo>
                  <a:pt x="191935" y="58343"/>
                </a:moveTo>
                <a:lnTo>
                  <a:pt x="165607" y="129857"/>
                </a:lnTo>
                <a:lnTo>
                  <a:pt x="201366" y="143020"/>
                </a:lnTo>
                <a:lnTo>
                  <a:pt x="227690" y="71506"/>
                </a:lnTo>
                <a:lnTo>
                  <a:pt x="191935" y="58343"/>
                </a:lnTo>
                <a:close/>
              </a:path>
              <a:path w="1144270" h="480695">
                <a:moveTo>
                  <a:pt x="232536" y="58343"/>
                </a:moveTo>
                <a:lnTo>
                  <a:pt x="191935" y="58343"/>
                </a:lnTo>
                <a:lnTo>
                  <a:pt x="227690" y="71506"/>
                </a:lnTo>
                <a:lnTo>
                  <a:pt x="232536" y="58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81391" y="3735325"/>
            <a:ext cx="592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25" dirty="0">
                <a:solidFill>
                  <a:srgbClr val="FFFFFF"/>
                </a:solidFill>
                <a:latin typeface="Calibri"/>
                <a:cs typeface="Calibri"/>
              </a:rPr>
              <a:t>???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9244" y="531877"/>
            <a:ext cx="8534400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90"/>
              </a:lnSpc>
              <a:spcBef>
                <a:spcPts val="100"/>
              </a:spcBef>
            </a:pPr>
            <a:r>
              <a:rPr sz="4400" dirty="0">
                <a:solidFill>
                  <a:srgbClr val="FFFFFF"/>
                </a:solidFill>
                <a:latin typeface="Gill Sans MT"/>
                <a:cs typeface="Gill Sans MT"/>
              </a:rPr>
              <a:t>Given</a:t>
            </a:r>
            <a:r>
              <a:rPr sz="4400" spc="-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dirty="0">
                <a:solidFill>
                  <a:srgbClr val="FFFFFF"/>
                </a:solidFill>
                <a:latin typeface="Gill Sans MT"/>
                <a:cs typeface="Gill Sans MT"/>
              </a:rPr>
              <a:t>an</a:t>
            </a:r>
            <a:r>
              <a:rPr sz="4400" spc="-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dirty="0">
                <a:solidFill>
                  <a:srgbClr val="FFFFFF"/>
                </a:solidFill>
                <a:latin typeface="Gill Sans MT"/>
                <a:cs typeface="Gill Sans MT"/>
              </a:rPr>
              <a:t>image</a:t>
            </a:r>
            <a:r>
              <a:rPr sz="4400" spc="-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dirty="0">
                <a:solidFill>
                  <a:srgbClr val="FFFFFF"/>
                </a:solidFill>
                <a:latin typeface="Gill Sans MT"/>
                <a:cs typeface="Gill Sans MT"/>
              </a:rPr>
              <a:t>of</a:t>
            </a:r>
            <a:r>
              <a:rPr sz="4400" spc="-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400" spc="-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ball,</a:t>
            </a:r>
            <a:endParaRPr sz="4400">
              <a:latin typeface="Gill Sans MT"/>
              <a:cs typeface="Gill Sans MT"/>
            </a:endParaRPr>
          </a:p>
          <a:p>
            <a:pPr algn="ctr">
              <a:lnSpc>
                <a:spcPts val="4990"/>
              </a:lnSpc>
            </a:pPr>
            <a:r>
              <a:rPr sz="4400" dirty="0">
                <a:solidFill>
                  <a:srgbClr val="FFFFFF"/>
                </a:solidFill>
                <a:latin typeface="Gill Sans MT"/>
                <a:cs typeface="Gill Sans MT"/>
              </a:rPr>
              <a:t>can</a:t>
            </a:r>
            <a:r>
              <a:rPr sz="4400" spc="-7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dirty="0">
                <a:solidFill>
                  <a:srgbClr val="FFFFFF"/>
                </a:solidFill>
                <a:latin typeface="Gill Sans MT"/>
                <a:cs typeface="Gill Sans MT"/>
              </a:rPr>
              <a:t>you</a:t>
            </a:r>
            <a:r>
              <a:rPr sz="4400" spc="-7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dirty="0">
                <a:solidFill>
                  <a:srgbClr val="FFFFFF"/>
                </a:solidFill>
                <a:latin typeface="Gill Sans MT"/>
                <a:cs typeface="Gill Sans MT"/>
              </a:rPr>
              <a:t>predict</a:t>
            </a:r>
            <a:r>
              <a:rPr sz="4400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dirty="0">
                <a:solidFill>
                  <a:srgbClr val="FFFFFF"/>
                </a:solidFill>
                <a:latin typeface="Gill Sans MT"/>
                <a:cs typeface="Gill Sans MT"/>
              </a:rPr>
              <a:t>where</a:t>
            </a:r>
            <a:r>
              <a:rPr sz="4400" spc="-6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dirty="0">
                <a:solidFill>
                  <a:srgbClr val="FFFFFF"/>
                </a:solidFill>
                <a:latin typeface="Gill Sans MT"/>
                <a:cs typeface="Gill Sans MT"/>
              </a:rPr>
              <a:t>it</a:t>
            </a:r>
            <a:r>
              <a:rPr sz="4400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dirty="0">
                <a:solidFill>
                  <a:srgbClr val="FFFFFF"/>
                </a:solidFill>
                <a:latin typeface="Gill Sans MT"/>
                <a:cs typeface="Gill Sans MT"/>
              </a:rPr>
              <a:t>will</a:t>
            </a:r>
            <a:r>
              <a:rPr sz="4400" spc="-7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dirty="0">
                <a:solidFill>
                  <a:srgbClr val="FFFFFF"/>
                </a:solidFill>
                <a:latin typeface="Gill Sans MT"/>
                <a:cs typeface="Gill Sans MT"/>
              </a:rPr>
              <a:t>go</a:t>
            </a:r>
            <a:r>
              <a:rPr sz="4400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next?</a:t>
            </a:r>
            <a:endParaRPr sz="4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785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100" dirty="0"/>
              <a:t> </a:t>
            </a:r>
            <a:r>
              <a:rPr spc="-10" dirty="0"/>
              <a:t>modeling:</a:t>
            </a:r>
            <a:r>
              <a:rPr spc="-425" dirty="0"/>
              <a:t> </a:t>
            </a:r>
            <a:r>
              <a:rPr dirty="0"/>
              <a:t>design</a:t>
            </a:r>
            <a:r>
              <a:rPr spc="-60" dirty="0"/>
              <a:t> </a:t>
            </a:r>
            <a:r>
              <a:rPr spc="-10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14195"/>
            <a:ext cx="5331461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65" dirty="0">
                <a:latin typeface="Gill Sans MT"/>
                <a:cs typeface="Gill Sans MT"/>
              </a:rPr>
              <a:t>To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model</a:t>
            </a:r>
            <a:r>
              <a:rPr sz="2800" spc="-135" dirty="0">
                <a:latin typeface="Gill Sans MT"/>
                <a:cs typeface="Gill Sans MT"/>
              </a:rPr>
              <a:t> </a:t>
            </a:r>
            <a:r>
              <a:rPr sz="2800" spc="-50" dirty="0">
                <a:latin typeface="Gill Sans MT"/>
                <a:cs typeface="Gill Sans MT"/>
              </a:rPr>
              <a:t>sequences,</a:t>
            </a:r>
            <a:r>
              <a:rPr sz="2800" spc="-2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need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to: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2133600"/>
            <a:ext cx="731520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840" indent="-61214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24840" algn="l"/>
              </a:tabLst>
            </a:pPr>
            <a:r>
              <a:rPr sz="2800" dirty="0">
                <a:latin typeface="Gill Sans MT"/>
                <a:cs typeface="Gill Sans MT"/>
              </a:rPr>
              <a:t>Handle</a:t>
            </a:r>
            <a:r>
              <a:rPr sz="2800" spc="-10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variable-</a:t>
            </a:r>
            <a:r>
              <a:rPr sz="2800" b="1" dirty="0">
                <a:latin typeface="Gill Sans MT"/>
                <a:cs typeface="Gill Sans MT"/>
              </a:rPr>
              <a:t>length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sequences</a:t>
            </a:r>
            <a:endParaRPr sz="2800" dirty="0">
              <a:latin typeface="Gill Sans MT"/>
              <a:cs typeface="Gill Sans MT"/>
            </a:endParaRPr>
          </a:p>
          <a:p>
            <a:pPr marL="575310" indent="-562610">
              <a:lnSpc>
                <a:spcPct val="100000"/>
              </a:lnSpc>
              <a:spcBef>
                <a:spcPts val="2039"/>
              </a:spcBef>
              <a:buAutoNum type="arabicPeriod"/>
              <a:tabLst>
                <a:tab pos="575310" algn="l"/>
              </a:tabLst>
            </a:pPr>
            <a:r>
              <a:rPr sz="2800" spc="-135" dirty="0">
                <a:latin typeface="Gill Sans MT"/>
                <a:cs typeface="Gill Sans MT"/>
              </a:rPr>
              <a:t>Track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b="1" spc="-20" dirty="0">
                <a:latin typeface="Gill Sans MT"/>
                <a:cs typeface="Gill Sans MT"/>
              </a:rPr>
              <a:t>long-</a:t>
            </a:r>
            <a:r>
              <a:rPr sz="2800" b="1" dirty="0">
                <a:latin typeface="Gill Sans MT"/>
                <a:cs typeface="Gill Sans MT"/>
              </a:rPr>
              <a:t>term</a:t>
            </a:r>
            <a:r>
              <a:rPr sz="2800" b="1" spc="-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dependencies</a:t>
            </a:r>
            <a:endParaRPr sz="2800" dirty="0">
              <a:latin typeface="Gill Sans MT"/>
              <a:cs typeface="Gill Sans MT"/>
            </a:endParaRPr>
          </a:p>
          <a:p>
            <a:pPr marL="624840" indent="-612140">
              <a:lnSpc>
                <a:spcPct val="100000"/>
              </a:lnSpc>
              <a:spcBef>
                <a:spcPts val="2039"/>
              </a:spcBef>
              <a:buAutoNum type="arabicPeriod"/>
              <a:tabLst>
                <a:tab pos="624840" algn="l"/>
              </a:tabLst>
            </a:pPr>
            <a:r>
              <a:rPr sz="2800" spc="-30" dirty="0">
                <a:latin typeface="Gill Sans MT"/>
                <a:cs typeface="Gill Sans MT"/>
              </a:rPr>
              <a:t>Maintain</a:t>
            </a:r>
            <a:r>
              <a:rPr sz="2800" spc="-145" dirty="0">
                <a:latin typeface="Gill Sans MT"/>
                <a:cs typeface="Gill Sans MT"/>
              </a:rPr>
              <a:t> </a:t>
            </a:r>
            <a:r>
              <a:rPr sz="2800" spc="-50" dirty="0">
                <a:latin typeface="Gill Sans MT"/>
                <a:cs typeface="Gill Sans MT"/>
              </a:rPr>
              <a:t>information</a:t>
            </a:r>
            <a:r>
              <a:rPr sz="2800" spc="-1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about</a:t>
            </a:r>
            <a:r>
              <a:rPr sz="2800" spc="-14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order</a:t>
            </a:r>
            <a:endParaRPr sz="2800" b="1" dirty="0">
              <a:latin typeface="Gill Sans MT"/>
              <a:cs typeface="Gill Sans MT"/>
            </a:endParaRPr>
          </a:p>
          <a:p>
            <a:pPr marL="624840" indent="-612140">
              <a:lnSpc>
                <a:spcPct val="100000"/>
              </a:lnSpc>
              <a:spcBef>
                <a:spcPts val="2039"/>
              </a:spcBef>
              <a:buAutoNum type="arabicPeriod"/>
              <a:tabLst>
                <a:tab pos="624840" algn="l"/>
              </a:tabLst>
            </a:pPr>
            <a:r>
              <a:rPr sz="2800" b="1" dirty="0">
                <a:latin typeface="Gill Sans MT"/>
                <a:cs typeface="Gill Sans MT"/>
              </a:rPr>
              <a:t>Share</a:t>
            </a:r>
            <a:r>
              <a:rPr sz="2800" b="1" spc="-114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parameters</a:t>
            </a:r>
            <a:r>
              <a:rPr sz="2800" b="1" spc="-110" dirty="0">
                <a:latin typeface="Gill Sans MT"/>
                <a:cs typeface="Gill Sans MT"/>
              </a:rPr>
              <a:t> </a:t>
            </a:r>
            <a:r>
              <a:rPr sz="2800" spc="-65" dirty="0">
                <a:latin typeface="Gill Sans MT"/>
                <a:cs typeface="Gill Sans MT"/>
              </a:rPr>
              <a:t>across</a:t>
            </a:r>
            <a:r>
              <a:rPr sz="2800" spc="-1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11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sequence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3200" y="5105906"/>
            <a:ext cx="7467600" cy="88036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92405" marR="5080" indent="-180340">
              <a:lnSpc>
                <a:spcPts val="3290"/>
              </a:lnSpc>
              <a:spcBef>
                <a:spcPts val="265"/>
              </a:spcBef>
            </a:pPr>
            <a:r>
              <a:rPr sz="2800" spc="-140" dirty="0">
                <a:latin typeface="Gill Sans MT"/>
                <a:cs typeface="Gill Sans MT"/>
              </a:rPr>
              <a:t>Today:</a:t>
            </a:r>
            <a:r>
              <a:rPr sz="2800" spc="-2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Recurrent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Neural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Networks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(RNNs)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spc="-35" dirty="0">
                <a:latin typeface="Gill Sans MT"/>
                <a:cs typeface="Gill Sans MT"/>
              </a:rPr>
              <a:t>as </a:t>
            </a:r>
            <a:r>
              <a:rPr sz="2800" dirty="0">
                <a:latin typeface="Gill Sans MT"/>
                <a:cs typeface="Gill Sans MT"/>
              </a:rPr>
              <a:t>an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approach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sequence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modeling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problems</a:t>
            </a:r>
            <a:endParaRPr sz="2800" dirty="0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83814" y="2528125"/>
            <a:ext cx="1807210" cy="1082040"/>
            <a:chOff x="9183814" y="2528125"/>
            <a:chExt cx="1807210" cy="1082040"/>
          </a:xfrm>
        </p:grpSpPr>
        <p:sp>
          <p:nvSpPr>
            <p:cNvPr id="7" name="object 7"/>
            <p:cNvSpPr/>
            <p:nvPr/>
          </p:nvSpPr>
          <p:spPr>
            <a:xfrm>
              <a:off x="9193339" y="2537650"/>
              <a:ext cx="1788160" cy="1062990"/>
            </a:xfrm>
            <a:custGeom>
              <a:avLst/>
              <a:gdLst/>
              <a:ahLst/>
              <a:cxnLst/>
              <a:rect l="l" t="t" r="r" b="b"/>
              <a:pathLst>
                <a:path w="1788159" h="1062989">
                  <a:moveTo>
                    <a:pt x="1610855" y="0"/>
                  </a:moveTo>
                  <a:lnTo>
                    <a:pt x="177126" y="0"/>
                  </a:lnTo>
                  <a:lnTo>
                    <a:pt x="130038" y="6326"/>
                  </a:lnTo>
                  <a:lnTo>
                    <a:pt x="87725" y="24182"/>
                  </a:lnTo>
                  <a:lnTo>
                    <a:pt x="51877" y="51877"/>
                  </a:lnTo>
                  <a:lnTo>
                    <a:pt x="24182" y="87725"/>
                  </a:lnTo>
                  <a:lnTo>
                    <a:pt x="6326" y="130038"/>
                  </a:lnTo>
                  <a:lnTo>
                    <a:pt x="0" y="177126"/>
                  </a:lnTo>
                  <a:lnTo>
                    <a:pt x="0" y="885609"/>
                  </a:lnTo>
                  <a:lnTo>
                    <a:pt x="6326" y="932693"/>
                  </a:lnTo>
                  <a:lnTo>
                    <a:pt x="24182" y="975004"/>
                  </a:lnTo>
                  <a:lnTo>
                    <a:pt x="51877" y="1010853"/>
                  </a:lnTo>
                  <a:lnTo>
                    <a:pt x="87725" y="1038550"/>
                  </a:lnTo>
                  <a:lnTo>
                    <a:pt x="130038" y="1056408"/>
                  </a:lnTo>
                  <a:lnTo>
                    <a:pt x="177126" y="1062736"/>
                  </a:lnTo>
                  <a:lnTo>
                    <a:pt x="1610855" y="1062736"/>
                  </a:lnTo>
                  <a:lnTo>
                    <a:pt x="1657943" y="1056408"/>
                  </a:lnTo>
                  <a:lnTo>
                    <a:pt x="1700256" y="1038550"/>
                  </a:lnTo>
                  <a:lnTo>
                    <a:pt x="1736104" y="1010853"/>
                  </a:lnTo>
                  <a:lnTo>
                    <a:pt x="1763799" y="975004"/>
                  </a:lnTo>
                  <a:lnTo>
                    <a:pt x="1781655" y="932693"/>
                  </a:lnTo>
                  <a:lnTo>
                    <a:pt x="1787982" y="885609"/>
                  </a:lnTo>
                  <a:lnTo>
                    <a:pt x="1787982" y="177126"/>
                  </a:lnTo>
                  <a:lnTo>
                    <a:pt x="1781655" y="130038"/>
                  </a:lnTo>
                  <a:lnTo>
                    <a:pt x="1763799" y="87725"/>
                  </a:lnTo>
                  <a:lnTo>
                    <a:pt x="1736104" y="51877"/>
                  </a:lnTo>
                  <a:lnTo>
                    <a:pt x="1700256" y="24182"/>
                  </a:lnTo>
                  <a:lnTo>
                    <a:pt x="1657943" y="6326"/>
                  </a:lnTo>
                  <a:lnTo>
                    <a:pt x="1610855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93339" y="2537650"/>
              <a:ext cx="1788160" cy="1062990"/>
            </a:xfrm>
            <a:custGeom>
              <a:avLst/>
              <a:gdLst/>
              <a:ahLst/>
              <a:cxnLst/>
              <a:rect l="l" t="t" r="r" b="b"/>
              <a:pathLst>
                <a:path w="1788159" h="1062989">
                  <a:moveTo>
                    <a:pt x="0" y="177126"/>
                  </a:moveTo>
                  <a:lnTo>
                    <a:pt x="6327" y="130038"/>
                  </a:lnTo>
                  <a:lnTo>
                    <a:pt x="24182" y="87727"/>
                  </a:lnTo>
                  <a:lnTo>
                    <a:pt x="51879" y="51879"/>
                  </a:lnTo>
                  <a:lnTo>
                    <a:pt x="87727" y="24182"/>
                  </a:lnTo>
                  <a:lnTo>
                    <a:pt x="130038" y="6327"/>
                  </a:lnTo>
                  <a:lnTo>
                    <a:pt x="177126" y="0"/>
                  </a:lnTo>
                  <a:lnTo>
                    <a:pt x="1610850" y="0"/>
                  </a:lnTo>
                  <a:lnTo>
                    <a:pt x="1657940" y="6327"/>
                  </a:lnTo>
                  <a:lnTo>
                    <a:pt x="1700253" y="24182"/>
                  </a:lnTo>
                  <a:lnTo>
                    <a:pt x="1736102" y="51879"/>
                  </a:lnTo>
                  <a:lnTo>
                    <a:pt x="1763798" y="87727"/>
                  </a:lnTo>
                  <a:lnTo>
                    <a:pt x="1781654" y="130038"/>
                  </a:lnTo>
                  <a:lnTo>
                    <a:pt x="1787981" y="177126"/>
                  </a:lnTo>
                  <a:lnTo>
                    <a:pt x="1787981" y="885610"/>
                  </a:lnTo>
                  <a:lnTo>
                    <a:pt x="1781654" y="932697"/>
                  </a:lnTo>
                  <a:lnTo>
                    <a:pt x="1763798" y="975010"/>
                  </a:lnTo>
                  <a:lnTo>
                    <a:pt x="1736102" y="1010859"/>
                  </a:lnTo>
                  <a:lnTo>
                    <a:pt x="1700253" y="1038556"/>
                  </a:lnTo>
                  <a:lnTo>
                    <a:pt x="1657940" y="1056413"/>
                  </a:lnTo>
                  <a:lnTo>
                    <a:pt x="1610850" y="1062740"/>
                  </a:lnTo>
                  <a:lnTo>
                    <a:pt x="177126" y="1062740"/>
                  </a:lnTo>
                  <a:lnTo>
                    <a:pt x="130038" y="1056413"/>
                  </a:lnTo>
                  <a:lnTo>
                    <a:pt x="87727" y="1038556"/>
                  </a:lnTo>
                  <a:lnTo>
                    <a:pt x="51879" y="1010859"/>
                  </a:lnTo>
                  <a:lnTo>
                    <a:pt x="24182" y="975010"/>
                  </a:lnTo>
                  <a:lnTo>
                    <a:pt x="6327" y="932697"/>
                  </a:lnTo>
                  <a:lnTo>
                    <a:pt x="0" y="885610"/>
                  </a:lnTo>
                  <a:lnTo>
                    <a:pt x="0" y="17712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579330" y="2770123"/>
            <a:ext cx="101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Arial"/>
                <a:cs typeface="Arial"/>
              </a:rPr>
              <a:t>RNN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840013" y="1151470"/>
            <a:ext cx="2419350" cy="3669029"/>
            <a:chOff x="8840013" y="1151470"/>
            <a:chExt cx="2419350" cy="3669029"/>
          </a:xfrm>
        </p:grpSpPr>
        <p:sp>
          <p:nvSpPr>
            <p:cNvPr id="11" name="object 11"/>
            <p:cNvSpPr/>
            <p:nvPr/>
          </p:nvSpPr>
          <p:spPr>
            <a:xfrm>
              <a:off x="9732899" y="4111193"/>
              <a:ext cx="709295" cy="709295"/>
            </a:xfrm>
            <a:custGeom>
              <a:avLst/>
              <a:gdLst/>
              <a:ahLst/>
              <a:cxnLst/>
              <a:rect l="l" t="t" r="r" b="b"/>
              <a:pathLst>
                <a:path w="709295" h="709295">
                  <a:moveTo>
                    <a:pt x="354431" y="0"/>
                  </a:moveTo>
                  <a:lnTo>
                    <a:pt x="306337" y="3235"/>
                  </a:lnTo>
                  <a:lnTo>
                    <a:pt x="260210" y="12660"/>
                  </a:lnTo>
                  <a:lnTo>
                    <a:pt x="216471" y="27853"/>
                  </a:lnTo>
                  <a:lnTo>
                    <a:pt x="175544" y="48390"/>
                  </a:lnTo>
                  <a:lnTo>
                    <a:pt x="137849" y="73850"/>
                  </a:lnTo>
                  <a:lnTo>
                    <a:pt x="103811" y="103811"/>
                  </a:lnTo>
                  <a:lnTo>
                    <a:pt x="73850" y="137849"/>
                  </a:lnTo>
                  <a:lnTo>
                    <a:pt x="48390" y="175544"/>
                  </a:lnTo>
                  <a:lnTo>
                    <a:pt x="27853" y="216471"/>
                  </a:lnTo>
                  <a:lnTo>
                    <a:pt x="12660" y="260210"/>
                  </a:lnTo>
                  <a:lnTo>
                    <a:pt x="3235" y="306337"/>
                  </a:lnTo>
                  <a:lnTo>
                    <a:pt x="0" y="354431"/>
                  </a:lnTo>
                  <a:lnTo>
                    <a:pt x="3235" y="402525"/>
                  </a:lnTo>
                  <a:lnTo>
                    <a:pt x="12660" y="448652"/>
                  </a:lnTo>
                  <a:lnTo>
                    <a:pt x="27853" y="492391"/>
                  </a:lnTo>
                  <a:lnTo>
                    <a:pt x="48390" y="533319"/>
                  </a:lnTo>
                  <a:lnTo>
                    <a:pt x="73850" y="571013"/>
                  </a:lnTo>
                  <a:lnTo>
                    <a:pt x="103811" y="605051"/>
                  </a:lnTo>
                  <a:lnTo>
                    <a:pt x="137849" y="635012"/>
                  </a:lnTo>
                  <a:lnTo>
                    <a:pt x="175544" y="660472"/>
                  </a:lnTo>
                  <a:lnTo>
                    <a:pt x="216471" y="681009"/>
                  </a:lnTo>
                  <a:lnTo>
                    <a:pt x="260210" y="696202"/>
                  </a:lnTo>
                  <a:lnTo>
                    <a:pt x="306337" y="705627"/>
                  </a:lnTo>
                  <a:lnTo>
                    <a:pt x="354431" y="708863"/>
                  </a:lnTo>
                  <a:lnTo>
                    <a:pt x="402525" y="705627"/>
                  </a:lnTo>
                  <a:lnTo>
                    <a:pt x="448652" y="696202"/>
                  </a:lnTo>
                  <a:lnTo>
                    <a:pt x="492391" y="681009"/>
                  </a:lnTo>
                  <a:lnTo>
                    <a:pt x="533319" y="660472"/>
                  </a:lnTo>
                  <a:lnTo>
                    <a:pt x="571013" y="635012"/>
                  </a:lnTo>
                  <a:lnTo>
                    <a:pt x="605051" y="605051"/>
                  </a:lnTo>
                  <a:lnTo>
                    <a:pt x="635012" y="571013"/>
                  </a:lnTo>
                  <a:lnTo>
                    <a:pt x="660472" y="533319"/>
                  </a:lnTo>
                  <a:lnTo>
                    <a:pt x="681009" y="492391"/>
                  </a:lnTo>
                  <a:lnTo>
                    <a:pt x="696202" y="448652"/>
                  </a:lnTo>
                  <a:lnTo>
                    <a:pt x="705627" y="402525"/>
                  </a:lnTo>
                  <a:lnTo>
                    <a:pt x="708863" y="354431"/>
                  </a:lnTo>
                  <a:lnTo>
                    <a:pt x="705627" y="306337"/>
                  </a:lnTo>
                  <a:lnTo>
                    <a:pt x="696202" y="260210"/>
                  </a:lnTo>
                  <a:lnTo>
                    <a:pt x="681009" y="216471"/>
                  </a:lnTo>
                  <a:lnTo>
                    <a:pt x="660472" y="175544"/>
                  </a:lnTo>
                  <a:lnTo>
                    <a:pt x="635012" y="137849"/>
                  </a:lnTo>
                  <a:lnTo>
                    <a:pt x="605051" y="103811"/>
                  </a:lnTo>
                  <a:lnTo>
                    <a:pt x="571013" y="73850"/>
                  </a:lnTo>
                  <a:lnTo>
                    <a:pt x="533319" y="48390"/>
                  </a:lnTo>
                  <a:lnTo>
                    <a:pt x="492391" y="27853"/>
                  </a:lnTo>
                  <a:lnTo>
                    <a:pt x="448652" y="12660"/>
                  </a:lnTo>
                  <a:lnTo>
                    <a:pt x="402525" y="3235"/>
                  </a:lnTo>
                  <a:lnTo>
                    <a:pt x="354431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32899" y="1151470"/>
              <a:ext cx="709295" cy="709295"/>
            </a:xfrm>
            <a:custGeom>
              <a:avLst/>
              <a:gdLst/>
              <a:ahLst/>
              <a:cxnLst/>
              <a:rect l="l" t="t" r="r" b="b"/>
              <a:pathLst>
                <a:path w="709295" h="709294">
                  <a:moveTo>
                    <a:pt x="354431" y="0"/>
                  </a:moveTo>
                  <a:lnTo>
                    <a:pt x="306337" y="3235"/>
                  </a:lnTo>
                  <a:lnTo>
                    <a:pt x="260210" y="12660"/>
                  </a:lnTo>
                  <a:lnTo>
                    <a:pt x="216471" y="27853"/>
                  </a:lnTo>
                  <a:lnTo>
                    <a:pt x="175544" y="48390"/>
                  </a:lnTo>
                  <a:lnTo>
                    <a:pt x="137849" y="73850"/>
                  </a:lnTo>
                  <a:lnTo>
                    <a:pt x="103811" y="103811"/>
                  </a:lnTo>
                  <a:lnTo>
                    <a:pt x="73850" y="137849"/>
                  </a:lnTo>
                  <a:lnTo>
                    <a:pt x="48390" y="175544"/>
                  </a:lnTo>
                  <a:lnTo>
                    <a:pt x="27853" y="216471"/>
                  </a:lnTo>
                  <a:lnTo>
                    <a:pt x="12660" y="260210"/>
                  </a:lnTo>
                  <a:lnTo>
                    <a:pt x="3235" y="306337"/>
                  </a:lnTo>
                  <a:lnTo>
                    <a:pt x="0" y="354431"/>
                  </a:lnTo>
                  <a:lnTo>
                    <a:pt x="3235" y="402525"/>
                  </a:lnTo>
                  <a:lnTo>
                    <a:pt x="12660" y="448652"/>
                  </a:lnTo>
                  <a:lnTo>
                    <a:pt x="27853" y="492391"/>
                  </a:lnTo>
                  <a:lnTo>
                    <a:pt x="48390" y="533319"/>
                  </a:lnTo>
                  <a:lnTo>
                    <a:pt x="73850" y="571013"/>
                  </a:lnTo>
                  <a:lnTo>
                    <a:pt x="103811" y="605051"/>
                  </a:lnTo>
                  <a:lnTo>
                    <a:pt x="137849" y="635012"/>
                  </a:lnTo>
                  <a:lnTo>
                    <a:pt x="175544" y="660472"/>
                  </a:lnTo>
                  <a:lnTo>
                    <a:pt x="216471" y="681009"/>
                  </a:lnTo>
                  <a:lnTo>
                    <a:pt x="260210" y="696202"/>
                  </a:lnTo>
                  <a:lnTo>
                    <a:pt x="306337" y="705627"/>
                  </a:lnTo>
                  <a:lnTo>
                    <a:pt x="354431" y="708863"/>
                  </a:lnTo>
                  <a:lnTo>
                    <a:pt x="402525" y="705627"/>
                  </a:lnTo>
                  <a:lnTo>
                    <a:pt x="448652" y="696202"/>
                  </a:lnTo>
                  <a:lnTo>
                    <a:pt x="492391" y="681009"/>
                  </a:lnTo>
                  <a:lnTo>
                    <a:pt x="533319" y="660472"/>
                  </a:lnTo>
                  <a:lnTo>
                    <a:pt x="571013" y="635012"/>
                  </a:lnTo>
                  <a:lnTo>
                    <a:pt x="605051" y="605051"/>
                  </a:lnTo>
                  <a:lnTo>
                    <a:pt x="635012" y="571013"/>
                  </a:lnTo>
                  <a:lnTo>
                    <a:pt x="660472" y="533319"/>
                  </a:lnTo>
                  <a:lnTo>
                    <a:pt x="681009" y="492391"/>
                  </a:lnTo>
                  <a:lnTo>
                    <a:pt x="696202" y="448652"/>
                  </a:lnTo>
                  <a:lnTo>
                    <a:pt x="705627" y="402525"/>
                  </a:lnTo>
                  <a:lnTo>
                    <a:pt x="708863" y="354431"/>
                  </a:lnTo>
                  <a:lnTo>
                    <a:pt x="705627" y="306337"/>
                  </a:lnTo>
                  <a:lnTo>
                    <a:pt x="696202" y="260210"/>
                  </a:lnTo>
                  <a:lnTo>
                    <a:pt x="681009" y="216471"/>
                  </a:lnTo>
                  <a:lnTo>
                    <a:pt x="660472" y="175544"/>
                  </a:lnTo>
                  <a:lnTo>
                    <a:pt x="635012" y="137849"/>
                  </a:lnTo>
                  <a:lnTo>
                    <a:pt x="605051" y="103811"/>
                  </a:lnTo>
                  <a:lnTo>
                    <a:pt x="571013" y="73850"/>
                  </a:lnTo>
                  <a:lnTo>
                    <a:pt x="533319" y="48390"/>
                  </a:lnTo>
                  <a:lnTo>
                    <a:pt x="492391" y="27853"/>
                  </a:lnTo>
                  <a:lnTo>
                    <a:pt x="448652" y="12660"/>
                  </a:lnTo>
                  <a:lnTo>
                    <a:pt x="402525" y="3235"/>
                  </a:lnTo>
                  <a:lnTo>
                    <a:pt x="354431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30181" y="1860333"/>
              <a:ext cx="116205" cy="2270125"/>
            </a:xfrm>
            <a:custGeom>
              <a:avLst/>
              <a:gdLst/>
              <a:ahLst/>
              <a:cxnLst/>
              <a:rect l="l" t="t" r="r" b="b"/>
              <a:pathLst>
                <a:path w="116204" h="2270125">
                  <a:moveTo>
                    <a:pt x="114300" y="1854352"/>
                  </a:moveTo>
                  <a:lnTo>
                    <a:pt x="95250" y="1816252"/>
                  </a:lnTo>
                  <a:lnTo>
                    <a:pt x="57150" y="1740052"/>
                  </a:lnTo>
                  <a:lnTo>
                    <a:pt x="0" y="1854352"/>
                  </a:lnTo>
                  <a:lnTo>
                    <a:pt x="38100" y="1854352"/>
                  </a:lnTo>
                  <a:lnTo>
                    <a:pt x="38100" y="2250859"/>
                  </a:lnTo>
                  <a:lnTo>
                    <a:pt x="39585" y="2258276"/>
                  </a:lnTo>
                  <a:lnTo>
                    <a:pt x="43675" y="2264333"/>
                  </a:lnTo>
                  <a:lnTo>
                    <a:pt x="49733" y="2268423"/>
                  </a:lnTo>
                  <a:lnTo>
                    <a:pt x="57150" y="2269909"/>
                  </a:lnTo>
                  <a:lnTo>
                    <a:pt x="64566" y="2268423"/>
                  </a:lnTo>
                  <a:lnTo>
                    <a:pt x="70612" y="2264333"/>
                  </a:lnTo>
                  <a:lnTo>
                    <a:pt x="74701" y="2258276"/>
                  </a:lnTo>
                  <a:lnTo>
                    <a:pt x="76200" y="2250859"/>
                  </a:lnTo>
                  <a:lnTo>
                    <a:pt x="76200" y="1854352"/>
                  </a:lnTo>
                  <a:lnTo>
                    <a:pt x="114300" y="1854352"/>
                  </a:lnTo>
                  <a:close/>
                </a:path>
                <a:path w="116204" h="2270125">
                  <a:moveTo>
                    <a:pt x="115633" y="114630"/>
                  </a:moveTo>
                  <a:lnTo>
                    <a:pt x="106133" y="95364"/>
                  </a:lnTo>
                  <a:lnTo>
                    <a:pt x="106019" y="95135"/>
                  </a:lnTo>
                  <a:lnTo>
                    <a:pt x="59156" y="0"/>
                  </a:lnTo>
                  <a:lnTo>
                    <a:pt x="1333" y="113957"/>
                  </a:lnTo>
                  <a:lnTo>
                    <a:pt x="39433" y="114185"/>
                  </a:lnTo>
                  <a:lnTo>
                    <a:pt x="36093" y="677202"/>
                  </a:lnTo>
                  <a:lnTo>
                    <a:pt x="74193" y="677430"/>
                  </a:lnTo>
                  <a:lnTo>
                    <a:pt x="77520" y="114630"/>
                  </a:lnTo>
                  <a:lnTo>
                    <a:pt x="77533" y="114414"/>
                  </a:lnTo>
                  <a:lnTo>
                    <a:pt x="115633" y="114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95371" y="2199659"/>
              <a:ext cx="1144905" cy="869950"/>
            </a:xfrm>
            <a:custGeom>
              <a:avLst/>
              <a:gdLst/>
              <a:ahLst/>
              <a:cxnLst/>
              <a:rect l="l" t="t" r="r" b="b"/>
              <a:pathLst>
                <a:path w="1144904" h="869950">
                  <a:moveTo>
                    <a:pt x="885950" y="869359"/>
                  </a:moveTo>
                  <a:lnTo>
                    <a:pt x="1144550" y="869359"/>
                  </a:lnTo>
                  <a:lnTo>
                    <a:pt x="114455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40013" y="2180602"/>
              <a:ext cx="1236980" cy="946150"/>
            </a:xfrm>
            <a:custGeom>
              <a:avLst/>
              <a:gdLst/>
              <a:ahLst/>
              <a:cxnLst/>
              <a:rect l="l" t="t" r="r" b="b"/>
              <a:pathLst>
                <a:path w="1236979" h="946150">
                  <a:moveTo>
                    <a:pt x="236499" y="831265"/>
                  </a:moveTo>
                  <a:lnTo>
                    <a:pt x="236499" y="945565"/>
                  </a:lnTo>
                  <a:lnTo>
                    <a:pt x="312699" y="907465"/>
                  </a:lnTo>
                  <a:lnTo>
                    <a:pt x="255549" y="907465"/>
                  </a:lnTo>
                  <a:lnTo>
                    <a:pt x="255549" y="869365"/>
                  </a:lnTo>
                  <a:lnTo>
                    <a:pt x="312699" y="869365"/>
                  </a:lnTo>
                  <a:lnTo>
                    <a:pt x="236499" y="831265"/>
                  </a:lnTo>
                  <a:close/>
                </a:path>
                <a:path w="1236979" h="946150">
                  <a:moveTo>
                    <a:pt x="1236738" y="0"/>
                  </a:moveTo>
                  <a:lnTo>
                    <a:pt x="19050" y="0"/>
                  </a:lnTo>
                  <a:lnTo>
                    <a:pt x="11637" y="1497"/>
                  </a:lnTo>
                  <a:lnTo>
                    <a:pt x="5581" y="5581"/>
                  </a:lnTo>
                  <a:lnTo>
                    <a:pt x="1497" y="11637"/>
                  </a:lnTo>
                  <a:lnTo>
                    <a:pt x="0" y="19050"/>
                  </a:lnTo>
                  <a:lnTo>
                    <a:pt x="0" y="888415"/>
                  </a:lnTo>
                  <a:lnTo>
                    <a:pt x="1497" y="895828"/>
                  </a:lnTo>
                  <a:lnTo>
                    <a:pt x="5581" y="901884"/>
                  </a:lnTo>
                  <a:lnTo>
                    <a:pt x="11637" y="905967"/>
                  </a:lnTo>
                  <a:lnTo>
                    <a:pt x="19050" y="907465"/>
                  </a:lnTo>
                  <a:lnTo>
                    <a:pt x="236499" y="907465"/>
                  </a:lnTo>
                  <a:lnTo>
                    <a:pt x="236499" y="888415"/>
                  </a:lnTo>
                  <a:lnTo>
                    <a:pt x="38100" y="888415"/>
                  </a:lnTo>
                  <a:lnTo>
                    <a:pt x="19050" y="869365"/>
                  </a:lnTo>
                  <a:lnTo>
                    <a:pt x="38100" y="869365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1236738" y="19050"/>
                  </a:lnTo>
                  <a:lnTo>
                    <a:pt x="1236738" y="0"/>
                  </a:lnTo>
                  <a:close/>
                </a:path>
                <a:path w="1236979" h="946150">
                  <a:moveTo>
                    <a:pt x="312699" y="869365"/>
                  </a:moveTo>
                  <a:lnTo>
                    <a:pt x="255549" y="869365"/>
                  </a:lnTo>
                  <a:lnTo>
                    <a:pt x="255549" y="907465"/>
                  </a:lnTo>
                  <a:lnTo>
                    <a:pt x="312699" y="907465"/>
                  </a:lnTo>
                  <a:lnTo>
                    <a:pt x="350799" y="888415"/>
                  </a:lnTo>
                  <a:lnTo>
                    <a:pt x="312699" y="869365"/>
                  </a:lnTo>
                  <a:close/>
                </a:path>
                <a:path w="1236979" h="946150">
                  <a:moveTo>
                    <a:pt x="38100" y="869365"/>
                  </a:moveTo>
                  <a:lnTo>
                    <a:pt x="19050" y="869365"/>
                  </a:lnTo>
                  <a:lnTo>
                    <a:pt x="38100" y="888415"/>
                  </a:lnTo>
                  <a:lnTo>
                    <a:pt x="38100" y="869365"/>
                  </a:lnTo>
                  <a:close/>
                </a:path>
                <a:path w="1236979" h="946150">
                  <a:moveTo>
                    <a:pt x="236499" y="869365"/>
                  </a:moveTo>
                  <a:lnTo>
                    <a:pt x="38100" y="869365"/>
                  </a:lnTo>
                  <a:lnTo>
                    <a:pt x="38100" y="888415"/>
                  </a:lnTo>
                  <a:lnTo>
                    <a:pt x="236499" y="888415"/>
                  </a:lnTo>
                  <a:lnTo>
                    <a:pt x="236499" y="869365"/>
                  </a:lnTo>
                  <a:close/>
                </a:path>
                <a:path w="1236979" h="946150">
                  <a:moveTo>
                    <a:pt x="38100" y="19050"/>
                  </a:move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  <a:path w="1236979" h="946150">
                  <a:moveTo>
                    <a:pt x="1236738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1236738" y="38100"/>
                  </a:lnTo>
                  <a:lnTo>
                    <a:pt x="1236738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194" y="3025141"/>
            <a:ext cx="8425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FFFF"/>
                </a:solidFill>
              </a:rPr>
              <a:t>Recurrent</a:t>
            </a:r>
            <a:r>
              <a:rPr sz="4400" spc="-16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Neural</a:t>
            </a:r>
            <a:r>
              <a:rPr sz="4400" spc="-15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Networks</a:t>
            </a:r>
            <a:r>
              <a:rPr sz="4400" spc="-165" dirty="0">
                <a:solidFill>
                  <a:srgbClr val="FFFFFF"/>
                </a:solidFill>
              </a:rPr>
              <a:t> </a:t>
            </a:r>
            <a:r>
              <a:rPr sz="4400" spc="-10" dirty="0">
                <a:solidFill>
                  <a:srgbClr val="FFFFFF"/>
                </a:solidFill>
              </a:rPr>
              <a:t>(RNNs)</a:t>
            </a:r>
            <a:endParaRPr sz="4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6395">
              <a:lnSpc>
                <a:spcPct val="100000"/>
              </a:lnSpc>
              <a:spcBef>
                <a:spcPts val="100"/>
              </a:spcBef>
            </a:pPr>
            <a:r>
              <a:rPr dirty="0"/>
              <a:t>Standard</a:t>
            </a:r>
            <a:r>
              <a:rPr spc="-105" dirty="0"/>
              <a:t> </a:t>
            </a:r>
            <a:r>
              <a:rPr spc="-30" dirty="0"/>
              <a:t>feed-</a:t>
            </a:r>
            <a:r>
              <a:rPr dirty="0"/>
              <a:t>forward</a:t>
            </a:r>
            <a:r>
              <a:rPr spc="-105" dirty="0"/>
              <a:t> </a:t>
            </a:r>
            <a:r>
              <a:rPr dirty="0"/>
              <a:t>neural</a:t>
            </a:r>
            <a:r>
              <a:rPr spc="-100" dirty="0"/>
              <a:t> </a:t>
            </a:r>
            <a:r>
              <a:rPr spc="-10" dirty="0"/>
              <a:t>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5085" y="2813532"/>
            <a:ext cx="626110" cy="2024380"/>
            <a:chOff x="1215085" y="2813532"/>
            <a:chExt cx="626110" cy="2024380"/>
          </a:xfrm>
        </p:grpSpPr>
        <p:sp>
          <p:nvSpPr>
            <p:cNvPr id="4" name="object 4"/>
            <p:cNvSpPr/>
            <p:nvPr/>
          </p:nvSpPr>
          <p:spPr>
            <a:xfrm>
              <a:off x="1252415" y="282305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456217" y="0"/>
                  </a:moveTo>
                  <a:lnTo>
                    <a:pt x="91244" y="0"/>
                  </a:lnTo>
                  <a:lnTo>
                    <a:pt x="55727" y="7171"/>
                  </a:lnTo>
                  <a:lnTo>
                    <a:pt x="26724" y="26727"/>
                  </a:lnTo>
                  <a:lnTo>
                    <a:pt x="7170" y="55731"/>
                  </a:lnTo>
                  <a:lnTo>
                    <a:pt x="0" y="91249"/>
                  </a:lnTo>
                  <a:lnTo>
                    <a:pt x="0" y="846772"/>
                  </a:lnTo>
                  <a:lnTo>
                    <a:pt x="7170" y="882288"/>
                  </a:lnTo>
                  <a:lnTo>
                    <a:pt x="26724" y="911288"/>
                  </a:lnTo>
                  <a:lnTo>
                    <a:pt x="55727" y="930840"/>
                  </a:lnTo>
                  <a:lnTo>
                    <a:pt x="91244" y="938009"/>
                  </a:lnTo>
                  <a:lnTo>
                    <a:pt x="456217" y="938009"/>
                  </a:lnTo>
                  <a:lnTo>
                    <a:pt x="491732" y="930840"/>
                  </a:lnTo>
                  <a:lnTo>
                    <a:pt x="520733" y="911288"/>
                  </a:lnTo>
                  <a:lnTo>
                    <a:pt x="540284" y="882288"/>
                  </a:lnTo>
                  <a:lnTo>
                    <a:pt x="547453" y="846772"/>
                  </a:lnTo>
                  <a:lnTo>
                    <a:pt x="547453" y="91249"/>
                  </a:lnTo>
                  <a:lnTo>
                    <a:pt x="540284" y="55731"/>
                  </a:lnTo>
                  <a:lnTo>
                    <a:pt x="520733" y="26727"/>
                  </a:lnTo>
                  <a:lnTo>
                    <a:pt x="491732" y="7171"/>
                  </a:lnTo>
                  <a:lnTo>
                    <a:pt x="456217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2415" y="282305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5085" y="4211929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08" y="3392"/>
                  </a:lnTo>
                  <a:lnTo>
                    <a:pt x="222484" y="13245"/>
                  </a:lnTo>
                  <a:lnTo>
                    <a:pt x="180950" y="29076"/>
                  </a:lnTo>
                  <a:lnTo>
                    <a:pt x="142491" y="50401"/>
                  </a:lnTo>
                  <a:lnTo>
                    <a:pt x="107590" y="76736"/>
                  </a:lnTo>
                  <a:lnTo>
                    <a:pt x="76731" y="107595"/>
                  </a:lnTo>
                  <a:lnTo>
                    <a:pt x="50398" y="142497"/>
                  </a:lnTo>
                  <a:lnTo>
                    <a:pt x="29074" y="180956"/>
                  </a:lnTo>
                  <a:lnTo>
                    <a:pt x="13244" y="222489"/>
                  </a:lnTo>
                  <a:lnTo>
                    <a:pt x="3391" y="266611"/>
                  </a:lnTo>
                  <a:lnTo>
                    <a:pt x="0" y="312839"/>
                  </a:lnTo>
                  <a:lnTo>
                    <a:pt x="3391" y="359066"/>
                  </a:lnTo>
                  <a:lnTo>
                    <a:pt x="13244" y="403188"/>
                  </a:lnTo>
                  <a:lnTo>
                    <a:pt x="29074" y="444719"/>
                  </a:lnTo>
                  <a:lnTo>
                    <a:pt x="50398" y="483177"/>
                  </a:lnTo>
                  <a:lnTo>
                    <a:pt x="76731" y="518076"/>
                  </a:lnTo>
                  <a:lnTo>
                    <a:pt x="107590" y="548934"/>
                  </a:lnTo>
                  <a:lnTo>
                    <a:pt x="142491" y="575267"/>
                  </a:lnTo>
                  <a:lnTo>
                    <a:pt x="180950" y="596590"/>
                  </a:lnTo>
                  <a:lnTo>
                    <a:pt x="222484" y="612420"/>
                  </a:lnTo>
                  <a:lnTo>
                    <a:pt x="266608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20"/>
                  </a:lnTo>
                  <a:lnTo>
                    <a:pt x="444719" y="596590"/>
                  </a:lnTo>
                  <a:lnTo>
                    <a:pt x="483177" y="575267"/>
                  </a:lnTo>
                  <a:lnTo>
                    <a:pt x="518076" y="548934"/>
                  </a:lnTo>
                  <a:lnTo>
                    <a:pt x="548934" y="518076"/>
                  </a:lnTo>
                  <a:lnTo>
                    <a:pt x="575267" y="483177"/>
                  </a:lnTo>
                  <a:lnTo>
                    <a:pt x="596590" y="444719"/>
                  </a:lnTo>
                  <a:lnTo>
                    <a:pt x="612420" y="403188"/>
                  </a:lnTo>
                  <a:lnTo>
                    <a:pt x="622273" y="359066"/>
                  </a:lnTo>
                  <a:lnTo>
                    <a:pt x="625665" y="312839"/>
                  </a:lnTo>
                  <a:lnTo>
                    <a:pt x="622273" y="266611"/>
                  </a:lnTo>
                  <a:lnTo>
                    <a:pt x="612420" y="222489"/>
                  </a:lnTo>
                  <a:lnTo>
                    <a:pt x="596590" y="180956"/>
                  </a:lnTo>
                  <a:lnTo>
                    <a:pt x="575267" y="142497"/>
                  </a:lnTo>
                  <a:lnTo>
                    <a:pt x="548934" y="107595"/>
                  </a:lnTo>
                  <a:lnTo>
                    <a:pt x="518076" y="76736"/>
                  </a:lnTo>
                  <a:lnTo>
                    <a:pt x="483177" y="50401"/>
                  </a:lnTo>
                  <a:lnTo>
                    <a:pt x="444719" y="29076"/>
                  </a:lnTo>
                  <a:lnTo>
                    <a:pt x="403188" y="13245"/>
                  </a:lnTo>
                  <a:lnTo>
                    <a:pt x="359066" y="3392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2762" y="4315459"/>
            <a:ext cx="2188210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𝑥</a:t>
            </a:r>
            <a:endParaRPr sz="2400" dirty="0">
              <a:latin typeface="Cambria Math"/>
              <a:cs typeface="Cambria Math"/>
            </a:endParaRPr>
          </a:p>
          <a:p>
            <a:pPr marL="12700" marR="5080" indent="541655">
              <a:lnSpc>
                <a:spcPct val="101099"/>
              </a:lnSpc>
              <a:spcBef>
                <a:spcPts val="2425"/>
              </a:spcBef>
            </a:pPr>
            <a:r>
              <a:rPr sz="1800" dirty="0">
                <a:latin typeface="Gill Sans MT"/>
                <a:cs typeface="Gill Sans MT"/>
              </a:rPr>
              <a:t>One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to</a:t>
            </a:r>
            <a:r>
              <a:rPr sz="1800" spc="-60" dirty="0">
                <a:latin typeface="Gill Sans MT"/>
                <a:cs typeface="Gill Sans MT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One </a:t>
            </a:r>
            <a:r>
              <a:rPr sz="1800" spc="-60" dirty="0">
                <a:latin typeface="Gill Sans MT"/>
                <a:cs typeface="Gill Sans MT"/>
              </a:rPr>
              <a:t>“Vanilla”</a:t>
            </a:r>
            <a:r>
              <a:rPr sz="1800" spc="-145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neural</a:t>
            </a:r>
            <a:r>
              <a:rPr sz="1800" dirty="0">
                <a:latin typeface="Gill Sans MT"/>
                <a:cs typeface="Gill Sans MT"/>
              </a:rPr>
              <a:t> </a:t>
            </a:r>
            <a:r>
              <a:rPr sz="1800" spc="-35" dirty="0">
                <a:latin typeface="Gill Sans MT"/>
                <a:cs typeface="Gill Sans MT"/>
              </a:rPr>
              <a:t>network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5085" y="1599564"/>
            <a:ext cx="626110" cy="626110"/>
          </a:xfrm>
          <a:custGeom>
            <a:avLst/>
            <a:gdLst/>
            <a:ahLst/>
            <a:cxnLst/>
            <a:rect l="l" t="t" r="r" b="b"/>
            <a:pathLst>
              <a:path w="626110" h="626110">
                <a:moveTo>
                  <a:pt x="312839" y="0"/>
                </a:moveTo>
                <a:lnTo>
                  <a:pt x="266608" y="3391"/>
                </a:lnTo>
                <a:lnTo>
                  <a:pt x="222484" y="13244"/>
                </a:lnTo>
                <a:lnTo>
                  <a:pt x="180950" y="29074"/>
                </a:lnTo>
                <a:lnTo>
                  <a:pt x="142491" y="50398"/>
                </a:lnTo>
                <a:lnTo>
                  <a:pt x="107590" y="76731"/>
                </a:lnTo>
                <a:lnTo>
                  <a:pt x="76731" y="107590"/>
                </a:lnTo>
                <a:lnTo>
                  <a:pt x="50398" y="142491"/>
                </a:lnTo>
                <a:lnTo>
                  <a:pt x="29074" y="180950"/>
                </a:lnTo>
                <a:lnTo>
                  <a:pt x="13244" y="222484"/>
                </a:lnTo>
                <a:lnTo>
                  <a:pt x="3391" y="266608"/>
                </a:lnTo>
                <a:lnTo>
                  <a:pt x="0" y="312839"/>
                </a:lnTo>
                <a:lnTo>
                  <a:pt x="3391" y="359066"/>
                </a:lnTo>
                <a:lnTo>
                  <a:pt x="13244" y="403188"/>
                </a:lnTo>
                <a:lnTo>
                  <a:pt x="29074" y="444719"/>
                </a:lnTo>
                <a:lnTo>
                  <a:pt x="50398" y="483177"/>
                </a:lnTo>
                <a:lnTo>
                  <a:pt x="76731" y="518076"/>
                </a:lnTo>
                <a:lnTo>
                  <a:pt x="107590" y="548934"/>
                </a:lnTo>
                <a:lnTo>
                  <a:pt x="142491" y="575267"/>
                </a:lnTo>
                <a:lnTo>
                  <a:pt x="180950" y="596590"/>
                </a:lnTo>
                <a:lnTo>
                  <a:pt x="222484" y="612420"/>
                </a:lnTo>
                <a:lnTo>
                  <a:pt x="266608" y="622273"/>
                </a:lnTo>
                <a:lnTo>
                  <a:pt x="312839" y="625665"/>
                </a:lnTo>
                <a:lnTo>
                  <a:pt x="359066" y="622273"/>
                </a:lnTo>
                <a:lnTo>
                  <a:pt x="403188" y="612420"/>
                </a:lnTo>
                <a:lnTo>
                  <a:pt x="444719" y="596590"/>
                </a:lnTo>
                <a:lnTo>
                  <a:pt x="483177" y="575267"/>
                </a:lnTo>
                <a:lnTo>
                  <a:pt x="518076" y="548934"/>
                </a:lnTo>
                <a:lnTo>
                  <a:pt x="548934" y="518076"/>
                </a:lnTo>
                <a:lnTo>
                  <a:pt x="575267" y="483177"/>
                </a:lnTo>
                <a:lnTo>
                  <a:pt x="596590" y="444719"/>
                </a:lnTo>
                <a:lnTo>
                  <a:pt x="612420" y="403188"/>
                </a:lnTo>
                <a:lnTo>
                  <a:pt x="622273" y="359066"/>
                </a:lnTo>
                <a:lnTo>
                  <a:pt x="625665" y="312839"/>
                </a:lnTo>
                <a:lnTo>
                  <a:pt x="622273" y="266608"/>
                </a:lnTo>
                <a:lnTo>
                  <a:pt x="612420" y="222484"/>
                </a:lnTo>
                <a:lnTo>
                  <a:pt x="596590" y="180950"/>
                </a:lnTo>
                <a:lnTo>
                  <a:pt x="575267" y="142491"/>
                </a:lnTo>
                <a:lnTo>
                  <a:pt x="548934" y="107590"/>
                </a:lnTo>
                <a:lnTo>
                  <a:pt x="518076" y="76731"/>
                </a:lnTo>
                <a:lnTo>
                  <a:pt x="483177" y="50398"/>
                </a:lnTo>
                <a:lnTo>
                  <a:pt x="444719" y="29074"/>
                </a:lnTo>
                <a:lnTo>
                  <a:pt x="403188" y="13244"/>
                </a:lnTo>
                <a:lnTo>
                  <a:pt x="359066" y="3391"/>
                </a:lnTo>
                <a:lnTo>
                  <a:pt x="312839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26895" y="1703323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45" dirty="0">
                <a:latin typeface="Cambria Math"/>
                <a:cs typeface="Cambria Math"/>
              </a:rPr>
              <a:t>𝑦</a:t>
            </a:r>
            <a:r>
              <a:rPr sz="2400" spc="-15" dirty="0">
                <a:latin typeface="Cambria Math"/>
                <a:cs typeface="Cambria Math"/>
              </a:rPr>
              <a:t>"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70774" y="2225230"/>
            <a:ext cx="115570" cy="2005964"/>
          </a:xfrm>
          <a:custGeom>
            <a:avLst/>
            <a:gdLst/>
            <a:ahLst/>
            <a:cxnLst/>
            <a:rect l="l" t="t" r="r" b="b"/>
            <a:pathLst>
              <a:path w="115569" h="2005964">
                <a:moveTo>
                  <a:pt x="114300" y="1650136"/>
                </a:moveTo>
                <a:lnTo>
                  <a:pt x="95250" y="1612036"/>
                </a:lnTo>
                <a:lnTo>
                  <a:pt x="57150" y="1535836"/>
                </a:lnTo>
                <a:lnTo>
                  <a:pt x="0" y="1650136"/>
                </a:lnTo>
                <a:lnTo>
                  <a:pt x="38100" y="1650136"/>
                </a:lnTo>
                <a:lnTo>
                  <a:pt x="38100" y="1986699"/>
                </a:lnTo>
                <a:lnTo>
                  <a:pt x="39585" y="1994128"/>
                </a:lnTo>
                <a:lnTo>
                  <a:pt x="43675" y="2000173"/>
                </a:lnTo>
                <a:lnTo>
                  <a:pt x="49720" y="2004263"/>
                </a:lnTo>
                <a:lnTo>
                  <a:pt x="57150" y="2005749"/>
                </a:lnTo>
                <a:lnTo>
                  <a:pt x="64554" y="2004263"/>
                </a:lnTo>
                <a:lnTo>
                  <a:pt x="70612" y="2000173"/>
                </a:lnTo>
                <a:lnTo>
                  <a:pt x="74701" y="1994128"/>
                </a:lnTo>
                <a:lnTo>
                  <a:pt x="76200" y="1986699"/>
                </a:lnTo>
                <a:lnTo>
                  <a:pt x="76200" y="1650136"/>
                </a:lnTo>
                <a:lnTo>
                  <a:pt x="114300" y="1650136"/>
                </a:lnTo>
                <a:close/>
              </a:path>
              <a:path w="115569" h="2005964">
                <a:moveTo>
                  <a:pt x="115392" y="114642"/>
                </a:moveTo>
                <a:lnTo>
                  <a:pt x="105892" y="95364"/>
                </a:lnTo>
                <a:lnTo>
                  <a:pt x="105778" y="95135"/>
                </a:lnTo>
                <a:lnTo>
                  <a:pt x="58915" y="0"/>
                </a:lnTo>
                <a:lnTo>
                  <a:pt x="1092" y="113957"/>
                </a:lnTo>
                <a:lnTo>
                  <a:pt x="39192" y="114198"/>
                </a:lnTo>
                <a:lnTo>
                  <a:pt x="36322" y="597712"/>
                </a:lnTo>
                <a:lnTo>
                  <a:pt x="74422" y="597941"/>
                </a:lnTo>
                <a:lnTo>
                  <a:pt x="77279" y="114642"/>
                </a:lnTo>
                <a:lnTo>
                  <a:pt x="77292" y="114427"/>
                </a:lnTo>
                <a:lnTo>
                  <a:pt x="115392" y="11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2600"/>
            <a:ext cx="350442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100"/>
              </a:spcBef>
            </a:pPr>
            <a:r>
              <a:rPr dirty="0"/>
              <a:t>Recurrent</a:t>
            </a:r>
            <a:r>
              <a:rPr spc="-165" dirty="0"/>
              <a:t> </a:t>
            </a:r>
            <a:r>
              <a:rPr dirty="0"/>
              <a:t>neural</a:t>
            </a:r>
            <a:r>
              <a:rPr spc="-100" dirty="0"/>
              <a:t> </a:t>
            </a:r>
            <a:r>
              <a:rPr spc="-30" dirty="0"/>
              <a:t>networks:</a:t>
            </a:r>
            <a:r>
              <a:rPr spc="-425" dirty="0"/>
              <a:t> </a:t>
            </a:r>
            <a:r>
              <a:rPr dirty="0"/>
              <a:t>sequence</a:t>
            </a:r>
            <a:r>
              <a:rPr spc="-100" dirty="0"/>
              <a:t> </a:t>
            </a:r>
            <a:r>
              <a:rPr spc="-10" dirty="0"/>
              <a:t>modeling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62" y="4992116"/>
            <a:ext cx="218821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41655">
              <a:lnSpc>
                <a:spcPct val="101099"/>
              </a:lnSpc>
              <a:spcBef>
                <a:spcPts val="75"/>
              </a:spcBef>
            </a:pPr>
            <a:r>
              <a:rPr sz="1800" dirty="0">
                <a:latin typeface="Gill Sans MT"/>
                <a:cs typeface="Gill Sans MT"/>
              </a:rPr>
              <a:t>One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to</a:t>
            </a:r>
            <a:r>
              <a:rPr sz="1800" spc="-60" dirty="0">
                <a:latin typeface="Gill Sans MT"/>
                <a:cs typeface="Gill Sans MT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One </a:t>
            </a:r>
            <a:r>
              <a:rPr sz="1800" spc="-60" dirty="0">
                <a:latin typeface="Gill Sans MT"/>
                <a:cs typeface="Gill Sans MT"/>
              </a:rPr>
              <a:t>“Vanilla”</a:t>
            </a:r>
            <a:r>
              <a:rPr sz="1800" spc="-145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neural</a:t>
            </a:r>
            <a:r>
              <a:rPr sz="1800" dirty="0">
                <a:latin typeface="Gill Sans MT"/>
                <a:cs typeface="Gill Sans MT"/>
              </a:rPr>
              <a:t> </a:t>
            </a:r>
            <a:r>
              <a:rPr sz="1800" spc="-35" dirty="0">
                <a:latin typeface="Gill Sans MT"/>
                <a:cs typeface="Gill Sans MT"/>
              </a:rPr>
              <a:t>network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5085" y="2813532"/>
            <a:ext cx="626110" cy="2024380"/>
            <a:chOff x="1215085" y="2813532"/>
            <a:chExt cx="626110" cy="2024380"/>
          </a:xfrm>
        </p:grpSpPr>
        <p:sp>
          <p:nvSpPr>
            <p:cNvPr id="5" name="object 5"/>
            <p:cNvSpPr/>
            <p:nvPr/>
          </p:nvSpPr>
          <p:spPr>
            <a:xfrm>
              <a:off x="1252415" y="282305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456217" y="0"/>
                  </a:moveTo>
                  <a:lnTo>
                    <a:pt x="91244" y="0"/>
                  </a:lnTo>
                  <a:lnTo>
                    <a:pt x="55727" y="7171"/>
                  </a:lnTo>
                  <a:lnTo>
                    <a:pt x="26724" y="26727"/>
                  </a:lnTo>
                  <a:lnTo>
                    <a:pt x="7170" y="55731"/>
                  </a:lnTo>
                  <a:lnTo>
                    <a:pt x="0" y="91249"/>
                  </a:lnTo>
                  <a:lnTo>
                    <a:pt x="0" y="846772"/>
                  </a:lnTo>
                  <a:lnTo>
                    <a:pt x="7170" y="882288"/>
                  </a:lnTo>
                  <a:lnTo>
                    <a:pt x="26724" y="911288"/>
                  </a:lnTo>
                  <a:lnTo>
                    <a:pt x="55727" y="930840"/>
                  </a:lnTo>
                  <a:lnTo>
                    <a:pt x="91244" y="938009"/>
                  </a:lnTo>
                  <a:lnTo>
                    <a:pt x="456217" y="938009"/>
                  </a:lnTo>
                  <a:lnTo>
                    <a:pt x="491732" y="930840"/>
                  </a:lnTo>
                  <a:lnTo>
                    <a:pt x="520733" y="911288"/>
                  </a:lnTo>
                  <a:lnTo>
                    <a:pt x="540284" y="882288"/>
                  </a:lnTo>
                  <a:lnTo>
                    <a:pt x="547453" y="846772"/>
                  </a:lnTo>
                  <a:lnTo>
                    <a:pt x="547453" y="91249"/>
                  </a:lnTo>
                  <a:lnTo>
                    <a:pt x="540284" y="55731"/>
                  </a:lnTo>
                  <a:lnTo>
                    <a:pt x="520733" y="26727"/>
                  </a:lnTo>
                  <a:lnTo>
                    <a:pt x="491732" y="7171"/>
                  </a:lnTo>
                  <a:lnTo>
                    <a:pt x="456217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2415" y="282305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5085" y="4211929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08" y="3392"/>
                  </a:lnTo>
                  <a:lnTo>
                    <a:pt x="222484" y="13245"/>
                  </a:lnTo>
                  <a:lnTo>
                    <a:pt x="180950" y="29076"/>
                  </a:lnTo>
                  <a:lnTo>
                    <a:pt x="142491" y="50401"/>
                  </a:lnTo>
                  <a:lnTo>
                    <a:pt x="107590" y="76736"/>
                  </a:lnTo>
                  <a:lnTo>
                    <a:pt x="76731" y="107595"/>
                  </a:lnTo>
                  <a:lnTo>
                    <a:pt x="50398" y="142497"/>
                  </a:lnTo>
                  <a:lnTo>
                    <a:pt x="29074" y="180956"/>
                  </a:lnTo>
                  <a:lnTo>
                    <a:pt x="13244" y="222489"/>
                  </a:lnTo>
                  <a:lnTo>
                    <a:pt x="3391" y="266611"/>
                  </a:lnTo>
                  <a:lnTo>
                    <a:pt x="0" y="312839"/>
                  </a:lnTo>
                  <a:lnTo>
                    <a:pt x="3391" y="359066"/>
                  </a:lnTo>
                  <a:lnTo>
                    <a:pt x="13244" y="403188"/>
                  </a:lnTo>
                  <a:lnTo>
                    <a:pt x="29074" y="444719"/>
                  </a:lnTo>
                  <a:lnTo>
                    <a:pt x="50398" y="483177"/>
                  </a:lnTo>
                  <a:lnTo>
                    <a:pt x="76731" y="518076"/>
                  </a:lnTo>
                  <a:lnTo>
                    <a:pt x="107590" y="548934"/>
                  </a:lnTo>
                  <a:lnTo>
                    <a:pt x="142491" y="575267"/>
                  </a:lnTo>
                  <a:lnTo>
                    <a:pt x="180950" y="596590"/>
                  </a:lnTo>
                  <a:lnTo>
                    <a:pt x="222484" y="612420"/>
                  </a:lnTo>
                  <a:lnTo>
                    <a:pt x="266608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20"/>
                  </a:lnTo>
                  <a:lnTo>
                    <a:pt x="444719" y="596590"/>
                  </a:lnTo>
                  <a:lnTo>
                    <a:pt x="483177" y="575267"/>
                  </a:lnTo>
                  <a:lnTo>
                    <a:pt x="518076" y="548934"/>
                  </a:lnTo>
                  <a:lnTo>
                    <a:pt x="548934" y="518076"/>
                  </a:lnTo>
                  <a:lnTo>
                    <a:pt x="575267" y="483177"/>
                  </a:lnTo>
                  <a:lnTo>
                    <a:pt x="596590" y="444719"/>
                  </a:lnTo>
                  <a:lnTo>
                    <a:pt x="612420" y="403188"/>
                  </a:lnTo>
                  <a:lnTo>
                    <a:pt x="622273" y="359066"/>
                  </a:lnTo>
                  <a:lnTo>
                    <a:pt x="625665" y="312839"/>
                  </a:lnTo>
                  <a:lnTo>
                    <a:pt x="622273" y="266611"/>
                  </a:lnTo>
                  <a:lnTo>
                    <a:pt x="612420" y="222489"/>
                  </a:lnTo>
                  <a:lnTo>
                    <a:pt x="596590" y="180956"/>
                  </a:lnTo>
                  <a:lnTo>
                    <a:pt x="575267" y="142497"/>
                  </a:lnTo>
                  <a:lnTo>
                    <a:pt x="548934" y="107595"/>
                  </a:lnTo>
                  <a:lnTo>
                    <a:pt x="518076" y="76736"/>
                  </a:lnTo>
                  <a:lnTo>
                    <a:pt x="483177" y="50401"/>
                  </a:lnTo>
                  <a:lnTo>
                    <a:pt x="444719" y="29076"/>
                  </a:lnTo>
                  <a:lnTo>
                    <a:pt x="403188" y="13245"/>
                  </a:lnTo>
                  <a:lnTo>
                    <a:pt x="359066" y="3392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28864" y="4315459"/>
            <a:ext cx="18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5085" y="1599564"/>
            <a:ext cx="626110" cy="626110"/>
          </a:xfrm>
          <a:custGeom>
            <a:avLst/>
            <a:gdLst/>
            <a:ahLst/>
            <a:cxnLst/>
            <a:rect l="l" t="t" r="r" b="b"/>
            <a:pathLst>
              <a:path w="626110" h="626110">
                <a:moveTo>
                  <a:pt x="312839" y="0"/>
                </a:moveTo>
                <a:lnTo>
                  <a:pt x="266608" y="3391"/>
                </a:lnTo>
                <a:lnTo>
                  <a:pt x="222484" y="13244"/>
                </a:lnTo>
                <a:lnTo>
                  <a:pt x="180950" y="29074"/>
                </a:lnTo>
                <a:lnTo>
                  <a:pt x="142491" y="50398"/>
                </a:lnTo>
                <a:lnTo>
                  <a:pt x="107590" y="76731"/>
                </a:lnTo>
                <a:lnTo>
                  <a:pt x="76731" y="107590"/>
                </a:lnTo>
                <a:lnTo>
                  <a:pt x="50398" y="142491"/>
                </a:lnTo>
                <a:lnTo>
                  <a:pt x="29074" y="180950"/>
                </a:lnTo>
                <a:lnTo>
                  <a:pt x="13244" y="222484"/>
                </a:lnTo>
                <a:lnTo>
                  <a:pt x="3391" y="266608"/>
                </a:lnTo>
                <a:lnTo>
                  <a:pt x="0" y="312839"/>
                </a:lnTo>
                <a:lnTo>
                  <a:pt x="3391" y="359066"/>
                </a:lnTo>
                <a:lnTo>
                  <a:pt x="13244" y="403188"/>
                </a:lnTo>
                <a:lnTo>
                  <a:pt x="29074" y="444719"/>
                </a:lnTo>
                <a:lnTo>
                  <a:pt x="50398" y="483177"/>
                </a:lnTo>
                <a:lnTo>
                  <a:pt x="76731" y="518076"/>
                </a:lnTo>
                <a:lnTo>
                  <a:pt x="107590" y="548934"/>
                </a:lnTo>
                <a:lnTo>
                  <a:pt x="142491" y="575267"/>
                </a:lnTo>
                <a:lnTo>
                  <a:pt x="180950" y="596590"/>
                </a:lnTo>
                <a:lnTo>
                  <a:pt x="222484" y="612420"/>
                </a:lnTo>
                <a:lnTo>
                  <a:pt x="266608" y="622273"/>
                </a:lnTo>
                <a:lnTo>
                  <a:pt x="312839" y="625665"/>
                </a:lnTo>
                <a:lnTo>
                  <a:pt x="359066" y="622273"/>
                </a:lnTo>
                <a:lnTo>
                  <a:pt x="403188" y="612420"/>
                </a:lnTo>
                <a:lnTo>
                  <a:pt x="444719" y="596590"/>
                </a:lnTo>
                <a:lnTo>
                  <a:pt x="483177" y="575267"/>
                </a:lnTo>
                <a:lnTo>
                  <a:pt x="518076" y="548934"/>
                </a:lnTo>
                <a:lnTo>
                  <a:pt x="548934" y="518076"/>
                </a:lnTo>
                <a:lnTo>
                  <a:pt x="575267" y="483177"/>
                </a:lnTo>
                <a:lnTo>
                  <a:pt x="596590" y="444719"/>
                </a:lnTo>
                <a:lnTo>
                  <a:pt x="612420" y="403188"/>
                </a:lnTo>
                <a:lnTo>
                  <a:pt x="622273" y="359066"/>
                </a:lnTo>
                <a:lnTo>
                  <a:pt x="625665" y="312839"/>
                </a:lnTo>
                <a:lnTo>
                  <a:pt x="622273" y="266608"/>
                </a:lnTo>
                <a:lnTo>
                  <a:pt x="612420" y="222484"/>
                </a:lnTo>
                <a:lnTo>
                  <a:pt x="596590" y="180950"/>
                </a:lnTo>
                <a:lnTo>
                  <a:pt x="575267" y="142491"/>
                </a:lnTo>
                <a:lnTo>
                  <a:pt x="548934" y="107590"/>
                </a:lnTo>
                <a:lnTo>
                  <a:pt x="518076" y="76731"/>
                </a:lnTo>
                <a:lnTo>
                  <a:pt x="483177" y="50398"/>
                </a:lnTo>
                <a:lnTo>
                  <a:pt x="444719" y="29074"/>
                </a:lnTo>
                <a:lnTo>
                  <a:pt x="403188" y="13244"/>
                </a:lnTo>
                <a:lnTo>
                  <a:pt x="359066" y="3391"/>
                </a:lnTo>
                <a:lnTo>
                  <a:pt x="312839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26895" y="1703323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45" dirty="0">
                <a:latin typeface="Cambria Math"/>
                <a:cs typeface="Cambria Math"/>
              </a:rPr>
              <a:t>𝑦</a:t>
            </a:r>
            <a:r>
              <a:rPr sz="2400" spc="-15" dirty="0">
                <a:latin typeface="Cambria Math"/>
                <a:cs typeface="Cambria Math"/>
              </a:rPr>
              <a:t>"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70774" y="2225230"/>
            <a:ext cx="115570" cy="2005964"/>
          </a:xfrm>
          <a:custGeom>
            <a:avLst/>
            <a:gdLst/>
            <a:ahLst/>
            <a:cxnLst/>
            <a:rect l="l" t="t" r="r" b="b"/>
            <a:pathLst>
              <a:path w="115569" h="2005964">
                <a:moveTo>
                  <a:pt x="114300" y="1650136"/>
                </a:moveTo>
                <a:lnTo>
                  <a:pt x="95250" y="1612036"/>
                </a:lnTo>
                <a:lnTo>
                  <a:pt x="57150" y="1535836"/>
                </a:lnTo>
                <a:lnTo>
                  <a:pt x="0" y="1650136"/>
                </a:lnTo>
                <a:lnTo>
                  <a:pt x="38100" y="1650136"/>
                </a:lnTo>
                <a:lnTo>
                  <a:pt x="38100" y="1986699"/>
                </a:lnTo>
                <a:lnTo>
                  <a:pt x="39585" y="1994128"/>
                </a:lnTo>
                <a:lnTo>
                  <a:pt x="43675" y="2000173"/>
                </a:lnTo>
                <a:lnTo>
                  <a:pt x="49720" y="2004263"/>
                </a:lnTo>
                <a:lnTo>
                  <a:pt x="57150" y="2005749"/>
                </a:lnTo>
                <a:lnTo>
                  <a:pt x="64554" y="2004263"/>
                </a:lnTo>
                <a:lnTo>
                  <a:pt x="70612" y="2000173"/>
                </a:lnTo>
                <a:lnTo>
                  <a:pt x="74701" y="1994128"/>
                </a:lnTo>
                <a:lnTo>
                  <a:pt x="76200" y="1986699"/>
                </a:lnTo>
                <a:lnTo>
                  <a:pt x="76200" y="1650136"/>
                </a:lnTo>
                <a:lnTo>
                  <a:pt x="114300" y="1650136"/>
                </a:lnTo>
                <a:close/>
              </a:path>
              <a:path w="115569" h="2005964">
                <a:moveTo>
                  <a:pt x="115392" y="114642"/>
                </a:moveTo>
                <a:lnTo>
                  <a:pt x="105892" y="95364"/>
                </a:lnTo>
                <a:lnTo>
                  <a:pt x="105778" y="95135"/>
                </a:lnTo>
                <a:lnTo>
                  <a:pt x="58915" y="0"/>
                </a:lnTo>
                <a:lnTo>
                  <a:pt x="1092" y="113957"/>
                </a:lnTo>
                <a:lnTo>
                  <a:pt x="39192" y="114198"/>
                </a:lnTo>
                <a:lnTo>
                  <a:pt x="36322" y="597712"/>
                </a:lnTo>
                <a:lnTo>
                  <a:pt x="74422" y="597941"/>
                </a:lnTo>
                <a:lnTo>
                  <a:pt x="77279" y="114642"/>
                </a:lnTo>
                <a:lnTo>
                  <a:pt x="77292" y="114427"/>
                </a:lnTo>
                <a:lnTo>
                  <a:pt x="115392" y="11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331248" y="1590281"/>
            <a:ext cx="2317115" cy="3238500"/>
            <a:chOff x="3331248" y="1590281"/>
            <a:chExt cx="2317115" cy="3238500"/>
          </a:xfrm>
        </p:grpSpPr>
        <p:sp>
          <p:nvSpPr>
            <p:cNvPr id="13" name="object 13"/>
            <p:cNvSpPr/>
            <p:nvPr/>
          </p:nvSpPr>
          <p:spPr>
            <a:xfrm>
              <a:off x="3368573" y="2813773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22" y="0"/>
                  </a:moveTo>
                  <a:lnTo>
                    <a:pt x="91249" y="0"/>
                  </a:lnTo>
                  <a:lnTo>
                    <a:pt x="55731" y="7169"/>
                  </a:lnTo>
                  <a:lnTo>
                    <a:pt x="26727" y="26720"/>
                  </a:lnTo>
                  <a:lnTo>
                    <a:pt x="7171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71" y="882277"/>
                  </a:lnTo>
                  <a:lnTo>
                    <a:pt x="26727" y="911282"/>
                  </a:lnTo>
                  <a:lnTo>
                    <a:pt x="55731" y="930838"/>
                  </a:lnTo>
                  <a:lnTo>
                    <a:pt x="91249" y="938009"/>
                  </a:lnTo>
                  <a:lnTo>
                    <a:pt x="456222" y="938009"/>
                  </a:lnTo>
                  <a:lnTo>
                    <a:pt x="491732" y="930838"/>
                  </a:lnTo>
                  <a:lnTo>
                    <a:pt x="520733" y="911282"/>
                  </a:lnTo>
                  <a:lnTo>
                    <a:pt x="540287" y="882277"/>
                  </a:lnTo>
                  <a:lnTo>
                    <a:pt x="547458" y="846759"/>
                  </a:lnTo>
                  <a:lnTo>
                    <a:pt x="547458" y="91236"/>
                  </a:lnTo>
                  <a:lnTo>
                    <a:pt x="540287" y="55721"/>
                  </a:lnTo>
                  <a:lnTo>
                    <a:pt x="520733" y="26720"/>
                  </a:lnTo>
                  <a:lnTo>
                    <a:pt x="491732" y="7169"/>
                  </a:lnTo>
                  <a:lnTo>
                    <a:pt x="45622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68573" y="2813773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31248" y="4202645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08" y="3391"/>
                  </a:lnTo>
                  <a:lnTo>
                    <a:pt x="222484" y="13244"/>
                  </a:lnTo>
                  <a:lnTo>
                    <a:pt x="180950" y="29074"/>
                  </a:lnTo>
                  <a:lnTo>
                    <a:pt x="142491" y="50397"/>
                  </a:lnTo>
                  <a:lnTo>
                    <a:pt x="107590" y="76730"/>
                  </a:lnTo>
                  <a:lnTo>
                    <a:pt x="76731" y="107588"/>
                  </a:lnTo>
                  <a:lnTo>
                    <a:pt x="50398" y="142488"/>
                  </a:lnTo>
                  <a:lnTo>
                    <a:pt x="29074" y="180946"/>
                  </a:lnTo>
                  <a:lnTo>
                    <a:pt x="13244" y="222477"/>
                  </a:lnTo>
                  <a:lnTo>
                    <a:pt x="3391" y="266598"/>
                  </a:lnTo>
                  <a:lnTo>
                    <a:pt x="0" y="312826"/>
                  </a:lnTo>
                  <a:lnTo>
                    <a:pt x="3391" y="359057"/>
                  </a:lnTo>
                  <a:lnTo>
                    <a:pt x="13244" y="403181"/>
                  </a:lnTo>
                  <a:lnTo>
                    <a:pt x="29074" y="444714"/>
                  </a:lnTo>
                  <a:lnTo>
                    <a:pt x="50398" y="483173"/>
                  </a:lnTo>
                  <a:lnTo>
                    <a:pt x="76731" y="518074"/>
                  </a:lnTo>
                  <a:lnTo>
                    <a:pt x="107590" y="548933"/>
                  </a:lnTo>
                  <a:lnTo>
                    <a:pt x="142491" y="575267"/>
                  </a:lnTo>
                  <a:lnTo>
                    <a:pt x="180950" y="596590"/>
                  </a:lnTo>
                  <a:lnTo>
                    <a:pt x="222484" y="612420"/>
                  </a:lnTo>
                  <a:lnTo>
                    <a:pt x="266608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20"/>
                  </a:lnTo>
                  <a:lnTo>
                    <a:pt x="444719" y="596590"/>
                  </a:lnTo>
                  <a:lnTo>
                    <a:pt x="483177" y="575267"/>
                  </a:lnTo>
                  <a:lnTo>
                    <a:pt x="518076" y="548933"/>
                  </a:lnTo>
                  <a:lnTo>
                    <a:pt x="548934" y="518074"/>
                  </a:lnTo>
                  <a:lnTo>
                    <a:pt x="575267" y="483173"/>
                  </a:lnTo>
                  <a:lnTo>
                    <a:pt x="596590" y="444714"/>
                  </a:lnTo>
                  <a:lnTo>
                    <a:pt x="612420" y="403181"/>
                  </a:lnTo>
                  <a:lnTo>
                    <a:pt x="622273" y="359057"/>
                  </a:lnTo>
                  <a:lnTo>
                    <a:pt x="625665" y="312826"/>
                  </a:lnTo>
                  <a:lnTo>
                    <a:pt x="622273" y="266598"/>
                  </a:lnTo>
                  <a:lnTo>
                    <a:pt x="612420" y="222477"/>
                  </a:lnTo>
                  <a:lnTo>
                    <a:pt x="596590" y="180946"/>
                  </a:lnTo>
                  <a:lnTo>
                    <a:pt x="575267" y="142488"/>
                  </a:lnTo>
                  <a:lnTo>
                    <a:pt x="548934" y="107588"/>
                  </a:lnTo>
                  <a:lnTo>
                    <a:pt x="518076" y="76730"/>
                  </a:lnTo>
                  <a:lnTo>
                    <a:pt x="483177" y="50397"/>
                  </a:lnTo>
                  <a:lnTo>
                    <a:pt x="444719" y="29074"/>
                  </a:lnTo>
                  <a:lnTo>
                    <a:pt x="403188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6937" y="3751783"/>
              <a:ext cx="114300" cy="470534"/>
            </a:xfrm>
            <a:custGeom>
              <a:avLst/>
              <a:gdLst/>
              <a:ahLst/>
              <a:cxnLst/>
              <a:rect l="l" t="t" r="r" b="b"/>
              <a:pathLst>
                <a:path w="114300" h="470535">
                  <a:moveTo>
                    <a:pt x="57150" y="76200"/>
                  </a:moveTo>
                  <a:lnTo>
                    <a:pt x="49731" y="77697"/>
                  </a:lnTo>
                  <a:lnTo>
                    <a:pt x="43676" y="81781"/>
                  </a:lnTo>
                  <a:lnTo>
                    <a:pt x="39596" y="87837"/>
                  </a:lnTo>
                  <a:lnTo>
                    <a:pt x="38100" y="95250"/>
                  </a:lnTo>
                  <a:lnTo>
                    <a:pt x="38100" y="450862"/>
                  </a:lnTo>
                  <a:lnTo>
                    <a:pt x="39596" y="458275"/>
                  </a:lnTo>
                  <a:lnTo>
                    <a:pt x="43676" y="464331"/>
                  </a:lnTo>
                  <a:lnTo>
                    <a:pt x="49731" y="468414"/>
                  </a:lnTo>
                  <a:lnTo>
                    <a:pt x="57150" y="469912"/>
                  </a:lnTo>
                  <a:lnTo>
                    <a:pt x="64562" y="468414"/>
                  </a:lnTo>
                  <a:lnTo>
                    <a:pt x="70618" y="464331"/>
                  </a:lnTo>
                  <a:lnTo>
                    <a:pt x="74702" y="458275"/>
                  </a:lnTo>
                  <a:lnTo>
                    <a:pt x="76200" y="450862"/>
                  </a:lnTo>
                  <a:lnTo>
                    <a:pt x="76200" y="95250"/>
                  </a:lnTo>
                  <a:lnTo>
                    <a:pt x="74702" y="87837"/>
                  </a:lnTo>
                  <a:lnTo>
                    <a:pt x="70618" y="81781"/>
                  </a:lnTo>
                  <a:lnTo>
                    <a:pt x="64562" y="77697"/>
                  </a:lnTo>
                  <a:lnTo>
                    <a:pt x="57150" y="76200"/>
                  </a:lnTo>
                  <a:close/>
                </a:path>
                <a:path w="114300" h="47053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6" y="87837"/>
                  </a:lnTo>
                  <a:lnTo>
                    <a:pt x="43676" y="81781"/>
                  </a:lnTo>
                  <a:lnTo>
                    <a:pt x="49731" y="77697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70535">
                  <a:moveTo>
                    <a:pt x="95250" y="76200"/>
                  </a:moveTo>
                  <a:lnTo>
                    <a:pt x="57150" y="76200"/>
                  </a:lnTo>
                  <a:lnTo>
                    <a:pt x="64562" y="77697"/>
                  </a:lnTo>
                  <a:lnTo>
                    <a:pt x="70618" y="81781"/>
                  </a:lnTo>
                  <a:lnTo>
                    <a:pt x="74702" y="87837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14025" y="2813773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09" y="0"/>
                  </a:moveTo>
                  <a:lnTo>
                    <a:pt x="91236" y="0"/>
                  </a:lnTo>
                  <a:lnTo>
                    <a:pt x="55721" y="7169"/>
                  </a:lnTo>
                  <a:lnTo>
                    <a:pt x="26720" y="26720"/>
                  </a:lnTo>
                  <a:lnTo>
                    <a:pt x="7169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69" y="882277"/>
                  </a:lnTo>
                  <a:lnTo>
                    <a:pt x="26720" y="911282"/>
                  </a:lnTo>
                  <a:lnTo>
                    <a:pt x="55721" y="930838"/>
                  </a:lnTo>
                  <a:lnTo>
                    <a:pt x="91236" y="938009"/>
                  </a:lnTo>
                  <a:lnTo>
                    <a:pt x="456209" y="938009"/>
                  </a:lnTo>
                  <a:lnTo>
                    <a:pt x="491724" y="930838"/>
                  </a:lnTo>
                  <a:lnTo>
                    <a:pt x="520725" y="911282"/>
                  </a:lnTo>
                  <a:lnTo>
                    <a:pt x="540277" y="882277"/>
                  </a:lnTo>
                  <a:lnTo>
                    <a:pt x="547446" y="846759"/>
                  </a:lnTo>
                  <a:lnTo>
                    <a:pt x="547446" y="91236"/>
                  </a:lnTo>
                  <a:lnTo>
                    <a:pt x="540277" y="55721"/>
                  </a:lnTo>
                  <a:lnTo>
                    <a:pt x="520725" y="26720"/>
                  </a:lnTo>
                  <a:lnTo>
                    <a:pt x="491724" y="7169"/>
                  </a:lnTo>
                  <a:lnTo>
                    <a:pt x="45620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14025" y="2813773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59464" y="2813773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09" y="0"/>
                  </a:moveTo>
                  <a:lnTo>
                    <a:pt x="91236" y="0"/>
                  </a:lnTo>
                  <a:lnTo>
                    <a:pt x="55726" y="7169"/>
                  </a:lnTo>
                  <a:lnTo>
                    <a:pt x="26725" y="26720"/>
                  </a:lnTo>
                  <a:lnTo>
                    <a:pt x="7170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70" y="882277"/>
                  </a:lnTo>
                  <a:lnTo>
                    <a:pt x="26725" y="911282"/>
                  </a:lnTo>
                  <a:lnTo>
                    <a:pt x="55726" y="930838"/>
                  </a:lnTo>
                  <a:lnTo>
                    <a:pt x="91236" y="938009"/>
                  </a:lnTo>
                  <a:lnTo>
                    <a:pt x="456209" y="938009"/>
                  </a:lnTo>
                  <a:lnTo>
                    <a:pt x="491726" y="930838"/>
                  </a:lnTo>
                  <a:lnTo>
                    <a:pt x="520731" y="911282"/>
                  </a:lnTo>
                  <a:lnTo>
                    <a:pt x="540287" y="882277"/>
                  </a:lnTo>
                  <a:lnTo>
                    <a:pt x="547458" y="846759"/>
                  </a:lnTo>
                  <a:lnTo>
                    <a:pt x="547458" y="91236"/>
                  </a:lnTo>
                  <a:lnTo>
                    <a:pt x="540287" y="55721"/>
                  </a:lnTo>
                  <a:lnTo>
                    <a:pt x="520731" y="26720"/>
                  </a:lnTo>
                  <a:lnTo>
                    <a:pt x="491726" y="7169"/>
                  </a:lnTo>
                  <a:lnTo>
                    <a:pt x="45620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59464" y="2813773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22126" y="1590281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11" y="3391"/>
                  </a:lnTo>
                  <a:lnTo>
                    <a:pt x="222489" y="13244"/>
                  </a:lnTo>
                  <a:lnTo>
                    <a:pt x="180956" y="29074"/>
                  </a:lnTo>
                  <a:lnTo>
                    <a:pt x="142497" y="50397"/>
                  </a:lnTo>
                  <a:lnTo>
                    <a:pt x="107595" y="76730"/>
                  </a:lnTo>
                  <a:lnTo>
                    <a:pt x="76736" y="107588"/>
                  </a:lnTo>
                  <a:lnTo>
                    <a:pt x="50401" y="142488"/>
                  </a:lnTo>
                  <a:lnTo>
                    <a:pt x="29076" y="180946"/>
                  </a:lnTo>
                  <a:lnTo>
                    <a:pt x="13245" y="222477"/>
                  </a:lnTo>
                  <a:lnTo>
                    <a:pt x="3392" y="266598"/>
                  </a:lnTo>
                  <a:lnTo>
                    <a:pt x="0" y="312826"/>
                  </a:lnTo>
                  <a:lnTo>
                    <a:pt x="3392" y="359054"/>
                  </a:lnTo>
                  <a:lnTo>
                    <a:pt x="13245" y="403176"/>
                  </a:lnTo>
                  <a:lnTo>
                    <a:pt x="29076" y="444709"/>
                  </a:lnTo>
                  <a:lnTo>
                    <a:pt x="50401" y="483168"/>
                  </a:lnTo>
                  <a:lnTo>
                    <a:pt x="76736" y="518069"/>
                  </a:lnTo>
                  <a:lnTo>
                    <a:pt x="107595" y="548929"/>
                  </a:lnTo>
                  <a:lnTo>
                    <a:pt x="142497" y="575263"/>
                  </a:lnTo>
                  <a:lnTo>
                    <a:pt x="180956" y="596588"/>
                  </a:lnTo>
                  <a:lnTo>
                    <a:pt x="222489" y="612419"/>
                  </a:lnTo>
                  <a:lnTo>
                    <a:pt x="266611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9" y="612419"/>
                  </a:lnTo>
                  <a:lnTo>
                    <a:pt x="444721" y="596588"/>
                  </a:lnTo>
                  <a:lnTo>
                    <a:pt x="483180" y="575263"/>
                  </a:lnTo>
                  <a:lnTo>
                    <a:pt x="518082" y="548929"/>
                  </a:lnTo>
                  <a:lnTo>
                    <a:pt x="548942" y="518069"/>
                  </a:lnTo>
                  <a:lnTo>
                    <a:pt x="575276" y="483168"/>
                  </a:lnTo>
                  <a:lnTo>
                    <a:pt x="596601" y="444709"/>
                  </a:lnTo>
                  <a:lnTo>
                    <a:pt x="612432" y="403176"/>
                  </a:lnTo>
                  <a:lnTo>
                    <a:pt x="622286" y="359054"/>
                  </a:lnTo>
                  <a:lnTo>
                    <a:pt x="625678" y="312826"/>
                  </a:lnTo>
                  <a:lnTo>
                    <a:pt x="622286" y="266598"/>
                  </a:lnTo>
                  <a:lnTo>
                    <a:pt x="612432" y="222477"/>
                  </a:lnTo>
                  <a:lnTo>
                    <a:pt x="596601" y="180946"/>
                  </a:lnTo>
                  <a:lnTo>
                    <a:pt x="575276" y="142488"/>
                  </a:lnTo>
                  <a:lnTo>
                    <a:pt x="548942" y="107588"/>
                  </a:lnTo>
                  <a:lnTo>
                    <a:pt x="518082" y="76730"/>
                  </a:lnTo>
                  <a:lnTo>
                    <a:pt x="483180" y="50397"/>
                  </a:lnTo>
                  <a:lnTo>
                    <a:pt x="444721" y="29074"/>
                  </a:lnTo>
                  <a:lnTo>
                    <a:pt x="403189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16032" y="2215946"/>
              <a:ext cx="1477645" cy="1124585"/>
            </a:xfrm>
            <a:custGeom>
              <a:avLst/>
              <a:gdLst/>
              <a:ahLst/>
              <a:cxnLst/>
              <a:rect l="l" t="t" r="r" b="b"/>
              <a:pathLst>
                <a:path w="1477645" h="1124585">
                  <a:moveTo>
                    <a:pt x="297992" y="1066825"/>
                  </a:moveTo>
                  <a:lnTo>
                    <a:pt x="259892" y="1047775"/>
                  </a:lnTo>
                  <a:lnTo>
                    <a:pt x="183692" y="1009675"/>
                  </a:lnTo>
                  <a:lnTo>
                    <a:pt x="183692" y="1047775"/>
                  </a:lnTo>
                  <a:lnTo>
                    <a:pt x="0" y="1047775"/>
                  </a:lnTo>
                  <a:lnTo>
                    <a:pt x="0" y="1085875"/>
                  </a:lnTo>
                  <a:lnTo>
                    <a:pt x="183692" y="1085875"/>
                  </a:lnTo>
                  <a:lnTo>
                    <a:pt x="183692" y="1123975"/>
                  </a:lnTo>
                  <a:lnTo>
                    <a:pt x="259892" y="1085875"/>
                  </a:lnTo>
                  <a:lnTo>
                    <a:pt x="297992" y="1066825"/>
                  </a:lnTo>
                  <a:close/>
                </a:path>
                <a:path w="1477645" h="1124585">
                  <a:moveTo>
                    <a:pt x="1143431" y="1066825"/>
                  </a:moveTo>
                  <a:lnTo>
                    <a:pt x="1105331" y="1047775"/>
                  </a:lnTo>
                  <a:lnTo>
                    <a:pt x="1029131" y="1009675"/>
                  </a:lnTo>
                  <a:lnTo>
                    <a:pt x="1029131" y="1047775"/>
                  </a:lnTo>
                  <a:lnTo>
                    <a:pt x="845439" y="1047775"/>
                  </a:lnTo>
                  <a:lnTo>
                    <a:pt x="845439" y="1085875"/>
                  </a:lnTo>
                  <a:lnTo>
                    <a:pt x="1029131" y="1085875"/>
                  </a:lnTo>
                  <a:lnTo>
                    <a:pt x="1029131" y="1123975"/>
                  </a:lnTo>
                  <a:lnTo>
                    <a:pt x="1105331" y="1085875"/>
                  </a:lnTo>
                  <a:lnTo>
                    <a:pt x="1143431" y="1066825"/>
                  </a:lnTo>
                  <a:close/>
                </a:path>
                <a:path w="1477645" h="1124585">
                  <a:moveTo>
                    <a:pt x="1477175" y="114630"/>
                  </a:moveTo>
                  <a:lnTo>
                    <a:pt x="1467675" y="95364"/>
                  </a:lnTo>
                  <a:lnTo>
                    <a:pt x="1467561" y="95135"/>
                  </a:lnTo>
                  <a:lnTo>
                    <a:pt x="1420710" y="0"/>
                  </a:lnTo>
                  <a:lnTo>
                    <a:pt x="1362875" y="113957"/>
                  </a:lnTo>
                  <a:lnTo>
                    <a:pt x="1400975" y="114185"/>
                  </a:lnTo>
                  <a:lnTo>
                    <a:pt x="1398104" y="597712"/>
                  </a:lnTo>
                  <a:lnTo>
                    <a:pt x="1436204" y="597941"/>
                  </a:lnTo>
                  <a:lnTo>
                    <a:pt x="1439062" y="114630"/>
                  </a:lnTo>
                  <a:lnTo>
                    <a:pt x="1439075" y="114414"/>
                  </a:lnTo>
                  <a:lnTo>
                    <a:pt x="1477175" y="114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74909" y="4202645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08" y="3391"/>
                  </a:lnTo>
                  <a:lnTo>
                    <a:pt x="222484" y="13244"/>
                  </a:lnTo>
                  <a:lnTo>
                    <a:pt x="180950" y="29074"/>
                  </a:lnTo>
                  <a:lnTo>
                    <a:pt x="142491" y="50397"/>
                  </a:lnTo>
                  <a:lnTo>
                    <a:pt x="107590" y="76730"/>
                  </a:lnTo>
                  <a:lnTo>
                    <a:pt x="76731" y="107588"/>
                  </a:lnTo>
                  <a:lnTo>
                    <a:pt x="50398" y="142488"/>
                  </a:lnTo>
                  <a:lnTo>
                    <a:pt x="29074" y="180946"/>
                  </a:lnTo>
                  <a:lnTo>
                    <a:pt x="13244" y="222477"/>
                  </a:lnTo>
                  <a:lnTo>
                    <a:pt x="3391" y="266598"/>
                  </a:lnTo>
                  <a:lnTo>
                    <a:pt x="0" y="312826"/>
                  </a:lnTo>
                  <a:lnTo>
                    <a:pt x="3391" y="359057"/>
                  </a:lnTo>
                  <a:lnTo>
                    <a:pt x="13244" y="403181"/>
                  </a:lnTo>
                  <a:lnTo>
                    <a:pt x="29074" y="444714"/>
                  </a:lnTo>
                  <a:lnTo>
                    <a:pt x="50398" y="483173"/>
                  </a:lnTo>
                  <a:lnTo>
                    <a:pt x="76731" y="518074"/>
                  </a:lnTo>
                  <a:lnTo>
                    <a:pt x="107590" y="548933"/>
                  </a:lnTo>
                  <a:lnTo>
                    <a:pt x="142491" y="575267"/>
                  </a:lnTo>
                  <a:lnTo>
                    <a:pt x="180950" y="596590"/>
                  </a:lnTo>
                  <a:lnTo>
                    <a:pt x="222484" y="612420"/>
                  </a:lnTo>
                  <a:lnTo>
                    <a:pt x="266608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20"/>
                  </a:lnTo>
                  <a:lnTo>
                    <a:pt x="444719" y="596590"/>
                  </a:lnTo>
                  <a:lnTo>
                    <a:pt x="483177" y="575267"/>
                  </a:lnTo>
                  <a:lnTo>
                    <a:pt x="518076" y="548933"/>
                  </a:lnTo>
                  <a:lnTo>
                    <a:pt x="548934" y="518074"/>
                  </a:lnTo>
                  <a:lnTo>
                    <a:pt x="575267" y="483173"/>
                  </a:lnTo>
                  <a:lnTo>
                    <a:pt x="596590" y="444714"/>
                  </a:lnTo>
                  <a:lnTo>
                    <a:pt x="612420" y="403181"/>
                  </a:lnTo>
                  <a:lnTo>
                    <a:pt x="622273" y="359057"/>
                  </a:lnTo>
                  <a:lnTo>
                    <a:pt x="625665" y="312826"/>
                  </a:lnTo>
                  <a:lnTo>
                    <a:pt x="622273" y="266598"/>
                  </a:lnTo>
                  <a:lnTo>
                    <a:pt x="612420" y="222477"/>
                  </a:lnTo>
                  <a:lnTo>
                    <a:pt x="596590" y="180946"/>
                  </a:lnTo>
                  <a:lnTo>
                    <a:pt x="575267" y="142488"/>
                  </a:lnTo>
                  <a:lnTo>
                    <a:pt x="548934" y="107588"/>
                  </a:lnTo>
                  <a:lnTo>
                    <a:pt x="518076" y="76730"/>
                  </a:lnTo>
                  <a:lnTo>
                    <a:pt x="483177" y="50397"/>
                  </a:lnTo>
                  <a:lnTo>
                    <a:pt x="444719" y="29074"/>
                  </a:lnTo>
                  <a:lnTo>
                    <a:pt x="403188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30598" y="3751783"/>
              <a:ext cx="114300" cy="470534"/>
            </a:xfrm>
            <a:custGeom>
              <a:avLst/>
              <a:gdLst/>
              <a:ahLst/>
              <a:cxnLst/>
              <a:rect l="l" t="t" r="r" b="b"/>
              <a:pathLst>
                <a:path w="114300" h="470535">
                  <a:moveTo>
                    <a:pt x="57150" y="76200"/>
                  </a:moveTo>
                  <a:lnTo>
                    <a:pt x="49731" y="77697"/>
                  </a:lnTo>
                  <a:lnTo>
                    <a:pt x="43676" y="81781"/>
                  </a:lnTo>
                  <a:lnTo>
                    <a:pt x="39596" y="87837"/>
                  </a:lnTo>
                  <a:lnTo>
                    <a:pt x="38100" y="95250"/>
                  </a:lnTo>
                  <a:lnTo>
                    <a:pt x="38100" y="450862"/>
                  </a:lnTo>
                  <a:lnTo>
                    <a:pt x="39596" y="458275"/>
                  </a:lnTo>
                  <a:lnTo>
                    <a:pt x="43676" y="464331"/>
                  </a:lnTo>
                  <a:lnTo>
                    <a:pt x="49731" y="468414"/>
                  </a:lnTo>
                  <a:lnTo>
                    <a:pt x="57150" y="469912"/>
                  </a:lnTo>
                  <a:lnTo>
                    <a:pt x="64562" y="468414"/>
                  </a:lnTo>
                  <a:lnTo>
                    <a:pt x="70618" y="464331"/>
                  </a:lnTo>
                  <a:lnTo>
                    <a:pt x="74702" y="458275"/>
                  </a:lnTo>
                  <a:lnTo>
                    <a:pt x="76200" y="450862"/>
                  </a:lnTo>
                  <a:lnTo>
                    <a:pt x="76200" y="95250"/>
                  </a:lnTo>
                  <a:lnTo>
                    <a:pt x="74702" y="87837"/>
                  </a:lnTo>
                  <a:lnTo>
                    <a:pt x="70618" y="81781"/>
                  </a:lnTo>
                  <a:lnTo>
                    <a:pt x="64562" y="77697"/>
                  </a:lnTo>
                  <a:lnTo>
                    <a:pt x="57150" y="76200"/>
                  </a:lnTo>
                  <a:close/>
                </a:path>
                <a:path w="114300" h="47053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6" y="87837"/>
                  </a:lnTo>
                  <a:lnTo>
                    <a:pt x="43676" y="81781"/>
                  </a:lnTo>
                  <a:lnTo>
                    <a:pt x="49731" y="77697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70535">
                  <a:moveTo>
                    <a:pt x="95250" y="76200"/>
                  </a:moveTo>
                  <a:lnTo>
                    <a:pt x="57150" y="76200"/>
                  </a:lnTo>
                  <a:lnTo>
                    <a:pt x="64562" y="77697"/>
                  </a:lnTo>
                  <a:lnTo>
                    <a:pt x="70618" y="81781"/>
                  </a:lnTo>
                  <a:lnTo>
                    <a:pt x="74702" y="87837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18570" y="4202645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11" y="3391"/>
                  </a:lnTo>
                  <a:lnTo>
                    <a:pt x="222489" y="13244"/>
                  </a:lnTo>
                  <a:lnTo>
                    <a:pt x="180956" y="29074"/>
                  </a:lnTo>
                  <a:lnTo>
                    <a:pt x="142497" y="50397"/>
                  </a:lnTo>
                  <a:lnTo>
                    <a:pt x="107595" y="76730"/>
                  </a:lnTo>
                  <a:lnTo>
                    <a:pt x="76736" y="107588"/>
                  </a:lnTo>
                  <a:lnTo>
                    <a:pt x="50401" y="142488"/>
                  </a:lnTo>
                  <a:lnTo>
                    <a:pt x="29076" y="180946"/>
                  </a:lnTo>
                  <a:lnTo>
                    <a:pt x="13245" y="222477"/>
                  </a:lnTo>
                  <a:lnTo>
                    <a:pt x="3392" y="266598"/>
                  </a:lnTo>
                  <a:lnTo>
                    <a:pt x="0" y="312826"/>
                  </a:lnTo>
                  <a:lnTo>
                    <a:pt x="3392" y="359057"/>
                  </a:lnTo>
                  <a:lnTo>
                    <a:pt x="13245" y="403181"/>
                  </a:lnTo>
                  <a:lnTo>
                    <a:pt x="29076" y="444714"/>
                  </a:lnTo>
                  <a:lnTo>
                    <a:pt x="50401" y="483173"/>
                  </a:lnTo>
                  <a:lnTo>
                    <a:pt x="76736" y="518074"/>
                  </a:lnTo>
                  <a:lnTo>
                    <a:pt x="107595" y="548933"/>
                  </a:lnTo>
                  <a:lnTo>
                    <a:pt x="142497" y="575267"/>
                  </a:lnTo>
                  <a:lnTo>
                    <a:pt x="180956" y="596590"/>
                  </a:lnTo>
                  <a:lnTo>
                    <a:pt x="222489" y="612420"/>
                  </a:lnTo>
                  <a:lnTo>
                    <a:pt x="266611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9" y="612420"/>
                  </a:lnTo>
                  <a:lnTo>
                    <a:pt x="444721" y="596590"/>
                  </a:lnTo>
                  <a:lnTo>
                    <a:pt x="483180" y="575267"/>
                  </a:lnTo>
                  <a:lnTo>
                    <a:pt x="518082" y="548933"/>
                  </a:lnTo>
                  <a:lnTo>
                    <a:pt x="548942" y="518074"/>
                  </a:lnTo>
                  <a:lnTo>
                    <a:pt x="575276" y="483173"/>
                  </a:lnTo>
                  <a:lnTo>
                    <a:pt x="596601" y="444714"/>
                  </a:lnTo>
                  <a:lnTo>
                    <a:pt x="612432" y="403181"/>
                  </a:lnTo>
                  <a:lnTo>
                    <a:pt x="622286" y="359057"/>
                  </a:lnTo>
                  <a:lnTo>
                    <a:pt x="625678" y="312826"/>
                  </a:lnTo>
                  <a:lnTo>
                    <a:pt x="622286" y="266598"/>
                  </a:lnTo>
                  <a:lnTo>
                    <a:pt x="612432" y="222477"/>
                  </a:lnTo>
                  <a:lnTo>
                    <a:pt x="596601" y="180946"/>
                  </a:lnTo>
                  <a:lnTo>
                    <a:pt x="575276" y="142488"/>
                  </a:lnTo>
                  <a:lnTo>
                    <a:pt x="548942" y="107588"/>
                  </a:lnTo>
                  <a:lnTo>
                    <a:pt x="518082" y="76730"/>
                  </a:lnTo>
                  <a:lnTo>
                    <a:pt x="483180" y="50397"/>
                  </a:lnTo>
                  <a:lnTo>
                    <a:pt x="444721" y="29074"/>
                  </a:lnTo>
                  <a:lnTo>
                    <a:pt x="403189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74259" y="3751783"/>
              <a:ext cx="114300" cy="470534"/>
            </a:xfrm>
            <a:custGeom>
              <a:avLst/>
              <a:gdLst/>
              <a:ahLst/>
              <a:cxnLst/>
              <a:rect l="l" t="t" r="r" b="b"/>
              <a:pathLst>
                <a:path w="114300" h="470535">
                  <a:moveTo>
                    <a:pt x="57150" y="76200"/>
                  </a:moveTo>
                  <a:lnTo>
                    <a:pt x="49737" y="77697"/>
                  </a:lnTo>
                  <a:lnTo>
                    <a:pt x="43681" y="81781"/>
                  </a:lnTo>
                  <a:lnTo>
                    <a:pt x="39597" y="87837"/>
                  </a:lnTo>
                  <a:lnTo>
                    <a:pt x="38100" y="95250"/>
                  </a:lnTo>
                  <a:lnTo>
                    <a:pt x="38100" y="450862"/>
                  </a:lnTo>
                  <a:lnTo>
                    <a:pt x="39596" y="458275"/>
                  </a:lnTo>
                  <a:lnTo>
                    <a:pt x="43676" y="464331"/>
                  </a:lnTo>
                  <a:lnTo>
                    <a:pt x="49731" y="468414"/>
                  </a:lnTo>
                  <a:lnTo>
                    <a:pt x="57150" y="469912"/>
                  </a:lnTo>
                  <a:lnTo>
                    <a:pt x="64562" y="468414"/>
                  </a:lnTo>
                  <a:lnTo>
                    <a:pt x="70618" y="464331"/>
                  </a:lnTo>
                  <a:lnTo>
                    <a:pt x="74702" y="458275"/>
                  </a:lnTo>
                  <a:lnTo>
                    <a:pt x="76200" y="450862"/>
                  </a:lnTo>
                  <a:lnTo>
                    <a:pt x="76200" y="95250"/>
                  </a:lnTo>
                  <a:lnTo>
                    <a:pt x="74702" y="87837"/>
                  </a:lnTo>
                  <a:lnTo>
                    <a:pt x="70618" y="81781"/>
                  </a:lnTo>
                  <a:lnTo>
                    <a:pt x="64562" y="77697"/>
                  </a:lnTo>
                  <a:lnTo>
                    <a:pt x="57150" y="76200"/>
                  </a:lnTo>
                  <a:close/>
                </a:path>
                <a:path w="114300" h="47053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7"/>
                  </a:lnTo>
                  <a:lnTo>
                    <a:pt x="43681" y="81781"/>
                  </a:lnTo>
                  <a:lnTo>
                    <a:pt x="49737" y="77697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70535">
                  <a:moveTo>
                    <a:pt x="95250" y="76200"/>
                  </a:moveTo>
                  <a:lnTo>
                    <a:pt x="57150" y="76200"/>
                  </a:lnTo>
                  <a:lnTo>
                    <a:pt x="64562" y="77697"/>
                  </a:lnTo>
                  <a:lnTo>
                    <a:pt x="70618" y="81781"/>
                  </a:lnTo>
                  <a:lnTo>
                    <a:pt x="74702" y="87837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480663" y="4952492"/>
            <a:ext cx="201803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Many</a:t>
            </a:r>
            <a:r>
              <a:rPr sz="1800" spc="-1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to</a:t>
            </a:r>
            <a:r>
              <a:rPr sz="1800" spc="-105" dirty="0">
                <a:latin typeface="Gill Sans MT"/>
                <a:cs typeface="Gill Sans MT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One</a:t>
            </a:r>
            <a:endParaRPr sz="18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800" i="1" spc="-10" dirty="0">
                <a:latin typeface="Gill Sans MT"/>
                <a:cs typeface="Gill Sans MT"/>
              </a:rPr>
              <a:t>Sentiment</a:t>
            </a:r>
            <a:r>
              <a:rPr sz="1800" i="1" spc="-75" dirty="0">
                <a:latin typeface="Gill Sans MT"/>
                <a:cs typeface="Gill Sans MT"/>
              </a:rPr>
              <a:t> </a:t>
            </a:r>
            <a:r>
              <a:rPr sz="1800" i="1" spc="-10" dirty="0">
                <a:latin typeface="Gill Sans MT"/>
                <a:cs typeface="Gill Sans MT"/>
              </a:rPr>
              <a:t>Classification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058" y="1752600"/>
            <a:ext cx="350442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100"/>
              </a:spcBef>
            </a:pPr>
            <a:r>
              <a:rPr dirty="0"/>
              <a:t>Recurrent</a:t>
            </a:r>
            <a:r>
              <a:rPr spc="-165" dirty="0"/>
              <a:t> </a:t>
            </a:r>
            <a:r>
              <a:rPr dirty="0"/>
              <a:t>neural</a:t>
            </a:r>
            <a:r>
              <a:rPr spc="-100" dirty="0"/>
              <a:t> </a:t>
            </a:r>
            <a:r>
              <a:rPr spc="-30" dirty="0"/>
              <a:t>networks:</a:t>
            </a:r>
            <a:r>
              <a:rPr spc="-425" dirty="0"/>
              <a:t> </a:t>
            </a:r>
            <a:r>
              <a:rPr dirty="0"/>
              <a:t>sequence</a:t>
            </a:r>
            <a:r>
              <a:rPr spc="-100" dirty="0"/>
              <a:t> </a:t>
            </a:r>
            <a:r>
              <a:rPr spc="-10" dirty="0"/>
              <a:t>modeling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5085" y="2813532"/>
            <a:ext cx="626110" cy="2024380"/>
            <a:chOff x="1215085" y="2813532"/>
            <a:chExt cx="626110" cy="2024380"/>
          </a:xfrm>
        </p:grpSpPr>
        <p:sp>
          <p:nvSpPr>
            <p:cNvPr id="4" name="object 4"/>
            <p:cNvSpPr/>
            <p:nvPr/>
          </p:nvSpPr>
          <p:spPr>
            <a:xfrm>
              <a:off x="1252415" y="282305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456217" y="0"/>
                  </a:moveTo>
                  <a:lnTo>
                    <a:pt x="91244" y="0"/>
                  </a:lnTo>
                  <a:lnTo>
                    <a:pt x="55727" y="7171"/>
                  </a:lnTo>
                  <a:lnTo>
                    <a:pt x="26724" y="26727"/>
                  </a:lnTo>
                  <a:lnTo>
                    <a:pt x="7170" y="55731"/>
                  </a:lnTo>
                  <a:lnTo>
                    <a:pt x="0" y="91249"/>
                  </a:lnTo>
                  <a:lnTo>
                    <a:pt x="0" y="846772"/>
                  </a:lnTo>
                  <a:lnTo>
                    <a:pt x="7170" y="882288"/>
                  </a:lnTo>
                  <a:lnTo>
                    <a:pt x="26724" y="911288"/>
                  </a:lnTo>
                  <a:lnTo>
                    <a:pt x="55727" y="930840"/>
                  </a:lnTo>
                  <a:lnTo>
                    <a:pt x="91244" y="938009"/>
                  </a:lnTo>
                  <a:lnTo>
                    <a:pt x="456217" y="938009"/>
                  </a:lnTo>
                  <a:lnTo>
                    <a:pt x="491732" y="930840"/>
                  </a:lnTo>
                  <a:lnTo>
                    <a:pt x="520733" y="911288"/>
                  </a:lnTo>
                  <a:lnTo>
                    <a:pt x="540284" y="882288"/>
                  </a:lnTo>
                  <a:lnTo>
                    <a:pt x="547453" y="846772"/>
                  </a:lnTo>
                  <a:lnTo>
                    <a:pt x="547453" y="91249"/>
                  </a:lnTo>
                  <a:lnTo>
                    <a:pt x="540284" y="55731"/>
                  </a:lnTo>
                  <a:lnTo>
                    <a:pt x="520733" y="26727"/>
                  </a:lnTo>
                  <a:lnTo>
                    <a:pt x="491732" y="7171"/>
                  </a:lnTo>
                  <a:lnTo>
                    <a:pt x="456217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2415" y="282305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5085" y="4211929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08" y="3392"/>
                  </a:lnTo>
                  <a:lnTo>
                    <a:pt x="222484" y="13245"/>
                  </a:lnTo>
                  <a:lnTo>
                    <a:pt x="180950" y="29076"/>
                  </a:lnTo>
                  <a:lnTo>
                    <a:pt x="142491" y="50401"/>
                  </a:lnTo>
                  <a:lnTo>
                    <a:pt x="107590" y="76736"/>
                  </a:lnTo>
                  <a:lnTo>
                    <a:pt x="76731" y="107595"/>
                  </a:lnTo>
                  <a:lnTo>
                    <a:pt x="50398" y="142497"/>
                  </a:lnTo>
                  <a:lnTo>
                    <a:pt x="29074" y="180956"/>
                  </a:lnTo>
                  <a:lnTo>
                    <a:pt x="13244" y="222489"/>
                  </a:lnTo>
                  <a:lnTo>
                    <a:pt x="3391" y="266611"/>
                  </a:lnTo>
                  <a:lnTo>
                    <a:pt x="0" y="312839"/>
                  </a:lnTo>
                  <a:lnTo>
                    <a:pt x="3391" y="359066"/>
                  </a:lnTo>
                  <a:lnTo>
                    <a:pt x="13244" y="403188"/>
                  </a:lnTo>
                  <a:lnTo>
                    <a:pt x="29074" y="444719"/>
                  </a:lnTo>
                  <a:lnTo>
                    <a:pt x="50398" y="483177"/>
                  </a:lnTo>
                  <a:lnTo>
                    <a:pt x="76731" y="518076"/>
                  </a:lnTo>
                  <a:lnTo>
                    <a:pt x="107590" y="548934"/>
                  </a:lnTo>
                  <a:lnTo>
                    <a:pt x="142491" y="575267"/>
                  </a:lnTo>
                  <a:lnTo>
                    <a:pt x="180950" y="596590"/>
                  </a:lnTo>
                  <a:lnTo>
                    <a:pt x="222484" y="612420"/>
                  </a:lnTo>
                  <a:lnTo>
                    <a:pt x="266608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20"/>
                  </a:lnTo>
                  <a:lnTo>
                    <a:pt x="444719" y="596590"/>
                  </a:lnTo>
                  <a:lnTo>
                    <a:pt x="483177" y="575267"/>
                  </a:lnTo>
                  <a:lnTo>
                    <a:pt x="518076" y="548934"/>
                  </a:lnTo>
                  <a:lnTo>
                    <a:pt x="548934" y="518076"/>
                  </a:lnTo>
                  <a:lnTo>
                    <a:pt x="575267" y="483177"/>
                  </a:lnTo>
                  <a:lnTo>
                    <a:pt x="596590" y="444719"/>
                  </a:lnTo>
                  <a:lnTo>
                    <a:pt x="612420" y="403188"/>
                  </a:lnTo>
                  <a:lnTo>
                    <a:pt x="622273" y="359066"/>
                  </a:lnTo>
                  <a:lnTo>
                    <a:pt x="625665" y="312839"/>
                  </a:lnTo>
                  <a:lnTo>
                    <a:pt x="622273" y="266611"/>
                  </a:lnTo>
                  <a:lnTo>
                    <a:pt x="612420" y="222489"/>
                  </a:lnTo>
                  <a:lnTo>
                    <a:pt x="596590" y="180956"/>
                  </a:lnTo>
                  <a:lnTo>
                    <a:pt x="575267" y="142497"/>
                  </a:lnTo>
                  <a:lnTo>
                    <a:pt x="548934" y="107595"/>
                  </a:lnTo>
                  <a:lnTo>
                    <a:pt x="518076" y="76736"/>
                  </a:lnTo>
                  <a:lnTo>
                    <a:pt x="483177" y="50401"/>
                  </a:lnTo>
                  <a:lnTo>
                    <a:pt x="444719" y="29076"/>
                  </a:lnTo>
                  <a:lnTo>
                    <a:pt x="403188" y="13245"/>
                  </a:lnTo>
                  <a:lnTo>
                    <a:pt x="359066" y="3392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8864" y="4315459"/>
            <a:ext cx="18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5085" y="1599564"/>
            <a:ext cx="626110" cy="626110"/>
          </a:xfrm>
          <a:custGeom>
            <a:avLst/>
            <a:gdLst/>
            <a:ahLst/>
            <a:cxnLst/>
            <a:rect l="l" t="t" r="r" b="b"/>
            <a:pathLst>
              <a:path w="626110" h="626110">
                <a:moveTo>
                  <a:pt x="312839" y="0"/>
                </a:moveTo>
                <a:lnTo>
                  <a:pt x="266608" y="3391"/>
                </a:lnTo>
                <a:lnTo>
                  <a:pt x="222484" y="13244"/>
                </a:lnTo>
                <a:lnTo>
                  <a:pt x="180950" y="29074"/>
                </a:lnTo>
                <a:lnTo>
                  <a:pt x="142491" y="50398"/>
                </a:lnTo>
                <a:lnTo>
                  <a:pt x="107590" y="76731"/>
                </a:lnTo>
                <a:lnTo>
                  <a:pt x="76731" y="107590"/>
                </a:lnTo>
                <a:lnTo>
                  <a:pt x="50398" y="142491"/>
                </a:lnTo>
                <a:lnTo>
                  <a:pt x="29074" y="180950"/>
                </a:lnTo>
                <a:lnTo>
                  <a:pt x="13244" y="222484"/>
                </a:lnTo>
                <a:lnTo>
                  <a:pt x="3391" y="266608"/>
                </a:lnTo>
                <a:lnTo>
                  <a:pt x="0" y="312839"/>
                </a:lnTo>
                <a:lnTo>
                  <a:pt x="3391" y="359066"/>
                </a:lnTo>
                <a:lnTo>
                  <a:pt x="13244" y="403188"/>
                </a:lnTo>
                <a:lnTo>
                  <a:pt x="29074" y="444719"/>
                </a:lnTo>
                <a:lnTo>
                  <a:pt x="50398" y="483177"/>
                </a:lnTo>
                <a:lnTo>
                  <a:pt x="76731" y="518076"/>
                </a:lnTo>
                <a:lnTo>
                  <a:pt x="107590" y="548934"/>
                </a:lnTo>
                <a:lnTo>
                  <a:pt x="142491" y="575267"/>
                </a:lnTo>
                <a:lnTo>
                  <a:pt x="180950" y="596590"/>
                </a:lnTo>
                <a:lnTo>
                  <a:pt x="222484" y="612420"/>
                </a:lnTo>
                <a:lnTo>
                  <a:pt x="266608" y="622273"/>
                </a:lnTo>
                <a:lnTo>
                  <a:pt x="312839" y="625665"/>
                </a:lnTo>
                <a:lnTo>
                  <a:pt x="359066" y="622273"/>
                </a:lnTo>
                <a:lnTo>
                  <a:pt x="403188" y="612420"/>
                </a:lnTo>
                <a:lnTo>
                  <a:pt x="444719" y="596590"/>
                </a:lnTo>
                <a:lnTo>
                  <a:pt x="483177" y="575267"/>
                </a:lnTo>
                <a:lnTo>
                  <a:pt x="518076" y="548934"/>
                </a:lnTo>
                <a:lnTo>
                  <a:pt x="548934" y="518076"/>
                </a:lnTo>
                <a:lnTo>
                  <a:pt x="575267" y="483177"/>
                </a:lnTo>
                <a:lnTo>
                  <a:pt x="596590" y="444719"/>
                </a:lnTo>
                <a:lnTo>
                  <a:pt x="612420" y="403188"/>
                </a:lnTo>
                <a:lnTo>
                  <a:pt x="622273" y="359066"/>
                </a:lnTo>
                <a:lnTo>
                  <a:pt x="625665" y="312839"/>
                </a:lnTo>
                <a:lnTo>
                  <a:pt x="622273" y="266608"/>
                </a:lnTo>
                <a:lnTo>
                  <a:pt x="612420" y="222484"/>
                </a:lnTo>
                <a:lnTo>
                  <a:pt x="596590" y="180950"/>
                </a:lnTo>
                <a:lnTo>
                  <a:pt x="575267" y="142491"/>
                </a:lnTo>
                <a:lnTo>
                  <a:pt x="548934" y="107590"/>
                </a:lnTo>
                <a:lnTo>
                  <a:pt x="518076" y="76731"/>
                </a:lnTo>
                <a:lnTo>
                  <a:pt x="483177" y="50398"/>
                </a:lnTo>
                <a:lnTo>
                  <a:pt x="444719" y="29074"/>
                </a:lnTo>
                <a:lnTo>
                  <a:pt x="403188" y="13244"/>
                </a:lnTo>
                <a:lnTo>
                  <a:pt x="359066" y="3391"/>
                </a:lnTo>
                <a:lnTo>
                  <a:pt x="312839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26895" y="1703323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45" dirty="0">
                <a:latin typeface="Cambria Math"/>
                <a:cs typeface="Cambria Math"/>
              </a:rPr>
              <a:t>𝑦</a:t>
            </a:r>
            <a:r>
              <a:rPr sz="2400" spc="-15" dirty="0">
                <a:latin typeface="Cambria Math"/>
                <a:cs typeface="Cambria Math"/>
              </a:rPr>
              <a:t>"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70774" y="2225230"/>
            <a:ext cx="115570" cy="2005964"/>
          </a:xfrm>
          <a:custGeom>
            <a:avLst/>
            <a:gdLst/>
            <a:ahLst/>
            <a:cxnLst/>
            <a:rect l="l" t="t" r="r" b="b"/>
            <a:pathLst>
              <a:path w="115569" h="2005964">
                <a:moveTo>
                  <a:pt x="114300" y="1650136"/>
                </a:moveTo>
                <a:lnTo>
                  <a:pt x="95250" y="1612036"/>
                </a:lnTo>
                <a:lnTo>
                  <a:pt x="57150" y="1535836"/>
                </a:lnTo>
                <a:lnTo>
                  <a:pt x="0" y="1650136"/>
                </a:lnTo>
                <a:lnTo>
                  <a:pt x="38100" y="1650136"/>
                </a:lnTo>
                <a:lnTo>
                  <a:pt x="38100" y="1986699"/>
                </a:lnTo>
                <a:lnTo>
                  <a:pt x="39585" y="1994128"/>
                </a:lnTo>
                <a:lnTo>
                  <a:pt x="43675" y="2000173"/>
                </a:lnTo>
                <a:lnTo>
                  <a:pt x="49720" y="2004263"/>
                </a:lnTo>
                <a:lnTo>
                  <a:pt x="57150" y="2005749"/>
                </a:lnTo>
                <a:lnTo>
                  <a:pt x="64554" y="2004263"/>
                </a:lnTo>
                <a:lnTo>
                  <a:pt x="70612" y="2000173"/>
                </a:lnTo>
                <a:lnTo>
                  <a:pt x="74701" y="1994128"/>
                </a:lnTo>
                <a:lnTo>
                  <a:pt x="76200" y="1986699"/>
                </a:lnTo>
                <a:lnTo>
                  <a:pt x="76200" y="1650136"/>
                </a:lnTo>
                <a:lnTo>
                  <a:pt x="114300" y="1650136"/>
                </a:lnTo>
                <a:close/>
              </a:path>
              <a:path w="115569" h="2005964">
                <a:moveTo>
                  <a:pt x="115392" y="114642"/>
                </a:moveTo>
                <a:lnTo>
                  <a:pt x="105892" y="95364"/>
                </a:lnTo>
                <a:lnTo>
                  <a:pt x="105778" y="95135"/>
                </a:lnTo>
                <a:lnTo>
                  <a:pt x="58915" y="0"/>
                </a:lnTo>
                <a:lnTo>
                  <a:pt x="1092" y="113957"/>
                </a:lnTo>
                <a:lnTo>
                  <a:pt x="39192" y="114198"/>
                </a:lnTo>
                <a:lnTo>
                  <a:pt x="36322" y="597712"/>
                </a:lnTo>
                <a:lnTo>
                  <a:pt x="74422" y="597941"/>
                </a:lnTo>
                <a:lnTo>
                  <a:pt x="77279" y="114642"/>
                </a:lnTo>
                <a:lnTo>
                  <a:pt x="77292" y="114427"/>
                </a:lnTo>
                <a:lnTo>
                  <a:pt x="115392" y="11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856933" y="1590281"/>
            <a:ext cx="2322195" cy="3251835"/>
            <a:chOff x="6856933" y="1590281"/>
            <a:chExt cx="2322195" cy="3251835"/>
          </a:xfrm>
        </p:grpSpPr>
        <p:sp>
          <p:nvSpPr>
            <p:cNvPr id="12" name="object 12"/>
            <p:cNvSpPr/>
            <p:nvPr/>
          </p:nvSpPr>
          <p:spPr>
            <a:xfrm>
              <a:off x="6894258" y="280353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09" y="0"/>
                  </a:moveTo>
                  <a:lnTo>
                    <a:pt x="91249" y="0"/>
                  </a:lnTo>
                  <a:lnTo>
                    <a:pt x="55731" y="7169"/>
                  </a:lnTo>
                  <a:lnTo>
                    <a:pt x="26727" y="26720"/>
                  </a:lnTo>
                  <a:lnTo>
                    <a:pt x="7171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71" y="882277"/>
                  </a:lnTo>
                  <a:lnTo>
                    <a:pt x="26727" y="911282"/>
                  </a:lnTo>
                  <a:lnTo>
                    <a:pt x="55731" y="930838"/>
                  </a:lnTo>
                  <a:lnTo>
                    <a:pt x="91249" y="938009"/>
                  </a:lnTo>
                  <a:lnTo>
                    <a:pt x="456209" y="938009"/>
                  </a:lnTo>
                  <a:lnTo>
                    <a:pt x="491726" y="930838"/>
                  </a:lnTo>
                  <a:lnTo>
                    <a:pt x="520731" y="911282"/>
                  </a:lnTo>
                  <a:lnTo>
                    <a:pt x="540287" y="882277"/>
                  </a:lnTo>
                  <a:lnTo>
                    <a:pt x="547458" y="846759"/>
                  </a:lnTo>
                  <a:lnTo>
                    <a:pt x="547458" y="91236"/>
                  </a:lnTo>
                  <a:lnTo>
                    <a:pt x="540287" y="55721"/>
                  </a:lnTo>
                  <a:lnTo>
                    <a:pt x="520731" y="26720"/>
                  </a:lnTo>
                  <a:lnTo>
                    <a:pt x="491726" y="7169"/>
                  </a:lnTo>
                  <a:lnTo>
                    <a:pt x="45620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4258" y="280353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56933" y="4216120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09" h="626110">
                  <a:moveTo>
                    <a:pt x="312826" y="0"/>
                  </a:moveTo>
                  <a:lnTo>
                    <a:pt x="266598" y="3392"/>
                  </a:lnTo>
                  <a:lnTo>
                    <a:pt x="222477" y="13245"/>
                  </a:lnTo>
                  <a:lnTo>
                    <a:pt x="180946" y="29076"/>
                  </a:lnTo>
                  <a:lnTo>
                    <a:pt x="142488" y="50401"/>
                  </a:lnTo>
                  <a:lnTo>
                    <a:pt x="107588" y="76736"/>
                  </a:lnTo>
                  <a:lnTo>
                    <a:pt x="76730" y="107595"/>
                  </a:lnTo>
                  <a:lnTo>
                    <a:pt x="50397" y="142497"/>
                  </a:lnTo>
                  <a:lnTo>
                    <a:pt x="29074" y="180956"/>
                  </a:lnTo>
                  <a:lnTo>
                    <a:pt x="13244" y="222489"/>
                  </a:lnTo>
                  <a:lnTo>
                    <a:pt x="3391" y="266611"/>
                  </a:lnTo>
                  <a:lnTo>
                    <a:pt x="0" y="312839"/>
                  </a:lnTo>
                  <a:lnTo>
                    <a:pt x="3391" y="359066"/>
                  </a:lnTo>
                  <a:lnTo>
                    <a:pt x="13244" y="403188"/>
                  </a:lnTo>
                  <a:lnTo>
                    <a:pt x="29074" y="444719"/>
                  </a:lnTo>
                  <a:lnTo>
                    <a:pt x="50397" y="483177"/>
                  </a:lnTo>
                  <a:lnTo>
                    <a:pt x="76730" y="518076"/>
                  </a:lnTo>
                  <a:lnTo>
                    <a:pt x="107588" y="548934"/>
                  </a:lnTo>
                  <a:lnTo>
                    <a:pt x="142488" y="575267"/>
                  </a:lnTo>
                  <a:lnTo>
                    <a:pt x="180946" y="596590"/>
                  </a:lnTo>
                  <a:lnTo>
                    <a:pt x="222477" y="612420"/>
                  </a:lnTo>
                  <a:lnTo>
                    <a:pt x="266598" y="622273"/>
                  </a:lnTo>
                  <a:lnTo>
                    <a:pt x="312826" y="625665"/>
                  </a:lnTo>
                  <a:lnTo>
                    <a:pt x="359057" y="622273"/>
                  </a:lnTo>
                  <a:lnTo>
                    <a:pt x="403181" y="612420"/>
                  </a:lnTo>
                  <a:lnTo>
                    <a:pt x="444714" y="596590"/>
                  </a:lnTo>
                  <a:lnTo>
                    <a:pt x="483173" y="575267"/>
                  </a:lnTo>
                  <a:lnTo>
                    <a:pt x="518074" y="548934"/>
                  </a:lnTo>
                  <a:lnTo>
                    <a:pt x="548933" y="518076"/>
                  </a:lnTo>
                  <a:lnTo>
                    <a:pt x="575267" y="483177"/>
                  </a:lnTo>
                  <a:lnTo>
                    <a:pt x="596590" y="444719"/>
                  </a:lnTo>
                  <a:lnTo>
                    <a:pt x="612420" y="403188"/>
                  </a:lnTo>
                  <a:lnTo>
                    <a:pt x="622273" y="359066"/>
                  </a:lnTo>
                  <a:lnTo>
                    <a:pt x="625665" y="312839"/>
                  </a:lnTo>
                  <a:lnTo>
                    <a:pt x="622273" y="266611"/>
                  </a:lnTo>
                  <a:lnTo>
                    <a:pt x="612420" y="222489"/>
                  </a:lnTo>
                  <a:lnTo>
                    <a:pt x="596590" y="180956"/>
                  </a:lnTo>
                  <a:lnTo>
                    <a:pt x="575267" y="142497"/>
                  </a:lnTo>
                  <a:lnTo>
                    <a:pt x="548933" y="107595"/>
                  </a:lnTo>
                  <a:lnTo>
                    <a:pt x="518074" y="76736"/>
                  </a:lnTo>
                  <a:lnTo>
                    <a:pt x="483173" y="50401"/>
                  </a:lnTo>
                  <a:lnTo>
                    <a:pt x="444714" y="29076"/>
                  </a:lnTo>
                  <a:lnTo>
                    <a:pt x="403181" y="13245"/>
                  </a:lnTo>
                  <a:lnTo>
                    <a:pt x="359057" y="3392"/>
                  </a:lnTo>
                  <a:lnTo>
                    <a:pt x="31282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56933" y="1603756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09" h="626110">
                  <a:moveTo>
                    <a:pt x="312826" y="0"/>
                  </a:moveTo>
                  <a:lnTo>
                    <a:pt x="266598" y="3391"/>
                  </a:lnTo>
                  <a:lnTo>
                    <a:pt x="222477" y="13244"/>
                  </a:lnTo>
                  <a:lnTo>
                    <a:pt x="180946" y="29074"/>
                  </a:lnTo>
                  <a:lnTo>
                    <a:pt x="142488" y="50398"/>
                  </a:lnTo>
                  <a:lnTo>
                    <a:pt x="107588" y="76731"/>
                  </a:lnTo>
                  <a:lnTo>
                    <a:pt x="76730" y="107590"/>
                  </a:lnTo>
                  <a:lnTo>
                    <a:pt x="50397" y="142491"/>
                  </a:lnTo>
                  <a:lnTo>
                    <a:pt x="29074" y="180950"/>
                  </a:lnTo>
                  <a:lnTo>
                    <a:pt x="13244" y="222484"/>
                  </a:lnTo>
                  <a:lnTo>
                    <a:pt x="3391" y="266608"/>
                  </a:lnTo>
                  <a:lnTo>
                    <a:pt x="0" y="312839"/>
                  </a:lnTo>
                  <a:lnTo>
                    <a:pt x="3391" y="359066"/>
                  </a:lnTo>
                  <a:lnTo>
                    <a:pt x="13244" y="403188"/>
                  </a:lnTo>
                  <a:lnTo>
                    <a:pt x="29074" y="444719"/>
                  </a:lnTo>
                  <a:lnTo>
                    <a:pt x="50397" y="483177"/>
                  </a:lnTo>
                  <a:lnTo>
                    <a:pt x="76730" y="518076"/>
                  </a:lnTo>
                  <a:lnTo>
                    <a:pt x="107588" y="548934"/>
                  </a:lnTo>
                  <a:lnTo>
                    <a:pt x="142488" y="575267"/>
                  </a:lnTo>
                  <a:lnTo>
                    <a:pt x="180946" y="596590"/>
                  </a:lnTo>
                  <a:lnTo>
                    <a:pt x="222477" y="612420"/>
                  </a:lnTo>
                  <a:lnTo>
                    <a:pt x="266598" y="622273"/>
                  </a:lnTo>
                  <a:lnTo>
                    <a:pt x="312826" y="625665"/>
                  </a:lnTo>
                  <a:lnTo>
                    <a:pt x="359057" y="622273"/>
                  </a:lnTo>
                  <a:lnTo>
                    <a:pt x="403181" y="612420"/>
                  </a:lnTo>
                  <a:lnTo>
                    <a:pt x="444714" y="596590"/>
                  </a:lnTo>
                  <a:lnTo>
                    <a:pt x="483173" y="575267"/>
                  </a:lnTo>
                  <a:lnTo>
                    <a:pt x="518074" y="548934"/>
                  </a:lnTo>
                  <a:lnTo>
                    <a:pt x="548933" y="518076"/>
                  </a:lnTo>
                  <a:lnTo>
                    <a:pt x="575267" y="483177"/>
                  </a:lnTo>
                  <a:lnTo>
                    <a:pt x="596590" y="444719"/>
                  </a:lnTo>
                  <a:lnTo>
                    <a:pt x="612420" y="403188"/>
                  </a:lnTo>
                  <a:lnTo>
                    <a:pt x="622273" y="359066"/>
                  </a:lnTo>
                  <a:lnTo>
                    <a:pt x="625665" y="312839"/>
                  </a:lnTo>
                  <a:lnTo>
                    <a:pt x="622273" y="266608"/>
                  </a:lnTo>
                  <a:lnTo>
                    <a:pt x="612420" y="222484"/>
                  </a:lnTo>
                  <a:lnTo>
                    <a:pt x="596590" y="180950"/>
                  </a:lnTo>
                  <a:lnTo>
                    <a:pt x="575267" y="142491"/>
                  </a:lnTo>
                  <a:lnTo>
                    <a:pt x="548933" y="107590"/>
                  </a:lnTo>
                  <a:lnTo>
                    <a:pt x="518074" y="76731"/>
                  </a:lnTo>
                  <a:lnTo>
                    <a:pt x="483173" y="50398"/>
                  </a:lnTo>
                  <a:lnTo>
                    <a:pt x="444714" y="29074"/>
                  </a:lnTo>
                  <a:lnTo>
                    <a:pt x="403181" y="13244"/>
                  </a:lnTo>
                  <a:lnTo>
                    <a:pt x="359057" y="3391"/>
                  </a:lnTo>
                  <a:lnTo>
                    <a:pt x="31282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12610" y="2205710"/>
              <a:ext cx="115570" cy="2029460"/>
            </a:xfrm>
            <a:custGeom>
              <a:avLst/>
              <a:gdLst/>
              <a:ahLst/>
              <a:cxnLst/>
              <a:rect l="l" t="t" r="r" b="b"/>
              <a:pathLst>
                <a:path w="115570" h="2029460">
                  <a:moveTo>
                    <a:pt x="114300" y="1650136"/>
                  </a:moveTo>
                  <a:lnTo>
                    <a:pt x="95250" y="1612036"/>
                  </a:lnTo>
                  <a:lnTo>
                    <a:pt x="57162" y="1535836"/>
                  </a:lnTo>
                  <a:lnTo>
                    <a:pt x="0" y="1650136"/>
                  </a:lnTo>
                  <a:lnTo>
                    <a:pt x="38100" y="1650136"/>
                  </a:lnTo>
                  <a:lnTo>
                    <a:pt x="38100" y="2010410"/>
                  </a:lnTo>
                  <a:lnTo>
                    <a:pt x="39585" y="2017839"/>
                  </a:lnTo>
                  <a:lnTo>
                    <a:pt x="43675" y="2023884"/>
                  </a:lnTo>
                  <a:lnTo>
                    <a:pt x="49733" y="2027974"/>
                  </a:lnTo>
                  <a:lnTo>
                    <a:pt x="57150" y="2029460"/>
                  </a:lnTo>
                  <a:lnTo>
                    <a:pt x="64566" y="2027974"/>
                  </a:lnTo>
                  <a:lnTo>
                    <a:pt x="70612" y="2023884"/>
                  </a:lnTo>
                  <a:lnTo>
                    <a:pt x="74701" y="2017839"/>
                  </a:lnTo>
                  <a:lnTo>
                    <a:pt x="76200" y="2010410"/>
                  </a:lnTo>
                  <a:lnTo>
                    <a:pt x="76200" y="1650136"/>
                  </a:lnTo>
                  <a:lnTo>
                    <a:pt x="114300" y="1650136"/>
                  </a:lnTo>
                  <a:close/>
                </a:path>
                <a:path w="115570" h="2029460">
                  <a:moveTo>
                    <a:pt x="115404" y="114630"/>
                  </a:moveTo>
                  <a:lnTo>
                    <a:pt x="105905" y="95364"/>
                  </a:lnTo>
                  <a:lnTo>
                    <a:pt x="105791" y="95135"/>
                  </a:lnTo>
                  <a:lnTo>
                    <a:pt x="58928" y="0"/>
                  </a:lnTo>
                  <a:lnTo>
                    <a:pt x="1104" y="113957"/>
                  </a:lnTo>
                  <a:lnTo>
                    <a:pt x="39204" y="114185"/>
                  </a:lnTo>
                  <a:lnTo>
                    <a:pt x="36334" y="597712"/>
                  </a:lnTo>
                  <a:lnTo>
                    <a:pt x="74434" y="597941"/>
                  </a:lnTo>
                  <a:lnTo>
                    <a:pt x="77292" y="114630"/>
                  </a:lnTo>
                  <a:lnTo>
                    <a:pt x="77304" y="114414"/>
                  </a:lnTo>
                  <a:lnTo>
                    <a:pt x="115404" y="114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39697" y="280353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22" y="0"/>
                  </a:moveTo>
                  <a:lnTo>
                    <a:pt x="91249" y="0"/>
                  </a:lnTo>
                  <a:lnTo>
                    <a:pt x="55731" y="7169"/>
                  </a:lnTo>
                  <a:lnTo>
                    <a:pt x="26727" y="26720"/>
                  </a:lnTo>
                  <a:lnTo>
                    <a:pt x="7171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71" y="882277"/>
                  </a:lnTo>
                  <a:lnTo>
                    <a:pt x="26727" y="911282"/>
                  </a:lnTo>
                  <a:lnTo>
                    <a:pt x="55731" y="930838"/>
                  </a:lnTo>
                  <a:lnTo>
                    <a:pt x="91249" y="938009"/>
                  </a:lnTo>
                  <a:lnTo>
                    <a:pt x="456222" y="938009"/>
                  </a:lnTo>
                  <a:lnTo>
                    <a:pt x="491737" y="930838"/>
                  </a:lnTo>
                  <a:lnTo>
                    <a:pt x="520738" y="911282"/>
                  </a:lnTo>
                  <a:lnTo>
                    <a:pt x="540289" y="882277"/>
                  </a:lnTo>
                  <a:lnTo>
                    <a:pt x="547458" y="846759"/>
                  </a:lnTo>
                  <a:lnTo>
                    <a:pt x="547458" y="91236"/>
                  </a:lnTo>
                  <a:lnTo>
                    <a:pt x="540289" y="55721"/>
                  </a:lnTo>
                  <a:lnTo>
                    <a:pt x="520738" y="26720"/>
                  </a:lnTo>
                  <a:lnTo>
                    <a:pt x="491737" y="7169"/>
                  </a:lnTo>
                  <a:lnTo>
                    <a:pt x="45622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39697" y="280353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00594" y="1599565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09" h="626110">
                  <a:moveTo>
                    <a:pt x="312839" y="0"/>
                  </a:moveTo>
                  <a:lnTo>
                    <a:pt x="266611" y="3391"/>
                  </a:lnTo>
                  <a:lnTo>
                    <a:pt x="222489" y="13244"/>
                  </a:lnTo>
                  <a:lnTo>
                    <a:pt x="180956" y="29074"/>
                  </a:lnTo>
                  <a:lnTo>
                    <a:pt x="142497" y="50398"/>
                  </a:lnTo>
                  <a:lnTo>
                    <a:pt x="107595" y="76731"/>
                  </a:lnTo>
                  <a:lnTo>
                    <a:pt x="76736" y="107590"/>
                  </a:lnTo>
                  <a:lnTo>
                    <a:pt x="50401" y="142491"/>
                  </a:lnTo>
                  <a:lnTo>
                    <a:pt x="29076" y="180950"/>
                  </a:lnTo>
                  <a:lnTo>
                    <a:pt x="13245" y="222484"/>
                  </a:lnTo>
                  <a:lnTo>
                    <a:pt x="3392" y="266608"/>
                  </a:lnTo>
                  <a:lnTo>
                    <a:pt x="0" y="312839"/>
                  </a:lnTo>
                  <a:lnTo>
                    <a:pt x="3392" y="359066"/>
                  </a:lnTo>
                  <a:lnTo>
                    <a:pt x="13245" y="403188"/>
                  </a:lnTo>
                  <a:lnTo>
                    <a:pt x="29076" y="444719"/>
                  </a:lnTo>
                  <a:lnTo>
                    <a:pt x="50401" y="483177"/>
                  </a:lnTo>
                  <a:lnTo>
                    <a:pt x="76736" y="518076"/>
                  </a:lnTo>
                  <a:lnTo>
                    <a:pt x="107595" y="548934"/>
                  </a:lnTo>
                  <a:lnTo>
                    <a:pt x="142497" y="575267"/>
                  </a:lnTo>
                  <a:lnTo>
                    <a:pt x="180956" y="596590"/>
                  </a:lnTo>
                  <a:lnTo>
                    <a:pt x="222489" y="612420"/>
                  </a:lnTo>
                  <a:lnTo>
                    <a:pt x="266611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20"/>
                  </a:lnTo>
                  <a:lnTo>
                    <a:pt x="444719" y="596590"/>
                  </a:lnTo>
                  <a:lnTo>
                    <a:pt x="483177" y="575267"/>
                  </a:lnTo>
                  <a:lnTo>
                    <a:pt x="518076" y="548934"/>
                  </a:lnTo>
                  <a:lnTo>
                    <a:pt x="548934" y="518076"/>
                  </a:lnTo>
                  <a:lnTo>
                    <a:pt x="575267" y="483177"/>
                  </a:lnTo>
                  <a:lnTo>
                    <a:pt x="596590" y="444719"/>
                  </a:lnTo>
                  <a:lnTo>
                    <a:pt x="612420" y="403188"/>
                  </a:lnTo>
                  <a:lnTo>
                    <a:pt x="622273" y="359066"/>
                  </a:lnTo>
                  <a:lnTo>
                    <a:pt x="625665" y="312839"/>
                  </a:lnTo>
                  <a:lnTo>
                    <a:pt x="622273" y="266608"/>
                  </a:lnTo>
                  <a:lnTo>
                    <a:pt x="612420" y="222484"/>
                  </a:lnTo>
                  <a:lnTo>
                    <a:pt x="596590" y="180950"/>
                  </a:lnTo>
                  <a:lnTo>
                    <a:pt x="575267" y="142491"/>
                  </a:lnTo>
                  <a:lnTo>
                    <a:pt x="548934" y="107590"/>
                  </a:lnTo>
                  <a:lnTo>
                    <a:pt x="518076" y="76731"/>
                  </a:lnTo>
                  <a:lnTo>
                    <a:pt x="483177" y="50398"/>
                  </a:lnTo>
                  <a:lnTo>
                    <a:pt x="444719" y="29074"/>
                  </a:lnTo>
                  <a:lnTo>
                    <a:pt x="403188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59153" y="2205710"/>
              <a:ext cx="114300" cy="598170"/>
            </a:xfrm>
            <a:custGeom>
              <a:avLst/>
              <a:gdLst/>
              <a:ahLst/>
              <a:cxnLst/>
              <a:rect l="l" t="t" r="r" b="b"/>
              <a:pathLst>
                <a:path w="114300" h="598169">
                  <a:moveTo>
                    <a:pt x="38101" y="114181"/>
                  </a:moveTo>
                  <a:lnTo>
                    <a:pt x="35229" y="597712"/>
                  </a:lnTo>
                  <a:lnTo>
                    <a:pt x="73329" y="597941"/>
                  </a:lnTo>
                  <a:lnTo>
                    <a:pt x="76199" y="114630"/>
                  </a:lnTo>
                  <a:lnTo>
                    <a:pt x="76201" y="114405"/>
                  </a:lnTo>
                  <a:lnTo>
                    <a:pt x="38101" y="114181"/>
                  </a:lnTo>
                  <a:close/>
                </a:path>
                <a:path w="114300" h="598169">
                  <a:moveTo>
                    <a:pt x="104695" y="95135"/>
                  </a:moveTo>
                  <a:lnTo>
                    <a:pt x="38214" y="95135"/>
                  </a:lnTo>
                  <a:lnTo>
                    <a:pt x="76314" y="95364"/>
                  </a:lnTo>
                  <a:lnTo>
                    <a:pt x="76201" y="114405"/>
                  </a:lnTo>
                  <a:lnTo>
                    <a:pt x="114300" y="114630"/>
                  </a:lnTo>
                  <a:lnTo>
                    <a:pt x="104807" y="95364"/>
                  </a:lnTo>
                  <a:lnTo>
                    <a:pt x="104695" y="95135"/>
                  </a:lnTo>
                  <a:close/>
                </a:path>
                <a:path w="114300" h="598169">
                  <a:moveTo>
                    <a:pt x="38214" y="95135"/>
                  </a:moveTo>
                  <a:lnTo>
                    <a:pt x="38101" y="114181"/>
                  </a:lnTo>
                  <a:lnTo>
                    <a:pt x="76201" y="114405"/>
                  </a:lnTo>
                  <a:lnTo>
                    <a:pt x="76314" y="95364"/>
                  </a:lnTo>
                  <a:lnTo>
                    <a:pt x="38214" y="95135"/>
                  </a:lnTo>
                  <a:close/>
                </a:path>
                <a:path w="114300" h="598169">
                  <a:moveTo>
                    <a:pt x="57823" y="0"/>
                  </a:moveTo>
                  <a:lnTo>
                    <a:pt x="0" y="113957"/>
                  </a:lnTo>
                  <a:lnTo>
                    <a:pt x="38101" y="114181"/>
                  </a:lnTo>
                  <a:lnTo>
                    <a:pt x="38214" y="95135"/>
                  </a:lnTo>
                  <a:lnTo>
                    <a:pt x="104695" y="95135"/>
                  </a:lnTo>
                  <a:lnTo>
                    <a:pt x="578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85149" y="280353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09" y="0"/>
                  </a:moveTo>
                  <a:lnTo>
                    <a:pt x="91236" y="0"/>
                  </a:lnTo>
                  <a:lnTo>
                    <a:pt x="55721" y="7169"/>
                  </a:lnTo>
                  <a:lnTo>
                    <a:pt x="26720" y="26720"/>
                  </a:lnTo>
                  <a:lnTo>
                    <a:pt x="7169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69" y="882277"/>
                  </a:lnTo>
                  <a:lnTo>
                    <a:pt x="26720" y="911282"/>
                  </a:lnTo>
                  <a:lnTo>
                    <a:pt x="55721" y="930838"/>
                  </a:lnTo>
                  <a:lnTo>
                    <a:pt x="91236" y="938009"/>
                  </a:lnTo>
                  <a:lnTo>
                    <a:pt x="456209" y="938009"/>
                  </a:lnTo>
                  <a:lnTo>
                    <a:pt x="491726" y="930838"/>
                  </a:lnTo>
                  <a:lnTo>
                    <a:pt x="520731" y="911282"/>
                  </a:lnTo>
                  <a:lnTo>
                    <a:pt x="540287" y="882277"/>
                  </a:lnTo>
                  <a:lnTo>
                    <a:pt x="547458" y="846759"/>
                  </a:lnTo>
                  <a:lnTo>
                    <a:pt x="547458" y="91236"/>
                  </a:lnTo>
                  <a:lnTo>
                    <a:pt x="540287" y="55721"/>
                  </a:lnTo>
                  <a:lnTo>
                    <a:pt x="520731" y="26720"/>
                  </a:lnTo>
                  <a:lnTo>
                    <a:pt x="491726" y="7169"/>
                  </a:lnTo>
                  <a:lnTo>
                    <a:pt x="45620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5149" y="280353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44268" y="1590281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09" h="626110">
                  <a:moveTo>
                    <a:pt x="312826" y="0"/>
                  </a:moveTo>
                  <a:lnTo>
                    <a:pt x="266598" y="3391"/>
                  </a:lnTo>
                  <a:lnTo>
                    <a:pt x="222477" y="13244"/>
                  </a:lnTo>
                  <a:lnTo>
                    <a:pt x="180946" y="29074"/>
                  </a:lnTo>
                  <a:lnTo>
                    <a:pt x="142488" y="50397"/>
                  </a:lnTo>
                  <a:lnTo>
                    <a:pt x="107588" y="76730"/>
                  </a:lnTo>
                  <a:lnTo>
                    <a:pt x="76730" y="107588"/>
                  </a:lnTo>
                  <a:lnTo>
                    <a:pt x="50397" y="142488"/>
                  </a:lnTo>
                  <a:lnTo>
                    <a:pt x="29074" y="180946"/>
                  </a:lnTo>
                  <a:lnTo>
                    <a:pt x="13244" y="222477"/>
                  </a:lnTo>
                  <a:lnTo>
                    <a:pt x="3391" y="266598"/>
                  </a:lnTo>
                  <a:lnTo>
                    <a:pt x="0" y="312826"/>
                  </a:lnTo>
                  <a:lnTo>
                    <a:pt x="3391" y="359054"/>
                  </a:lnTo>
                  <a:lnTo>
                    <a:pt x="13244" y="403176"/>
                  </a:lnTo>
                  <a:lnTo>
                    <a:pt x="29074" y="444709"/>
                  </a:lnTo>
                  <a:lnTo>
                    <a:pt x="50397" y="483168"/>
                  </a:lnTo>
                  <a:lnTo>
                    <a:pt x="76730" y="518069"/>
                  </a:lnTo>
                  <a:lnTo>
                    <a:pt x="107588" y="548929"/>
                  </a:lnTo>
                  <a:lnTo>
                    <a:pt x="142488" y="575263"/>
                  </a:lnTo>
                  <a:lnTo>
                    <a:pt x="180946" y="596588"/>
                  </a:lnTo>
                  <a:lnTo>
                    <a:pt x="222477" y="612419"/>
                  </a:lnTo>
                  <a:lnTo>
                    <a:pt x="266598" y="622273"/>
                  </a:lnTo>
                  <a:lnTo>
                    <a:pt x="312826" y="625665"/>
                  </a:lnTo>
                  <a:lnTo>
                    <a:pt x="359057" y="622273"/>
                  </a:lnTo>
                  <a:lnTo>
                    <a:pt x="403181" y="612419"/>
                  </a:lnTo>
                  <a:lnTo>
                    <a:pt x="444714" y="596588"/>
                  </a:lnTo>
                  <a:lnTo>
                    <a:pt x="483173" y="575263"/>
                  </a:lnTo>
                  <a:lnTo>
                    <a:pt x="518074" y="548929"/>
                  </a:lnTo>
                  <a:lnTo>
                    <a:pt x="548933" y="518069"/>
                  </a:lnTo>
                  <a:lnTo>
                    <a:pt x="575267" y="483168"/>
                  </a:lnTo>
                  <a:lnTo>
                    <a:pt x="596590" y="444709"/>
                  </a:lnTo>
                  <a:lnTo>
                    <a:pt x="612420" y="403176"/>
                  </a:lnTo>
                  <a:lnTo>
                    <a:pt x="622273" y="359054"/>
                  </a:lnTo>
                  <a:lnTo>
                    <a:pt x="625665" y="312826"/>
                  </a:lnTo>
                  <a:lnTo>
                    <a:pt x="622273" y="266598"/>
                  </a:lnTo>
                  <a:lnTo>
                    <a:pt x="612420" y="222477"/>
                  </a:lnTo>
                  <a:lnTo>
                    <a:pt x="596590" y="180946"/>
                  </a:lnTo>
                  <a:lnTo>
                    <a:pt x="575267" y="142488"/>
                  </a:lnTo>
                  <a:lnTo>
                    <a:pt x="548933" y="107588"/>
                  </a:lnTo>
                  <a:lnTo>
                    <a:pt x="518074" y="76730"/>
                  </a:lnTo>
                  <a:lnTo>
                    <a:pt x="483173" y="50397"/>
                  </a:lnTo>
                  <a:lnTo>
                    <a:pt x="444714" y="29074"/>
                  </a:lnTo>
                  <a:lnTo>
                    <a:pt x="403181" y="13244"/>
                  </a:lnTo>
                  <a:lnTo>
                    <a:pt x="359057" y="3391"/>
                  </a:lnTo>
                  <a:lnTo>
                    <a:pt x="31282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41717" y="2205710"/>
              <a:ext cx="1477645" cy="1124585"/>
            </a:xfrm>
            <a:custGeom>
              <a:avLst/>
              <a:gdLst/>
              <a:ahLst/>
              <a:cxnLst/>
              <a:rect l="l" t="t" r="r" b="b"/>
              <a:pathLst>
                <a:path w="1477645" h="1124585">
                  <a:moveTo>
                    <a:pt x="297980" y="1066825"/>
                  </a:moveTo>
                  <a:lnTo>
                    <a:pt x="259880" y="1047775"/>
                  </a:lnTo>
                  <a:lnTo>
                    <a:pt x="183680" y="1009675"/>
                  </a:lnTo>
                  <a:lnTo>
                    <a:pt x="183680" y="1047775"/>
                  </a:lnTo>
                  <a:lnTo>
                    <a:pt x="0" y="1047775"/>
                  </a:lnTo>
                  <a:lnTo>
                    <a:pt x="0" y="1085875"/>
                  </a:lnTo>
                  <a:lnTo>
                    <a:pt x="183680" y="1085875"/>
                  </a:lnTo>
                  <a:lnTo>
                    <a:pt x="183680" y="1123975"/>
                  </a:lnTo>
                  <a:lnTo>
                    <a:pt x="259880" y="1085875"/>
                  </a:lnTo>
                  <a:lnTo>
                    <a:pt x="297980" y="1066825"/>
                  </a:lnTo>
                  <a:close/>
                </a:path>
                <a:path w="1477645" h="1124585">
                  <a:moveTo>
                    <a:pt x="1143431" y="1066825"/>
                  </a:moveTo>
                  <a:lnTo>
                    <a:pt x="1105331" y="1047775"/>
                  </a:lnTo>
                  <a:lnTo>
                    <a:pt x="1029131" y="1009675"/>
                  </a:lnTo>
                  <a:lnTo>
                    <a:pt x="1029131" y="1047775"/>
                  </a:lnTo>
                  <a:lnTo>
                    <a:pt x="845439" y="1047775"/>
                  </a:lnTo>
                  <a:lnTo>
                    <a:pt x="845439" y="1085875"/>
                  </a:lnTo>
                  <a:lnTo>
                    <a:pt x="1029131" y="1085875"/>
                  </a:lnTo>
                  <a:lnTo>
                    <a:pt x="1029131" y="1123975"/>
                  </a:lnTo>
                  <a:lnTo>
                    <a:pt x="1105331" y="1085875"/>
                  </a:lnTo>
                  <a:lnTo>
                    <a:pt x="1143431" y="1066825"/>
                  </a:lnTo>
                  <a:close/>
                </a:path>
                <a:path w="1477645" h="1124585">
                  <a:moveTo>
                    <a:pt x="1477175" y="114630"/>
                  </a:moveTo>
                  <a:lnTo>
                    <a:pt x="1467675" y="95364"/>
                  </a:lnTo>
                  <a:lnTo>
                    <a:pt x="1467561" y="95135"/>
                  </a:lnTo>
                  <a:lnTo>
                    <a:pt x="1420710" y="0"/>
                  </a:lnTo>
                  <a:lnTo>
                    <a:pt x="1362875" y="113957"/>
                  </a:lnTo>
                  <a:lnTo>
                    <a:pt x="1400975" y="114185"/>
                  </a:lnTo>
                  <a:lnTo>
                    <a:pt x="1398104" y="597712"/>
                  </a:lnTo>
                  <a:lnTo>
                    <a:pt x="1436204" y="597941"/>
                  </a:lnTo>
                  <a:lnTo>
                    <a:pt x="1439062" y="114630"/>
                  </a:lnTo>
                  <a:lnTo>
                    <a:pt x="1439075" y="114414"/>
                  </a:lnTo>
                  <a:lnTo>
                    <a:pt x="1477175" y="114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00594" y="4210558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09" h="626110">
                  <a:moveTo>
                    <a:pt x="312839" y="0"/>
                  </a:moveTo>
                  <a:lnTo>
                    <a:pt x="266611" y="3391"/>
                  </a:lnTo>
                  <a:lnTo>
                    <a:pt x="222489" y="13244"/>
                  </a:lnTo>
                  <a:lnTo>
                    <a:pt x="180956" y="29074"/>
                  </a:lnTo>
                  <a:lnTo>
                    <a:pt x="142497" y="50397"/>
                  </a:lnTo>
                  <a:lnTo>
                    <a:pt x="107595" y="76730"/>
                  </a:lnTo>
                  <a:lnTo>
                    <a:pt x="76736" y="107588"/>
                  </a:lnTo>
                  <a:lnTo>
                    <a:pt x="50401" y="142488"/>
                  </a:lnTo>
                  <a:lnTo>
                    <a:pt x="29076" y="180946"/>
                  </a:lnTo>
                  <a:lnTo>
                    <a:pt x="13245" y="222477"/>
                  </a:lnTo>
                  <a:lnTo>
                    <a:pt x="3392" y="266598"/>
                  </a:lnTo>
                  <a:lnTo>
                    <a:pt x="0" y="312826"/>
                  </a:lnTo>
                  <a:lnTo>
                    <a:pt x="3392" y="359054"/>
                  </a:lnTo>
                  <a:lnTo>
                    <a:pt x="13245" y="403176"/>
                  </a:lnTo>
                  <a:lnTo>
                    <a:pt x="29076" y="444709"/>
                  </a:lnTo>
                  <a:lnTo>
                    <a:pt x="50401" y="483168"/>
                  </a:lnTo>
                  <a:lnTo>
                    <a:pt x="76736" y="518069"/>
                  </a:lnTo>
                  <a:lnTo>
                    <a:pt x="107595" y="548929"/>
                  </a:lnTo>
                  <a:lnTo>
                    <a:pt x="142497" y="575263"/>
                  </a:lnTo>
                  <a:lnTo>
                    <a:pt x="180956" y="596588"/>
                  </a:lnTo>
                  <a:lnTo>
                    <a:pt x="222489" y="612419"/>
                  </a:lnTo>
                  <a:lnTo>
                    <a:pt x="266611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19"/>
                  </a:lnTo>
                  <a:lnTo>
                    <a:pt x="444719" y="596588"/>
                  </a:lnTo>
                  <a:lnTo>
                    <a:pt x="483177" y="575263"/>
                  </a:lnTo>
                  <a:lnTo>
                    <a:pt x="518076" y="548929"/>
                  </a:lnTo>
                  <a:lnTo>
                    <a:pt x="548934" y="518069"/>
                  </a:lnTo>
                  <a:lnTo>
                    <a:pt x="575267" y="483168"/>
                  </a:lnTo>
                  <a:lnTo>
                    <a:pt x="596590" y="444709"/>
                  </a:lnTo>
                  <a:lnTo>
                    <a:pt x="612420" y="403176"/>
                  </a:lnTo>
                  <a:lnTo>
                    <a:pt x="622273" y="359054"/>
                  </a:lnTo>
                  <a:lnTo>
                    <a:pt x="625665" y="312826"/>
                  </a:lnTo>
                  <a:lnTo>
                    <a:pt x="622273" y="266598"/>
                  </a:lnTo>
                  <a:lnTo>
                    <a:pt x="612420" y="222477"/>
                  </a:lnTo>
                  <a:lnTo>
                    <a:pt x="596590" y="180946"/>
                  </a:lnTo>
                  <a:lnTo>
                    <a:pt x="575267" y="142488"/>
                  </a:lnTo>
                  <a:lnTo>
                    <a:pt x="548934" y="107588"/>
                  </a:lnTo>
                  <a:lnTo>
                    <a:pt x="518076" y="76730"/>
                  </a:lnTo>
                  <a:lnTo>
                    <a:pt x="483177" y="50397"/>
                  </a:lnTo>
                  <a:lnTo>
                    <a:pt x="444719" y="29074"/>
                  </a:lnTo>
                  <a:lnTo>
                    <a:pt x="403188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56283" y="3741547"/>
              <a:ext cx="114300" cy="470534"/>
            </a:xfrm>
            <a:custGeom>
              <a:avLst/>
              <a:gdLst/>
              <a:ahLst/>
              <a:cxnLst/>
              <a:rect l="l" t="t" r="r" b="b"/>
              <a:pathLst>
                <a:path w="114300" h="470535">
                  <a:moveTo>
                    <a:pt x="57150" y="76200"/>
                  </a:moveTo>
                  <a:lnTo>
                    <a:pt x="49731" y="77696"/>
                  </a:lnTo>
                  <a:lnTo>
                    <a:pt x="43676" y="81776"/>
                  </a:lnTo>
                  <a:lnTo>
                    <a:pt x="39596" y="87831"/>
                  </a:lnTo>
                  <a:lnTo>
                    <a:pt x="38100" y="95250"/>
                  </a:lnTo>
                  <a:lnTo>
                    <a:pt x="38100" y="450862"/>
                  </a:lnTo>
                  <a:lnTo>
                    <a:pt x="39596" y="458275"/>
                  </a:lnTo>
                  <a:lnTo>
                    <a:pt x="43676" y="464331"/>
                  </a:lnTo>
                  <a:lnTo>
                    <a:pt x="49731" y="468414"/>
                  </a:lnTo>
                  <a:lnTo>
                    <a:pt x="57150" y="469912"/>
                  </a:lnTo>
                  <a:lnTo>
                    <a:pt x="64562" y="468414"/>
                  </a:lnTo>
                  <a:lnTo>
                    <a:pt x="70618" y="464331"/>
                  </a:lnTo>
                  <a:lnTo>
                    <a:pt x="74702" y="458275"/>
                  </a:lnTo>
                  <a:lnTo>
                    <a:pt x="76200" y="450862"/>
                  </a:lnTo>
                  <a:lnTo>
                    <a:pt x="76200" y="95250"/>
                  </a:lnTo>
                  <a:lnTo>
                    <a:pt x="74702" y="87831"/>
                  </a:lnTo>
                  <a:lnTo>
                    <a:pt x="70618" y="81776"/>
                  </a:lnTo>
                  <a:lnTo>
                    <a:pt x="64562" y="77696"/>
                  </a:lnTo>
                  <a:lnTo>
                    <a:pt x="57150" y="76200"/>
                  </a:lnTo>
                  <a:close/>
                </a:path>
                <a:path w="114300" h="47053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6" y="87831"/>
                  </a:lnTo>
                  <a:lnTo>
                    <a:pt x="43676" y="81776"/>
                  </a:lnTo>
                  <a:lnTo>
                    <a:pt x="49731" y="77696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70535">
                  <a:moveTo>
                    <a:pt x="95250" y="76200"/>
                  </a:moveTo>
                  <a:lnTo>
                    <a:pt x="57150" y="76200"/>
                  </a:lnTo>
                  <a:lnTo>
                    <a:pt x="64562" y="77696"/>
                  </a:lnTo>
                  <a:lnTo>
                    <a:pt x="70618" y="81776"/>
                  </a:lnTo>
                  <a:lnTo>
                    <a:pt x="74702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53361" y="4210545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09" h="626110">
                  <a:moveTo>
                    <a:pt x="312839" y="0"/>
                  </a:moveTo>
                  <a:lnTo>
                    <a:pt x="266611" y="3392"/>
                  </a:lnTo>
                  <a:lnTo>
                    <a:pt x="222489" y="13245"/>
                  </a:lnTo>
                  <a:lnTo>
                    <a:pt x="180956" y="29076"/>
                  </a:lnTo>
                  <a:lnTo>
                    <a:pt x="142497" y="50401"/>
                  </a:lnTo>
                  <a:lnTo>
                    <a:pt x="107595" y="76736"/>
                  </a:lnTo>
                  <a:lnTo>
                    <a:pt x="76736" y="107595"/>
                  </a:lnTo>
                  <a:lnTo>
                    <a:pt x="50401" y="142497"/>
                  </a:lnTo>
                  <a:lnTo>
                    <a:pt x="29076" y="180956"/>
                  </a:lnTo>
                  <a:lnTo>
                    <a:pt x="13245" y="222489"/>
                  </a:lnTo>
                  <a:lnTo>
                    <a:pt x="3392" y="266611"/>
                  </a:lnTo>
                  <a:lnTo>
                    <a:pt x="0" y="312839"/>
                  </a:lnTo>
                  <a:lnTo>
                    <a:pt x="3392" y="359066"/>
                  </a:lnTo>
                  <a:lnTo>
                    <a:pt x="13245" y="403189"/>
                  </a:lnTo>
                  <a:lnTo>
                    <a:pt x="29076" y="444721"/>
                  </a:lnTo>
                  <a:lnTo>
                    <a:pt x="50401" y="483180"/>
                  </a:lnTo>
                  <a:lnTo>
                    <a:pt x="76736" y="518082"/>
                  </a:lnTo>
                  <a:lnTo>
                    <a:pt x="107595" y="548942"/>
                  </a:lnTo>
                  <a:lnTo>
                    <a:pt x="142497" y="575276"/>
                  </a:lnTo>
                  <a:lnTo>
                    <a:pt x="180956" y="596601"/>
                  </a:lnTo>
                  <a:lnTo>
                    <a:pt x="222489" y="612432"/>
                  </a:lnTo>
                  <a:lnTo>
                    <a:pt x="266611" y="622286"/>
                  </a:lnTo>
                  <a:lnTo>
                    <a:pt x="312839" y="625678"/>
                  </a:lnTo>
                  <a:lnTo>
                    <a:pt x="359066" y="622286"/>
                  </a:lnTo>
                  <a:lnTo>
                    <a:pt x="403189" y="612432"/>
                  </a:lnTo>
                  <a:lnTo>
                    <a:pt x="444721" y="596601"/>
                  </a:lnTo>
                  <a:lnTo>
                    <a:pt x="483180" y="575276"/>
                  </a:lnTo>
                  <a:lnTo>
                    <a:pt x="518082" y="548942"/>
                  </a:lnTo>
                  <a:lnTo>
                    <a:pt x="548942" y="518082"/>
                  </a:lnTo>
                  <a:lnTo>
                    <a:pt x="575276" y="483180"/>
                  </a:lnTo>
                  <a:lnTo>
                    <a:pt x="596601" y="444721"/>
                  </a:lnTo>
                  <a:lnTo>
                    <a:pt x="612432" y="403189"/>
                  </a:lnTo>
                  <a:lnTo>
                    <a:pt x="622286" y="359066"/>
                  </a:lnTo>
                  <a:lnTo>
                    <a:pt x="625678" y="312839"/>
                  </a:lnTo>
                  <a:lnTo>
                    <a:pt x="622286" y="266611"/>
                  </a:lnTo>
                  <a:lnTo>
                    <a:pt x="612432" y="222489"/>
                  </a:lnTo>
                  <a:lnTo>
                    <a:pt x="596601" y="180956"/>
                  </a:lnTo>
                  <a:lnTo>
                    <a:pt x="575276" y="142497"/>
                  </a:lnTo>
                  <a:lnTo>
                    <a:pt x="548942" y="107595"/>
                  </a:lnTo>
                  <a:lnTo>
                    <a:pt x="518082" y="76736"/>
                  </a:lnTo>
                  <a:lnTo>
                    <a:pt x="483180" y="50401"/>
                  </a:lnTo>
                  <a:lnTo>
                    <a:pt x="444721" y="29076"/>
                  </a:lnTo>
                  <a:lnTo>
                    <a:pt x="403189" y="13245"/>
                  </a:lnTo>
                  <a:lnTo>
                    <a:pt x="359066" y="3392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01722" y="3741547"/>
              <a:ext cx="114300" cy="470534"/>
            </a:xfrm>
            <a:custGeom>
              <a:avLst/>
              <a:gdLst/>
              <a:ahLst/>
              <a:cxnLst/>
              <a:rect l="l" t="t" r="r" b="b"/>
              <a:pathLst>
                <a:path w="114300" h="47053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50862"/>
                  </a:lnTo>
                  <a:lnTo>
                    <a:pt x="39597" y="458275"/>
                  </a:lnTo>
                  <a:lnTo>
                    <a:pt x="43681" y="464331"/>
                  </a:lnTo>
                  <a:lnTo>
                    <a:pt x="49737" y="468414"/>
                  </a:lnTo>
                  <a:lnTo>
                    <a:pt x="57150" y="469912"/>
                  </a:lnTo>
                  <a:lnTo>
                    <a:pt x="64568" y="468414"/>
                  </a:lnTo>
                  <a:lnTo>
                    <a:pt x="70623" y="464331"/>
                  </a:lnTo>
                  <a:lnTo>
                    <a:pt x="74703" y="458275"/>
                  </a:lnTo>
                  <a:lnTo>
                    <a:pt x="76200" y="450862"/>
                  </a:lnTo>
                  <a:lnTo>
                    <a:pt x="76200" y="95250"/>
                  </a:lnTo>
                  <a:lnTo>
                    <a:pt x="74703" y="87831"/>
                  </a:lnTo>
                  <a:lnTo>
                    <a:pt x="70623" y="81776"/>
                  </a:lnTo>
                  <a:lnTo>
                    <a:pt x="64568" y="77696"/>
                  </a:lnTo>
                  <a:lnTo>
                    <a:pt x="57150" y="76200"/>
                  </a:lnTo>
                  <a:close/>
                </a:path>
                <a:path w="114300" h="47053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70535">
                  <a:moveTo>
                    <a:pt x="95250" y="76200"/>
                  </a:moveTo>
                  <a:lnTo>
                    <a:pt x="57150" y="76200"/>
                  </a:lnTo>
                  <a:lnTo>
                    <a:pt x="64568" y="77696"/>
                  </a:lnTo>
                  <a:lnTo>
                    <a:pt x="70623" y="81776"/>
                  </a:lnTo>
                  <a:lnTo>
                    <a:pt x="74703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3331248" y="1590281"/>
            <a:ext cx="2317115" cy="3238500"/>
            <a:chOff x="3331248" y="1590281"/>
            <a:chExt cx="2317115" cy="3238500"/>
          </a:xfrm>
        </p:grpSpPr>
        <p:sp>
          <p:nvSpPr>
            <p:cNvPr id="30" name="object 30"/>
            <p:cNvSpPr/>
            <p:nvPr/>
          </p:nvSpPr>
          <p:spPr>
            <a:xfrm>
              <a:off x="3368573" y="2813773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22" y="0"/>
                  </a:moveTo>
                  <a:lnTo>
                    <a:pt x="91249" y="0"/>
                  </a:lnTo>
                  <a:lnTo>
                    <a:pt x="55731" y="7169"/>
                  </a:lnTo>
                  <a:lnTo>
                    <a:pt x="26727" y="26720"/>
                  </a:lnTo>
                  <a:lnTo>
                    <a:pt x="7171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71" y="882277"/>
                  </a:lnTo>
                  <a:lnTo>
                    <a:pt x="26727" y="911282"/>
                  </a:lnTo>
                  <a:lnTo>
                    <a:pt x="55731" y="930838"/>
                  </a:lnTo>
                  <a:lnTo>
                    <a:pt x="91249" y="938009"/>
                  </a:lnTo>
                  <a:lnTo>
                    <a:pt x="456222" y="938009"/>
                  </a:lnTo>
                  <a:lnTo>
                    <a:pt x="491732" y="930838"/>
                  </a:lnTo>
                  <a:lnTo>
                    <a:pt x="520733" y="911282"/>
                  </a:lnTo>
                  <a:lnTo>
                    <a:pt x="540287" y="882277"/>
                  </a:lnTo>
                  <a:lnTo>
                    <a:pt x="547458" y="846759"/>
                  </a:lnTo>
                  <a:lnTo>
                    <a:pt x="547458" y="91236"/>
                  </a:lnTo>
                  <a:lnTo>
                    <a:pt x="540287" y="55721"/>
                  </a:lnTo>
                  <a:lnTo>
                    <a:pt x="520733" y="26720"/>
                  </a:lnTo>
                  <a:lnTo>
                    <a:pt x="491732" y="7169"/>
                  </a:lnTo>
                  <a:lnTo>
                    <a:pt x="45622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68573" y="2813773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31248" y="4202645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08" y="3391"/>
                  </a:lnTo>
                  <a:lnTo>
                    <a:pt x="222484" y="13244"/>
                  </a:lnTo>
                  <a:lnTo>
                    <a:pt x="180950" y="29074"/>
                  </a:lnTo>
                  <a:lnTo>
                    <a:pt x="142491" y="50397"/>
                  </a:lnTo>
                  <a:lnTo>
                    <a:pt x="107590" y="76730"/>
                  </a:lnTo>
                  <a:lnTo>
                    <a:pt x="76731" y="107588"/>
                  </a:lnTo>
                  <a:lnTo>
                    <a:pt x="50398" y="142488"/>
                  </a:lnTo>
                  <a:lnTo>
                    <a:pt x="29074" y="180946"/>
                  </a:lnTo>
                  <a:lnTo>
                    <a:pt x="13244" y="222477"/>
                  </a:lnTo>
                  <a:lnTo>
                    <a:pt x="3391" y="266598"/>
                  </a:lnTo>
                  <a:lnTo>
                    <a:pt x="0" y="312826"/>
                  </a:lnTo>
                  <a:lnTo>
                    <a:pt x="3391" y="359057"/>
                  </a:lnTo>
                  <a:lnTo>
                    <a:pt x="13244" y="403181"/>
                  </a:lnTo>
                  <a:lnTo>
                    <a:pt x="29074" y="444714"/>
                  </a:lnTo>
                  <a:lnTo>
                    <a:pt x="50398" y="483173"/>
                  </a:lnTo>
                  <a:lnTo>
                    <a:pt x="76731" y="518074"/>
                  </a:lnTo>
                  <a:lnTo>
                    <a:pt x="107590" y="548933"/>
                  </a:lnTo>
                  <a:lnTo>
                    <a:pt x="142491" y="575267"/>
                  </a:lnTo>
                  <a:lnTo>
                    <a:pt x="180950" y="596590"/>
                  </a:lnTo>
                  <a:lnTo>
                    <a:pt x="222484" y="612420"/>
                  </a:lnTo>
                  <a:lnTo>
                    <a:pt x="266608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20"/>
                  </a:lnTo>
                  <a:lnTo>
                    <a:pt x="444719" y="596590"/>
                  </a:lnTo>
                  <a:lnTo>
                    <a:pt x="483177" y="575267"/>
                  </a:lnTo>
                  <a:lnTo>
                    <a:pt x="518076" y="548933"/>
                  </a:lnTo>
                  <a:lnTo>
                    <a:pt x="548934" y="518074"/>
                  </a:lnTo>
                  <a:lnTo>
                    <a:pt x="575267" y="483173"/>
                  </a:lnTo>
                  <a:lnTo>
                    <a:pt x="596590" y="444714"/>
                  </a:lnTo>
                  <a:lnTo>
                    <a:pt x="612420" y="403181"/>
                  </a:lnTo>
                  <a:lnTo>
                    <a:pt x="622273" y="359057"/>
                  </a:lnTo>
                  <a:lnTo>
                    <a:pt x="625665" y="312826"/>
                  </a:lnTo>
                  <a:lnTo>
                    <a:pt x="622273" y="266598"/>
                  </a:lnTo>
                  <a:lnTo>
                    <a:pt x="612420" y="222477"/>
                  </a:lnTo>
                  <a:lnTo>
                    <a:pt x="596590" y="180946"/>
                  </a:lnTo>
                  <a:lnTo>
                    <a:pt x="575267" y="142488"/>
                  </a:lnTo>
                  <a:lnTo>
                    <a:pt x="548934" y="107588"/>
                  </a:lnTo>
                  <a:lnTo>
                    <a:pt x="518076" y="76730"/>
                  </a:lnTo>
                  <a:lnTo>
                    <a:pt x="483177" y="50397"/>
                  </a:lnTo>
                  <a:lnTo>
                    <a:pt x="444719" y="29074"/>
                  </a:lnTo>
                  <a:lnTo>
                    <a:pt x="403188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86937" y="3751783"/>
              <a:ext cx="114300" cy="470534"/>
            </a:xfrm>
            <a:custGeom>
              <a:avLst/>
              <a:gdLst/>
              <a:ahLst/>
              <a:cxnLst/>
              <a:rect l="l" t="t" r="r" b="b"/>
              <a:pathLst>
                <a:path w="114300" h="470535">
                  <a:moveTo>
                    <a:pt x="57150" y="76200"/>
                  </a:moveTo>
                  <a:lnTo>
                    <a:pt x="49731" y="77697"/>
                  </a:lnTo>
                  <a:lnTo>
                    <a:pt x="43676" y="81781"/>
                  </a:lnTo>
                  <a:lnTo>
                    <a:pt x="39596" y="87837"/>
                  </a:lnTo>
                  <a:lnTo>
                    <a:pt x="38100" y="95250"/>
                  </a:lnTo>
                  <a:lnTo>
                    <a:pt x="38100" y="450862"/>
                  </a:lnTo>
                  <a:lnTo>
                    <a:pt x="39596" y="458275"/>
                  </a:lnTo>
                  <a:lnTo>
                    <a:pt x="43676" y="464331"/>
                  </a:lnTo>
                  <a:lnTo>
                    <a:pt x="49731" y="468414"/>
                  </a:lnTo>
                  <a:lnTo>
                    <a:pt x="57150" y="469912"/>
                  </a:lnTo>
                  <a:lnTo>
                    <a:pt x="64562" y="468414"/>
                  </a:lnTo>
                  <a:lnTo>
                    <a:pt x="70618" y="464331"/>
                  </a:lnTo>
                  <a:lnTo>
                    <a:pt x="74702" y="458275"/>
                  </a:lnTo>
                  <a:lnTo>
                    <a:pt x="76200" y="450862"/>
                  </a:lnTo>
                  <a:lnTo>
                    <a:pt x="76200" y="95250"/>
                  </a:lnTo>
                  <a:lnTo>
                    <a:pt x="74702" y="87837"/>
                  </a:lnTo>
                  <a:lnTo>
                    <a:pt x="70618" y="81781"/>
                  </a:lnTo>
                  <a:lnTo>
                    <a:pt x="64562" y="77697"/>
                  </a:lnTo>
                  <a:lnTo>
                    <a:pt x="57150" y="76200"/>
                  </a:lnTo>
                  <a:close/>
                </a:path>
                <a:path w="114300" h="47053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6" y="87837"/>
                  </a:lnTo>
                  <a:lnTo>
                    <a:pt x="43676" y="81781"/>
                  </a:lnTo>
                  <a:lnTo>
                    <a:pt x="49731" y="77697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70535">
                  <a:moveTo>
                    <a:pt x="95250" y="76200"/>
                  </a:moveTo>
                  <a:lnTo>
                    <a:pt x="57150" y="76200"/>
                  </a:lnTo>
                  <a:lnTo>
                    <a:pt x="64562" y="77697"/>
                  </a:lnTo>
                  <a:lnTo>
                    <a:pt x="70618" y="81781"/>
                  </a:lnTo>
                  <a:lnTo>
                    <a:pt x="74702" y="87837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14025" y="2813773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09" y="0"/>
                  </a:moveTo>
                  <a:lnTo>
                    <a:pt x="91236" y="0"/>
                  </a:lnTo>
                  <a:lnTo>
                    <a:pt x="55721" y="7169"/>
                  </a:lnTo>
                  <a:lnTo>
                    <a:pt x="26720" y="26720"/>
                  </a:lnTo>
                  <a:lnTo>
                    <a:pt x="7169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69" y="882277"/>
                  </a:lnTo>
                  <a:lnTo>
                    <a:pt x="26720" y="911282"/>
                  </a:lnTo>
                  <a:lnTo>
                    <a:pt x="55721" y="930838"/>
                  </a:lnTo>
                  <a:lnTo>
                    <a:pt x="91236" y="938009"/>
                  </a:lnTo>
                  <a:lnTo>
                    <a:pt x="456209" y="938009"/>
                  </a:lnTo>
                  <a:lnTo>
                    <a:pt x="491724" y="930838"/>
                  </a:lnTo>
                  <a:lnTo>
                    <a:pt x="520725" y="911282"/>
                  </a:lnTo>
                  <a:lnTo>
                    <a:pt x="540277" y="882277"/>
                  </a:lnTo>
                  <a:lnTo>
                    <a:pt x="547446" y="846759"/>
                  </a:lnTo>
                  <a:lnTo>
                    <a:pt x="547446" y="91236"/>
                  </a:lnTo>
                  <a:lnTo>
                    <a:pt x="540277" y="55721"/>
                  </a:lnTo>
                  <a:lnTo>
                    <a:pt x="520725" y="26720"/>
                  </a:lnTo>
                  <a:lnTo>
                    <a:pt x="491724" y="7169"/>
                  </a:lnTo>
                  <a:lnTo>
                    <a:pt x="45620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14025" y="2813773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59464" y="2813773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09" y="0"/>
                  </a:moveTo>
                  <a:lnTo>
                    <a:pt x="91236" y="0"/>
                  </a:lnTo>
                  <a:lnTo>
                    <a:pt x="55726" y="7169"/>
                  </a:lnTo>
                  <a:lnTo>
                    <a:pt x="26725" y="26720"/>
                  </a:lnTo>
                  <a:lnTo>
                    <a:pt x="7170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70" y="882277"/>
                  </a:lnTo>
                  <a:lnTo>
                    <a:pt x="26725" y="911282"/>
                  </a:lnTo>
                  <a:lnTo>
                    <a:pt x="55726" y="930838"/>
                  </a:lnTo>
                  <a:lnTo>
                    <a:pt x="91236" y="938009"/>
                  </a:lnTo>
                  <a:lnTo>
                    <a:pt x="456209" y="938009"/>
                  </a:lnTo>
                  <a:lnTo>
                    <a:pt x="491726" y="930838"/>
                  </a:lnTo>
                  <a:lnTo>
                    <a:pt x="520731" y="911282"/>
                  </a:lnTo>
                  <a:lnTo>
                    <a:pt x="540287" y="882277"/>
                  </a:lnTo>
                  <a:lnTo>
                    <a:pt x="547458" y="846759"/>
                  </a:lnTo>
                  <a:lnTo>
                    <a:pt x="547458" y="91236"/>
                  </a:lnTo>
                  <a:lnTo>
                    <a:pt x="540287" y="55721"/>
                  </a:lnTo>
                  <a:lnTo>
                    <a:pt x="520731" y="26720"/>
                  </a:lnTo>
                  <a:lnTo>
                    <a:pt x="491726" y="7169"/>
                  </a:lnTo>
                  <a:lnTo>
                    <a:pt x="45620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59464" y="2813773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22126" y="1590281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11" y="3391"/>
                  </a:lnTo>
                  <a:lnTo>
                    <a:pt x="222489" y="13244"/>
                  </a:lnTo>
                  <a:lnTo>
                    <a:pt x="180956" y="29074"/>
                  </a:lnTo>
                  <a:lnTo>
                    <a:pt x="142497" y="50397"/>
                  </a:lnTo>
                  <a:lnTo>
                    <a:pt x="107595" y="76730"/>
                  </a:lnTo>
                  <a:lnTo>
                    <a:pt x="76736" y="107588"/>
                  </a:lnTo>
                  <a:lnTo>
                    <a:pt x="50401" y="142488"/>
                  </a:lnTo>
                  <a:lnTo>
                    <a:pt x="29076" y="180946"/>
                  </a:lnTo>
                  <a:lnTo>
                    <a:pt x="13245" y="222477"/>
                  </a:lnTo>
                  <a:lnTo>
                    <a:pt x="3392" y="266598"/>
                  </a:lnTo>
                  <a:lnTo>
                    <a:pt x="0" y="312826"/>
                  </a:lnTo>
                  <a:lnTo>
                    <a:pt x="3392" y="359054"/>
                  </a:lnTo>
                  <a:lnTo>
                    <a:pt x="13245" y="403176"/>
                  </a:lnTo>
                  <a:lnTo>
                    <a:pt x="29076" y="444709"/>
                  </a:lnTo>
                  <a:lnTo>
                    <a:pt x="50401" y="483168"/>
                  </a:lnTo>
                  <a:lnTo>
                    <a:pt x="76736" y="518069"/>
                  </a:lnTo>
                  <a:lnTo>
                    <a:pt x="107595" y="548929"/>
                  </a:lnTo>
                  <a:lnTo>
                    <a:pt x="142497" y="575263"/>
                  </a:lnTo>
                  <a:lnTo>
                    <a:pt x="180956" y="596588"/>
                  </a:lnTo>
                  <a:lnTo>
                    <a:pt x="222489" y="612419"/>
                  </a:lnTo>
                  <a:lnTo>
                    <a:pt x="266611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9" y="612419"/>
                  </a:lnTo>
                  <a:lnTo>
                    <a:pt x="444721" y="596588"/>
                  </a:lnTo>
                  <a:lnTo>
                    <a:pt x="483180" y="575263"/>
                  </a:lnTo>
                  <a:lnTo>
                    <a:pt x="518082" y="548929"/>
                  </a:lnTo>
                  <a:lnTo>
                    <a:pt x="548942" y="518069"/>
                  </a:lnTo>
                  <a:lnTo>
                    <a:pt x="575276" y="483168"/>
                  </a:lnTo>
                  <a:lnTo>
                    <a:pt x="596601" y="444709"/>
                  </a:lnTo>
                  <a:lnTo>
                    <a:pt x="612432" y="403176"/>
                  </a:lnTo>
                  <a:lnTo>
                    <a:pt x="622286" y="359054"/>
                  </a:lnTo>
                  <a:lnTo>
                    <a:pt x="625678" y="312826"/>
                  </a:lnTo>
                  <a:lnTo>
                    <a:pt x="622286" y="266598"/>
                  </a:lnTo>
                  <a:lnTo>
                    <a:pt x="612432" y="222477"/>
                  </a:lnTo>
                  <a:lnTo>
                    <a:pt x="596601" y="180946"/>
                  </a:lnTo>
                  <a:lnTo>
                    <a:pt x="575276" y="142488"/>
                  </a:lnTo>
                  <a:lnTo>
                    <a:pt x="548942" y="107588"/>
                  </a:lnTo>
                  <a:lnTo>
                    <a:pt x="518082" y="76730"/>
                  </a:lnTo>
                  <a:lnTo>
                    <a:pt x="483180" y="50397"/>
                  </a:lnTo>
                  <a:lnTo>
                    <a:pt x="444721" y="29074"/>
                  </a:lnTo>
                  <a:lnTo>
                    <a:pt x="403189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16032" y="2215946"/>
              <a:ext cx="1477645" cy="1124585"/>
            </a:xfrm>
            <a:custGeom>
              <a:avLst/>
              <a:gdLst/>
              <a:ahLst/>
              <a:cxnLst/>
              <a:rect l="l" t="t" r="r" b="b"/>
              <a:pathLst>
                <a:path w="1477645" h="1124585">
                  <a:moveTo>
                    <a:pt x="297992" y="1066825"/>
                  </a:moveTo>
                  <a:lnTo>
                    <a:pt x="259892" y="1047775"/>
                  </a:lnTo>
                  <a:lnTo>
                    <a:pt x="183692" y="1009675"/>
                  </a:lnTo>
                  <a:lnTo>
                    <a:pt x="183692" y="1047775"/>
                  </a:lnTo>
                  <a:lnTo>
                    <a:pt x="0" y="1047775"/>
                  </a:lnTo>
                  <a:lnTo>
                    <a:pt x="0" y="1085875"/>
                  </a:lnTo>
                  <a:lnTo>
                    <a:pt x="183692" y="1085875"/>
                  </a:lnTo>
                  <a:lnTo>
                    <a:pt x="183692" y="1123975"/>
                  </a:lnTo>
                  <a:lnTo>
                    <a:pt x="259892" y="1085875"/>
                  </a:lnTo>
                  <a:lnTo>
                    <a:pt x="297992" y="1066825"/>
                  </a:lnTo>
                  <a:close/>
                </a:path>
                <a:path w="1477645" h="1124585">
                  <a:moveTo>
                    <a:pt x="1143431" y="1066825"/>
                  </a:moveTo>
                  <a:lnTo>
                    <a:pt x="1105331" y="1047775"/>
                  </a:lnTo>
                  <a:lnTo>
                    <a:pt x="1029131" y="1009675"/>
                  </a:lnTo>
                  <a:lnTo>
                    <a:pt x="1029131" y="1047775"/>
                  </a:lnTo>
                  <a:lnTo>
                    <a:pt x="845439" y="1047775"/>
                  </a:lnTo>
                  <a:lnTo>
                    <a:pt x="845439" y="1085875"/>
                  </a:lnTo>
                  <a:lnTo>
                    <a:pt x="1029131" y="1085875"/>
                  </a:lnTo>
                  <a:lnTo>
                    <a:pt x="1029131" y="1123975"/>
                  </a:lnTo>
                  <a:lnTo>
                    <a:pt x="1105331" y="1085875"/>
                  </a:lnTo>
                  <a:lnTo>
                    <a:pt x="1143431" y="1066825"/>
                  </a:lnTo>
                  <a:close/>
                </a:path>
                <a:path w="1477645" h="1124585">
                  <a:moveTo>
                    <a:pt x="1477175" y="114630"/>
                  </a:moveTo>
                  <a:lnTo>
                    <a:pt x="1467675" y="95364"/>
                  </a:lnTo>
                  <a:lnTo>
                    <a:pt x="1467561" y="95135"/>
                  </a:lnTo>
                  <a:lnTo>
                    <a:pt x="1420710" y="0"/>
                  </a:lnTo>
                  <a:lnTo>
                    <a:pt x="1362875" y="113957"/>
                  </a:lnTo>
                  <a:lnTo>
                    <a:pt x="1400975" y="114185"/>
                  </a:lnTo>
                  <a:lnTo>
                    <a:pt x="1398104" y="597712"/>
                  </a:lnTo>
                  <a:lnTo>
                    <a:pt x="1436204" y="597941"/>
                  </a:lnTo>
                  <a:lnTo>
                    <a:pt x="1439062" y="114630"/>
                  </a:lnTo>
                  <a:lnTo>
                    <a:pt x="1439075" y="114414"/>
                  </a:lnTo>
                  <a:lnTo>
                    <a:pt x="1477175" y="114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74909" y="4202645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08" y="3391"/>
                  </a:lnTo>
                  <a:lnTo>
                    <a:pt x="222484" y="13244"/>
                  </a:lnTo>
                  <a:lnTo>
                    <a:pt x="180950" y="29074"/>
                  </a:lnTo>
                  <a:lnTo>
                    <a:pt x="142491" y="50397"/>
                  </a:lnTo>
                  <a:lnTo>
                    <a:pt x="107590" y="76730"/>
                  </a:lnTo>
                  <a:lnTo>
                    <a:pt x="76731" y="107588"/>
                  </a:lnTo>
                  <a:lnTo>
                    <a:pt x="50398" y="142488"/>
                  </a:lnTo>
                  <a:lnTo>
                    <a:pt x="29074" y="180946"/>
                  </a:lnTo>
                  <a:lnTo>
                    <a:pt x="13244" y="222477"/>
                  </a:lnTo>
                  <a:lnTo>
                    <a:pt x="3391" y="266598"/>
                  </a:lnTo>
                  <a:lnTo>
                    <a:pt x="0" y="312826"/>
                  </a:lnTo>
                  <a:lnTo>
                    <a:pt x="3391" y="359057"/>
                  </a:lnTo>
                  <a:lnTo>
                    <a:pt x="13244" y="403181"/>
                  </a:lnTo>
                  <a:lnTo>
                    <a:pt x="29074" y="444714"/>
                  </a:lnTo>
                  <a:lnTo>
                    <a:pt x="50398" y="483173"/>
                  </a:lnTo>
                  <a:lnTo>
                    <a:pt x="76731" y="518074"/>
                  </a:lnTo>
                  <a:lnTo>
                    <a:pt x="107590" y="548933"/>
                  </a:lnTo>
                  <a:lnTo>
                    <a:pt x="142491" y="575267"/>
                  </a:lnTo>
                  <a:lnTo>
                    <a:pt x="180950" y="596590"/>
                  </a:lnTo>
                  <a:lnTo>
                    <a:pt x="222484" y="612420"/>
                  </a:lnTo>
                  <a:lnTo>
                    <a:pt x="266608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20"/>
                  </a:lnTo>
                  <a:lnTo>
                    <a:pt x="444719" y="596590"/>
                  </a:lnTo>
                  <a:lnTo>
                    <a:pt x="483177" y="575267"/>
                  </a:lnTo>
                  <a:lnTo>
                    <a:pt x="518076" y="548933"/>
                  </a:lnTo>
                  <a:lnTo>
                    <a:pt x="548934" y="518074"/>
                  </a:lnTo>
                  <a:lnTo>
                    <a:pt x="575267" y="483173"/>
                  </a:lnTo>
                  <a:lnTo>
                    <a:pt x="596590" y="444714"/>
                  </a:lnTo>
                  <a:lnTo>
                    <a:pt x="612420" y="403181"/>
                  </a:lnTo>
                  <a:lnTo>
                    <a:pt x="622273" y="359057"/>
                  </a:lnTo>
                  <a:lnTo>
                    <a:pt x="625665" y="312826"/>
                  </a:lnTo>
                  <a:lnTo>
                    <a:pt x="622273" y="266598"/>
                  </a:lnTo>
                  <a:lnTo>
                    <a:pt x="612420" y="222477"/>
                  </a:lnTo>
                  <a:lnTo>
                    <a:pt x="596590" y="180946"/>
                  </a:lnTo>
                  <a:lnTo>
                    <a:pt x="575267" y="142488"/>
                  </a:lnTo>
                  <a:lnTo>
                    <a:pt x="548934" y="107588"/>
                  </a:lnTo>
                  <a:lnTo>
                    <a:pt x="518076" y="76730"/>
                  </a:lnTo>
                  <a:lnTo>
                    <a:pt x="483177" y="50397"/>
                  </a:lnTo>
                  <a:lnTo>
                    <a:pt x="444719" y="29074"/>
                  </a:lnTo>
                  <a:lnTo>
                    <a:pt x="403188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30598" y="3751783"/>
              <a:ext cx="114300" cy="470534"/>
            </a:xfrm>
            <a:custGeom>
              <a:avLst/>
              <a:gdLst/>
              <a:ahLst/>
              <a:cxnLst/>
              <a:rect l="l" t="t" r="r" b="b"/>
              <a:pathLst>
                <a:path w="114300" h="470535">
                  <a:moveTo>
                    <a:pt x="57150" y="76200"/>
                  </a:moveTo>
                  <a:lnTo>
                    <a:pt x="49731" y="77697"/>
                  </a:lnTo>
                  <a:lnTo>
                    <a:pt x="43676" y="81781"/>
                  </a:lnTo>
                  <a:lnTo>
                    <a:pt x="39596" y="87837"/>
                  </a:lnTo>
                  <a:lnTo>
                    <a:pt x="38100" y="95250"/>
                  </a:lnTo>
                  <a:lnTo>
                    <a:pt x="38100" y="450862"/>
                  </a:lnTo>
                  <a:lnTo>
                    <a:pt x="39596" y="458275"/>
                  </a:lnTo>
                  <a:lnTo>
                    <a:pt x="43676" y="464331"/>
                  </a:lnTo>
                  <a:lnTo>
                    <a:pt x="49731" y="468414"/>
                  </a:lnTo>
                  <a:lnTo>
                    <a:pt x="57150" y="469912"/>
                  </a:lnTo>
                  <a:lnTo>
                    <a:pt x="64562" y="468414"/>
                  </a:lnTo>
                  <a:lnTo>
                    <a:pt x="70618" y="464331"/>
                  </a:lnTo>
                  <a:lnTo>
                    <a:pt x="74702" y="458275"/>
                  </a:lnTo>
                  <a:lnTo>
                    <a:pt x="76200" y="450862"/>
                  </a:lnTo>
                  <a:lnTo>
                    <a:pt x="76200" y="95250"/>
                  </a:lnTo>
                  <a:lnTo>
                    <a:pt x="74702" y="87837"/>
                  </a:lnTo>
                  <a:lnTo>
                    <a:pt x="70618" y="81781"/>
                  </a:lnTo>
                  <a:lnTo>
                    <a:pt x="64562" y="77697"/>
                  </a:lnTo>
                  <a:lnTo>
                    <a:pt x="57150" y="76200"/>
                  </a:lnTo>
                  <a:close/>
                </a:path>
                <a:path w="114300" h="47053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6" y="87837"/>
                  </a:lnTo>
                  <a:lnTo>
                    <a:pt x="43676" y="81781"/>
                  </a:lnTo>
                  <a:lnTo>
                    <a:pt x="49731" y="77697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70535">
                  <a:moveTo>
                    <a:pt x="95250" y="76200"/>
                  </a:moveTo>
                  <a:lnTo>
                    <a:pt x="57150" y="76200"/>
                  </a:lnTo>
                  <a:lnTo>
                    <a:pt x="64562" y="77697"/>
                  </a:lnTo>
                  <a:lnTo>
                    <a:pt x="70618" y="81781"/>
                  </a:lnTo>
                  <a:lnTo>
                    <a:pt x="74702" y="87837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18570" y="4202645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11" y="3391"/>
                  </a:lnTo>
                  <a:lnTo>
                    <a:pt x="222489" y="13244"/>
                  </a:lnTo>
                  <a:lnTo>
                    <a:pt x="180956" y="29074"/>
                  </a:lnTo>
                  <a:lnTo>
                    <a:pt x="142497" y="50397"/>
                  </a:lnTo>
                  <a:lnTo>
                    <a:pt x="107595" y="76730"/>
                  </a:lnTo>
                  <a:lnTo>
                    <a:pt x="76736" y="107588"/>
                  </a:lnTo>
                  <a:lnTo>
                    <a:pt x="50401" y="142488"/>
                  </a:lnTo>
                  <a:lnTo>
                    <a:pt x="29076" y="180946"/>
                  </a:lnTo>
                  <a:lnTo>
                    <a:pt x="13245" y="222477"/>
                  </a:lnTo>
                  <a:lnTo>
                    <a:pt x="3392" y="266598"/>
                  </a:lnTo>
                  <a:lnTo>
                    <a:pt x="0" y="312826"/>
                  </a:lnTo>
                  <a:lnTo>
                    <a:pt x="3392" y="359057"/>
                  </a:lnTo>
                  <a:lnTo>
                    <a:pt x="13245" y="403181"/>
                  </a:lnTo>
                  <a:lnTo>
                    <a:pt x="29076" y="444714"/>
                  </a:lnTo>
                  <a:lnTo>
                    <a:pt x="50401" y="483173"/>
                  </a:lnTo>
                  <a:lnTo>
                    <a:pt x="76736" y="518074"/>
                  </a:lnTo>
                  <a:lnTo>
                    <a:pt x="107595" y="548933"/>
                  </a:lnTo>
                  <a:lnTo>
                    <a:pt x="142497" y="575267"/>
                  </a:lnTo>
                  <a:lnTo>
                    <a:pt x="180956" y="596590"/>
                  </a:lnTo>
                  <a:lnTo>
                    <a:pt x="222489" y="612420"/>
                  </a:lnTo>
                  <a:lnTo>
                    <a:pt x="266611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9" y="612420"/>
                  </a:lnTo>
                  <a:lnTo>
                    <a:pt x="444721" y="596590"/>
                  </a:lnTo>
                  <a:lnTo>
                    <a:pt x="483180" y="575267"/>
                  </a:lnTo>
                  <a:lnTo>
                    <a:pt x="518082" y="548933"/>
                  </a:lnTo>
                  <a:lnTo>
                    <a:pt x="548942" y="518074"/>
                  </a:lnTo>
                  <a:lnTo>
                    <a:pt x="575276" y="483173"/>
                  </a:lnTo>
                  <a:lnTo>
                    <a:pt x="596601" y="444714"/>
                  </a:lnTo>
                  <a:lnTo>
                    <a:pt x="612432" y="403181"/>
                  </a:lnTo>
                  <a:lnTo>
                    <a:pt x="622286" y="359057"/>
                  </a:lnTo>
                  <a:lnTo>
                    <a:pt x="625678" y="312826"/>
                  </a:lnTo>
                  <a:lnTo>
                    <a:pt x="622286" y="266598"/>
                  </a:lnTo>
                  <a:lnTo>
                    <a:pt x="612432" y="222477"/>
                  </a:lnTo>
                  <a:lnTo>
                    <a:pt x="596601" y="180946"/>
                  </a:lnTo>
                  <a:lnTo>
                    <a:pt x="575276" y="142488"/>
                  </a:lnTo>
                  <a:lnTo>
                    <a:pt x="548942" y="107588"/>
                  </a:lnTo>
                  <a:lnTo>
                    <a:pt x="518082" y="76730"/>
                  </a:lnTo>
                  <a:lnTo>
                    <a:pt x="483180" y="50397"/>
                  </a:lnTo>
                  <a:lnTo>
                    <a:pt x="444721" y="29074"/>
                  </a:lnTo>
                  <a:lnTo>
                    <a:pt x="403189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74259" y="3751783"/>
              <a:ext cx="114300" cy="470534"/>
            </a:xfrm>
            <a:custGeom>
              <a:avLst/>
              <a:gdLst/>
              <a:ahLst/>
              <a:cxnLst/>
              <a:rect l="l" t="t" r="r" b="b"/>
              <a:pathLst>
                <a:path w="114300" h="470535">
                  <a:moveTo>
                    <a:pt x="57150" y="76200"/>
                  </a:moveTo>
                  <a:lnTo>
                    <a:pt x="49737" y="77697"/>
                  </a:lnTo>
                  <a:lnTo>
                    <a:pt x="43681" y="81781"/>
                  </a:lnTo>
                  <a:lnTo>
                    <a:pt x="39597" y="87837"/>
                  </a:lnTo>
                  <a:lnTo>
                    <a:pt x="38100" y="95250"/>
                  </a:lnTo>
                  <a:lnTo>
                    <a:pt x="38100" y="450862"/>
                  </a:lnTo>
                  <a:lnTo>
                    <a:pt x="39596" y="458275"/>
                  </a:lnTo>
                  <a:lnTo>
                    <a:pt x="43676" y="464331"/>
                  </a:lnTo>
                  <a:lnTo>
                    <a:pt x="49731" y="468414"/>
                  </a:lnTo>
                  <a:lnTo>
                    <a:pt x="57150" y="469912"/>
                  </a:lnTo>
                  <a:lnTo>
                    <a:pt x="64562" y="468414"/>
                  </a:lnTo>
                  <a:lnTo>
                    <a:pt x="70618" y="464331"/>
                  </a:lnTo>
                  <a:lnTo>
                    <a:pt x="74702" y="458275"/>
                  </a:lnTo>
                  <a:lnTo>
                    <a:pt x="76200" y="450862"/>
                  </a:lnTo>
                  <a:lnTo>
                    <a:pt x="76200" y="95250"/>
                  </a:lnTo>
                  <a:lnTo>
                    <a:pt x="74702" y="87837"/>
                  </a:lnTo>
                  <a:lnTo>
                    <a:pt x="70618" y="81781"/>
                  </a:lnTo>
                  <a:lnTo>
                    <a:pt x="64562" y="77697"/>
                  </a:lnTo>
                  <a:lnTo>
                    <a:pt x="57150" y="76200"/>
                  </a:lnTo>
                  <a:close/>
                </a:path>
                <a:path w="114300" h="47053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7"/>
                  </a:lnTo>
                  <a:lnTo>
                    <a:pt x="43681" y="81781"/>
                  </a:lnTo>
                  <a:lnTo>
                    <a:pt x="49737" y="77697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70535">
                  <a:moveTo>
                    <a:pt x="95250" y="76200"/>
                  </a:moveTo>
                  <a:lnTo>
                    <a:pt x="57150" y="76200"/>
                  </a:lnTo>
                  <a:lnTo>
                    <a:pt x="64562" y="77697"/>
                  </a:lnTo>
                  <a:lnTo>
                    <a:pt x="70618" y="81781"/>
                  </a:lnTo>
                  <a:lnTo>
                    <a:pt x="74702" y="87837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480663" y="4975820"/>
            <a:ext cx="2018030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75"/>
              </a:lnSpc>
            </a:pPr>
            <a:r>
              <a:rPr sz="1800" dirty="0">
                <a:latin typeface="Gill Sans MT"/>
                <a:cs typeface="Gill Sans MT"/>
              </a:rPr>
              <a:t>Many</a:t>
            </a:r>
            <a:r>
              <a:rPr sz="1800" spc="-1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to</a:t>
            </a:r>
            <a:r>
              <a:rPr sz="1800" spc="-105" dirty="0">
                <a:latin typeface="Gill Sans MT"/>
                <a:cs typeface="Gill Sans MT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One</a:t>
            </a:r>
            <a:endParaRPr sz="18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800" i="1" spc="-10" dirty="0">
                <a:latin typeface="Gill Sans MT"/>
                <a:cs typeface="Gill Sans MT"/>
              </a:rPr>
              <a:t>Sentiment</a:t>
            </a:r>
            <a:r>
              <a:rPr sz="1800" i="1" spc="-75" dirty="0">
                <a:latin typeface="Gill Sans MT"/>
                <a:cs typeface="Gill Sans MT"/>
              </a:rPr>
              <a:t> </a:t>
            </a:r>
            <a:r>
              <a:rPr sz="1800" i="1" spc="-10" dirty="0">
                <a:latin typeface="Gill Sans MT"/>
                <a:cs typeface="Gill Sans MT"/>
              </a:rPr>
              <a:t>Classification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60653" y="4975820"/>
            <a:ext cx="1515110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ts val="2075"/>
              </a:lnSpc>
            </a:pPr>
            <a:r>
              <a:rPr sz="1800" dirty="0">
                <a:latin typeface="Gill Sans MT"/>
                <a:cs typeface="Gill Sans MT"/>
              </a:rPr>
              <a:t>Many</a:t>
            </a:r>
            <a:r>
              <a:rPr sz="1800" spc="-1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to</a:t>
            </a:r>
            <a:r>
              <a:rPr sz="1800" spc="-105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Many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i="1" dirty="0">
                <a:latin typeface="Gill Sans MT"/>
                <a:cs typeface="Gill Sans MT"/>
              </a:rPr>
              <a:t>Music</a:t>
            </a:r>
            <a:r>
              <a:rPr sz="1800" i="1" spc="-105" dirty="0">
                <a:latin typeface="Gill Sans MT"/>
                <a:cs typeface="Gill Sans MT"/>
              </a:rPr>
              <a:t> </a:t>
            </a:r>
            <a:r>
              <a:rPr sz="1800" i="1" spc="-10" dirty="0">
                <a:latin typeface="Gill Sans MT"/>
                <a:cs typeface="Gill Sans MT"/>
              </a:rPr>
              <a:t>Generation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2762" y="5015444"/>
            <a:ext cx="218821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 algn="ctr">
              <a:lnSpc>
                <a:spcPts val="2075"/>
              </a:lnSpc>
            </a:pPr>
            <a:r>
              <a:rPr sz="1800" dirty="0">
                <a:latin typeface="Gill Sans MT"/>
                <a:cs typeface="Gill Sans MT"/>
              </a:rPr>
              <a:t>One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to</a:t>
            </a:r>
            <a:r>
              <a:rPr sz="1800" spc="-60" dirty="0">
                <a:latin typeface="Gill Sans MT"/>
                <a:cs typeface="Gill Sans MT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One</a:t>
            </a:r>
            <a:endParaRPr sz="18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spc="-60" dirty="0">
                <a:latin typeface="Gill Sans MT"/>
                <a:cs typeface="Gill Sans MT"/>
              </a:rPr>
              <a:t>“Vanilla”</a:t>
            </a:r>
            <a:r>
              <a:rPr sz="1800" spc="-145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neural</a:t>
            </a:r>
            <a:r>
              <a:rPr sz="180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network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381000" cy="42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100"/>
              </a:spcBef>
            </a:pPr>
            <a:r>
              <a:rPr dirty="0"/>
              <a:t>Recurrent</a:t>
            </a:r>
            <a:r>
              <a:rPr spc="-165" dirty="0"/>
              <a:t> </a:t>
            </a:r>
            <a:r>
              <a:rPr dirty="0"/>
              <a:t>neural</a:t>
            </a:r>
            <a:r>
              <a:rPr spc="-100" dirty="0"/>
              <a:t> </a:t>
            </a:r>
            <a:r>
              <a:rPr spc="-30" dirty="0"/>
              <a:t>networks:</a:t>
            </a:r>
            <a:r>
              <a:rPr spc="-425" dirty="0"/>
              <a:t> </a:t>
            </a:r>
            <a:r>
              <a:rPr dirty="0"/>
              <a:t>sequence</a:t>
            </a:r>
            <a:r>
              <a:rPr spc="-100" dirty="0"/>
              <a:t> </a:t>
            </a:r>
            <a:r>
              <a:rPr spc="-10" dirty="0"/>
              <a:t>modeling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5085" y="2813532"/>
            <a:ext cx="626110" cy="2024380"/>
            <a:chOff x="1215085" y="2813532"/>
            <a:chExt cx="626110" cy="2024380"/>
          </a:xfrm>
        </p:grpSpPr>
        <p:sp>
          <p:nvSpPr>
            <p:cNvPr id="4" name="object 4"/>
            <p:cNvSpPr/>
            <p:nvPr/>
          </p:nvSpPr>
          <p:spPr>
            <a:xfrm>
              <a:off x="1252415" y="282305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456217" y="0"/>
                  </a:moveTo>
                  <a:lnTo>
                    <a:pt x="91244" y="0"/>
                  </a:lnTo>
                  <a:lnTo>
                    <a:pt x="55727" y="7171"/>
                  </a:lnTo>
                  <a:lnTo>
                    <a:pt x="26724" y="26727"/>
                  </a:lnTo>
                  <a:lnTo>
                    <a:pt x="7170" y="55731"/>
                  </a:lnTo>
                  <a:lnTo>
                    <a:pt x="0" y="91249"/>
                  </a:lnTo>
                  <a:lnTo>
                    <a:pt x="0" y="846772"/>
                  </a:lnTo>
                  <a:lnTo>
                    <a:pt x="7170" y="882288"/>
                  </a:lnTo>
                  <a:lnTo>
                    <a:pt x="26724" y="911288"/>
                  </a:lnTo>
                  <a:lnTo>
                    <a:pt x="55727" y="930840"/>
                  </a:lnTo>
                  <a:lnTo>
                    <a:pt x="91244" y="938009"/>
                  </a:lnTo>
                  <a:lnTo>
                    <a:pt x="456217" y="938009"/>
                  </a:lnTo>
                  <a:lnTo>
                    <a:pt x="491732" y="930840"/>
                  </a:lnTo>
                  <a:lnTo>
                    <a:pt x="520733" y="911288"/>
                  </a:lnTo>
                  <a:lnTo>
                    <a:pt x="540284" y="882288"/>
                  </a:lnTo>
                  <a:lnTo>
                    <a:pt x="547453" y="846772"/>
                  </a:lnTo>
                  <a:lnTo>
                    <a:pt x="547453" y="91249"/>
                  </a:lnTo>
                  <a:lnTo>
                    <a:pt x="540284" y="55731"/>
                  </a:lnTo>
                  <a:lnTo>
                    <a:pt x="520733" y="26727"/>
                  </a:lnTo>
                  <a:lnTo>
                    <a:pt x="491732" y="7171"/>
                  </a:lnTo>
                  <a:lnTo>
                    <a:pt x="456217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2415" y="282305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5085" y="4211929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08" y="3392"/>
                  </a:lnTo>
                  <a:lnTo>
                    <a:pt x="222484" y="13245"/>
                  </a:lnTo>
                  <a:lnTo>
                    <a:pt x="180950" y="29076"/>
                  </a:lnTo>
                  <a:lnTo>
                    <a:pt x="142491" y="50401"/>
                  </a:lnTo>
                  <a:lnTo>
                    <a:pt x="107590" y="76736"/>
                  </a:lnTo>
                  <a:lnTo>
                    <a:pt x="76731" y="107595"/>
                  </a:lnTo>
                  <a:lnTo>
                    <a:pt x="50398" y="142497"/>
                  </a:lnTo>
                  <a:lnTo>
                    <a:pt x="29074" y="180956"/>
                  </a:lnTo>
                  <a:lnTo>
                    <a:pt x="13244" y="222489"/>
                  </a:lnTo>
                  <a:lnTo>
                    <a:pt x="3391" y="266611"/>
                  </a:lnTo>
                  <a:lnTo>
                    <a:pt x="0" y="312839"/>
                  </a:lnTo>
                  <a:lnTo>
                    <a:pt x="3391" y="359066"/>
                  </a:lnTo>
                  <a:lnTo>
                    <a:pt x="13244" y="403188"/>
                  </a:lnTo>
                  <a:lnTo>
                    <a:pt x="29074" y="444719"/>
                  </a:lnTo>
                  <a:lnTo>
                    <a:pt x="50398" y="483177"/>
                  </a:lnTo>
                  <a:lnTo>
                    <a:pt x="76731" y="518076"/>
                  </a:lnTo>
                  <a:lnTo>
                    <a:pt x="107590" y="548934"/>
                  </a:lnTo>
                  <a:lnTo>
                    <a:pt x="142491" y="575267"/>
                  </a:lnTo>
                  <a:lnTo>
                    <a:pt x="180950" y="596590"/>
                  </a:lnTo>
                  <a:lnTo>
                    <a:pt x="222484" y="612420"/>
                  </a:lnTo>
                  <a:lnTo>
                    <a:pt x="266608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20"/>
                  </a:lnTo>
                  <a:lnTo>
                    <a:pt x="444719" y="596590"/>
                  </a:lnTo>
                  <a:lnTo>
                    <a:pt x="483177" y="575267"/>
                  </a:lnTo>
                  <a:lnTo>
                    <a:pt x="518076" y="548934"/>
                  </a:lnTo>
                  <a:lnTo>
                    <a:pt x="548934" y="518076"/>
                  </a:lnTo>
                  <a:lnTo>
                    <a:pt x="575267" y="483177"/>
                  </a:lnTo>
                  <a:lnTo>
                    <a:pt x="596590" y="444719"/>
                  </a:lnTo>
                  <a:lnTo>
                    <a:pt x="612420" y="403188"/>
                  </a:lnTo>
                  <a:lnTo>
                    <a:pt x="622273" y="359066"/>
                  </a:lnTo>
                  <a:lnTo>
                    <a:pt x="625665" y="312839"/>
                  </a:lnTo>
                  <a:lnTo>
                    <a:pt x="622273" y="266611"/>
                  </a:lnTo>
                  <a:lnTo>
                    <a:pt x="612420" y="222489"/>
                  </a:lnTo>
                  <a:lnTo>
                    <a:pt x="596590" y="180956"/>
                  </a:lnTo>
                  <a:lnTo>
                    <a:pt x="575267" y="142497"/>
                  </a:lnTo>
                  <a:lnTo>
                    <a:pt x="548934" y="107595"/>
                  </a:lnTo>
                  <a:lnTo>
                    <a:pt x="518076" y="76736"/>
                  </a:lnTo>
                  <a:lnTo>
                    <a:pt x="483177" y="50401"/>
                  </a:lnTo>
                  <a:lnTo>
                    <a:pt x="444719" y="29076"/>
                  </a:lnTo>
                  <a:lnTo>
                    <a:pt x="403188" y="13245"/>
                  </a:lnTo>
                  <a:lnTo>
                    <a:pt x="359066" y="3392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8864" y="4315459"/>
            <a:ext cx="18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5085" y="1599564"/>
            <a:ext cx="626110" cy="626110"/>
          </a:xfrm>
          <a:custGeom>
            <a:avLst/>
            <a:gdLst/>
            <a:ahLst/>
            <a:cxnLst/>
            <a:rect l="l" t="t" r="r" b="b"/>
            <a:pathLst>
              <a:path w="626110" h="626110">
                <a:moveTo>
                  <a:pt x="312839" y="0"/>
                </a:moveTo>
                <a:lnTo>
                  <a:pt x="266608" y="3391"/>
                </a:lnTo>
                <a:lnTo>
                  <a:pt x="222484" y="13244"/>
                </a:lnTo>
                <a:lnTo>
                  <a:pt x="180950" y="29074"/>
                </a:lnTo>
                <a:lnTo>
                  <a:pt x="142491" y="50398"/>
                </a:lnTo>
                <a:lnTo>
                  <a:pt x="107590" y="76731"/>
                </a:lnTo>
                <a:lnTo>
                  <a:pt x="76731" y="107590"/>
                </a:lnTo>
                <a:lnTo>
                  <a:pt x="50398" y="142491"/>
                </a:lnTo>
                <a:lnTo>
                  <a:pt x="29074" y="180950"/>
                </a:lnTo>
                <a:lnTo>
                  <a:pt x="13244" y="222484"/>
                </a:lnTo>
                <a:lnTo>
                  <a:pt x="3391" y="266608"/>
                </a:lnTo>
                <a:lnTo>
                  <a:pt x="0" y="312839"/>
                </a:lnTo>
                <a:lnTo>
                  <a:pt x="3391" y="359066"/>
                </a:lnTo>
                <a:lnTo>
                  <a:pt x="13244" y="403188"/>
                </a:lnTo>
                <a:lnTo>
                  <a:pt x="29074" y="444719"/>
                </a:lnTo>
                <a:lnTo>
                  <a:pt x="50398" y="483177"/>
                </a:lnTo>
                <a:lnTo>
                  <a:pt x="76731" y="518076"/>
                </a:lnTo>
                <a:lnTo>
                  <a:pt x="107590" y="548934"/>
                </a:lnTo>
                <a:lnTo>
                  <a:pt x="142491" y="575267"/>
                </a:lnTo>
                <a:lnTo>
                  <a:pt x="180950" y="596590"/>
                </a:lnTo>
                <a:lnTo>
                  <a:pt x="222484" y="612420"/>
                </a:lnTo>
                <a:lnTo>
                  <a:pt x="266608" y="622273"/>
                </a:lnTo>
                <a:lnTo>
                  <a:pt x="312839" y="625665"/>
                </a:lnTo>
                <a:lnTo>
                  <a:pt x="359066" y="622273"/>
                </a:lnTo>
                <a:lnTo>
                  <a:pt x="403188" y="612420"/>
                </a:lnTo>
                <a:lnTo>
                  <a:pt x="444719" y="596590"/>
                </a:lnTo>
                <a:lnTo>
                  <a:pt x="483177" y="575267"/>
                </a:lnTo>
                <a:lnTo>
                  <a:pt x="518076" y="548934"/>
                </a:lnTo>
                <a:lnTo>
                  <a:pt x="548934" y="518076"/>
                </a:lnTo>
                <a:lnTo>
                  <a:pt x="575267" y="483177"/>
                </a:lnTo>
                <a:lnTo>
                  <a:pt x="596590" y="444719"/>
                </a:lnTo>
                <a:lnTo>
                  <a:pt x="612420" y="403188"/>
                </a:lnTo>
                <a:lnTo>
                  <a:pt x="622273" y="359066"/>
                </a:lnTo>
                <a:lnTo>
                  <a:pt x="625665" y="312839"/>
                </a:lnTo>
                <a:lnTo>
                  <a:pt x="622273" y="266608"/>
                </a:lnTo>
                <a:lnTo>
                  <a:pt x="612420" y="222484"/>
                </a:lnTo>
                <a:lnTo>
                  <a:pt x="596590" y="180950"/>
                </a:lnTo>
                <a:lnTo>
                  <a:pt x="575267" y="142491"/>
                </a:lnTo>
                <a:lnTo>
                  <a:pt x="548934" y="107590"/>
                </a:lnTo>
                <a:lnTo>
                  <a:pt x="518076" y="76731"/>
                </a:lnTo>
                <a:lnTo>
                  <a:pt x="483177" y="50398"/>
                </a:lnTo>
                <a:lnTo>
                  <a:pt x="444719" y="29074"/>
                </a:lnTo>
                <a:lnTo>
                  <a:pt x="403188" y="13244"/>
                </a:lnTo>
                <a:lnTo>
                  <a:pt x="359066" y="3391"/>
                </a:lnTo>
                <a:lnTo>
                  <a:pt x="312839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26895" y="1703323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45" dirty="0">
                <a:latin typeface="Cambria Math"/>
                <a:cs typeface="Cambria Math"/>
              </a:rPr>
              <a:t>𝑦</a:t>
            </a:r>
            <a:r>
              <a:rPr sz="2400" spc="-15" dirty="0">
                <a:latin typeface="Cambria Math"/>
                <a:cs typeface="Cambria Math"/>
              </a:rPr>
              <a:t>"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70774" y="2225230"/>
            <a:ext cx="115570" cy="2005964"/>
          </a:xfrm>
          <a:custGeom>
            <a:avLst/>
            <a:gdLst/>
            <a:ahLst/>
            <a:cxnLst/>
            <a:rect l="l" t="t" r="r" b="b"/>
            <a:pathLst>
              <a:path w="115569" h="2005964">
                <a:moveTo>
                  <a:pt x="114300" y="1650136"/>
                </a:moveTo>
                <a:lnTo>
                  <a:pt x="95250" y="1612036"/>
                </a:lnTo>
                <a:lnTo>
                  <a:pt x="57150" y="1535836"/>
                </a:lnTo>
                <a:lnTo>
                  <a:pt x="0" y="1650136"/>
                </a:lnTo>
                <a:lnTo>
                  <a:pt x="38100" y="1650136"/>
                </a:lnTo>
                <a:lnTo>
                  <a:pt x="38100" y="1986699"/>
                </a:lnTo>
                <a:lnTo>
                  <a:pt x="39585" y="1994128"/>
                </a:lnTo>
                <a:lnTo>
                  <a:pt x="43675" y="2000173"/>
                </a:lnTo>
                <a:lnTo>
                  <a:pt x="49720" y="2004263"/>
                </a:lnTo>
                <a:lnTo>
                  <a:pt x="57150" y="2005749"/>
                </a:lnTo>
                <a:lnTo>
                  <a:pt x="64554" y="2004263"/>
                </a:lnTo>
                <a:lnTo>
                  <a:pt x="70612" y="2000173"/>
                </a:lnTo>
                <a:lnTo>
                  <a:pt x="74701" y="1994128"/>
                </a:lnTo>
                <a:lnTo>
                  <a:pt x="76200" y="1986699"/>
                </a:lnTo>
                <a:lnTo>
                  <a:pt x="76200" y="1650136"/>
                </a:lnTo>
                <a:lnTo>
                  <a:pt x="114300" y="1650136"/>
                </a:lnTo>
                <a:close/>
              </a:path>
              <a:path w="115569" h="2005964">
                <a:moveTo>
                  <a:pt x="115392" y="114642"/>
                </a:moveTo>
                <a:lnTo>
                  <a:pt x="105892" y="95364"/>
                </a:lnTo>
                <a:lnTo>
                  <a:pt x="105778" y="95135"/>
                </a:lnTo>
                <a:lnTo>
                  <a:pt x="58915" y="0"/>
                </a:lnTo>
                <a:lnTo>
                  <a:pt x="1092" y="113957"/>
                </a:lnTo>
                <a:lnTo>
                  <a:pt x="39192" y="114198"/>
                </a:lnTo>
                <a:lnTo>
                  <a:pt x="36322" y="597712"/>
                </a:lnTo>
                <a:lnTo>
                  <a:pt x="74422" y="597941"/>
                </a:lnTo>
                <a:lnTo>
                  <a:pt x="77279" y="114642"/>
                </a:lnTo>
                <a:lnTo>
                  <a:pt x="77292" y="114427"/>
                </a:lnTo>
                <a:lnTo>
                  <a:pt x="115392" y="11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856933" y="1590281"/>
            <a:ext cx="2322195" cy="3251835"/>
            <a:chOff x="6856933" y="1590281"/>
            <a:chExt cx="2322195" cy="3251835"/>
          </a:xfrm>
        </p:grpSpPr>
        <p:sp>
          <p:nvSpPr>
            <p:cNvPr id="12" name="object 12"/>
            <p:cNvSpPr/>
            <p:nvPr/>
          </p:nvSpPr>
          <p:spPr>
            <a:xfrm>
              <a:off x="6894258" y="280353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09" y="0"/>
                  </a:moveTo>
                  <a:lnTo>
                    <a:pt x="91249" y="0"/>
                  </a:lnTo>
                  <a:lnTo>
                    <a:pt x="55731" y="7169"/>
                  </a:lnTo>
                  <a:lnTo>
                    <a:pt x="26727" y="26720"/>
                  </a:lnTo>
                  <a:lnTo>
                    <a:pt x="7171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71" y="882277"/>
                  </a:lnTo>
                  <a:lnTo>
                    <a:pt x="26727" y="911282"/>
                  </a:lnTo>
                  <a:lnTo>
                    <a:pt x="55731" y="930838"/>
                  </a:lnTo>
                  <a:lnTo>
                    <a:pt x="91249" y="938009"/>
                  </a:lnTo>
                  <a:lnTo>
                    <a:pt x="456209" y="938009"/>
                  </a:lnTo>
                  <a:lnTo>
                    <a:pt x="491726" y="930838"/>
                  </a:lnTo>
                  <a:lnTo>
                    <a:pt x="520731" y="911282"/>
                  </a:lnTo>
                  <a:lnTo>
                    <a:pt x="540287" y="882277"/>
                  </a:lnTo>
                  <a:lnTo>
                    <a:pt x="547458" y="846759"/>
                  </a:lnTo>
                  <a:lnTo>
                    <a:pt x="547458" y="91236"/>
                  </a:lnTo>
                  <a:lnTo>
                    <a:pt x="540287" y="55721"/>
                  </a:lnTo>
                  <a:lnTo>
                    <a:pt x="520731" y="26720"/>
                  </a:lnTo>
                  <a:lnTo>
                    <a:pt x="491726" y="7169"/>
                  </a:lnTo>
                  <a:lnTo>
                    <a:pt x="45620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4258" y="280353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56933" y="4216120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09" h="626110">
                  <a:moveTo>
                    <a:pt x="312826" y="0"/>
                  </a:moveTo>
                  <a:lnTo>
                    <a:pt x="266598" y="3392"/>
                  </a:lnTo>
                  <a:lnTo>
                    <a:pt x="222477" y="13245"/>
                  </a:lnTo>
                  <a:lnTo>
                    <a:pt x="180946" y="29076"/>
                  </a:lnTo>
                  <a:lnTo>
                    <a:pt x="142488" y="50401"/>
                  </a:lnTo>
                  <a:lnTo>
                    <a:pt x="107588" y="76736"/>
                  </a:lnTo>
                  <a:lnTo>
                    <a:pt x="76730" y="107595"/>
                  </a:lnTo>
                  <a:lnTo>
                    <a:pt x="50397" y="142497"/>
                  </a:lnTo>
                  <a:lnTo>
                    <a:pt x="29074" y="180956"/>
                  </a:lnTo>
                  <a:lnTo>
                    <a:pt x="13244" y="222489"/>
                  </a:lnTo>
                  <a:lnTo>
                    <a:pt x="3391" y="266611"/>
                  </a:lnTo>
                  <a:lnTo>
                    <a:pt x="0" y="312839"/>
                  </a:lnTo>
                  <a:lnTo>
                    <a:pt x="3391" y="359066"/>
                  </a:lnTo>
                  <a:lnTo>
                    <a:pt x="13244" y="403188"/>
                  </a:lnTo>
                  <a:lnTo>
                    <a:pt x="29074" y="444719"/>
                  </a:lnTo>
                  <a:lnTo>
                    <a:pt x="50397" y="483177"/>
                  </a:lnTo>
                  <a:lnTo>
                    <a:pt x="76730" y="518076"/>
                  </a:lnTo>
                  <a:lnTo>
                    <a:pt x="107588" y="548934"/>
                  </a:lnTo>
                  <a:lnTo>
                    <a:pt x="142488" y="575267"/>
                  </a:lnTo>
                  <a:lnTo>
                    <a:pt x="180946" y="596590"/>
                  </a:lnTo>
                  <a:lnTo>
                    <a:pt x="222477" y="612420"/>
                  </a:lnTo>
                  <a:lnTo>
                    <a:pt x="266598" y="622273"/>
                  </a:lnTo>
                  <a:lnTo>
                    <a:pt x="312826" y="625665"/>
                  </a:lnTo>
                  <a:lnTo>
                    <a:pt x="359057" y="622273"/>
                  </a:lnTo>
                  <a:lnTo>
                    <a:pt x="403181" y="612420"/>
                  </a:lnTo>
                  <a:lnTo>
                    <a:pt x="444714" y="596590"/>
                  </a:lnTo>
                  <a:lnTo>
                    <a:pt x="483173" y="575267"/>
                  </a:lnTo>
                  <a:lnTo>
                    <a:pt x="518074" y="548934"/>
                  </a:lnTo>
                  <a:lnTo>
                    <a:pt x="548933" y="518076"/>
                  </a:lnTo>
                  <a:lnTo>
                    <a:pt x="575267" y="483177"/>
                  </a:lnTo>
                  <a:lnTo>
                    <a:pt x="596590" y="444719"/>
                  </a:lnTo>
                  <a:lnTo>
                    <a:pt x="612420" y="403188"/>
                  </a:lnTo>
                  <a:lnTo>
                    <a:pt x="622273" y="359066"/>
                  </a:lnTo>
                  <a:lnTo>
                    <a:pt x="625665" y="312839"/>
                  </a:lnTo>
                  <a:lnTo>
                    <a:pt x="622273" y="266611"/>
                  </a:lnTo>
                  <a:lnTo>
                    <a:pt x="612420" y="222489"/>
                  </a:lnTo>
                  <a:lnTo>
                    <a:pt x="596590" y="180956"/>
                  </a:lnTo>
                  <a:lnTo>
                    <a:pt x="575267" y="142497"/>
                  </a:lnTo>
                  <a:lnTo>
                    <a:pt x="548933" y="107595"/>
                  </a:lnTo>
                  <a:lnTo>
                    <a:pt x="518074" y="76736"/>
                  </a:lnTo>
                  <a:lnTo>
                    <a:pt x="483173" y="50401"/>
                  </a:lnTo>
                  <a:lnTo>
                    <a:pt x="444714" y="29076"/>
                  </a:lnTo>
                  <a:lnTo>
                    <a:pt x="403181" y="13245"/>
                  </a:lnTo>
                  <a:lnTo>
                    <a:pt x="359057" y="3392"/>
                  </a:lnTo>
                  <a:lnTo>
                    <a:pt x="31282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56933" y="1603756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09" h="626110">
                  <a:moveTo>
                    <a:pt x="312826" y="0"/>
                  </a:moveTo>
                  <a:lnTo>
                    <a:pt x="266598" y="3391"/>
                  </a:lnTo>
                  <a:lnTo>
                    <a:pt x="222477" y="13244"/>
                  </a:lnTo>
                  <a:lnTo>
                    <a:pt x="180946" y="29074"/>
                  </a:lnTo>
                  <a:lnTo>
                    <a:pt x="142488" y="50398"/>
                  </a:lnTo>
                  <a:lnTo>
                    <a:pt x="107588" y="76731"/>
                  </a:lnTo>
                  <a:lnTo>
                    <a:pt x="76730" y="107590"/>
                  </a:lnTo>
                  <a:lnTo>
                    <a:pt x="50397" y="142491"/>
                  </a:lnTo>
                  <a:lnTo>
                    <a:pt x="29074" y="180950"/>
                  </a:lnTo>
                  <a:lnTo>
                    <a:pt x="13244" y="222484"/>
                  </a:lnTo>
                  <a:lnTo>
                    <a:pt x="3391" y="266608"/>
                  </a:lnTo>
                  <a:lnTo>
                    <a:pt x="0" y="312839"/>
                  </a:lnTo>
                  <a:lnTo>
                    <a:pt x="3391" y="359066"/>
                  </a:lnTo>
                  <a:lnTo>
                    <a:pt x="13244" y="403188"/>
                  </a:lnTo>
                  <a:lnTo>
                    <a:pt x="29074" y="444719"/>
                  </a:lnTo>
                  <a:lnTo>
                    <a:pt x="50397" y="483177"/>
                  </a:lnTo>
                  <a:lnTo>
                    <a:pt x="76730" y="518076"/>
                  </a:lnTo>
                  <a:lnTo>
                    <a:pt x="107588" y="548934"/>
                  </a:lnTo>
                  <a:lnTo>
                    <a:pt x="142488" y="575267"/>
                  </a:lnTo>
                  <a:lnTo>
                    <a:pt x="180946" y="596590"/>
                  </a:lnTo>
                  <a:lnTo>
                    <a:pt x="222477" y="612420"/>
                  </a:lnTo>
                  <a:lnTo>
                    <a:pt x="266598" y="622273"/>
                  </a:lnTo>
                  <a:lnTo>
                    <a:pt x="312826" y="625665"/>
                  </a:lnTo>
                  <a:lnTo>
                    <a:pt x="359057" y="622273"/>
                  </a:lnTo>
                  <a:lnTo>
                    <a:pt x="403181" y="612420"/>
                  </a:lnTo>
                  <a:lnTo>
                    <a:pt x="444714" y="596590"/>
                  </a:lnTo>
                  <a:lnTo>
                    <a:pt x="483173" y="575267"/>
                  </a:lnTo>
                  <a:lnTo>
                    <a:pt x="518074" y="548934"/>
                  </a:lnTo>
                  <a:lnTo>
                    <a:pt x="548933" y="518076"/>
                  </a:lnTo>
                  <a:lnTo>
                    <a:pt x="575267" y="483177"/>
                  </a:lnTo>
                  <a:lnTo>
                    <a:pt x="596590" y="444719"/>
                  </a:lnTo>
                  <a:lnTo>
                    <a:pt x="612420" y="403188"/>
                  </a:lnTo>
                  <a:lnTo>
                    <a:pt x="622273" y="359066"/>
                  </a:lnTo>
                  <a:lnTo>
                    <a:pt x="625665" y="312839"/>
                  </a:lnTo>
                  <a:lnTo>
                    <a:pt x="622273" y="266608"/>
                  </a:lnTo>
                  <a:lnTo>
                    <a:pt x="612420" y="222484"/>
                  </a:lnTo>
                  <a:lnTo>
                    <a:pt x="596590" y="180950"/>
                  </a:lnTo>
                  <a:lnTo>
                    <a:pt x="575267" y="142491"/>
                  </a:lnTo>
                  <a:lnTo>
                    <a:pt x="548933" y="107590"/>
                  </a:lnTo>
                  <a:lnTo>
                    <a:pt x="518074" y="76731"/>
                  </a:lnTo>
                  <a:lnTo>
                    <a:pt x="483173" y="50398"/>
                  </a:lnTo>
                  <a:lnTo>
                    <a:pt x="444714" y="29074"/>
                  </a:lnTo>
                  <a:lnTo>
                    <a:pt x="403181" y="13244"/>
                  </a:lnTo>
                  <a:lnTo>
                    <a:pt x="359057" y="3391"/>
                  </a:lnTo>
                  <a:lnTo>
                    <a:pt x="31282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12610" y="2205710"/>
              <a:ext cx="115570" cy="2029460"/>
            </a:xfrm>
            <a:custGeom>
              <a:avLst/>
              <a:gdLst/>
              <a:ahLst/>
              <a:cxnLst/>
              <a:rect l="l" t="t" r="r" b="b"/>
              <a:pathLst>
                <a:path w="115570" h="2029460">
                  <a:moveTo>
                    <a:pt x="114300" y="1650136"/>
                  </a:moveTo>
                  <a:lnTo>
                    <a:pt x="95250" y="1612036"/>
                  </a:lnTo>
                  <a:lnTo>
                    <a:pt x="57162" y="1535836"/>
                  </a:lnTo>
                  <a:lnTo>
                    <a:pt x="0" y="1650136"/>
                  </a:lnTo>
                  <a:lnTo>
                    <a:pt x="38100" y="1650136"/>
                  </a:lnTo>
                  <a:lnTo>
                    <a:pt x="38100" y="2010410"/>
                  </a:lnTo>
                  <a:lnTo>
                    <a:pt x="39585" y="2017839"/>
                  </a:lnTo>
                  <a:lnTo>
                    <a:pt x="43675" y="2023884"/>
                  </a:lnTo>
                  <a:lnTo>
                    <a:pt x="49733" y="2027974"/>
                  </a:lnTo>
                  <a:lnTo>
                    <a:pt x="57150" y="2029460"/>
                  </a:lnTo>
                  <a:lnTo>
                    <a:pt x="64566" y="2027974"/>
                  </a:lnTo>
                  <a:lnTo>
                    <a:pt x="70612" y="2023884"/>
                  </a:lnTo>
                  <a:lnTo>
                    <a:pt x="74701" y="2017839"/>
                  </a:lnTo>
                  <a:lnTo>
                    <a:pt x="76200" y="2010410"/>
                  </a:lnTo>
                  <a:lnTo>
                    <a:pt x="76200" y="1650136"/>
                  </a:lnTo>
                  <a:lnTo>
                    <a:pt x="114300" y="1650136"/>
                  </a:lnTo>
                  <a:close/>
                </a:path>
                <a:path w="115570" h="2029460">
                  <a:moveTo>
                    <a:pt x="115404" y="114630"/>
                  </a:moveTo>
                  <a:lnTo>
                    <a:pt x="105905" y="95364"/>
                  </a:lnTo>
                  <a:lnTo>
                    <a:pt x="105791" y="95135"/>
                  </a:lnTo>
                  <a:lnTo>
                    <a:pt x="58928" y="0"/>
                  </a:lnTo>
                  <a:lnTo>
                    <a:pt x="1104" y="113957"/>
                  </a:lnTo>
                  <a:lnTo>
                    <a:pt x="39204" y="114185"/>
                  </a:lnTo>
                  <a:lnTo>
                    <a:pt x="36334" y="597712"/>
                  </a:lnTo>
                  <a:lnTo>
                    <a:pt x="74434" y="597941"/>
                  </a:lnTo>
                  <a:lnTo>
                    <a:pt x="77292" y="114630"/>
                  </a:lnTo>
                  <a:lnTo>
                    <a:pt x="77304" y="114414"/>
                  </a:lnTo>
                  <a:lnTo>
                    <a:pt x="115404" y="114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39697" y="280353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22" y="0"/>
                  </a:moveTo>
                  <a:lnTo>
                    <a:pt x="91249" y="0"/>
                  </a:lnTo>
                  <a:lnTo>
                    <a:pt x="55731" y="7169"/>
                  </a:lnTo>
                  <a:lnTo>
                    <a:pt x="26727" y="26720"/>
                  </a:lnTo>
                  <a:lnTo>
                    <a:pt x="7171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71" y="882277"/>
                  </a:lnTo>
                  <a:lnTo>
                    <a:pt x="26727" y="911282"/>
                  </a:lnTo>
                  <a:lnTo>
                    <a:pt x="55731" y="930838"/>
                  </a:lnTo>
                  <a:lnTo>
                    <a:pt x="91249" y="938009"/>
                  </a:lnTo>
                  <a:lnTo>
                    <a:pt x="456222" y="938009"/>
                  </a:lnTo>
                  <a:lnTo>
                    <a:pt x="491737" y="930838"/>
                  </a:lnTo>
                  <a:lnTo>
                    <a:pt x="520738" y="911282"/>
                  </a:lnTo>
                  <a:lnTo>
                    <a:pt x="540289" y="882277"/>
                  </a:lnTo>
                  <a:lnTo>
                    <a:pt x="547458" y="846759"/>
                  </a:lnTo>
                  <a:lnTo>
                    <a:pt x="547458" y="91236"/>
                  </a:lnTo>
                  <a:lnTo>
                    <a:pt x="540289" y="55721"/>
                  </a:lnTo>
                  <a:lnTo>
                    <a:pt x="520738" y="26720"/>
                  </a:lnTo>
                  <a:lnTo>
                    <a:pt x="491737" y="7169"/>
                  </a:lnTo>
                  <a:lnTo>
                    <a:pt x="45622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39697" y="280353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00594" y="1599565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09" h="626110">
                  <a:moveTo>
                    <a:pt x="312839" y="0"/>
                  </a:moveTo>
                  <a:lnTo>
                    <a:pt x="266611" y="3391"/>
                  </a:lnTo>
                  <a:lnTo>
                    <a:pt x="222489" y="13244"/>
                  </a:lnTo>
                  <a:lnTo>
                    <a:pt x="180956" y="29074"/>
                  </a:lnTo>
                  <a:lnTo>
                    <a:pt x="142497" y="50398"/>
                  </a:lnTo>
                  <a:lnTo>
                    <a:pt x="107595" y="76731"/>
                  </a:lnTo>
                  <a:lnTo>
                    <a:pt x="76736" y="107590"/>
                  </a:lnTo>
                  <a:lnTo>
                    <a:pt x="50401" y="142491"/>
                  </a:lnTo>
                  <a:lnTo>
                    <a:pt x="29076" y="180950"/>
                  </a:lnTo>
                  <a:lnTo>
                    <a:pt x="13245" y="222484"/>
                  </a:lnTo>
                  <a:lnTo>
                    <a:pt x="3392" y="266608"/>
                  </a:lnTo>
                  <a:lnTo>
                    <a:pt x="0" y="312839"/>
                  </a:lnTo>
                  <a:lnTo>
                    <a:pt x="3392" y="359066"/>
                  </a:lnTo>
                  <a:lnTo>
                    <a:pt x="13245" y="403188"/>
                  </a:lnTo>
                  <a:lnTo>
                    <a:pt x="29076" y="444719"/>
                  </a:lnTo>
                  <a:lnTo>
                    <a:pt x="50401" y="483177"/>
                  </a:lnTo>
                  <a:lnTo>
                    <a:pt x="76736" y="518076"/>
                  </a:lnTo>
                  <a:lnTo>
                    <a:pt x="107595" y="548934"/>
                  </a:lnTo>
                  <a:lnTo>
                    <a:pt x="142497" y="575267"/>
                  </a:lnTo>
                  <a:lnTo>
                    <a:pt x="180956" y="596590"/>
                  </a:lnTo>
                  <a:lnTo>
                    <a:pt x="222489" y="612420"/>
                  </a:lnTo>
                  <a:lnTo>
                    <a:pt x="266611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20"/>
                  </a:lnTo>
                  <a:lnTo>
                    <a:pt x="444719" y="596590"/>
                  </a:lnTo>
                  <a:lnTo>
                    <a:pt x="483177" y="575267"/>
                  </a:lnTo>
                  <a:lnTo>
                    <a:pt x="518076" y="548934"/>
                  </a:lnTo>
                  <a:lnTo>
                    <a:pt x="548934" y="518076"/>
                  </a:lnTo>
                  <a:lnTo>
                    <a:pt x="575267" y="483177"/>
                  </a:lnTo>
                  <a:lnTo>
                    <a:pt x="596590" y="444719"/>
                  </a:lnTo>
                  <a:lnTo>
                    <a:pt x="612420" y="403188"/>
                  </a:lnTo>
                  <a:lnTo>
                    <a:pt x="622273" y="359066"/>
                  </a:lnTo>
                  <a:lnTo>
                    <a:pt x="625665" y="312839"/>
                  </a:lnTo>
                  <a:lnTo>
                    <a:pt x="622273" y="266608"/>
                  </a:lnTo>
                  <a:lnTo>
                    <a:pt x="612420" y="222484"/>
                  </a:lnTo>
                  <a:lnTo>
                    <a:pt x="596590" y="180950"/>
                  </a:lnTo>
                  <a:lnTo>
                    <a:pt x="575267" y="142491"/>
                  </a:lnTo>
                  <a:lnTo>
                    <a:pt x="548934" y="107590"/>
                  </a:lnTo>
                  <a:lnTo>
                    <a:pt x="518076" y="76731"/>
                  </a:lnTo>
                  <a:lnTo>
                    <a:pt x="483177" y="50398"/>
                  </a:lnTo>
                  <a:lnTo>
                    <a:pt x="444719" y="29074"/>
                  </a:lnTo>
                  <a:lnTo>
                    <a:pt x="403188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59153" y="2205710"/>
              <a:ext cx="114300" cy="598170"/>
            </a:xfrm>
            <a:custGeom>
              <a:avLst/>
              <a:gdLst/>
              <a:ahLst/>
              <a:cxnLst/>
              <a:rect l="l" t="t" r="r" b="b"/>
              <a:pathLst>
                <a:path w="114300" h="598169">
                  <a:moveTo>
                    <a:pt x="38101" y="114181"/>
                  </a:moveTo>
                  <a:lnTo>
                    <a:pt x="35229" y="597712"/>
                  </a:lnTo>
                  <a:lnTo>
                    <a:pt x="73329" y="597941"/>
                  </a:lnTo>
                  <a:lnTo>
                    <a:pt x="76199" y="114630"/>
                  </a:lnTo>
                  <a:lnTo>
                    <a:pt x="76201" y="114405"/>
                  </a:lnTo>
                  <a:lnTo>
                    <a:pt x="38101" y="114181"/>
                  </a:lnTo>
                  <a:close/>
                </a:path>
                <a:path w="114300" h="598169">
                  <a:moveTo>
                    <a:pt x="104695" y="95135"/>
                  </a:moveTo>
                  <a:lnTo>
                    <a:pt x="38214" y="95135"/>
                  </a:lnTo>
                  <a:lnTo>
                    <a:pt x="76314" y="95364"/>
                  </a:lnTo>
                  <a:lnTo>
                    <a:pt x="76201" y="114405"/>
                  </a:lnTo>
                  <a:lnTo>
                    <a:pt x="114300" y="114630"/>
                  </a:lnTo>
                  <a:lnTo>
                    <a:pt x="104807" y="95364"/>
                  </a:lnTo>
                  <a:lnTo>
                    <a:pt x="104695" y="95135"/>
                  </a:lnTo>
                  <a:close/>
                </a:path>
                <a:path w="114300" h="598169">
                  <a:moveTo>
                    <a:pt x="38214" y="95135"/>
                  </a:moveTo>
                  <a:lnTo>
                    <a:pt x="38101" y="114181"/>
                  </a:lnTo>
                  <a:lnTo>
                    <a:pt x="76201" y="114405"/>
                  </a:lnTo>
                  <a:lnTo>
                    <a:pt x="76314" y="95364"/>
                  </a:lnTo>
                  <a:lnTo>
                    <a:pt x="38214" y="95135"/>
                  </a:lnTo>
                  <a:close/>
                </a:path>
                <a:path w="114300" h="598169">
                  <a:moveTo>
                    <a:pt x="57823" y="0"/>
                  </a:moveTo>
                  <a:lnTo>
                    <a:pt x="0" y="113957"/>
                  </a:lnTo>
                  <a:lnTo>
                    <a:pt x="38101" y="114181"/>
                  </a:lnTo>
                  <a:lnTo>
                    <a:pt x="38214" y="95135"/>
                  </a:lnTo>
                  <a:lnTo>
                    <a:pt x="104695" y="95135"/>
                  </a:lnTo>
                  <a:lnTo>
                    <a:pt x="578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85149" y="280353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09" y="0"/>
                  </a:moveTo>
                  <a:lnTo>
                    <a:pt x="91236" y="0"/>
                  </a:lnTo>
                  <a:lnTo>
                    <a:pt x="55721" y="7169"/>
                  </a:lnTo>
                  <a:lnTo>
                    <a:pt x="26720" y="26720"/>
                  </a:lnTo>
                  <a:lnTo>
                    <a:pt x="7169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69" y="882277"/>
                  </a:lnTo>
                  <a:lnTo>
                    <a:pt x="26720" y="911282"/>
                  </a:lnTo>
                  <a:lnTo>
                    <a:pt x="55721" y="930838"/>
                  </a:lnTo>
                  <a:lnTo>
                    <a:pt x="91236" y="938009"/>
                  </a:lnTo>
                  <a:lnTo>
                    <a:pt x="456209" y="938009"/>
                  </a:lnTo>
                  <a:lnTo>
                    <a:pt x="491726" y="930838"/>
                  </a:lnTo>
                  <a:lnTo>
                    <a:pt x="520731" y="911282"/>
                  </a:lnTo>
                  <a:lnTo>
                    <a:pt x="540287" y="882277"/>
                  </a:lnTo>
                  <a:lnTo>
                    <a:pt x="547458" y="846759"/>
                  </a:lnTo>
                  <a:lnTo>
                    <a:pt x="547458" y="91236"/>
                  </a:lnTo>
                  <a:lnTo>
                    <a:pt x="540287" y="55721"/>
                  </a:lnTo>
                  <a:lnTo>
                    <a:pt x="520731" y="26720"/>
                  </a:lnTo>
                  <a:lnTo>
                    <a:pt x="491726" y="7169"/>
                  </a:lnTo>
                  <a:lnTo>
                    <a:pt x="45620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5149" y="2803537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44268" y="1590281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09" h="626110">
                  <a:moveTo>
                    <a:pt x="312826" y="0"/>
                  </a:moveTo>
                  <a:lnTo>
                    <a:pt x="266598" y="3391"/>
                  </a:lnTo>
                  <a:lnTo>
                    <a:pt x="222477" y="13244"/>
                  </a:lnTo>
                  <a:lnTo>
                    <a:pt x="180946" y="29074"/>
                  </a:lnTo>
                  <a:lnTo>
                    <a:pt x="142488" y="50397"/>
                  </a:lnTo>
                  <a:lnTo>
                    <a:pt x="107588" y="76730"/>
                  </a:lnTo>
                  <a:lnTo>
                    <a:pt x="76730" y="107588"/>
                  </a:lnTo>
                  <a:lnTo>
                    <a:pt x="50397" y="142488"/>
                  </a:lnTo>
                  <a:lnTo>
                    <a:pt x="29074" y="180946"/>
                  </a:lnTo>
                  <a:lnTo>
                    <a:pt x="13244" y="222477"/>
                  </a:lnTo>
                  <a:lnTo>
                    <a:pt x="3391" y="266598"/>
                  </a:lnTo>
                  <a:lnTo>
                    <a:pt x="0" y="312826"/>
                  </a:lnTo>
                  <a:lnTo>
                    <a:pt x="3391" y="359054"/>
                  </a:lnTo>
                  <a:lnTo>
                    <a:pt x="13244" y="403176"/>
                  </a:lnTo>
                  <a:lnTo>
                    <a:pt x="29074" y="444709"/>
                  </a:lnTo>
                  <a:lnTo>
                    <a:pt x="50397" y="483168"/>
                  </a:lnTo>
                  <a:lnTo>
                    <a:pt x="76730" y="518069"/>
                  </a:lnTo>
                  <a:lnTo>
                    <a:pt x="107588" y="548929"/>
                  </a:lnTo>
                  <a:lnTo>
                    <a:pt x="142488" y="575263"/>
                  </a:lnTo>
                  <a:lnTo>
                    <a:pt x="180946" y="596588"/>
                  </a:lnTo>
                  <a:lnTo>
                    <a:pt x="222477" y="612419"/>
                  </a:lnTo>
                  <a:lnTo>
                    <a:pt x="266598" y="622273"/>
                  </a:lnTo>
                  <a:lnTo>
                    <a:pt x="312826" y="625665"/>
                  </a:lnTo>
                  <a:lnTo>
                    <a:pt x="359057" y="622273"/>
                  </a:lnTo>
                  <a:lnTo>
                    <a:pt x="403181" y="612419"/>
                  </a:lnTo>
                  <a:lnTo>
                    <a:pt x="444714" y="596588"/>
                  </a:lnTo>
                  <a:lnTo>
                    <a:pt x="483173" y="575263"/>
                  </a:lnTo>
                  <a:lnTo>
                    <a:pt x="518074" y="548929"/>
                  </a:lnTo>
                  <a:lnTo>
                    <a:pt x="548933" y="518069"/>
                  </a:lnTo>
                  <a:lnTo>
                    <a:pt x="575267" y="483168"/>
                  </a:lnTo>
                  <a:lnTo>
                    <a:pt x="596590" y="444709"/>
                  </a:lnTo>
                  <a:lnTo>
                    <a:pt x="612420" y="403176"/>
                  </a:lnTo>
                  <a:lnTo>
                    <a:pt x="622273" y="359054"/>
                  </a:lnTo>
                  <a:lnTo>
                    <a:pt x="625665" y="312826"/>
                  </a:lnTo>
                  <a:lnTo>
                    <a:pt x="622273" y="266598"/>
                  </a:lnTo>
                  <a:lnTo>
                    <a:pt x="612420" y="222477"/>
                  </a:lnTo>
                  <a:lnTo>
                    <a:pt x="596590" y="180946"/>
                  </a:lnTo>
                  <a:lnTo>
                    <a:pt x="575267" y="142488"/>
                  </a:lnTo>
                  <a:lnTo>
                    <a:pt x="548933" y="107588"/>
                  </a:lnTo>
                  <a:lnTo>
                    <a:pt x="518074" y="76730"/>
                  </a:lnTo>
                  <a:lnTo>
                    <a:pt x="483173" y="50397"/>
                  </a:lnTo>
                  <a:lnTo>
                    <a:pt x="444714" y="29074"/>
                  </a:lnTo>
                  <a:lnTo>
                    <a:pt x="403181" y="13244"/>
                  </a:lnTo>
                  <a:lnTo>
                    <a:pt x="359057" y="3391"/>
                  </a:lnTo>
                  <a:lnTo>
                    <a:pt x="31282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41717" y="2205710"/>
              <a:ext cx="1477645" cy="1124585"/>
            </a:xfrm>
            <a:custGeom>
              <a:avLst/>
              <a:gdLst/>
              <a:ahLst/>
              <a:cxnLst/>
              <a:rect l="l" t="t" r="r" b="b"/>
              <a:pathLst>
                <a:path w="1477645" h="1124585">
                  <a:moveTo>
                    <a:pt x="297980" y="1066825"/>
                  </a:moveTo>
                  <a:lnTo>
                    <a:pt x="259880" y="1047775"/>
                  </a:lnTo>
                  <a:lnTo>
                    <a:pt x="183680" y="1009675"/>
                  </a:lnTo>
                  <a:lnTo>
                    <a:pt x="183680" y="1047775"/>
                  </a:lnTo>
                  <a:lnTo>
                    <a:pt x="0" y="1047775"/>
                  </a:lnTo>
                  <a:lnTo>
                    <a:pt x="0" y="1085875"/>
                  </a:lnTo>
                  <a:lnTo>
                    <a:pt x="183680" y="1085875"/>
                  </a:lnTo>
                  <a:lnTo>
                    <a:pt x="183680" y="1123975"/>
                  </a:lnTo>
                  <a:lnTo>
                    <a:pt x="259880" y="1085875"/>
                  </a:lnTo>
                  <a:lnTo>
                    <a:pt x="297980" y="1066825"/>
                  </a:lnTo>
                  <a:close/>
                </a:path>
                <a:path w="1477645" h="1124585">
                  <a:moveTo>
                    <a:pt x="1143431" y="1066825"/>
                  </a:moveTo>
                  <a:lnTo>
                    <a:pt x="1105331" y="1047775"/>
                  </a:lnTo>
                  <a:lnTo>
                    <a:pt x="1029131" y="1009675"/>
                  </a:lnTo>
                  <a:lnTo>
                    <a:pt x="1029131" y="1047775"/>
                  </a:lnTo>
                  <a:lnTo>
                    <a:pt x="845439" y="1047775"/>
                  </a:lnTo>
                  <a:lnTo>
                    <a:pt x="845439" y="1085875"/>
                  </a:lnTo>
                  <a:lnTo>
                    <a:pt x="1029131" y="1085875"/>
                  </a:lnTo>
                  <a:lnTo>
                    <a:pt x="1029131" y="1123975"/>
                  </a:lnTo>
                  <a:lnTo>
                    <a:pt x="1105331" y="1085875"/>
                  </a:lnTo>
                  <a:lnTo>
                    <a:pt x="1143431" y="1066825"/>
                  </a:lnTo>
                  <a:close/>
                </a:path>
                <a:path w="1477645" h="1124585">
                  <a:moveTo>
                    <a:pt x="1477175" y="114630"/>
                  </a:moveTo>
                  <a:lnTo>
                    <a:pt x="1467675" y="95364"/>
                  </a:lnTo>
                  <a:lnTo>
                    <a:pt x="1467561" y="95135"/>
                  </a:lnTo>
                  <a:lnTo>
                    <a:pt x="1420710" y="0"/>
                  </a:lnTo>
                  <a:lnTo>
                    <a:pt x="1362875" y="113957"/>
                  </a:lnTo>
                  <a:lnTo>
                    <a:pt x="1400975" y="114185"/>
                  </a:lnTo>
                  <a:lnTo>
                    <a:pt x="1398104" y="597712"/>
                  </a:lnTo>
                  <a:lnTo>
                    <a:pt x="1436204" y="597941"/>
                  </a:lnTo>
                  <a:lnTo>
                    <a:pt x="1439062" y="114630"/>
                  </a:lnTo>
                  <a:lnTo>
                    <a:pt x="1439075" y="114414"/>
                  </a:lnTo>
                  <a:lnTo>
                    <a:pt x="1477175" y="114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00594" y="4210558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09" h="626110">
                  <a:moveTo>
                    <a:pt x="312839" y="0"/>
                  </a:moveTo>
                  <a:lnTo>
                    <a:pt x="266611" y="3391"/>
                  </a:lnTo>
                  <a:lnTo>
                    <a:pt x="222489" y="13244"/>
                  </a:lnTo>
                  <a:lnTo>
                    <a:pt x="180956" y="29074"/>
                  </a:lnTo>
                  <a:lnTo>
                    <a:pt x="142497" y="50397"/>
                  </a:lnTo>
                  <a:lnTo>
                    <a:pt x="107595" y="76730"/>
                  </a:lnTo>
                  <a:lnTo>
                    <a:pt x="76736" y="107588"/>
                  </a:lnTo>
                  <a:lnTo>
                    <a:pt x="50401" y="142488"/>
                  </a:lnTo>
                  <a:lnTo>
                    <a:pt x="29076" y="180946"/>
                  </a:lnTo>
                  <a:lnTo>
                    <a:pt x="13245" y="222477"/>
                  </a:lnTo>
                  <a:lnTo>
                    <a:pt x="3392" y="266598"/>
                  </a:lnTo>
                  <a:lnTo>
                    <a:pt x="0" y="312826"/>
                  </a:lnTo>
                  <a:lnTo>
                    <a:pt x="3392" y="359054"/>
                  </a:lnTo>
                  <a:lnTo>
                    <a:pt x="13245" y="403176"/>
                  </a:lnTo>
                  <a:lnTo>
                    <a:pt x="29076" y="444709"/>
                  </a:lnTo>
                  <a:lnTo>
                    <a:pt x="50401" y="483168"/>
                  </a:lnTo>
                  <a:lnTo>
                    <a:pt x="76736" y="518069"/>
                  </a:lnTo>
                  <a:lnTo>
                    <a:pt x="107595" y="548929"/>
                  </a:lnTo>
                  <a:lnTo>
                    <a:pt x="142497" y="575263"/>
                  </a:lnTo>
                  <a:lnTo>
                    <a:pt x="180956" y="596588"/>
                  </a:lnTo>
                  <a:lnTo>
                    <a:pt x="222489" y="612419"/>
                  </a:lnTo>
                  <a:lnTo>
                    <a:pt x="266611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19"/>
                  </a:lnTo>
                  <a:lnTo>
                    <a:pt x="444719" y="596588"/>
                  </a:lnTo>
                  <a:lnTo>
                    <a:pt x="483177" y="575263"/>
                  </a:lnTo>
                  <a:lnTo>
                    <a:pt x="518076" y="548929"/>
                  </a:lnTo>
                  <a:lnTo>
                    <a:pt x="548934" y="518069"/>
                  </a:lnTo>
                  <a:lnTo>
                    <a:pt x="575267" y="483168"/>
                  </a:lnTo>
                  <a:lnTo>
                    <a:pt x="596590" y="444709"/>
                  </a:lnTo>
                  <a:lnTo>
                    <a:pt x="612420" y="403176"/>
                  </a:lnTo>
                  <a:lnTo>
                    <a:pt x="622273" y="359054"/>
                  </a:lnTo>
                  <a:lnTo>
                    <a:pt x="625665" y="312826"/>
                  </a:lnTo>
                  <a:lnTo>
                    <a:pt x="622273" y="266598"/>
                  </a:lnTo>
                  <a:lnTo>
                    <a:pt x="612420" y="222477"/>
                  </a:lnTo>
                  <a:lnTo>
                    <a:pt x="596590" y="180946"/>
                  </a:lnTo>
                  <a:lnTo>
                    <a:pt x="575267" y="142488"/>
                  </a:lnTo>
                  <a:lnTo>
                    <a:pt x="548934" y="107588"/>
                  </a:lnTo>
                  <a:lnTo>
                    <a:pt x="518076" y="76730"/>
                  </a:lnTo>
                  <a:lnTo>
                    <a:pt x="483177" y="50397"/>
                  </a:lnTo>
                  <a:lnTo>
                    <a:pt x="444719" y="29074"/>
                  </a:lnTo>
                  <a:lnTo>
                    <a:pt x="403188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56283" y="3741547"/>
              <a:ext cx="114300" cy="470534"/>
            </a:xfrm>
            <a:custGeom>
              <a:avLst/>
              <a:gdLst/>
              <a:ahLst/>
              <a:cxnLst/>
              <a:rect l="l" t="t" r="r" b="b"/>
              <a:pathLst>
                <a:path w="114300" h="470535">
                  <a:moveTo>
                    <a:pt x="57150" y="76200"/>
                  </a:moveTo>
                  <a:lnTo>
                    <a:pt x="49731" y="77696"/>
                  </a:lnTo>
                  <a:lnTo>
                    <a:pt x="43676" y="81776"/>
                  </a:lnTo>
                  <a:lnTo>
                    <a:pt x="39596" y="87831"/>
                  </a:lnTo>
                  <a:lnTo>
                    <a:pt x="38100" y="95250"/>
                  </a:lnTo>
                  <a:lnTo>
                    <a:pt x="38100" y="450862"/>
                  </a:lnTo>
                  <a:lnTo>
                    <a:pt x="39596" y="458275"/>
                  </a:lnTo>
                  <a:lnTo>
                    <a:pt x="43676" y="464331"/>
                  </a:lnTo>
                  <a:lnTo>
                    <a:pt x="49731" y="468414"/>
                  </a:lnTo>
                  <a:lnTo>
                    <a:pt x="57150" y="469912"/>
                  </a:lnTo>
                  <a:lnTo>
                    <a:pt x="64562" y="468414"/>
                  </a:lnTo>
                  <a:lnTo>
                    <a:pt x="70618" y="464331"/>
                  </a:lnTo>
                  <a:lnTo>
                    <a:pt x="74702" y="458275"/>
                  </a:lnTo>
                  <a:lnTo>
                    <a:pt x="76200" y="450862"/>
                  </a:lnTo>
                  <a:lnTo>
                    <a:pt x="76200" y="95250"/>
                  </a:lnTo>
                  <a:lnTo>
                    <a:pt x="74702" y="87831"/>
                  </a:lnTo>
                  <a:lnTo>
                    <a:pt x="70618" y="81776"/>
                  </a:lnTo>
                  <a:lnTo>
                    <a:pt x="64562" y="77696"/>
                  </a:lnTo>
                  <a:lnTo>
                    <a:pt x="57150" y="76200"/>
                  </a:lnTo>
                  <a:close/>
                </a:path>
                <a:path w="114300" h="47053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6" y="87831"/>
                  </a:lnTo>
                  <a:lnTo>
                    <a:pt x="43676" y="81776"/>
                  </a:lnTo>
                  <a:lnTo>
                    <a:pt x="49731" y="77696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70535">
                  <a:moveTo>
                    <a:pt x="95250" y="76200"/>
                  </a:moveTo>
                  <a:lnTo>
                    <a:pt x="57150" y="76200"/>
                  </a:lnTo>
                  <a:lnTo>
                    <a:pt x="64562" y="77696"/>
                  </a:lnTo>
                  <a:lnTo>
                    <a:pt x="70618" y="81776"/>
                  </a:lnTo>
                  <a:lnTo>
                    <a:pt x="74702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53361" y="4210545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09" h="626110">
                  <a:moveTo>
                    <a:pt x="312839" y="0"/>
                  </a:moveTo>
                  <a:lnTo>
                    <a:pt x="266611" y="3392"/>
                  </a:lnTo>
                  <a:lnTo>
                    <a:pt x="222489" y="13245"/>
                  </a:lnTo>
                  <a:lnTo>
                    <a:pt x="180956" y="29076"/>
                  </a:lnTo>
                  <a:lnTo>
                    <a:pt x="142497" y="50401"/>
                  </a:lnTo>
                  <a:lnTo>
                    <a:pt x="107595" y="76736"/>
                  </a:lnTo>
                  <a:lnTo>
                    <a:pt x="76736" y="107595"/>
                  </a:lnTo>
                  <a:lnTo>
                    <a:pt x="50401" y="142497"/>
                  </a:lnTo>
                  <a:lnTo>
                    <a:pt x="29076" y="180956"/>
                  </a:lnTo>
                  <a:lnTo>
                    <a:pt x="13245" y="222489"/>
                  </a:lnTo>
                  <a:lnTo>
                    <a:pt x="3392" y="266611"/>
                  </a:lnTo>
                  <a:lnTo>
                    <a:pt x="0" y="312839"/>
                  </a:lnTo>
                  <a:lnTo>
                    <a:pt x="3392" y="359066"/>
                  </a:lnTo>
                  <a:lnTo>
                    <a:pt x="13245" y="403189"/>
                  </a:lnTo>
                  <a:lnTo>
                    <a:pt x="29076" y="444721"/>
                  </a:lnTo>
                  <a:lnTo>
                    <a:pt x="50401" y="483180"/>
                  </a:lnTo>
                  <a:lnTo>
                    <a:pt x="76736" y="518082"/>
                  </a:lnTo>
                  <a:lnTo>
                    <a:pt x="107595" y="548942"/>
                  </a:lnTo>
                  <a:lnTo>
                    <a:pt x="142497" y="575276"/>
                  </a:lnTo>
                  <a:lnTo>
                    <a:pt x="180956" y="596601"/>
                  </a:lnTo>
                  <a:lnTo>
                    <a:pt x="222489" y="612432"/>
                  </a:lnTo>
                  <a:lnTo>
                    <a:pt x="266611" y="622286"/>
                  </a:lnTo>
                  <a:lnTo>
                    <a:pt x="312839" y="625678"/>
                  </a:lnTo>
                  <a:lnTo>
                    <a:pt x="359066" y="622286"/>
                  </a:lnTo>
                  <a:lnTo>
                    <a:pt x="403189" y="612432"/>
                  </a:lnTo>
                  <a:lnTo>
                    <a:pt x="444721" y="596601"/>
                  </a:lnTo>
                  <a:lnTo>
                    <a:pt x="483180" y="575276"/>
                  </a:lnTo>
                  <a:lnTo>
                    <a:pt x="518082" y="548942"/>
                  </a:lnTo>
                  <a:lnTo>
                    <a:pt x="548942" y="518082"/>
                  </a:lnTo>
                  <a:lnTo>
                    <a:pt x="575276" y="483180"/>
                  </a:lnTo>
                  <a:lnTo>
                    <a:pt x="596601" y="444721"/>
                  </a:lnTo>
                  <a:lnTo>
                    <a:pt x="612432" y="403189"/>
                  </a:lnTo>
                  <a:lnTo>
                    <a:pt x="622286" y="359066"/>
                  </a:lnTo>
                  <a:lnTo>
                    <a:pt x="625678" y="312839"/>
                  </a:lnTo>
                  <a:lnTo>
                    <a:pt x="622286" y="266611"/>
                  </a:lnTo>
                  <a:lnTo>
                    <a:pt x="612432" y="222489"/>
                  </a:lnTo>
                  <a:lnTo>
                    <a:pt x="596601" y="180956"/>
                  </a:lnTo>
                  <a:lnTo>
                    <a:pt x="575276" y="142497"/>
                  </a:lnTo>
                  <a:lnTo>
                    <a:pt x="548942" y="107595"/>
                  </a:lnTo>
                  <a:lnTo>
                    <a:pt x="518082" y="76736"/>
                  </a:lnTo>
                  <a:lnTo>
                    <a:pt x="483180" y="50401"/>
                  </a:lnTo>
                  <a:lnTo>
                    <a:pt x="444721" y="29076"/>
                  </a:lnTo>
                  <a:lnTo>
                    <a:pt x="403189" y="13245"/>
                  </a:lnTo>
                  <a:lnTo>
                    <a:pt x="359066" y="3392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01722" y="3741547"/>
              <a:ext cx="114300" cy="470534"/>
            </a:xfrm>
            <a:custGeom>
              <a:avLst/>
              <a:gdLst/>
              <a:ahLst/>
              <a:cxnLst/>
              <a:rect l="l" t="t" r="r" b="b"/>
              <a:pathLst>
                <a:path w="114300" h="47053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50862"/>
                  </a:lnTo>
                  <a:lnTo>
                    <a:pt x="39597" y="458275"/>
                  </a:lnTo>
                  <a:lnTo>
                    <a:pt x="43681" y="464331"/>
                  </a:lnTo>
                  <a:lnTo>
                    <a:pt x="49737" y="468414"/>
                  </a:lnTo>
                  <a:lnTo>
                    <a:pt x="57150" y="469912"/>
                  </a:lnTo>
                  <a:lnTo>
                    <a:pt x="64568" y="468414"/>
                  </a:lnTo>
                  <a:lnTo>
                    <a:pt x="70623" y="464331"/>
                  </a:lnTo>
                  <a:lnTo>
                    <a:pt x="74703" y="458275"/>
                  </a:lnTo>
                  <a:lnTo>
                    <a:pt x="76200" y="450862"/>
                  </a:lnTo>
                  <a:lnTo>
                    <a:pt x="76200" y="95250"/>
                  </a:lnTo>
                  <a:lnTo>
                    <a:pt x="74703" y="87831"/>
                  </a:lnTo>
                  <a:lnTo>
                    <a:pt x="70623" y="81776"/>
                  </a:lnTo>
                  <a:lnTo>
                    <a:pt x="64568" y="77696"/>
                  </a:lnTo>
                  <a:lnTo>
                    <a:pt x="57150" y="76200"/>
                  </a:lnTo>
                  <a:close/>
                </a:path>
                <a:path w="114300" h="47053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70535">
                  <a:moveTo>
                    <a:pt x="95250" y="76200"/>
                  </a:moveTo>
                  <a:lnTo>
                    <a:pt x="57150" y="76200"/>
                  </a:lnTo>
                  <a:lnTo>
                    <a:pt x="64568" y="77696"/>
                  </a:lnTo>
                  <a:lnTo>
                    <a:pt x="70623" y="81776"/>
                  </a:lnTo>
                  <a:lnTo>
                    <a:pt x="74703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3331248" y="1590281"/>
            <a:ext cx="2317115" cy="3238500"/>
            <a:chOff x="3331248" y="1590281"/>
            <a:chExt cx="2317115" cy="3238500"/>
          </a:xfrm>
        </p:grpSpPr>
        <p:sp>
          <p:nvSpPr>
            <p:cNvPr id="30" name="object 30"/>
            <p:cNvSpPr/>
            <p:nvPr/>
          </p:nvSpPr>
          <p:spPr>
            <a:xfrm>
              <a:off x="3368573" y="2813773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22" y="0"/>
                  </a:moveTo>
                  <a:lnTo>
                    <a:pt x="91249" y="0"/>
                  </a:lnTo>
                  <a:lnTo>
                    <a:pt x="55731" y="7169"/>
                  </a:lnTo>
                  <a:lnTo>
                    <a:pt x="26727" y="26720"/>
                  </a:lnTo>
                  <a:lnTo>
                    <a:pt x="7171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71" y="882277"/>
                  </a:lnTo>
                  <a:lnTo>
                    <a:pt x="26727" y="911282"/>
                  </a:lnTo>
                  <a:lnTo>
                    <a:pt x="55731" y="930838"/>
                  </a:lnTo>
                  <a:lnTo>
                    <a:pt x="91249" y="938009"/>
                  </a:lnTo>
                  <a:lnTo>
                    <a:pt x="456222" y="938009"/>
                  </a:lnTo>
                  <a:lnTo>
                    <a:pt x="491732" y="930838"/>
                  </a:lnTo>
                  <a:lnTo>
                    <a:pt x="520733" y="911282"/>
                  </a:lnTo>
                  <a:lnTo>
                    <a:pt x="540287" y="882277"/>
                  </a:lnTo>
                  <a:lnTo>
                    <a:pt x="547458" y="846759"/>
                  </a:lnTo>
                  <a:lnTo>
                    <a:pt x="547458" y="91236"/>
                  </a:lnTo>
                  <a:lnTo>
                    <a:pt x="540287" y="55721"/>
                  </a:lnTo>
                  <a:lnTo>
                    <a:pt x="520733" y="26720"/>
                  </a:lnTo>
                  <a:lnTo>
                    <a:pt x="491732" y="7169"/>
                  </a:lnTo>
                  <a:lnTo>
                    <a:pt x="45622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68573" y="2813773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31248" y="4202645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08" y="3391"/>
                  </a:lnTo>
                  <a:lnTo>
                    <a:pt x="222484" y="13244"/>
                  </a:lnTo>
                  <a:lnTo>
                    <a:pt x="180950" y="29074"/>
                  </a:lnTo>
                  <a:lnTo>
                    <a:pt x="142491" y="50397"/>
                  </a:lnTo>
                  <a:lnTo>
                    <a:pt x="107590" y="76730"/>
                  </a:lnTo>
                  <a:lnTo>
                    <a:pt x="76731" y="107588"/>
                  </a:lnTo>
                  <a:lnTo>
                    <a:pt x="50398" y="142488"/>
                  </a:lnTo>
                  <a:lnTo>
                    <a:pt x="29074" y="180946"/>
                  </a:lnTo>
                  <a:lnTo>
                    <a:pt x="13244" y="222477"/>
                  </a:lnTo>
                  <a:lnTo>
                    <a:pt x="3391" y="266598"/>
                  </a:lnTo>
                  <a:lnTo>
                    <a:pt x="0" y="312826"/>
                  </a:lnTo>
                  <a:lnTo>
                    <a:pt x="3391" y="359057"/>
                  </a:lnTo>
                  <a:lnTo>
                    <a:pt x="13244" y="403181"/>
                  </a:lnTo>
                  <a:lnTo>
                    <a:pt x="29074" y="444714"/>
                  </a:lnTo>
                  <a:lnTo>
                    <a:pt x="50398" y="483173"/>
                  </a:lnTo>
                  <a:lnTo>
                    <a:pt x="76731" y="518074"/>
                  </a:lnTo>
                  <a:lnTo>
                    <a:pt x="107590" y="548933"/>
                  </a:lnTo>
                  <a:lnTo>
                    <a:pt x="142491" y="575267"/>
                  </a:lnTo>
                  <a:lnTo>
                    <a:pt x="180950" y="596590"/>
                  </a:lnTo>
                  <a:lnTo>
                    <a:pt x="222484" y="612420"/>
                  </a:lnTo>
                  <a:lnTo>
                    <a:pt x="266608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20"/>
                  </a:lnTo>
                  <a:lnTo>
                    <a:pt x="444719" y="596590"/>
                  </a:lnTo>
                  <a:lnTo>
                    <a:pt x="483177" y="575267"/>
                  </a:lnTo>
                  <a:lnTo>
                    <a:pt x="518076" y="548933"/>
                  </a:lnTo>
                  <a:lnTo>
                    <a:pt x="548934" y="518074"/>
                  </a:lnTo>
                  <a:lnTo>
                    <a:pt x="575267" y="483173"/>
                  </a:lnTo>
                  <a:lnTo>
                    <a:pt x="596590" y="444714"/>
                  </a:lnTo>
                  <a:lnTo>
                    <a:pt x="612420" y="403181"/>
                  </a:lnTo>
                  <a:lnTo>
                    <a:pt x="622273" y="359057"/>
                  </a:lnTo>
                  <a:lnTo>
                    <a:pt x="625665" y="312826"/>
                  </a:lnTo>
                  <a:lnTo>
                    <a:pt x="622273" y="266598"/>
                  </a:lnTo>
                  <a:lnTo>
                    <a:pt x="612420" y="222477"/>
                  </a:lnTo>
                  <a:lnTo>
                    <a:pt x="596590" y="180946"/>
                  </a:lnTo>
                  <a:lnTo>
                    <a:pt x="575267" y="142488"/>
                  </a:lnTo>
                  <a:lnTo>
                    <a:pt x="548934" y="107588"/>
                  </a:lnTo>
                  <a:lnTo>
                    <a:pt x="518076" y="76730"/>
                  </a:lnTo>
                  <a:lnTo>
                    <a:pt x="483177" y="50397"/>
                  </a:lnTo>
                  <a:lnTo>
                    <a:pt x="444719" y="29074"/>
                  </a:lnTo>
                  <a:lnTo>
                    <a:pt x="403188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86937" y="3751783"/>
              <a:ext cx="114300" cy="470534"/>
            </a:xfrm>
            <a:custGeom>
              <a:avLst/>
              <a:gdLst/>
              <a:ahLst/>
              <a:cxnLst/>
              <a:rect l="l" t="t" r="r" b="b"/>
              <a:pathLst>
                <a:path w="114300" h="470535">
                  <a:moveTo>
                    <a:pt x="57150" y="76200"/>
                  </a:moveTo>
                  <a:lnTo>
                    <a:pt x="49731" y="77697"/>
                  </a:lnTo>
                  <a:lnTo>
                    <a:pt x="43676" y="81781"/>
                  </a:lnTo>
                  <a:lnTo>
                    <a:pt x="39596" y="87837"/>
                  </a:lnTo>
                  <a:lnTo>
                    <a:pt x="38100" y="95250"/>
                  </a:lnTo>
                  <a:lnTo>
                    <a:pt x="38100" y="450862"/>
                  </a:lnTo>
                  <a:lnTo>
                    <a:pt x="39596" y="458275"/>
                  </a:lnTo>
                  <a:lnTo>
                    <a:pt x="43676" y="464331"/>
                  </a:lnTo>
                  <a:lnTo>
                    <a:pt x="49731" y="468414"/>
                  </a:lnTo>
                  <a:lnTo>
                    <a:pt x="57150" y="469912"/>
                  </a:lnTo>
                  <a:lnTo>
                    <a:pt x="64562" y="468414"/>
                  </a:lnTo>
                  <a:lnTo>
                    <a:pt x="70618" y="464331"/>
                  </a:lnTo>
                  <a:lnTo>
                    <a:pt x="74702" y="458275"/>
                  </a:lnTo>
                  <a:lnTo>
                    <a:pt x="76200" y="450862"/>
                  </a:lnTo>
                  <a:lnTo>
                    <a:pt x="76200" y="95250"/>
                  </a:lnTo>
                  <a:lnTo>
                    <a:pt x="74702" y="87837"/>
                  </a:lnTo>
                  <a:lnTo>
                    <a:pt x="70618" y="81781"/>
                  </a:lnTo>
                  <a:lnTo>
                    <a:pt x="64562" y="77697"/>
                  </a:lnTo>
                  <a:lnTo>
                    <a:pt x="57150" y="76200"/>
                  </a:lnTo>
                  <a:close/>
                </a:path>
                <a:path w="114300" h="47053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6" y="87837"/>
                  </a:lnTo>
                  <a:lnTo>
                    <a:pt x="43676" y="81781"/>
                  </a:lnTo>
                  <a:lnTo>
                    <a:pt x="49731" y="77697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70535">
                  <a:moveTo>
                    <a:pt x="95250" y="76200"/>
                  </a:moveTo>
                  <a:lnTo>
                    <a:pt x="57150" y="76200"/>
                  </a:lnTo>
                  <a:lnTo>
                    <a:pt x="64562" y="77697"/>
                  </a:lnTo>
                  <a:lnTo>
                    <a:pt x="70618" y="81781"/>
                  </a:lnTo>
                  <a:lnTo>
                    <a:pt x="74702" y="87837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14025" y="2813773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09" y="0"/>
                  </a:moveTo>
                  <a:lnTo>
                    <a:pt x="91236" y="0"/>
                  </a:lnTo>
                  <a:lnTo>
                    <a:pt x="55721" y="7169"/>
                  </a:lnTo>
                  <a:lnTo>
                    <a:pt x="26720" y="26720"/>
                  </a:lnTo>
                  <a:lnTo>
                    <a:pt x="7169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69" y="882277"/>
                  </a:lnTo>
                  <a:lnTo>
                    <a:pt x="26720" y="911282"/>
                  </a:lnTo>
                  <a:lnTo>
                    <a:pt x="55721" y="930838"/>
                  </a:lnTo>
                  <a:lnTo>
                    <a:pt x="91236" y="938009"/>
                  </a:lnTo>
                  <a:lnTo>
                    <a:pt x="456209" y="938009"/>
                  </a:lnTo>
                  <a:lnTo>
                    <a:pt x="491724" y="930838"/>
                  </a:lnTo>
                  <a:lnTo>
                    <a:pt x="520725" y="911282"/>
                  </a:lnTo>
                  <a:lnTo>
                    <a:pt x="540277" y="882277"/>
                  </a:lnTo>
                  <a:lnTo>
                    <a:pt x="547446" y="846759"/>
                  </a:lnTo>
                  <a:lnTo>
                    <a:pt x="547446" y="91236"/>
                  </a:lnTo>
                  <a:lnTo>
                    <a:pt x="540277" y="55721"/>
                  </a:lnTo>
                  <a:lnTo>
                    <a:pt x="520725" y="26720"/>
                  </a:lnTo>
                  <a:lnTo>
                    <a:pt x="491724" y="7169"/>
                  </a:lnTo>
                  <a:lnTo>
                    <a:pt x="45620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14025" y="2813773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59464" y="2813773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09" y="0"/>
                  </a:moveTo>
                  <a:lnTo>
                    <a:pt x="91236" y="0"/>
                  </a:lnTo>
                  <a:lnTo>
                    <a:pt x="55726" y="7169"/>
                  </a:lnTo>
                  <a:lnTo>
                    <a:pt x="26725" y="26720"/>
                  </a:lnTo>
                  <a:lnTo>
                    <a:pt x="7170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70" y="882277"/>
                  </a:lnTo>
                  <a:lnTo>
                    <a:pt x="26725" y="911282"/>
                  </a:lnTo>
                  <a:lnTo>
                    <a:pt x="55726" y="930838"/>
                  </a:lnTo>
                  <a:lnTo>
                    <a:pt x="91236" y="938009"/>
                  </a:lnTo>
                  <a:lnTo>
                    <a:pt x="456209" y="938009"/>
                  </a:lnTo>
                  <a:lnTo>
                    <a:pt x="491726" y="930838"/>
                  </a:lnTo>
                  <a:lnTo>
                    <a:pt x="520731" y="911282"/>
                  </a:lnTo>
                  <a:lnTo>
                    <a:pt x="540287" y="882277"/>
                  </a:lnTo>
                  <a:lnTo>
                    <a:pt x="547458" y="846759"/>
                  </a:lnTo>
                  <a:lnTo>
                    <a:pt x="547458" y="91236"/>
                  </a:lnTo>
                  <a:lnTo>
                    <a:pt x="540287" y="55721"/>
                  </a:lnTo>
                  <a:lnTo>
                    <a:pt x="520731" y="26720"/>
                  </a:lnTo>
                  <a:lnTo>
                    <a:pt x="491726" y="7169"/>
                  </a:lnTo>
                  <a:lnTo>
                    <a:pt x="45620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59464" y="2813773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22126" y="1590281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11" y="3391"/>
                  </a:lnTo>
                  <a:lnTo>
                    <a:pt x="222489" y="13244"/>
                  </a:lnTo>
                  <a:lnTo>
                    <a:pt x="180956" y="29074"/>
                  </a:lnTo>
                  <a:lnTo>
                    <a:pt x="142497" y="50397"/>
                  </a:lnTo>
                  <a:lnTo>
                    <a:pt x="107595" y="76730"/>
                  </a:lnTo>
                  <a:lnTo>
                    <a:pt x="76736" y="107588"/>
                  </a:lnTo>
                  <a:lnTo>
                    <a:pt x="50401" y="142488"/>
                  </a:lnTo>
                  <a:lnTo>
                    <a:pt x="29076" y="180946"/>
                  </a:lnTo>
                  <a:lnTo>
                    <a:pt x="13245" y="222477"/>
                  </a:lnTo>
                  <a:lnTo>
                    <a:pt x="3392" y="266598"/>
                  </a:lnTo>
                  <a:lnTo>
                    <a:pt x="0" y="312826"/>
                  </a:lnTo>
                  <a:lnTo>
                    <a:pt x="3392" y="359054"/>
                  </a:lnTo>
                  <a:lnTo>
                    <a:pt x="13245" y="403176"/>
                  </a:lnTo>
                  <a:lnTo>
                    <a:pt x="29076" y="444709"/>
                  </a:lnTo>
                  <a:lnTo>
                    <a:pt x="50401" y="483168"/>
                  </a:lnTo>
                  <a:lnTo>
                    <a:pt x="76736" y="518069"/>
                  </a:lnTo>
                  <a:lnTo>
                    <a:pt x="107595" y="548929"/>
                  </a:lnTo>
                  <a:lnTo>
                    <a:pt x="142497" y="575263"/>
                  </a:lnTo>
                  <a:lnTo>
                    <a:pt x="180956" y="596588"/>
                  </a:lnTo>
                  <a:lnTo>
                    <a:pt x="222489" y="612419"/>
                  </a:lnTo>
                  <a:lnTo>
                    <a:pt x="266611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9" y="612419"/>
                  </a:lnTo>
                  <a:lnTo>
                    <a:pt x="444721" y="596588"/>
                  </a:lnTo>
                  <a:lnTo>
                    <a:pt x="483180" y="575263"/>
                  </a:lnTo>
                  <a:lnTo>
                    <a:pt x="518082" y="548929"/>
                  </a:lnTo>
                  <a:lnTo>
                    <a:pt x="548942" y="518069"/>
                  </a:lnTo>
                  <a:lnTo>
                    <a:pt x="575276" y="483168"/>
                  </a:lnTo>
                  <a:lnTo>
                    <a:pt x="596601" y="444709"/>
                  </a:lnTo>
                  <a:lnTo>
                    <a:pt x="612432" y="403176"/>
                  </a:lnTo>
                  <a:lnTo>
                    <a:pt x="622286" y="359054"/>
                  </a:lnTo>
                  <a:lnTo>
                    <a:pt x="625678" y="312826"/>
                  </a:lnTo>
                  <a:lnTo>
                    <a:pt x="622286" y="266598"/>
                  </a:lnTo>
                  <a:lnTo>
                    <a:pt x="612432" y="222477"/>
                  </a:lnTo>
                  <a:lnTo>
                    <a:pt x="596601" y="180946"/>
                  </a:lnTo>
                  <a:lnTo>
                    <a:pt x="575276" y="142488"/>
                  </a:lnTo>
                  <a:lnTo>
                    <a:pt x="548942" y="107588"/>
                  </a:lnTo>
                  <a:lnTo>
                    <a:pt x="518082" y="76730"/>
                  </a:lnTo>
                  <a:lnTo>
                    <a:pt x="483180" y="50397"/>
                  </a:lnTo>
                  <a:lnTo>
                    <a:pt x="444721" y="29074"/>
                  </a:lnTo>
                  <a:lnTo>
                    <a:pt x="403189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16032" y="2215946"/>
              <a:ext cx="1477645" cy="1124585"/>
            </a:xfrm>
            <a:custGeom>
              <a:avLst/>
              <a:gdLst/>
              <a:ahLst/>
              <a:cxnLst/>
              <a:rect l="l" t="t" r="r" b="b"/>
              <a:pathLst>
                <a:path w="1477645" h="1124585">
                  <a:moveTo>
                    <a:pt x="297992" y="1066825"/>
                  </a:moveTo>
                  <a:lnTo>
                    <a:pt x="259892" y="1047775"/>
                  </a:lnTo>
                  <a:lnTo>
                    <a:pt x="183692" y="1009675"/>
                  </a:lnTo>
                  <a:lnTo>
                    <a:pt x="183692" y="1047775"/>
                  </a:lnTo>
                  <a:lnTo>
                    <a:pt x="0" y="1047775"/>
                  </a:lnTo>
                  <a:lnTo>
                    <a:pt x="0" y="1085875"/>
                  </a:lnTo>
                  <a:lnTo>
                    <a:pt x="183692" y="1085875"/>
                  </a:lnTo>
                  <a:lnTo>
                    <a:pt x="183692" y="1123975"/>
                  </a:lnTo>
                  <a:lnTo>
                    <a:pt x="259892" y="1085875"/>
                  </a:lnTo>
                  <a:lnTo>
                    <a:pt x="297992" y="1066825"/>
                  </a:lnTo>
                  <a:close/>
                </a:path>
                <a:path w="1477645" h="1124585">
                  <a:moveTo>
                    <a:pt x="1143431" y="1066825"/>
                  </a:moveTo>
                  <a:lnTo>
                    <a:pt x="1105331" y="1047775"/>
                  </a:lnTo>
                  <a:lnTo>
                    <a:pt x="1029131" y="1009675"/>
                  </a:lnTo>
                  <a:lnTo>
                    <a:pt x="1029131" y="1047775"/>
                  </a:lnTo>
                  <a:lnTo>
                    <a:pt x="845439" y="1047775"/>
                  </a:lnTo>
                  <a:lnTo>
                    <a:pt x="845439" y="1085875"/>
                  </a:lnTo>
                  <a:lnTo>
                    <a:pt x="1029131" y="1085875"/>
                  </a:lnTo>
                  <a:lnTo>
                    <a:pt x="1029131" y="1123975"/>
                  </a:lnTo>
                  <a:lnTo>
                    <a:pt x="1105331" y="1085875"/>
                  </a:lnTo>
                  <a:lnTo>
                    <a:pt x="1143431" y="1066825"/>
                  </a:lnTo>
                  <a:close/>
                </a:path>
                <a:path w="1477645" h="1124585">
                  <a:moveTo>
                    <a:pt x="1477175" y="114630"/>
                  </a:moveTo>
                  <a:lnTo>
                    <a:pt x="1467675" y="95364"/>
                  </a:lnTo>
                  <a:lnTo>
                    <a:pt x="1467561" y="95135"/>
                  </a:lnTo>
                  <a:lnTo>
                    <a:pt x="1420710" y="0"/>
                  </a:lnTo>
                  <a:lnTo>
                    <a:pt x="1362875" y="113957"/>
                  </a:lnTo>
                  <a:lnTo>
                    <a:pt x="1400975" y="114185"/>
                  </a:lnTo>
                  <a:lnTo>
                    <a:pt x="1398104" y="597712"/>
                  </a:lnTo>
                  <a:lnTo>
                    <a:pt x="1436204" y="597941"/>
                  </a:lnTo>
                  <a:lnTo>
                    <a:pt x="1439062" y="114630"/>
                  </a:lnTo>
                  <a:lnTo>
                    <a:pt x="1439075" y="114414"/>
                  </a:lnTo>
                  <a:lnTo>
                    <a:pt x="1477175" y="114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74909" y="4202645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08" y="3391"/>
                  </a:lnTo>
                  <a:lnTo>
                    <a:pt x="222484" y="13244"/>
                  </a:lnTo>
                  <a:lnTo>
                    <a:pt x="180950" y="29074"/>
                  </a:lnTo>
                  <a:lnTo>
                    <a:pt x="142491" y="50397"/>
                  </a:lnTo>
                  <a:lnTo>
                    <a:pt x="107590" y="76730"/>
                  </a:lnTo>
                  <a:lnTo>
                    <a:pt x="76731" y="107588"/>
                  </a:lnTo>
                  <a:lnTo>
                    <a:pt x="50398" y="142488"/>
                  </a:lnTo>
                  <a:lnTo>
                    <a:pt x="29074" y="180946"/>
                  </a:lnTo>
                  <a:lnTo>
                    <a:pt x="13244" y="222477"/>
                  </a:lnTo>
                  <a:lnTo>
                    <a:pt x="3391" y="266598"/>
                  </a:lnTo>
                  <a:lnTo>
                    <a:pt x="0" y="312826"/>
                  </a:lnTo>
                  <a:lnTo>
                    <a:pt x="3391" y="359057"/>
                  </a:lnTo>
                  <a:lnTo>
                    <a:pt x="13244" y="403181"/>
                  </a:lnTo>
                  <a:lnTo>
                    <a:pt x="29074" y="444714"/>
                  </a:lnTo>
                  <a:lnTo>
                    <a:pt x="50398" y="483173"/>
                  </a:lnTo>
                  <a:lnTo>
                    <a:pt x="76731" y="518074"/>
                  </a:lnTo>
                  <a:lnTo>
                    <a:pt x="107590" y="548933"/>
                  </a:lnTo>
                  <a:lnTo>
                    <a:pt x="142491" y="575267"/>
                  </a:lnTo>
                  <a:lnTo>
                    <a:pt x="180950" y="596590"/>
                  </a:lnTo>
                  <a:lnTo>
                    <a:pt x="222484" y="612420"/>
                  </a:lnTo>
                  <a:lnTo>
                    <a:pt x="266608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20"/>
                  </a:lnTo>
                  <a:lnTo>
                    <a:pt x="444719" y="596590"/>
                  </a:lnTo>
                  <a:lnTo>
                    <a:pt x="483177" y="575267"/>
                  </a:lnTo>
                  <a:lnTo>
                    <a:pt x="518076" y="548933"/>
                  </a:lnTo>
                  <a:lnTo>
                    <a:pt x="548934" y="518074"/>
                  </a:lnTo>
                  <a:lnTo>
                    <a:pt x="575267" y="483173"/>
                  </a:lnTo>
                  <a:lnTo>
                    <a:pt x="596590" y="444714"/>
                  </a:lnTo>
                  <a:lnTo>
                    <a:pt x="612420" y="403181"/>
                  </a:lnTo>
                  <a:lnTo>
                    <a:pt x="622273" y="359057"/>
                  </a:lnTo>
                  <a:lnTo>
                    <a:pt x="625665" y="312826"/>
                  </a:lnTo>
                  <a:lnTo>
                    <a:pt x="622273" y="266598"/>
                  </a:lnTo>
                  <a:lnTo>
                    <a:pt x="612420" y="222477"/>
                  </a:lnTo>
                  <a:lnTo>
                    <a:pt x="596590" y="180946"/>
                  </a:lnTo>
                  <a:lnTo>
                    <a:pt x="575267" y="142488"/>
                  </a:lnTo>
                  <a:lnTo>
                    <a:pt x="548934" y="107588"/>
                  </a:lnTo>
                  <a:lnTo>
                    <a:pt x="518076" y="76730"/>
                  </a:lnTo>
                  <a:lnTo>
                    <a:pt x="483177" y="50397"/>
                  </a:lnTo>
                  <a:lnTo>
                    <a:pt x="444719" y="29074"/>
                  </a:lnTo>
                  <a:lnTo>
                    <a:pt x="403188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30598" y="3751783"/>
              <a:ext cx="114300" cy="470534"/>
            </a:xfrm>
            <a:custGeom>
              <a:avLst/>
              <a:gdLst/>
              <a:ahLst/>
              <a:cxnLst/>
              <a:rect l="l" t="t" r="r" b="b"/>
              <a:pathLst>
                <a:path w="114300" h="470535">
                  <a:moveTo>
                    <a:pt x="57150" y="76200"/>
                  </a:moveTo>
                  <a:lnTo>
                    <a:pt x="49731" y="77697"/>
                  </a:lnTo>
                  <a:lnTo>
                    <a:pt x="43676" y="81781"/>
                  </a:lnTo>
                  <a:lnTo>
                    <a:pt x="39596" y="87837"/>
                  </a:lnTo>
                  <a:lnTo>
                    <a:pt x="38100" y="95250"/>
                  </a:lnTo>
                  <a:lnTo>
                    <a:pt x="38100" y="450862"/>
                  </a:lnTo>
                  <a:lnTo>
                    <a:pt x="39596" y="458275"/>
                  </a:lnTo>
                  <a:lnTo>
                    <a:pt x="43676" y="464331"/>
                  </a:lnTo>
                  <a:lnTo>
                    <a:pt x="49731" y="468414"/>
                  </a:lnTo>
                  <a:lnTo>
                    <a:pt x="57150" y="469912"/>
                  </a:lnTo>
                  <a:lnTo>
                    <a:pt x="64562" y="468414"/>
                  </a:lnTo>
                  <a:lnTo>
                    <a:pt x="70618" y="464331"/>
                  </a:lnTo>
                  <a:lnTo>
                    <a:pt x="74702" y="458275"/>
                  </a:lnTo>
                  <a:lnTo>
                    <a:pt x="76200" y="450862"/>
                  </a:lnTo>
                  <a:lnTo>
                    <a:pt x="76200" y="95250"/>
                  </a:lnTo>
                  <a:lnTo>
                    <a:pt x="74702" y="87837"/>
                  </a:lnTo>
                  <a:lnTo>
                    <a:pt x="70618" y="81781"/>
                  </a:lnTo>
                  <a:lnTo>
                    <a:pt x="64562" y="77697"/>
                  </a:lnTo>
                  <a:lnTo>
                    <a:pt x="57150" y="76200"/>
                  </a:lnTo>
                  <a:close/>
                </a:path>
                <a:path w="114300" h="47053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6" y="87837"/>
                  </a:lnTo>
                  <a:lnTo>
                    <a:pt x="43676" y="81781"/>
                  </a:lnTo>
                  <a:lnTo>
                    <a:pt x="49731" y="77697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70535">
                  <a:moveTo>
                    <a:pt x="95250" y="76200"/>
                  </a:moveTo>
                  <a:lnTo>
                    <a:pt x="57150" y="76200"/>
                  </a:lnTo>
                  <a:lnTo>
                    <a:pt x="64562" y="77697"/>
                  </a:lnTo>
                  <a:lnTo>
                    <a:pt x="70618" y="81781"/>
                  </a:lnTo>
                  <a:lnTo>
                    <a:pt x="74702" y="87837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18570" y="4202645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11" y="3391"/>
                  </a:lnTo>
                  <a:lnTo>
                    <a:pt x="222489" y="13244"/>
                  </a:lnTo>
                  <a:lnTo>
                    <a:pt x="180956" y="29074"/>
                  </a:lnTo>
                  <a:lnTo>
                    <a:pt x="142497" y="50397"/>
                  </a:lnTo>
                  <a:lnTo>
                    <a:pt x="107595" y="76730"/>
                  </a:lnTo>
                  <a:lnTo>
                    <a:pt x="76736" y="107588"/>
                  </a:lnTo>
                  <a:lnTo>
                    <a:pt x="50401" y="142488"/>
                  </a:lnTo>
                  <a:lnTo>
                    <a:pt x="29076" y="180946"/>
                  </a:lnTo>
                  <a:lnTo>
                    <a:pt x="13245" y="222477"/>
                  </a:lnTo>
                  <a:lnTo>
                    <a:pt x="3392" y="266598"/>
                  </a:lnTo>
                  <a:lnTo>
                    <a:pt x="0" y="312826"/>
                  </a:lnTo>
                  <a:lnTo>
                    <a:pt x="3392" y="359057"/>
                  </a:lnTo>
                  <a:lnTo>
                    <a:pt x="13245" y="403181"/>
                  </a:lnTo>
                  <a:lnTo>
                    <a:pt x="29076" y="444714"/>
                  </a:lnTo>
                  <a:lnTo>
                    <a:pt x="50401" y="483173"/>
                  </a:lnTo>
                  <a:lnTo>
                    <a:pt x="76736" y="518074"/>
                  </a:lnTo>
                  <a:lnTo>
                    <a:pt x="107595" y="548933"/>
                  </a:lnTo>
                  <a:lnTo>
                    <a:pt x="142497" y="575267"/>
                  </a:lnTo>
                  <a:lnTo>
                    <a:pt x="180956" y="596590"/>
                  </a:lnTo>
                  <a:lnTo>
                    <a:pt x="222489" y="612420"/>
                  </a:lnTo>
                  <a:lnTo>
                    <a:pt x="266611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9" y="612420"/>
                  </a:lnTo>
                  <a:lnTo>
                    <a:pt x="444721" y="596590"/>
                  </a:lnTo>
                  <a:lnTo>
                    <a:pt x="483180" y="575267"/>
                  </a:lnTo>
                  <a:lnTo>
                    <a:pt x="518082" y="548933"/>
                  </a:lnTo>
                  <a:lnTo>
                    <a:pt x="548942" y="518074"/>
                  </a:lnTo>
                  <a:lnTo>
                    <a:pt x="575276" y="483173"/>
                  </a:lnTo>
                  <a:lnTo>
                    <a:pt x="596601" y="444714"/>
                  </a:lnTo>
                  <a:lnTo>
                    <a:pt x="612432" y="403181"/>
                  </a:lnTo>
                  <a:lnTo>
                    <a:pt x="622286" y="359057"/>
                  </a:lnTo>
                  <a:lnTo>
                    <a:pt x="625678" y="312826"/>
                  </a:lnTo>
                  <a:lnTo>
                    <a:pt x="622286" y="266598"/>
                  </a:lnTo>
                  <a:lnTo>
                    <a:pt x="612432" y="222477"/>
                  </a:lnTo>
                  <a:lnTo>
                    <a:pt x="596601" y="180946"/>
                  </a:lnTo>
                  <a:lnTo>
                    <a:pt x="575276" y="142488"/>
                  </a:lnTo>
                  <a:lnTo>
                    <a:pt x="548942" y="107588"/>
                  </a:lnTo>
                  <a:lnTo>
                    <a:pt x="518082" y="76730"/>
                  </a:lnTo>
                  <a:lnTo>
                    <a:pt x="483180" y="50397"/>
                  </a:lnTo>
                  <a:lnTo>
                    <a:pt x="444721" y="29074"/>
                  </a:lnTo>
                  <a:lnTo>
                    <a:pt x="403189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74259" y="3751783"/>
              <a:ext cx="114300" cy="470534"/>
            </a:xfrm>
            <a:custGeom>
              <a:avLst/>
              <a:gdLst/>
              <a:ahLst/>
              <a:cxnLst/>
              <a:rect l="l" t="t" r="r" b="b"/>
              <a:pathLst>
                <a:path w="114300" h="470535">
                  <a:moveTo>
                    <a:pt x="57150" y="76200"/>
                  </a:moveTo>
                  <a:lnTo>
                    <a:pt x="49737" y="77697"/>
                  </a:lnTo>
                  <a:lnTo>
                    <a:pt x="43681" y="81781"/>
                  </a:lnTo>
                  <a:lnTo>
                    <a:pt x="39597" y="87837"/>
                  </a:lnTo>
                  <a:lnTo>
                    <a:pt x="38100" y="95250"/>
                  </a:lnTo>
                  <a:lnTo>
                    <a:pt x="38100" y="450862"/>
                  </a:lnTo>
                  <a:lnTo>
                    <a:pt x="39596" y="458275"/>
                  </a:lnTo>
                  <a:lnTo>
                    <a:pt x="43676" y="464331"/>
                  </a:lnTo>
                  <a:lnTo>
                    <a:pt x="49731" y="468414"/>
                  </a:lnTo>
                  <a:lnTo>
                    <a:pt x="57150" y="469912"/>
                  </a:lnTo>
                  <a:lnTo>
                    <a:pt x="64562" y="468414"/>
                  </a:lnTo>
                  <a:lnTo>
                    <a:pt x="70618" y="464331"/>
                  </a:lnTo>
                  <a:lnTo>
                    <a:pt x="74702" y="458275"/>
                  </a:lnTo>
                  <a:lnTo>
                    <a:pt x="76200" y="450862"/>
                  </a:lnTo>
                  <a:lnTo>
                    <a:pt x="76200" y="95250"/>
                  </a:lnTo>
                  <a:lnTo>
                    <a:pt x="74702" y="87837"/>
                  </a:lnTo>
                  <a:lnTo>
                    <a:pt x="70618" y="81781"/>
                  </a:lnTo>
                  <a:lnTo>
                    <a:pt x="64562" y="77697"/>
                  </a:lnTo>
                  <a:lnTo>
                    <a:pt x="57150" y="76200"/>
                  </a:lnTo>
                  <a:close/>
                </a:path>
                <a:path w="114300" h="47053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7"/>
                  </a:lnTo>
                  <a:lnTo>
                    <a:pt x="43681" y="81781"/>
                  </a:lnTo>
                  <a:lnTo>
                    <a:pt x="49737" y="77697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70535">
                  <a:moveTo>
                    <a:pt x="95250" y="76200"/>
                  </a:moveTo>
                  <a:lnTo>
                    <a:pt x="57150" y="76200"/>
                  </a:lnTo>
                  <a:lnTo>
                    <a:pt x="64562" y="77697"/>
                  </a:lnTo>
                  <a:lnTo>
                    <a:pt x="70618" y="81781"/>
                  </a:lnTo>
                  <a:lnTo>
                    <a:pt x="74702" y="87837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653866" y="2834132"/>
            <a:ext cx="2355215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Gill Sans MT"/>
                <a:cs typeface="Gill Sans MT"/>
              </a:rPr>
              <a:t>…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and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many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other architectures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and </a:t>
            </a:r>
            <a:r>
              <a:rPr sz="2400" spc="-10" dirty="0">
                <a:latin typeface="Gill Sans MT"/>
                <a:cs typeface="Gill Sans MT"/>
              </a:rPr>
              <a:t>applications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80663" y="4975820"/>
            <a:ext cx="2018030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75"/>
              </a:lnSpc>
            </a:pPr>
            <a:r>
              <a:rPr sz="1800" dirty="0">
                <a:latin typeface="Gill Sans MT"/>
                <a:cs typeface="Gill Sans MT"/>
              </a:rPr>
              <a:t>Many</a:t>
            </a:r>
            <a:r>
              <a:rPr sz="1800" spc="-1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to</a:t>
            </a:r>
            <a:r>
              <a:rPr sz="1800" spc="-105" dirty="0">
                <a:latin typeface="Gill Sans MT"/>
                <a:cs typeface="Gill Sans MT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One</a:t>
            </a:r>
            <a:endParaRPr sz="18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800" i="1" spc="-10" dirty="0">
                <a:latin typeface="Gill Sans MT"/>
                <a:cs typeface="Gill Sans MT"/>
              </a:rPr>
              <a:t>Sentiment</a:t>
            </a:r>
            <a:r>
              <a:rPr sz="1800" i="1" spc="-75" dirty="0">
                <a:latin typeface="Gill Sans MT"/>
                <a:cs typeface="Gill Sans MT"/>
              </a:rPr>
              <a:t> </a:t>
            </a:r>
            <a:r>
              <a:rPr sz="1800" i="1" spc="-10" dirty="0">
                <a:latin typeface="Gill Sans MT"/>
                <a:cs typeface="Gill Sans MT"/>
              </a:rPr>
              <a:t>Classification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60653" y="4975820"/>
            <a:ext cx="1515110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ts val="2075"/>
              </a:lnSpc>
            </a:pPr>
            <a:r>
              <a:rPr sz="1800" dirty="0">
                <a:latin typeface="Gill Sans MT"/>
                <a:cs typeface="Gill Sans MT"/>
              </a:rPr>
              <a:t>Many</a:t>
            </a:r>
            <a:r>
              <a:rPr sz="1800" spc="-1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to</a:t>
            </a:r>
            <a:r>
              <a:rPr sz="1800" spc="-105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Many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i="1" dirty="0">
                <a:latin typeface="Gill Sans MT"/>
                <a:cs typeface="Gill Sans MT"/>
              </a:rPr>
              <a:t>Music</a:t>
            </a:r>
            <a:r>
              <a:rPr sz="1800" i="1" spc="-105" dirty="0">
                <a:latin typeface="Gill Sans MT"/>
                <a:cs typeface="Gill Sans MT"/>
              </a:rPr>
              <a:t> </a:t>
            </a:r>
            <a:r>
              <a:rPr sz="1800" i="1" spc="-10" dirty="0">
                <a:latin typeface="Gill Sans MT"/>
                <a:cs typeface="Gill Sans MT"/>
              </a:rPr>
              <a:t>Generation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2762" y="5015444"/>
            <a:ext cx="218821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 algn="ctr">
              <a:lnSpc>
                <a:spcPts val="2075"/>
              </a:lnSpc>
            </a:pPr>
            <a:r>
              <a:rPr sz="1800" dirty="0">
                <a:latin typeface="Gill Sans MT"/>
                <a:cs typeface="Gill Sans MT"/>
              </a:rPr>
              <a:t>One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to</a:t>
            </a:r>
            <a:r>
              <a:rPr sz="1800" spc="-60" dirty="0">
                <a:latin typeface="Gill Sans MT"/>
                <a:cs typeface="Gill Sans MT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One</a:t>
            </a:r>
            <a:endParaRPr sz="18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spc="-60" dirty="0">
                <a:latin typeface="Gill Sans MT"/>
                <a:cs typeface="Gill Sans MT"/>
              </a:rPr>
              <a:t>“Vanilla”</a:t>
            </a:r>
            <a:r>
              <a:rPr sz="1800" spc="-145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neural</a:t>
            </a:r>
            <a:r>
              <a:rPr sz="180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network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2600"/>
            <a:ext cx="312342" cy="34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1989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45" dirty="0"/>
              <a:t> </a:t>
            </a:r>
            <a:r>
              <a:rPr spc="-20" dirty="0"/>
              <a:t>standard</a:t>
            </a:r>
            <a:r>
              <a:rPr spc="-430" dirty="0"/>
              <a:t> </a:t>
            </a:r>
            <a:r>
              <a:rPr dirty="0"/>
              <a:t>“vanilla”</a:t>
            </a:r>
            <a:r>
              <a:rPr spc="-30" dirty="0"/>
              <a:t> </a:t>
            </a:r>
            <a:r>
              <a:rPr dirty="0"/>
              <a:t>neural</a:t>
            </a:r>
            <a:r>
              <a:rPr spc="-25" dirty="0"/>
              <a:t> </a:t>
            </a:r>
            <a:r>
              <a:rPr spc="-10" dirty="0"/>
              <a:t>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75942" y="2933534"/>
            <a:ext cx="2105660" cy="2673350"/>
            <a:chOff x="2075942" y="2933534"/>
            <a:chExt cx="2105660" cy="2673350"/>
          </a:xfrm>
        </p:grpSpPr>
        <p:sp>
          <p:nvSpPr>
            <p:cNvPr id="4" name="object 4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1879650" y="0"/>
                  </a:moveTo>
                  <a:lnTo>
                    <a:pt x="206679" y="0"/>
                  </a:lnTo>
                  <a:lnTo>
                    <a:pt x="159289" y="5458"/>
                  </a:lnTo>
                  <a:lnTo>
                    <a:pt x="115786" y="21006"/>
                  </a:lnTo>
                  <a:lnTo>
                    <a:pt x="77411" y="45404"/>
                  </a:lnTo>
                  <a:lnTo>
                    <a:pt x="45404" y="77411"/>
                  </a:lnTo>
                  <a:lnTo>
                    <a:pt x="21006" y="115786"/>
                  </a:lnTo>
                  <a:lnTo>
                    <a:pt x="5458" y="159289"/>
                  </a:lnTo>
                  <a:lnTo>
                    <a:pt x="0" y="206679"/>
                  </a:lnTo>
                  <a:lnTo>
                    <a:pt x="0" y="1033386"/>
                  </a:lnTo>
                  <a:lnTo>
                    <a:pt x="5458" y="1080777"/>
                  </a:lnTo>
                  <a:lnTo>
                    <a:pt x="21006" y="1124282"/>
                  </a:lnTo>
                  <a:lnTo>
                    <a:pt x="45404" y="1162659"/>
                  </a:lnTo>
                  <a:lnTo>
                    <a:pt x="77411" y="1194669"/>
                  </a:lnTo>
                  <a:lnTo>
                    <a:pt x="115786" y="1219069"/>
                  </a:lnTo>
                  <a:lnTo>
                    <a:pt x="159289" y="1234619"/>
                  </a:lnTo>
                  <a:lnTo>
                    <a:pt x="206679" y="1240078"/>
                  </a:lnTo>
                  <a:lnTo>
                    <a:pt x="1879650" y="1240078"/>
                  </a:lnTo>
                  <a:lnTo>
                    <a:pt x="1927045" y="1234619"/>
                  </a:lnTo>
                  <a:lnTo>
                    <a:pt x="1970552" y="1219069"/>
                  </a:lnTo>
                  <a:lnTo>
                    <a:pt x="2008929" y="1194669"/>
                  </a:lnTo>
                  <a:lnTo>
                    <a:pt x="2040937" y="1162659"/>
                  </a:lnTo>
                  <a:lnTo>
                    <a:pt x="2065336" y="1124282"/>
                  </a:lnTo>
                  <a:lnTo>
                    <a:pt x="2080884" y="1080777"/>
                  </a:lnTo>
                  <a:lnTo>
                    <a:pt x="2086343" y="1033386"/>
                  </a:lnTo>
                  <a:lnTo>
                    <a:pt x="2086343" y="206679"/>
                  </a:lnTo>
                  <a:lnTo>
                    <a:pt x="2080884" y="159289"/>
                  </a:lnTo>
                  <a:lnTo>
                    <a:pt x="2065336" y="115786"/>
                  </a:lnTo>
                  <a:lnTo>
                    <a:pt x="2040937" y="77411"/>
                  </a:lnTo>
                  <a:lnTo>
                    <a:pt x="2008929" y="45404"/>
                  </a:lnTo>
                  <a:lnTo>
                    <a:pt x="1970552" y="21006"/>
                  </a:lnTo>
                  <a:lnTo>
                    <a:pt x="1927045" y="5458"/>
                  </a:lnTo>
                  <a:lnTo>
                    <a:pt x="187965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0" y="206684"/>
                  </a:moveTo>
                  <a:lnTo>
                    <a:pt x="5458" y="159293"/>
                  </a:lnTo>
                  <a:lnTo>
                    <a:pt x="21007" y="115789"/>
                  </a:lnTo>
                  <a:lnTo>
                    <a:pt x="45406" y="77413"/>
                  </a:lnTo>
                  <a:lnTo>
                    <a:pt x="77413" y="45406"/>
                  </a:lnTo>
                  <a:lnTo>
                    <a:pt x="115789" y="21007"/>
                  </a:lnTo>
                  <a:lnTo>
                    <a:pt x="159293" y="5458"/>
                  </a:lnTo>
                  <a:lnTo>
                    <a:pt x="206684" y="0"/>
                  </a:lnTo>
                  <a:lnTo>
                    <a:pt x="1879661" y="0"/>
                  </a:lnTo>
                  <a:lnTo>
                    <a:pt x="1927052" y="5458"/>
                  </a:lnTo>
                  <a:lnTo>
                    <a:pt x="1970555" y="21007"/>
                  </a:lnTo>
                  <a:lnTo>
                    <a:pt x="2008930" y="45406"/>
                  </a:lnTo>
                  <a:lnTo>
                    <a:pt x="2040937" y="77413"/>
                  </a:lnTo>
                  <a:lnTo>
                    <a:pt x="2065334" y="115789"/>
                  </a:lnTo>
                  <a:lnTo>
                    <a:pt x="2080882" y="159293"/>
                  </a:lnTo>
                  <a:lnTo>
                    <a:pt x="2086341" y="206684"/>
                  </a:lnTo>
                  <a:lnTo>
                    <a:pt x="2086341" y="1033390"/>
                  </a:lnTo>
                  <a:lnTo>
                    <a:pt x="2080882" y="1080782"/>
                  </a:lnTo>
                  <a:lnTo>
                    <a:pt x="2065334" y="1124286"/>
                  </a:lnTo>
                  <a:lnTo>
                    <a:pt x="2040937" y="1162663"/>
                  </a:lnTo>
                  <a:lnTo>
                    <a:pt x="2008930" y="1194672"/>
                  </a:lnTo>
                  <a:lnTo>
                    <a:pt x="1970555" y="1219072"/>
                  </a:lnTo>
                  <a:lnTo>
                    <a:pt x="1927052" y="1234621"/>
                  </a:lnTo>
                  <a:lnTo>
                    <a:pt x="1879661" y="1240080"/>
                  </a:lnTo>
                  <a:lnTo>
                    <a:pt x="206684" y="1240080"/>
                  </a:lnTo>
                  <a:lnTo>
                    <a:pt x="159293" y="1234621"/>
                  </a:lnTo>
                  <a:lnTo>
                    <a:pt x="115789" y="1219072"/>
                  </a:lnTo>
                  <a:lnTo>
                    <a:pt x="77413" y="1194672"/>
                  </a:lnTo>
                  <a:lnTo>
                    <a:pt x="45406" y="1162663"/>
                  </a:lnTo>
                  <a:lnTo>
                    <a:pt x="21007" y="1124286"/>
                  </a:lnTo>
                  <a:lnTo>
                    <a:pt x="5458" y="1080782"/>
                  </a:lnTo>
                  <a:lnTo>
                    <a:pt x="0" y="1033390"/>
                  </a:lnTo>
                  <a:lnTo>
                    <a:pt x="0" y="20668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5056" y="4779187"/>
              <a:ext cx="827405" cy="827405"/>
            </a:xfrm>
            <a:custGeom>
              <a:avLst/>
              <a:gdLst/>
              <a:ahLst/>
              <a:cxnLst/>
              <a:rect l="l" t="t" r="r" b="b"/>
              <a:pathLst>
                <a:path w="827404" h="827404">
                  <a:moveTo>
                    <a:pt x="413575" y="0"/>
                  </a:moveTo>
                  <a:lnTo>
                    <a:pt x="365344" y="2782"/>
                  </a:lnTo>
                  <a:lnTo>
                    <a:pt x="318747" y="10922"/>
                  </a:lnTo>
                  <a:lnTo>
                    <a:pt x="274094" y="24111"/>
                  </a:lnTo>
                  <a:lnTo>
                    <a:pt x="231696" y="42036"/>
                  </a:lnTo>
                  <a:lnTo>
                    <a:pt x="191863" y="64389"/>
                  </a:lnTo>
                  <a:lnTo>
                    <a:pt x="154905" y="90858"/>
                  </a:lnTo>
                  <a:lnTo>
                    <a:pt x="121134" y="121134"/>
                  </a:lnTo>
                  <a:lnTo>
                    <a:pt x="90858" y="154905"/>
                  </a:lnTo>
                  <a:lnTo>
                    <a:pt x="64389" y="191863"/>
                  </a:lnTo>
                  <a:lnTo>
                    <a:pt x="42036" y="231696"/>
                  </a:lnTo>
                  <a:lnTo>
                    <a:pt x="24111" y="274094"/>
                  </a:lnTo>
                  <a:lnTo>
                    <a:pt x="10922" y="318747"/>
                  </a:lnTo>
                  <a:lnTo>
                    <a:pt x="2782" y="365344"/>
                  </a:lnTo>
                  <a:lnTo>
                    <a:pt x="0" y="413575"/>
                  </a:lnTo>
                  <a:lnTo>
                    <a:pt x="2782" y="461806"/>
                  </a:lnTo>
                  <a:lnTo>
                    <a:pt x="10922" y="508403"/>
                  </a:lnTo>
                  <a:lnTo>
                    <a:pt x="24111" y="553056"/>
                  </a:lnTo>
                  <a:lnTo>
                    <a:pt x="42036" y="595453"/>
                  </a:lnTo>
                  <a:lnTo>
                    <a:pt x="64389" y="635286"/>
                  </a:lnTo>
                  <a:lnTo>
                    <a:pt x="90858" y="672243"/>
                  </a:lnTo>
                  <a:lnTo>
                    <a:pt x="121134" y="706014"/>
                  </a:lnTo>
                  <a:lnTo>
                    <a:pt x="154905" y="736290"/>
                  </a:lnTo>
                  <a:lnTo>
                    <a:pt x="191863" y="762759"/>
                  </a:lnTo>
                  <a:lnTo>
                    <a:pt x="231696" y="785111"/>
                  </a:lnTo>
                  <a:lnTo>
                    <a:pt x="274094" y="803036"/>
                  </a:lnTo>
                  <a:lnTo>
                    <a:pt x="318747" y="816224"/>
                  </a:lnTo>
                  <a:lnTo>
                    <a:pt x="365344" y="824364"/>
                  </a:lnTo>
                  <a:lnTo>
                    <a:pt x="413575" y="827147"/>
                  </a:lnTo>
                  <a:lnTo>
                    <a:pt x="461806" y="824364"/>
                  </a:lnTo>
                  <a:lnTo>
                    <a:pt x="508403" y="816224"/>
                  </a:lnTo>
                  <a:lnTo>
                    <a:pt x="553056" y="803036"/>
                  </a:lnTo>
                  <a:lnTo>
                    <a:pt x="595454" y="785111"/>
                  </a:lnTo>
                  <a:lnTo>
                    <a:pt x="635287" y="762759"/>
                  </a:lnTo>
                  <a:lnTo>
                    <a:pt x="672245" y="736290"/>
                  </a:lnTo>
                  <a:lnTo>
                    <a:pt x="706016" y="706014"/>
                  </a:lnTo>
                  <a:lnTo>
                    <a:pt x="736292" y="672243"/>
                  </a:lnTo>
                  <a:lnTo>
                    <a:pt x="762761" y="635286"/>
                  </a:lnTo>
                  <a:lnTo>
                    <a:pt x="785114" y="595453"/>
                  </a:lnTo>
                  <a:lnTo>
                    <a:pt x="803039" y="553056"/>
                  </a:lnTo>
                  <a:lnTo>
                    <a:pt x="816228" y="508403"/>
                  </a:lnTo>
                  <a:lnTo>
                    <a:pt x="824368" y="461806"/>
                  </a:lnTo>
                  <a:lnTo>
                    <a:pt x="827151" y="413575"/>
                  </a:lnTo>
                  <a:lnTo>
                    <a:pt x="824368" y="365344"/>
                  </a:lnTo>
                  <a:lnTo>
                    <a:pt x="816228" y="318747"/>
                  </a:lnTo>
                  <a:lnTo>
                    <a:pt x="803039" y="274094"/>
                  </a:lnTo>
                  <a:lnTo>
                    <a:pt x="785114" y="231696"/>
                  </a:lnTo>
                  <a:lnTo>
                    <a:pt x="762761" y="191863"/>
                  </a:lnTo>
                  <a:lnTo>
                    <a:pt x="736292" y="154905"/>
                  </a:lnTo>
                  <a:lnTo>
                    <a:pt x="706016" y="121134"/>
                  </a:lnTo>
                  <a:lnTo>
                    <a:pt x="672245" y="90858"/>
                  </a:lnTo>
                  <a:lnTo>
                    <a:pt x="635287" y="64389"/>
                  </a:lnTo>
                  <a:lnTo>
                    <a:pt x="595454" y="42036"/>
                  </a:lnTo>
                  <a:lnTo>
                    <a:pt x="553056" y="24111"/>
                  </a:lnTo>
                  <a:lnTo>
                    <a:pt x="508403" y="10922"/>
                  </a:lnTo>
                  <a:lnTo>
                    <a:pt x="461806" y="2782"/>
                  </a:lnTo>
                  <a:lnTo>
                    <a:pt x="413575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49917" y="4911852"/>
            <a:ext cx="417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ambria Math"/>
                <a:cs typeface="Cambria Math"/>
              </a:rPr>
              <a:t>𝑥</a:t>
            </a:r>
            <a:r>
              <a:rPr sz="3450" spc="-37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5056" y="1325562"/>
            <a:ext cx="827405" cy="827405"/>
          </a:xfrm>
          <a:custGeom>
            <a:avLst/>
            <a:gdLst/>
            <a:ahLst/>
            <a:cxnLst/>
            <a:rect l="l" t="t" r="r" b="b"/>
            <a:pathLst>
              <a:path w="827404" h="827405">
                <a:moveTo>
                  <a:pt x="413575" y="0"/>
                </a:moveTo>
                <a:lnTo>
                  <a:pt x="365344" y="2782"/>
                </a:lnTo>
                <a:lnTo>
                  <a:pt x="318747" y="10922"/>
                </a:lnTo>
                <a:lnTo>
                  <a:pt x="274094" y="24111"/>
                </a:lnTo>
                <a:lnTo>
                  <a:pt x="231696" y="42036"/>
                </a:lnTo>
                <a:lnTo>
                  <a:pt x="191863" y="64389"/>
                </a:lnTo>
                <a:lnTo>
                  <a:pt x="154905" y="90858"/>
                </a:lnTo>
                <a:lnTo>
                  <a:pt x="121134" y="121134"/>
                </a:lnTo>
                <a:lnTo>
                  <a:pt x="90858" y="154905"/>
                </a:lnTo>
                <a:lnTo>
                  <a:pt x="64389" y="191863"/>
                </a:lnTo>
                <a:lnTo>
                  <a:pt x="42036" y="231696"/>
                </a:lnTo>
                <a:lnTo>
                  <a:pt x="24111" y="274094"/>
                </a:lnTo>
                <a:lnTo>
                  <a:pt x="10922" y="318747"/>
                </a:lnTo>
                <a:lnTo>
                  <a:pt x="2782" y="365344"/>
                </a:lnTo>
                <a:lnTo>
                  <a:pt x="0" y="413575"/>
                </a:lnTo>
                <a:lnTo>
                  <a:pt x="2782" y="461806"/>
                </a:lnTo>
                <a:lnTo>
                  <a:pt x="10922" y="508403"/>
                </a:lnTo>
                <a:lnTo>
                  <a:pt x="24111" y="553056"/>
                </a:lnTo>
                <a:lnTo>
                  <a:pt x="42036" y="595454"/>
                </a:lnTo>
                <a:lnTo>
                  <a:pt x="64389" y="635287"/>
                </a:lnTo>
                <a:lnTo>
                  <a:pt x="90858" y="672245"/>
                </a:lnTo>
                <a:lnTo>
                  <a:pt x="121134" y="706016"/>
                </a:lnTo>
                <a:lnTo>
                  <a:pt x="154905" y="736292"/>
                </a:lnTo>
                <a:lnTo>
                  <a:pt x="191863" y="762761"/>
                </a:lnTo>
                <a:lnTo>
                  <a:pt x="231696" y="785114"/>
                </a:lnTo>
                <a:lnTo>
                  <a:pt x="274094" y="803039"/>
                </a:lnTo>
                <a:lnTo>
                  <a:pt x="318747" y="816228"/>
                </a:lnTo>
                <a:lnTo>
                  <a:pt x="365344" y="824368"/>
                </a:lnTo>
                <a:lnTo>
                  <a:pt x="413575" y="827151"/>
                </a:lnTo>
                <a:lnTo>
                  <a:pt x="461806" y="824368"/>
                </a:lnTo>
                <a:lnTo>
                  <a:pt x="508403" y="816228"/>
                </a:lnTo>
                <a:lnTo>
                  <a:pt x="553056" y="803039"/>
                </a:lnTo>
                <a:lnTo>
                  <a:pt x="595454" y="785114"/>
                </a:lnTo>
                <a:lnTo>
                  <a:pt x="635287" y="762761"/>
                </a:lnTo>
                <a:lnTo>
                  <a:pt x="672245" y="736292"/>
                </a:lnTo>
                <a:lnTo>
                  <a:pt x="706016" y="706016"/>
                </a:lnTo>
                <a:lnTo>
                  <a:pt x="736292" y="672245"/>
                </a:lnTo>
                <a:lnTo>
                  <a:pt x="762761" y="635287"/>
                </a:lnTo>
                <a:lnTo>
                  <a:pt x="785114" y="595454"/>
                </a:lnTo>
                <a:lnTo>
                  <a:pt x="803039" y="553056"/>
                </a:lnTo>
                <a:lnTo>
                  <a:pt x="816228" y="508403"/>
                </a:lnTo>
                <a:lnTo>
                  <a:pt x="824368" y="461806"/>
                </a:lnTo>
                <a:lnTo>
                  <a:pt x="827151" y="413575"/>
                </a:lnTo>
                <a:lnTo>
                  <a:pt x="824368" y="365344"/>
                </a:lnTo>
                <a:lnTo>
                  <a:pt x="816228" y="318747"/>
                </a:lnTo>
                <a:lnTo>
                  <a:pt x="803039" y="274094"/>
                </a:lnTo>
                <a:lnTo>
                  <a:pt x="785114" y="231696"/>
                </a:lnTo>
                <a:lnTo>
                  <a:pt x="762761" y="191863"/>
                </a:lnTo>
                <a:lnTo>
                  <a:pt x="736292" y="154905"/>
                </a:lnTo>
                <a:lnTo>
                  <a:pt x="706016" y="121134"/>
                </a:lnTo>
                <a:lnTo>
                  <a:pt x="672245" y="90858"/>
                </a:lnTo>
                <a:lnTo>
                  <a:pt x="635287" y="64389"/>
                </a:lnTo>
                <a:lnTo>
                  <a:pt x="595454" y="42036"/>
                </a:lnTo>
                <a:lnTo>
                  <a:pt x="553056" y="24111"/>
                </a:lnTo>
                <a:lnTo>
                  <a:pt x="508403" y="10922"/>
                </a:lnTo>
                <a:lnTo>
                  <a:pt x="461806" y="2782"/>
                </a:lnTo>
                <a:lnTo>
                  <a:pt x="413575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48546" y="1458468"/>
            <a:ext cx="4197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1595" dirty="0">
                <a:latin typeface="Cambria Math"/>
                <a:cs typeface="Cambria Math"/>
              </a:rPr>
              <a:t>𝑦</a:t>
            </a:r>
            <a:r>
              <a:rPr sz="3200" spc="-270" dirty="0">
                <a:latin typeface="Cambria Math"/>
                <a:cs typeface="Cambria Math"/>
              </a:rPr>
              <a:t>#</a:t>
            </a:r>
            <a:r>
              <a:rPr sz="3450" spc="-330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1482" y="2152713"/>
            <a:ext cx="116205" cy="2646045"/>
          </a:xfrm>
          <a:custGeom>
            <a:avLst/>
            <a:gdLst/>
            <a:ahLst/>
            <a:cxnLst/>
            <a:rect l="l" t="t" r="r" b="b"/>
            <a:pathLst>
              <a:path w="116205" h="2646045">
                <a:moveTo>
                  <a:pt x="114300" y="2144725"/>
                </a:moveTo>
                <a:lnTo>
                  <a:pt x="95250" y="2106625"/>
                </a:lnTo>
                <a:lnTo>
                  <a:pt x="57150" y="2030425"/>
                </a:lnTo>
                <a:lnTo>
                  <a:pt x="0" y="2144725"/>
                </a:lnTo>
                <a:lnTo>
                  <a:pt x="38100" y="2144725"/>
                </a:lnTo>
                <a:lnTo>
                  <a:pt x="38100" y="2626474"/>
                </a:lnTo>
                <a:lnTo>
                  <a:pt x="39585" y="2633891"/>
                </a:lnTo>
                <a:lnTo>
                  <a:pt x="43675" y="2639949"/>
                </a:lnTo>
                <a:lnTo>
                  <a:pt x="49733" y="2644038"/>
                </a:lnTo>
                <a:lnTo>
                  <a:pt x="57150" y="2645524"/>
                </a:lnTo>
                <a:lnTo>
                  <a:pt x="64566" y="2644038"/>
                </a:lnTo>
                <a:lnTo>
                  <a:pt x="70612" y="2639949"/>
                </a:lnTo>
                <a:lnTo>
                  <a:pt x="74701" y="2633891"/>
                </a:lnTo>
                <a:lnTo>
                  <a:pt x="76200" y="2626474"/>
                </a:lnTo>
                <a:lnTo>
                  <a:pt x="76200" y="2144725"/>
                </a:lnTo>
                <a:lnTo>
                  <a:pt x="114300" y="2144725"/>
                </a:lnTo>
                <a:close/>
              </a:path>
              <a:path w="116205" h="2646045">
                <a:moveTo>
                  <a:pt x="115963" y="114642"/>
                </a:moveTo>
                <a:lnTo>
                  <a:pt x="106464" y="95364"/>
                </a:lnTo>
                <a:lnTo>
                  <a:pt x="106349" y="95135"/>
                </a:lnTo>
                <a:lnTo>
                  <a:pt x="59499" y="0"/>
                </a:lnTo>
                <a:lnTo>
                  <a:pt x="1676" y="113957"/>
                </a:lnTo>
                <a:lnTo>
                  <a:pt x="39763" y="114185"/>
                </a:lnTo>
                <a:lnTo>
                  <a:pt x="35763" y="790232"/>
                </a:lnTo>
                <a:lnTo>
                  <a:pt x="73863" y="790460"/>
                </a:lnTo>
                <a:lnTo>
                  <a:pt x="77863" y="114642"/>
                </a:lnTo>
                <a:lnTo>
                  <a:pt x="77863" y="114414"/>
                </a:lnTo>
                <a:lnTo>
                  <a:pt x="115963" y="11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8496" y="5027676"/>
            <a:ext cx="1337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input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1502" y="1556003"/>
            <a:ext cx="1491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output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388542" cy="43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8814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25" dirty="0"/>
              <a:t> </a:t>
            </a:r>
            <a:r>
              <a:rPr spc="-10" dirty="0"/>
              <a:t>recurrent</a:t>
            </a:r>
            <a:r>
              <a:rPr spc="-125" dirty="0"/>
              <a:t> </a:t>
            </a:r>
            <a:r>
              <a:rPr dirty="0"/>
              <a:t>neural</a:t>
            </a:r>
            <a:r>
              <a:rPr spc="-120" dirty="0"/>
              <a:t> </a:t>
            </a:r>
            <a:r>
              <a:rPr dirty="0"/>
              <a:t>network</a:t>
            </a:r>
            <a:r>
              <a:rPr spc="-120" dirty="0"/>
              <a:t> </a:t>
            </a:r>
            <a:r>
              <a:rPr spc="-10" dirty="0"/>
              <a:t>(RNN)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75942" y="2933534"/>
            <a:ext cx="2105660" cy="1259205"/>
            <a:chOff x="2075942" y="2933534"/>
            <a:chExt cx="2105660" cy="1259205"/>
          </a:xfrm>
        </p:grpSpPr>
        <p:sp>
          <p:nvSpPr>
            <p:cNvPr id="4" name="object 4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1879650" y="0"/>
                  </a:moveTo>
                  <a:lnTo>
                    <a:pt x="206679" y="0"/>
                  </a:lnTo>
                  <a:lnTo>
                    <a:pt x="159289" y="5458"/>
                  </a:lnTo>
                  <a:lnTo>
                    <a:pt x="115786" y="21006"/>
                  </a:lnTo>
                  <a:lnTo>
                    <a:pt x="77411" y="45404"/>
                  </a:lnTo>
                  <a:lnTo>
                    <a:pt x="45404" y="77411"/>
                  </a:lnTo>
                  <a:lnTo>
                    <a:pt x="21006" y="115786"/>
                  </a:lnTo>
                  <a:lnTo>
                    <a:pt x="5458" y="159289"/>
                  </a:lnTo>
                  <a:lnTo>
                    <a:pt x="0" y="206679"/>
                  </a:lnTo>
                  <a:lnTo>
                    <a:pt x="0" y="1033386"/>
                  </a:lnTo>
                  <a:lnTo>
                    <a:pt x="5458" y="1080777"/>
                  </a:lnTo>
                  <a:lnTo>
                    <a:pt x="21006" y="1124282"/>
                  </a:lnTo>
                  <a:lnTo>
                    <a:pt x="45404" y="1162659"/>
                  </a:lnTo>
                  <a:lnTo>
                    <a:pt x="77411" y="1194669"/>
                  </a:lnTo>
                  <a:lnTo>
                    <a:pt x="115786" y="1219069"/>
                  </a:lnTo>
                  <a:lnTo>
                    <a:pt x="159289" y="1234619"/>
                  </a:lnTo>
                  <a:lnTo>
                    <a:pt x="206679" y="1240078"/>
                  </a:lnTo>
                  <a:lnTo>
                    <a:pt x="1879650" y="1240078"/>
                  </a:lnTo>
                  <a:lnTo>
                    <a:pt x="1927045" y="1234619"/>
                  </a:lnTo>
                  <a:lnTo>
                    <a:pt x="1970552" y="1219069"/>
                  </a:lnTo>
                  <a:lnTo>
                    <a:pt x="2008929" y="1194669"/>
                  </a:lnTo>
                  <a:lnTo>
                    <a:pt x="2040937" y="1162659"/>
                  </a:lnTo>
                  <a:lnTo>
                    <a:pt x="2065336" y="1124282"/>
                  </a:lnTo>
                  <a:lnTo>
                    <a:pt x="2080884" y="1080777"/>
                  </a:lnTo>
                  <a:lnTo>
                    <a:pt x="2086343" y="1033386"/>
                  </a:lnTo>
                  <a:lnTo>
                    <a:pt x="2086343" y="206679"/>
                  </a:lnTo>
                  <a:lnTo>
                    <a:pt x="2080884" y="159289"/>
                  </a:lnTo>
                  <a:lnTo>
                    <a:pt x="2065336" y="115786"/>
                  </a:lnTo>
                  <a:lnTo>
                    <a:pt x="2040937" y="77411"/>
                  </a:lnTo>
                  <a:lnTo>
                    <a:pt x="2008929" y="45404"/>
                  </a:lnTo>
                  <a:lnTo>
                    <a:pt x="1970552" y="21006"/>
                  </a:lnTo>
                  <a:lnTo>
                    <a:pt x="1927045" y="5458"/>
                  </a:lnTo>
                  <a:lnTo>
                    <a:pt x="187965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0" y="206684"/>
                  </a:moveTo>
                  <a:lnTo>
                    <a:pt x="5458" y="159293"/>
                  </a:lnTo>
                  <a:lnTo>
                    <a:pt x="21007" y="115789"/>
                  </a:lnTo>
                  <a:lnTo>
                    <a:pt x="45406" y="77413"/>
                  </a:lnTo>
                  <a:lnTo>
                    <a:pt x="77413" y="45406"/>
                  </a:lnTo>
                  <a:lnTo>
                    <a:pt x="115789" y="21007"/>
                  </a:lnTo>
                  <a:lnTo>
                    <a:pt x="159293" y="5458"/>
                  </a:lnTo>
                  <a:lnTo>
                    <a:pt x="206684" y="0"/>
                  </a:lnTo>
                  <a:lnTo>
                    <a:pt x="1879661" y="0"/>
                  </a:lnTo>
                  <a:lnTo>
                    <a:pt x="1927052" y="5458"/>
                  </a:lnTo>
                  <a:lnTo>
                    <a:pt x="1970555" y="21007"/>
                  </a:lnTo>
                  <a:lnTo>
                    <a:pt x="2008930" y="45406"/>
                  </a:lnTo>
                  <a:lnTo>
                    <a:pt x="2040937" y="77413"/>
                  </a:lnTo>
                  <a:lnTo>
                    <a:pt x="2065334" y="115789"/>
                  </a:lnTo>
                  <a:lnTo>
                    <a:pt x="2080882" y="159293"/>
                  </a:lnTo>
                  <a:lnTo>
                    <a:pt x="2086341" y="206684"/>
                  </a:lnTo>
                  <a:lnTo>
                    <a:pt x="2086341" y="1033390"/>
                  </a:lnTo>
                  <a:lnTo>
                    <a:pt x="2080882" y="1080782"/>
                  </a:lnTo>
                  <a:lnTo>
                    <a:pt x="2065334" y="1124286"/>
                  </a:lnTo>
                  <a:lnTo>
                    <a:pt x="2040937" y="1162663"/>
                  </a:lnTo>
                  <a:lnTo>
                    <a:pt x="2008930" y="1194672"/>
                  </a:lnTo>
                  <a:lnTo>
                    <a:pt x="1970555" y="1219072"/>
                  </a:lnTo>
                  <a:lnTo>
                    <a:pt x="1927052" y="1234621"/>
                  </a:lnTo>
                  <a:lnTo>
                    <a:pt x="1879661" y="1240080"/>
                  </a:lnTo>
                  <a:lnTo>
                    <a:pt x="206684" y="1240080"/>
                  </a:lnTo>
                  <a:lnTo>
                    <a:pt x="159293" y="1234621"/>
                  </a:lnTo>
                  <a:lnTo>
                    <a:pt x="115789" y="1219072"/>
                  </a:lnTo>
                  <a:lnTo>
                    <a:pt x="77413" y="1194672"/>
                  </a:lnTo>
                  <a:lnTo>
                    <a:pt x="45406" y="1162663"/>
                  </a:lnTo>
                  <a:lnTo>
                    <a:pt x="21007" y="1124286"/>
                  </a:lnTo>
                  <a:lnTo>
                    <a:pt x="5458" y="1080782"/>
                  </a:lnTo>
                  <a:lnTo>
                    <a:pt x="0" y="1033390"/>
                  </a:lnTo>
                  <a:lnTo>
                    <a:pt x="0" y="20668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20632" y="3263900"/>
            <a:ext cx="101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Arial"/>
                <a:cs typeface="Arial"/>
              </a:rPr>
              <a:t>RNN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5056" y="4779187"/>
            <a:ext cx="827405" cy="827405"/>
          </a:xfrm>
          <a:custGeom>
            <a:avLst/>
            <a:gdLst/>
            <a:ahLst/>
            <a:cxnLst/>
            <a:rect l="l" t="t" r="r" b="b"/>
            <a:pathLst>
              <a:path w="827404" h="827404">
                <a:moveTo>
                  <a:pt x="413575" y="0"/>
                </a:moveTo>
                <a:lnTo>
                  <a:pt x="365344" y="2782"/>
                </a:lnTo>
                <a:lnTo>
                  <a:pt x="318747" y="10922"/>
                </a:lnTo>
                <a:lnTo>
                  <a:pt x="274094" y="24111"/>
                </a:lnTo>
                <a:lnTo>
                  <a:pt x="231696" y="42036"/>
                </a:lnTo>
                <a:lnTo>
                  <a:pt x="191863" y="64389"/>
                </a:lnTo>
                <a:lnTo>
                  <a:pt x="154905" y="90858"/>
                </a:lnTo>
                <a:lnTo>
                  <a:pt x="121134" y="121134"/>
                </a:lnTo>
                <a:lnTo>
                  <a:pt x="90858" y="154905"/>
                </a:lnTo>
                <a:lnTo>
                  <a:pt x="64389" y="191863"/>
                </a:lnTo>
                <a:lnTo>
                  <a:pt x="42036" y="231696"/>
                </a:lnTo>
                <a:lnTo>
                  <a:pt x="24111" y="274094"/>
                </a:lnTo>
                <a:lnTo>
                  <a:pt x="10922" y="318747"/>
                </a:lnTo>
                <a:lnTo>
                  <a:pt x="2782" y="365344"/>
                </a:lnTo>
                <a:lnTo>
                  <a:pt x="0" y="413575"/>
                </a:lnTo>
                <a:lnTo>
                  <a:pt x="2782" y="461806"/>
                </a:lnTo>
                <a:lnTo>
                  <a:pt x="10922" y="508403"/>
                </a:lnTo>
                <a:lnTo>
                  <a:pt x="24111" y="553056"/>
                </a:lnTo>
                <a:lnTo>
                  <a:pt x="42036" y="595453"/>
                </a:lnTo>
                <a:lnTo>
                  <a:pt x="64389" y="635286"/>
                </a:lnTo>
                <a:lnTo>
                  <a:pt x="90858" y="672243"/>
                </a:lnTo>
                <a:lnTo>
                  <a:pt x="121134" y="706014"/>
                </a:lnTo>
                <a:lnTo>
                  <a:pt x="154905" y="736290"/>
                </a:lnTo>
                <a:lnTo>
                  <a:pt x="191863" y="762759"/>
                </a:lnTo>
                <a:lnTo>
                  <a:pt x="231696" y="785111"/>
                </a:lnTo>
                <a:lnTo>
                  <a:pt x="274094" y="803036"/>
                </a:lnTo>
                <a:lnTo>
                  <a:pt x="318747" y="816224"/>
                </a:lnTo>
                <a:lnTo>
                  <a:pt x="365344" y="824364"/>
                </a:lnTo>
                <a:lnTo>
                  <a:pt x="413575" y="827147"/>
                </a:lnTo>
                <a:lnTo>
                  <a:pt x="461806" y="824364"/>
                </a:lnTo>
                <a:lnTo>
                  <a:pt x="508403" y="816224"/>
                </a:lnTo>
                <a:lnTo>
                  <a:pt x="553056" y="803036"/>
                </a:lnTo>
                <a:lnTo>
                  <a:pt x="595454" y="785111"/>
                </a:lnTo>
                <a:lnTo>
                  <a:pt x="635287" y="762759"/>
                </a:lnTo>
                <a:lnTo>
                  <a:pt x="672245" y="736290"/>
                </a:lnTo>
                <a:lnTo>
                  <a:pt x="706016" y="706014"/>
                </a:lnTo>
                <a:lnTo>
                  <a:pt x="736292" y="672243"/>
                </a:lnTo>
                <a:lnTo>
                  <a:pt x="762761" y="635286"/>
                </a:lnTo>
                <a:lnTo>
                  <a:pt x="785114" y="595453"/>
                </a:lnTo>
                <a:lnTo>
                  <a:pt x="803039" y="553056"/>
                </a:lnTo>
                <a:lnTo>
                  <a:pt x="816228" y="508403"/>
                </a:lnTo>
                <a:lnTo>
                  <a:pt x="824368" y="461806"/>
                </a:lnTo>
                <a:lnTo>
                  <a:pt x="827151" y="413575"/>
                </a:lnTo>
                <a:lnTo>
                  <a:pt x="824368" y="365344"/>
                </a:lnTo>
                <a:lnTo>
                  <a:pt x="816228" y="318747"/>
                </a:lnTo>
                <a:lnTo>
                  <a:pt x="803039" y="274094"/>
                </a:lnTo>
                <a:lnTo>
                  <a:pt x="785114" y="231696"/>
                </a:lnTo>
                <a:lnTo>
                  <a:pt x="762761" y="191863"/>
                </a:lnTo>
                <a:lnTo>
                  <a:pt x="736292" y="154905"/>
                </a:lnTo>
                <a:lnTo>
                  <a:pt x="706016" y="121134"/>
                </a:lnTo>
                <a:lnTo>
                  <a:pt x="672245" y="90858"/>
                </a:lnTo>
                <a:lnTo>
                  <a:pt x="635287" y="64389"/>
                </a:lnTo>
                <a:lnTo>
                  <a:pt x="595454" y="42036"/>
                </a:lnTo>
                <a:lnTo>
                  <a:pt x="553056" y="24111"/>
                </a:lnTo>
                <a:lnTo>
                  <a:pt x="508403" y="10922"/>
                </a:lnTo>
                <a:lnTo>
                  <a:pt x="461806" y="2782"/>
                </a:lnTo>
                <a:lnTo>
                  <a:pt x="413575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49917" y="4911852"/>
            <a:ext cx="417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ambria Math"/>
                <a:cs typeface="Cambria Math"/>
              </a:rPr>
              <a:t>𝑥</a:t>
            </a:r>
            <a:r>
              <a:rPr sz="3450" spc="-37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5056" y="1325562"/>
            <a:ext cx="827405" cy="827405"/>
          </a:xfrm>
          <a:custGeom>
            <a:avLst/>
            <a:gdLst/>
            <a:ahLst/>
            <a:cxnLst/>
            <a:rect l="l" t="t" r="r" b="b"/>
            <a:pathLst>
              <a:path w="827404" h="827405">
                <a:moveTo>
                  <a:pt x="413575" y="0"/>
                </a:moveTo>
                <a:lnTo>
                  <a:pt x="365344" y="2782"/>
                </a:lnTo>
                <a:lnTo>
                  <a:pt x="318747" y="10922"/>
                </a:lnTo>
                <a:lnTo>
                  <a:pt x="274094" y="24111"/>
                </a:lnTo>
                <a:lnTo>
                  <a:pt x="231696" y="42036"/>
                </a:lnTo>
                <a:lnTo>
                  <a:pt x="191863" y="64389"/>
                </a:lnTo>
                <a:lnTo>
                  <a:pt x="154905" y="90858"/>
                </a:lnTo>
                <a:lnTo>
                  <a:pt x="121134" y="121134"/>
                </a:lnTo>
                <a:lnTo>
                  <a:pt x="90858" y="154905"/>
                </a:lnTo>
                <a:lnTo>
                  <a:pt x="64389" y="191863"/>
                </a:lnTo>
                <a:lnTo>
                  <a:pt x="42036" y="231696"/>
                </a:lnTo>
                <a:lnTo>
                  <a:pt x="24111" y="274094"/>
                </a:lnTo>
                <a:lnTo>
                  <a:pt x="10922" y="318747"/>
                </a:lnTo>
                <a:lnTo>
                  <a:pt x="2782" y="365344"/>
                </a:lnTo>
                <a:lnTo>
                  <a:pt x="0" y="413575"/>
                </a:lnTo>
                <a:lnTo>
                  <a:pt x="2782" y="461806"/>
                </a:lnTo>
                <a:lnTo>
                  <a:pt x="10922" y="508403"/>
                </a:lnTo>
                <a:lnTo>
                  <a:pt x="24111" y="553056"/>
                </a:lnTo>
                <a:lnTo>
                  <a:pt x="42036" y="595454"/>
                </a:lnTo>
                <a:lnTo>
                  <a:pt x="64389" y="635287"/>
                </a:lnTo>
                <a:lnTo>
                  <a:pt x="90858" y="672245"/>
                </a:lnTo>
                <a:lnTo>
                  <a:pt x="121134" y="706016"/>
                </a:lnTo>
                <a:lnTo>
                  <a:pt x="154905" y="736292"/>
                </a:lnTo>
                <a:lnTo>
                  <a:pt x="191863" y="762761"/>
                </a:lnTo>
                <a:lnTo>
                  <a:pt x="231696" y="785114"/>
                </a:lnTo>
                <a:lnTo>
                  <a:pt x="274094" y="803039"/>
                </a:lnTo>
                <a:lnTo>
                  <a:pt x="318747" y="816228"/>
                </a:lnTo>
                <a:lnTo>
                  <a:pt x="365344" y="824368"/>
                </a:lnTo>
                <a:lnTo>
                  <a:pt x="413575" y="827151"/>
                </a:lnTo>
                <a:lnTo>
                  <a:pt x="461806" y="824368"/>
                </a:lnTo>
                <a:lnTo>
                  <a:pt x="508403" y="816228"/>
                </a:lnTo>
                <a:lnTo>
                  <a:pt x="553056" y="803039"/>
                </a:lnTo>
                <a:lnTo>
                  <a:pt x="595454" y="785114"/>
                </a:lnTo>
                <a:lnTo>
                  <a:pt x="635287" y="762761"/>
                </a:lnTo>
                <a:lnTo>
                  <a:pt x="672245" y="736292"/>
                </a:lnTo>
                <a:lnTo>
                  <a:pt x="706016" y="706016"/>
                </a:lnTo>
                <a:lnTo>
                  <a:pt x="736292" y="672245"/>
                </a:lnTo>
                <a:lnTo>
                  <a:pt x="762761" y="635287"/>
                </a:lnTo>
                <a:lnTo>
                  <a:pt x="785114" y="595454"/>
                </a:lnTo>
                <a:lnTo>
                  <a:pt x="803039" y="553056"/>
                </a:lnTo>
                <a:lnTo>
                  <a:pt x="816228" y="508403"/>
                </a:lnTo>
                <a:lnTo>
                  <a:pt x="824368" y="461806"/>
                </a:lnTo>
                <a:lnTo>
                  <a:pt x="827151" y="413575"/>
                </a:lnTo>
                <a:lnTo>
                  <a:pt x="824368" y="365344"/>
                </a:lnTo>
                <a:lnTo>
                  <a:pt x="816228" y="318747"/>
                </a:lnTo>
                <a:lnTo>
                  <a:pt x="803039" y="274094"/>
                </a:lnTo>
                <a:lnTo>
                  <a:pt x="785114" y="231696"/>
                </a:lnTo>
                <a:lnTo>
                  <a:pt x="762761" y="191863"/>
                </a:lnTo>
                <a:lnTo>
                  <a:pt x="736292" y="154905"/>
                </a:lnTo>
                <a:lnTo>
                  <a:pt x="706016" y="121134"/>
                </a:lnTo>
                <a:lnTo>
                  <a:pt x="672245" y="90858"/>
                </a:lnTo>
                <a:lnTo>
                  <a:pt x="635287" y="64389"/>
                </a:lnTo>
                <a:lnTo>
                  <a:pt x="595454" y="42036"/>
                </a:lnTo>
                <a:lnTo>
                  <a:pt x="553056" y="24111"/>
                </a:lnTo>
                <a:lnTo>
                  <a:pt x="508403" y="10922"/>
                </a:lnTo>
                <a:lnTo>
                  <a:pt x="461806" y="2782"/>
                </a:lnTo>
                <a:lnTo>
                  <a:pt x="413575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676349" y="2152713"/>
            <a:ext cx="2816860" cy="2646045"/>
            <a:chOff x="1676349" y="2152713"/>
            <a:chExt cx="2816860" cy="2646045"/>
          </a:xfrm>
        </p:grpSpPr>
        <p:sp>
          <p:nvSpPr>
            <p:cNvPr id="12" name="object 12"/>
            <p:cNvSpPr/>
            <p:nvPr/>
          </p:nvSpPr>
          <p:spPr>
            <a:xfrm>
              <a:off x="3071482" y="2152713"/>
              <a:ext cx="116205" cy="2646045"/>
            </a:xfrm>
            <a:custGeom>
              <a:avLst/>
              <a:gdLst/>
              <a:ahLst/>
              <a:cxnLst/>
              <a:rect l="l" t="t" r="r" b="b"/>
              <a:pathLst>
                <a:path w="116205" h="2646045">
                  <a:moveTo>
                    <a:pt x="114300" y="2144725"/>
                  </a:moveTo>
                  <a:lnTo>
                    <a:pt x="95250" y="2106625"/>
                  </a:lnTo>
                  <a:lnTo>
                    <a:pt x="57150" y="2030425"/>
                  </a:lnTo>
                  <a:lnTo>
                    <a:pt x="0" y="2144725"/>
                  </a:lnTo>
                  <a:lnTo>
                    <a:pt x="38100" y="2144725"/>
                  </a:lnTo>
                  <a:lnTo>
                    <a:pt x="38100" y="2626474"/>
                  </a:lnTo>
                  <a:lnTo>
                    <a:pt x="39585" y="2633891"/>
                  </a:lnTo>
                  <a:lnTo>
                    <a:pt x="43675" y="2639949"/>
                  </a:lnTo>
                  <a:lnTo>
                    <a:pt x="49733" y="2644038"/>
                  </a:lnTo>
                  <a:lnTo>
                    <a:pt x="57150" y="2645524"/>
                  </a:lnTo>
                  <a:lnTo>
                    <a:pt x="64566" y="2644038"/>
                  </a:lnTo>
                  <a:lnTo>
                    <a:pt x="70612" y="2639949"/>
                  </a:lnTo>
                  <a:lnTo>
                    <a:pt x="74701" y="2633891"/>
                  </a:lnTo>
                  <a:lnTo>
                    <a:pt x="76200" y="2626474"/>
                  </a:lnTo>
                  <a:lnTo>
                    <a:pt x="76200" y="2144725"/>
                  </a:lnTo>
                  <a:lnTo>
                    <a:pt x="114300" y="2144725"/>
                  </a:lnTo>
                  <a:close/>
                </a:path>
                <a:path w="116205" h="2646045">
                  <a:moveTo>
                    <a:pt x="115963" y="114642"/>
                  </a:moveTo>
                  <a:lnTo>
                    <a:pt x="106464" y="95364"/>
                  </a:lnTo>
                  <a:lnTo>
                    <a:pt x="106349" y="95135"/>
                  </a:lnTo>
                  <a:lnTo>
                    <a:pt x="59499" y="0"/>
                  </a:lnTo>
                  <a:lnTo>
                    <a:pt x="1676" y="113957"/>
                  </a:lnTo>
                  <a:lnTo>
                    <a:pt x="39763" y="114185"/>
                  </a:lnTo>
                  <a:lnTo>
                    <a:pt x="35763" y="790232"/>
                  </a:lnTo>
                  <a:lnTo>
                    <a:pt x="73863" y="790460"/>
                  </a:lnTo>
                  <a:lnTo>
                    <a:pt x="77863" y="114642"/>
                  </a:lnTo>
                  <a:lnTo>
                    <a:pt x="77863" y="114414"/>
                  </a:lnTo>
                  <a:lnTo>
                    <a:pt x="115963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8019" y="2548668"/>
              <a:ext cx="1336040" cy="1014730"/>
            </a:xfrm>
            <a:custGeom>
              <a:avLst/>
              <a:gdLst/>
              <a:ahLst/>
              <a:cxnLst/>
              <a:rect l="l" t="t" r="r" b="b"/>
              <a:pathLst>
                <a:path w="1336039" h="1014729">
                  <a:moveTo>
                    <a:pt x="1033790" y="1014430"/>
                  </a:moveTo>
                  <a:lnTo>
                    <a:pt x="1335543" y="1014430"/>
                  </a:lnTo>
                  <a:lnTo>
                    <a:pt x="1335543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6349" y="2529611"/>
              <a:ext cx="1440180" cy="1090930"/>
            </a:xfrm>
            <a:custGeom>
              <a:avLst/>
              <a:gdLst/>
              <a:ahLst/>
              <a:cxnLst/>
              <a:rect l="l" t="t" r="r" b="b"/>
              <a:pathLst>
                <a:path w="1440180" h="1090929">
                  <a:moveTo>
                    <a:pt x="291858" y="976337"/>
                  </a:moveTo>
                  <a:lnTo>
                    <a:pt x="291858" y="1090637"/>
                  </a:lnTo>
                  <a:lnTo>
                    <a:pt x="368058" y="1052537"/>
                  </a:lnTo>
                  <a:lnTo>
                    <a:pt x="310908" y="1052537"/>
                  </a:lnTo>
                  <a:lnTo>
                    <a:pt x="310908" y="1014437"/>
                  </a:lnTo>
                  <a:lnTo>
                    <a:pt x="368058" y="1014437"/>
                  </a:lnTo>
                  <a:lnTo>
                    <a:pt x="291858" y="976337"/>
                  </a:lnTo>
                  <a:close/>
                </a:path>
                <a:path w="1440180" h="1090929">
                  <a:moveTo>
                    <a:pt x="1439951" y="0"/>
                  </a:moveTo>
                  <a:lnTo>
                    <a:pt x="19050" y="0"/>
                  </a:lnTo>
                  <a:lnTo>
                    <a:pt x="11637" y="1497"/>
                  </a:lnTo>
                  <a:lnTo>
                    <a:pt x="5581" y="5581"/>
                  </a:lnTo>
                  <a:lnTo>
                    <a:pt x="1497" y="11637"/>
                  </a:lnTo>
                  <a:lnTo>
                    <a:pt x="0" y="19050"/>
                  </a:lnTo>
                  <a:lnTo>
                    <a:pt x="0" y="1033487"/>
                  </a:lnTo>
                  <a:lnTo>
                    <a:pt x="1497" y="1040900"/>
                  </a:lnTo>
                  <a:lnTo>
                    <a:pt x="5581" y="1046956"/>
                  </a:lnTo>
                  <a:lnTo>
                    <a:pt x="11637" y="1051040"/>
                  </a:lnTo>
                  <a:lnTo>
                    <a:pt x="19050" y="1052537"/>
                  </a:lnTo>
                  <a:lnTo>
                    <a:pt x="291858" y="1052537"/>
                  </a:lnTo>
                  <a:lnTo>
                    <a:pt x="291858" y="1033487"/>
                  </a:lnTo>
                  <a:lnTo>
                    <a:pt x="38100" y="1033487"/>
                  </a:lnTo>
                  <a:lnTo>
                    <a:pt x="19050" y="1014437"/>
                  </a:lnTo>
                  <a:lnTo>
                    <a:pt x="38100" y="1014437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1439951" y="19050"/>
                  </a:lnTo>
                  <a:lnTo>
                    <a:pt x="1439951" y="0"/>
                  </a:lnTo>
                  <a:close/>
                </a:path>
                <a:path w="1440180" h="1090929">
                  <a:moveTo>
                    <a:pt x="368058" y="1014437"/>
                  </a:moveTo>
                  <a:lnTo>
                    <a:pt x="310908" y="1014437"/>
                  </a:lnTo>
                  <a:lnTo>
                    <a:pt x="310908" y="1052537"/>
                  </a:lnTo>
                  <a:lnTo>
                    <a:pt x="368058" y="1052537"/>
                  </a:lnTo>
                  <a:lnTo>
                    <a:pt x="406158" y="1033487"/>
                  </a:lnTo>
                  <a:lnTo>
                    <a:pt x="368058" y="1014437"/>
                  </a:lnTo>
                  <a:close/>
                </a:path>
                <a:path w="1440180" h="1090929">
                  <a:moveTo>
                    <a:pt x="38100" y="1014437"/>
                  </a:moveTo>
                  <a:lnTo>
                    <a:pt x="19050" y="1014437"/>
                  </a:lnTo>
                  <a:lnTo>
                    <a:pt x="38100" y="1033487"/>
                  </a:lnTo>
                  <a:lnTo>
                    <a:pt x="38100" y="1014437"/>
                  </a:lnTo>
                  <a:close/>
                </a:path>
                <a:path w="1440180" h="1090929">
                  <a:moveTo>
                    <a:pt x="291858" y="1014437"/>
                  </a:moveTo>
                  <a:lnTo>
                    <a:pt x="38100" y="1014437"/>
                  </a:lnTo>
                  <a:lnTo>
                    <a:pt x="38100" y="1033487"/>
                  </a:lnTo>
                  <a:lnTo>
                    <a:pt x="291858" y="1033487"/>
                  </a:lnTo>
                  <a:lnTo>
                    <a:pt x="291858" y="1014437"/>
                  </a:lnTo>
                  <a:close/>
                </a:path>
                <a:path w="1440180" h="1090929">
                  <a:moveTo>
                    <a:pt x="38100" y="19050"/>
                  </a:move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  <a:path w="1440180" h="1090929">
                  <a:moveTo>
                    <a:pt x="1439951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1439951" y="38100"/>
                  </a:lnTo>
                  <a:lnTo>
                    <a:pt x="1439951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68496" y="5027676"/>
            <a:ext cx="1337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input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1502" y="1556003"/>
            <a:ext cx="1491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output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35106" y="3518916"/>
            <a:ext cx="430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Cambria Math"/>
                <a:cs typeface="Cambria Math"/>
              </a:rPr>
              <a:t>ℎ</a:t>
            </a:r>
            <a:r>
              <a:rPr sz="3450" spc="37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4191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8814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25" dirty="0"/>
              <a:t> </a:t>
            </a:r>
            <a:r>
              <a:rPr spc="-10" dirty="0"/>
              <a:t>recurrent</a:t>
            </a:r>
            <a:r>
              <a:rPr spc="-125" dirty="0"/>
              <a:t> </a:t>
            </a:r>
            <a:r>
              <a:rPr dirty="0"/>
              <a:t>neural</a:t>
            </a:r>
            <a:r>
              <a:rPr spc="-120" dirty="0"/>
              <a:t> </a:t>
            </a:r>
            <a:r>
              <a:rPr dirty="0"/>
              <a:t>network</a:t>
            </a:r>
            <a:r>
              <a:rPr spc="-120" dirty="0"/>
              <a:t> </a:t>
            </a:r>
            <a:r>
              <a:rPr spc="-10" dirty="0"/>
              <a:t>(RNN)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75942" y="2933534"/>
            <a:ext cx="2105660" cy="1259205"/>
            <a:chOff x="2075942" y="2933534"/>
            <a:chExt cx="2105660" cy="1259205"/>
          </a:xfrm>
        </p:grpSpPr>
        <p:sp>
          <p:nvSpPr>
            <p:cNvPr id="4" name="object 4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1879650" y="0"/>
                  </a:moveTo>
                  <a:lnTo>
                    <a:pt x="206679" y="0"/>
                  </a:lnTo>
                  <a:lnTo>
                    <a:pt x="159289" y="5458"/>
                  </a:lnTo>
                  <a:lnTo>
                    <a:pt x="115786" y="21006"/>
                  </a:lnTo>
                  <a:lnTo>
                    <a:pt x="77411" y="45404"/>
                  </a:lnTo>
                  <a:lnTo>
                    <a:pt x="45404" y="77411"/>
                  </a:lnTo>
                  <a:lnTo>
                    <a:pt x="21006" y="115786"/>
                  </a:lnTo>
                  <a:lnTo>
                    <a:pt x="5458" y="159289"/>
                  </a:lnTo>
                  <a:lnTo>
                    <a:pt x="0" y="206679"/>
                  </a:lnTo>
                  <a:lnTo>
                    <a:pt x="0" y="1033386"/>
                  </a:lnTo>
                  <a:lnTo>
                    <a:pt x="5458" y="1080777"/>
                  </a:lnTo>
                  <a:lnTo>
                    <a:pt x="21006" y="1124282"/>
                  </a:lnTo>
                  <a:lnTo>
                    <a:pt x="45404" y="1162659"/>
                  </a:lnTo>
                  <a:lnTo>
                    <a:pt x="77411" y="1194669"/>
                  </a:lnTo>
                  <a:lnTo>
                    <a:pt x="115786" y="1219069"/>
                  </a:lnTo>
                  <a:lnTo>
                    <a:pt x="159289" y="1234619"/>
                  </a:lnTo>
                  <a:lnTo>
                    <a:pt x="206679" y="1240078"/>
                  </a:lnTo>
                  <a:lnTo>
                    <a:pt x="1879650" y="1240078"/>
                  </a:lnTo>
                  <a:lnTo>
                    <a:pt x="1927045" y="1234619"/>
                  </a:lnTo>
                  <a:lnTo>
                    <a:pt x="1970552" y="1219069"/>
                  </a:lnTo>
                  <a:lnTo>
                    <a:pt x="2008929" y="1194669"/>
                  </a:lnTo>
                  <a:lnTo>
                    <a:pt x="2040937" y="1162659"/>
                  </a:lnTo>
                  <a:lnTo>
                    <a:pt x="2065336" y="1124282"/>
                  </a:lnTo>
                  <a:lnTo>
                    <a:pt x="2080884" y="1080777"/>
                  </a:lnTo>
                  <a:lnTo>
                    <a:pt x="2086343" y="1033386"/>
                  </a:lnTo>
                  <a:lnTo>
                    <a:pt x="2086343" y="206679"/>
                  </a:lnTo>
                  <a:lnTo>
                    <a:pt x="2080884" y="159289"/>
                  </a:lnTo>
                  <a:lnTo>
                    <a:pt x="2065336" y="115786"/>
                  </a:lnTo>
                  <a:lnTo>
                    <a:pt x="2040937" y="77411"/>
                  </a:lnTo>
                  <a:lnTo>
                    <a:pt x="2008929" y="45404"/>
                  </a:lnTo>
                  <a:lnTo>
                    <a:pt x="1970552" y="21006"/>
                  </a:lnTo>
                  <a:lnTo>
                    <a:pt x="1927045" y="5458"/>
                  </a:lnTo>
                  <a:lnTo>
                    <a:pt x="187965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0" y="206684"/>
                  </a:moveTo>
                  <a:lnTo>
                    <a:pt x="5458" y="159293"/>
                  </a:lnTo>
                  <a:lnTo>
                    <a:pt x="21007" y="115789"/>
                  </a:lnTo>
                  <a:lnTo>
                    <a:pt x="45406" y="77413"/>
                  </a:lnTo>
                  <a:lnTo>
                    <a:pt x="77413" y="45406"/>
                  </a:lnTo>
                  <a:lnTo>
                    <a:pt x="115789" y="21007"/>
                  </a:lnTo>
                  <a:lnTo>
                    <a:pt x="159293" y="5458"/>
                  </a:lnTo>
                  <a:lnTo>
                    <a:pt x="206684" y="0"/>
                  </a:lnTo>
                  <a:lnTo>
                    <a:pt x="1879661" y="0"/>
                  </a:lnTo>
                  <a:lnTo>
                    <a:pt x="1927052" y="5458"/>
                  </a:lnTo>
                  <a:lnTo>
                    <a:pt x="1970555" y="21007"/>
                  </a:lnTo>
                  <a:lnTo>
                    <a:pt x="2008930" y="45406"/>
                  </a:lnTo>
                  <a:lnTo>
                    <a:pt x="2040937" y="77413"/>
                  </a:lnTo>
                  <a:lnTo>
                    <a:pt x="2065334" y="115789"/>
                  </a:lnTo>
                  <a:lnTo>
                    <a:pt x="2080882" y="159293"/>
                  </a:lnTo>
                  <a:lnTo>
                    <a:pt x="2086341" y="206684"/>
                  </a:lnTo>
                  <a:lnTo>
                    <a:pt x="2086341" y="1033390"/>
                  </a:lnTo>
                  <a:lnTo>
                    <a:pt x="2080882" y="1080782"/>
                  </a:lnTo>
                  <a:lnTo>
                    <a:pt x="2065334" y="1124286"/>
                  </a:lnTo>
                  <a:lnTo>
                    <a:pt x="2040937" y="1162663"/>
                  </a:lnTo>
                  <a:lnTo>
                    <a:pt x="2008930" y="1194672"/>
                  </a:lnTo>
                  <a:lnTo>
                    <a:pt x="1970555" y="1219072"/>
                  </a:lnTo>
                  <a:lnTo>
                    <a:pt x="1927052" y="1234621"/>
                  </a:lnTo>
                  <a:lnTo>
                    <a:pt x="1879661" y="1240080"/>
                  </a:lnTo>
                  <a:lnTo>
                    <a:pt x="206684" y="1240080"/>
                  </a:lnTo>
                  <a:lnTo>
                    <a:pt x="159293" y="1234621"/>
                  </a:lnTo>
                  <a:lnTo>
                    <a:pt x="115789" y="1219072"/>
                  </a:lnTo>
                  <a:lnTo>
                    <a:pt x="77413" y="1194672"/>
                  </a:lnTo>
                  <a:lnTo>
                    <a:pt x="45406" y="1162663"/>
                  </a:lnTo>
                  <a:lnTo>
                    <a:pt x="21007" y="1124286"/>
                  </a:lnTo>
                  <a:lnTo>
                    <a:pt x="5458" y="1080782"/>
                  </a:lnTo>
                  <a:lnTo>
                    <a:pt x="0" y="1033390"/>
                  </a:lnTo>
                  <a:lnTo>
                    <a:pt x="0" y="20668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20632" y="3263900"/>
            <a:ext cx="101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Arial"/>
                <a:cs typeface="Arial"/>
              </a:rPr>
              <a:t>RNN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5056" y="4779187"/>
            <a:ext cx="827405" cy="827405"/>
          </a:xfrm>
          <a:custGeom>
            <a:avLst/>
            <a:gdLst/>
            <a:ahLst/>
            <a:cxnLst/>
            <a:rect l="l" t="t" r="r" b="b"/>
            <a:pathLst>
              <a:path w="827404" h="827404">
                <a:moveTo>
                  <a:pt x="413575" y="0"/>
                </a:moveTo>
                <a:lnTo>
                  <a:pt x="365344" y="2782"/>
                </a:lnTo>
                <a:lnTo>
                  <a:pt x="318747" y="10922"/>
                </a:lnTo>
                <a:lnTo>
                  <a:pt x="274094" y="24111"/>
                </a:lnTo>
                <a:lnTo>
                  <a:pt x="231696" y="42036"/>
                </a:lnTo>
                <a:lnTo>
                  <a:pt x="191863" y="64389"/>
                </a:lnTo>
                <a:lnTo>
                  <a:pt x="154905" y="90858"/>
                </a:lnTo>
                <a:lnTo>
                  <a:pt x="121134" y="121134"/>
                </a:lnTo>
                <a:lnTo>
                  <a:pt x="90858" y="154905"/>
                </a:lnTo>
                <a:lnTo>
                  <a:pt x="64389" y="191863"/>
                </a:lnTo>
                <a:lnTo>
                  <a:pt x="42036" y="231696"/>
                </a:lnTo>
                <a:lnTo>
                  <a:pt x="24111" y="274094"/>
                </a:lnTo>
                <a:lnTo>
                  <a:pt x="10922" y="318747"/>
                </a:lnTo>
                <a:lnTo>
                  <a:pt x="2782" y="365344"/>
                </a:lnTo>
                <a:lnTo>
                  <a:pt x="0" y="413575"/>
                </a:lnTo>
                <a:lnTo>
                  <a:pt x="2782" y="461806"/>
                </a:lnTo>
                <a:lnTo>
                  <a:pt x="10922" y="508403"/>
                </a:lnTo>
                <a:lnTo>
                  <a:pt x="24111" y="553056"/>
                </a:lnTo>
                <a:lnTo>
                  <a:pt x="42036" y="595453"/>
                </a:lnTo>
                <a:lnTo>
                  <a:pt x="64389" y="635286"/>
                </a:lnTo>
                <a:lnTo>
                  <a:pt x="90858" y="672243"/>
                </a:lnTo>
                <a:lnTo>
                  <a:pt x="121134" y="706014"/>
                </a:lnTo>
                <a:lnTo>
                  <a:pt x="154905" y="736290"/>
                </a:lnTo>
                <a:lnTo>
                  <a:pt x="191863" y="762759"/>
                </a:lnTo>
                <a:lnTo>
                  <a:pt x="231696" y="785111"/>
                </a:lnTo>
                <a:lnTo>
                  <a:pt x="274094" y="803036"/>
                </a:lnTo>
                <a:lnTo>
                  <a:pt x="318747" y="816224"/>
                </a:lnTo>
                <a:lnTo>
                  <a:pt x="365344" y="824364"/>
                </a:lnTo>
                <a:lnTo>
                  <a:pt x="413575" y="827147"/>
                </a:lnTo>
                <a:lnTo>
                  <a:pt x="461806" y="824364"/>
                </a:lnTo>
                <a:lnTo>
                  <a:pt x="508403" y="816224"/>
                </a:lnTo>
                <a:lnTo>
                  <a:pt x="553056" y="803036"/>
                </a:lnTo>
                <a:lnTo>
                  <a:pt x="595454" y="785111"/>
                </a:lnTo>
                <a:lnTo>
                  <a:pt x="635287" y="762759"/>
                </a:lnTo>
                <a:lnTo>
                  <a:pt x="672245" y="736290"/>
                </a:lnTo>
                <a:lnTo>
                  <a:pt x="706016" y="706014"/>
                </a:lnTo>
                <a:lnTo>
                  <a:pt x="736292" y="672243"/>
                </a:lnTo>
                <a:lnTo>
                  <a:pt x="762761" y="635286"/>
                </a:lnTo>
                <a:lnTo>
                  <a:pt x="785114" y="595453"/>
                </a:lnTo>
                <a:lnTo>
                  <a:pt x="803039" y="553056"/>
                </a:lnTo>
                <a:lnTo>
                  <a:pt x="816228" y="508403"/>
                </a:lnTo>
                <a:lnTo>
                  <a:pt x="824368" y="461806"/>
                </a:lnTo>
                <a:lnTo>
                  <a:pt x="827151" y="413575"/>
                </a:lnTo>
                <a:lnTo>
                  <a:pt x="824368" y="365344"/>
                </a:lnTo>
                <a:lnTo>
                  <a:pt x="816228" y="318747"/>
                </a:lnTo>
                <a:lnTo>
                  <a:pt x="803039" y="274094"/>
                </a:lnTo>
                <a:lnTo>
                  <a:pt x="785114" y="231696"/>
                </a:lnTo>
                <a:lnTo>
                  <a:pt x="762761" y="191863"/>
                </a:lnTo>
                <a:lnTo>
                  <a:pt x="736292" y="154905"/>
                </a:lnTo>
                <a:lnTo>
                  <a:pt x="706016" y="121134"/>
                </a:lnTo>
                <a:lnTo>
                  <a:pt x="672245" y="90858"/>
                </a:lnTo>
                <a:lnTo>
                  <a:pt x="635287" y="64389"/>
                </a:lnTo>
                <a:lnTo>
                  <a:pt x="595454" y="42036"/>
                </a:lnTo>
                <a:lnTo>
                  <a:pt x="553056" y="24111"/>
                </a:lnTo>
                <a:lnTo>
                  <a:pt x="508403" y="10922"/>
                </a:lnTo>
                <a:lnTo>
                  <a:pt x="461806" y="2782"/>
                </a:lnTo>
                <a:lnTo>
                  <a:pt x="413575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49917" y="4911852"/>
            <a:ext cx="417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ambria Math"/>
                <a:cs typeface="Cambria Math"/>
              </a:rPr>
              <a:t>𝑥</a:t>
            </a:r>
            <a:r>
              <a:rPr sz="3450" spc="-37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5056" y="1325562"/>
            <a:ext cx="827405" cy="827405"/>
          </a:xfrm>
          <a:custGeom>
            <a:avLst/>
            <a:gdLst/>
            <a:ahLst/>
            <a:cxnLst/>
            <a:rect l="l" t="t" r="r" b="b"/>
            <a:pathLst>
              <a:path w="827404" h="827405">
                <a:moveTo>
                  <a:pt x="413575" y="0"/>
                </a:moveTo>
                <a:lnTo>
                  <a:pt x="365344" y="2782"/>
                </a:lnTo>
                <a:lnTo>
                  <a:pt x="318747" y="10922"/>
                </a:lnTo>
                <a:lnTo>
                  <a:pt x="274094" y="24111"/>
                </a:lnTo>
                <a:lnTo>
                  <a:pt x="231696" y="42036"/>
                </a:lnTo>
                <a:lnTo>
                  <a:pt x="191863" y="64389"/>
                </a:lnTo>
                <a:lnTo>
                  <a:pt x="154905" y="90858"/>
                </a:lnTo>
                <a:lnTo>
                  <a:pt x="121134" y="121134"/>
                </a:lnTo>
                <a:lnTo>
                  <a:pt x="90858" y="154905"/>
                </a:lnTo>
                <a:lnTo>
                  <a:pt x="64389" y="191863"/>
                </a:lnTo>
                <a:lnTo>
                  <a:pt x="42036" y="231696"/>
                </a:lnTo>
                <a:lnTo>
                  <a:pt x="24111" y="274094"/>
                </a:lnTo>
                <a:lnTo>
                  <a:pt x="10922" y="318747"/>
                </a:lnTo>
                <a:lnTo>
                  <a:pt x="2782" y="365344"/>
                </a:lnTo>
                <a:lnTo>
                  <a:pt x="0" y="413575"/>
                </a:lnTo>
                <a:lnTo>
                  <a:pt x="2782" y="461806"/>
                </a:lnTo>
                <a:lnTo>
                  <a:pt x="10922" y="508403"/>
                </a:lnTo>
                <a:lnTo>
                  <a:pt x="24111" y="553056"/>
                </a:lnTo>
                <a:lnTo>
                  <a:pt x="42036" y="595454"/>
                </a:lnTo>
                <a:lnTo>
                  <a:pt x="64389" y="635287"/>
                </a:lnTo>
                <a:lnTo>
                  <a:pt x="90858" y="672245"/>
                </a:lnTo>
                <a:lnTo>
                  <a:pt x="121134" y="706016"/>
                </a:lnTo>
                <a:lnTo>
                  <a:pt x="154905" y="736292"/>
                </a:lnTo>
                <a:lnTo>
                  <a:pt x="191863" y="762761"/>
                </a:lnTo>
                <a:lnTo>
                  <a:pt x="231696" y="785114"/>
                </a:lnTo>
                <a:lnTo>
                  <a:pt x="274094" y="803039"/>
                </a:lnTo>
                <a:lnTo>
                  <a:pt x="318747" y="816228"/>
                </a:lnTo>
                <a:lnTo>
                  <a:pt x="365344" y="824368"/>
                </a:lnTo>
                <a:lnTo>
                  <a:pt x="413575" y="827151"/>
                </a:lnTo>
                <a:lnTo>
                  <a:pt x="461806" y="824368"/>
                </a:lnTo>
                <a:lnTo>
                  <a:pt x="508403" y="816228"/>
                </a:lnTo>
                <a:lnTo>
                  <a:pt x="553056" y="803039"/>
                </a:lnTo>
                <a:lnTo>
                  <a:pt x="595454" y="785114"/>
                </a:lnTo>
                <a:lnTo>
                  <a:pt x="635287" y="762761"/>
                </a:lnTo>
                <a:lnTo>
                  <a:pt x="672245" y="736292"/>
                </a:lnTo>
                <a:lnTo>
                  <a:pt x="706016" y="706016"/>
                </a:lnTo>
                <a:lnTo>
                  <a:pt x="736292" y="672245"/>
                </a:lnTo>
                <a:lnTo>
                  <a:pt x="762761" y="635287"/>
                </a:lnTo>
                <a:lnTo>
                  <a:pt x="785114" y="595454"/>
                </a:lnTo>
                <a:lnTo>
                  <a:pt x="803039" y="553056"/>
                </a:lnTo>
                <a:lnTo>
                  <a:pt x="816228" y="508403"/>
                </a:lnTo>
                <a:lnTo>
                  <a:pt x="824368" y="461806"/>
                </a:lnTo>
                <a:lnTo>
                  <a:pt x="827151" y="413575"/>
                </a:lnTo>
                <a:lnTo>
                  <a:pt x="824368" y="365344"/>
                </a:lnTo>
                <a:lnTo>
                  <a:pt x="816228" y="318747"/>
                </a:lnTo>
                <a:lnTo>
                  <a:pt x="803039" y="274094"/>
                </a:lnTo>
                <a:lnTo>
                  <a:pt x="785114" y="231696"/>
                </a:lnTo>
                <a:lnTo>
                  <a:pt x="762761" y="191863"/>
                </a:lnTo>
                <a:lnTo>
                  <a:pt x="736292" y="154905"/>
                </a:lnTo>
                <a:lnTo>
                  <a:pt x="706016" y="121134"/>
                </a:lnTo>
                <a:lnTo>
                  <a:pt x="672245" y="90858"/>
                </a:lnTo>
                <a:lnTo>
                  <a:pt x="635287" y="64389"/>
                </a:lnTo>
                <a:lnTo>
                  <a:pt x="595454" y="42036"/>
                </a:lnTo>
                <a:lnTo>
                  <a:pt x="553056" y="24111"/>
                </a:lnTo>
                <a:lnTo>
                  <a:pt x="508403" y="10922"/>
                </a:lnTo>
                <a:lnTo>
                  <a:pt x="461806" y="2782"/>
                </a:lnTo>
                <a:lnTo>
                  <a:pt x="413575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48546" y="1458468"/>
            <a:ext cx="4197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1595" dirty="0">
                <a:latin typeface="Cambria Math"/>
                <a:cs typeface="Cambria Math"/>
              </a:rPr>
              <a:t>𝑦</a:t>
            </a:r>
            <a:r>
              <a:rPr sz="3200" spc="-270" dirty="0">
                <a:latin typeface="Cambria Math"/>
                <a:cs typeface="Cambria Math"/>
              </a:rPr>
              <a:t>#</a:t>
            </a:r>
            <a:r>
              <a:rPr sz="3450" spc="-330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71482" y="2152713"/>
            <a:ext cx="1421130" cy="2646045"/>
            <a:chOff x="3071482" y="2152713"/>
            <a:chExt cx="1421130" cy="2646045"/>
          </a:xfrm>
        </p:grpSpPr>
        <p:sp>
          <p:nvSpPr>
            <p:cNvPr id="12" name="object 12"/>
            <p:cNvSpPr/>
            <p:nvPr/>
          </p:nvSpPr>
          <p:spPr>
            <a:xfrm>
              <a:off x="3071482" y="2152713"/>
              <a:ext cx="116205" cy="2646045"/>
            </a:xfrm>
            <a:custGeom>
              <a:avLst/>
              <a:gdLst/>
              <a:ahLst/>
              <a:cxnLst/>
              <a:rect l="l" t="t" r="r" b="b"/>
              <a:pathLst>
                <a:path w="116205" h="2646045">
                  <a:moveTo>
                    <a:pt x="114300" y="2144725"/>
                  </a:moveTo>
                  <a:lnTo>
                    <a:pt x="95250" y="2106625"/>
                  </a:lnTo>
                  <a:lnTo>
                    <a:pt x="57150" y="2030425"/>
                  </a:lnTo>
                  <a:lnTo>
                    <a:pt x="0" y="2144725"/>
                  </a:lnTo>
                  <a:lnTo>
                    <a:pt x="38100" y="2144725"/>
                  </a:lnTo>
                  <a:lnTo>
                    <a:pt x="38100" y="2626474"/>
                  </a:lnTo>
                  <a:lnTo>
                    <a:pt x="39585" y="2633891"/>
                  </a:lnTo>
                  <a:lnTo>
                    <a:pt x="43675" y="2639949"/>
                  </a:lnTo>
                  <a:lnTo>
                    <a:pt x="49733" y="2644038"/>
                  </a:lnTo>
                  <a:lnTo>
                    <a:pt x="57150" y="2645524"/>
                  </a:lnTo>
                  <a:lnTo>
                    <a:pt x="64566" y="2644038"/>
                  </a:lnTo>
                  <a:lnTo>
                    <a:pt x="70612" y="2639949"/>
                  </a:lnTo>
                  <a:lnTo>
                    <a:pt x="74701" y="2633891"/>
                  </a:lnTo>
                  <a:lnTo>
                    <a:pt x="76200" y="2626474"/>
                  </a:lnTo>
                  <a:lnTo>
                    <a:pt x="76200" y="2144725"/>
                  </a:lnTo>
                  <a:lnTo>
                    <a:pt x="114300" y="2144725"/>
                  </a:lnTo>
                  <a:close/>
                </a:path>
                <a:path w="116205" h="2646045">
                  <a:moveTo>
                    <a:pt x="115963" y="114642"/>
                  </a:moveTo>
                  <a:lnTo>
                    <a:pt x="106464" y="95364"/>
                  </a:lnTo>
                  <a:lnTo>
                    <a:pt x="106349" y="95135"/>
                  </a:lnTo>
                  <a:lnTo>
                    <a:pt x="59499" y="0"/>
                  </a:lnTo>
                  <a:lnTo>
                    <a:pt x="1676" y="113957"/>
                  </a:lnTo>
                  <a:lnTo>
                    <a:pt x="39763" y="114185"/>
                  </a:lnTo>
                  <a:lnTo>
                    <a:pt x="35763" y="790232"/>
                  </a:lnTo>
                  <a:lnTo>
                    <a:pt x="73863" y="790460"/>
                  </a:lnTo>
                  <a:lnTo>
                    <a:pt x="77863" y="114642"/>
                  </a:lnTo>
                  <a:lnTo>
                    <a:pt x="77863" y="114414"/>
                  </a:lnTo>
                  <a:lnTo>
                    <a:pt x="115963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8019" y="2548668"/>
              <a:ext cx="1336040" cy="1014730"/>
            </a:xfrm>
            <a:custGeom>
              <a:avLst/>
              <a:gdLst/>
              <a:ahLst/>
              <a:cxnLst/>
              <a:rect l="l" t="t" r="r" b="b"/>
              <a:pathLst>
                <a:path w="1336039" h="1014729">
                  <a:moveTo>
                    <a:pt x="1033790" y="1014430"/>
                  </a:moveTo>
                  <a:lnTo>
                    <a:pt x="1335543" y="1014430"/>
                  </a:lnTo>
                  <a:lnTo>
                    <a:pt x="1335543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68496" y="5027676"/>
            <a:ext cx="1337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input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3195" y="3855211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recurrent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cell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1502" y="1556003"/>
            <a:ext cx="1491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output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6349" y="2529611"/>
            <a:ext cx="1440180" cy="1090930"/>
          </a:xfrm>
          <a:custGeom>
            <a:avLst/>
            <a:gdLst/>
            <a:ahLst/>
            <a:cxnLst/>
            <a:rect l="l" t="t" r="r" b="b"/>
            <a:pathLst>
              <a:path w="1440180" h="1090929">
                <a:moveTo>
                  <a:pt x="291858" y="976337"/>
                </a:moveTo>
                <a:lnTo>
                  <a:pt x="291858" y="1090637"/>
                </a:lnTo>
                <a:lnTo>
                  <a:pt x="368058" y="1052537"/>
                </a:lnTo>
                <a:lnTo>
                  <a:pt x="310908" y="1052537"/>
                </a:lnTo>
                <a:lnTo>
                  <a:pt x="310908" y="1014437"/>
                </a:lnTo>
                <a:lnTo>
                  <a:pt x="368058" y="1014437"/>
                </a:lnTo>
                <a:lnTo>
                  <a:pt x="291858" y="976337"/>
                </a:lnTo>
                <a:close/>
              </a:path>
              <a:path w="1440180" h="1090929">
                <a:moveTo>
                  <a:pt x="1439951" y="0"/>
                </a:moveTo>
                <a:lnTo>
                  <a:pt x="19050" y="0"/>
                </a:lnTo>
                <a:lnTo>
                  <a:pt x="11637" y="1497"/>
                </a:lnTo>
                <a:lnTo>
                  <a:pt x="5581" y="5581"/>
                </a:lnTo>
                <a:lnTo>
                  <a:pt x="1497" y="11637"/>
                </a:lnTo>
                <a:lnTo>
                  <a:pt x="0" y="19050"/>
                </a:lnTo>
                <a:lnTo>
                  <a:pt x="0" y="1033487"/>
                </a:lnTo>
                <a:lnTo>
                  <a:pt x="1497" y="1040900"/>
                </a:lnTo>
                <a:lnTo>
                  <a:pt x="5581" y="1046956"/>
                </a:lnTo>
                <a:lnTo>
                  <a:pt x="11637" y="1051040"/>
                </a:lnTo>
                <a:lnTo>
                  <a:pt x="19050" y="1052537"/>
                </a:lnTo>
                <a:lnTo>
                  <a:pt x="291858" y="1052537"/>
                </a:lnTo>
                <a:lnTo>
                  <a:pt x="291858" y="1033487"/>
                </a:lnTo>
                <a:lnTo>
                  <a:pt x="38100" y="1033487"/>
                </a:lnTo>
                <a:lnTo>
                  <a:pt x="19050" y="1014437"/>
                </a:lnTo>
                <a:lnTo>
                  <a:pt x="38100" y="1014437"/>
                </a:lnTo>
                <a:lnTo>
                  <a:pt x="38100" y="38100"/>
                </a:lnTo>
                <a:lnTo>
                  <a:pt x="19050" y="38100"/>
                </a:lnTo>
                <a:lnTo>
                  <a:pt x="38100" y="19050"/>
                </a:lnTo>
                <a:lnTo>
                  <a:pt x="1439951" y="19050"/>
                </a:lnTo>
                <a:lnTo>
                  <a:pt x="1439951" y="0"/>
                </a:lnTo>
                <a:close/>
              </a:path>
              <a:path w="1440180" h="1090929">
                <a:moveTo>
                  <a:pt x="368058" y="1014437"/>
                </a:moveTo>
                <a:lnTo>
                  <a:pt x="310908" y="1014437"/>
                </a:lnTo>
                <a:lnTo>
                  <a:pt x="310908" y="1052537"/>
                </a:lnTo>
                <a:lnTo>
                  <a:pt x="368058" y="1052537"/>
                </a:lnTo>
                <a:lnTo>
                  <a:pt x="406158" y="1033487"/>
                </a:lnTo>
                <a:lnTo>
                  <a:pt x="368058" y="1014437"/>
                </a:lnTo>
                <a:close/>
              </a:path>
              <a:path w="1440180" h="1090929">
                <a:moveTo>
                  <a:pt x="38100" y="1014437"/>
                </a:moveTo>
                <a:lnTo>
                  <a:pt x="19050" y="1014437"/>
                </a:lnTo>
                <a:lnTo>
                  <a:pt x="38100" y="1033487"/>
                </a:lnTo>
                <a:lnTo>
                  <a:pt x="38100" y="1014437"/>
                </a:lnTo>
                <a:close/>
              </a:path>
              <a:path w="1440180" h="1090929">
                <a:moveTo>
                  <a:pt x="291858" y="1014437"/>
                </a:moveTo>
                <a:lnTo>
                  <a:pt x="38100" y="1014437"/>
                </a:lnTo>
                <a:lnTo>
                  <a:pt x="38100" y="1033487"/>
                </a:lnTo>
                <a:lnTo>
                  <a:pt x="291858" y="1033487"/>
                </a:lnTo>
                <a:lnTo>
                  <a:pt x="291858" y="1014437"/>
                </a:lnTo>
                <a:close/>
              </a:path>
              <a:path w="1440180" h="1090929">
                <a:moveTo>
                  <a:pt x="38100" y="19050"/>
                </a:moveTo>
                <a:lnTo>
                  <a:pt x="19050" y="38100"/>
                </a:lnTo>
                <a:lnTo>
                  <a:pt x="38100" y="38100"/>
                </a:lnTo>
                <a:lnTo>
                  <a:pt x="38100" y="19050"/>
                </a:lnTo>
                <a:close/>
              </a:path>
              <a:path w="1440180" h="1090929">
                <a:moveTo>
                  <a:pt x="1439951" y="19050"/>
                </a:moveTo>
                <a:lnTo>
                  <a:pt x="38100" y="19050"/>
                </a:lnTo>
                <a:lnTo>
                  <a:pt x="38100" y="38100"/>
                </a:lnTo>
                <a:lnTo>
                  <a:pt x="1439951" y="38100"/>
                </a:lnTo>
                <a:lnTo>
                  <a:pt x="1439951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35106" y="3518916"/>
            <a:ext cx="430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Cambria Math"/>
                <a:cs typeface="Cambria Math"/>
              </a:rPr>
              <a:t>ℎ</a:t>
            </a:r>
            <a:r>
              <a:rPr sz="3450" spc="37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4119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8814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25" dirty="0"/>
              <a:t> </a:t>
            </a:r>
            <a:r>
              <a:rPr spc="-10" dirty="0"/>
              <a:t>recurrent</a:t>
            </a:r>
            <a:r>
              <a:rPr spc="-125" dirty="0"/>
              <a:t> </a:t>
            </a:r>
            <a:r>
              <a:rPr dirty="0"/>
              <a:t>neural</a:t>
            </a:r>
            <a:r>
              <a:rPr spc="-120" dirty="0"/>
              <a:t> </a:t>
            </a:r>
            <a:r>
              <a:rPr dirty="0"/>
              <a:t>network</a:t>
            </a:r>
            <a:r>
              <a:rPr spc="-120" dirty="0"/>
              <a:t> </a:t>
            </a:r>
            <a:r>
              <a:rPr spc="-10" dirty="0"/>
              <a:t>(RNN)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1595" y="1447291"/>
            <a:ext cx="446468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5430" marR="5080" indent="-253365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Gill Sans MT"/>
                <a:cs typeface="Gill Sans MT"/>
              </a:rPr>
              <a:t>Apply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recurrence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relation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at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every time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step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spc="-40" dirty="0">
                <a:latin typeface="Gill Sans MT"/>
                <a:cs typeface="Gill Sans MT"/>
              </a:rPr>
              <a:t>process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sequence:</a:t>
            </a:r>
            <a:endParaRPr sz="2400">
              <a:latin typeface="Gill Sans MT"/>
              <a:cs typeface="Gill Sans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75942" y="2933534"/>
            <a:ext cx="2105660" cy="1259205"/>
            <a:chOff x="2075942" y="2933534"/>
            <a:chExt cx="2105660" cy="1259205"/>
          </a:xfrm>
        </p:grpSpPr>
        <p:sp>
          <p:nvSpPr>
            <p:cNvPr id="5" name="object 5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1879650" y="0"/>
                  </a:moveTo>
                  <a:lnTo>
                    <a:pt x="206679" y="0"/>
                  </a:lnTo>
                  <a:lnTo>
                    <a:pt x="159289" y="5458"/>
                  </a:lnTo>
                  <a:lnTo>
                    <a:pt x="115786" y="21006"/>
                  </a:lnTo>
                  <a:lnTo>
                    <a:pt x="77411" y="45404"/>
                  </a:lnTo>
                  <a:lnTo>
                    <a:pt x="45404" y="77411"/>
                  </a:lnTo>
                  <a:lnTo>
                    <a:pt x="21006" y="115786"/>
                  </a:lnTo>
                  <a:lnTo>
                    <a:pt x="5458" y="159289"/>
                  </a:lnTo>
                  <a:lnTo>
                    <a:pt x="0" y="206679"/>
                  </a:lnTo>
                  <a:lnTo>
                    <a:pt x="0" y="1033386"/>
                  </a:lnTo>
                  <a:lnTo>
                    <a:pt x="5458" y="1080777"/>
                  </a:lnTo>
                  <a:lnTo>
                    <a:pt x="21006" y="1124282"/>
                  </a:lnTo>
                  <a:lnTo>
                    <a:pt x="45404" y="1162659"/>
                  </a:lnTo>
                  <a:lnTo>
                    <a:pt x="77411" y="1194669"/>
                  </a:lnTo>
                  <a:lnTo>
                    <a:pt x="115786" y="1219069"/>
                  </a:lnTo>
                  <a:lnTo>
                    <a:pt x="159289" y="1234619"/>
                  </a:lnTo>
                  <a:lnTo>
                    <a:pt x="206679" y="1240078"/>
                  </a:lnTo>
                  <a:lnTo>
                    <a:pt x="1879650" y="1240078"/>
                  </a:lnTo>
                  <a:lnTo>
                    <a:pt x="1927045" y="1234619"/>
                  </a:lnTo>
                  <a:lnTo>
                    <a:pt x="1970552" y="1219069"/>
                  </a:lnTo>
                  <a:lnTo>
                    <a:pt x="2008929" y="1194669"/>
                  </a:lnTo>
                  <a:lnTo>
                    <a:pt x="2040937" y="1162659"/>
                  </a:lnTo>
                  <a:lnTo>
                    <a:pt x="2065336" y="1124282"/>
                  </a:lnTo>
                  <a:lnTo>
                    <a:pt x="2080884" y="1080777"/>
                  </a:lnTo>
                  <a:lnTo>
                    <a:pt x="2086343" y="1033386"/>
                  </a:lnTo>
                  <a:lnTo>
                    <a:pt x="2086343" y="206679"/>
                  </a:lnTo>
                  <a:lnTo>
                    <a:pt x="2080884" y="159289"/>
                  </a:lnTo>
                  <a:lnTo>
                    <a:pt x="2065336" y="115786"/>
                  </a:lnTo>
                  <a:lnTo>
                    <a:pt x="2040937" y="77411"/>
                  </a:lnTo>
                  <a:lnTo>
                    <a:pt x="2008929" y="45404"/>
                  </a:lnTo>
                  <a:lnTo>
                    <a:pt x="1970552" y="21006"/>
                  </a:lnTo>
                  <a:lnTo>
                    <a:pt x="1927045" y="5458"/>
                  </a:lnTo>
                  <a:lnTo>
                    <a:pt x="187965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0" y="206684"/>
                  </a:moveTo>
                  <a:lnTo>
                    <a:pt x="5458" y="159293"/>
                  </a:lnTo>
                  <a:lnTo>
                    <a:pt x="21007" y="115789"/>
                  </a:lnTo>
                  <a:lnTo>
                    <a:pt x="45406" y="77413"/>
                  </a:lnTo>
                  <a:lnTo>
                    <a:pt x="77413" y="45406"/>
                  </a:lnTo>
                  <a:lnTo>
                    <a:pt x="115789" y="21007"/>
                  </a:lnTo>
                  <a:lnTo>
                    <a:pt x="159293" y="5458"/>
                  </a:lnTo>
                  <a:lnTo>
                    <a:pt x="206684" y="0"/>
                  </a:lnTo>
                  <a:lnTo>
                    <a:pt x="1879661" y="0"/>
                  </a:lnTo>
                  <a:lnTo>
                    <a:pt x="1927052" y="5458"/>
                  </a:lnTo>
                  <a:lnTo>
                    <a:pt x="1970555" y="21007"/>
                  </a:lnTo>
                  <a:lnTo>
                    <a:pt x="2008930" y="45406"/>
                  </a:lnTo>
                  <a:lnTo>
                    <a:pt x="2040937" y="77413"/>
                  </a:lnTo>
                  <a:lnTo>
                    <a:pt x="2065334" y="115789"/>
                  </a:lnTo>
                  <a:lnTo>
                    <a:pt x="2080882" y="159293"/>
                  </a:lnTo>
                  <a:lnTo>
                    <a:pt x="2086341" y="206684"/>
                  </a:lnTo>
                  <a:lnTo>
                    <a:pt x="2086341" y="1033390"/>
                  </a:lnTo>
                  <a:lnTo>
                    <a:pt x="2080882" y="1080782"/>
                  </a:lnTo>
                  <a:lnTo>
                    <a:pt x="2065334" y="1124286"/>
                  </a:lnTo>
                  <a:lnTo>
                    <a:pt x="2040937" y="1162663"/>
                  </a:lnTo>
                  <a:lnTo>
                    <a:pt x="2008930" y="1194672"/>
                  </a:lnTo>
                  <a:lnTo>
                    <a:pt x="1970555" y="1219072"/>
                  </a:lnTo>
                  <a:lnTo>
                    <a:pt x="1927052" y="1234621"/>
                  </a:lnTo>
                  <a:lnTo>
                    <a:pt x="1879661" y="1240080"/>
                  </a:lnTo>
                  <a:lnTo>
                    <a:pt x="206684" y="1240080"/>
                  </a:lnTo>
                  <a:lnTo>
                    <a:pt x="159293" y="1234621"/>
                  </a:lnTo>
                  <a:lnTo>
                    <a:pt x="115789" y="1219072"/>
                  </a:lnTo>
                  <a:lnTo>
                    <a:pt x="77413" y="1194672"/>
                  </a:lnTo>
                  <a:lnTo>
                    <a:pt x="45406" y="1162663"/>
                  </a:lnTo>
                  <a:lnTo>
                    <a:pt x="21007" y="1124286"/>
                  </a:lnTo>
                  <a:lnTo>
                    <a:pt x="5458" y="1080782"/>
                  </a:lnTo>
                  <a:lnTo>
                    <a:pt x="0" y="1033390"/>
                  </a:lnTo>
                  <a:lnTo>
                    <a:pt x="0" y="20668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20632" y="3263900"/>
            <a:ext cx="101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Arial"/>
                <a:cs typeface="Arial"/>
              </a:rPr>
              <a:t>RNN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5056" y="4779187"/>
            <a:ext cx="827405" cy="827405"/>
          </a:xfrm>
          <a:custGeom>
            <a:avLst/>
            <a:gdLst/>
            <a:ahLst/>
            <a:cxnLst/>
            <a:rect l="l" t="t" r="r" b="b"/>
            <a:pathLst>
              <a:path w="827404" h="827404">
                <a:moveTo>
                  <a:pt x="413575" y="0"/>
                </a:moveTo>
                <a:lnTo>
                  <a:pt x="365344" y="2782"/>
                </a:lnTo>
                <a:lnTo>
                  <a:pt x="318747" y="10922"/>
                </a:lnTo>
                <a:lnTo>
                  <a:pt x="274094" y="24111"/>
                </a:lnTo>
                <a:lnTo>
                  <a:pt x="231696" y="42036"/>
                </a:lnTo>
                <a:lnTo>
                  <a:pt x="191863" y="64389"/>
                </a:lnTo>
                <a:lnTo>
                  <a:pt x="154905" y="90858"/>
                </a:lnTo>
                <a:lnTo>
                  <a:pt x="121134" y="121134"/>
                </a:lnTo>
                <a:lnTo>
                  <a:pt x="90858" y="154905"/>
                </a:lnTo>
                <a:lnTo>
                  <a:pt x="64389" y="191863"/>
                </a:lnTo>
                <a:lnTo>
                  <a:pt x="42036" y="231696"/>
                </a:lnTo>
                <a:lnTo>
                  <a:pt x="24111" y="274094"/>
                </a:lnTo>
                <a:lnTo>
                  <a:pt x="10922" y="318747"/>
                </a:lnTo>
                <a:lnTo>
                  <a:pt x="2782" y="365344"/>
                </a:lnTo>
                <a:lnTo>
                  <a:pt x="0" y="413575"/>
                </a:lnTo>
                <a:lnTo>
                  <a:pt x="2782" y="461806"/>
                </a:lnTo>
                <a:lnTo>
                  <a:pt x="10922" y="508403"/>
                </a:lnTo>
                <a:lnTo>
                  <a:pt x="24111" y="553056"/>
                </a:lnTo>
                <a:lnTo>
                  <a:pt x="42036" y="595453"/>
                </a:lnTo>
                <a:lnTo>
                  <a:pt x="64389" y="635286"/>
                </a:lnTo>
                <a:lnTo>
                  <a:pt x="90858" y="672243"/>
                </a:lnTo>
                <a:lnTo>
                  <a:pt x="121134" y="706014"/>
                </a:lnTo>
                <a:lnTo>
                  <a:pt x="154905" y="736290"/>
                </a:lnTo>
                <a:lnTo>
                  <a:pt x="191863" y="762759"/>
                </a:lnTo>
                <a:lnTo>
                  <a:pt x="231696" y="785111"/>
                </a:lnTo>
                <a:lnTo>
                  <a:pt x="274094" y="803036"/>
                </a:lnTo>
                <a:lnTo>
                  <a:pt x="318747" y="816224"/>
                </a:lnTo>
                <a:lnTo>
                  <a:pt x="365344" y="824364"/>
                </a:lnTo>
                <a:lnTo>
                  <a:pt x="413575" y="827147"/>
                </a:lnTo>
                <a:lnTo>
                  <a:pt x="461806" y="824364"/>
                </a:lnTo>
                <a:lnTo>
                  <a:pt x="508403" y="816224"/>
                </a:lnTo>
                <a:lnTo>
                  <a:pt x="553056" y="803036"/>
                </a:lnTo>
                <a:lnTo>
                  <a:pt x="595454" y="785111"/>
                </a:lnTo>
                <a:lnTo>
                  <a:pt x="635287" y="762759"/>
                </a:lnTo>
                <a:lnTo>
                  <a:pt x="672245" y="736290"/>
                </a:lnTo>
                <a:lnTo>
                  <a:pt x="706016" y="706014"/>
                </a:lnTo>
                <a:lnTo>
                  <a:pt x="736292" y="672243"/>
                </a:lnTo>
                <a:lnTo>
                  <a:pt x="762761" y="635286"/>
                </a:lnTo>
                <a:lnTo>
                  <a:pt x="785114" y="595453"/>
                </a:lnTo>
                <a:lnTo>
                  <a:pt x="803039" y="553056"/>
                </a:lnTo>
                <a:lnTo>
                  <a:pt x="816228" y="508403"/>
                </a:lnTo>
                <a:lnTo>
                  <a:pt x="824368" y="461806"/>
                </a:lnTo>
                <a:lnTo>
                  <a:pt x="827151" y="413575"/>
                </a:lnTo>
                <a:lnTo>
                  <a:pt x="824368" y="365344"/>
                </a:lnTo>
                <a:lnTo>
                  <a:pt x="816228" y="318747"/>
                </a:lnTo>
                <a:lnTo>
                  <a:pt x="803039" y="274094"/>
                </a:lnTo>
                <a:lnTo>
                  <a:pt x="785114" y="231696"/>
                </a:lnTo>
                <a:lnTo>
                  <a:pt x="762761" y="191863"/>
                </a:lnTo>
                <a:lnTo>
                  <a:pt x="736292" y="154905"/>
                </a:lnTo>
                <a:lnTo>
                  <a:pt x="706016" y="121134"/>
                </a:lnTo>
                <a:lnTo>
                  <a:pt x="672245" y="90858"/>
                </a:lnTo>
                <a:lnTo>
                  <a:pt x="635287" y="64389"/>
                </a:lnTo>
                <a:lnTo>
                  <a:pt x="595454" y="42036"/>
                </a:lnTo>
                <a:lnTo>
                  <a:pt x="553056" y="24111"/>
                </a:lnTo>
                <a:lnTo>
                  <a:pt x="508403" y="10922"/>
                </a:lnTo>
                <a:lnTo>
                  <a:pt x="461806" y="2782"/>
                </a:lnTo>
                <a:lnTo>
                  <a:pt x="413575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49917" y="4911852"/>
            <a:ext cx="417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ambria Math"/>
                <a:cs typeface="Cambria Math"/>
              </a:rPr>
              <a:t>𝑥</a:t>
            </a:r>
            <a:r>
              <a:rPr sz="3450" spc="-37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15056" y="1325562"/>
            <a:ext cx="827405" cy="827405"/>
          </a:xfrm>
          <a:custGeom>
            <a:avLst/>
            <a:gdLst/>
            <a:ahLst/>
            <a:cxnLst/>
            <a:rect l="l" t="t" r="r" b="b"/>
            <a:pathLst>
              <a:path w="827404" h="827405">
                <a:moveTo>
                  <a:pt x="413575" y="0"/>
                </a:moveTo>
                <a:lnTo>
                  <a:pt x="365344" y="2782"/>
                </a:lnTo>
                <a:lnTo>
                  <a:pt x="318747" y="10922"/>
                </a:lnTo>
                <a:lnTo>
                  <a:pt x="274094" y="24111"/>
                </a:lnTo>
                <a:lnTo>
                  <a:pt x="231696" y="42036"/>
                </a:lnTo>
                <a:lnTo>
                  <a:pt x="191863" y="64389"/>
                </a:lnTo>
                <a:lnTo>
                  <a:pt x="154905" y="90858"/>
                </a:lnTo>
                <a:lnTo>
                  <a:pt x="121134" y="121134"/>
                </a:lnTo>
                <a:lnTo>
                  <a:pt x="90858" y="154905"/>
                </a:lnTo>
                <a:lnTo>
                  <a:pt x="64389" y="191863"/>
                </a:lnTo>
                <a:lnTo>
                  <a:pt x="42036" y="231696"/>
                </a:lnTo>
                <a:lnTo>
                  <a:pt x="24111" y="274094"/>
                </a:lnTo>
                <a:lnTo>
                  <a:pt x="10922" y="318747"/>
                </a:lnTo>
                <a:lnTo>
                  <a:pt x="2782" y="365344"/>
                </a:lnTo>
                <a:lnTo>
                  <a:pt x="0" y="413575"/>
                </a:lnTo>
                <a:lnTo>
                  <a:pt x="2782" y="461806"/>
                </a:lnTo>
                <a:lnTo>
                  <a:pt x="10922" y="508403"/>
                </a:lnTo>
                <a:lnTo>
                  <a:pt x="24111" y="553056"/>
                </a:lnTo>
                <a:lnTo>
                  <a:pt x="42036" y="595454"/>
                </a:lnTo>
                <a:lnTo>
                  <a:pt x="64389" y="635287"/>
                </a:lnTo>
                <a:lnTo>
                  <a:pt x="90858" y="672245"/>
                </a:lnTo>
                <a:lnTo>
                  <a:pt x="121134" y="706016"/>
                </a:lnTo>
                <a:lnTo>
                  <a:pt x="154905" y="736292"/>
                </a:lnTo>
                <a:lnTo>
                  <a:pt x="191863" y="762761"/>
                </a:lnTo>
                <a:lnTo>
                  <a:pt x="231696" y="785114"/>
                </a:lnTo>
                <a:lnTo>
                  <a:pt x="274094" y="803039"/>
                </a:lnTo>
                <a:lnTo>
                  <a:pt x="318747" y="816228"/>
                </a:lnTo>
                <a:lnTo>
                  <a:pt x="365344" y="824368"/>
                </a:lnTo>
                <a:lnTo>
                  <a:pt x="413575" y="827151"/>
                </a:lnTo>
                <a:lnTo>
                  <a:pt x="461806" y="824368"/>
                </a:lnTo>
                <a:lnTo>
                  <a:pt x="508403" y="816228"/>
                </a:lnTo>
                <a:lnTo>
                  <a:pt x="553056" y="803039"/>
                </a:lnTo>
                <a:lnTo>
                  <a:pt x="595454" y="785114"/>
                </a:lnTo>
                <a:lnTo>
                  <a:pt x="635287" y="762761"/>
                </a:lnTo>
                <a:lnTo>
                  <a:pt x="672245" y="736292"/>
                </a:lnTo>
                <a:lnTo>
                  <a:pt x="706016" y="706016"/>
                </a:lnTo>
                <a:lnTo>
                  <a:pt x="736292" y="672245"/>
                </a:lnTo>
                <a:lnTo>
                  <a:pt x="762761" y="635287"/>
                </a:lnTo>
                <a:lnTo>
                  <a:pt x="785114" y="595454"/>
                </a:lnTo>
                <a:lnTo>
                  <a:pt x="803039" y="553056"/>
                </a:lnTo>
                <a:lnTo>
                  <a:pt x="816228" y="508403"/>
                </a:lnTo>
                <a:lnTo>
                  <a:pt x="824368" y="461806"/>
                </a:lnTo>
                <a:lnTo>
                  <a:pt x="827151" y="413575"/>
                </a:lnTo>
                <a:lnTo>
                  <a:pt x="824368" y="365344"/>
                </a:lnTo>
                <a:lnTo>
                  <a:pt x="816228" y="318747"/>
                </a:lnTo>
                <a:lnTo>
                  <a:pt x="803039" y="274094"/>
                </a:lnTo>
                <a:lnTo>
                  <a:pt x="785114" y="231696"/>
                </a:lnTo>
                <a:lnTo>
                  <a:pt x="762761" y="191863"/>
                </a:lnTo>
                <a:lnTo>
                  <a:pt x="736292" y="154905"/>
                </a:lnTo>
                <a:lnTo>
                  <a:pt x="706016" y="121134"/>
                </a:lnTo>
                <a:lnTo>
                  <a:pt x="672245" y="90858"/>
                </a:lnTo>
                <a:lnTo>
                  <a:pt x="635287" y="64389"/>
                </a:lnTo>
                <a:lnTo>
                  <a:pt x="595454" y="42036"/>
                </a:lnTo>
                <a:lnTo>
                  <a:pt x="553056" y="24111"/>
                </a:lnTo>
                <a:lnTo>
                  <a:pt x="508403" y="10922"/>
                </a:lnTo>
                <a:lnTo>
                  <a:pt x="461806" y="2782"/>
                </a:lnTo>
                <a:lnTo>
                  <a:pt x="413575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48546" y="1458468"/>
            <a:ext cx="4197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1595" dirty="0">
                <a:latin typeface="Cambria Math"/>
                <a:cs typeface="Cambria Math"/>
              </a:rPr>
              <a:t>𝑦</a:t>
            </a:r>
            <a:r>
              <a:rPr sz="3200" spc="-270" dirty="0">
                <a:latin typeface="Cambria Math"/>
                <a:cs typeface="Cambria Math"/>
              </a:rPr>
              <a:t>#</a:t>
            </a:r>
            <a:r>
              <a:rPr sz="3450" spc="-330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71482" y="2152713"/>
            <a:ext cx="1421130" cy="2646045"/>
            <a:chOff x="3071482" y="2152713"/>
            <a:chExt cx="1421130" cy="2646045"/>
          </a:xfrm>
        </p:grpSpPr>
        <p:sp>
          <p:nvSpPr>
            <p:cNvPr id="13" name="object 13"/>
            <p:cNvSpPr/>
            <p:nvPr/>
          </p:nvSpPr>
          <p:spPr>
            <a:xfrm>
              <a:off x="3071482" y="2152713"/>
              <a:ext cx="116205" cy="2646045"/>
            </a:xfrm>
            <a:custGeom>
              <a:avLst/>
              <a:gdLst/>
              <a:ahLst/>
              <a:cxnLst/>
              <a:rect l="l" t="t" r="r" b="b"/>
              <a:pathLst>
                <a:path w="116205" h="2646045">
                  <a:moveTo>
                    <a:pt x="114300" y="2144725"/>
                  </a:moveTo>
                  <a:lnTo>
                    <a:pt x="95250" y="2106625"/>
                  </a:lnTo>
                  <a:lnTo>
                    <a:pt x="57150" y="2030425"/>
                  </a:lnTo>
                  <a:lnTo>
                    <a:pt x="0" y="2144725"/>
                  </a:lnTo>
                  <a:lnTo>
                    <a:pt x="38100" y="2144725"/>
                  </a:lnTo>
                  <a:lnTo>
                    <a:pt x="38100" y="2626474"/>
                  </a:lnTo>
                  <a:lnTo>
                    <a:pt x="39585" y="2633891"/>
                  </a:lnTo>
                  <a:lnTo>
                    <a:pt x="43675" y="2639949"/>
                  </a:lnTo>
                  <a:lnTo>
                    <a:pt x="49733" y="2644038"/>
                  </a:lnTo>
                  <a:lnTo>
                    <a:pt x="57150" y="2645524"/>
                  </a:lnTo>
                  <a:lnTo>
                    <a:pt x="64566" y="2644038"/>
                  </a:lnTo>
                  <a:lnTo>
                    <a:pt x="70612" y="2639949"/>
                  </a:lnTo>
                  <a:lnTo>
                    <a:pt x="74701" y="2633891"/>
                  </a:lnTo>
                  <a:lnTo>
                    <a:pt x="76200" y="2626474"/>
                  </a:lnTo>
                  <a:lnTo>
                    <a:pt x="76200" y="2144725"/>
                  </a:lnTo>
                  <a:lnTo>
                    <a:pt x="114300" y="2144725"/>
                  </a:lnTo>
                  <a:close/>
                </a:path>
                <a:path w="116205" h="2646045">
                  <a:moveTo>
                    <a:pt x="115963" y="114642"/>
                  </a:moveTo>
                  <a:lnTo>
                    <a:pt x="106464" y="95364"/>
                  </a:lnTo>
                  <a:lnTo>
                    <a:pt x="106349" y="95135"/>
                  </a:lnTo>
                  <a:lnTo>
                    <a:pt x="59499" y="0"/>
                  </a:lnTo>
                  <a:lnTo>
                    <a:pt x="1676" y="113957"/>
                  </a:lnTo>
                  <a:lnTo>
                    <a:pt x="39763" y="114185"/>
                  </a:lnTo>
                  <a:lnTo>
                    <a:pt x="35763" y="790232"/>
                  </a:lnTo>
                  <a:lnTo>
                    <a:pt x="73863" y="790460"/>
                  </a:lnTo>
                  <a:lnTo>
                    <a:pt x="77863" y="114642"/>
                  </a:lnTo>
                  <a:lnTo>
                    <a:pt x="77863" y="114414"/>
                  </a:lnTo>
                  <a:lnTo>
                    <a:pt x="115963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38019" y="2548668"/>
              <a:ext cx="1336040" cy="1014730"/>
            </a:xfrm>
            <a:custGeom>
              <a:avLst/>
              <a:gdLst/>
              <a:ahLst/>
              <a:cxnLst/>
              <a:rect l="l" t="t" r="r" b="b"/>
              <a:pathLst>
                <a:path w="1336039" h="1014729">
                  <a:moveTo>
                    <a:pt x="1033790" y="1014430"/>
                  </a:moveTo>
                  <a:lnTo>
                    <a:pt x="1335543" y="1014430"/>
                  </a:lnTo>
                  <a:lnTo>
                    <a:pt x="1335543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68496" y="5027676"/>
            <a:ext cx="1337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input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53195" y="3855211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recurrent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cell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1502" y="1556003"/>
            <a:ext cx="1491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output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76349" y="2529611"/>
            <a:ext cx="1440180" cy="1090930"/>
          </a:xfrm>
          <a:custGeom>
            <a:avLst/>
            <a:gdLst/>
            <a:ahLst/>
            <a:cxnLst/>
            <a:rect l="l" t="t" r="r" b="b"/>
            <a:pathLst>
              <a:path w="1440180" h="1090929">
                <a:moveTo>
                  <a:pt x="291858" y="976337"/>
                </a:moveTo>
                <a:lnTo>
                  <a:pt x="291858" y="1090637"/>
                </a:lnTo>
                <a:lnTo>
                  <a:pt x="368058" y="1052537"/>
                </a:lnTo>
                <a:lnTo>
                  <a:pt x="310908" y="1052537"/>
                </a:lnTo>
                <a:lnTo>
                  <a:pt x="310908" y="1014437"/>
                </a:lnTo>
                <a:lnTo>
                  <a:pt x="368058" y="1014437"/>
                </a:lnTo>
                <a:lnTo>
                  <a:pt x="291858" y="976337"/>
                </a:lnTo>
                <a:close/>
              </a:path>
              <a:path w="1440180" h="1090929">
                <a:moveTo>
                  <a:pt x="1439951" y="0"/>
                </a:moveTo>
                <a:lnTo>
                  <a:pt x="19050" y="0"/>
                </a:lnTo>
                <a:lnTo>
                  <a:pt x="11637" y="1497"/>
                </a:lnTo>
                <a:lnTo>
                  <a:pt x="5581" y="5581"/>
                </a:lnTo>
                <a:lnTo>
                  <a:pt x="1497" y="11637"/>
                </a:lnTo>
                <a:lnTo>
                  <a:pt x="0" y="19050"/>
                </a:lnTo>
                <a:lnTo>
                  <a:pt x="0" y="1033487"/>
                </a:lnTo>
                <a:lnTo>
                  <a:pt x="1497" y="1040900"/>
                </a:lnTo>
                <a:lnTo>
                  <a:pt x="5581" y="1046956"/>
                </a:lnTo>
                <a:lnTo>
                  <a:pt x="11637" y="1051040"/>
                </a:lnTo>
                <a:lnTo>
                  <a:pt x="19050" y="1052537"/>
                </a:lnTo>
                <a:lnTo>
                  <a:pt x="291858" y="1052537"/>
                </a:lnTo>
                <a:lnTo>
                  <a:pt x="291858" y="1033487"/>
                </a:lnTo>
                <a:lnTo>
                  <a:pt x="38100" y="1033487"/>
                </a:lnTo>
                <a:lnTo>
                  <a:pt x="19050" y="1014437"/>
                </a:lnTo>
                <a:lnTo>
                  <a:pt x="38100" y="1014437"/>
                </a:lnTo>
                <a:lnTo>
                  <a:pt x="38100" y="38100"/>
                </a:lnTo>
                <a:lnTo>
                  <a:pt x="19050" y="38100"/>
                </a:lnTo>
                <a:lnTo>
                  <a:pt x="38100" y="19050"/>
                </a:lnTo>
                <a:lnTo>
                  <a:pt x="1439951" y="19050"/>
                </a:lnTo>
                <a:lnTo>
                  <a:pt x="1439951" y="0"/>
                </a:lnTo>
                <a:close/>
              </a:path>
              <a:path w="1440180" h="1090929">
                <a:moveTo>
                  <a:pt x="368058" y="1014437"/>
                </a:moveTo>
                <a:lnTo>
                  <a:pt x="310908" y="1014437"/>
                </a:lnTo>
                <a:lnTo>
                  <a:pt x="310908" y="1052537"/>
                </a:lnTo>
                <a:lnTo>
                  <a:pt x="368058" y="1052537"/>
                </a:lnTo>
                <a:lnTo>
                  <a:pt x="406158" y="1033487"/>
                </a:lnTo>
                <a:lnTo>
                  <a:pt x="368058" y="1014437"/>
                </a:lnTo>
                <a:close/>
              </a:path>
              <a:path w="1440180" h="1090929">
                <a:moveTo>
                  <a:pt x="38100" y="1014437"/>
                </a:moveTo>
                <a:lnTo>
                  <a:pt x="19050" y="1014437"/>
                </a:lnTo>
                <a:lnTo>
                  <a:pt x="38100" y="1033487"/>
                </a:lnTo>
                <a:lnTo>
                  <a:pt x="38100" y="1014437"/>
                </a:lnTo>
                <a:close/>
              </a:path>
              <a:path w="1440180" h="1090929">
                <a:moveTo>
                  <a:pt x="291858" y="1014437"/>
                </a:moveTo>
                <a:lnTo>
                  <a:pt x="38100" y="1014437"/>
                </a:lnTo>
                <a:lnTo>
                  <a:pt x="38100" y="1033487"/>
                </a:lnTo>
                <a:lnTo>
                  <a:pt x="291858" y="1033487"/>
                </a:lnTo>
                <a:lnTo>
                  <a:pt x="291858" y="1014437"/>
                </a:lnTo>
                <a:close/>
              </a:path>
              <a:path w="1440180" h="1090929">
                <a:moveTo>
                  <a:pt x="38100" y="19050"/>
                </a:moveTo>
                <a:lnTo>
                  <a:pt x="19050" y="38100"/>
                </a:lnTo>
                <a:lnTo>
                  <a:pt x="38100" y="38100"/>
                </a:lnTo>
                <a:lnTo>
                  <a:pt x="38100" y="19050"/>
                </a:lnTo>
                <a:close/>
              </a:path>
              <a:path w="1440180" h="1090929">
                <a:moveTo>
                  <a:pt x="1439951" y="19050"/>
                </a:moveTo>
                <a:lnTo>
                  <a:pt x="38100" y="19050"/>
                </a:lnTo>
                <a:lnTo>
                  <a:pt x="38100" y="38100"/>
                </a:lnTo>
                <a:lnTo>
                  <a:pt x="1439951" y="38100"/>
                </a:lnTo>
                <a:lnTo>
                  <a:pt x="1439951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35106" y="3518916"/>
            <a:ext cx="430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Cambria Math"/>
                <a:cs typeface="Cambria Math"/>
              </a:rPr>
              <a:t>ℎ</a:t>
            </a:r>
            <a:r>
              <a:rPr sz="3450" spc="37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4119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9244" y="531877"/>
            <a:ext cx="8534400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90"/>
              </a:lnSpc>
              <a:spcBef>
                <a:spcPts val="100"/>
              </a:spcBef>
            </a:pPr>
            <a:r>
              <a:rPr sz="4400" dirty="0">
                <a:solidFill>
                  <a:srgbClr val="FFFFFF"/>
                </a:solidFill>
              </a:rPr>
              <a:t>Given</a:t>
            </a:r>
            <a:r>
              <a:rPr sz="4400" spc="-4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an</a:t>
            </a:r>
            <a:r>
              <a:rPr sz="4400" spc="-4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image</a:t>
            </a:r>
            <a:r>
              <a:rPr sz="4400" spc="-4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of</a:t>
            </a:r>
            <a:r>
              <a:rPr sz="4400" spc="-4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a</a:t>
            </a:r>
            <a:r>
              <a:rPr sz="4400" spc="-40" dirty="0">
                <a:solidFill>
                  <a:srgbClr val="FFFFFF"/>
                </a:solidFill>
              </a:rPr>
              <a:t> </a:t>
            </a:r>
            <a:r>
              <a:rPr sz="4400" spc="-10" dirty="0">
                <a:solidFill>
                  <a:srgbClr val="FFFFFF"/>
                </a:solidFill>
              </a:rPr>
              <a:t>ball,</a:t>
            </a:r>
            <a:endParaRPr sz="4400"/>
          </a:p>
          <a:p>
            <a:pPr algn="ctr">
              <a:lnSpc>
                <a:spcPts val="4990"/>
              </a:lnSpc>
            </a:pPr>
            <a:r>
              <a:rPr sz="4400" dirty="0">
                <a:solidFill>
                  <a:srgbClr val="FFFFFF"/>
                </a:solidFill>
              </a:rPr>
              <a:t>can</a:t>
            </a:r>
            <a:r>
              <a:rPr sz="4400" spc="-7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you</a:t>
            </a:r>
            <a:r>
              <a:rPr sz="4400" spc="-7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predict</a:t>
            </a:r>
            <a:r>
              <a:rPr sz="4400" spc="-7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where</a:t>
            </a:r>
            <a:r>
              <a:rPr sz="4400" spc="-6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it</a:t>
            </a:r>
            <a:r>
              <a:rPr sz="4400" spc="-7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will</a:t>
            </a:r>
            <a:r>
              <a:rPr sz="4400" spc="-7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go</a:t>
            </a:r>
            <a:r>
              <a:rPr sz="4400" spc="-75" dirty="0">
                <a:solidFill>
                  <a:srgbClr val="FFFFFF"/>
                </a:solidFill>
              </a:rPr>
              <a:t> </a:t>
            </a:r>
            <a:r>
              <a:rPr sz="4400" spc="-10" dirty="0">
                <a:solidFill>
                  <a:srgbClr val="FFFFFF"/>
                </a:solidFill>
              </a:rPr>
              <a:t>next?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288370" y="3599751"/>
            <a:ext cx="1104265" cy="1104265"/>
          </a:xfrm>
          <a:custGeom>
            <a:avLst/>
            <a:gdLst/>
            <a:ahLst/>
            <a:cxnLst/>
            <a:rect l="l" t="t" r="r" b="b"/>
            <a:pathLst>
              <a:path w="1104264" h="1104264">
                <a:moveTo>
                  <a:pt x="551980" y="0"/>
                </a:moveTo>
                <a:lnTo>
                  <a:pt x="504353" y="2026"/>
                </a:lnTo>
                <a:lnTo>
                  <a:pt x="457851" y="7993"/>
                </a:lnTo>
                <a:lnTo>
                  <a:pt x="412639" y="17737"/>
                </a:lnTo>
                <a:lnTo>
                  <a:pt x="368884" y="31091"/>
                </a:lnTo>
                <a:lnTo>
                  <a:pt x="326752" y="47890"/>
                </a:lnTo>
                <a:lnTo>
                  <a:pt x="286407" y="67968"/>
                </a:lnTo>
                <a:lnTo>
                  <a:pt x="248015" y="91159"/>
                </a:lnTo>
                <a:lnTo>
                  <a:pt x="211743" y="117298"/>
                </a:lnTo>
                <a:lnTo>
                  <a:pt x="177756" y="146219"/>
                </a:lnTo>
                <a:lnTo>
                  <a:pt x="146219" y="177756"/>
                </a:lnTo>
                <a:lnTo>
                  <a:pt x="117298" y="211743"/>
                </a:lnTo>
                <a:lnTo>
                  <a:pt x="91159" y="248015"/>
                </a:lnTo>
                <a:lnTo>
                  <a:pt x="67968" y="286407"/>
                </a:lnTo>
                <a:lnTo>
                  <a:pt x="47890" y="326752"/>
                </a:lnTo>
                <a:lnTo>
                  <a:pt x="31091" y="368884"/>
                </a:lnTo>
                <a:lnTo>
                  <a:pt x="17737" y="412639"/>
                </a:lnTo>
                <a:lnTo>
                  <a:pt x="7993" y="457851"/>
                </a:lnTo>
                <a:lnTo>
                  <a:pt x="2026" y="504353"/>
                </a:lnTo>
                <a:lnTo>
                  <a:pt x="0" y="551980"/>
                </a:lnTo>
                <a:lnTo>
                  <a:pt x="2026" y="599607"/>
                </a:lnTo>
                <a:lnTo>
                  <a:pt x="7993" y="646109"/>
                </a:lnTo>
                <a:lnTo>
                  <a:pt x="17737" y="691320"/>
                </a:lnTo>
                <a:lnTo>
                  <a:pt x="31091" y="735075"/>
                </a:lnTo>
                <a:lnTo>
                  <a:pt x="47890" y="777207"/>
                </a:lnTo>
                <a:lnTo>
                  <a:pt x="67968" y="817552"/>
                </a:lnTo>
                <a:lnTo>
                  <a:pt x="91159" y="855944"/>
                </a:lnTo>
                <a:lnTo>
                  <a:pt x="117298" y="892216"/>
                </a:lnTo>
                <a:lnTo>
                  <a:pt x="146219" y="926204"/>
                </a:lnTo>
                <a:lnTo>
                  <a:pt x="177756" y="957740"/>
                </a:lnTo>
                <a:lnTo>
                  <a:pt x="211743" y="986661"/>
                </a:lnTo>
                <a:lnTo>
                  <a:pt x="248015" y="1012800"/>
                </a:lnTo>
                <a:lnTo>
                  <a:pt x="286407" y="1035991"/>
                </a:lnTo>
                <a:lnTo>
                  <a:pt x="326752" y="1056069"/>
                </a:lnTo>
                <a:lnTo>
                  <a:pt x="368884" y="1072868"/>
                </a:lnTo>
                <a:lnTo>
                  <a:pt x="412639" y="1086222"/>
                </a:lnTo>
                <a:lnTo>
                  <a:pt x="457851" y="1095966"/>
                </a:lnTo>
                <a:lnTo>
                  <a:pt x="504353" y="1101934"/>
                </a:lnTo>
                <a:lnTo>
                  <a:pt x="551980" y="1103960"/>
                </a:lnTo>
                <a:lnTo>
                  <a:pt x="599607" y="1101934"/>
                </a:lnTo>
                <a:lnTo>
                  <a:pt x="646109" y="1095966"/>
                </a:lnTo>
                <a:lnTo>
                  <a:pt x="691321" y="1086222"/>
                </a:lnTo>
                <a:lnTo>
                  <a:pt x="735076" y="1072868"/>
                </a:lnTo>
                <a:lnTo>
                  <a:pt x="777210" y="1056069"/>
                </a:lnTo>
                <a:lnTo>
                  <a:pt x="817555" y="1035991"/>
                </a:lnTo>
                <a:lnTo>
                  <a:pt x="855948" y="1012800"/>
                </a:lnTo>
                <a:lnTo>
                  <a:pt x="892221" y="986661"/>
                </a:lnTo>
                <a:lnTo>
                  <a:pt x="926209" y="957740"/>
                </a:lnTo>
                <a:lnTo>
                  <a:pt x="957747" y="926204"/>
                </a:lnTo>
                <a:lnTo>
                  <a:pt x="986669" y="892216"/>
                </a:lnTo>
                <a:lnTo>
                  <a:pt x="1012809" y="855944"/>
                </a:lnTo>
                <a:lnTo>
                  <a:pt x="1036001" y="817552"/>
                </a:lnTo>
                <a:lnTo>
                  <a:pt x="1056079" y="777207"/>
                </a:lnTo>
                <a:lnTo>
                  <a:pt x="1072879" y="735075"/>
                </a:lnTo>
                <a:lnTo>
                  <a:pt x="1086234" y="691320"/>
                </a:lnTo>
                <a:lnTo>
                  <a:pt x="1095978" y="646109"/>
                </a:lnTo>
                <a:lnTo>
                  <a:pt x="1101946" y="599607"/>
                </a:lnTo>
                <a:lnTo>
                  <a:pt x="1103972" y="551980"/>
                </a:lnTo>
                <a:lnTo>
                  <a:pt x="1101946" y="504353"/>
                </a:lnTo>
                <a:lnTo>
                  <a:pt x="1095978" y="457851"/>
                </a:lnTo>
                <a:lnTo>
                  <a:pt x="1086234" y="412639"/>
                </a:lnTo>
                <a:lnTo>
                  <a:pt x="1072879" y="368884"/>
                </a:lnTo>
                <a:lnTo>
                  <a:pt x="1056079" y="326752"/>
                </a:lnTo>
                <a:lnTo>
                  <a:pt x="1036001" y="286407"/>
                </a:lnTo>
                <a:lnTo>
                  <a:pt x="1012809" y="248015"/>
                </a:lnTo>
                <a:lnTo>
                  <a:pt x="986669" y="211743"/>
                </a:lnTo>
                <a:lnTo>
                  <a:pt x="957747" y="177756"/>
                </a:lnTo>
                <a:lnTo>
                  <a:pt x="926209" y="146219"/>
                </a:lnTo>
                <a:lnTo>
                  <a:pt x="892221" y="117298"/>
                </a:lnTo>
                <a:lnTo>
                  <a:pt x="855948" y="91159"/>
                </a:lnTo>
                <a:lnTo>
                  <a:pt x="817555" y="67968"/>
                </a:lnTo>
                <a:lnTo>
                  <a:pt x="777210" y="47890"/>
                </a:lnTo>
                <a:lnTo>
                  <a:pt x="735076" y="31091"/>
                </a:lnTo>
                <a:lnTo>
                  <a:pt x="691321" y="17737"/>
                </a:lnTo>
                <a:lnTo>
                  <a:pt x="646109" y="7993"/>
                </a:lnTo>
                <a:lnTo>
                  <a:pt x="599607" y="2026"/>
                </a:lnTo>
                <a:lnTo>
                  <a:pt x="551980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44007" y="3599751"/>
            <a:ext cx="1104265" cy="1104265"/>
          </a:xfrm>
          <a:custGeom>
            <a:avLst/>
            <a:gdLst/>
            <a:ahLst/>
            <a:cxnLst/>
            <a:rect l="l" t="t" r="r" b="b"/>
            <a:pathLst>
              <a:path w="1104265" h="1104264">
                <a:moveTo>
                  <a:pt x="551992" y="0"/>
                </a:moveTo>
                <a:lnTo>
                  <a:pt x="504365" y="2026"/>
                </a:lnTo>
                <a:lnTo>
                  <a:pt x="457863" y="7993"/>
                </a:lnTo>
                <a:lnTo>
                  <a:pt x="412651" y="17737"/>
                </a:lnTo>
                <a:lnTo>
                  <a:pt x="368896" y="31091"/>
                </a:lnTo>
                <a:lnTo>
                  <a:pt x="326762" y="47890"/>
                </a:lnTo>
                <a:lnTo>
                  <a:pt x="286416" y="67968"/>
                </a:lnTo>
                <a:lnTo>
                  <a:pt x="248024" y="91159"/>
                </a:lnTo>
                <a:lnTo>
                  <a:pt x="211751" y="117298"/>
                </a:lnTo>
                <a:lnTo>
                  <a:pt x="177762" y="146219"/>
                </a:lnTo>
                <a:lnTo>
                  <a:pt x="146225" y="177756"/>
                </a:lnTo>
                <a:lnTo>
                  <a:pt x="117303" y="211743"/>
                </a:lnTo>
                <a:lnTo>
                  <a:pt x="91163" y="248015"/>
                </a:lnTo>
                <a:lnTo>
                  <a:pt x="67971" y="286407"/>
                </a:lnTo>
                <a:lnTo>
                  <a:pt x="47893" y="326752"/>
                </a:lnTo>
                <a:lnTo>
                  <a:pt x="31093" y="368884"/>
                </a:lnTo>
                <a:lnTo>
                  <a:pt x="17738" y="412639"/>
                </a:lnTo>
                <a:lnTo>
                  <a:pt x="7994" y="457851"/>
                </a:lnTo>
                <a:lnTo>
                  <a:pt x="2026" y="504353"/>
                </a:lnTo>
                <a:lnTo>
                  <a:pt x="0" y="551980"/>
                </a:lnTo>
                <a:lnTo>
                  <a:pt x="2026" y="599607"/>
                </a:lnTo>
                <a:lnTo>
                  <a:pt x="7994" y="646109"/>
                </a:lnTo>
                <a:lnTo>
                  <a:pt x="17738" y="691320"/>
                </a:lnTo>
                <a:lnTo>
                  <a:pt x="31093" y="735075"/>
                </a:lnTo>
                <a:lnTo>
                  <a:pt x="47893" y="777207"/>
                </a:lnTo>
                <a:lnTo>
                  <a:pt x="67971" y="817552"/>
                </a:lnTo>
                <a:lnTo>
                  <a:pt x="91163" y="855944"/>
                </a:lnTo>
                <a:lnTo>
                  <a:pt x="117303" y="892216"/>
                </a:lnTo>
                <a:lnTo>
                  <a:pt x="146225" y="926204"/>
                </a:lnTo>
                <a:lnTo>
                  <a:pt x="177762" y="957740"/>
                </a:lnTo>
                <a:lnTo>
                  <a:pt x="211751" y="986661"/>
                </a:lnTo>
                <a:lnTo>
                  <a:pt x="248024" y="1012800"/>
                </a:lnTo>
                <a:lnTo>
                  <a:pt x="286416" y="1035991"/>
                </a:lnTo>
                <a:lnTo>
                  <a:pt x="326762" y="1056069"/>
                </a:lnTo>
                <a:lnTo>
                  <a:pt x="368896" y="1072868"/>
                </a:lnTo>
                <a:lnTo>
                  <a:pt x="412651" y="1086222"/>
                </a:lnTo>
                <a:lnTo>
                  <a:pt x="457863" y="1095966"/>
                </a:lnTo>
                <a:lnTo>
                  <a:pt x="504365" y="1101934"/>
                </a:lnTo>
                <a:lnTo>
                  <a:pt x="551992" y="1103960"/>
                </a:lnTo>
                <a:lnTo>
                  <a:pt x="599619" y="1101934"/>
                </a:lnTo>
                <a:lnTo>
                  <a:pt x="646121" y="1095966"/>
                </a:lnTo>
                <a:lnTo>
                  <a:pt x="691333" y="1086222"/>
                </a:lnTo>
                <a:lnTo>
                  <a:pt x="735087" y="1072868"/>
                </a:lnTo>
                <a:lnTo>
                  <a:pt x="777220" y="1056069"/>
                </a:lnTo>
                <a:lnTo>
                  <a:pt x="817565" y="1035991"/>
                </a:lnTo>
                <a:lnTo>
                  <a:pt x="855957" y="1012800"/>
                </a:lnTo>
                <a:lnTo>
                  <a:pt x="892229" y="986661"/>
                </a:lnTo>
                <a:lnTo>
                  <a:pt x="926216" y="957740"/>
                </a:lnTo>
                <a:lnTo>
                  <a:pt x="957753" y="926204"/>
                </a:lnTo>
                <a:lnTo>
                  <a:pt x="986674" y="892216"/>
                </a:lnTo>
                <a:lnTo>
                  <a:pt x="1012813" y="855944"/>
                </a:lnTo>
                <a:lnTo>
                  <a:pt x="1036004" y="817552"/>
                </a:lnTo>
                <a:lnTo>
                  <a:pt x="1056082" y="777207"/>
                </a:lnTo>
                <a:lnTo>
                  <a:pt x="1072880" y="735075"/>
                </a:lnTo>
                <a:lnTo>
                  <a:pt x="1086235" y="691320"/>
                </a:lnTo>
                <a:lnTo>
                  <a:pt x="1095978" y="646109"/>
                </a:lnTo>
                <a:lnTo>
                  <a:pt x="1101946" y="599607"/>
                </a:lnTo>
                <a:lnTo>
                  <a:pt x="1103972" y="551980"/>
                </a:lnTo>
                <a:lnTo>
                  <a:pt x="1101946" y="504353"/>
                </a:lnTo>
                <a:lnTo>
                  <a:pt x="1095978" y="457851"/>
                </a:lnTo>
                <a:lnTo>
                  <a:pt x="1086235" y="412639"/>
                </a:lnTo>
                <a:lnTo>
                  <a:pt x="1072880" y="368884"/>
                </a:lnTo>
                <a:lnTo>
                  <a:pt x="1056082" y="326752"/>
                </a:lnTo>
                <a:lnTo>
                  <a:pt x="1036004" y="286407"/>
                </a:lnTo>
                <a:lnTo>
                  <a:pt x="1012813" y="248015"/>
                </a:lnTo>
                <a:lnTo>
                  <a:pt x="986674" y="211743"/>
                </a:lnTo>
                <a:lnTo>
                  <a:pt x="957753" y="177756"/>
                </a:lnTo>
                <a:lnTo>
                  <a:pt x="926216" y="146219"/>
                </a:lnTo>
                <a:lnTo>
                  <a:pt x="892229" y="117298"/>
                </a:lnTo>
                <a:lnTo>
                  <a:pt x="855957" y="91159"/>
                </a:lnTo>
                <a:lnTo>
                  <a:pt x="817565" y="67968"/>
                </a:lnTo>
                <a:lnTo>
                  <a:pt x="777220" y="47890"/>
                </a:lnTo>
                <a:lnTo>
                  <a:pt x="735087" y="31091"/>
                </a:lnTo>
                <a:lnTo>
                  <a:pt x="691333" y="17737"/>
                </a:lnTo>
                <a:lnTo>
                  <a:pt x="646121" y="7993"/>
                </a:lnTo>
                <a:lnTo>
                  <a:pt x="599619" y="2026"/>
                </a:lnTo>
                <a:lnTo>
                  <a:pt x="551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2721" y="3599751"/>
            <a:ext cx="1104265" cy="1104265"/>
          </a:xfrm>
          <a:custGeom>
            <a:avLst/>
            <a:gdLst/>
            <a:ahLst/>
            <a:cxnLst/>
            <a:rect l="l" t="t" r="r" b="b"/>
            <a:pathLst>
              <a:path w="1104264" h="1104264">
                <a:moveTo>
                  <a:pt x="551992" y="0"/>
                </a:moveTo>
                <a:lnTo>
                  <a:pt x="504363" y="2026"/>
                </a:lnTo>
                <a:lnTo>
                  <a:pt x="457860" y="7993"/>
                </a:lnTo>
                <a:lnTo>
                  <a:pt x="412647" y="17737"/>
                </a:lnTo>
                <a:lnTo>
                  <a:pt x="368891" y="31091"/>
                </a:lnTo>
                <a:lnTo>
                  <a:pt x="326757" y="47890"/>
                </a:lnTo>
                <a:lnTo>
                  <a:pt x="286411" y="67968"/>
                </a:lnTo>
                <a:lnTo>
                  <a:pt x="248019" y="91159"/>
                </a:lnTo>
                <a:lnTo>
                  <a:pt x="211746" y="117298"/>
                </a:lnTo>
                <a:lnTo>
                  <a:pt x="177757" y="146219"/>
                </a:lnTo>
                <a:lnTo>
                  <a:pt x="146220" y="177756"/>
                </a:lnTo>
                <a:lnTo>
                  <a:pt x="117299" y="211743"/>
                </a:lnTo>
                <a:lnTo>
                  <a:pt x="91160" y="248015"/>
                </a:lnTo>
                <a:lnTo>
                  <a:pt x="67969" y="286407"/>
                </a:lnTo>
                <a:lnTo>
                  <a:pt x="47891" y="326752"/>
                </a:lnTo>
                <a:lnTo>
                  <a:pt x="31092" y="368884"/>
                </a:lnTo>
                <a:lnTo>
                  <a:pt x="17737" y="412639"/>
                </a:lnTo>
                <a:lnTo>
                  <a:pt x="7993" y="457851"/>
                </a:lnTo>
                <a:lnTo>
                  <a:pt x="2026" y="504353"/>
                </a:lnTo>
                <a:lnTo>
                  <a:pt x="0" y="551980"/>
                </a:lnTo>
                <a:lnTo>
                  <a:pt x="2026" y="599607"/>
                </a:lnTo>
                <a:lnTo>
                  <a:pt x="7993" y="646109"/>
                </a:lnTo>
                <a:lnTo>
                  <a:pt x="17737" y="691320"/>
                </a:lnTo>
                <a:lnTo>
                  <a:pt x="31092" y="735075"/>
                </a:lnTo>
                <a:lnTo>
                  <a:pt x="47891" y="777207"/>
                </a:lnTo>
                <a:lnTo>
                  <a:pt x="67969" y="817552"/>
                </a:lnTo>
                <a:lnTo>
                  <a:pt x="91160" y="855944"/>
                </a:lnTo>
                <a:lnTo>
                  <a:pt x="117299" y="892216"/>
                </a:lnTo>
                <a:lnTo>
                  <a:pt x="146220" y="926204"/>
                </a:lnTo>
                <a:lnTo>
                  <a:pt x="177757" y="957740"/>
                </a:lnTo>
                <a:lnTo>
                  <a:pt x="211746" y="986661"/>
                </a:lnTo>
                <a:lnTo>
                  <a:pt x="248019" y="1012800"/>
                </a:lnTo>
                <a:lnTo>
                  <a:pt x="286411" y="1035991"/>
                </a:lnTo>
                <a:lnTo>
                  <a:pt x="326757" y="1056069"/>
                </a:lnTo>
                <a:lnTo>
                  <a:pt x="368891" y="1072868"/>
                </a:lnTo>
                <a:lnTo>
                  <a:pt x="412647" y="1086222"/>
                </a:lnTo>
                <a:lnTo>
                  <a:pt x="457860" y="1095966"/>
                </a:lnTo>
                <a:lnTo>
                  <a:pt x="504363" y="1101934"/>
                </a:lnTo>
                <a:lnTo>
                  <a:pt x="551992" y="1103960"/>
                </a:lnTo>
                <a:lnTo>
                  <a:pt x="599619" y="1101934"/>
                </a:lnTo>
                <a:lnTo>
                  <a:pt x="646121" y="1095966"/>
                </a:lnTo>
                <a:lnTo>
                  <a:pt x="691333" y="1086222"/>
                </a:lnTo>
                <a:lnTo>
                  <a:pt x="735087" y="1072868"/>
                </a:lnTo>
                <a:lnTo>
                  <a:pt x="777220" y="1056069"/>
                </a:lnTo>
                <a:lnTo>
                  <a:pt x="817565" y="1035991"/>
                </a:lnTo>
                <a:lnTo>
                  <a:pt x="855957" y="1012800"/>
                </a:lnTo>
                <a:lnTo>
                  <a:pt x="892229" y="986661"/>
                </a:lnTo>
                <a:lnTo>
                  <a:pt x="926216" y="957740"/>
                </a:lnTo>
                <a:lnTo>
                  <a:pt x="957753" y="926204"/>
                </a:lnTo>
                <a:lnTo>
                  <a:pt x="986674" y="892216"/>
                </a:lnTo>
                <a:lnTo>
                  <a:pt x="1012813" y="855944"/>
                </a:lnTo>
                <a:lnTo>
                  <a:pt x="1036004" y="817552"/>
                </a:lnTo>
                <a:lnTo>
                  <a:pt x="1056082" y="777207"/>
                </a:lnTo>
                <a:lnTo>
                  <a:pt x="1072880" y="735075"/>
                </a:lnTo>
                <a:lnTo>
                  <a:pt x="1086235" y="691320"/>
                </a:lnTo>
                <a:lnTo>
                  <a:pt x="1095978" y="646109"/>
                </a:lnTo>
                <a:lnTo>
                  <a:pt x="1101946" y="599607"/>
                </a:lnTo>
                <a:lnTo>
                  <a:pt x="1103972" y="551980"/>
                </a:lnTo>
                <a:lnTo>
                  <a:pt x="1101946" y="504353"/>
                </a:lnTo>
                <a:lnTo>
                  <a:pt x="1095978" y="457851"/>
                </a:lnTo>
                <a:lnTo>
                  <a:pt x="1086235" y="412639"/>
                </a:lnTo>
                <a:lnTo>
                  <a:pt x="1072880" y="368884"/>
                </a:lnTo>
                <a:lnTo>
                  <a:pt x="1056082" y="326752"/>
                </a:lnTo>
                <a:lnTo>
                  <a:pt x="1036004" y="286407"/>
                </a:lnTo>
                <a:lnTo>
                  <a:pt x="1012813" y="248015"/>
                </a:lnTo>
                <a:lnTo>
                  <a:pt x="986674" y="211743"/>
                </a:lnTo>
                <a:lnTo>
                  <a:pt x="957753" y="177756"/>
                </a:lnTo>
                <a:lnTo>
                  <a:pt x="926216" y="146219"/>
                </a:lnTo>
                <a:lnTo>
                  <a:pt x="892229" y="117298"/>
                </a:lnTo>
                <a:lnTo>
                  <a:pt x="855957" y="91159"/>
                </a:lnTo>
                <a:lnTo>
                  <a:pt x="817565" y="67968"/>
                </a:lnTo>
                <a:lnTo>
                  <a:pt x="777220" y="47890"/>
                </a:lnTo>
                <a:lnTo>
                  <a:pt x="735087" y="31091"/>
                </a:lnTo>
                <a:lnTo>
                  <a:pt x="691333" y="17737"/>
                </a:lnTo>
                <a:lnTo>
                  <a:pt x="646121" y="7993"/>
                </a:lnTo>
                <a:lnTo>
                  <a:pt x="599619" y="2026"/>
                </a:lnTo>
                <a:lnTo>
                  <a:pt x="551992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7085" y="3599751"/>
            <a:ext cx="1104265" cy="1104265"/>
          </a:xfrm>
          <a:custGeom>
            <a:avLst/>
            <a:gdLst/>
            <a:ahLst/>
            <a:cxnLst/>
            <a:rect l="l" t="t" r="r" b="b"/>
            <a:pathLst>
              <a:path w="1104264" h="1104264">
                <a:moveTo>
                  <a:pt x="551980" y="0"/>
                </a:moveTo>
                <a:lnTo>
                  <a:pt x="504353" y="2026"/>
                </a:lnTo>
                <a:lnTo>
                  <a:pt x="457851" y="7993"/>
                </a:lnTo>
                <a:lnTo>
                  <a:pt x="412639" y="17737"/>
                </a:lnTo>
                <a:lnTo>
                  <a:pt x="368884" y="31091"/>
                </a:lnTo>
                <a:lnTo>
                  <a:pt x="326752" y="47890"/>
                </a:lnTo>
                <a:lnTo>
                  <a:pt x="286407" y="67968"/>
                </a:lnTo>
                <a:lnTo>
                  <a:pt x="248015" y="91159"/>
                </a:lnTo>
                <a:lnTo>
                  <a:pt x="211743" y="117298"/>
                </a:lnTo>
                <a:lnTo>
                  <a:pt x="177756" y="146219"/>
                </a:lnTo>
                <a:lnTo>
                  <a:pt x="146219" y="177756"/>
                </a:lnTo>
                <a:lnTo>
                  <a:pt x="117298" y="211743"/>
                </a:lnTo>
                <a:lnTo>
                  <a:pt x="91159" y="248015"/>
                </a:lnTo>
                <a:lnTo>
                  <a:pt x="67968" y="286407"/>
                </a:lnTo>
                <a:lnTo>
                  <a:pt x="47890" y="326752"/>
                </a:lnTo>
                <a:lnTo>
                  <a:pt x="31091" y="368884"/>
                </a:lnTo>
                <a:lnTo>
                  <a:pt x="17737" y="412639"/>
                </a:lnTo>
                <a:lnTo>
                  <a:pt x="7993" y="457851"/>
                </a:lnTo>
                <a:lnTo>
                  <a:pt x="2026" y="504353"/>
                </a:lnTo>
                <a:lnTo>
                  <a:pt x="0" y="551980"/>
                </a:lnTo>
                <a:lnTo>
                  <a:pt x="2026" y="599607"/>
                </a:lnTo>
                <a:lnTo>
                  <a:pt x="7993" y="646109"/>
                </a:lnTo>
                <a:lnTo>
                  <a:pt x="17737" y="691320"/>
                </a:lnTo>
                <a:lnTo>
                  <a:pt x="31091" y="735075"/>
                </a:lnTo>
                <a:lnTo>
                  <a:pt x="47890" y="777207"/>
                </a:lnTo>
                <a:lnTo>
                  <a:pt x="67968" y="817552"/>
                </a:lnTo>
                <a:lnTo>
                  <a:pt x="91159" y="855944"/>
                </a:lnTo>
                <a:lnTo>
                  <a:pt x="117298" y="892216"/>
                </a:lnTo>
                <a:lnTo>
                  <a:pt x="146219" y="926204"/>
                </a:lnTo>
                <a:lnTo>
                  <a:pt x="177756" y="957740"/>
                </a:lnTo>
                <a:lnTo>
                  <a:pt x="211743" y="986661"/>
                </a:lnTo>
                <a:lnTo>
                  <a:pt x="248015" y="1012800"/>
                </a:lnTo>
                <a:lnTo>
                  <a:pt x="286407" y="1035991"/>
                </a:lnTo>
                <a:lnTo>
                  <a:pt x="326752" y="1056069"/>
                </a:lnTo>
                <a:lnTo>
                  <a:pt x="368884" y="1072868"/>
                </a:lnTo>
                <a:lnTo>
                  <a:pt x="412639" y="1086222"/>
                </a:lnTo>
                <a:lnTo>
                  <a:pt x="457851" y="1095966"/>
                </a:lnTo>
                <a:lnTo>
                  <a:pt x="504353" y="1101934"/>
                </a:lnTo>
                <a:lnTo>
                  <a:pt x="551980" y="1103960"/>
                </a:lnTo>
                <a:lnTo>
                  <a:pt x="599607" y="1101934"/>
                </a:lnTo>
                <a:lnTo>
                  <a:pt x="646109" y="1095966"/>
                </a:lnTo>
                <a:lnTo>
                  <a:pt x="691320" y="1086222"/>
                </a:lnTo>
                <a:lnTo>
                  <a:pt x="735075" y="1072868"/>
                </a:lnTo>
                <a:lnTo>
                  <a:pt x="777207" y="1056069"/>
                </a:lnTo>
                <a:lnTo>
                  <a:pt x="817552" y="1035991"/>
                </a:lnTo>
                <a:lnTo>
                  <a:pt x="855944" y="1012800"/>
                </a:lnTo>
                <a:lnTo>
                  <a:pt x="892216" y="986661"/>
                </a:lnTo>
                <a:lnTo>
                  <a:pt x="926204" y="957740"/>
                </a:lnTo>
                <a:lnTo>
                  <a:pt x="957740" y="926204"/>
                </a:lnTo>
                <a:lnTo>
                  <a:pt x="986661" y="892216"/>
                </a:lnTo>
                <a:lnTo>
                  <a:pt x="1012800" y="855944"/>
                </a:lnTo>
                <a:lnTo>
                  <a:pt x="1035991" y="817552"/>
                </a:lnTo>
                <a:lnTo>
                  <a:pt x="1056069" y="777207"/>
                </a:lnTo>
                <a:lnTo>
                  <a:pt x="1072868" y="735075"/>
                </a:lnTo>
                <a:lnTo>
                  <a:pt x="1086222" y="691320"/>
                </a:lnTo>
                <a:lnTo>
                  <a:pt x="1095966" y="646109"/>
                </a:lnTo>
                <a:lnTo>
                  <a:pt x="1101934" y="599607"/>
                </a:lnTo>
                <a:lnTo>
                  <a:pt x="1103960" y="551980"/>
                </a:lnTo>
                <a:lnTo>
                  <a:pt x="1101934" y="504353"/>
                </a:lnTo>
                <a:lnTo>
                  <a:pt x="1095966" y="457851"/>
                </a:lnTo>
                <a:lnTo>
                  <a:pt x="1086222" y="412639"/>
                </a:lnTo>
                <a:lnTo>
                  <a:pt x="1072868" y="368884"/>
                </a:lnTo>
                <a:lnTo>
                  <a:pt x="1056069" y="326752"/>
                </a:lnTo>
                <a:lnTo>
                  <a:pt x="1035991" y="286407"/>
                </a:lnTo>
                <a:lnTo>
                  <a:pt x="1012800" y="248015"/>
                </a:lnTo>
                <a:lnTo>
                  <a:pt x="986661" y="211743"/>
                </a:lnTo>
                <a:lnTo>
                  <a:pt x="957740" y="177756"/>
                </a:lnTo>
                <a:lnTo>
                  <a:pt x="926204" y="146219"/>
                </a:lnTo>
                <a:lnTo>
                  <a:pt x="892216" y="117298"/>
                </a:lnTo>
                <a:lnTo>
                  <a:pt x="855944" y="91159"/>
                </a:lnTo>
                <a:lnTo>
                  <a:pt x="817552" y="67968"/>
                </a:lnTo>
                <a:lnTo>
                  <a:pt x="777207" y="47890"/>
                </a:lnTo>
                <a:lnTo>
                  <a:pt x="735075" y="31091"/>
                </a:lnTo>
                <a:lnTo>
                  <a:pt x="691320" y="17737"/>
                </a:lnTo>
                <a:lnTo>
                  <a:pt x="646109" y="7993"/>
                </a:lnTo>
                <a:lnTo>
                  <a:pt x="599607" y="2026"/>
                </a:lnTo>
                <a:lnTo>
                  <a:pt x="551980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8814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25" dirty="0"/>
              <a:t> </a:t>
            </a:r>
            <a:r>
              <a:rPr spc="-10" dirty="0"/>
              <a:t>recurrent</a:t>
            </a:r>
            <a:r>
              <a:rPr spc="-125" dirty="0"/>
              <a:t> </a:t>
            </a:r>
            <a:r>
              <a:rPr dirty="0"/>
              <a:t>neural</a:t>
            </a:r>
            <a:r>
              <a:rPr spc="-120" dirty="0"/>
              <a:t> </a:t>
            </a:r>
            <a:r>
              <a:rPr dirty="0"/>
              <a:t>network</a:t>
            </a:r>
            <a:r>
              <a:rPr spc="-120" dirty="0"/>
              <a:t> </a:t>
            </a:r>
            <a:r>
              <a:rPr spc="-10" dirty="0"/>
              <a:t>(RNN)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1595" y="1447291"/>
            <a:ext cx="446468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5430" marR="5080" indent="-253365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Gill Sans MT"/>
                <a:cs typeface="Gill Sans MT"/>
              </a:rPr>
              <a:t>Apply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recurrence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relation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at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every time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step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spc="-40" dirty="0">
                <a:latin typeface="Gill Sans MT"/>
                <a:cs typeface="Gill Sans MT"/>
              </a:rPr>
              <a:t>process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sequence: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9556" y="2514091"/>
            <a:ext cx="4819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77875" algn="l"/>
                <a:tab pos="1537335" algn="l"/>
              </a:tabLst>
            </a:pPr>
            <a:r>
              <a:rPr sz="4800" spc="55" dirty="0">
                <a:latin typeface="Cambria Math"/>
                <a:cs typeface="Cambria Math"/>
              </a:rPr>
              <a:t>ℎ</a:t>
            </a:r>
            <a:r>
              <a:rPr sz="5250" spc="82" baseline="-15079" dirty="0">
                <a:latin typeface="Cambria Math"/>
                <a:cs typeface="Cambria Math"/>
              </a:rPr>
              <a:t>𝑡</a:t>
            </a:r>
            <a:r>
              <a:rPr sz="5250" baseline="-15079" dirty="0">
                <a:latin typeface="Cambria Math"/>
                <a:cs typeface="Cambria Math"/>
              </a:rPr>
              <a:t>	</a:t>
            </a:r>
            <a:r>
              <a:rPr sz="4800" spc="-50" dirty="0">
                <a:latin typeface="Cambria Math"/>
                <a:cs typeface="Cambria Math"/>
              </a:rPr>
              <a:t>=</a:t>
            </a:r>
            <a:r>
              <a:rPr sz="4800" dirty="0">
                <a:latin typeface="Cambria Math"/>
                <a:cs typeface="Cambria Math"/>
              </a:rPr>
              <a:t>	</a:t>
            </a:r>
            <a:r>
              <a:rPr sz="4800" spc="-660" dirty="0">
                <a:latin typeface="Cambria Math"/>
                <a:cs typeface="Cambria Math"/>
              </a:rPr>
              <a:t>𝑓</a:t>
            </a:r>
            <a:r>
              <a:rPr sz="5250" spc="142" baseline="-15079" dirty="0">
                <a:latin typeface="Cambria Math"/>
                <a:cs typeface="Cambria Math"/>
              </a:rPr>
              <a:t>𝖶</a:t>
            </a:r>
            <a:r>
              <a:rPr sz="5250" spc="419" baseline="-15079" dirty="0">
                <a:latin typeface="Cambria Math"/>
                <a:cs typeface="Cambria Math"/>
              </a:rPr>
              <a:t> </a:t>
            </a:r>
            <a:r>
              <a:rPr sz="4800" spc="370" dirty="0">
                <a:latin typeface="Cambria Math"/>
                <a:cs typeface="Cambria Math"/>
              </a:rPr>
              <a:t>(ℎ</a:t>
            </a:r>
            <a:r>
              <a:rPr sz="5250" spc="555" baseline="-15079" dirty="0" smtClean="0">
                <a:latin typeface="Cambria Math"/>
                <a:cs typeface="Cambria Math"/>
              </a:rPr>
              <a:t>𝑡</a:t>
            </a:r>
            <a:r>
              <a:rPr lang="en-US" sz="5250" spc="555" baseline="-15079" dirty="0" smtClean="0">
                <a:latin typeface="Cambria Math"/>
                <a:cs typeface="Cambria Math"/>
              </a:rPr>
              <a:t>-</a:t>
            </a:r>
            <a:r>
              <a:rPr sz="5250" spc="555" baseline="-15079" dirty="0" smtClean="0">
                <a:latin typeface="Cambria Math"/>
                <a:cs typeface="Cambria Math"/>
              </a:rPr>
              <a:t>1</a:t>
            </a:r>
            <a:r>
              <a:rPr sz="4800" spc="370" dirty="0">
                <a:latin typeface="Cambria Math"/>
                <a:cs typeface="Cambria Math"/>
              </a:rPr>
              <a:t>,</a:t>
            </a:r>
            <a:r>
              <a:rPr sz="4800" spc="-250" dirty="0">
                <a:latin typeface="Cambria Math"/>
                <a:cs typeface="Cambria Math"/>
              </a:rPr>
              <a:t> </a:t>
            </a:r>
            <a:r>
              <a:rPr sz="4800" spc="105" dirty="0">
                <a:latin typeface="Cambria Math"/>
                <a:cs typeface="Cambria Math"/>
              </a:rPr>
              <a:t>𝑥</a:t>
            </a:r>
            <a:r>
              <a:rPr sz="5250" spc="157" baseline="-15079" dirty="0">
                <a:latin typeface="Cambria Math"/>
                <a:cs typeface="Cambria Math"/>
              </a:rPr>
              <a:t>𝑡</a:t>
            </a:r>
            <a:r>
              <a:rPr sz="4800" spc="105" dirty="0">
                <a:latin typeface="Cambria Math"/>
                <a:cs typeface="Cambria Math"/>
              </a:rPr>
              <a:t>)</a:t>
            </a:r>
            <a:endParaRPr sz="4800" dirty="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75942" y="2933534"/>
            <a:ext cx="2105660" cy="1259205"/>
            <a:chOff x="2075942" y="2933534"/>
            <a:chExt cx="2105660" cy="1259205"/>
          </a:xfrm>
        </p:grpSpPr>
        <p:sp>
          <p:nvSpPr>
            <p:cNvPr id="6" name="object 6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1879650" y="0"/>
                  </a:moveTo>
                  <a:lnTo>
                    <a:pt x="206679" y="0"/>
                  </a:lnTo>
                  <a:lnTo>
                    <a:pt x="159289" y="5458"/>
                  </a:lnTo>
                  <a:lnTo>
                    <a:pt x="115786" y="21006"/>
                  </a:lnTo>
                  <a:lnTo>
                    <a:pt x="77411" y="45404"/>
                  </a:lnTo>
                  <a:lnTo>
                    <a:pt x="45404" y="77411"/>
                  </a:lnTo>
                  <a:lnTo>
                    <a:pt x="21006" y="115786"/>
                  </a:lnTo>
                  <a:lnTo>
                    <a:pt x="5458" y="159289"/>
                  </a:lnTo>
                  <a:lnTo>
                    <a:pt x="0" y="206679"/>
                  </a:lnTo>
                  <a:lnTo>
                    <a:pt x="0" y="1033386"/>
                  </a:lnTo>
                  <a:lnTo>
                    <a:pt x="5458" y="1080777"/>
                  </a:lnTo>
                  <a:lnTo>
                    <a:pt x="21006" y="1124282"/>
                  </a:lnTo>
                  <a:lnTo>
                    <a:pt x="45404" y="1162659"/>
                  </a:lnTo>
                  <a:lnTo>
                    <a:pt x="77411" y="1194669"/>
                  </a:lnTo>
                  <a:lnTo>
                    <a:pt x="115786" y="1219069"/>
                  </a:lnTo>
                  <a:lnTo>
                    <a:pt x="159289" y="1234619"/>
                  </a:lnTo>
                  <a:lnTo>
                    <a:pt x="206679" y="1240078"/>
                  </a:lnTo>
                  <a:lnTo>
                    <a:pt x="1879650" y="1240078"/>
                  </a:lnTo>
                  <a:lnTo>
                    <a:pt x="1927045" y="1234619"/>
                  </a:lnTo>
                  <a:lnTo>
                    <a:pt x="1970552" y="1219069"/>
                  </a:lnTo>
                  <a:lnTo>
                    <a:pt x="2008929" y="1194669"/>
                  </a:lnTo>
                  <a:lnTo>
                    <a:pt x="2040937" y="1162659"/>
                  </a:lnTo>
                  <a:lnTo>
                    <a:pt x="2065336" y="1124282"/>
                  </a:lnTo>
                  <a:lnTo>
                    <a:pt x="2080884" y="1080777"/>
                  </a:lnTo>
                  <a:lnTo>
                    <a:pt x="2086343" y="1033386"/>
                  </a:lnTo>
                  <a:lnTo>
                    <a:pt x="2086343" y="206679"/>
                  </a:lnTo>
                  <a:lnTo>
                    <a:pt x="2080884" y="159289"/>
                  </a:lnTo>
                  <a:lnTo>
                    <a:pt x="2065336" y="115786"/>
                  </a:lnTo>
                  <a:lnTo>
                    <a:pt x="2040937" y="77411"/>
                  </a:lnTo>
                  <a:lnTo>
                    <a:pt x="2008929" y="45404"/>
                  </a:lnTo>
                  <a:lnTo>
                    <a:pt x="1970552" y="21006"/>
                  </a:lnTo>
                  <a:lnTo>
                    <a:pt x="1927045" y="5458"/>
                  </a:lnTo>
                  <a:lnTo>
                    <a:pt x="187965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0" y="206684"/>
                  </a:moveTo>
                  <a:lnTo>
                    <a:pt x="5458" y="159293"/>
                  </a:lnTo>
                  <a:lnTo>
                    <a:pt x="21007" y="115789"/>
                  </a:lnTo>
                  <a:lnTo>
                    <a:pt x="45406" y="77413"/>
                  </a:lnTo>
                  <a:lnTo>
                    <a:pt x="77413" y="45406"/>
                  </a:lnTo>
                  <a:lnTo>
                    <a:pt x="115789" y="21007"/>
                  </a:lnTo>
                  <a:lnTo>
                    <a:pt x="159293" y="5458"/>
                  </a:lnTo>
                  <a:lnTo>
                    <a:pt x="206684" y="0"/>
                  </a:lnTo>
                  <a:lnTo>
                    <a:pt x="1879661" y="0"/>
                  </a:lnTo>
                  <a:lnTo>
                    <a:pt x="1927052" y="5458"/>
                  </a:lnTo>
                  <a:lnTo>
                    <a:pt x="1970555" y="21007"/>
                  </a:lnTo>
                  <a:lnTo>
                    <a:pt x="2008930" y="45406"/>
                  </a:lnTo>
                  <a:lnTo>
                    <a:pt x="2040937" y="77413"/>
                  </a:lnTo>
                  <a:lnTo>
                    <a:pt x="2065334" y="115789"/>
                  </a:lnTo>
                  <a:lnTo>
                    <a:pt x="2080882" y="159293"/>
                  </a:lnTo>
                  <a:lnTo>
                    <a:pt x="2086341" y="206684"/>
                  </a:lnTo>
                  <a:lnTo>
                    <a:pt x="2086341" y="1033390"/>
                  </a:lnTo>
                  <a:lnTo>
                    <a:pt x="2080882" y="1080782"/>
                  </a:lnTo>
                  <a:lnTo>
                    <a:pt x="2065334" y="1124286"/>
                  </a:lnTo>
                  <a:lnTo>
                    <a:pt x="2040937" y="1162663"/>
                  </a:lnTo>
                  <a:lnTo>
                    <a:pt x="2008930" y="1194672"/>
                  </a:lnTo>
                  <a:lnTo>
                    <a:pt x="1970555" y="1219072"/>
                  </a:lnTo>
                  <a:lnTo>
                    <a:pt x="1927052" y="1234621"/>
                  </a:lnTo>
                  <a:lnTo>
                    <a:pt x="1879661" y="1240080"/>
                  </a:lnTo>
                  <a:lnTo>
                    <a:pt x="206684" y="1240080"/>
                  </a:lnTo>
                  <a:lnTo>
                    <a:pt x="159293" y="1234621"/>
                  </a:lnTo>
                  <a:lnTo>
                    <a:pt x="115789" y="1219072"/>
                  </a:lnTo>
                  <a:lnTo>
                    <a:pt x="77413" y="1194672"/>
                  </a:lnTo>
                  <a:lnTo>
                    <a:pt x="45406" y="1162663"/>
                  </a:lnTo>
                  <a:lnTo>
                    <a:pt x="21007" y="1124286"/>
                  </a:lnTo>
                  <a:lnTo>
                    <a:pt x="5458" y="1080782"/>
                  </a:lnTo>
                  <a:lnTo>
                    <a:pt x="0" y="1033390"/>
                  </a:lnTo>
                  <a:lnTo>
                    <a:pt x="0" y="20668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20632" y="3263900"/>
            <a:ext cx="101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Arial"/>
                <a:cs typeface="Arial"/>
              </a:rPr>
              <a:t>RNN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5056" y="4779187"/>
            <a:ext cx="827405" cy="827405"/>
          </a:xfrm>
          <a:custGeom>
            <a:avLst/>
            <a:gdLst/>
            <a:ahLst/>
            <a:cxnLst/>
            <a:rect l="l" t="t" r="r" b="b"/>
            <a:pathLst>
              <a:path w="827404" h="827404">
                <a:moveTo>
                  <a:pt x="413575" y="0"/>
                </a:moveTo>
                <a:lnTo>
                  <a:pt x="365344" y="2782"/>
                </a:lnTo>
                <a:lnTo>
                  <a:pt x="318747" y="10922"/>
                </a:lnTo>
                <a:lnTo>
                  <a:pt x="274094" y="24111"/>
                </a:lnTo>
                <a:lnTo>
                  <a:pt x="231696" y="42036"/>
                </a:lnTo>
                <a:lnTo>
                  <a:pt x="191863" y="64389"/>
                </a:lnTo>
                <a:lnTo>
                  <a:pt x="154905" y="90858"/>
                </a:lnTo>
                <a:lnTo>
                  <a:pt x="121134" y="121134"/>
                </a:lnTo>
                <a:lnTo>
                  <a:pt x="90858" y="154905"/>
                </a:lnTo>
                <a:lnTo>
                  <a:pt x="64389" y="191863"/>
                </a:lnTo>
                <a:lnTo>
                  <a:pt x="42036" y="231696"/>
                </a:lnTo>
                <a:lnTo>
                  <a:pt x="24111" y="274094"/>
                </a:lnTo>
                <a:lnTo>
                  <a:pt x="10922" y="318747"/>
                </a:lnTo>
                <a:lnTo>
                  <a:pt x="2782" y="365344"/>
                </a:lnTo>
                <a:lnTo>
                  <a:pt x="0" y="413575"/>
                </a:lnTo>
                <a:lnTo>
                  <a:pt x="2782" y="461806"/>
                </a:lnTo>
                <a:lnTo>
                  <a:pt x="10922" y="508403"/>
                </a:lnTo>
                <a:lnTo>
                  <a:pt x="24111" y="553056"/>
                </a:lnTo>
                <a:lnTo>
                  <a:pt x="42036" y="595453"/>
                </a:lnTo>
                <a:lnTo>
                  <a:pt x="64389" y="635286"/>
                </a:lnTo>
                <a:lnTo>
                  <a:pt x="90858" y="672243"/>
                </a:lnTo>
                <a:lnTo>
                  <a:pt x="121134" y="706014"/>
                </a:lnTo>
                <a:lnTo>
                  <a:pt x="154905" y="736290"/>
                </a:lnTo>
                <a:lnTo>
                  <a:pt x="191863" y="762759"/>
                </a:lnTo>
                <a:lnTo>
                  <a:pt x="231696" y="785111"/>
                </a:lnTo>
                <a:lnTo>
                  <a:pt x="274094" y="803036"/>
                </a:lnTo>
                <a:lnTo>
                  <a:pt x="318747" y="816224"/>
                </a:lnTo>
                <a:lnTo>
                  <a:pt x="365344" y="824364"/>
                </a:lnTo>
                <a:lnTo>
                  <a:pt x="413575" y="827147"/>
                </a:lnTo>
                <a:lnTo>
                  <a:pt x="461806" y="824364"/>
                </a:lnTo>
                <a:lnTo>
                  <a:pt x="508403" y="816224"/>
                </a:lnTo>
                <a:lnTo>
                  <a:pt x="553056" y="803036"/>
                </a:lnTo>
                <a:lnTo>
                  <a:pt x="595454" y="785111"/>
                </a:lnTo>
                <a:lnTo>
                  <a:pt x="635287" y="762759"/>
                </a:lnTo>
                <a:lnTo>
                  <a:pt x="672245" y="736290"/>
                </a:lnTo>
                <a:lnTo>
                  <a:pt x="706016" y="706014"/>
                </a:lnTo>
                <a:lnTo>
                  <a:pt x="736292" y="672243"/>
                </a:lnTo>
                <a:lnTo>
                  <a:pt x="762761" y="635286"/>
                </a:lnTo>
                <a:lnTo>
                  <a:pt x="785114" y="595453"/>
                </a:lnTo>
                <a:lnTo>
                  <a:pt x="803039" y="553056"/>
                </a:lnTo>
                <a:lnTo>
                  <a:pt x="816228" y="508403"/>
                </a:lnTo>
                <a:lnTo>
                  <a:pt x="824368" y="461806"/>
                </a:lnTo>
                <a:lnTo>
                  <a:pt x="827151" y="413575"/>
                </a:lnTo>
                <a:lnTo>
                  <a:pt x="824368" y="365344"/>
                </a:lnTo>
                <a:lnTo>
                  <a:pt x="816228" y="318747"/>
                </a:lnTo>
                <a:lnTo>
                  <a:pt x="803039" y="274094"/>
                </a:lnTo>
                <a:lnTo>
                  <a:pt x="785114" y="231696"/>
                </a:lnTo>
                <a:lnTo>
                  <a:pt x="762761" y="191863"/>
                </a:lnTo>
                <a:lnTo>
                  <a:pt x="736292" y="154905"/>
                </a:lnTo>
                <a:lnTo>
                  <a:pt x="706016" y="121134"/>
                </a:lnTo>
                <a:lnTo>
                  <a:pt x="672245" y="90858"/>
                </a:lnTo>
                <a:lnTo>
                  <a:pt x="635287" y="64389"/>
                </a:lnTo>
                <a:lnTo>
                  <a:pt x="595454" y="42036"/>
                </a:lnTo>
                <a:lnTo>
                  <a:pt x="553056" y="24111"/>
                </a:lnTo>
                <a:lnTo>
                  <a:pt x="508403" y="10922"/>
                </a:lnTo>
                <a:lnTo>
                  <a:pt x="461806" y="2782"/>
                </a:lnTo>
                <a:lnTo>
                  <a:pt x="413575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49917" y="4911852"/>
            <a:ext cx="417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ambria Math"/>
                <a:cs typeface="Cambria Math"/>
              </a:rPr>
              <a:t>𝑥</a:t>
            </a:r>
            <a:r>
              <a:rPr sz="3450" spc="-37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15056" y="1325562"/>
            <a:ext cx="827405" cy="827405"/>
          </a:xfrm>
          <a:custGeom>
            <a:avLst/>
            <a:gdLst/>
            <a:ahLst/>
            <a:cxnLst/>
            <a:rect l="l" t="t" r="r" b="b"/>
            <a:pathLst>
              <a:path w="827404" h="827405">
                <a:moveTo>
                  <a:pt x="413575" y="0"/>
                </a:moveTo>
                <a:lnTo>
                  <a:pt x="365344" y="2782"/>
                </a:lnTo>
                <a:lnTo>
                  <a:pt x="318747" y="10922"/>
                </a:lnTo>
                <a:lnTo>
                  <a:pt x="274094" y="24111"/>
                </a:lnTo>
                <a:lnTo>
                  <a:pt x="231696" y="42036"/>
                </a:lnTo>
                <a:lnTo>
                  <a:pt x="191863" y="64389"/>
                </a:lnTo>
                <a:lnTo>
                  <a:pt x="154905" y="90858"/>
                </a:lnTo>
                <a:lnTo>
                  <a:pt x="121134" y="121134"/>
                </a:lnTo>
                <a:lnTo>
                  <a:pt x="90858" y="154905"/>
                </a:lnTo>
                <a:lnTo>
                  <a:pt x="64389" y="191863"/>
                </a:lnTo>
                <a:lnTo>
                  <a:pt x="42036" y="231696"/>
                </a:lnTo>
                <a:lnTo>
                  <a:pt x="24111" y="274094"/>
                </a:lnTo>
                <a:lnTo>
                  <a:pt x="10922" y="318747"/>
                </a:lnTo>
                <a:lnTo>
                  <a:pt x="2782" y="365344"/>
                </a:lnTo>
                <a:lnTo>
                  <a:pt x="0" y="413575"/>
                </a:lnTo>
                <a:lnTo>
                  <a:pt x="2782" y="461806"/>
                </a:lnTo>
                <a:lnTo>
                  <a:pt x="10922" y="508403"/>
                </a:lnTo>
                <a:lnTo>
                  <a:pt x="24111" y="553056"/>
                </a:lnTo>
                <a:lnTo>
                  <a:pt x="42036" y="595454"/>
                </a:lnTo>
                <a:lnTo>
                  <a:pt x="64389" y="635287"/>
                </a:lnTo>
                <a:lnTo>
                  <a:pt x="90858" y="672245"/>
                </a:lnTo>
                <a:lnTo>
                  <a:pt x="121134" y="706016"/>
                </a:lnTo>
                <a:lnTo>
                  <a:pt x="154905" y="736292"/>
                </a:lnTo>
                <a:lnTo>
                  <a:pt x="191863" y="762761"/>
                </a:lnTo>
                <a:lnTo>
                  <a:pt x="231696" y="785114"/>
                </a:lnTo>
                <a:lnTo>
                  <a:pt x="274094" y="803039"/>
                </a:lnTo>
                <a:lnTo>
                  <a:pt x="318747" y="816228"/>
                </a:lnTo>
                <a:lnTo>
                  <a:pt x="365344" y="824368"/>
                </a:lnTo>
                <a:lnTo>
                  <a:pt x="413575" y="827151"/>
                </a:lnTo>
                <a:lnTo>
                  <a:pt x="461806" y="824368"/>
                </a:lnTo>
                <a:lnTo>
                  <a:pt x="508403" y="816228"/>
                </a:lnTo>
                <a:lnTo>
                  <a:pt x="553056" y="803039"/>
                </a:lnTo>
                <a:lnTo>
                  <a:pt x="595454" y="785114"/>
                </a:lnTo>
                <a:lnTo>
                  <a:pt x="635287" y="762761"/>
                </a:lnTo>
                <a:lnTo>
                  <a:pt x="672245" y="736292"/>
                </a:lnTo>
                <a:lnTo>
                  <a:pt x="706016" y="706016"/>
                </a:lnTo>
                <a:lnTo>
                  <a:pt x="736292" y="672245"/>
                </a:lnTo>
                <a:lnTo>
                  <a:pt x="762761" y="635287"/>
                </a:lnTo>
                <a:lnTo>
                  <a:pt x="785114" y="595454"/>
                </a:lnTo>
                <a:lnTo>
                  <a:pt x="803039" y="553056"/>
                </a:lnTo>
                <a:lnTo>
                  <a:pt x="816228" y="508403"/>
                </a:lnTo>
                <a:lnTo>
                  <a:pt x="824368" y="461806"/>
                </a:lnTo>
                <a:lnTo>
                  <a:pt x="827151" y="413575"/>
                </a:lnTo>
                <a:lnTo>
                  <a:pt x="824368" y="365344"/>
                </a:lnTo>
                <a:lnTo>
                  <a:pt x="816228" y="318747"/>
                </a:lnTo>
                <a:lnTo>
                  <a:pt x="803039" y="274094"/>
                </a:lnTo>
                <a:lnTo>
                  <a:pt x="785114" y="231696"/>
                </a:lnTo>
                <a:lnTo>
                  <a:pt x="762761" y="191863"/>
                </a:lnTo>
                <a:lnTo>
                  <a:pt x="736292" y="154905"/>
                </a:lnTo>
                <a:lnTo>
                  <a:pt x="706016" y="121134"/>
                </a:lnTo>
                <a:lnTo>
                  <a:pt x="672245" y="90858"/>
                </a:lnTo>
                <a:lnTo>
                  <a:pt x="635287" y="64389"/>
                </a:lnTo>
                <a:lnTo>
                  <a:pt x="595454" y="42036"/>
                </a:lnTo>
                <a:lnTo>
                  <a:pt x="553056" y="24111"/>
                </a:lnTo>
                <a:lnTo>
                  <a:pt x="508403" y="10922"/>
                </a:lnTo>
                <a:lnTo>
                  <a:pt x="461806" y="2782"/>
                </a:lnTo>
                <a:lnTo>
                  <a:pt x="413575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48546" y="1458468"/>
            <a:ext cx="4197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1055" dirty="0">
                <a:latin typeface="Cambria Math"/>
                <a:cs typeface="Cambria Math"/>
              </a:rPr>
              <a:t>𝑦</a:t>
            </a:r>
            <a:r>
              <a:rPr sz="3200" spc="300" dirty="0">
                <a:latin typeface="Cambria Math"/>
                <a:cs typeface="Cambria Math"/>
              </a:rPr>
              <a:t>,</a:t>
            </a:r>
            <a:r>
              <a:rPr sz="3450" spc="480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71482" y="2152713"/>
            <a:ext cx="1421130" cy="2646045"/>
            <a:chOff x="3071482" y="2152713"/>
            <a:chExt cx="1421130" cy="2646045"/>
          </a:xfrm>
        </p:grpSpPr>
        <p:sp>
          <p:nvSpPr>
            <p:cNvPr id="14" name="object 14"/>
            <p:cNvSpPr/>
            <p:nvPr/>
          </p:nvSpPr>
          <p:spPr>
            <a:xfrm>
              <a:off x="3071482" y="2152713"/>
              <a:ext cx="116205" cy="2646045"/>
            </a:xfrm>
            <a:custGeom>
              <a:avLst/>
              <a:gdLst/>
              <a:ahLst/>
              <a:cxnLst/>
              <a:rect l="l" t="t" r="r" b="b"/>
              <a:pathLst>
                <a:path w="116205" h="2646045">
                  <a:moveTo>
                    <a:pt x="114300" y="2144725"/>
                  </a:moveTo>
                  <a:lnTo>
                    <a:pt x="95250" y="2106625"/>
                  </a:lnTo>
                  <a:lnTo>
                    <a:pt x="57150" y="2030425"/>
                  </a:lnTo>
                  <a:lnTo>
                    <a:pt x="0" y="2144725"/>
                  </a:lnTo>
                  <a:lnTo>
                    <a:pt x="38100" y="2144725"/>
                  </a:lnTo>
                  <a:lnTo>
                    <a:pt x="38100" y="2626474"/>
                  </a:lnTo>
                  <a:lnTo>
                    <a:pt x="39585" y="2633891"/>
                  </a:lnTo>
                  <a:lnTo>
                    <a:pt x="43675" y="2639949"/>
                  </a:lnTo>
                  <a:lnTo>
                    <a:pt x="49733" y="2644038"/>
                  </a:lnTo>
                  <a:lnTo>
                    <a:pt x="57150" y="2645524"/>
                  </a:lnTo>
                  <a:lnTo>
                    <a:pt x="64566" y="2644038"/>
                  </a:lnTo>
                  <a:lnTo>
                    <a:pt x="70612" y="2639949"/>
                  </a:lnTo>
                  <a:lnTo>
                    <a:pt x="74701" y="2633891"/>
                  </a:lnTo>
                  <a:lnTo>
                    <a:pt x="76200" y="2626474"/>
                  </a:lnTo>
                  <a:lnTo>
                    <a:pt x="76200" y="2144725"/>
                  </a:lnTo>
                  <a:lnTo>
                    <a:pt x="114300" y="2144725"/>
                  </a:lnTo>
                  <a:close/>
                </a:path>
                <a:path w="116205" h="2646045">
                  <a:moveTo>
                    <a:pt x="115963" y="114642"/>
                  </a:moveTo>
                  <a:lnTo>
                    <a:pt x="106464" y="95364"/>
                  </a:lnTo>
                  <a:lnTo>
                    <a:pt x="106349" y="95135"/>
                  </a:lnTo>
                  <a:lnTo>
                    <a:pt x="59499" y="0"/>
                  </a:lnTo>
                  <a:lnTo>
                    <a:pt x="1676" y="113957"/>
                  </a:lnTo>
                  <a:lnTo>
                    <a:pt x="39763" y="114185"/>
                  </a:lnTo>
                  <a:lnTo>
                    <a:pt x="35763" y="790232"/>
                  </a:lnTo>
                  <a:lnTo>
                    <a:pt x="73863" y="790460"/>
                  </a:lnTo>
                  <a:lnTo>
                    <a:pt x="77863" y="114642"/>
                  </a:lnTo>
                  <a:lnTo>
                    <a:pt x="77863" y="114414"/>
                  </a:lnTo>
                  <a:lnTo>
                    <a:pt x="115963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38019" y="2548668"/>
              <a:ext cx="1336040" cy="1014730"/>
            </a:xfrm>
            <a:custGeom>
              <a:avLst/>
              <a:gdLst/>
              <a:ahLst/>
              <a:cxnLst/>
              <a:rect l="l" t="t" r="r" b="b"/>
              <a:pathLst>
                <a:path w="1336039" h="1014729">
                  <a:moveTo>
                    <a:pt x="1033790" y="1014430"/>
                  </a:moveTo>
                  <a:lnTo>
                    <a:pt x="1335543" y="1014430"/>
                  </a:lnTo>
                  <a:lnTo>
                    <a:pt x="1335543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68496" y="5027676"/>
            <a:ext cx="1337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input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53195" y="3855211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recurrent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cell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1502" y="1556003"/>
            <a:ext cx="1491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output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76349" y="2529611"/>
            <a:ext cx="1440180" cy="1090930"/>
          </a:xfrm>
          <a:custGeom>
            <a:avLst/>
            <a:gdLst/>
            <a:ahLst/>
            <a:cxnLst/>
            <a:rect l="l" t="t" r="r" b="b"/>
            <a:pathLst>
              <a:path w="1440180" h="1090929">
                <a:moveTo>
                  <a:pt x="291858" y="976337"/>
                </a:moveTo>
                <a:lnTo>
                  <a:pt x="291858" y="1090637"/>
                </a:lnTo>
                <a:lnTo>
                  <a:pt x="368058" y="1052537"/>
                </a:lnTo>
                <a:lnTo>
                  <a:pt x="310908" y="1052537"/>
                </a:lnTo>
                <a:lnTo>
                  <a:pt x="310908" y="1014437"/>
                </a:lnTo>
                <a:lnTo>
                  <a:pt x="368058" y="1014437"/>
                </a:lnTo>
                <a:lnTo>
                  <a:pt x="291858" y="976337"/>
                </a:lnTo>
                <a:close/>
              </a:path>
              <a:path w="1440180" h="1090929">
                <a:moveTo>
                  <a:pt x="1439951" y="0"/>
                </a:moveTo>
                <a:lnTo>
                  <a:pt x="19050" y="0"/>
                </a:lnTo>
                <a:lnTo>
                  <a:pt x="11637" y="1497"/>
                </a:lnTo>
                <a:lnTo>
                  <a:pt x="5581" y="5581"/>
                </a:lnTo>
                <a:lnTo>
                  <a:pt x="1497" y="11637"/>
                </a:lnTo>
                <a:lnTo>
                  <a:pt x="0" y="19050"/>
                </a:lnTo>
                <a:lnTo>
                  <a:pt x="0" y="1033487"/>
                </a:lnTo>
                <a:lnTo>
                  <a:pt x="1497" y="1040900"/>
                </a:lnTo>
                <a:lnTo>
                  <a:pt x="5581" y="1046956"/>
                </a:lnTo>
                <a:lnTo>
                  <a:pt x="11637" y="1051040"/>
                </a:lnTo>
                <a:lnTo>
                  <a:pt x="19050" y="1052537"/>
                </a:lnTo>
                <a:lnTo>
                  <a:pt x="291858" y="1052537"/>
                </a:lnTo>
                <a:lnTo>
                  <a:pt x="291858" y="1033487"/>
                </a:lnTo>
                <a:lnTo>
                  <a:pt x="38100" y="1033487"/>
                </a:lnTo>
                <a:lnTo>
                  <a:pt x="19050" y="1014437"/>
                </a:lnTo>
                <a:lnTo>
                  <a:pt x="38100" y="1014437"/>
                </a:lnTo>
                <a:lnTo>
                  <a:pt x="38100" y="38100"/>
                </a:lnTo>
                <a:lnTo>
                  <a:pt x="19050" y="38100"/>
                </a:lnTo>
                <a:lnTo>
                  <a:pt x="38100" y="19050"/>
                </a:lnTo>
                <a:lnTo>
                  <a:pt x="1439951" y="19050"/>
                </a:lnTo>
                <a:lnTo>
                  <a:pt x="1439951" y="0"/>
                </a:lnTo>
                <a:close/>
              </a:path>
              <a:path w="1440180" h="1090929">
                <a:moveTo>
                  <a:pt x="368058" y="1014437"/>
                </a:moveTo>
                <a:lnTo>
                  <a:pt x="310908" y="1014437"/>
                </a:lnTo>
                <a:lnTo>
                  <a:pt x="310908" y="1052537"/>
                </a:lnTo>
                <a:lnTo>
                  <a:pt x="368058" y="1052537"/>
                </a:lnTo>
                <a:lnTo>
                  <a:pt x="406158" y="1033487"/>
                </a:lnTo>
                <a:lnTo>
                  <a:pt x="368058" y="1014437"/>
                </a:lnTo>
                <a:close/>
              </a:path>
              <a:path w="1440180" h="1090929">
                <a:moveTo>
                  <a:pt x="38100" y="1014437"/>
                </a:moveTo>
                <a:lnTo>
                  <a:pt x="19050" y="1014437"/>
                </a:lnTo>
                <a:lnTo>
                  <a:pt x="38100" y="1033487"/>
                </a:lnTo>
                <a:lnTo>
                  <a:pt x="38100" y="1014437"/>
                </a:lnTo>
                <a:close/>
              </a:path>
              <a:path w="1440180" h="1090929">
                <a:moveTo>
                  <a:pt x="291858" y="1014437"/>
                </a:moveTo>
                <a:lnTo>
                  <a:pt x="38100" y="1014437"/>
                </a:lnTo>
                <a:lnTo>
                  <a:pt x="38100" y="1033487"/>
                </a:lnTo>
                <a:lnTo>
                  <a:pt x="291858" y="1033487"/>
                </a:lnTo>
                <a:lnTo>
                  <a:pt x="291858" y="1014437"/>
                </a:lnTo>
                <a:close/>
              </a:path>
              <a:path w="1440180" h="1090929">
                <a:moveTo>
                  <a:pt x="38100" y="19050"/>
                </a:moveTo>
                <a:lnTo>
                  <a:pt x="19050" y="38100"/>
                </a:lnTo>
                <a:lnTo>
                  <a:pt x="38100" y="38100"/>
                </a:lnTo>
                <a:lnTo>
                  <a:pt x="38100" y="19050"/>
                </a:lnTo>
                <a:close/>
              </a:path>
              <a:path w="1440180" h="1090929">
                <a:moveTo>
                  <a:pt x="1439951" y="19050"/>
                </a:moveTo>
                <a:lnTo>
                  <a:pt x="38100" y="19050"/>
                </a:lnTo>
                <a:lnTo>
                  <a:pt x="38100" y="38100"/>
                </a:lnTo>
                <a:lnTo>
                  <a:pt x="1439951" y="38100"/>
                </a:lnTo>
                <a:lnTo>
                  <a:pt x="1439951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60506" y="3518916"/>
            <a:ext cx="250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Cambria Math"/>
                <a:cs typeface="Cambria Math"/>
              </a:rPr>
              <a:t>ℎ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85931" y="3718560"/>
            <a:ext cx="15430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0" dirty="0">
                <a:latin typeface="Cambria Math"/>
                <a:cs typeface="Cambria Math"/>
              </a:rPr>
              <a:t>𝑡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52045" y="2658008"/>
            <a:ext cx="657860" cy="659130"/>
          </a:xfrm>
          <a:custGeom>
            <a:avLst/>
            <a:gdLst/>
            <a:ahLst/>
            <a:cxnLst/>
            <a:rect l="l" t="t" r="r" b="b"/>
            <a:pathLst>
              <a:path w="657859" h="659129">
                <a:moveTo>
                  <a:pt x="0" y="0"/>
                </a:moveTo>
                <a:lnTo>
                  <a:pt x="657619" y="0"/>
                </a:lnTo>
                <a:lnTo>
                  <a:pt x="657619" y="659046"/>
                </a:lnTo>
                <a:lnTo>
                  <a:pt x="0" y="6590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1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22819" y="2667165"/>
            <a:ext cx="802005" cy="659130"/>
          </a:xfrm>
          <a:custGeom>
            <a:avLst/>
            <a:gdLst/>
            <a:ahLst/>
            <a:cxnLst/>
            <a:rect l="l" t="t" r="r" b="b"/>
            <a:pathLst>
              <a:path w="802004" h="659129">
                <a:moveTo>
                  <a:pt x="0" y="0"/>
                </a:moveTo>
                <a:lnTo>
                  <a:pt x="801627" y="0"/>
                </a:lnTo>
                <a:lnTo>
                  <a:pt x="801627" y="659046"/>
                </a:lnTo>
                <a:lnTo>
                  <a:pt x="0" y="6590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0780" y="2667165"/>
            <a:ext cx="1214755" cy="659130"/>
          </a:xfrm>
          <a:custGeom>
            <a:avLst/>
            <a:gdLst/>
            <a:ahLst/>
            <a:cxnLst/>
            <a:rect l="l" t="t" r="r" b="b"/>
            <a:pathLst>
              <a:path w="1214754" h="659129">
                <a:moveTo>
                  <a:pt x="0" y="0"/>
                </a:moveTo>
                <a:lnTo>
                  <a:pt x="1214460" y="0"/>
                </a:lnTo>
                <a:lnTo>
                  <a:pt x="1214460" y="659046"/>
                </a:lnTo>
                <a:lnTo>
                  <a:pt x="0" y="6590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55136" y="2667165"/>
            <a:ext cx="626745" cy="659130"/>
          </a:xfrm>
          <a:custGeom>
            <a:avLst/>
            <a:gdLst/>
            <a:ahLst/>
            <a:cxnLst/>
            <a:rect l="l" t="t" r="r" b="b"/>
            <a:pathLst>
              <a:path w="626745" h="659129">
                <a:moveTo>
                  <a:pt x="0" y="0"/>
                </a:moveTo>
                <a:lnTo>
                  <a:pt x="626131" y="0"/>
                </a:lnTo>
                <a:lnTo>
                  <a:pt x="626131" y="659046"/>
                </a:lnTo>
                <a:lnTo>
                  <a:pt x="0" y="6590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E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81800" y="3390900"/>
            <a:ext cx="169478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008372"/>
                </a:solidFill>
                <a:latin typeface="Gill Sans MT"/>
                <a:cs typeface="Gill Sans MT"/>
              </a:rPr>
              <a:t>function parameterized by</a:t>
            </a:r>
            <a:r>
              <a:rPr sz="2000" spc="-260" dirty="0">
                <a:solidFill>
                  <a:srgbClr val="008372"/>
                </a:solidFill>
                <a:latin typeface="Gill Sans MT"/>
                <a:cs typeface="Gill Sans MT"/>
              </a:rPr>
              <a:t> </a:t>
            </a:r>
            <a:r>
              <a:rPr sz="2000" spc="-60" dirty="0">
                <a:solidFill>
                  <a:srgbClr val="008372"/>
                </a:solidFill>
                <a:latin typeface="Gill Sans MT"/>
                <a:cs typeface="Gill Sans MT"/>
              </a:rPr>
              <a:t>W</a:t>
            </a:r>
            <a:endParaRPr sz="2000" dirty="0">
              <a:latin typeface="Gill Sans MT"/>
              <a:cs typeface="Gill Sans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42108" y="3393948"/>
            <a:ext cx="917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55A11"/>
                </a:solidFill>
                <a:latin typeface="Gill Sans MT"/>
                <a:cs typeface="Gill Sans MT"/>
              </a:rPr>
              <a:t>old</a:t>
            </a:r>
            <a:r>
              <a:rPr sz="2000" spc="-20" dirty="0">
                <a:solidFill>
                  <a:srgbClr val="C55A11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C55A11"/>
                </a:solidFill>
                <a:latin typeface="Gill Sans MT"/>
                <a:cs typeface="Gill Sans MT"/>
              </a:rPr>
              <a:t>state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00793" y="3372611"/>
            <a:ext cx="15417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58ADB"/>
                </a:solidFill>
                <a:latin typeface="Gill Sans MT"/>
                <a:cs typeface="Gill Sans MT"/>
              </a:rPr>
              <a:t>input</a:t>
            </a:r>
            <a:r>
              <a:rPr sz="2000" spc="-50" dirty="0">
                <a:solidFill>
                  <a:srgbClr val="358ADB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358ADB"/>
                </a:solidFill>
                <a:latin typeface="Gill Sans MT"/>
                <a:cs typeface="Gill Sans MT"/>
              </a:rPr>
              <a:t>vector</a:t>
            </a:r>
            <a:r>
              <a:rPr sz="2000" spc="-50" dirty="0">
                <a:solidFill>
                  <a:srgbClr val="358ADB"/>
                </a:solidFill>
                <a:latin typeface="Gill Sans MT"/>
                <a:cs typeface="Gill Sans MT"/>
              </a:rPr>
              <a:t> </a:t>
            </a:r>
            <a:r>
              <a:rPr sz="2000" spc="-25" dirty="0">
                <a:solidFill>
                  <a:srgbClr val="358ADB"/>
                </a:solidFill>
                <a:latin typeface="Gill Sans MT"/>
                <a:cs typeface="Gill Sans MT"/>
              </a:rPr>
              <a:t>at </a:t>
            </a:r>
            <a:r>
              <a:rPr sz="2000" dirty="0">
                <a:solidFill>
                  <a:srgbClr val="358ADB"/>
                </a:solidFill>
                <a:latin typeface="Gill Sans MT"/>
                <a:cs typeface="Gill Sans MT"/>
              </a:rPr>
              <a:t>time</a:t>
            </a:r>
            <a:r>
              <a:rPr sz="2000" spc="-30" dirty="0">
                <a:solidFill>
                  <a:srgbClr val="358ADB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358ADB"/>
                </a:solidFill>
                <a:latin typeface="Gill Sans MT"/>
                <a:cs typeface="Gill Sans MT"/>
              </a:rPr>
              <a:t>step</a:t>
            </a:r>
            <a:r>
              <a:rPr sz="2000" spc="-30" dirty="0">
                <a:solidFill>
                  <a:srgbClr val="358ADB"/>
                </a:solidFill>
                <a:latin typeface="Gill Sans MT"/>
                <a:cs typeface="Gill Sans MT"/>
              </a:rPr>
              <a:t> </a:t>
            </a:r>
            <a:r>
              <a:rPr sz="2000" i="1" spc="-50" dirty="0">
                <a:solidFill>
                  <a:srgbClr val="358ADB"/>
                </a:solidFill>
                <a:latin typeface="Gill Sans MT"/>
                <a:cs typeface="Gill Sans MT"/>
              </a:rPr>
              <a:t>t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12536" y="3381755"/>
            <a:ext cx="9359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8372"/>
                </a:solidFill>
                <a:latin typeface="Gill Sans MT"/>
                <a:cs typeface="Gill Sans MT"/>
              </a:rPr>
              <a:t>cell</a:t>
            </a:r>
            <a:r>
              <a:rPr sz="2000" spc="-35" dirty="0">
                <a:solidFill>
                  <a:srgbClr val="008372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008372"/>
                </a:solidFill>
                <a:latin typeface="Gill Sans MT"/>
                <a:cs typeface="Gill Sans MT"/>
              </a:rPr>
              <a:t>state</a:t>
            </a:r>
            <a:endParaRPr sz="2000">
              <a:latin typeface="Gill Sans MT"/>
              <a:cs typeface="Gill Sans MT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4119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8814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25" dirty="0"/>
              <a:t> </a:t>
            </a:r>
            <a:r>
              <a:rPr spc="-10" dirty="0"/>
              <a:t>recurrent</a:t>
            </a:r>
            <a:r>
              <a:rPr spc="-125" dirty="0"/>
              <a:t> </a:t>
            </a:r>
            <a:r>
              <a:rPr dirty="0"/>
              <a:t>neural</a:t>
            </a:r>
            <a:r>
              <a:rPr spc="-120" dirty="0"/>
              <a:t> </a:t>
            </a:r>
            <a:r>
              <a:rPr dirty="0"/>
              <a:t>network</a:t>
            </a:r>
            <a:r>
              <a:rPr spc="-120" dirty="0"/>
              <a:t> </a:t>
            </a:r>
            <a:r>
              <a:rPr spc="-10" dirty="0"/>
              <a:t>(RNN)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1595" y="1447291"/>
            <a:ext cx="446468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5430" marR="5080" indent="-253365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Gill Sans MT"/>
                <a:cs typeface="Gill Sans MT"/>
              </a:rPr>
              <a:t>Apply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recurrence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relation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at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every time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step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spc="-40" dirty="0">
                <a:latin typeface="Gill Sans MT"/>
                <a:cs typeface="Gill Sans MT"/>
              </a:rPr>
              <a:t>process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sequence: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9556" y="2514091"/>
            <a:ext cx="4819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77875" algn="l"/>
                <a:tab pos="1537335" algn="l"/>
              </a:tabLst>
            </a:pPr>
            <a:r>
              <a:rPr sz="4800" spc="55" dirty="0">
                <a:latin typeface="Cambria Math"/>
                <a:cs typeface="Cambria Math"/>
              </a:rPr>
              <a:t>ℎ</a:t>
            </a:r>
            <a:r>
              <a:rPr sz="5250" spc="82" baseline="-15079" dirty="0">
                <a:latin typeface="Cambria Math"/>
                <a:cs typeface="Cambria Math"/>
              </a:rPr>
              <a:t>𝑡</a:t>
            </a:r>
            <a:r>
              <a:rPr sz="5250" baseline="-15079" dirty="0">
                <a:latin typeface="Cambria Math"/>
                <a:cs typeface="Cambria Math"/>
              </a:rPr>
              <a:t>	</a:t>
            </a:r>
            <a:r>
              <a:rPr sz="4800" spc="-50" dirty="0">
                <a:latin typeface="Cambria Math"/>
                <a:cs typeface="Cambria Math"/>
              </a:rPr>
              <a:t>=</a:t>
            </a:r>
            <a:r>
              <a:rPr sz="4800" dirty="0">
                <a:latin typeface="Cambria Math"/>
                <a:cs typeface="Cambria Math"/>
              </a:rPr>
              <a:t>	</a:t>
            </a:r>
            <a:r>
              <a:rPr sz="4800" spc="-660" dirty="0">
                <a:latin typeface="Cambria Math"/>
                <a:cs typeface="Cambria Math"/>
              </a:rPr>
              <a:t>𝑓</a:t>
            </a:r>
            <a:r>
              <a:rPr sz="5250" spc="142" baseline="-15079" dirty="0">
                <a:latin typeface="Cambria Math"/>
                <a:cs typeface="Cambria Math"/>
              </a:rPr>
              <a:t>𝖶</a:t>
            </a:r>
            <a:r>
              <a:rPr sz="5250" spc="419" baseline="-15079" dirty="0">
                <a:latin typeface="Cambria Math"/>
                <a:cs typeface="Cambria Math"/>
              </a:rPr>
              <a:t> </a:t>
            </a:r>
            <a:r>
              <a:rPr sz="4800" spc="370" dirty="0">
                <a:latin typeface="Cambria Math"/>
                <a:cs typeface="Cambria Math"/>
              </a:rPr>
              <a:t>(ℎ</a:t>
            </a:r>
            <a:r>
              <a:rPr sz="5250" spc="555" baseline="-15079" dirty="0" smtClean="0">
                <a:latin typeface="Cambria Math"/>
                <a:cs typeface="Cambria Math"/>
              </a:rPr>
              <a:t>𝑡</a:t>
            </a:r>
            <a:r>
              <a:rPr lang="en-US" sz="5250" spc="555" baseline="-15079" dirty="0" smtClean="0">
                <a:latin typeface="Cambria Math"/>
                <a:cs typeface="Cambria Math"/>
              </a:rPr>
              <a:t>-</a:t>
            </a:r>
            <a:r>
              <a:rPr sz="5250" spc="555" baseline="-15079" dirty="0" smtClean="0">
                <a:latin typeface="Cambria Math"/>
                <a:cs typeface="Cambria Math"/>
              </a:rPr>
              <a:t>1</a:t>
            </a:r>
            <a:r>
              <a:rPr sz="4800" spc="370" dirty="0">
                <a:latin typeface="Cambria Math"/>
                <a:cs typeface="Cambria Math"/>
              </a:rPr>
              <a:t>,</a:t>
            </a:r>
            <a:r>
              <a:rPr sz="4800" spc="-250" dirty="0">
                <a:latin typeface="Cambria Math"/>
                <a:cs typeface="Cambria Math"/>
              </a:rPr>
              <a:t> </a:t>
            </a:r>
            <a:r>
              <a:rPr sz="4800" spc="105" dirty="0">
                <a:latin typeface="Cambria Math"/>
                <a:cs typeface="Cambria Math"/>
              </a:rPr>
              <a:t>𝑥</a:t>
            </a:r>
            <a:r>
              <a:rPr sz="5250" spc="157" baseline="-15079" dirty="0">
                <a:latin typeface="Cambria Math"/>
                <a:cs typeface="Cambria Math"/>
              </a:rPr>
              <a:t>𝑡</a:t>
            </a:r>
            <a:r>
              <a:rPr sz="4800" spc="105" dirty="0">
                <a:latin typeface="Cambria Math"/>
                <a:cs typeface="Cambria Math"/>
              </a:rPr>
              <a:t>)</a:t>
            </a:r>
            <a:endParaRPr sz="4800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52045" y="2658008"/>
            <a:ext cx="657860" cy="659130"/>
          </a:xfrm>
          <a:custGeom>
            <a:avLst/>
            <a:gdLst/>
            <a:ahLst/>
            <a:cxnLst/>
            <a:rect l="l" t="t" r="r" b="b"/>
            <a:pathLst>
              <a:path w="657859" h="659129">
                <a:moveTo>
                  <a:pt x="0" y="0"/>
                </a:moveTo>
                <a:lnTo>
                  <a:pt x="657619" y="0"/>
                </a:lnTo>
                <a:lnTo>
                  <a:pt x="657619" y="659046"/>
                </a:lnTo>
                <a:lnTo>
                  <a:pt x="0" y="6590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1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22819" y="2667165"/>
            <a:ext cx="802005" cy="659130"/>
          </a:xfrm>
          <a:custGeom>
            <a:avLst/>
            <a:gdLst/>
            <a:ahLst/>
            <a:cxnLst/>
            <a:rect l="l" t="t" r="r" b="b"/>
            <a:pathLst>
              <a:path w="802004" h="659129">
                <a:moveTo>
                  <a:pt x="0" y="0"/>
                </a:moveTo>
                <a:lnTo>
                  <a:pt x="801627" y="0"/>
                </a:lnTo>
                <a:lnTo>
                  <a:pt x="801627" y="659046"/>
                </a:lnTo>
                <a:lnTo>
                  <a:pt x="0" y="6590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0780" y="2667165"/>
            <a:ext cx="1214755" cy="659130"/>
          </a:xfrm>
          <a:custGeom>
            <a:avLst/>
            <a:gdLst/>
            <a:ahLst/>
            <a:cxnLst/>
            <a:rect l="l" t="t" r="r" b="b"/>
            <a:pathLst>
              <a:path w="1214754" h="659129">
                <a:moveTo>
                  <a:pt x="0" y="0"/>
                </a:moveTo>
                <a:lnTo>
                  <a:pt x="1214460" y="0"/>
                </a:lnTo>
                <a:lnTo>
                  <a:pt x="1214460" y="659046"/>
                </a:lnTo>
                <a:lnTo>
                  <a:pt x="0" y="6590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55136" y="2667165"/>
            <a:ext cx="626745" cy="659130"/>
          </a:xfrm>
          <a:custGeom>
            <a:avLst/>
            <a:gdLst/>
            <a:ahLst/>
            <a:cxnLst/>
            <a:rect l="l" t="t" r="r" b="b"/>
            <a:pathLst>
              <a:path w="626745" h="659129">
                <a:moveTo>
                  <a:pt x="0" y="0"/>
                </a:moveTo>
                <a:lnTo>
                  <a:pt x="626131" y="0"/>
                </a:lnTo>
                <a:lnTo>
                  <a:pt x="626131" y="659046"/>
                </a:lnTo>
                <a:lnTo>
                  <a:pt x="0" y="6590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E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05600" y="3390900"/>
            <a:ext cx="177098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008372"/>
                </a:solidFill>
                <a:latin typeface="Gill Sans MT"/>
                <a:cs typeface="Gill Sans MT"/>
              </a:rPr>
              <a:t>function parameterized by</a:t>
            </a:r>
            <a:r>
              <a:rPr sz="2000" spc="-260" dirty="0">
                <a:solidFill>
                  <a:srgbClr val="008372"/>
                </a:solidFill>
                <a:latin typeface="Gill Sans MT"/>
                <a:cs typeface="Gill Sans MT"/>
              </a:rPr>
              <a:t> </a:t>
            </a:r>
            <a:r>
              <a:rPr sz="2000" spc="-60" dirty="0">
                <a:solidFill>
                  <a:srgbClr val="008372"/>
                </a:solidFill>
                <a:latin typeface="Gill Sans MT"/>
                <a:cs typeface="Gill Sans MT"/>
              </a:rPr>
              <a:t>W</a:t>
            </a:r>
            <a:endParaRPr sz="2000" dirty="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2108" y="3393948"/>
            <a:ext cx="917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55A11"/>
                </a:solidFill>
                <a:latin typeface="Gill Sans MT"/>
                <a:cs typeface="Gill Sans MT"/>
              </a:rPr>
              <a:t>old</a:t>
            </a:r>
            <a:r>
              <a:rPr sz="2000" spc="-20" dirty="0">
                <a:solidFill>
                  <a:srgbClr val="C55A11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C55A11"/>
                </a:solidFill>
                <a:latin typeface="Gill Sans MT"/>
                <a:cs typeface="Gill Sans MT"/>
              </a:rPr>
              <a:t>state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00793" y="3372611"/>
            <a:ext cx="15417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58ADB"/>
                </a:solidFill>
                <a:latin typeface="Gill Sans MT"/>
                <a:cs typeface="Gill Sans MT"/>
              </a:rPr>
              <a:t>input</a:t>
            </a:r>
            <a:r>
              <a:rPr sz="2000" spc="-50" dirty="0">
                <a:solidFill>
                  <a:srgbClr val="358ADB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358ADB"/>
                </a:solidFill>
                <a:latin typeface="Gill Sans MT"/>
                <a:cs typeface="Gill Sans MT"/>
              </a:rPr>
              <a:t>vector</a:t>
            </a:r>
            <a:r>
              <a:rPr sz="2000" spc="-50" dirty="0">
                <a:solidFill>
                  <a:srgbClr val="358ADB"/>
                </a:solidFill>
                <a:latin typeface="Gill Sans MT"/>
                <a:cs typeface="Gill Sans MT"/>
              </a:rPr>
              <a:t> </a:t>
            </a:r>
            <a:r>
              <a:rPr sz="2000" spc="-25" dirty="0">
                <a:solidFill>
                  <a:srgbClr val="358ADB"/>
                </a:solidFill>
                <a:latin typeface="Gill Sans MT"/>
                <a:cs typeface="Gill Sans MT"/>
              </a:rPr>
              <a:t>at </a:t>
            </a:r>
            <a:r>
              <a:rPr sz="2000" dirty="0">
                <a:solidFill>
                  <a:srgbClr val="358ADB"/>
                </a:solidFill>
                <a:latin typeface="Gill Sans MT"/>
                <a:cs typeface="Gill Sans MT"/>
              </a:rPr>
              <a:t>time</a:t>
            </a:r>
            <a:r>
              <a:rPr sz="2000" spc="-30" dirty="0">
                <a:solidFill>
                  <a:srgbClr val="358ADB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358ADB"/>
                </a:solidFill>
                <a:latin typeface="Gill Sans MT"/>
                <a:cs typeface="Gill Sans MT"/>
              </a:rPr>
              <a:t>step</a:t>
            </a:r>
            <a:r>
              <a:rPr sz="2000" spc="-30" dirty="0">
                <a:solidFill>
                  <a:srgbClr val="358ADB"/>
                </a:solidFill>
                <a:latin typeface="Gill Sans MT"/>
                <a:cs typeface="Gill Sans MT"/>
              </a:rPr>
              <a:t> </a:t>
            </a:r>
            <a:r>
              <a:rPr sz="2000" i="1" spc="-50" dirty="0">
                <a:solidFill>
                  <a:srgbClr val="358ADB"/>
                </a:solidFill>
                <a:latin typeface="Gill Sans MT"/>
                <a:cs typeface="Gill Sans MT"/>
              </a:rPr>
              <a:t>t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0816" y="3381755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8372"/>
                </a:solidFill>
                <a:latin typeface="Gill Sans MT"/>
                <a:cs typeface="Gill Sans MT"/>
              </a:rPr>
              <a:t>new</a:t>
            </a:r>
            <a:r>
              <a:rPr sz="2000" spc="-60" dirty="0">
                <a:solidFill>
                  <a:srgbClr val="008372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008372"/>
                </a:solidFill>
                <a:latin typeface="Gill Sans MT"/>
                <a:cs typeface="Gill Sans MT"/>
              </a:rPr>
              <a:t>state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9246" y="4693411"/>
            <a:ext cx="486918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83845">
              <a:lnSpc>
                <a:spcPct val="100800"/>
              </a:lnSpc>
              <a:spcBef>
                <a:spcPts val="75"/>
              </a:spcBef>
            </a:pPr>
            <a:r>
              <a:rPr sz="2400" spc="-20" dirty="0">
                <a:latin typeface="Gill Sans MT"/>
                <a:cs typeface="Gill Sans MT"/>
              </a:rPr>
              <a:t>Note: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same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function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and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set</a:t>
            </a:r>
            <a:r>
              <a:rPr sz="2400" spc="-25" dirty="0">
                <a:latin typeface="Gill Sans MT"/>
                <a:cs typeface="Gill Sans MT"/>
              </a:rPr>
              <a:t> of </a:t>
            </a:r>
            <a:r>
              <a:rPr sz="2400" dirty="0">
                <a:latin typeface="Gill Sans MT"/>
                <a:cs typeface="Gill Sans MT"/>
              </a:rPr>
              <a:t>parameters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are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used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at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every</a:t>
            </a:r>
            <a:r>
              <a:rPr sz="2400" spc="-6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time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step</a:t>
            </a:r>
            <a:endParaRPr sz="2400">
              <a:latin typeface="Gill Sans MT"/>
              <a:cs typeface="Gill Sans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75942" y="2933534"/>
            <a:ext cx="2105660" cy="1259205"/>
            <a:chOff x="2075942" y="2933534"/>
            <a:chExt cx="2105660" cy="1259205"/>
          </a:xfrm>
        </p:grpSpPr>
        <p:sp>
          <p:nvSpPr>
            <p:cNvPr id="15" name="object 15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1879650" y="0"/>
                  </a:moveTo>
                  <a:lnTo>
                    <a:pt x="206679" y="0"/>
                  </a:lnTo>
                  <a:lnTo>
                    <a:pt x="159289" y="5458"/>
                  </a:lnTo>
                  <a:lnTo>
                    <a:pt x="115786" y="21006"/>
                  </a:lnTo>
                  <a:lnTo>
                    <a:pt x="77411" y="45404"/>
                  </a:lnTo>
                  <a:lnTo>
                    <a:pt x="45404" y="77411"/>
                  </a:lnTo>
                  <a:lnTo>
                    <a:pt x="21006" y="115786"/>
                  </a:lnTo>
                  <a:lnTo>
                    <a:pt x="5458" y="159289"/>
                  </a:lnTo>
                  <a:lnTo>
                    <a:pt x="0" y="206679"/>
                  </a:lnTo>
                  <a:lnTo>
                    <a:pt x="0" y="1033386"/>
                  </a:lnTo>
                  <a:lnTo>
                    <a:pt x="5458" y="1080777"/>
                  </a:lnTo>
                  <a:lnTo>
                    <a:pt x="21006" y="1124282"/>
                  </a:lnTo>
                  <a:lnTo>
                    <a:pt x="45404" y="1162659"/>
                  </a:lnTo>
                  <a:lnTo>
                    <a:pt x="77411" y="1194669"/>
                  </a:lnTo>
                  <a:lnTo>
                    <a:pt x="115786" y="1219069"/>
                  </a:lnTo>
                  <a:lnTo>
                    <a:pt x="159289" y="1234619"/>
                  </a:lnTo>
                  <a:lnTo>
                    <a:pt x="206679" y="1240078"/>
                  </a:lnTo>
                  <a:lnTo>
                    <a:pt x="1879650" y="1240078"/>
                  </a:lnTo>
                  <a:lnTo>
                    <a:pt x="1927045" y="1234619"/>
                  </a:lnTo>
                  <a:lnTo>
                    <a:pt x="1970552" y="1219069"/>
                  </a:lnTo>
                  <a:lnTo>
                    <a:pt x="2008929" y="1194669"/>
                  </a:lnTo>
                  <a:lnTo>
                    <a:pt x="2040937" y="1162659"/>
                  </a:lnTo>
                  <a:lnTo>
                    <a:pt x="2065336" y="1124282"/>
                  </a:lnTo>
                  <a:lnTo>
                    <a:pt x="2080884" y="1080777"/>
                  </a:lnTo>
                  <a:lnTo>
                    <a:pt x="2086343" y="1033386"/>
                  </a:lnTo>
                  <a:lnTo>
                    <a:pt x="2086343" y="206679"/>
                  </a:lnTo>
                  <a:lnTo>
                    <a:pt x="2080884" y="159289"/>
                  </a:lnTo>
                  <a:lnTo>
                    <a:pt x="2065336" y="115786"/>
                  </a:lnTo>
                  <a:lnTo>
                    <a:pt x="2040937" y="77411"/>
                  </a:lnTo>
                  <a:lnTo>
                    <a:pt x="2008929" y="45404"/>
                  </a:lnTo>
                  <a:lnTo>
                    <a:pt x="1970552" y="21006"/>
                  </a:lnTo>
                  <a:lnTo>
                    <a:pt x="1927045" y="5458"/>
                  </a:lnTo>
                  <a:lnTo>
                    <a:pt x="187965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0" y="206684"/>
                  </a:moveTo>
                  <a:lnTo>
                    <a:pt x="5458" y="159293"/>
                  </a:lnTo>
                  <a:lnTo>
                    <a:pt x="21007" y="115789"/>
                  </a:lnTo>
                  <a:lnTo>
                    <a:pt x="45406" y="77413"/>
                  </a:lnTo>
                  <a:lnTo>
                    <a:pt x="77413" y="45406"/>
                  </a:lnTo>
                  <a:lnTo>
                    <a:pt x="115789" y="21007"/>
                  </a:lnTo>
                  <a:lnTo>
                    <a:pt x="159293" y="5458"/>
                  </a:lnTo>
                  <a:lnTo>
                    <a:pt x="206684" y="0"/>
                  </a:lnTo>
                  <a:lnTo>
                    <a:pt x="1879661" y="0"/>
                  </a:lnTo>
                  <a:lnTo>
                    <a:pt x="1927052" y="5458"/>
                  </a:lnTo>
                  <a:lnTo>
                    <a:pt x="1970555" y="21007"/>
                  </a:lnTo>
                  <a:lnTo>
                    <a:pt x="2008930" y="45406"/>
                  </a:lnTo>
                  <a:lnTo>
                    <a:pt x="2040937" y="77413"/>
                  </a:lnTo>
                  <a:lnTo>
                    <a:pt x="2065334" y="115789"/>
                  </a:lnTo>
                  <a:lnTo>
                    <a:pt x="2080882" y="159293"/>
                  </a:lnTo>
                  <a:lnTo>
                    <a:pt x="2086341" y="206684"/>
                  </a:lnTo>
                  <a:lnTo>
                    <a:pt x="2086341" y="1033390"/>
                  </a:lnTo>
                  <a:lnTo>
                    <a:pt x="2080882" y="1080782"/>
                  </a:lnTo>
                  <a:lnTo>
                    <a:pt x="2065334" y="1124286"/>
                  </a:lnTo>
                  <a:lnTo>
                    <a:pt x="2040937" y="1162663"/>
                  </a:lnTo>
                  <a:lnTo>
                    <a:pt x="2008930" y="1194672"/>
                  </a:lnTo>
                  <a:lnTo>
                    <a:pt x="1970555" y="1219072"/>
                  </a:lnTo>
                  <a:lnTo>
                    <a:pt x="1927052" y="1234621"/>
                  </a:lnTo>
                  <a:lnTo>
                    <a:pt x="1879661" y="1240080"/>
                  </a:lnTo>
                  <a:lnTo>
                    <a:pt x="206684" y="1240080"/>
                  </a:lnTo>
                  <a:lnTo>
                    <a:pt x="159293" y="1234621"/>
                  </a:lnTo>
                  <a:lnTo>
                    <a:pt x="115789" y="1219072"/>
                  </a:lnTo>
                  <a:lnTo>
                    <a:pt x="77413" y="1194672"/>
                  </a:lnTo>
                  <a:lnTo>
                    <a:pt x="45406" y="1162663"/>
                  </a:lnTo>
                  <a:lnTo>
                    <a:pt x="21007" y="1124286"/>
                  </a:lnTo>
                  <a:lnTo>
                    <a:pt x="5458" y="1080782"/>
                  </a:lnTo>
                  <a:lnTo>
                    <a:pt x="0" y="1033390"/>
                  </a:lnTo>
                  <a:lnTo>
                    <a:pt x="0" y="20668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20632" y="3263900"/>
            <a:ext cx="101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Arial"/>
                <a:cs typeface="Arial"/>
              </a:rPr>
              <a:t>RNN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15056" y="4779187"/>
            <a:ext cx="827405" cy="827405"/>
          </a:xfrm>
          <a:custGeom>
            <a:avLst/>
            <a:gdLst/>
            <a:ahLst/>
            <a:cxnLst/>
            <a:rect l="l" t="t" r="r" b="b"/>
            <a:pathLst>
              <a:path w="827404" h="827404">
                <a:moveTo>
                  <a:pt x="413575" y="0"/>
                </a:moveTo>
                <a:lnTo>
                  <a:pt x="365344" y="2782"/>
                </a:lnTo>
                <a:lnTo>
                  <a:pt x="318747" y="10922"/>
                </a:lnTo>
                <a:lnTo>
                  <a:pt x="274094" y="24111"/>
                </a:lnTo>
                <a:lnTo>
                  <a:pt x="231696" y="42036"/>
                </a:lnTo>
                <a:lnTo>
                  <a:pt x="191863" y="64389"/>
                </a:lnTo>
                <a:lnTo>
                  <a:pt x="154905" y="90858"/>
                </a:lnTo>
                <a:lnTo>
                  <a:pt x="121134" y="121134"/>
                </a:lnTo>
                <a:lnTo>
                  <a:pt x="90858" y="154905"/>
                </a:lnTo>
                <a:lnTo>
                  <a:pt x="64389" y="191863"/>
                </a:lnTo>
                <a:lnTo>
                  <a:pt x="42036" y="231696"/>
                </a:lnTo>
                <a:lnTo>
                  <a:pt x="24111" y="274094"/>
                </a:lnTo>
                <a:lnTo>
                  <a:pt x="10922" y="318747"/>
                </a:lnTo>
                <a:lnTo>
                  <a:pt x="2782" y="365344"/>
                </a:lnTo>
                <a:lnTo>
                  <a:pt x="0" y="413575"/>
                </a:lnTo>
                <a:lnTo>
                  <a:pt x="2782" y="461806"/>
                </a:lnTo>
                <a:lnTo>
                  <a:pt x="10922" y="508403"/>
                </a:lnTo>
                <a:lnTo>
                  <a:pt x="24111" y="553056"/>
                </a:lnTo>
                <a:lnTo>
                  <a:pt x="42036" y="595453"/>
                </a:lnTo>
                <a:lnTo>
                  <a:pt x="64389" y="635286"/>
                </a:lnTo>
                <a:lnTo>
                  <a:pt x="90858" y="672243"/>
                </a:lnTo>
                <a:lnTo>
                  <a:pt x="121134" y="706014"/>
                </a:lnTo>
                <a:lnTo>
                  <a:pt x="154905" y="736290"/>
                </a:lnTo>
                <a:lnTo>
                  <a:pt x="191863" y="762759"/>
                </a:lnTo>
                <a:lnTo>
                  <a:pt x="231696" y="785111"/>
                </a:lnTo>
                <a:lnTo>
                  <a:pt x="274094" y="803036"/>
                </a:lnTo>
                <a:lnTo>
                  <a:pt x="318747" y="816224"/>
                </a:lnTo>
                <a:lnTo>
                  <a:pt x="365344" y="824364"/>
                </a:lnTo>
                <a:lnTo>
                  <a:pt x="413575" y="827147"/>
                </a:lnTo>
                <a:lnTo>
                  <a:pt x="461806" y="824364"/>
                </a:lnTo>
                <a:lnTo>
                  <a:pt x="508403" y="816224"/>
                </a:lnTo>
                <a:lnTo>
                  <a:pt x="553056" y="803036"/>
                </a:lnTo>
                <a:lnTo>
                  <a:pt x="595454" y="785111"/>
                </a:lnTo>
                <a:lnTo>
                  <a:pt x="635287" y="762759"/>
                </a:lnTo>
                <a:lnTo>
                  <a:pt x="672245" y="736290"/>
                </a:lnTo>
                <a:lnTo>
                  <a:pt x="706016" y="706014"/>
                </a:lnTo>
                <a:lnTo>
                  <a:pt x="736292" y="672243"/>
                </a:lnTo>
                <a:lnTo>
                  <a:pt x="762761" y="635286"/>
                </a:lnTo>
                <a:lnTo>
                  <a:pt x="785114" y="595453"/>
                </a:lnTo>
                <a:lnTo>
                  <a:pt x="803039" y="553056"/>
                </a:lnTo>
                <a:lnTo>
                  <a:pt x="816228" y="508403"/>
                </a:lnTo>
                <a:lnTo>
                  <a:pt x="824368" y="461806"/>
                </a:lnTo>
                <a:lnTo>
                  <a:pt x="827151" y="413575"/>
                </a:lnTo>
                <a:lnTo>
                  <a:pt x="824368" y="365344"/>
                </a:lnTo>
                <a:lnTo>
                  <a:pt x="816228" y="318747"/>
                </a:lnTo>
                <a:lnTo>
                  <a:pt x="803039" y="274094"/>
                </a:lnTo>
                <a:lnTo>
                  <a:pt x="785114" y="231696"/>
                </a:lnTo>
                <a:lnTo>
                  <a:pt x="762761" y="191863"/>
                </a:lnTo>
                <a:lnTo>
                  <a:pt x="736292" y="154905"/>
                </a:lnTo>
                <a:lnTo>
                  <a:pt x="706016" y="121134"/>
                </a:lnTo>
                <a:lnTo>
                  <a:pt x="672245" y="90858"/>
                </a:lnTo>
                <a:lnTo>
                  <a:pt x="635287" y="64389"/>
                </a:lnTo>
                <a:lnTo>
                  <a:pt x="595454" y="42036"/>
                </a:lnTo>
                <a:lnTo>
                  <a:pt x="553056" y="24111"/>
                </a:lnTo>
                <a:lnTo>
                  <a:pt x="508403" y="10922"/>
                </a:lnTo>
                <a:lnTo>
                  <a:pt x="461806" y="2782"/>
                </a:lnTo>
                <a:lnTo>
                  <a:pt x="413575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49917" y="4911852"/>
            <a:ext cx="417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ambria Math"/>
                <a:cs typeface="Cambria Math"/>
              </a:rPr>
              <a:t>𝑥</a:t>
            </a:r>
            <a:r>
              <a:rPr sz="3450" spc="-37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15056" y="1325562"/>
            <a:ext cx="827405" cy="827405"/>
          </a:xfrm>
          <a:custGeom>
            <a:avLst/>
            <a:gdLst/>
            <a:ahLst/>
            <a:cxnLst/>
            <a:rect l="l" t="t" r="r" b="b"/>
            <a:pathLst>
              <a:path w="827404" h="827405">
                <a:moveTo>
                  <a:pt x="413575" y="0"/>
                </a:moveTo>
                <a:lnTo>
                  <a:pt x="365344" y="2782"/>
                </a:lnTo>
                <a:lnTo>
                  <a:pt x="318747" y="10922"/>
                </a:lnTo>
                <a:lnTo>
                  <a:pt x="274094" y="24111"/>
                </a:lnTo>
                <a:lnTo>
                  <a:pt x="231696" y="42036"/>
                </a:lnTo>
                <a:lnTo>
                  <a:pt x="191863" y="64389"/>
                </a:lnTo>
                <a:lnTo>
                  <a:pt x="154905" y="90858"/>
                </a:lnTo>
                <a:lnTo>
                  <a:pt x="121134" y="121134"/>
                </a:lnTo>
                <a:lnTo>
                  <a:pt x="90858" y="154905"/>
                </a:lnTo>
                <a:lnTo>
                  <a:pt x="64389" y="191863"/>
                </a:lnTo>
                <a:lnTo>
                  <a:pt x="42036" y="231696"/>
                </a:lnTo>
                <a:lnTo>
                  <a:pt x="24111" y="274094"/>
                </a:lnTo>
                <a:lnTo>
                  <a:pt x="10922" y="318747"/>
                </a:lnTo>
                <a:lnTo>
                  <a:pt x="2782" y="365344"/>
                </a:lnTo>
                <a:lnTo>
                  <a:pt x="0" y="413575"/>
                </a:lnTo>
                <a:lnTo>
                  <a:pt x="2782" y="461806"/>
                </a:lnTo>
                <a:lnTo>
                  <a:pt x="10922" y="508403"/>
                </a:lnTo>
                <a:lnTo>
                  <a:pt x="24111" y="553056"/>
                </a:lnTo>
                <a:lnTo>
                  <a:pt x="42036" y="595454"/>
                </a:lnTo>
                <a:lnTo>
                  <a:pt x="64389" y="635287"/>
                </a:lnTo>
                <a:lnTo>
                  <a:pt x="90858" y="672245"/>
                </a:lnTo>
                <a:lnTo>
                  <a:pt x="121134" y="706016"/>
                </a:lnTo>
                <a:lnTo>
                  <a:pt x="154905" y="736292"/>
                </a:lnTo>
                <a:lnTo>
                  <a:pt x="191863" y="762761"/>
                </a:lnTo>
                <a:lnTo>
                  <a:pt x="231696" y="785114"/>
                </a:lnTo>
                <a:lnTo>
                  <a:pt x="274094" y="803039"/>
                </a:lnTo>
                <a:lnTo>
                  <a:pt x="318747" y="816228"/>
                </a:lnTo>
                <a:lnTo>
                  <a:pt x="365344" y="824368"/>
                </a:lnTo>
                <a:lnTo>
                  <a:pt x="413575" y="827151"/>
                </a:lnTo>
                <a:lnTo>
                  <a:pt x="461806" y="824368"/>
                </a:lnTo>
                <a:lnTo>
                  <a:pt x="508403" y="816228"/>
                </a:lnTo>
                <a:lnTo>
                  <a:pt x="553056" y="803039"/>
                </a:lnTo>
                <a:lnTo>
                  <a:pt x="595454" y="785114"/>
                </a:lnTo>
                <a:lnTo>
                  <a:pt x="635287" y="762761"/>
                </a:lnTo>
                <a:lnTo>
                  <a:pt x="672245" y="736292"/>
                </a:lnTo>
                <a:lnTo>
                  <a:pt x="706016" y="706016"/>
                </a:lnTo>
                <a:lnTo>
                  <a:pt x="736292" y="672245"/>
                </a:lnTo>
                <a:lnTo>
                  <a:pt x="762761" y="635287"/>
                </a:lnTo>
                <a:lnTo>
                  <a:pt x="785114" y="595454"/>
                </a:lnTo>
                <a:lnTo>
                  <a:pt x="803039" y="553056"/>
                </a:lnTo>
                <a:lnTo>
                  <a:pt x="816228" y="508403"/>
                </a:lnTo>
                <a:lnTo>
                  <a:pt x="824368" y="461806"/>
                </a:lnTo>
                <a:lnTo>
                  <a:pt x="827151" y="413575"/>
                </a:lnTo>
                <a:lnTo>
                  <a:pt x="824368" y="365344"/>
                </a:lnTo>
                <a:lnTo>
                  <a:pt x="816228" y="318747"/>
                </a:lnTo>
                <a:lnTo>
                  <a:pt x="803039" y="274094"/>
                </a:lnTo>
                <a:lnTo>
                  <a:pt x="785114" y="231696"/>
                </a:lnTo>
                <a:lnTo>
                  <a:pt x="762761" y="191863"/>
                </a:lnTo>
                <a:lnTo>
                  <a:pt x="736292" y="154905"/>
                </a:lnTo>
                <a:lnTo>
                  <a:pt x="706016" y="121134"/>
                </a:lnTo>
                <a:lnTo>
                  <a:pt x="672245" y="90858"/>
                </a:lnTo>
                <a:lnTo>
                  <a:pt x="635287" y="64389"/>
                </a:lnTo>
                <a:lnTo>
                  <a:pt x="595454" y="42036"/>
                </a:lnTo>
                <a:lnTo>
                  <a:pt x="553056" y="24111"/>
                </a:lnTo>
                <a:lnTo>
                  <a:pt x="508403" y="10922"/>
                </a:lnTo>
                <a:lnTo>
                  <a:pt x="461806" y="2782"/>
                </a:lnTo>
                <a:lnTo>
                  <a:pt x="413575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48546" y="1458468"/>
            <a:ext cx="4197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1055" dirty="0">
                <a:latin typeface="Cambria Math"/>
                <a:cs typeface="Cambria Math"/>
              </a:rPr>
              <a:t>𝑦</a:t>
            </a:r>
            <a:r>
              <a:rPr sz="3200" spc="300" dirty="0">
                <a:latin typeface="Cambria Math"/>
                <a:cs typeface="Cambria Math"/>
              </a:rPr>
              <a:t>,</a:t>
            </a:r>
            <a:r>
              <a:rPr sz="3450" spc="480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71482" y="2152713"/>
            <a:ext cx="1421130" cy="2646045"/>
            <a:chOff x="3071482" y="2152713"/>
            <a:chExt cx="1421130" cy="2646045"/>
          </a:xfrm>
        </p:grpSpPr>
        <p:sp>
          <p:nvSpPr>
            <p:cNvPr id="23" name="object 23"/>
            <p:cNvSpPr/>
            <p:nvPr/>
          </p:nvSpPr>
          <p:spPr>
            <a:xfrm>
              <a:off x="3071482" y="2152713"/>
              <a:ext cx="116205" cy="2646045"/>
            </a:xfrm>
            <a:custGeom>
              <a:avLst/>
              <a:gdLst/>
              <a:ahLst/>
              <a:cxnLst/>
              <a:rect l="l" t="t" r="r" b="b"/>
              <a:pathLst>
                <a:path w="116205" h="2646045">
                  <a:moveTo>
                    <a:pt x="114300" y="2144725"/>
                  </a:moveTo>
                  <a:lnTo>
                    <a:pt x="95250" y="2106625"/>
                  </a:lnTo>
                  <a:lnTo>
                    <a:pt x="57150" y="2030425"/>
                  </a:lnTo>
                  <a:lnTo>
                    <a:pt x="0" y="2144725"/>
                  </a:lnTo>
                  <a:lnTo>
                    <a:pt x="38100" y="2144725"/>
                  </a:lnTo>
                  <a:lnTo>
                    <a:pt x="38100" y="2626474"/>
                  </a:lnTo>
                  <a:lnTo>
                    <a:pt x="39585" y="2633891"/>
                  </a:lnTo>
                  <a:lnTo>
                    <a:pt x="43675" y="2639949"/>
                  </a:lnTo>
                  <a:lnTo>
                    <a:pt x="49733" y="2644038"/>
                  </a:lnTo>
                  <a:lnTo>
                    <a:pt x="57150" y="2645524"/>
                  </a:lnTo>
                  <a:lnTo>
                    <a:pt x="64566" y="2644038"/>
                  </a:lnTo>
                  <a:lnTo>
                    <a:pt x="70612" y="2639949"/>
                  </a:lnTo>
                  <a:lnTo>
                    <a:pt x="74701" y="2633891"/>
                  </a:lnTo>
                  <a:lnTo>
                    <a:pt x="76200" y="2626474"/>
                  </a:lnTo>
                  <a:lnTo>
                    <a:pt x="76200" y="2144725"/>
                  </a:lnTo>
                  <a:lnTo>
                    <a:pt x="114300" y="2144725"/>
                  </a:lnTo>
                  <a:close/>
                </a:path>
                <a:path w="116205" h="2646045">
                  <a:moveTo>
                    <a:pt x="115963" y="114642"/>
                  </a:moveTo>
                  <a:lnTo>
                    <a:pt x="106464" y="95364"/>
                  </a:lnTo>
                  <a:lnTo>
                    <a:pt x="106349" y="95135"/>
                  </a:lnTo>
                  <a:lnTo>
                    <a:pt x="59499" y="0"/>
                  </a:lnTo>
                  <a:lnTo>
                    <a:pt x="1676" y="113957"/>
                  </a:lnTo>
                  <a:lnTo>
                    <a:pt x="39763" y="114185"/>
                  </a:lnTo>
                  <a:lnTo>
                    <a:pt x="35763" y="790232"/>
                  </a:lnTo>
                  <a:lnTo>
                    <a:pt x="73863" y="790460"/>
                  </a:lnTo>
                  <a:lnTo>
                    <a:pt x="77863" y="114642"/>
                  </a:lnTo>
                  <a:lnTo>
                    <a:pt x="77863" y="114414"/>
                  </a:lnTo>
                  <a:lnTo>
                    <a:pt x="115963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38019" y="2548668"/>
              <a:ext cx="1336040" cy="1014730"/>
            </a:xfrm>
            <a:custGeom>
              <a:avLst/>
              <a:gdLst/>
              <a:ahLst/>
              <a:cxnLst/>
              <a:rect l="l" t="t" r="r" b="b"/>
              <a:pathLst>
                <a:path w="1336039" h="1014729">
                  <a:moveTo>
                    <a:pt x="1033790" y="1014430"/>
                  </a:moveTo>
                  <a:lnTo>
                    <a:pt x="1335543" y="1014430"/>
                  </a:lnTo>
                  <a:lnTo>
                    <a:pt x="1335543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68496" y="5027676"/>
            <a:ext cx="1337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input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53195" y="3855211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recurrent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cell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91502" y="1556003"/>
            <a:ext cx="1491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output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76349" y="2529611"/>
            <a:ext cx="1440180" cy="1090930"/>
          </a:xfrm>
          <a:custGeom>
            <a:avLst/>
            <a:gdLst/>
            <a:ahLst/>
            <a:cxnLst/>
            <a:rect l="l" t="t" r="r" b="b"/>
            <a:pathLst>
              <a:path w="1440180" h="1090929">
                <a:moveTo>
                  <a:pt x="291858" y="976337"/>
                </a:moveTo>
                <a:lnTo>
                  <a:pt x="291858" y="1090637"/>
                </a:lnTo>
                <a:lnTo>
                  <a:pt x="368058" y="1052537"/>
                </a:lnTo>
                <a:lnTo>
                  <a:pt x="310908" y="1052537"/>
                </a:lnTo>
                <a:lnTo>
                  <a:pt x="310908" y="1014437"/>
                </a:lnTo>
                <a:lnTo>
                  <a:pt x="368058" y="1014437"/>
                </a:lnTo>
                <a:lnTo>
                  <a:pt x="291858" y="976337"/>
                </a:lnTo>
                <a:close/>
              </a:path>
              <a:path w="1440180" h="1090929">
                <a:moveTo>
                  <a:pt x="1439951" y="0"/>
                </a:moveTo>
                <a:lnTo>
                  <a:pt x="19050" y="0"/>
                </a:lnTo>
                <a:lnTo>
                  <a:pt x="11637" y="1497"/>
                </a:lnTo>
                <a:lnTo>
                  <a:pt x="5581" y="5581"/>
                </a:lnTo>
                <a:lnTo>
                  <a:pt x="1497" y="11637"/>
                </a:lnTo>
                <a:lnTo>
                  <a:pt x="0" y="19050"/>
                </a:lnTo>
                <a:lnTo>
                  <a:pt x="0" y="1033487"/>
                </a:lnTo>
                <a:lnTo>
                  <a:pt x="1497" y="1040900"/>
                </a:lnTo>
                <a:lnTo>
                  <a:pt x="5581" y="1046956"/>
                </a:lnTo>
                <a:lnTo>
                  <a:pt x="11637" y="1051040"/>
                </a:lnTo>
                <a:lnTo>
                  <a:pt x="19050" y="1052537"/>
                </a:lnTo>
                <a:lnTo>
                  <a:pt x="291858" y="1052537"/>
                </a:lnTo>
                <a:lnTo>
                  <a:pt x="291858" y="1033487"/>
                </a:lnTo>
                <a:lnTo>
                  <a:pt x="38100" y="1033487"/>
                </a:lnTo>
                <a:lnTo>
                  <a:pt x="19050" y="1014437"/>
                </a:lnTo>
                <a:lnTo>
                  <a:pt x="38100" y="1014437"/>
                </a:lnTo>
                <a:lnTo>
                  <a:pt x="38100" y="38100"/>
                </a:lnTo>
                <a:lnTo>
                  <a:pt x="19050" y="38100"/>
                </a:lnTo>
                <a:lnTo>
                  <a:pt x="38100" y="19050"/>
                </a:lnTo>
                <a:lnTo>
                  <a:pt x="1439951" y="19050"/>
                </a:lnTo>
                <a:lnTo>
                  <a:pt x="1439951" y="0"/>
                </a:lnTo>
                <a:close/>
              </a:path>
              <a:path w="1440180" h="1090929">
                <a:moveTo>
                  <a:pt x="368058" y="1014437"/>
                </a:moveTo>
                <a:lnTo>
                  <a:pt x="310908" y="1014437"/>
                </a:lnTo>
                <a:lnTo>
                  <a:pt x="310908" y="1052537"/>
                </a:lnTo>
                <a:lnTo>
                  <a:pt x="368058" y="1052537"/>
                </a:lnTo>
                <a:lnTo>
                  <a:pt x="406158" y="1033487"/>
                </a:lnTo>
                <a:lnTo>
                  <a:pt x="368058" y="1014437"/>
                </a:lnTo>
                <a:close/>
              </a:path>
              <a:path w="1440180" h="1090929">
                <a:moveTo>
                  <a:pt x="38100" y="1014437"/>
                </a:moveTo>
                <a:lnTo>
                  <a:pt x="19050" y="1014437"/>
                </a:lnTo>
                <a:lnTo>
                  <a:pt x="38100" y="1033487"/>
                </a:lnTo>
                <a:lnTo>
                  <a:pt x="38100" y="1014437"/>
                </a:lnTo>
                <a:close/>
              </a:path>
              <a:path w="1440180" h="1090929">
                <a:moveTo>
                  <a:pt x="291858" y="1014437"/>
                </a:moveTo>
                <a:lnTo>
                  <a:pt x="38100" y="1014437"/>
                </a:lnTo>
                <a:lnTo>
                  <a:pt x="38100" y="1033487"/>
                </a:lnTo>
                <a:lnTo>
                  <a:pt x="291858" y="1033487"/>
                </a:lnTo>
                <a:lnTo>
                  <a:pt x="291858" y="1014437"/>
                </a:lnTo>
                <a:close/>
              </a:path>
              <a:path w="1440180" h="1090929">
                <a:moveTo>
                  <a:pt x="38100" y="19050"/>
                </a:moveTo>
                <a:lnTo>
                  <a:pt x="19050" y="38100"/>
                </a:lnTo>
                <a:lnTo>
                  <a:pt x="38100" y="38100"/>
                </a:lnTo>
                <a:lnTo>
                  <a:pt x="38100" y="19050"/>
                </a:lnTo>
                <a:close/>
              </a:path>
              <a:path w="1440180" h="1090929">
                <a:moveTo>
                  <a:pt x="1439951" y="19050"/>
                </a:moveTo>
                <a:lnTo>
                  <a:pt x="38100" y="19050"/>
                </a:lnTo>
                <a:lnTo>
                  <a:pt x="38100" y="38100"/>
                </a:lnTo>
                <a:lnTo>
                  <a:pt x="1439951" y="38100"/>
                </a:lnTo>
                <a:lnTo>
                  <a:pt x="1439951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60506" y="3518916"/>
            <a:ext cx="250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Cambria Math"/>
                <a:cs typeface="Cambria Math"/>
              </a:rPr>
              <a:t>ℎ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85931" y="3718560"/>
            <a:ext cx="15430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0" dirty="0">
                <a:latin typeface="Cambria Math"/>
                <a:cs typeface="Cambria Math"/>
              </a:rPr>
              <a:t>𝑡</a:t>
            </a:r>
            <a:endParaRPr sz="2300">
              <a:latin typeface="Cambria Math"/>
              <a:cs typeface="Cambria Math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4119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50">
              <a:lnSpc>
                <a:spcPct val="100000"/>
              </a:lnSpc>
              <a:spcBef>
                <a:spcPts val="100"/>
              </a:spcBef>
            </a:pPr>
            <a:r>
              <a:rPr dirty="0"/>
              <a:t>RNN</a:t>
            </a:r>
            <a:r>
              <a:rPr spc="-45" dirty="0"/>
              <a:t> </a:t>
            </a:r>
            <a:r>
              <a:rPr dirty="0"/>
              <a:t>state</a:t>
            </a:r>
            <a:r>
              <a:rPr spc="-40" dirty="0"/>
              <a:t> </a:t>
            </a:r>
            <a:r>
              <a:rPr dirty="0"/>
              <a:t>update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output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75942" y="2933534"/>
            <a:ext cx="2105660" cy="1259205"/>
            <a:chOff x="2075942" y="2933534"/>
            <a:chExt cx="2105660" cy="1259205"/>
          </a:xfrm>
        </p:grpSpPr>
        <p:sp>
          <p:nvSpPr>
            <p:cNvPr id="4" name="object 4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1879650" y="0"/>
                  </a:moveTo>
                  <a:lnTo>
                    <a:pt x="206679" y="0"/>
                  </a:lnTo>
                  <a:lnTo>
                    <a:pt x="159289" y="5458"/>
                  </a:lnTo>
                  <a:lnTo>
                    <a:pt x="115786" y="21006"/>
                  </a:lnTo>
                  <a:lnTo>
                    <a:pt x="77411" y="45404"/>
                  </a:lnTo>
                  <a:lnTo>
                    <a:pt x="45404" y="77411"/>
                  </a:lnTo>
                  <a:lnTo>
                    <a:pt x="21006" y="115786"/>
                  </a:lnTo>
                  <a:lnTo>
                    <a:pt x="5458" y="159289"/>
                  </a:lnTo>
                  <a:lnTo>
                    <a:pt x="0" y="206679"/>
                  </a:lnTo>
                  <a:lnTo>
                    <a:pt x="0" y="1033386"/>
                  </a:lnTo>
                  <a:lnTo>
                    <a:pt x="5458" y="1080777"/>
                  </a:lnTo>
                  <a:lnTo>
                    <a:pt x="21006" y="1124282"/>
                  </a:lnTo>
                  <a:lnTo>
                    <a:pt x="45404" y="1162659"/>
                  </a:lnTo>
                  <a:lnTo>
                    <a:pt x="77411" y="1194669"/>
                  </a:lnTo>
                  <a:lnTo>
                    <a:pt x="115786" y="1219069"/>
                  </a:lnTo>
                  <a:lnTo>
                    <a:pt x="159289" y="1234619"/>
                  </a:lnTo>
                  <a:lnTo>
                    <a:pt x="206679" y="1240078"/>
                  </a:lnTo>
                  <a:lnTo>
                    <a:pt x="1879650" y="1240078"/>
                  </a:lnTo>
                  <a:lnTo>
                    <a:pt x="1927045" y="1234619"/>
                  </a:lnTo>
                  <a:lnTo>
                    <a:pt x="1970552" y="1219069"/>
                  </a:lnTo>
                  <a:lnTo>
                    <a:pt x="2008929" y="1194669"/>
                  </a:lnTo>
                  <a:lnTo>
                    <a:pt x="2040937" y="1162659"/>
                  </a:lnTo>
                  <a:lnTo>
                    <a:pt x="2065336" y="1124282"/>
                  </a:lnTo>
                  <a:lnTo>
                    <a:pt x="2080884" y="1080777"/>
                  </a:lnTo>
                  <a:lnTo>
                    <a:pt x="2086343" y="1033386"/>
                  </a:lnTo>
                  <a:lnTo>
                    <a:pt x="2086343" y="206679"/>
                  </a:lnTo>
                  <a:lnTo>
                    <a:pt x="2080884" y="159289"/>
                  </a:lnTo>
                  <a:lnTo>
                    <a:pt x="2065336" y="115786"/>
                  </a:lnTo>
                  <a:lnTo>
                    <a:pt x="2040937" y="77411"/>
                  </a:lnTo>
                  <a:lnTo>
                    <a:pt x="2008929" y="45404"/>
                  </a:lnTo>
                  <a:lnTo>
                    <a:pt x="1970552" y="21006"/>
                  </a:lnTo>
                  <a:lnTo>
                    <a:pt x="1927045" y="5458"/>
                  </a:lnTo>
                  <a:lnTo>
                    <a:pt x="187965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0" y="206684"/>
                  </a:moveTo>
                  <a:lnTo>
                    <a:pt x="5458" y="159293"/>
                  </a:lnTo>
                  <a:lnTo>
                    <a:pt x="21007" y="115789"/>
                  </a:lnTo>
                  <a:lnTo>
                    <a:pt x="45406" y="77413"/>
                  </a:lnTo>
                  <a:lnTo>
                    <a:pt x="77413" y="45406"/>
                  </a:lnTo>
                  <a:lnTo>
                    <a:pt x="115789" y="21007"/>
                  </a:lnTo>
                  <a:lnTo>
                    <a:pt x="159293" y="5458"/>
                  </a:lnTo>
                  <a:lnTo>
                    <a:pt x="206684" y="0"/>
                  </a:lnTo>
                  <a:lnTo>
                    <a:pt x="1879661" y="0"/>
                  </a:lnTo>
                  <a:lnTo>
                    <a:pt x="1927052" y="5458"/>
                  </a:lnTo>
                  <a:lnTo>
                    <a:pt x="1970555" y="21007"/>
                  </a:lnTo>
                  <a:lnTo>
                    <a:pt x="2008930" y="45406"/>
                  </a:lnTo>
                  <a:lnTo>
                    <a:pt x="2040937" y="77413"/>
                  </a:lnTo>
                  <a:lnTo>
                    <a:pt x="2065334" y="115789"/>
                  </a:lnTo>
                  <a:lnTo>
                    <a:pt x="2080882" y="159293"/>
                  </a:lnTo>
                  <a:lnTo>
                    <a:pt x="2086341" y="206684"/>
                  </a:lnTo>
                  <a:lnTo>
                    <a:pt x="2086341" y="1033390"/>
                  </a:lnTo>
                  <a:lnTo>
                    <a:pt x="2080882" y="1080782"/>
                  </a:lnTo>
                  <a:lnTo>
                    <a:pt x="2065334" y="1124286"/>
                  </a:lnTo>
                  <a:lnTo>
                    <a:pt x="2040937" y="1162663"/>
                  </a:lnTo>
                  <a:lnTo>
                    <a:pt x="2008930" y="1194672"/>
                  </a:lnTo>
                  <a:lnTo>
                    <a:pt x="1970555" y="1219072"/>
                  </a:lnTo>
                  <a:lnTo>
                    <a:pt x="1927052" y="1234621"/>
                  </a:lnTo>
                  <a:lnTo>
                    <a:pt x="1879661" y="1240080"/>
                  </a:lnTo>
                  <a:lnTo>
                    <a:pt x="206684" y="1240080"/>
                  </a:lnTo>
                  <a:lnTo>
                    <a:pt x="159293" y="1234621"/>
                  </a:lnTo>
                  <a:lnTo>
                    <a:pt x="115789" y="1219072"/>
                  </a:lnTo>
                  <a:lnTo>
                    <a:pt x="77413" y="1194672"/>
                  </a:lnTo>
                  <a:lnTo>
                    <a:pt x="45406" y="1162663"/>
                  </a:lnTo>
                  <a:lnTo>
                    <a:pt x="21007" y="1124286"/>
                  </a:lnTo>
                  <a:lnTo>
                    <a:pt x="5458" y="1080782"/>
                  </a:lnTo>
                  <a:lnTo>
                    <a:pt x="0" y="1033390"/>
                  </a:lnTo>
                  <a:lnTo>
                    <a:pt x="0" y="20668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20632" y="3263900"/>
            <a:ext cx="101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Arial"/>
                <a:cs typeface="Arial"/>
              </a:rPr>
              <a:t>RNN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5056" y="4779187"/>
            <a:ext cx="827405" cy="827405"/>
          </a:xfrm>
          <a:custGeom>
            <a:avLst/>
            <a:gdLst/>
            <a:ahLst/>
            <a:cxnLst/>
            <a:rect l="l" t="t" r="r" b="b"/>
            <a:pathLst>
              <a:path w="827404" h="827404">
                <a:moveTo>
                  <a:pt x="413575" y="0"/>
                </a:moveTo>
                <a:lnTo>
                  <a:pt x="365344" y="2782"/>
                </a:lnTo>
                <a:lnTo>
                  <a:pt x="318747" y="10922"/>
                </a:lnTo>
                <a:lnTo>
                  <a:pt x="274094" y="24111"/>
                </a:lnTo>
                <a:lnTo>
                  <a:pt x="231696" y="42036"/>
                </a:lnTo>
                <a:lnTo>
                  <a:pt x="191863" y="64389"/>
                </a:lnTo>
                <a:lnTo>
                  <a:pt x="154905" y="90858"/>
                </a:lnTo>
                <a:lnTo>
                  <a:pt x="121134" y="121134"/>
                </a:lnTo>
                <a:lnTo>
                  <a:pt x="90858" y="154905"/>
                </a:lnTo>
                <a:lnTo>
                  <a:pt x="64389" y="191863"/>
                </a:lnTo>
                <a:lnTo>
                  <a:pt x="42036" y="231696"/>
                </a:lnTo>
                <a:lnTo>
                  <a:pt x="24111" y="274094"/>
                </a:lnTo>
                <a:lnTo>
                  <a:pt x="10922" y="318747"/>
                </a:lnTo>
                <a:lnTo>
                  <a:pt x="2782" y="365344"/>
                </a:lnTo>
                <a:lnTo>
                  <a:pt x="0" y="413575"/>
                </a:lnTo>
                <a:lnTo>
                  <a:pt x="2782" y="461806"/>
                </a:lnTo>
                <a:lnTo>
                  <a:pt x="10922" y="508403"/>
                </a:lnTo>
                <a:lnTo>
                  <a:pt x="24111" y="553056"/>
                </a:lnTo>
                <a:lnTo>
                  <a:pt x="42036" y="595453"/>
                </a:lnTo>
                <a:lnTo>
                  <a:pt x="64389" y="635286"/>
                </a:lnTo>
                <a:lnTo>
                  <a:pt x="90858" y="672243"/>
                </a:lnTo>
                <a:lnTo>
                  <a:pt x="121134" y="706014"/>
                </a:lnTo>
                <a:lnTo>
                  <a:pt x="154905" y="736290"/>
                </a:lnTo>
                <a:lnTo>
                  <a:pt x="191863" y="762759"/>
                </a:lnTo>
                <a:lnTo>
                  <a:pt x="231696" y="785111"/>
                </a:lnTo>
                <a:lnTo>
                  <a:pt x="274094" y="803036"/>
                </a:lnTo>
                <a:lnTo>
                  <a:pt x="318747" y="816224"/>
                </a:lnTo>
                <a:lnTo>
                  <a:pt x="365344" y="824364"/>
                </a:lnTo>
                <a:lnTo>
                  <a:pt x="413575" y="827147"/>
                </a:lnTo>
                <a:lnTo>
                  <a:pt x="461806" y="824364"/>
                </a:lnTo>
                <a:lnTo>
                  <a:pt x="508403" y="816224"/>
                </a:lnTo>
                <a:lnTo>
                  <a:pt x="553056" y="803036"/>
                </a:lnTo>
                <a:lnTo>
                  <a:pt x="595454" y="785111"/>
                </a:lnTo>
                <a:lnTo>
                  <a:pt x="635287" y="762759"/>
                </a:lnTo>
                <a:lnTo>
                  <a:pt x="672245" y="736290"/>
                </a:lnTo>
                <a:lnTo>
                  <a:pt x="706016" y="706014"/>
                </a:lnTo>
                <a:lnTo>
                  <a:pt x="736292" y="672243"/>
                </a:lnTo>
                <a:lnTo>
                  <a:pt x="762761" y="635286"/>
                </a:lnTo>
                <a:lnTo>
                  <a:pt x="785114" y="595453"/>
                </a:lnTo>
                <a:lnTo>
                  <a:pt x="803039" y="553056"/>
                </a:lnTo>
                <a:lnTo>
                  <a:pt x="816228" y="508403"/>
                </a:lnTo>
                <a:lnTo>
                  <a:pt x="824368" y="461806"/>
                </a:lnTo>
                <a:lnTo>
                  <a:pt x="827151" y="413575"/>
                </a:lnTo>
                <a:lnTo>
                  <a:pt x="824368" y="365344"/>
                </a:lnTo>
                <a:lnTo>
                  <a:pt x="816228" y="318747"/>
                </a:lnTo>
                <a:lnTo>
                  <a:pt x="803039" y="274094"/>
                </a:lnTo>
                <a:lnTo>
                  <a:pt x="785114" y="231696"/>
                </a:lnTo>
                <a:lnTo>
                  <a:pt x="762761" y="191863"/>
                </a:lnTo>
                <a:lnTo>
                  <a:pt x="736292" y="154905"/>
                </a:lnTo>
                <a:lnTo>
                  <a:pt x="706016" y="121134"/>
                </a:lnTo>
                <a:lnTo>
                  <a:pt x="672245" y="90858"/>
                </a:lnTo>
                <a:lnTo>
                  <a:pt x="635287" y="64389"/>
                </a:lnTo>
                <a:lnTo>
                  <a:pt x="595454" y="42036"/>
                </a:lnTo>
                <a:lnTo>
                  <a:pt x="553056" y="24111"/>
                </a:lnTo>
                <a:lnTo>
                  <a:pt x="508403" y="10922"/>
                </a:lnTo>
                <a:lnTo>
                  <a:pt x="461806" y="2782"/>
                </a:lnTo>
                <a:lnTo>
                  <a:pt x="413575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49917" y="4911852"/>
            <a:ext cx="417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ambria Math"/>
                <a:cs typeface="Cambria Math"/>
              </a:rPr>
              <a:t>𝑥</a:t>
            </a:r>
            <a:r>
              <a:rPr sz="3450" spc="-37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5056" y="1325562"/>
            <a:ext cx="827405" cy="827405"/>
          </a:xfrm>
          <a:custGeom>
            <a:avLst/>
            <a:gdLst/>
            <a:ahLst/>
            <a:cxnLst/>
            <a:rect l="l" t="t" r="r" b="b"/>
            <a:pathLst>
              <a:path w="827404" h="827405">
                <a:moveTo>
                  <a:pt x="413575" y="0"/>
                </a:moveTo>
                <a:lnTo>
                  <a:pt x="365344" y="2782"/>
                </a:lnTo>
                <a:lnTo>
                  <a:pt x="318747" y="10922"/>
                </a:lnTo>
                <a:lnTo>
                  <a:pt x="274094" y="24111"/>
                </a:lnTo>
                <a:lnTo>
                  <a:pt x="231696" y="42036"/>
                </a:lnTo>
                <a:lnTo>
                  <a:pt x="191863" y="64389"/>
                </a:lnTo>
                <a:lnTo>
                  <a:pt x="154905" y="90858"/>
                </a:lnTo>
                <a:lnTo>
                  <a:pt x="121134" y="121134"/>
                </a:lnTo>
                <a:lnTo>
                  <a:pt x="90858" y="154905"/>
                </a:lnTo>
                <a:lnTo>
                  <a:pt x="64389" y="191863"/>
                </a:lnTo>
                <a:lnTo>
                  <a:pt x="42036" y="231696"/>
                </a:lnTo>
                <a:lnTo>
                  <a:pt x="24111" y="274094"/>
                </a:lnTo>
                <a:lnTo>
                  <a:pt x="10922" y="318747"/>
                </a:lnTo>
                <a:lnTo>
                  <a:pt x="2782" y="365344"/>
                </a:lnTo>
                <a:lnTo>
                  <a:pt x="0" y="413575"/>
                </a:lnTo>
                <a:lnTo>
                  <a:pt x="2782" y="461806"/>
                </a:lnTo>
                <a:lnTo>
                  <a:pt x="10922" y="508403"/>
                </a:lnTo>
                <a:lnTo>
                  <a:pt x="24111" y="553056"/>
                </a:lnTo>
                <a:lnTo>
                  <a:pt x="42036" y="595454"/>
                </a:lnTo>
                <a:lnTo>
                  <a:pt x="64389" y="635287"/>
                </a:lnTo>
                <a:lnTo>
                  <a:pt x="90858" y="672245"/>
                </a:lnTo>
                <a:lnTo>
                  <a:pt x="121134" y="706016"/>
                </a:lnTo>
                <a:lnTo>
                  <a:pt x="154905" y="736292"/>
                </a:lnTo>
                <a:lnTo>
                  <a:pt x="191863" y="762761"/>
                </a:lnTo>
                <a:lnTo>
                  <a:pt x="231696" y="785114"/>
                </a:lnTo>
                <a:lnTo>
                  <a:pt x="274094" y="803039"/>
                </a:lnTo>
                <a:lnTo>
                  <a:pt x="318747" y="816228"/>
                </a:lnTo>
                <a:lnTo>
                  <a:pt x="365344" y="824368"/>
                </a:lnTo>
                <a:lnTo>
                  <a:pt x="413575" y="827151"/>
                </a:lnTo>
                <a:lnTo>
                  <a:pt x="461806" y="824368"/>
                </a:lnTo>
                <a:lnTo>
                  <a:pt x="508403" y="816228"/>
                </a:lnTo>
                <a:lnTo>
                  <a:pt x="553056" y="803039"/>
                </a:lnTo>
                <a:lnTo>
                  <a:pt x="595454" y="785114"/>
                </a:lnTo>
                <a:lnTo>
                  <a:pt x="635287" y="762761"/>
                </a:lnTo>
                <a:lnTo>
                  <a:pt x="672245" y="736292"/>
                </a:lnTo>
                <a:lnTo>
                  <a:pt x="706016" y="706016"/>
                </a:lnTo>
                <a:lnTo>
                  <a:pt x="736292" y="672245"/>
                </a:lnTo>
                <a:lnTo>
                  <a:pt x="762761" y="635287"/>
                </a:lnTo>
                <a:lnTo>
                  <a:pt x="785114" y="595454"/>
                </a:lnTo>
                <a:lnTo>
                  <a:pt x="803039" y="553056"/>
                </a:lnTo>
                <a:lnTo>
                  <a:pt x="816228" y="508403"/>
                </a:lnTo>
                <a:lnTo>
                  <a:pt x="824368" y="461806"/>
                </a:lnTo>
                <a:lnTo>
                  <a:pt x="827151" y="413575"/>
                </a:lnTo>
                <a:lnTo>
                  <a:pt x="824368" y="365344"/>
                </a:lnTo>
                <a:lnTo>
                  <a:pt x="816228" y="318747"/>
                </a:lnTo>
                <a:lnTo>
                  <a:pt x="803039" y="274094"/>
                </a:lnTo>
                <a:lnTo>
                  <a:pt x="785114" y="231696"/>
                </a:lnTo>
                <a:lnTo>
                  <a:pt x="762761" y="191863"/>
                </a:lnTo>
                <a:lnTo>
                  <a:pt x="736292" y="154905"/>
                </a:lnTo>
                <a:lnTo>
                  <a:pt x="706016" y="121134"/>
                </a:lnTo>
                <a:lnTo>
                  <a:pt x="672245" y="90858"/>
                </a:lnTo>
                <a:lnTo>
                  <a:pt x="635287" y="64389"/>
                </a:lnTo>
                <a:lnTo>
                  <a:pt x="595454" y="42036"/>
                </a:lnTo>
                <a:lnTo>
                  <a:pt x="553056" y="24111"/>
                </a:lnTo>
                <a:lnTo>
                  <a:pt x="508403" y="10922"/>
                </a:lnTo>
                <a:lnTo>
                  <a:pt x="461806" y="2782"/>
                </a:lnTo>
                <a:lnTo>
                  <a:pt x="413575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48546" y="1458468"/>
            <a:ext cx="4197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1595" dirty="0">
                <a:latin typeface="Cambria Math"/>
                <a:cs typeface="Cambria Math"/>
              </a:rPr>
              <a:t>𝑦</a:t>
            </a:r>
            <a:r>
              <a:rPr sz="3200" spc="-270" dirty="0">
                <a:latin typeface="Cambria Math"/>
                <a:cs typeface="Cambria Math"/>
              </a:rPr>
              <a:t>#</a:t>
            </a:r>
            <a:r>
              <a:rPr sz="3450" spc="-330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71482" y="2152713"/>
            <a:ext cx="1421130" cy="2646045"/>
            <a:chOff x="3071482" y="2152713"/>
            <a:chExt cx="1421130" cy="2646045"/>
          </a:xfrm>
        </p:grpSpPr>
        <p:sp>
          <p:nvSpPr>
            <p:cNvPr id="12" name="object 12"/>
            <p:cNvSpPr/>
            <p:nvPr/>
          </p:nvSpPr>
          <p:spPr>
            <a:xfrm>
              <a:off x="3071482" y="2152713"/>
              <a:ext cx="116205" cy="2646045"/>
            </a:xfrm>
            <a:custGeom>
              <a:avLst/>
              <a:gdLst/>
              <a:ahLst/>
              <a:cxnLst/>
              <a:rect l="l" t="t" r="r" b="b"/>
              <a:pathLst>
                <a:path w="116205" h="2646045">
                  <a:moveTo>
                    <a:pt x="114300" y="2144725"/>
                  </a:moveTo>
                  <a:lnTo>
                    <a:pt x="95250" y="2106625"/>
                  </a:lnTo>
                  <a:lnTo>
                    <a:pt x="57150" y="2030425"/>
                  </a:lnTo>
                  <a:lnTo>
                    <a:pt x="0" y="2144725"/>
                  </a:lnTo>
                  <a:lnTo>
                    <a:pt x="38100" y="2144725"/>
                  </a:lnTo>
                  <a:lnTo>
                    <a:pt x="38100" y="2626474"/>
                  </a:lnTo>
                  <a:lnTo>
                    <a:pt x="39585" y="2633891"/>
                  </a:lnTo>
                  <a:lnTo>
                    <a:pt x="43675" y="2639949"/>
                  </a:lnTo>
                  <a:lnTo>
                    <a:pt x="49733" y="2644038"/>
                  </a:lnTo>
                  <a:lnTo>
                    <a:pt x="57150" y="2645524"/>
                  </a:lnTo>
                  <a:lnTo>
                    <a:pt x="64566" y="2644038"/>
                  </a:lnTo>
                  <a:lnTo>
                    <a:pt x="70612" y="2639949"/>
                  </a:lnTo>
                  <a:lnTo>
                    <a:pt x="74701" y="2633891"/>
                  </a:lnTo>
                  <a:lnTo>
                    <a:pt x="76200" y="2626474"/>
                  </a:lnTo>
                  <a:lnTo>
                    <a:pt x="76200" y="2144725"/>
                  </a:lnTo>
                  <a:lnTo>
                    <a:pt x="114300" y="2144725"/>
                  </a:lnTo>
                  <a:close/>
                </a:path>
                <a:path w="116205" h="2646045">
                  <a:moveTo>
                    <a:pt x="115963" y="114642"/>
                  </a:moveTo>
                  <a:lnTo>
                    <a:pt x="106464" y="95364"/>
                  </a:lnTo>
                  <a:lnTo>
                    <a:pt x="106349" y="95135"/>
                  </a:lnTo>
                  <a:lnTo>
                    <a:pt x="59499" y="0"/>
                  </a:lnTo>
                  <a:lnTo>
                    <a:pt x="1676" y="113957"/>
                  </a:lnTo>
                  <a:lnTo>
                    <a:pt x="39763" y="114185"/>
                  </a:lnTo>
                  <a:lnTo>
                    <a:pt x="35763" y="790232"/>
                  </a:lnTo>
                  <a:lnTo>
                    <a:pt x="73863" y="790460"/>
                  </a:lnTo>
                  <a:lnTo>
                    <a:pt x="77863" y="114642"/>
                  </a:lnTo>
                  <a:lnTo>
                    <a:pt x="77863" y="114414"/>
                  </a:lnTo>
                  <a:lnTo>
                    <a:pt x="115963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8019" y="2548668"/>
              <a:ext cx="1336040" cy="1014730"/>
            </a:xfrm>
            <a:custGeom>
              <a:avLst/>
              <a:gdLst/>
              <a:ahLst/>
              <a:cxnLst/>
              <a:rect l="l" t="t" r="r" b="b"/>
              <a:pathLst>
                <a:path w="1336039" h="1014729">
                  <a:moveTo>
                    <a:pt x="1033790" y="1014430"/>
                  </a:moveTo>
                  <a:lnTo>
                    <a:pt x="1335543" y="1014430"/>
                  </a:lnTo>
                  <a:lnTo>
                    <a:pt x="1335543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68496" y="5027676"/>
            <a:ext cx="1337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input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3195" y="3855211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recurrent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cell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1502" y="1556003"/>
            <a:ext cx="1491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output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6349" y="2529611"/>
            <a:ext cx="1440180" cy="1090930"/>
          </a:xfrm>
          <a:custGeom>
            <a:avLst/>
            <a:gdLst/>
            <a:ahLst/>
            <a:cxnLst/>
            <a:rect l="l" t="t" r="r" b="b"/>
            <a:pathLst>
              <a:path w="1440180" h="1090929">
                <a:moveTo>
                  <a:pt x="291858" y="976337"/>
                </a:moveTo>
                <a:lnTo>
                  <a:pt x="291858" y="1090637"/>
                </a:lnTo>
                <a:lnTo>
                  <a:pt x="368058" y="1052537"/>
                </a:lnTo>
                <a:lnTo>
                  <a:pt x="310908" y="1052537"/>
                </a:lnTo>
                <a:lnTo>
                  <a:pt x="310908" y="1014437"/>
                </a:lnTo>
                <a:lnTo>
                  <a:pt x="368058" y="1014437"/>
                </a:lnTo>
                <a:lnTo>
                  <a:pt x="291858" y="976337"/>
                </a:lnTo>
                <a:close/>
              </a:path>
              <a:path w="1440180" h="1090929">
                <a:moveTo>
                  <a:pt x="1439951" y="0"/>
                </a:moveTo>
                <a:lnTo>
                  <a:pt x="19050" y="0"/>
                </a:lnTo>
                <a:lnTo>
                  <a:pt x="11637" y="1497"/>
                </a:lnTo>
                <a:lnTo>
                  <a:pt x="5581" y="5581"/>
                </a:lnTo>
                <a:lnTo>
                  <a:pt x="1497" y="11637"/>
                </a:lnTo>
                <a:lnTo>
                  <a:pt x="0" y="19050"/>
                </a:lnTo>
                <a:lnTo>
                  <a:pt x="0" y="1033487"/>
                </a:lnTo>
                <a:lnTo>
                  <a:pt x="1497" y="1040900"/>
                </a:lnTo>
                <a:lnTo>
                  <a:pt x="5581" y="1046956"/>
                </a:lnTo>
                <a:lnTo>
                  <a:pt x="11637" y="1051040"/>
                </a:lnTo>
                <a:lnTo>
                  <a:pt x="19050" y="1052537"/>
                </a:lnTo>
                <a:lnTo>
                  <a:pt x="291858" y="1052537"/>
                </a:lnTo>
                <a:lnTo>
                  <a:pt x="291858" y="1033487"/>
                </a:lnTo>
                <a:lnTo>
                  <a:pt x="38100" y="1033487"/>
                </a:lnTo>
                <a:lnTo>
                  <a:pt x="19050" y="1014437"/>
                </a:lnTo>
                <a:lnTo>
                  <a:pt x="38100" y="1014437"/>
                </a:lnTo>
                <a:lnTo>
                  <a:pt x="38100" y="38100"/>
                </a:lnTo>
                <a:lnTo>
                  <a:pt x="19050" y="38100"/>
                </a:lnTo>
                <a:lnTo>
                  <a:pt x="38100" y="19050"/>
                </a:lnTo>
                <a:lnTo>
                  <a:pt x="1439951" y="19050"/>
                </a:lnTo>
                <a:lnTo>
                  <a:pt x="1439951" y="0"/>
                </a:lnTo>
                <a:close/>
              </a:path>
              <a:path w="1440180" h="1090929">
                <a:moveTo>
                  <a:pt x="368058" y="1014437"/>
                </a:moveTo>
                <a:lnTo>
                  <a:pt x="310908" y="1014437"/>
                </a:lnTo>
                <a:lnTo>
                  <a:pt x="310908" y="1052537"/>
                </a:lnTo>
                <a:lnTo>
                  <a:pt x="368058" y="1052537"/>
                </a:lnTo>
                <a:lnTo>
                  <a:pt x="406158" y="1033487"/>
                </a:lnTo>
                <a:lnTo>
                  <a:pt x="368058" y="1014437"/>
                </a:lnTo>
                <a:close/>
              </a:path>
              <a:path w="1440180" h="1090929">
                <a:moveTo>
                  <a:pt x="38100" y="1014437"/>
                </a:moveTo>
                <a:lnTo>
                  <a:pt x="19050" y="1014437"/>
                </a:lnTo>
                <a:lnTo>
                  <a:pt x="38100" y="1033487"/>
                </a:lnTo>
                <a:lnTo>
                  <a:pt x="38100" y="1014437"/>
                </a:lnTo>
                <a:close/>
              </a:path>
              <a:path w="1440180" h="1090929">
                <a:moveTo>
                  <a:pt x="291858" y="1014437"/>
                </a:moveTo>
                <a:lnTo>
                  <a:pt x="38100" y="1014437"/>
                </a:lnTo>
                <a:lnTo>
                  <a:pt x="38100" y="1033487"/>
                </a:lnTo>
                <a:lnTo>
                  <a:pt x="291858" y="1033487"/>
                </a:lnTo>
                <a:lnTo>
                  <a:pt x="291858" y="1014437"/>
                </a:lnTo>
                <a:close/>
              </a:path>
              <a:path w="1440180" h="1090929">
                <a:moveTo>
                  <a:pt x="38100" y="19050"/>
                </a:moveTo>
                <a:lnTo>
                  <a:pt x="19050" y="38100"/>
                </a:lnTo>
                <a:lnTo>
                  <a:pt x="38100" y="38100"/>
                </a:lnTo>
                <a:lnTo>
                  <a:pt x="38100" y="19050"/>
                </a:lnTo>
                <a:close/>
              </a:path>
              <a:path w="1440180" h="1090929">
                <a:moveTo>
                  <a:pt x="1439951" y="19050"/>
                </a:moveTo>
                <a:lnTo>
                  <a:pt x="38100" y="19050"/>
                </a:lnTo>
                <a:lnTo>
                  <a:pt x="38100" y="38100"/>
                </a:lnTo>
                <a:lnTo>
                  <a:pt x="1439951" y="38100"/>
                </a:lnTo>
                <a:lnTo>
                  <a:pt x="1439951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35106" y="3518916"/>
            <a:ext cx="430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Cambria Math"/>
                <a:cs typeface="Cambria Math"/>
              </a:rPr>
              <a:t>ℎ</a:t>
            </a:r>
            <a:r>
              <a:rPr sz="3450" spc="37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4119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50">
              <a:lnSpc>
                <a:spcPct val="100000"/>
              </a:lnSpc>
              <a:spcBef>
                <a:spcPts val="100"/>
              </a:spcBef>
            </a:pPr>
            <a:r>
              <a:rPr dirty="0"/>
              <a:t>RNN</a:t>
            </a:r>
            <a:r>
              <a:rPr spc="-45" dirty="0"/>
              <a:t> </a:t>
            </a:r>
            <a:r>
              <a:rPr dirty="0"/>
              <a:t>state</a:t>
            </a:r>
            <a:r>
              <a:rPr spc="-40" dirty="0"/>
              <a:t> </a:t>
            </a:r>
            <a:r>
              <a:rPr dirty="0"/>
              <a:t>update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80414" y="5042916"/>
            <a:ext cx="20218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70C0"/>
                </a:solidFill>
                <a:latin typeface="Gill Sans MT"/>
                <a:cs typeface="Gill Sans MT"/>
              </a:rPr>
              <a:t>Input</a:t>
            </a:r>
            <a:r>
              <a:rPr sz="3200" spc="-484" dirty="0">
                <a:solidFill>
                  <a:srgbClr val="0070C0"/>
                </a:solidFill>
                <a:latin typeface="Gill Sans MT"/>
                <a:cs typeface="Gill Sans MT"/>
              </a:rPr>
              <a:t> </a:t>
            </a:r>
            <a:r>
              <a:rPr sz="3200" spc="-50" dirty="0">
                <a:solidFill>
                  <a:srgbClr val="0070C0"/>
                </a:solidFill>
                <a:latin typeface="Gill Sans MT"/>
                <a:cs typeface="Gill Sans MT"/>
              </a:rPr>
              <a:t>Vector</a:t>
            </a:r>
            <a:endParaRPr sz="3200">
              <a:latin typeface="Gill Sans MT"/>
              <a:cs typeface="Gill Sans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75942" y="2933534"/>
            <a:ext cx="2105660" cy="1259205"/>
            <a:chOff x="2075942" y="2933534"/>
            <a:chExt cx="2105660" cy="1259205"/>
          </a:xfrm>
        </p:grpSpPr>
        <p:sp>
          <p:nvSpPr>
            <p:cNvPr id="5" name="object 5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1879650" y="0"/>
                  </a:moveTo>
                  <a:lnTo>
                    <a:pt x="206679" y="0"/>
                  </a:lnTo>
                  <a:lnTo>
                    <a:pt x="159289" y="5458"/>
                  </a:lnTo>
                  <a:lnTo>
                    <a:pt x="115786" y="21006"/>
                  </a:lnTo>
                  <a:lnTo>
                    <a:pt x="77411" y="45404"/>
                  </a:lnTo>
                  <a:lnTo>
                    <a:pt x="45404" y="77411"/>
                  </a:lnTo>
                  <a:lnTo>
                    <a:pt x="21006" y="115786"/>
                  </a:lnTo>
                  <a:lnTo>
                    <a:pt x="5458" y="159289"/>
                  </a:lnTo>
                  <a:lnTo>
                    <a:pt x="0" y="206679"/>
                  </a:lnTo>
                  <a:lnTo>
                    <a:pt x="0" y="1033386"/>
                  </a:lnTo>
                  <a:lnTo>
                    <a:pt x="5458" y="1080777"/>
                  </a:lnTo>
                  <a:lnTo>
                    <a:pt x="21006" y="1124282"/>
                  </a:lnTo>
                  <a:lnTo>
                    <a:pt x="45404" y="1162659"/>
                  </a:lnTo>
                  <a:lnTo>
                    <a:pt x="77411" y="1194669"/>
                  </a:lnTo>
                  <a:lnTo>
                    <a:pt x="115786" y="1219069"/>
                  </a:lnTo>
                  <a:lnTo>
                    <a:pt x="159289" y="1234619"/>
                  </a:lnTo>
                  <a:lnTo>
                    <a:pt x="206679" y="1240078"/>
                  </a:lnTo>
                  <a:lnTo>
                    <a:pt x="1879650" y="1240078"/>
                  </a:lnTo>
                  <a:lnTo>
                    <a:pt x="1927045" y="1234619"/>
                  </a:lnTo>
                  <a:lnTo>
                    <a:pt x="1970552" y="1219069"/>
                  </a:lnTo>
                  <a:lnTo>
                    <a:pt x="2008929" y="1194669"/>
                  </a:lnTo>
                  <a:lnTo>
                    <a:pt x="2040937" y="1162659"/>
                  </a:lnTo>
                  <a:lnTo>
                    <a:pt x="2065336" y="1124282"/>
                  </a:lnTo>
                  <a:lnTo>
                    <a:pt x="2080884" y="1080777"/>
                  </a:lnTo>
                  <a:lnTo>
                    <a:pt x="2086343" y="1033386"/>
                  </a:lnTo>
                  <a:lnTo>
                    <a:pt x="2086343" y="206679"/>
                  </a:lnTo>
                  <a:lnTo>
                    <a:pt x="2080884" y="159289"/>
                  </a:lnTo>
                  <a:lnTo>
                    <a:pt x="2065336" y="115786"/>
                  </a:lnTo>
                  <a:lnTo>
                    <a:pt x="2040937" y="77411"/>
                  </a:lnTo>
                  <a:lnTo>
                    <a:pt x="2008929" y="45404"/>
                  </a:lnTo>
                  <a:lnTo>
                    <a:pt x="1970552" y="21006"/>
                  </a:lnTo>
                  <a:lnTo>
                    <a:pt x="1927045" y="5458"/>
                  </a:lnTo>
                  <a:lnTo>
                    <a:pt x="187965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0" y="206684"/>
                  </a:moveTo>
                  <a:lnTo>
                    <a:pt x="5458" y="159293"/>
                  </a:lnTo>
                  <a:lnTo>
                    <a:pt x="21007" y="115789"/>
                  </a:lnTo>
                  <a:lnTo>
                    <a:pt x="45406" y="77413"/>
                  </a:lnTo>
                  <a:lnTo>
                    <a:pt x="77413" y="45406"/>
                  </a:lnTo>
                  <a:lnTo>
                    <a:pt x="115789" y="21007"/>
                  </a:lnTo>
                  <a:lnTo>
                    <a:pt x="159293" y="5458"/>
                  </a:lnTo>
                  <a:lnTo>
                    <a:pt x="206684" y="0"/>
                  </a:lnTo>
                  <a:lnTo>
                    <a:pt x="1879661" y="0"/>
                  </a:lnTo>
                  <a:lnTo>
                    <a:pt x="1927052" y="5458"/>
                  </a:lnTo>
                  <a:lnTo>
                    <a:pt x="1970555" y="21007"/>
                  </a:lnTo>
                  <a:lnTo>
                    <a:pt x="2008930" y="45406"/>
                  </a:lnTo>
                  <a:lnTo>
                    <a:pt x="2040937" y="77413"/>
                  </a:lnTo>
                  <a:lnTo>
                    <a:pt x="2065334" y="115789"/>
                  </a:lnTo>
                  <a:lnTo>
                    <a:pt x="2080882" y="159293"/>
                  </a:lnTo>
                  <a:lnTo>
                    <a:pt x="2086341" y="206684"/>
                  </a:lnTo>
                  <a:lnTo>
                    <a:pt x="2086341" y="1033390"/>
                  </a:lnTo>
                  <a:lnTo>
                    <a:pt x="2080882" y="1080782"/>
                  </a:lnTo>
                  <a:lnTo>
                    <a:pt x="2065334" y="1124286"/>
                  </a:lnTo>
                  <a:lnTo>
                    <a:pt x="2040937" y="1162663"/>
                  </a:lnTo>
                  <a:lnTo>
                    <a:pt x="2008930" y="1194672"/>
                  </a:lnTo>
                  <a:lnTo>
                    <a:pt x="1970555" y="1219072"/>
                  </a:lnTo>
                  <a:lnTo>
                    <a:pt x="1927052" y="1234621"/>
                  </a:lnTo>
                  <a:lnTo>
                    <a:pt x="1879661" y="1240080"/>
                  </a:lnTo>
                  <a:lnTo>
                    <a:pt x="206684" y="1240080"/>
                  </a:lnTo>
                  <a:lnTo>
                    <a:pt x="159293" y="1234621"/>
                  </a:lnTo>
                  <a:lnTo>
                    <a:pt x="115789" y="1219072"/>
                  </a:lnTo>
                  <a:lnTo>
                    <a:pt x="77413" y="1194672"/>
                  </a:lnTo>
                  <a:lnTo>
                    <a:pt x="45406" y="1162663"/>
                  </a:lnTo>
                  <a:lnTo>
                    <a:pt x="21007" y="1124286"/>
                  </a:lnTo>
                  <a:lnTo>
                    <a:pt x="5458" y="1080782"/>
                  </a:lnTo>
                  <a:lnTo>
                    <a:pt x="0" y="1033390"/>
                  </a:lnTo>
                  <a:lnTo>
                    <a:pt x="0" y="20668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20632" y="3263900"/>
            <a:ext cx="101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Arial"/>
                <a:cs typeface="Arial"/>
              </a:rPr>
              <a:t>RNN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5056" y="4779187"/>
            <a:ext cx="827405" cy="827405"/>
          </a:xfrm>
          <a:custGeom>
            <a:avLst/>
            <a:gdLst/>
            <a:ahLst/>
            <a:cxnLst/>
            <a:rect l="l" t="t" r="r" b="b"/>
            <a:pathLst>
              <a:path w="827404" h="827404">
                <a:moveTo>
                  <a:pt x="413575" y="0"/>
                </a:moveTo>
                <a:lnTo>
                  <a:pt x="365344" y="2782"/>
                </a:lnTo>
                <a:lnTo>
                  <a:pt x="318747" y="10922"/>
                </a:lnTo>
                <a:lnTo>
                  <a:pt x="274094" y="24111"/>
                </a:lnTo>
                <a:lnTo>
                  <a:pt x="231696" y="42036"/>
                </a:lnTo>
                <a:lnTo>
                  <a:pt x="191863" y="64389"/>
                </a:lnTo>
                <a:lnTo>
                  <a:pt x="154905" y="90858"/>
                </a:lnTo>
                <a:lnTo>
                  <a:pt x="121134" y="121134"/>
                </a:lnTo>
                <a:lnTo>
                  <a:pt x="90858" y="154905"/>
                </a:lnTo>
                <a:lnTo>
                  <a:pt x="64389" y="191863"/>
                </a:lnTo>
                <a:lnTo>
                  <a:pt x="42036" y="231696"/>
                </a:lnTo>
                <a:lnTo>
                  <a:pt x="24111" y="274094"/>
                </a:lnTo>
                <a:lnTo>
                  <a:pt x="10922" y="318747"/>
                </a:lnTo>
                <a:lnTo>
                  <a:pt x="2782" y="365344"/>
                </a:lnTo>
                <a:lnTo>
                  <a:pt x="0" y="413575"/>
                </a:lnTo>
                <a:lnTo>
                  <a:pt x="2782" y="461806"/>
                </a:lnTo>
                <a:lnTo>
                  <a:pt x="10922" y="508403"/>
                </a:lnTo>
                <a:lnTo>
                  <a:pt x="24111" y="553056"/>
                </a:lnTo>
                <a:lnTo>
                  <a:pt x="42036" y="595453"/>
                </a:lnTo>
                <a:lnTo>
                  <a:pt x="64389" y="635286"/>
                </a:lnTo>
                <a:lnTo>
                  <a:pt x="90858" y="672243"/>
                </a:lnTo>
                <a:lnTo>
                  <a:pt x="121134" y="706014"/>
                </a:lnTo>
                <a:lnTo>
                  <a:pt x="154905" y="736290"/>
                </a:lnTo>
                <a:lnTo>
                  <a:pt x="191863" y="762759"/>
                </a:lnTo>
                <a:lnTo>
                  <a:pt x="231696" y="785111"/>
                </a:lnTo>
                <a:lnTo>
                  <a:pt x="274094" y="803036"/>
                </a:lnTo>
                <a:lnTo>
                  <a:pt x="318747" y="816224"/>
                </a:lnTo>
                <a:lnTo>
                  <a:pt x="365344" y="824364"/>
                </a:lnTo>
                <a:lnTo>
                  <a:pt x="413575" y="827147"/>
                </a:lnTo>
                <a:lnTo>
                  <a:pt x="461806" y="824364"/>
                </a:lnTo>
                <a:lnTo>
                  <a:pt x="508403" y="816224"/>
                </a:lnTo>
                <a:lnTo>
                  <a:pt x="553056" y="803036"/>
                </a:lnTo>
                <a:lnTo>
                  <a:pt x="595454" y="785111"/>
                </a:lnTo>
                <a:lnTo>
                  <a:pt x="635287" y="762759"/>
                </a:lnTo>
                <a:lnTo>
                  <a:pt x="672245" y="736290"/>
                </a:lnTo>
                <a:lnTo>
                  <a:pt x="706016" y="706014"/>
                </a:lnTo>
                <a:lnTo>
                  <a:pt x="736292" y="672243"/>
                </a:lnTo>
                <a:lnTo>
                  <a:pt x="762761" y="635286"/>
                </a:lnTo>
                <a:lnTo>
                  <a:pt x="785114" y="595453"/>
                </a:lnTo>
                <a:lnTo>
                  <a:pt x="803039" y="553056"/>
                </a:lnTo>
                <a:lnTo>
                  <a:pt x="816228" y="508403"/>
                </a:lnTo>
                <a:lnTo>
                  <a:pt x="824368" y="461806"/>
                </a:lnTo>
                <a:lnTo>
                  <a:pt x="827151" y="413575"/>
                </a:lnTo>
                <a:lnTo>
                  <a:pt x="824368" y="365344"/>
                </a:lnTo>
                <a:lnTo>
                  <a:pt x="816228" y="318747"/>
                </a:lnTo>
                <a:lnTo>
                  <a:pt x="803039" y="274094"/>
                </a:lnTo>
                <a:lnTo>
                  <a:pt x="785114" y="231696"/>
                </a:lnTo>
                <a:lnTo>
                  <a:pt x="762761" y="191863"/>
                </a:lnTo>
                <a:lnTo>
                  <a:pt x="736292" y="154905"/>
                </a:lnTo>
                <a:lnTo>
                  <a:pt x="706016" y="121134"/>
                </a:lnTo>
                <a:lnTo>
                  <a:pt x="672245" y="90858"/>
                </a:lnTo>
                <a:lnTo>
                  <a:pt x="635287" y="64389"/>
                </a:lnTo>
                <a:lnTo>
                  <a:pt x="595454" y="42036"/>
                </a:lnTo>
                <a:lnTo>
                  <a:pt x="553056" y="24111"/>
                </a:lnTo>
                <a:lnTo>
                  <a:pt x="508403" y="10922"/>
                </a:lnTo>
                <a:lnTo>
                  <a:pt x="461806" y="2782"/>
                </a:lnTo>
                <a:lnTo>
                  <a:pt x="413575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49917" y="4911852"/>
            <a:ext cx="417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ambria Math"/>
                <a:cs typeface="Cambria Math"/>
              </a:rPr>
              <a:t>𝑥</a:t>
            </a:r>
            <a:r>
              <a:rPr sz="3450" spc="-37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15056" y="1325562"/>
            <a:ext cx="827405" cy="827405"/>
          </a:xfrm>
          <a:custGeom>
            <a:avLst/>
            <a:gdLst/>
            <a:ahLst/>
            <a:cxnLst/>
            <a:rect l="l" t="t" r="r" b="b"/>
            <a:pathLst>
              <a:path w="827404" h="827405">
                <a:moveTo>
                  <a:pt x="413575" y="0"/>
                </a:moveTo>
                <a:lnTo>
                  <a:pt x="365344" y="2782"/>
                </a:lnTo>
                <a:lnTo>
                  <a:pt x="318747" y="10922"/>
                </a:lnTo>
                <a:lnTo>
                  <a:pt x="274094" y="24111"/>
                </a:lnTo>
                <a:lnTo>
                  <a:pt x="231696" y="42036"/>
                </a:lnTo>
                <a:lnTo>
                  <a:pt x="191863" y="64389"/>
                </a:lnTo>
                <a:lnTo>
                  <a:pt x="154905" y="90858"/>
                </a:lnTo>
                <a:lnTo>
                  <a:pt x="121134" y="121134"/>
                </a:lnTo>
                <a:lnTo>
                  <a:pt x="90858" y="154905"/>
                </a:lnTo>
                <a:lnTo>
                  <a:pt x="64389" y="191863"/>
                </a:lnTo>
                <a:lnTo>
                  <a:pt x="42036" y="231696"/>
                </a:lnTo>
                <a:lnTo>
                  <a:pt x="24111" y="274094"/>
                </a:lnTo>
                <a:lnTo>
                  <a:pt x="10922" y="318747"/>
                </a:lnTo>
                <a:lnTo>
                  <a:pt x="2782" y="365344"/>
                </a:lnTo>
                <a:lnTo>
                  <a:pt x="0" y="413575"/>
                </a:lnTo>
                <a:lnTo>
                  <a:pt x="2782" y="461806"/>
                </a:lnTo>
                <a:lnTo>
                  <a:pt x="10922" y="508403"/>
                </a:lnTo>
                <a:lnTo>
                  <a:pt x="24111" y="553056"/>
                </a:lnTo>
                <a:lnTo>
                  <a:pt x="42036" y="595454"/>
                </a:lnTo>
                <a:lnTo>
                  <a:pt x="64389" y="635287"/>
                </a:lnTo>
                <a:lnTo>
                  <a:pt x="90858" y="672245"/>
                </a:lnTo>
                <a:lnTo>
                  <a:pt x="121134" y="706016"/>
                </a:lnTo>
                <a:lnTo>
                  <a:pt x="154905" y="736292"/>
                </a:lnTo>
                <a:lnTo>
                  <a:pt x="191863" y="762761"/>
                </a:lnTo>
                <a:lnTo>
                  <a:pt x="231696" y="785114"/>
                </a:lnTo>
                <a:lnTo>
                  <a:pt x="274094" y="803039"/>
                </a:lnTo>
                <a:lnTo>
                  <a:pt x="318747" y="816228"/>
                </a:lnTo>
                <a:lnTo>
                  <a:pt x="365344" y="824368"/>
                </a:lnTo>
                <a:lnTo>
                  <a:pt x="413575" y="827151"/>
                </a:lnTo>
                <a:lnTo>
                  <a:pt x="461806" y="824368"/>
                </a:lnTo>
                <a:lnTo>
                  <a:pt x="508403" y="816228"/>
                </a:lnTo>
                <a:lnTo>
                  <a:pt x="553056" y="803039"/>
                </a:lnTo>
                <a:lnTo>
                  <a:pt x="595454" y="785114"/>
                </a:lnTo>
                <a:lnTo>
                  <a:pt x="635287" y="762761"/>
                </a:lnTo>
                <a:lnTo>
                  <a:pt x="672245" y="736292"/>
                </a:lnTo>
                <a:lnTo>
                  <a:pt x="706016" y="706016"/>
                </a:lnTo>
                <a:lnTo>
                  <a:pt x="736292" y="672245"/>
                </a:lnTo>
                <a:lnTo>
                  <a:pt x="762761" y="635287"/>
                </a:lnTo>
                <a:lnTo>
                  <a:pt x="785114" y="595454"/>
                </a:lnTo>
                <a:lnTo>
                  <a:pt x="803039" y="553056"/>
                </a:lnTo>
                <a:lnTo>
                  <a:pt x="816228" y="508403"/>
                </a:lnTo>
                <a:lnTo>
                  <a:pt x="824368" y="461806"/>
                </a:lnTo>
                <a:lnTo>
                  <a:pt x="827151" y="413575"/>
                </a:lnTo>
                <a:lnTo>
                  <a:pt x="824368" y="365344"/>
                </a:lnTo>
                <a:lnTo>
                  <a:pt x="816228" y="318747"/>
                </a:lnTo>
                <a:lnTo>
                  <a:pt x="803039" y="274094"/>
                </a:lnTo>
                <a:lnTo>
                  <a:pt x="785114" y="231696"/>
                </a:lnTo>
                <a:lnTo>
                  <a:pt x="762761" y="191863"/>
                </a:lnTo>
                <a:lnTo>
                  <a:pt x="736292" y="154905"/>
                </a:lnTo>
                <a:lnTo>
                  <a:pt x="706016" y="121134"/>
                </a:lnTo>
                <a:lnTo>
                  <a:pt x="672245" y="90858"/>
                </a:lnTo>
                <a:lnTo>
                  <a:pt x="635287" y="64389"/>
                </a:lnTo>
                <a:lnTo>
                  <a:pt x="595454" y="42036"/>
                </a:lnTo>
                <a:lnTo>
                  <a:pt x="553056" y="24111"/>
                </a:lnTo>
                <a:lnTo>
                  <a:pt x="508403" y="10922"/>
                </a:lnTo>
                <a:lnTo>
                  <a:pt x="461806" y="2782"/>
                </a:lnTo>
                <a:lnTo>
                  <a:pt x="413575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48546" y="1458468"/>
            <a:ext cx="4197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1595" dirty="0">
                <a:latin typeface="Cambria Math"/>
                <a:cs typeface="Cambria Math"/>
              </a:rPr>
              <a:t>𝑦</a:t>
            </a:r>
            <a:r>
              <a:rPr sz="3200" spc="-270" dirty="0">
                <a:latin typeface="Cambria Math"/>
                <a:cs typeface="Cambria Math"/>
              </a:rPr>
              <a:t>#</a:t>
            </a:r>
            <a:r>
              <a:rPr sz="3450" spc="-330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71482" y="2152713"/>
            <a:ext cx="1421130" cy="2646045"/>
            <a:chOff x="3071482" y="2152713"/>
            <a:chExt cx="1421130" cy="2646045"/>
          </a:xfrm>
        </p:grpSpPr>
        <p:sp>
          <p:nvSpPr>
            <p:cNvPr id="13" name="object 13"/>
            <p:cNvSpPr/>
            <p:nvPr/>
          </p:nvSpPr>
          <p:spPr>
            <a:xfrm>
              <a:off x="3071482" y="2152713"/>
              <a:ext cx="116205" cy="2646045"/>
            </a:xfrm>
            <a:custGeom>
              <a:avLst/>
              <a:gdLst/>
              <a:ahLst/>
              <a:cxnLst/>
              <a:rect l="l" t="t" r="r" b="b"/>
              <a:pathLst>
                <a:path w="116205" h="2646045">
                  <a:moveTo>
                    <a:pt x="114300" y="2144725"/>
                  </a:moveTo>
                  <a:lnTo>
                    <a:pt x="95250" y="2106625"/>
                  </a:lnTo>
                  <a:lnTo>
                    <a:pt x="57150" y="2030425"/>
                  </a:lnTo>
                  <a:lnTo>
                    <a:pt x="0" y="2144725"/>
                  </a:lnTo>
                  <a:lnTo>
                    <a:pt x="38100" y="2144725"/>
                  </a:lnTo>
                  <a:lnTo>
                    <a:pt x="38100" y="2626474"/>
                  </a:lnTo>
                  <a:lnTo>
                    <a:pt x="39585" y="2633891"/>
                  </a:lnTo>
                  <a:lnTo>
                    <a:pt x="43675" y="2639949"/>
                  </a:lnTo>
                  <a:lnTo>
                    <a:pt x="49733" y="2644038"/>
                  </a:lnTo>
                  <a:lnTo>
                    <a:pt x="57150" y="2645524"/>
                  </a:lnTo>
                  <a:lnTo>
                    <a:pt x="64566" y="2644038"/>
                  </a:lnTo>
                  <a:lnTo>
                    <a:pt x="70612" y="2639949"/>
                  </a:lnTo>
                  <a:lnTo>
                    <a:pt x="74701" y="2633891"/>
                  </a:lnTo>
                  <a:lnTo>
                    <a:pt x="76200" y="2626474"/>
                  </a:lnTo>
                  <a:lnTo>
                    <a:pt x="76200" y="2144725"/>
                  </a:lnTo>
                  <a:lnTo>
                    <a:pt x="114300" y="2144725"/>
                  </a:lnTo>
                  <a:close/>
                </a:path>
                <a:path w="116205" h="2646045">
                  <a:moveTo>
                    <a:pt x="115963" y="114642"/>
                  </a:moveTo>
                  <a:lnTo>
                    <a:pt x="106464" y="95364"/>
                  </a:lnTo>
                  <a:lnTo>
                    <a:pt x="106349" y="95135"/>
                  </a:lnTo>
                  <a:lnTo>
                    <a:pt x="59499" y="0"/>
                  </a:lnTo>
                  <a:lnTo>
                    <a:pt x="1676" y="113957"/>
                  </a:lnTo>
                  <a:lnTo>
                    <a:pt x="39763" y="114185"/>
                  </a:lnTo>
                  <a:lnTo>
                    <a:pt x="35763" y="790232"/>
                  </a:lnTo>
                  <a:lnTo>
                    <a:pt x="73863" y="790460"/>
                  </a:lnTo>
                  <a:lnTo>
                    <a:pt x="77863" y="114642"/>
                  </a:lnTo>
                  <a:lnTo>
                    <a:pt x="77863" y="114414"/>
                  </a:lnTo>
                  <a:lnTo>
                    <a:pt x="115963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38019" y="2548668"/>
              <a:ext cx="1336040" cy="1014730"/>
            </a:xfrm>
            <a:custGeom>
              <a:avLst/>
              <a:gdLst/>
              <a:ahLst/>
              <a:cxnLst/>
              <a:rect l="l" t="t" r="r" b="b"/>
              <a:pathLst>
                <a:path w="1336039" h="1014729">
                  <a:moveTo>
                    <a:pt x="1033790" y="1014430"/>
                  </a:moveTo>
                  <a:lnTo>
                    <a:pt x="1335543" y="1014430"/>
                  </a:lnTo>
                  <a:lnTo>
                    <a:pt x="1335543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68496" y="5027676"/>
            <a:ext cx="1337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input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53195" y="3855211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recurrent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cell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1502" y="1556003"/>
            <a:ext cx="1491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output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76349" y="2529611"/>
            <a:ext cx="1440180" cy="1090930"/>
          </a:xfrm>
          <a:custGeom>
            <a:avLst/>
            <a:gdLst/>
            <a:ahLst/>
            <a:cxnLst/>
            <a:rect l="l" t="t" r="r" b="b"/>
            <a:pathLst>
              <a:path w="1440180" h="1090929">
                <a:moveTo>
                  <a:pt x="291858" y="976337"/>
                </a:moveTo>
                <a:lnTo>
                  <a:pt x="291858" y="1090637"/>
                </a:lnTo>
                <a:lnTo>
                  <a:pt x="368058" y="1052537"/>
                </a:lnTo>
                <a:lnTo>
                  <a:pt x="310908" y="1052537"/>
                </a:lnTo>
                <a:lnTo>
                  <a:pt x="310908" y="1014437"/>
                </a:lnTo>
                <a:lnTo>
                  <a:pt x="368058" y="1014437"/>
                </a:lnTo>
                <a:lnTo>
                  <a:pt x="291858" y="976337"/>
                </a:lnTo>
                <a:close/>
              </a:path>
              <a:path w="1440180" h="1090929">
                <a:moveTo>
                  <a:pt x="1439951" y="0"/>
                </a:moveTo>
                <a:lnTo>
                  <a:pt x="19050" y="0"/>
                </a:lnTo>
                <a:lnTo>
                  <a:pt x="11637" y="1497"/>
                </a:lnTo>
                <a:lnTo>
                  <a:pt x="5581" y="5581"/>
                </a:lnTo>
                <a:lnTo>
                  <a:pt x="1497" y="11637"/>
                </a:lnTo>
                <a:lnTo>
                  <a:pt x="0" y="19050"/>
                </a:lnTo>
                <a:lnTo>
                  <a:pt x="0" y="1033487"/>
                </a:lnTo>
                <a:lnTo>
                  <a:pt x="1497" y="1040900"/>
                </a:lnTo>
                <a:lnTo>
                  <a:pt x="5581" y="1046956"/>
                </a:lnTo>
                <a:lnTo>
                  <a:pt x="11637" y="1051040"/>
                </a:lnTo>
                <a:lnTo>
                  <a:pt x="19050" y="1052537"/>
                </a:lnTo>
                <a:lnTo>
                  <a:pt x="291858" y="1052537"/>
                </a:lnTo>
                <a:lnTo>
                  <a:pt x="291858" y="1033487"/>
                </a:lnTo>
                <a:lnTo>
                  <a:pt x="38100" y="1033487"/>
                </a:lnTo>
                <a:lnTo>
                  <a:pt x="19050" y="1014437"/>
                </a:lnTo>
                <a:lnTo>
                  <a:pt x="38100" y="1014437"/>
                </a:lnTo>
                <a:lnTo>
                  <a:pt x="38100" y="38100"/>
                </a:lnTo>
                <a:lnTo>
                  <a:pt x="19050" y="38100"/>
                </a:lnTo>
                <a:lnTo>
                  <a:pt x="38100" y="19050"/>
                </a:lnTo>
                <a:lnTo>
                  <a:pt x="1439951" y="19050"/>
                </a:lnTo>
                <a:lnTo>
                  <a:pt x="1439951" y="0"/>
                </a:lnTo>
                <a:close/>
              </a:path>
              <a:path w="1440180" h="1090929">
                <a:moveTo>
                  <a:pt x="368058" y="1014437"/>
                </a:moveTo>
                <a:lnTo>
                  <a:pt x="310908" y="1014437"/>
                </a:lnTo>
                <a:lnTo>
                  <a:pt x="310908" y="1052537"/>
                </a:lnTo>
                <a:lnTo>
                  <a:pt x="368058" y="1052537"/>
                </a:lnTo>
                <a:lnTo>
                  <a:pt x="406158" y="1033487"/>
                </a:lnTo>
                <a:lnTo>
                  <a:pt x="368058" y="1014437"/>
                </a:lnTo>
                <a:close/>
              </a:path>
              <a:path w="1440180" h="1090929">
                <a:moveTo>
                  <a:pt x="38100" y="1014437"/>
                </a:moveTo>
                <a:lnTo>
                  <a:pt x="19050" y="1014437"/>
                </a:lnTo>
                <a:lnTo>
                  <a:pt x="38100" y="1033487"/>
                </a:lnTo>
                <a:lnTo>
                  <a:pt x="38100" y="1014437"/>
                </a:lnTo>
                <a:close/>
              </a:path>
              <a:path w="1440180" h="1090929">
                <a:moveTo>
                  <a:pt x="291858" y="1014437"/>
                </a:moveTo>
                <a:lnTo>
                  <a:pt x="38100" y="1014437"/>
                </a:lnTo>
                <a:lnTo>
                  <a:pt x="38100" y="1033487"/>
                </a:lnTo>
                <a:lnTo>
                  <a:pt x="291858" y="1033487"/>
                </a:lnTo>
                <a:lnTo>
                  <a:pt x="291858" y="1014437"/>
                </a:lnTo>
                <a:close/>
              </a:path>
              <a:path w="1440180" h="1090929">
                <a:moveTo>
                  <a:pt x="38100" y="19050"/>
                </a:moveTo>
                <a:lnTo>
                  <a:pt x="19050" y="38100"/>
                </a:lnTo>
                <a:lnTo>
                  <a:pt x="38100" y="38100"/>
                </a:lnTo>
                <a:lnTo>
                  <a:pt x="38100" y="19050"/>
                </a:lnTo>
                <a:close/>
              </a:path>
              <a:path w="1440180" h="1090929">
                <a:moveTo>
                  <a:pt x="1439951" y="19050"/>
                </a:moveTo>
                <a:lnTo>
                  <a:pt x="38100" y="19050"/>
                </a:lnTo>
                <a:lnTo>
                  <a:pt x="38100" y="38100"/>
                </a:lnTo>
                <a:lnTo>
                  <a:pt x="1439951" y="38100"/>
                </a:lnTo>
                <a:lnTo>
                  <a:pt x="1439951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35106" y="3518916"/>
            <a:ext cx="430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Cambria Math"/>
                <a:cs typeface="Cambria Math"/>
              </a:rPr>
              <a:t>ℎ</a:t>
            </a:r>
            <a:r>
              <a:rPr sz="3450" spc="37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4119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50">
              <a:lnSpc>
                <a:spcPct val="100000"/>
              </a:lnSpc>
              <a:spcBef>
                <a:spcPts val="100"/>
              </a:spcBef>
            </a:pPr>
            <a:r>
              <a:rPr dirty="0"/>
              <a:t>RNN</a:t>
            </a:r>
            <a:r>
              <a:rPr spc="-45" dirty="0"/>
              <a:t> </a:t>
            </a:r>
            <a:r>
              <a:rPr dirty="0"/>
              <a:t>state</a:t>
            </a:r>
            <a:r>
              <a:rPr spc="-40" dirty="0"/>
              <a:t> </a:t>
            </a:r>
            <a:r>
              <a:rPr dirty="0"/>
              <a:t>update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0078" y="2692344"/>
            <a:ext cx="6156122" cy="1276631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6364" algn="ctr">
              <a:lnSpc>
                <a:spcPct val="100000"/>
              </a:lnSpc>
              <a:spcBef>
                <a:spcPts val="894"/>
              </a:spcBef>
            </a:pPr>
            <a:r>
              <a:rPr sz="3200" dirty="0">
                <a:solidFill>
                  <a:srgbClr val="008372"/>
                </a:solidFill>
                <a:latin typeface="Gill Sans MT"/>
                <a:cs typeface="Gill Sans MT"/>
              </a:rPr>
              <a:t>Update</a:t>
            </a:r>
            <a:r>
              <a:rPr sz="3200" spc="-80" dirty="0">
                <a:solidFill>
                  <a:srgbClr val="008372"/>
                </a:solidFill>
                <a:latin typeface="Gill Sans MT"/>
                <a:cs typeface="Gill Sans MT"/>
              </a:rPr>
              <a:t> </a:t>
            </a:r>
            <a:r>
              <a:rPr sz="3200" dirty="0">
                <a:solidFill>
                  <a:srgbClr val="008372"/>
                </a:solidFill>
                <a:latin typeface="Gill Sans MT"/>
                <a:cs typeface="Gill Sans MT"/>
              </a:rPr>
              <a:t>Hidden</a:t>
            </a:r>
            <a:r>
              <a:rPr sz="3200" spc="-85" dirty="0">
                <a:solidFill>
                  <a:srgbClr val="008372"/>
                </a:solidFill>
                <a:latin typeface="Gill Sans MT"/>
                <a:cs typeface="Gill Sans MT"/>
              </a:rPr>
              <a:t> </a:t>
            </a:r>
            <a:r>
              <a:rPr sz="3200" spc="-10" dirty="0">
                <a:solidFill>
                  <a:srgbClr val="008372"/>
                </a:solidFill>
                <a:latin typeface="Gill Sans MT"/>
                <a:cs typeface="Gill Sans MT"/>
              </a:rPr>
              <a:t>State</a:t>
            </a:r>
            <a:endParaRPr sz="3200" dirty="0">
              <a:latin typeface="Gill Sans MT"/>
              <a:cs typeface="Gill Sans MT"/>
            </a:endParaRPr>
          </a:p>
          <a:p>
            <a:pPr marL="38100">
              <a:lnSpc>
                <a:spcPct val="100000"/>
              </a:lnSpc>
              <a:spcBef>
                <a:spcPts val="894"/>
              </a:spcBef>
              <a:tabLst>
                <a:tab pos="594360" algn="l"/>
              </a:tabLst>
            </a:pPr>
            <a:r>
              <a:rPr sz="3600" spc="-25" dirty="0">
                <a:latin typeface="Cambria Math"/>
                <a:cs typeface="Cambria Math"/>
              </a:rPr>
              <a:t>ℎ</a:t>
            </a:r>
            <a:r>
              <a:rPr sz="3900" spc="-37" baseline="-14957" dirty="0">
                <a:latin typeface="Cambria Math"/>
                <a:cs typeface="Cambria Math"/>
              </a:rPr>
              <a:t>𝑡</a:t>
            </a:r>
            <a:r>
              <a:rPr sz="3900" baseline="-14957" dirty="0">
                <a:latin typeface="Cambria Math"/>
                <a:cs typeface="Cambria Math"/>
              </a:rPr>
              <a:t>	</a:t>
            </a:r>
            <a:r>
              <a:rPr sz="3600" dirty="0">
                <a:latin typeface="Cambria Math"/>
                <a:cs typeface="Cambria Math"/>
              </a:rPr>
              <a:t>=</a:t>
            </a:r>
            <a:r>
              <a:rPr sz="3600" spc="210" dirty="0">
                <a:latin typeface="Cambria Math"/>
                <a:cs typeface="Cambria Math"/>
              </a:rPr>
              <a:t> </a:t>
            </a:r>
            <a:r>
              <a:rPr sz="3600" spc="165" dirty="0" err="1" smtClean="0">
                <a:latin typeface="Cambria Math"/>
                <a:cs typeface="Cambria Math"/>
              </a:rPr>
              <a:t>tanh</a:t>
            </a:r>
            <a:r>
              <a:rPr sz="3600" spc="165" dirty="0" smtClean="0">
                <a:latin typeface="Cambria Math"/>
                <a:cs typeface="Cambria Math"/>
              </a:rPr>
              <a:t>(</a:t>
            </a:r>
            <a:r>
              <a:rPr lang="en-US" sz="3600" i="1" spc="165" dirty="0" err="1" smtClean="0">
                <a:latin typeface="Cambria Math"/>
                <a:cs typeface="Cambria Math"/>
              </a:rPr>
              <a:t>W</a:t>
            </a:r>
            <a:r>
              <a:rPr sz="3900" spc="247" baseline="-14957" dirty="0" err="1" smtClean="0">
                <a:latin typeface="Cambria Math"/>
                <a:cs typeface="Cambria Math"/>
              </a:rPr>
              <a:t>ℎℎ</a:t>
            </a:r>
            <a:r>
              <a:rPr sz="3600" spc="165" dirty="0" err="1" smtClean="0">
                <a:latin typeface="Cambria Math"/>
                <a:cs typeface="Cambria Math"/>
              </a:rPr>
              <a:t>ℎ</a:t>
            </a:r>
            <a:r>
              <a:rPr sz="3900" spc="247" baseline="-14957" dirty="0">
                <a:latin typeface="Cambria Math"/>
                <a:cs typeface="Cambria Math"/>
              </a:rPr>
              <a:t>𝑡–1</a:t>
            </a:r>
            <a:r>
              <a:rPr sz="3900" spc="607" baseline="-14957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+</a:t>
            </a:r>
            <a:r>
              <a:rPr sz="3600" spc="15" dirty="0">
                <a:latin typeface="Cambria Math"/>
                <a:cs typeface="Cambria Math"/>
              </a:rPr>
              <a:t> </a:t>
            </a:r>
            <a:r>
              <a:rPr lang="en-US" sz="3600" i="1" spc="225" dirty="0" smtClean="0">
                <a:latin typeface="Cambria Math"/>
                <a:cs typeface="Cambria Math"/>
              </a:rPr>
              <a:t>W</a:t>
            </a:r>
            <a:r>
              <a:rPr sz="3900" spc="337" baseline="-14957" dirty="0" smtClean="0">
                <a:latin typeface="Cambria Math"/>
                <a:cs typeface="Cambria Math"/>
              </a:rPr>
              <a:t>𝑥</a:t>
            </a:r>
            <a:r>
              <a:rPr sz="3900" spc="337" baseline="-14957" dirty="0">
                <a:latin typeface="Cambria Math"/>
                <a:cs typeface="Cambria Math"/>
              </a:rPr>
              <a:t>ℎ</a:t>
            </a:r>
            <a:r>
              <a:rPr sz="3600" spc="225" dirty="0">
                <a:latin typeface="Cambria Math"/>
                <a:cs typeface="Cambria Math"/>
              </a:rPr>
              <a:t>𝑥</a:t>
            </a:r>
            <a:r>
              <a:rPr sz="3900" spc="337" baseline="-14957" dirty="0">
                <a:latin typeface="Cambria Math"/>
                <a:cs typeface="Cambria Math"/>
              </a:rPr>
              <a:t>𝑡</a:t>
            </a:r>
            <a:r>
              <a:rPr sz="3600" spc="225" dirty="0">
                <a:latin typeface="Cambria Math"/>
                <a:cs typeface="Cambria Math"/>
              </a:rPr>
              <a:t>)</a:t>
            </a:r>
            <a:endParaRPr sz="360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0414" y="5042916"/>
            <a:ext cx="20218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70C0"/>
                </a:solidFill>
                <a:latin typeface="Gill Sans MT"/>
                <a:cs typeface="Gill Sans MT"/>
              </a:rPr>
              <a:t>Input</a:t>
            </a:r>
            <a:r>
              <a:rPr sz="3200" spc="-484" dirty="0">
                <a:solidFill>
                  <a:srgbClr val="0070C0"/>
                </a:solidFill>
                <a:latin typeface="Gill Sans MT"/>
                <a:cs typeface="Gill Sans MT"/>
              </a:rPr>
              <a:t> </a:t>
            </a:r>
            <a:r>
              <a:rPr sz="3200" spc="-50" dirty="0">
                <a:solidFill>
                  <a:srgbClr val="0070C0"/>
                </a:solidFill>
                <a:latin typeface="Gill Sans MT"/>
                <a:cs typeface="Gill Sans MT"/>
              </a:rPr>
              <a:t>Vector</a:t>
            </a:r>
            <a:endParaRPr sz="3200">
              <a:latin typeface="Gill Sans MT"/>
              <a:cs typeface="Gill Sans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75942" y="2933534"/>
            <a:ext cx="2105660" cy="1259205"/>
            <a:chOff x="2075942" y="2933534"/>
            <a:chExt cx="2105660" cy="1259205"/>
          </a:xfrm>
        </p:grpSpPr>
        <p:sp>
          <p:nvSpPr>
            <p:cNvPr id="6" name="object 6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1879650" y="0"/>
                  </a:moveTo>
                  <a:lnTo>
                    <a:pt x="206679" y="0"/>
                  </a:lnTo>
                  <a:lnTo>
                    <a:pt x="159289" y="5458"/>
                  </a:lnTo>
                  <a:lnTo>
                    <a:pt x="115786" y="21006"/>
                  </a:lnTo>
                  <a:lnTo>
                    <a:pt x="77411" y="45404"/>
                  </a:lnTo>
                  <a:lnTo>
                    <a:pt x="45404" y="77411"/>
                  </a:lnTo>
                  <a:lnTo>
                    <a:pt x="21006" y="115786"/>
                  </a:lnTo>
                  <a:lnTo>
                    <a:pt x="5458" y="159289"/>
                  </a:lnTo>
                  <a:lnTo>
                    <a:pt x="0" y="206679"/>
                  </a:lnTo>
                  <a:lnTo>
                    <a:pt x="0" y="1033386"/>
                  </a:lnTo>
                  <a:lnTo>
                    <a:pt x="5458" y="1080777"/>
                  </a:lnTo>
                  <a:lnTo>
                    <a:pt x="21006" y="1124282"/>
                  </a:lnTo>
                  <a:lnTo>
                    <a:pt x="45404" y="1162659"/>
                  </a:lnTo>
                  <a:lnTo>
                    <a:pt x="77411" y="1194669"/>
                  </a:lnTo>
                  <a:lnTo>
                    <a:pt x="115786" y="1219069"/>
                  </a:lnTo>
                  <a:lnTo>
                    <a:pt x="159289" y="1234619"/>
                  </a:lnTo>
                  <a:lnTo>
                    <a:pt x="206679" y="1240078"/>
                  </a:lnTo>
                  <a:lnTo>
                    <a:pt x="1879650" y="1240078"/>
                  </a:lnTo>
                  <a:lnTo>
                    <a:pt x="1927045" y="1234619"/>
                  </a:lnTo>
                  <a:lnTo>
                    <a:pt x="1970552" y="1219069"/>
                  </a:lnTo>
                  <a:lnTo>
                    <a:pt x="2008929" y="1194669"/>
                  </a:lnTo>
                  <a:lnTo>
                    <a:pt x="2040937" y="1162659"/>
                  </a:lnTo>
                  <a:lnTo>
                    <a:pt x="2065336" y="1124282"/>
                  </a:lnTo>
                  <a:lnTo>
                    <a:pt x="2080884" y="1080777"/>
                  </a:lnTo>
                  <a:lnTo>
                    <a:pt x="2086343" y="1033386"/>
                  </a:lnTo>
                  <a:lnTo>
                    <a:pt x="2086343" y="206679"/>
                  </a:lnTo>
                  <a:lnTo>
                    <a:pt x="2080884" y="159289"/>
                  </a:lnTo>
                  <a:lnTo>
                    <a:pt x="2065336" y="115786"/>
                  </a:lnTo>
                  <a:lnTo>
                    <a:pt x="2040937" y="77411"/>
                  </a:lnTo>
                  <a:lnTo>
                    <a:pt x="2008929" y="45404"/>
                  </a:lnTo>
                  <a:lnTo>
                    <a:pt x="1970552" y="21006"/>
                  </a:lnTo>
                  <a:lnTo>
                    <a:pt x="1927045" y="5458"/>
                  </a:lnTo>
                  <a:lnTo>
                    <a:pt x="187965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0" y="206684"/>
                  </a:moveTo>
                  <a:lnTo>
                    <a:pt x="5458" y="159293"/>
                  </a:lnTo>
                  <a:lnTo>
                    <a:pt x="21007" y="115789"/>
                  </a:lnTo>
                  <a:lnTo>
                    <a:pt x="45406" y="77413"/>
                  </a:lnTo>
                  <a:lnTo>
                    <a:pt x="77413" y="45406"/>
                  </a:lnTo>
                  <a:lnTo>
                    <a:pt x="115789" y="21007"/>
                  </a:lnTo>
                  <a:lnTo>
                    <a:pt x="159293" y="5458"/>
                  </a:lnTo>
                  <a:lnTo>
                    <a:pt x="206684" y="0"/>
                  </a:lnTo>
                  <a:lnTo>
                    <a:pt x="1879661" y="0"/>
                  </a:lnTo>
                  <a:lnTo>
                    <a:pt x="1927052" y="5458"/>
                  </a:lnTo>
                  <a:lnTo>
                    <a:pt x="1970555" y="21007"/>
                  </a:lnTo>
                  <a:lnTo>
                    <a:pt x="2008930" y="45406"/>
                  </a:lnTo>
                  <a:lnTo>
                    <a:pt x="2040937" y="77413"/>
                  </a:lnTo>
                  <a:lnTo>
                    <a:pt x="2065334" y="115789"/>
                  </a:lnTo>
                  <a:lnTo>
                    <a:pt x="2080882" y="159293"/>
                  </a:lnTo>
                  <a:lnTo>
                    <a:pt x="2086341" y="206684"/>
                  </a:lnTo>
                  <a:lnTo>
                    <a:pt x="2086341" y="1033390"/>
                  </a:lnTo>
                  <a:lnTo>
                    <a:pt x="2080882" y="1080782"/>
                  </a:lnTo>
                  <a:lnTo>
                    <a:pt x="2065334" y="1124286"/>
                  </a:lnTo>
                  <a:lnTo>
                    <a:pt x="2040937" y="1162663"/>
                  </a:lnTo>
                  <a:lnTo>
                    <a:pt x="2008930" y="1194672"/>
                  </a:lnTo>
                  <a:lnTo>
                    <a:pt x="1970555" y="1219072"/>
                  </a:lnTo>
                  <a:lnTo>
                    <a:pt x="1927052" y="1234621"/>
                  </a:lnTo>
                  <a:lnTo>
                    <a:pt x="1879661" y="1240080"/>
                  </a:lnTo>
                  <a:lnTo>
                    <a:pt x="206684" y="1240080"/>
                  </a:lnTo>
                  <a:lnTo>
                    <a:pt x="159293" y="1234621"/>
                  </a:lnTo>
                  <a:lnTo>
                    <a:pt x="115789" y="1219072"/>
                  </a:lnTo>
                  <a:lnTo>
                    <a:pt x="77413" y="1194672"/>
                  </a:lnTo>
                  <a:lnTo>
                    <a:pt x="45406" y="1162663"/>
                  </a:lnTo>
                  <a:lnTo>
                    <a:pt x="21007" y="1124286"/>
                  </a:lnTo>
                  <a:lnTo>
                    <a:pt x="5458" y="1080782"/>
                  </a:lnTo>
                  <a:lnTo>
                    <a:pt x="0" y="1033390"/>
                  </a:lnTo>
                  <a:lnTo>
                    <a:pt x="0" y="20668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20632" y="3263900"/>
            <a:ext cx="101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Arial"/>
                <a:cs typeface="Arial"/>
              </a:rPr>
              <a:t>RNN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5056" y="4779187"/>
            <a:ext cx="827405" cy="827405"/>
          </a:xfrm>
          <a:custGeom>
            <a:avLst/>
            <a:gdLst/>
            <a:ahLst/>
            <a:cxnLst/>
            <a:rect l="l" t="t" r="r" b="b"/>
            <a:pathLst>
              <a:path w="827404" h="827404">
                <a:moveTo>
                  <a:pt x="413575" y="0"/>
                </a:moveTo>
                <a:lnTo>
                  <a:pt x="365344" y="2782"/>
                </a:lnTo>
                <a:lnTo>
                  <a:pt x="318747" y="10922"/>
                </a:lnTo>
                <a:lnTo>
                  <a:pt x="274094" y="24111"/>
                </a:lnTo>
                <a:lnTo>
                  <a:pt x="231696" y="42036"/>
                </a:lnTo>
                <a:lnTo>
                  <a:pt x="191863" y="64389"/>
                </a:lnTo>
                <a:lnTo>
                  <a:pt x="154905" y="90858"/>
                </a:lnTo>
                <a:lnTo>
                  <a:pt x="121134" y="121134"/>
                </a:lnTo>
                <a:lnTo>
                  <a:pt x="90858" y="154905"/>
                </a:lnTo>
                <a:lnTo>
                  <a:pt x="64389" y="191863"/>
                </a:lnTo>
                <a:lnTo>
                  <a:pt x="42036" y="231696"/>
                </a:lnTo>
                <a:lnTo>
                  <a:pt x="24111" y="274094"/>
                </a:lnTo>
                <a:lnTo>
                  <a:pt x="10922" y="318747"/>
                </a:lnTo>
                <a:lnTo>
                  <a:pt x="2782" y="365344"/>
                </a:lnTo>
                <a:lnTo>
                  <a:pt x="0" y="413575"/>
                </a:lnTo>
                <a:lnTo>
                  <a:pt x="2782" y="461806"/>
                </a:lnTo>
                <a:lnTo>
                  <a:pt x="10922" y="508403"/>
                </a:lnTo>
                <a:lnTo>
                  <a:pt x="24111" y="553056"/>
                </a:lnTo>
                <a:lnTo>
                  <a:pt x="42036" y="595453"/>
                </a:lnTo>
                <a:lnTo>
                  <a:pt x="64389" y="635286"/>
                </a:lnTo>
                <a:lnTo>
                  <a:pt x="90858" y="672243"/>
                </a:lnTo>
                <a:lnTo>
                  <a:pt x="121134" y="706014"/>
                </a:lnTo>
                <a:lnTo>
                  <a:pt x="154905" y="736290"/>
                </a:lnTo>
                <a:lnTo>
                  <a:pt x="191863" y="762759"/>
                </a:lnTo>
                <a:lnTo>
                  <a:pt x="231696" y="785111"/>
                </a:lnTo>
                <a:lnTo>
                  <a:pt x="274094" y="803036"/>
                </a:lnTo>
                <a:lnTo>
                  <a:pt x="318747" y="816224"/>
                </a:lnTo>
                <a:lnTo>
                  <a:pt x="365344" y="824364"/>
                </a:lnTo>
                <a:lnTo>
                  <a:pt x="413575" y="827147"/>
                </a:lnTo>
                <a:lnTo>
                  <a:pt x="461806" y="824364"/>
                </a:lnTo>
                <a:lnTo>
                  <a:pt x="508403" y="816224"/>
                </a:lnTo>
                <a:lnTo>
                  <a:pt x="553056" y="803036"/>
                </a:lnTo>
                <a:lnTo>
                  <a:pt x="595454" y="785111"/>
                </a:lnTo>
                <a:lnTo>
                  <a:pt x="635287" y="762759"/>
                </a:lnTo>
                <a:lnTo>
                  <a:pt x="672245" y="736290"/>
                </a:lnTo>
                <a:lnTo>
                  <a:pt x="706016" y="706014"/>
                </a:lnTo>
                <a:lnTo>
                  <a:pt x="736292" y="672243"/>
                </a:lnTo>
                <a:lnTo>
                  <a:pt x="762761" y="635286"/>
                </a:lnTo>
                <a:lnTo>
                  <a:pt x="785114" y="595453"/>
                </a:lnTo>
                <a:lnTo>
                  <a:pt x="803039" y="553056"/>
                </a:lnTo>
                <a:lnTo>
                  <a:pt x="816228" y="508403"/>
                </a:lnTo>
                <a:lnTo>
                  <a:pt x="824368" y="461806"/>
                </a:lnTo>
                <a:lnTo>
                  <a:pt x="827151" y="413575"/>
                </a:lnTo>
                <a:lnTo>
                  <a:pt x="824368" y="365344"/>
                </a:lnTo>
                <a:lnTo>
                  <a:pt x="816228" y="318747"/>
                </a:lnTo>
                <a:lnTo>
                  <a:pt x="803039" y="274094"/>
                </a:lnTo>
                <a:lnTo>
                  <a:pt x="785114" y="231696"/>
                </a:lnTo>
                <a:lnTo>
                  <a:pt x="762761" y="191863"/>
                </a:lnTo>
                <a:lnTo>
                  <a:pt x="736292" y="154905"/>
                </a:lnTo>
                <a:lnTo>
                  <a:pt x="706016" y="121134"/>
                </a:lnTo>
                <a:lnTo>
                  <a:pt x="672245" y="90858"/>
                </a:lnTo>
                <a:lnTo>
                  <a:pt x="635287" y="64389"/>
                </a:lnTo>
                <a:lnTo>
                  <a:pt x="595454" y="42036"/>
                </a:lnTo>
                <a:lnTo>
                  <a:pt x="553056" y="24111"/>
                </a:lnTo>
                <a:lnTo>
                  <a:pt x="508403" y="10922"/>
                </a:lnTo>
                <a:lnTo>
                  <a:pt x="461806" y="2782"/>
                </a:lnTo>
                <a:lnTo>
                  <a:pt x="413575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49917" y="4911852"/>
            <a:ext cx="417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ambria Math"/>
                <a:cs typeface="Cambria Math"/>
              </a:rPr>
              <a:t>𝑥</a:t>
            </a:r>
            <a:r>
              <a:rPr sz="3450" spc="-37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15056" y="1325562"/>
            <a:ext cx="827405" cy="827405"/>
          </a:xfrm>
          <a:custGeom>
            <a:avLst/>
            <a:gdLst/>
            <a:ahLst/>
            <a:cxnLst/>
            <a:rect l="l" t="t" r="r" b="b"/>
            <a:pathLst>
              <a:path w="827404" h="827405">
                <a:moveTo>
                  <a:pt x="413575" y="0"/>
                </a:moveTo>
                <a:lnTo>
                  <a:pt x="365344" y="2782"/>
                </a:lnTo>
                <a:lnTo>
                  <a:pt x="318747" y="10922"/>
                </a:lnTo>
                <a:lnTo>
                  <a:pt x="274094" y="24111"/>
                </a:lnTo>
                <a:lnTo>
                  <a:pt x="231696" y="42036"/>
                </a:lnTo>
                <a:lnTo>
                  <a:pt x="191863" y="64389"/>
                </a:lnTo>
                <a:lnTo>
                  <a:pt x="154905" y="90858"/>
                </a:lnTo>
                <a:lnTo>
                  <a:pt x="121134" y="121134"/>
                </a:lnTo>
                <a:lnTo>
                  <a:pt x="90858" y="154905"/>
                </a:lnTo>
                <a:lnTo>
                  <a:pt x="64389" y="191863"/>
                </a:lnTo>
                <a:lnTo>
                  <a:pt x="42036" y="231696"/>
                </a:lnTo>
                <a:lnTo>
                  <a:pt x="24111" y="274094"/>
                </a:lnTo>
                <a:lnTo>
                  <a:pt x="10922" y="318747"/>
                </a:lnTo>
                <a:lnTo>
                  <a:pt x="2782" y="365344"/>
                </a:lnTo>
                <a:lnTo>
                  <a:pt x="0" y="413575"/>
                </a:lnTo>
                <a:lnTo>
                  <a:pt x="2782" y="461806"/>
                </a:lnTo>
                <a:lnTo>
                  <a:pt x="10922" y="508403"/>
                </a:lnTo>
                <a:lnTo>
                  <a:pt x="24111" y="553056"/>
                </a:lnTo>
                <a:lnTo>
                  <a:pt x="42036" y="595454"/>
                </a:lnTo>
                <a:lnTo>
                  <a:pt x="64389" y="635287"/>
                </a:lnTo>
                <a:lnTo>
                  <a:pt x="90858" y="672245"/>
                </a:lnTo>
                <a:lnTo>
                  <a:pt x="121134" y="706016"/>
                </a:lnTo>
                <a:lnTo>
                  <a:pt x="154905" y="736292"/>
                </a:lnTo>
                <a:lnTo>
                  <a:pt x="191863" y="762761"/>
                </a:lnTo>
                <a:lnTo>
                  <a:pt x="231696" y="785114"/>
                </a:lnTo>
                <a:lnTo>
                  <a:pt x="274094" y="803039"/>
                </a:lnTo>
                <a:lnTo>
                  <a:pt x="318747" y="816228"/>
                </a:lnTo>
                <a:lnTo>
                  <a:pt x="365344" y="824368"/>
                </a:lnTo>
                <a:lnTo>
                  <a:pt x="413575" y="827151"/>
                </a:lnTo>
                <a:lnTo>
                  <a:pt x="461806" y="824368"/>
                </a:lnTo>
                <a:lnTo>
                  <a:pt x="508403" y="816228"/>
                </a:lnTo>
                <a:lnTo>
                  <a:pt x="553056" y="803039"/>
                </a:lnTo>
                <a:lnTo>
                  <a:pt x="595454" y="785114"/>
                </a:lnTo>
                <a:lnTo>
                  <a:pt x="635287" y="762761"/>
                </a:lnTo>
                <a:lnTo>
                  <a:pt x="672245" y="736292"/>
                </a:lnTo>
                <a:lnTo>
                  <a:pt x="706016" y="706016"/>
                </a:lnTo>
                <a:lnTo>
                  <a:pt x="736292" y="672245"/>
                </a:lnTo>
                <a:lnTo>
                  <a:pt x="762761" y="635287"/>
                </a:lnTo>
                <a:lnTo>
                  <a:pt x="785114" y="595454"/>
                </a:lnTo>
                <a:lnTo>
                  <a:pt x="803039" y="553056"/>
                </a:lnTo>
                <a:lnTo>
                  <a:pt x="816228" y="508403"/>
                </a:lnTo>
                <a:lnTo>
                  <a:pt x="824368" y="461806"/>
                </a:lnTo>
                <a:lnTo>
                  <a:pt x="827151" y="413575"/>
                </a:lnTo>
                <a:lnTo>
                  <a:pt x="824368" y="365344"/>
                </a:lnTo>
                <a:lnTo>
                  <a:pt x="816228" y="318747"/>
                </a:lnTo>
                <a:lnTo>
                  <a:pt x="803039" y="274094"/>
                </a:lnTo>
                <a:lnTo>
                  <a:pt x="785114" y="231696"/>
                </a:lnTo>
                <a:lnTo>
                  <a:pt x="762761" y="191863"/>
                </a:lnTo>
                <a:lnTo>
                  <a:pt x="736292" y="154905"/>
                </a:lnTo>
                <a:lnTo>
                  <a:pt x="706016" y="121134"/>
                </a:lnTo>
                <a:lnTo>
                  <a:pt x="672245" y="90858"/>
                </a:lnTo>
                <a:lnTo>
                  <a:pt x="635287" y="64389"/>
                </a:lnTo>
                <a:lnTo>
                  <a:pt x="595454" y="42036"/>
                </a:lnTo>
                <a:lnTo>
                  <a:pt x="553056" y="24111"/>
                </a:lnTo>
                <a:lnTo>
                  <a:pt x="508403" y="10922"/>
                </a:lnTo>
                <a:lnTo>
                  <a:pt x="461806" y="2782"/>
                </a:lnTo>
                <a:lnTo>
                  <a:pt x="413575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48546" y="1458468"/>
            <a:ext cx="4197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1520" dirty="0">
                <a:latin typeface="Cambria Math"/>
                <a:cs typeface="Cambria Math"/>
              </a:rPr>
              <a:t>𝑦</a:t>
            </a:r>
            <a:r>
              <a:rPr sz="3200" spc="-190" dirty="0">
                <a:latin typeface="Cambria Math"/>
                <a:cs typeface="Cambria Math"/>
              </a:rPr>
              <a:t>1</a:t>
            </a:r>
            <a:r>
              <a:rPr sz="3450" spc="-217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71482" y="2152713"/>
            <a:ext cx="1421130" cy="2646045"/>
            <a:chOff x="3071482" y="2152713"/>
            <a:chExt cx="1421130" cy="2646045"/>
          </a:xfrm>
        </p:grpSpPr>
        <p:sp>
          <p:nvSpPr>
            <p:cNvPr id="14" name="object 14"/>
            <p:cNvSpPr/>
            <p:nvPr/>
          </p:nvSpPr>
          <p:spPr>
            <a:xfrm>
              <a:off x="3071482" y="2152713"/>
              <a:ext cx="116205" cy="2646045"/>
            </a:xfrm>
            <a:custGeom>
              <a:avLst/>
              <a:gdLst/>
              <a:ahLst/>
              <a:cxnLst/>
              <a:rect l="l" t="t" r="r" b="b"/>
              <a:pathLst>
                <a:path w="116205" h="2646045">
                  <a:moveTo>
                    <a:pt x="114300" y="2144725"/>
                  </a:moveTo>
                  <a:lnTo>
                    <a:pt x="95250" y="2106625"/>
                  </a:lnTo>
                  <a:lnTo>
                    <a:pt x="57150" y="2030425"/>
                  </a:lnTo>
                  <a:lnTo>
                    <a:pt x="0" y="2144725"/>
                  </a:lnTo>
                  <a:lnTo>
                    <a:pt x="38100" y="2144725"/>
                  </a:lnTo>
                  <a:lnTo>
                    <a:pt x="38100" y="2626474"/>
                  </a:lnTo>
                  <a:lnTo>
                    <a:pt x="39585" y="2633891"/>
                  </a:lnTo>
                  <a:lnTo>
                    <a:pt x="43675" y="2639949"/>
                  </a:lnTo>
                  <a:lnTo>
                    <a:pt x="49733" y="2644038"/>
                  </a:lnTo>
                  <a:lnTo>
                    <a:pt x="57150" y="2645524"/>
                  </a:lnTo>
                  <a:lnTo>
                    <a:pt x="64566" y="2644038"/>
                  </a:lnTo>
                  <a:lnTo>
                    <a:pt x="70612" y="2639949"/>
                  </a:lnTo>
                  <a:lnTo>
                    <a:pt x="74701" y="2633891"/>
                  </a:lnTo>
                  <a:lnTo>
                    <a:pt x="76200" y="2626474"/>
                  </a:lnTo>
                  <a:lnTo>
                    <a:pt x="76200" y="2144725"/>
                  </a:lnTo>
                  <a:lnTo>
                    <a:pt x="114300" y="2144725"/>
                  </a:lnTo>
                  <a:close/>
                </a:path>
                <a:path w="116205" h="2646045">
                  <a:moveTo>
                    <a:pt x="115963" y="114642"/>
                  </a:moveTo>
                  <a:lnTo>
                    <a:pt x="106464" y="95364"/>
                  </a:lnTo>
                  <a:lnTo>
                    <a:pt x="106349" y="95135"/>
                  </a:lnTo>
                  <a:lnTo>
                    <a:pt x="59499" y="0"/>
                  </a:lnTo>
                  <a:lnTo>
                    <a:pt x="1676" y="113957"/>
                  </a:lnTo>
                  <a:lnTo>
                    <a:pt x="39763" y="114185"/>
                  </a:lnTo>
                  <a:lnTo>
                    <a:pt x="35763" y="790232"/>
                  </a:lnTo>
                  <a:lnTo>
                    <a:pt x="73863" y="790460"/>
                  </a:lnTo>
                  <a:lnTo>
                    <a:pt x="77863" y="114642"/>
                  </a:lnTo>
                  <a:lnTo>
                    <a:pt x="77863" y="114414"/>
                  </a:lnTo>
                  <a:lnTo>
                    <a:pt x="115963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38019" y="2548668"/>
              <a:ext cx="1336040" cy="1014730"/>
            </a:xfrm>
            <a:custGeom>
              <a:avLst/>
              <a:gdLst/>
              <a:ahLst/>
              <a:cxnLst/>
              <a:rect l="l" t="t" r="r" b="b"/>
              <a:pathLst>
                <a:path w="1336039" h="1014729">
                  <a:moveTo>
                    <a:pt x="1033790" y="1014430"/>
                  </a:moveTo>
                  <a:lnTo>
                    <a:pt x="1335543" y="1014430"/>
                  </a:lnTo>
                  <a:lnTo>
                    <a:pt x="1335543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68496" y="5027676"/>
            <a:ext cx="1337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input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53195" y="3855211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recurrent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cell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1502" y="1556003"/>
            <a:ext cx="1491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output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76349" y="2529611"/>
            <a:ext cx="1440180" cy="1090930"/>
          </a:xfrm>
          <a:custGeom>
            <a:avLst/>
            <a:gdLst/>
            <a:ahLst/>
            <a:cxnLst/>
            <a:rect l="l" t="t" r="r" b="b"/>
            <a:pathLst>
              <a:path w="1440180" h="1090929">
                <a:moveTo>
                  <a:pt x="291858" y="976337"/>
                </a:moveTo>
                <a:lnTo>
                  <a:pt x="291858" y="1090637"/>
                </a:lnTo>
                <a:lnTo>
                  <a:pt x="368058" y="1052537"/>
                </a:lnTo>
                <a:lnTo>
                  <a:pt x="310908" y="1052537"/>
                </a:lnTo>
                <a:lnTo>
                  <a:pt x="310908" y="1014437"/>
                </a:lnTo>
                <a:lnTo>
                  <a:pt x="368058" y="1014437"/>
                </a:lnTo>
                <a:lnTo>
                  <a:pt x="291858" y="976337"/>
                </a:lnTo>
                <a:close/>
              </a:path>
              <a:path w="1440180" h="1090929">
                <a:moveTo>
                  <a:pt x="1439951" y="0"/>
                </a:moveTo>
                <a:lnTo>
                  <a:pt x="19050" y="0"/>
                </a:lnTo>
                <a:lnTo>
                  <a:pt x="11637" y="1497"/>
                </a:lnTo>
                <a:lnTo>
                  <a:pt x="5581" y="5581"/>
                </a:lnTo>
                <a:lnTo>
                  <a:pt x="1497" y="11637"/>
                </a:lnTo>
                <a:lnTo>
                  <a:pt x="0" y="19050"/>
                </a:lnTo>
                <a:lnTo>
                  <a:pt x="0" y="1033487"/>
                </a:lnTo>
                <a:lnTo>
                  <a:pt x="1497" y="1040900"/>
                </a:lnTo>
                <a:lnTo>
                  <a:pt x="5581" y="1046956"/>
                </a:lnTo>
                <a:lnTo>
                  <a:pt x="11637" y="1051040"/>
                </a:lnTo>
                <a:lnTo>
                  <a:pt x="19050" y="1052537"/>
                </a:lnTo>
                <a:lnTo>
                  <a:pt x="291858" y="1052537"/>
                </a:lnTo>
                <a:lnTo>
                  <a:pt x="291858" y="1033487"/>
                </a:lnTo>
                <a:lnTo>
                  <a:pt x="38100" y="1033487"/>
                </a:lnTo>
                <a:lnTo>
                  <a:pt x="19050" y="1014437"/>
                </a:lnTo>
                <a:lnTo>
                  <a:pt x="38100" y="1014437"/>
                </a:lnTo>
                <a:lnTo>
                  <a:pt x="38100" y="38100"/>
                </a:lnTo>
                <a:lnTo>
                  <a:pt x="19050" y="38100"/>
                </a:lnTo>
                <a:lnTo>
                  <a:pt x="38100" y="19050"/>
                </a:lnTo>
                <a:lnTo>
                  <a:pt x="1439951" y="19050"/>
                </a:lnTo>
                <a:lnTo>
                  <a:pt x="1439951" y="0"/>
                </a:lnTo>
                <a:close/>
              </a:path>
              <a:path w="1440180" h="1090929">
                <a:moveTo>
                  <a:pt x="368058" y="1014437"/>
                </a:moveTo>
                <a:lnTo>
                  <a:pt x="310908" y="1014437"/>
                </a:lnTo>
                <a:lnTo>
                  <a:pt x="310908" y="1052537"/>
                </a:lnTo>
                <a:lnTo>
                  <a:pt x="368058" y="1052537"/>
                </a:lnTo>
                <a:lnTo>
                  <a:pt x="406158" y="1033487"/>
                </a:lnTo>
                <a:lnTo>
                  <a:pt x="368058" y="1014437"/>
                </a:lnTo>
                <a:close/>
              </a:path>
              <a:path w="1440180" h="1090929">
                <a:moveTo>
                  <a:pt x="38100" y="1014437"/>
                </a:moveTo>
                <a:lnTo>
                  <a:pt x="19050" y="1014437"/>
                </a:lnTo>
                <a:lnTo>
                  <a:pt x="38100" y="1033487"/>
                </a:lnTo>
                <a:lnTo>
                  <a:pt x="38100" y="1014437"/>
                </a:lnTo>
                <a:close/>
              </a:path>
              <a:path w="1440180" h="1090929">
                <a:moveTo>
                  <a:pt x="291858" y="1014437"/>
                </a:moveTo>
                <a:lnTo>
                  <a:pt x="38100" y="1014437"/>
                </a:lnTo>
                <a:lnTo>
                  <a:pt x="38100" y="1033487"/>
                </a:lnTo>
                <a:lnTo>
                  <a:pt x="291858" y="1033487"/>
                </a:lnTo>
                <a:lnTo>
                  <a:pt x="291858" y="1014437"/>
                </a:lnTo>
                <a:close/>
              </a:path>
              <a:path w="1440180" h="1090929">
                <a:moveTo>
                  <a:pt x="38100" y="19050"/>
                </a:moveTo>
                <a:lnTo>
                  <a:pt x="19050" y="38100"/>
                </a:lnTo>
                <a:lnTo>
                  <a:pt x="38100" y="38100"/>
                </a:lnTo>
                <a:lnTo>
                  <a:pt x="38100" y="19050"/>
                </a:lnTo>
                <a:close/>
              </a:path>
              <a:path w="1440180" h="1090929">
                <a:moveTo>
                  <a:pt x="1439951" y="19050"/>
                </a:moveTo>
                <a:lnTo>
                  <a:pt x="38100" y="19050"/>
                </a:lnTo>
                <a:lnTo>
                  <a:pt x="38100" y="38100"/>
                </a:lnTo>
                <a:lnTo>
                  <a:pt x="1439951" y="38100"/>
                </a:lnTo>
                <a:lnTo>
                  <a:pt x="1439951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35106" y="3518916"/>
            <a:ext cx="430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Cambria Math"/>
                <a:cs typeface="Cambria Math"/>
              </a:rPr>
              <a:t>ℎ</a:t>
            </a:r>
            <a:r>
              <a:rPr sz="3450" spc="37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4119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50">
              <a:lnSpc>
                <a:spcPct val="100000"/>
              </a:lnSpc>
              <a:spcBef>
                <a:spcPts val="100"/>
              </a:spcBef>
            </a:pPr>
            <a:r>
              <a:rPr dirty="0"/>
              <a:t>RNN</a:t>
            </a:r>
            <a:r>
              <a:rPr spc="-45" dirty="0"/>
              <a:t> </a:t>
            </a:r>
            <a:r>
              <a:rPr dirty="0"/>
              <a:t>state</a:t>
            </a:r>
            <a:r>
              <a:rPr spc="-40" dirty="0"/>
              <a:t> </a:t>
            </a:r>
            <a:r>
              <a:rPr dirty="0"/>
              <a:t>update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0065" y="1251656"/>
            <a:ext cx="6079935" cy="2734722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724025">
              <a:lnSpc>
                <a:spcPct val="100000"/>
              </a:lnSpc>
              <a:spcBef>
                <a:spcPts val="384"/>
              </a:spcBef>
            </a:pPr>
            <a:r>
              <a:rPr sz="3200" spc="-10" dirty="0">
                <a:solidFill>
                  <a:srgbClr val="9755C1"/>
                </a:solidFill>
                <a:latin typeface="Gill Sans MT"/>
                <a:cs typeface="Gill Sans MT"/>
              </a:rPr>
              <a:t>Output</a:t>
            </a:r>
            <a:r>
              <a:rPr sz="3200" spc="-459" dirty="0">
                <a:solidFill>
                  <a:srgbClr val="9755C1"/>
                </a:solidFill>
                <a:latin typeface="Gill Sans MT"/>
                <a:cs typeface="Gill Sans MT"/>
              </a:rPr>
              <a:t> </a:t>
            </a:r>
            <a:r>
              <a:rPr sz="3200" spc="-10" dirty="0">
                <a:solidFill>
                  <a:srgbClr val="9755C1"/>
                </a:solidFill>
                <a:latin typeface="Gill Sans MT"/>
                <a:cs typeface="Gill Sans MT"/>
              </a:rPr>
              <a:t>Vector</a:t>
            </a:r>
            <a:endParaRPr sz="3200" dirty="0">
              <a:latin typeface="Gill Sans MT"/>
              <a:cs typeface="Gill Sans MT"/>
            </a:endParaRPr>
          </a:p>
          <a:p>
            <a:pPr marL="1681480">
              <a:lnSpc>
                <a:spcPct val="100000"/>
              </a:lnSpc>
              <a:spcBef>
                <a:spcPts val="320"/>
              </a:spcBef>
              <a:tabLst>
                <a:tab pos="2226310" algn="l"/>
              </a:tabLst>
            </a:pPr>
            <a:r>
              <a:rPr sz="3600" spc="-1710" dirty="0">
                <a:latin typeface="Cambria Math"/>
                <a:cs typeface="Cambria Math"/>
              </a:rPr>
              <a:t>𝑦</a:t>
            </a:r>
            <a:r>
              <a:rPr sz="3600" spc="-210" dirty="0">
                <a:latin typeface="Cambria Math"/>
                <a:cs typeface="Cambria Math"/>
              </a:rPr>
              <a:t>1</a:t>
            </a:r>
            <a:r>
              <a:rPr sz="3900" spc="-247" baseline="-14957" dirty="0">
                <a:latin typeface="Cambria Math"/>
                <a:cs typeface="Cambria Math"/>
              </a:rPr>
              <a:t>𝑡</a:t>
            </a:r>
            <a:r>
              <a:rPr sz="3900" baseline="-14957" dirty="0">
                <a:latin typeface="Cambria Math"/>
                <a:cs typeface="Cambria Math"/>
              </a:rPr>
              <a:t>	</a:t>
            </a:r>
            <a:r>
              <a:rPr sz="3600" dirty="0">
                <a:latin typeface="Cambria Math"/>
                <a:cs typeface="Cambria Math"/>
              </a:rPr>
              <a:t>=</a:t>
            </a:r>
            <a:r>
              <a:rPr sz="3600" spc="204" dirty="0">
                <a:latin typeface="Cambria Math"/>
                <a:cs typeface="Cambria Math"/>
              </a:rPr>
              <a:t> </a:t>
            </a:r>
            <a:r>
              <a:rPr lang="en-US" sz="3600" i="1" spc="229" dirty="0" err="1" smtClean="0">
                <a:latin typeface="Cambria Math"/>
                <a:cs typeface="Cambria Math"/>
              </a:rPr>
              <a:t>W</a:t>
            </a:r>
            <a:r>
              <a:rPr sz="3900" spc="345" baseline="-14957" dirty="0" err="1" smtClean="0">
                <a:latin typeface="Cambria Math"/>
                <a:cs typeface="Cambria Math"/>
              </a:rPr>
              <a:t>ℎ</a:t>
            </a:r>
            <a:r>
              <a:rPr sz="3900" spc="345" baseline="-14957" dirty="0">
                <a:latin typeface="Cambria Math"/>
                <a:cs typeface="Cambria Math"/>
              </a:rPr>
              <a:t>𝑦</a:t>
            </a:r>
            <a:r>
              <a:rPr sz="3600" spc="229" dirty="0">
                <a:latin typeface="Cambria Math"/>
                <a:cs typeface="Cambria Math"/>
              </a:rPr>
              <a:t>ℎ</a:t>
            </a:r>
            <a:r>
              <a:rPr sz="3900" spc="345" baseline="-14957" dirty="0">
                <a:latin typeface="Cambria Math"/>
                <a:cs typeface="Cambria Math"/>
              </a:rPr>
              <a:t>𝑡</a:t>
            </a:r>
            <a:endParaRPr sz="3900" baseline="-14957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2600" dirty="0">
              <a:latin typeface="Cambria Math"/>
              <a:cs typeface="Cambria Math"/>
            </a:endParaRPr>
          </a:p>
          <a:p>
            <a:pPr marL="126364" algn="ctr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008372"/>
                </a:solidFill>
                <a:latin typeface="Gill Sans MT"/>
                <a:cs typeface="Gill Sans MT"/>
              </a:rPr>
              <a:t>Update</a:t>
            </a:r>
            <a:r>
              <a:rPr sz="3200" spc="-80" dirty="0">
                <a:solidFill>
                  <a:srgbClr val="008372"/>
                </a:solidFill>
                <a:latin typeface="Gill Sans MT"/>
                <a:cs typeface="Gill Sans MT"/>
              </a:rPr>
              <a:t> </a:t>
            </a:r>
            <a:r>
              <a:rPr sz="3200" dirty="0">
                <a:solidFill>
                  <a:srgbClr val="008372"/>
                </a:solidFill>
                <a:latin typeface="Gill Sans MT"/>
                <a:cs typeface="Gill Sans MT"/>
              </a:rPr>
              <a:t>Hidden</a:t>
            </a:r>
            <a:r>
              <a:rPr sz="3200" spc="-85" dirty="0">
                <a:solidFill>
                  <a:srgbClr val="008372"/>
                </a:solidFill>
                <a:latin typeface="Gill Sans MT"/>
                <a:cs typeface="Gill Sans MT"/>
              </a:rPr>
              <a:t> </a:t>
            </a:r>
            <a:r>
              <a:rPr sz="3200" spc="-10" dirty="0">
                <a:solidFill>
                  <a:srgbClr val="008372"/>
                </a:solidFill>
                <a:latin typeface="Gill Sans MT"/>
                <a:cs typeface="Gill Sans MT"/>
              </a:rPr>
              <a:t>State</a:t>
            </a:r>
            <a:endParaRPr sz="3200" dirty="0">
              <a:latin typeface="Gill Sans MT"/>
              <a:cs typeface="Gill Sans MT"/>
            </a:endParaRPr>
          </a:p>
          <a:p>
            <a:pPr marL="38100">
              <a:lnSpc>
                <a:spcPct val="100000"/>
              </a:lnSpc>
              <a:spcBef>
                <a:spcPts val="894"/>
              </a:spcBef>
              <a:tabLst>
                <a:tab pos="594360" algn="l"/>
              </a:tabLst>
            </a:pPr>
            <a:r>
              <a:rPr sz="3600" spc="-25" dirty="0">
                <a:latin typeface="Cambria Math"/>
                <a:cs typeface="Cambria Math"/>
              </a:rPr>
              <a:t>ℎ</a:t>
            </a:r>
            <a:r>
              <a:rPr sz="3900" spc="-37" baseline="-14957" dirty="0">
                <a:latin typeface="Cambria Math"/>
                <a:cs typeface="Cambria Math"/>
              </a:rPr>
              <a:t>𝑡</a:t>
            </a:r>
            <a:r>
              <a:rPr sz="3900" baseline="-14957" dirty="0">
                <a:latin typeface="Cambria Math"/>
                <a:cs typeface="Cambria Math"/>
              </a:rPr>
              <a:t>	</a:t>
            </a:r>
            <a:r>
              <a:rPr sz="3600" dirty="0">
                <a:latin typeface="Cambria Math"/>
                <a:cs typeface="Cambria Math"/>
              </a:rPr>
              <a:t>=</a:t>
            </a:r>
            <a:r>
              <a:rPr sz="3600" spc="210" dirty="0">
                <a:latin typeface="Cambria Math"/>
                <a:cs typeface="Cambria Math"/>
              </a:rPr>
              <a:t> </a:t>
            </a:r>
            <a:r>
              <a:rPr sz="3600" spc="165" dirty="0" err="1" smtClean="0">
                <a:latin typeface="Cambria Math"/>
                <a:cs typeface="Cambria Math"/>
              </a:rPr>
              <a:t>tanh</a:t>
            </a:r>
            <a:r>
              <a:rPr sz="3600" spc="165" dirty="0" smtClean="0">
                <a:latin typeface="Cambria Math"/>
                <a:cs typeface="Cambria Math"/>
              </a:rPr>
              <a:t>(</a:t>
            </a:r>
            <a:r>
              <a:rPr lang="en-US" sz="3600" i="1" spc="165" dirty="0" err="1" smtClean="0">
                <a:latin typeface="Cambria Math"/>
                <a:cs typeface="Cambria Math"/>
              </a:rPr>
              <a:t>W</a:t>
            </a:r>
            <a:r>
              <a:rPr sz="3900" spc="247" baseline="-14957" dirty="0" err="1" smtClean="0">
                <a:latin typeface="Cambria Math"/>
                <a:cs typeface="Cambria Math"/>
              </a:rPr>
              <a:t>ℎℎ</a:t>
            </a:r>
            <a:r>
              <a:rPr sz="3600" spc="165" dirty="0" err="1" smtClean="0">
                <a:latin typeface="Cambria Math"/>
                <a:cs typeface="Cambria Math"/>
              </a:rPr>
              <a:t>ℎ</a:t>
            </a:r>
            <a:r>
              <a:rPr sz="3900" spc="247" baseline="-14957" dirty="0">
                <a:latin typeface="Cambria Math"/>
                <a:cs typeface="Cambria Math"/>
              </a:rPr>
              <a:t>𝑡–1</a:t>
            </a:r>
            <a:r>
              <a:rPr sz="3900" spc="600" baseline="-14957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+</a:t>
            </a:r>
            <a:r>
              <a:rPr sz="3600" spc="15" dirty="0">
                <a:latin typeface="Cambria Math"/>
                <a:cs typeface="Cambria Math"/>
              </a:rPr>
              <a:t> </a:t>
            </a:r>
            <a:r>
              <a:rPr lang="en-US" sz="3600" i="1" spc="225" dirty="0" smtClean="0">
                <a:latin typeface="Cambria Math"/>
                <a:cs typeface="Cambria Math"/>
              </a:rPr>
              <a:t>W</a:t>
            </a:r>
            <a:r>
              <a:rPr sz="3900" spc="337" baseline="-14957" dirty="0" smtClean="0">
                <a:latin typeface="Cambria Math"/>
                <a:cs typeface="Cambria Math"/>
              </a:rPr>
              <a:t>𝑥</a:t>
            </a:r>
            <a:r>
              <a:rPr sz="3900" spc="337" baseline="-14957" dirty="0">
                <a:latin typeface="Cambria Math"/>
                <a:cs typeface="Cambria Math"/>
              </a:rPr>
              <a:t>ℎ</a:t>
            </a:r>
            <a:r>
              <a:rPr sz="3600" spc="225" dirty="0">
                <a:latin typeface="Cambria Math"/>
                <a:cs typeface="Cambria Math"/>
              </a:rPr>
              <a:t>𝑥</a:t>
            </a:r>
            <a:r>
              <a:rPr sz="3900" spc="337" baseline="-14957" dirty="0">
                <a:latin typeface="Cambria Math"/>
                <a:cs typeface="Cambria Math"/>
              </a:rPr>
              <a:t>𝑡</a:t>
            </a:r>
            <a:r>
              <a:rPr sz="3600" spc="225" dirty="0">
                <a:latin typeface="Cambria Math"/>
                <a:cs typeface="Cambria Math"/>
              </a:rPr>
              <a:t>)</a:t>
            </a:r>
            <a:endParaRPr sz="360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0414" y="5042916"/>
            <a:ext cx="20218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70C0"/>
                </a:solidFill>
                <a:latin typeface="Gill Sans MT"/>
                <a:cs typeface="Gill Sans MT"/>
              </a:rPr>
              <a:t>Input</a:t>
            </a:r>
            <a:r>
              <a:rPr sz="3200" spc="-484" dirty="0">
                <a:solidFill>
                  <a:srgbClr val="0070C0"/>
                </a:solidFill>
                <a:latin typeface="Gill Sans MT"/>
                <a:cs typeface="Gill Sans MT"/>
              </a:rPr>
              <a:t> </a:t>
            </a:r>
            <a:r>
              <a:rPr sz="3200" spc="-50" dirty="0">
                <a:solidFill>
                  <a:srgbClr val="0070C0"/>
                </a:solidFill>
                <a:latin typeface="Gill Sans MT"/>
                <a:cs typeface="Gill Sans MT"/>
              </a:rPr>
              <a:t>Vector</a:t>
            </a:r>
            <a:endParaRPr sz="3200">
              <a:latin typeface="Gill Sans MT"/>
              <a:cs typeface="Gill Sans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75942" y="2933534"/>
            <a:ext cx="2105660" cy="1259205"/>
            <a:chOff x="2075942" y="2933534"/>
            <a:chExt cx="2105660" cy="1259205"/>
          </a:xfrm>
        </p:grpSpPr>
        <p:sp>
          <p:nvSpPr>
            <p:cNvPr id="6" name="object 6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1879650" y="0"/>
                  </a:moveTo>
                  <a:lnTo>
                    <a:pt x="206679" y="0"/>
                  </a:lnTo>
                  <a:lnTo>
                    <a:pt x="159289" y="5458"/>
                  </a:lnTo>
                  <a:lnTo>
                    <a:pt x="115786" y="21006"/>
                  </a:lnTo>
                  <a:lnTo>
                    <a:pt x="77411" y="45404"/>
                  </a:lnTo>
                  <a:lnTo>
                    <a:pt x="45404" y="77411"/>
                  </a:lnTo>
                  <a:lnTo>
                    <a:pt x="21006" y="115786"/>
                  </a:lnTo>
                  <a:lnTo>
                    <a:pt x="5458" y="159289"/>
                  </a:lnTo>
                  <a:lnTo>
                    <a:pt x="0" y="206679"/>
                  </a:lnTo>
                  <a:lnTo>
                    <a:pt x="0" y="1033386"/>
                  </a:lnTo>
                  <a:lnTo>
                    <a:pt x="5458" y="1080777"/>
                  </a:lnTo>
                  <a:lnTo>
                    <a:pt x="21006" y="1124282"/>
                  </a:lnTo>
                  <a:lnTo>
                    <a:pt x="45404" y="1162659"/>
                  </a:lnTo>
                  <a:lnTo>
                    <a:pt x="77411" y="1194669"/>
                  </a:lnTo>
                  <a:lnTo>
                    <a:pt x="115786" y="1219069"/>
                  </a:lnTo>
                  <a:lnTo>
                    <a:pt x="159289" y="1234619"/>
                  </a:lnTo>
                  <a:lnTo>
                    <a:pt x="206679" y="1240078"/>
                  </a:lnTo>
                  <a:lnTo>
                    <a:pt x="1879650" y="1240078"/>
                  </a:lnTo>
                  <a:lnTo>
                    <a:pt x="1927045" y="1234619"/>
                  </a:lnTo>
                  <a:lnTo>
                    <a:pt x="1970552" y="1219069"/>
                  </a:lnTo>
                  <a:lnTo>
                    <a:pt x="2008929" y="1194669"/>
                  </a:lnTo>
                  <a:lnTo>
                    <a:pt x="2040937" y="1162659"/>
                  </a:lnTo>
                  <a:lnTo>
                    <a:pt x="2065336" y="1124282"/>
                  </a:lnTo>
                  <a:lnTo>
                    <a:pt x="2080884" y="1080777"/>
                  </a:lnTo>
                  <a:lnTo>
                    <a:pt x="2086343" y="1033386"/>
                  </a:lnTo>
                  <a:lnTo>
                    <a:pt x="2086343" y="206679"/>
                  </a:lnTo>
                  <a:lnTo>
                    <a:pt x="2080884" y="159289"/>
                  </a:lnTo>
                  <a:lnTo>
                    <a:pt x="2065336" y="115786"/>
                  </a:lnTo>
                  <a:lnTo>
                    <a:pt x="2040937" y="77411"/>
                  </a:lnTo>
                  <a:lnTo>
                    <a:pt x="2008929" y="45404"/>
                  </a:lnTo>
                  <a:lnTo>
                    <a:pt x="1970552" y="21006"/>
                  </a:lnTo>
                  <a:lnTo>
                    <a:pt x="1927045" y="5458"/>
                  </a:lnTo>
                  <a:lnTo>
                    <a:pt x="187965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5467" y="2943059"/>
              <a:ext cx="2086610" cy="1240155"/>
            </a:xfrm>
            <a:custGeom>
              <a:avLst/>
              <a:gdLst/>
              <a:ahLst/>
              <a:cxnLst/>
              <a:rect l="l" t="t" r="r" b="b"/>
              <a:pathLst>
                <a:path w="2086610" h="1240154">
                  <a:moveTo>
                    <a:pt x="0" y="206684"/>
                  </a:moveTo>
                  <a:lnTo>
                    <a:pt x="5458" y="159293"/>
                  </a:lnTo>
                  <a:lnTo>
                    <a:pt x="21007" y="115789"/>
                  </a:lnTo>
                  <a:lnTo>
                    <a:pt x="45406" y="77413"/>
                  </a:lnTo>
                  <a:lnTo>
                    <a:pt x="77413" y="45406"/>
                  </a:lnTo>
                  <a:lnTo>
                    <a:pt x="115789" y="21007"/>
                  </a:lnTo>
                  <a:lnTo>
                    <a:pt x="159293" y="5458"/>
                  </a:lnTo>
                  <a:lnTo>
                    <a:pt x="206684" y="0"/>
                  </a:lnTo>
                  <a:lnTo>
                    <a:pt x="1879661" y="0"/>
                  </a:lnTo>
                  <a:lnTo>
                    <a:pt x="1927052" y="5458"/>
                  </a:lnTo>
                  <a:lnTo>
                    <a:pt x="1970555" y="21007"/>
                  </a:lnTo>
                  <a:lnTo>
                    <a:pt x="2008930" y="45406"/>
                  </a:lnTo>
                  <a:lnTo>
                    <a:pt x="2040937" y="77413"/>
                  </a:lnTo>
                  <a:lnTo>
                    <a:pt x="2065334" y="115789"/>
                  </a:lnTo>
                  <a:lnTo>
                    <a:pt x="2080882" y="159293"/>
                  </a:lnTo>
                  <a:lnTo>
                    <a:pt x="2086341" y="206684"/>
                  </a:lnTo>
                  <a:lnTo>
                    <a:pt x="2086341" y="1033390"/>
                  </a:lnTo>
                  <a:lnTo>
                    <a:pt x="2080882" y="1080782"/>
                  </a:lnTo>
                  <a:lnTo>
                    <a:pt x="2065334" y="1124286"/>
                  </a:lnTo>
                  <a:lnTo>
                    <a:pt x="2040937" y="1162663"/>
                  </a:lnTo>
                  <a:lnTo>
                    <a:pt x="2008930" y="1194672"/>
                  </a:lnTo>
                  <a:lnTo>
                    <a:pt x="1970555" y="1219072"/>
                  </a:lnTo>
                  <a:lnTo>
                    <a:pt x="1927052" y="1234621"/>
                  </a:lnTo>
                  <a:lnTo>
                    <a:pt x="1879661" y="1240080"/>
                  </a:lnTo>
                  <a:lnTo>
                    <a:pt x="206684" y="1240080"/>
                  </a:lnTo>
                  <a:lnTo>
                    <a:pt x="159293" y="1234621"/>
                  </a:lnTo>
                  <a:lnTo>
                    <a:pt x="115789" y="1219072"/>
                  </a:lnTo>
                  <a:lnTo>
                    <a:pt x="77413" y="1194672"/>
                  </a:lnTo>
                  <a:lnTo>
                    <a:pt x="45406" y="1162663"/>
                  </a:lnTo>
                  <a:lnTo>
                    <a:pt x="21007" y="1124286"/>
                  </a:lnTo>
                  <a:lnTo>
                    <a:pt x="5458" y="1080782"/>
                  </a:lnTo>
                  <a:lnTo>
                    <a:pt x="0" y="1033390"/>
                  </a:lnTo>
                  <a:lnTo>
                    <a:pt x="0" y="20668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20632" y="3263900"/>
            <a:ext cx="101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Arial"/>
                <a:cs typeface="Arial"/>
              </a:rPr>
              <a:t>RNN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5056" y="4779187"/>
            <a:ext cx="827405" cy="827405"/>
          </a:xfrm>
          <a:custGeom>
            <a:avLst/>
            <a:gdLst/>
            <a:ahLst/>
            <a:cxnLst/>
            <a:rect l="l" t="t" r="r" b="b"/>
            <a:pathLst>
              <a:path w="827404" h="827404">
                <a:moveTo>
                  <a:pt x="413575" y="0"/>
                </a:moveTo>
                <a:lnTo>
                  <a:pt x="365344" y="2782"/>
                </a:lnTo>
                <a:lnTo>
                  <a:pt x="318747" y="10922"/>
                </a:lnTo>
                <a:lnTo>
                  <a:pt x="274094" y="24111"/>
                </a:lnTo>
                <a:lnTo>
                  <a:pt x="231696" y="42036"/>
                </a:lnTo>
                <a:lnTo>
                  <a:pt x="191863" y="64389"/>
                </a:lnTo>
                <a:lnTo>
                  <a:pt x="154905" y="90858"/>
                </a:lnTo>
                <a:lnTo>
                  <a:pt x="121134" y="121134"/>
                </a:lnTo>
                <a:lnTo>
                  <a:pt x="90858" y="154905"/>
                </a:lnTo>
                <a:lnTo>
                  <a:pt x="64389" y="191863"/>
                </a:lnTo>
                <a:lnTo>
                  <a:pt x="42036" y="231696"/>
                </a:lnTo>
                <a:lnTo>
                  <a:pt x="24111" y="274094"/>
                </a:lnTo>
                <a:lnTo>
                  <a:pt x="10922" y="318747"/>
                </a:lnTo>
                <a:lnTo>
                  <a:pt x="2782" y="365344"/>
                </a:lnTo>
                <a:lnTo>
                  <a:pt x="0" y="413575"/>
                </a:lnTo>
                <a:lnTo>
                  <a:pt x="2782" y="461806"/>
                </a:lnTo>
                <a:lnTo>
                  <a:pt x="10922" y="508403"/>
                </a:lnTo>
                <a:lnTo>
                  <a:pt x="24111" y="553056"/>
                </a:lnTo>
                <a:lnTo>
                  <a:pt x="42036" y="595453"/>
                </a:lnTo>
                <a:lnTo>
                  <a:pt x="64389" y="635286"/>
                </a:lnTo>
                <a:lnTo>
                  <a:pt x="90858" y="672243"/>
                </a:lnTo>
                <a:lnTo>
                  <a:pt x="121134" y="706014"/>
                </a:lnTo>
                <a:lnTo>
                  <a:pt x="154905" y="736290"/>
                </a:lnTo>
                <a:lnTo>
                  <a:pt x="191863" y="762759"/>
                </a:lnTo>
                <a:lnTo>
                  <a:pt x="231696" y="785111"/>
                </a:lnTo>
                <a:lnTo>
                  <a:pt x="274094" y="803036"/>
                </a:lnTo>
                <a:lnTo>
                  <a:pt x="318747" y="816224"/>
                </a:lnTo>
                <a:lnTo>
                  <a:pt x="365344" y="824364"/>
                </a:lnTo>
                <a:lnTo>
                  <a:pt x="413575" y="827147"/>
                </a:lnTo>
                <a:lnTo>
                  <a:pt x="461806" y="824364"/>
                </a:lnTo>
                <a:lnTo>
                  <a:pt x="508403" y="816224"/>
                </a:lnTo>
                <a:lnTo>
                  <a:pt x="553056" y="803036"/>
                </a:lnTo>
                <a:lnTo>
                  <a:pt x="595454" y="785111"/>
                </a:lnTo>
                <a:lnTo>
                  <a:pt x="635287" y="762759"/>
                </a:lnTo>
                <a:lnTo>
                  <a:pt x="672245" y="736290"/>
                </a:lnTo>
                <a:lnTo>
                  <a:pt x="706016" y="706014"/>
                </a:lnTo>
                <a:lnTo>
                  <a:pt x="736292" y="672243"/>
                </a:lnTo>
                <a:lnTo>
                  <a:pt x="762761" y="635286"/>
                </a:lnTo>
                <a:lnTo>
                  <a:pt x="785114" y="595453"/>
                </a:lnTo>
                <a:lnTo>
                  <a:pt x="803039" y="553056"/>
                </a:lnTo>
                <a:lnTo>
                  <a:pt x="816228" y="508403"/>
                </a:lnTo>
                <a:lnTo>
                  <a:pt x="824368" y="461806"/>
                </a:lnTo>
                <a:lnTo>
                  <a:pt x="827151" y="413575"/>
                </a:lnTo>
                <a:lnTo>
                  <a:pt x="824368" y="365344"/>
                </a:lnTo>
                <a:lnTo>
                  <a:pt x="816228" y="318747"/>
                </a:lnTo>
                <a:lnTo>
                  <a:pt x="803039" y="274094"/>
                </a:lnTo>
                <a:lnTo>
                  <a:pt x="785114" y="231696"/>
                </a:lnTo>
                <a:lnTo>
                  <a:pt x="762761" y="191863"/>
                </a:lnTo>
                <a:lnTo>
                  <a:pt x="736292" y="154905"/>
                </a:lnTo>
                <a:lnTo>
                  <a:pt x="706016" y="121134"/>
                </a:lnTo>
                <a:lnTo>
                  <a:pt x="672245" y="90858"/>
                </a:lnTo>
                <a:lnTo>
                  <a:pt x="635287" y="64389"/>
                </a:lnTo>
                <a:lnTo>
                  <a:pt x="595454" y="42036"/>
                </a:lnTo>
                <a:lnTo>
                  <a:pt x="553056" y="24111"/>
                </a:lnTo>
                <a:lnTo>
                  <a:pt x="508403" y="10922"/>
                </a:lnTo>
                <a:lnTo>
                  <a:pt x="461806" y="2782"/>
                </a:lnTo>
                <a:lnTo>
                  <a:pt x="413575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49917" y="4911852"/>
            <a:ext cx="417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ambria Math"/>
                <a:cs typeface="Cambria Math"/>
              </a:rPr>
              <a:t>𝑥</a:t>
            </a:r>
            <a:r>
              <a:rPr sz="3450" spc="-37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15056" y="1325562"/>
            <a:ext cx="827405" cy="827405"/>
          </a:xfrm>
          <a:custGeom>
            <a:avLst/>
            <a:gdLst/>
            <a:ahLst/>
            <a:cxnLst/>
            <a:rect l="l" t="t" r="r" b="b"/>
            <a:pathLst>
              <a:path w="827404" h="827405">
                <a:moveTo>
                  <a:pt x="413575" y="0"/>
                </a:moveTo>
                <a:lnTo>
                  <a:pt x="365344" y="2782"/>
                </a:lnTo>
                <a:lnTo>
                  <a:pt x="318747" y="10922"/>
                </a:lnTo>
                <a:lnTo>
                  <a:pt x="274094" y="24111"/>
                </a:lnTo>
                <a:lnTo>
                  <a:pt x="231696" y="42036"/>
                </a:lnTo>
                <a:lnTo>
                  <a:pt x="191863" y="64389"/>
                </a:lnTo>
                <a:lnTo>
                  <a:pt x="154905" y="90858"/>
                </a:lnTo>
                <a:lnTo>
                  <a:pt x="121134" y="121134"/>
                </a:lnTo>
                <a:lnTo>
                  <a:pt x="90858" y="154905"/>
                </a:lnTo>
                <a:lnTo>
                  <a:pt x="64389" y="191863"/>
                </a:lnTo>
                <a:lnTo>
                  <a:pt x="42036" y="231696"/>
                </a:lnTo>
                <a:lnTo>
                  <a:pt x="24111" y="274094"/>
                </a:lnTo>
                <a:lnTo>
                  <a:pt x="10922" y="318747"/>
                </a:lnTo>
                <a:lnTo>
                  <a:pt x="2782" y="365344"/>
                </a:lnTo>
                <a:lnTo>
                  <a:pt x="0" y="413575"/>
                </a:lnTo>
                <a:lnTo>
                  <a:pt x="2782" y="461806"/>
                </a:lnTo>
                <a:lnTo>
                  <a:pt x="10922" y="508403"/>
                </a:lnTo>
                <a:lnTo>
                  <a:pt x="24111" y="553056"/>
                </a:lnTo>
                <a:lnTo>
                  <a:pt x="42036" y="595454"/>
                </a:lnTo>
                <a:lnTo>
                  <a:pt x="64389" y="635287"/>
                </a:lnTo>
                <a:lnTo>
                  <a:pt x="90858" y="672245"/>
                </a:lnTo>
                <a:lnTo>
                  <a:pt x="121134" y="706016"/>
                </a:lnTo>
                <a:lnTo>
                  <a:pt x="154905" y="736292"/>
                </a:lnTo>
                <a:lnTo>
                  <a:pt x="191863" y="762761"/>
                </a:lnTo>
                <a:lnTo>
                  <a:pt x="231696" y="785114"/>
                </a:lnTo>
                <a:lnTo>
                  <a:pt x="274094" y="803039"/>
                </a:lnTo>
                <a:lnTo>
                  <a:pt x="318747" y="816228"/>
                </a:lnTo>
                <a:lnTo>
                  <a:pt x="365344" y="824368"/>
                </a:lnTo>
                <a:lnTo>
                  <a:pt x="413575" y="827151"/>
                </a:lnTo>
                <a:lnTo>
                  <a:pt x="461806" y="824368"/>
                </a:lnTo>
                <a:lnTo>
                  <a:pt x="508403" y="816228"/>
                </a:lnTo>
                <a:lnTo>
                  <a:pt x="553056" y="803039"/>
                </a:lnTo>
                <a:lnTo>
                  <a:pt x="595454" y="785114"/>
                </a:lnTo>
                <a:lnTo>
                  <a:pt x="635287" y="762761"/>
                </a:lnTo>
                <a:lnTo>
                  <a:pt x="672245" y="736292"/>
                </a:lnTo>
                <a:lnTo>
                  <a:pt x="706016" y="706016"/>
                </a:lnTo>
                <a:lnTo>
                  <a:pt x="736292" y="672245"/>
                </a:lnTo>
                <a:lnTo>
                  <a:pt x="762761" y="635287"/>
                </a:lnTo>
                <a:lnTo>
                  <a:pt x="785114" y="595454"/>
                </a:lnTo>
                <a:lnTo>
                  <a:pt x="803039" y="553056"/>
                </a:lnTo>
                <a:lnTo>
                  <a:pt x="816228" y="508403"/>
                </a:lnTo>
                <a:lnTo>
                  <a:pt x="824368" y="461806"/>
                </a:lnTo>
                <a:lnTo>
                  <a:pt x="827151" y="413575"/>
                </a:lnTo>
                <a:lnTo>
                  <a:pt x="824368" y="365344"/>
                </a:lnTo>
                <a:lnTo>
                  <a:pt x="816228" y="318747"/>
                </a:lnTo>
                <a:lnTo>
                  <a:pt x="803039" y="274094"/>
                </a:lnTo>
                <a:lnTo>
                  <a:pt x="785114" y="231696"/>
                </a:lnTo>
                <a:lnTo>
                  <a:pt x="762761" y="191863"/>
                </a:lnTo>
                <a:lnTo>
                  <a:pt x="736292" y="154905"/>
                </a:lnTo>
                <a:lnTo>
                  <a:pt x="706016" y="121134"/>
                </a:lnTo>
                <a:lnTo>
                  <a:pt x="672245" y="90858"/>
                </a:lnTo>
                <a:lnTo>
                  <a:pt x="635287" y="64389"/>
                </a:lnTo>
                <a:lnTo>
                  <a:pt x="595454" y="42036"/>
                </a:lnTo>
                <a:lnTo>
                  <a:pt x="553056" y="24111"/>
                </a:lnTo>
                <a:lnTo>
                  <a:pt x="508403" y="10922"/>
                </a:lnTo>
                <a:lnTo>
                  <a:pt x="461806" y="2782"/>
                </a:lnTo>
                <a:lnTo>
                  <a:pt x="413575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48546" y="1458468"/>
            <a:ext cx="4197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1520" dirty="0">
                <a:latin typeface="Cambria Math"/>
                <a:cs typeface="Cambria Math"/>
              </a:rPr>
              <a:t>𝑦</a:t>
            </a:r>
            <a:r>
              <a:rPr sz="3200" spc="-190" dirty="0">
                <a:latin typeface="Cambria Math"/>
                <a:cs typeface="Cambria Math"/>
              </a:rPr>
              <a:t>1</a:t>
            </a:r>
            <a:r>
              <a:rPr sz="3450" spc="-217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71482" y="2152713"/>
            <a:ext cx="1421130" cy="2646045"/>
            <a:chOff x="3071482" y="2152713"/>
            <a:chExt cx="1421130" cy="2646045"/>
          </a:xfrm>
        </p:grpSpPr>
        <p:sp>
          <p:nvSpPr>
            <p:cNvPr id="14" name="object 14"/>
            <p:cNvSpPr/>
            <p:nvPr/>
          </p:nvSpPr>
          <p:spPr>
            <a:xfrm>
              <a:off x="3071482" y="2152713"/>
              <a:ext cx="116205" cy="2646045"/>
            </a:xfrm>
            <a:custGeom>
              <a:avLst/>
              <a:gdLst/>
              <a:ahLst/>
              <a:cxnLst/>
              <a:rect l="l" t="t" r="r" b="b"/>
              <a:pathLst>
                <a:path w="116205" h="2646045">
                  <a:moveTo>
                    <a:pt x="114300" y="2144725"/>
                  </a:moveTo>
                  <a:lnTo>
                    <a:pt x="95250" y="2106625"/>
                  </a:lnTo>
                  <a:lnTo>
                    <a:pt x="57150" y="2030425"/>
                  </a:lnTo>
                  <a:lnTo>
                    <a:pt x="0" y="2144725"/>
                  </a:lnTo>
                  <a:lnTo>
                    <a:pt x="38100" y="2144725"/>
                  </a:lnTo>
                  <a:lnTo>
                    <a:pt x="38100" y="2626474"/>
                  </a:lnTo>
                  <a:lnTo>
                    <a:pt x="39585" y="2633891"/>
                  </a:lnTo>
                  <a:lnTo>
                    <a:pt x="43675" y="2639949"/>
                  </a:lnTo>
                  <a:lnTo>
                    <a:pt x="49733" y="2644038"/>
                  </a:lnTo>
                  <a:lnTo>
                    <a:pt x="57150" y="2645524"/>
                  </a:lnTo>
                  <a:lnTo>
                    <a:pt x="64566" y="2644038"/>
                  </a:lnTo>
                  <a:lnTo>
                    <a:pt x="70612" y="2639949"/>
                  </a:lnTo>
                  <a:lnTo>
                    <a:pt x="74701" y="2633891"/>
                  </a:lnTo>
                  <a:lnTo>
                    <a:pt x="76200" y="2626474"/>
                  </a:lnTo>
                  <a:lnTo>
                    <a:pt x="76200" y="2144725"/>
                  </a:lnTo>
                  <a:lnTo>
                    <a:pt x="114300" y="2144725"/>
                  </a:lnTo>
                  <a:close/>
                </a:path>
                <a:path w="116205" h="2646045">
                  <a:moveTo>
                    <a:pt x="115963" y="114642"/>
                  </a:moveTo>
                  <a:lnTo>
                    <a:pt x="106464" y="95364"/>
                  </a:lnTo>
                  <a:lnTo>
                    <a:pt x="106349" y="95135"/>
                  </a:lnTo>
                  <a:lnTo>
                    <a:pt x="59499" y="0"/>
                  </a:lnTo>
                  <a:lnTo>
                    <a:pt x="1676" y="113957"/>
                  </a:lnTo>
                  <a:lnTo>
                    <a:pt x="39763" y="114185"/>
                  </a:lnTo>
                  <a:lnTo>
                    <a:pt x="35763" y="790232"/>
                  </a:lnTo>
                  <a:lnTo>
                    <a:pt x="73863" y="790460"/>
                  </a:lnTo>
                  <a:lnTo>
                    <a:pt x="77863" y="114642"/>
                  </a:lnTo>
                  <a:lnTo>
                    <a:pt x="77863" y="114414"/>
                  </a:lnTo>
                  <a:lnTo>
                    <a:pt x="115963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38019" y="2548668"/>
              <a:ext cx="1336040" cy="1014730"/>
            </a:xfrm>
            <a:custGeom>
              <a:avLst/>
              <a:gdLst/>
              <a:ahLst/>
              <a:cxnLst/>
              <a:rect l="l" t="t" r="r" b="b"/>
              <a:pathLst>
                <a:path w="1336039" h="1014729">
                  <a:moveTo>
                    <a:pt x="1033790" y="1014430"/>
                  </a:moveTo>
                  <a:lnTo>
                    <a:pt x="1335543" y="1014430"/>
                  </a:lnTo>
                  <a:lnTo>
                    <a:pt x="1335543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68496" y="5027676"/>
            <a:ext cx="1337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input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53195" y="3855211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recurrent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cell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1502" y="1556003"/>
            <a:ext cx="1491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output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76349" y="2529611"/>
            <a:ext cx="1440180" cy="1090930"/>
          </a:xfrm>
          <a:custGeom>
            <a:avLst/>
            <a:gdLst/>
            <a:ahLst/>
            <a:cxnLst/>
            <a:rect l="l" t="t" r="r" b="b"/>
            <a:pathLst>
              <a:path w="1440180" h="1090929">
                <a:moveTo>
                  <a:pt x="291858" y="976337"/>
                </a:moveTo>
                <a:lnTo>
                  <a:pt x="291858" y="1090637"/>
                </a:lnTo>
                <a:lnTo>
                  <a:pt x="368058" y="1052537"/>
                </a:lnTo>
                <a:lnTo>
                  <a:pt x="310908" y="1052537"/>
                </a:lnTo>
                <a:lnTo>
                  <a:pt x="310908" y="1014437"/>
                </a:lnTo>
                <a:lnTo>
                  <a:pt x="368058" y="1014437"/>
                </a:lnTo>
                <a:lnTo>
                  <a:pt x="291858" y="976337"/>
                </a:lnTo>
                <a:close/>
              </a:path>
              <a:path w="1440180" h="1090929">
                <a:moveTo>
                  <a:pt x="1439951" y="0"/>
                </a:moveTo>
                <a:lnTo>
                  <a:pt x="19050" y="0"/>
                </a:lnTo>
                <a:lnTo>
                  <a:pt x="11637" y="1497"/>
                </a:lnTo>
                <a:lnTo>
                  <a:pt x="5581" y="5581"/>
                </a:lnTo>
                <a:lnTo>
                  <a:pt x="1497" y="11637"/>
                </a:lnTo>
                <a:lnTo>
                  <a:pt x="0" y="19050"/>
                </a:lnTo>
                <a:lnTo>
                  <a:pt x="0" y="1033487"/>
                </a:lnTo>
                <a:lnTo>
                  <a:pt x="1497" y="1040900"/>
                </a:lnTo>
                <a:lnTo>
                  <a:pt x="5581" y="1046956"/>
                </a:lnTo>
                <a:lnTo>
                  <a:pt x="11637" y="1051040"/>
                </a:lnTo>
                <a:lnTo>
                  <a:pt x="19050" y="1052537"/>
                </a:lnTo>
                <a:lnTo>
                  <a:pt x="291858" y="1052537"/>
                </a:lnTo>
                <a:lnTo>
                  <a:pt x="291858" y="1033487"/>
                </a:lnTo>
                <a:lnTo>
                  <a:pt x="38100" y="1033487"/>
                </a:lnTo>
                <a:lnTo>
                  <a:pt x="19050" y="1014437"/>
                </a:lnTo>
                <a:lnTo>
                  <a:pt x="38100" y="1014437"/>
                </a:lnTo>
                <a:lnTo>
                  <a:pt x="38100" y="38100"/>
                </a:lnTo>
                <a:lnTo>
                  <a:pt x="19050" y="38100"/>
                </a:lnTo>
                <a:lnTo>
                  <a:pt x="38100" y="19050"/>
                </a:lnTo>
                <a:lnTo>
                  <a:pt x="1439951" y="19050"/>
                </a:lnTo>
                <a:lnTo>
                  <a:pt x="1439951" y="0"/>
                </a:lnTo>
                <a:close/>
              </a:path>
              <a:path w="1440180" h="1090929">
                <a:moveTo>
                  <a:pt x="368058" y="1014437"/>
                </a:moveTo>
                <a:lnTo>
                  <a:pt x="310908" y="1014437"/>
                </a:lnTo>
                <a:lnTo>
                  <a:pt x="310908" y="1052537"/>
                </a:lnTo>
                <a:lnTo>
                  <a:pt x="368058" y="1052537"/>
                </a:lnTo>
                <a:lnTo>
                  <a:pt x="406158" y="1033487"/>
                </a:lnTo>
                <a:lnTo>
                  <a:pt x="368058" y="1014437"/>
                </a:lnTo>
                <a:close/>
              </a:path>
              <a:path w="1440180" h="1090929">
                <a:moveTo>
                  <a:pt x="38100" y="1014437"/>
                </a:moveTo>
                <a:lnTo>
                  <a:pt x="19050" y="1014437"/>
                </a:lnTo>
                <a:lnTo>
                  <a:pt x="38100" y="1033487"/>
                </a:lnTo>
                <a:lnTo>
                  <a:pt x="38100" y="1014437"/>
                </a:lnTo>
                <a:close/>
              </a:path>
              <a:path w="1440180" h="1090929">
                <a:moveTo>
                  <a:pt x="291858" y="1014437"/>
                </a:moveTo>
                <a:lnTo>
                  <a:pt x="38100" y="1014437"/>
                </a:lnTo>
                <a:lnTo>
                  <a:pt x="38100" y="1033487"/>
                </a:lnTo>
                <a:lnTo>
                  <a:pt x="291858" y="1033487"/>
                </a:lnTo>
                <a:lnTo>
                  <a:pt x="291858" y="1014437"/>
                </a:lnTo>
                <a:close/>
              </a:path>
              <a:path w="1440180" h="1090929">
                <a:moveTo>
                  <a:pt x="38100" y="19050"/>
                </a:moveTo>
                <a:lnTo>
                  <a:pt x="19050" y="38100"/>
                </a:lnTo>
                <a:lnTo>
                  <a:pt x="38100" y="38100"/>
                </a:lnTo>
                <a:lnTo>
                  <a:pt x="38100" y="19050"/>
                </a:lnTo>
                <a:close/>
              </a:path>
              <a:path w="1440180" h="1090929">
                <a:moveTo>
                  <a:pt x="1439951" y="19050"/>
                </a:moveTo>
                <a:lnTo>
                  <a:pt x="38100" y="19050"/>
                </a:lnTo>
                <a:lnTo>
                  <a:pt x="38100" y="38100"/>
                </a:lnTo>
                <a:lnTo>
                  <a:pt x="1439951" y="38100"/>
                </a:lnTo>
                <a:lnTo>
                  <a:pt x="1439951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35106" y="3518916"/>
            <a:ext cx="430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Cambria Math"/>
                <a:cs typeface="Cambria Math"/>
              </a:rPr>
              <a:t>ℎ</a:t>
            </a:r>
            <a:r>
              <a:rPr sz="3450" spc="37" baseline="-15700" dirty="0">
                <a:latin typeface="Cambria Math"/>
                <a:cs typeface="Cambria Math"/>
              </a:rPr>
              <a:t>𝑡</a:t>
            </a:r>
            <a:endParaRPr sz="3450" baseline="-15700">
              <a:latin typeface="Cambria Math"/>
              <a:cs typeface="Cambria Math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4119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905000"/>
            <a:ext cx="555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97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RNNs:</a:t>
            </a:r>
            <a:r>
              <a:rPr spc="-425" dirty="0"/>
              <a:t> </a:t>
            </a:r>
            <a:r>
              <a:rPr dirty="0"/>
              <a:t>computational</a:t>
            </a:r>
            <a:r>
              <a:rPr spc="-145" dirty="0"/>
              <a:t> </a:t>
            </a:r>
            <a:r>
              <a:rPr dirty="0"/>
              <a:t>graph</a:t>
            </a:r>
            <a:r>
              <a:rPr spc="-85" dirty="0"/>
              <a:t> </a:t>
            </a:r>
            <a:r>
              <a:rPr dirty="0"/>
              <a:t>across</a:t>
            </a:r>
            <a:r>
              <a:rPr spc="-95" dirty="0"/>
              <a:t> </a:t>
            </a:r>
            <a:r>
              <a:rPr spc="-20" dirty="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1196" y="4104995"/>
            <a:ext cx="1492885" cy="894715"/>
            <a:chOff x="531196" y="4104995"/>
            <a:chExt cx="1492885" cy="894715"/>
          </a:xfrm>
        </p:grpSpPr>
        <p:sp>
          <p:nvSpPr>
            <p:cNvPr id="4" name="object 4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96" y="0"/>
                  </a:moveTo>
                  <a:lnTo>
                    <a:pt x="145945" y="0"/>
                  </a:lnTo>
                  <a:lnTo>
                    <a:pt x="99815" y="7440"/>
                  </a:lnTo>
                  <a:lnTo>
                    <a:pt x="59751" y="28159"/>
                  </a:lnTo>
                  <a:lnTo>
                    <a:pt x="28158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8" y="815912"/>
                  </a:lnTo>
                  <a:lnTo>
                    <a:pt x="59751" y="847505"/>
                  </a:lnTo>
                  <a:lnTo>
                    <a:pt x="99815" y="868224"/>
                  </a:lnTo>
                  <a:lnTo>
                    <a:pt x="145945" y="875664"/>
                  </a:lnTo>
                  <a:lnTo>
                    <a:pt x="1327296" y="875664"/>
                  </a:lnTo>
                  <a:lnTo>
                    <a:pt x="1373421" y="868224"/>
                  </a:lnTo>
                  <a:lnTo>
                    <a:pt x="1413482" y="847505"/>
                  </a:lnTo>
                  <a:lnTo>
                    <a:pt x="1445073" y="815912"/>
                  </a:lnTo>
                  <a:lnTo>
                    <a:pt x="1465791" y="775848"/>
                  </a:lnTo>
                  <a:lnTo>
                    <a:pt x="1473231" y="729716"/>
                  </a:lnTo>
                  <a:lnTo>
                    <a:pt x="1473231" y="145948"/>
                  </a:lnTo>
                  <a:lnTo>
                    <a:pt x="1465791" y="99816"/>
                  </a:lnTo>
                  <a:lnTo>
                    <a:pt x="1445073" y="59752"/>
                  </a:lnTo>
                  <a:lnTo>
                    <a:pt x="1413482" y="28159"/>
                  </a:lnTo>
                  <a:lnTo>
                    <a:pt x="1373421" y="7440"/>
                  </a:lnTo>
                  <a:lnTo>
                    <a:pt x="132729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33646" y="4342892"/>
            <a:ext cx="68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5300" y="5411076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8"/>
                </a:lnTo>
                <a:lnTo>
                  <a:pt x="14888" y="199730"/>
                </a:lnTo>
                <a:lnTo>
                  <a:pt x="3822" y="244667"/>
                </a:lnTo>
                <a:lnTo>
                  <a:pt x="0" y="292039"/>
                </a:lnTo>
                <a:lnTo>
                  <a:pt x="3822" y="339409"/>
                </a:lnTo>
                <a:lnTo>
                  <a:pt x="14888" y="384345"/>
                </a:lnTo>
                <a:lnTo>
                  <a:pt x="32597" y="426247"/>
                </a:lnTo>
                <a:lnTo>
                  <a:pt x="56347" y="464513"/>
                </a:lnTo>
                <a:lnTo>
                  <a:pt x="85536" y="498541"/>
                </a:lnTo>
                <a:lnTo>
                  <a:pt x="119565" y="527731"/>
                </a:lnTo>
                <a:lnTo>
                  <a:pt x="157831" y="551481"/>
                </a:lnTo>
                <a:lnTo>
                  <a:pt x="199733" y="569189"/>
                </a:lnTo>
                <a:lnTo>
                  <a:pt x="244670" y="580255"/>
                </a:lnTo>
                <a:lnTo>
                  <a:pt x="292040" y="584078"/>
                </a:lnTo>
                <a:lnTo>
                  <a:pt x="339410" y="580255"/>
                </a:lnTo>
                <a:lnTo>
                  <a:pt x="384347" y="569189"/>
                </a:lnTo>
                <a:lnTo>
                  <a:pt x="426249" y="551481"/>
                </a:lnTo>
                <a:lnTo>
                  <a:pt x="464514" y="527731"/>
                </a:lnTo>
                <a:lnTo>
                  <a:pt x="498542" y="498541"/>
                </a:lnTo>
                <a:lnTo>
                  <a:pt x="527731" y="464513"/>
                </a:lnTo>
                <a:lnTo>
                  <a:pt x="551480" y="426247"/>
                </a:lnTo>
                <a:lnTo>
                  <a:pt x="569188" y="384345"/>
                </a:lnTo>
                <a:lnTo>
                  <a:pt x="580254" y="339409"/>
                </a:lnTo>
                <a:lnTo>
                  <a:pt x="584076" y="292039"/>
                </a:lnTo>
                <a:lnTo>
                  <a:pt x="580254" y="244667"/>
                </a:lnTo>
                <a:lnTo>
                  <a:pt x="569188" y="199730"/>
                </a:lnTo>
                <a:lnTo>
                  <a:pt x="551480" y="157828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3798" y="5495035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5300" y="2972358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7"/>
                </a:lnTo>
                <a:lnTo>
                  <a:pt x="14888" y="199729"/>
                </a:lnTo>
                <a:lnTo>
                  <a:pt x="3822" y="244666"/>
                </a:lnTo>
                <a:lnTo>
                  <a:pt x="0" y="292036"/>
                </a:lnTo>
                <a:lnTo>
                  <a:pt x="3822" y="339406"/>
                </a:lnTo>
                <a:lnTo>
                  <a:pt x="14888" y="384343"/>
                </a:lnTo>
                <a:lnTo>
                  <a:pt x="32597" y="426245"/>
                </a:lnTo>
                <a:lnTo>
                  <a:pt x="56347" y="464510"/>
                </a:lnTo>
                <a:lnTo>
                  <a:pt x="85536" y="498538"/>
                </a:lnTo>
                <a:lnTo>
                  <a:pt x="119565" y="527727"/>
                </a:lnTo>
                <a:lnTo>
                  <a:pt x="157831" y="551476"/>
                </a:lnTo>
                <a:lnTo>
                  <a:pt x="199733" y="569185"/>
                </a:lnTo>
                <a:lnTo>
                  <a:pt x="244670" y="580250"/>
                </a:lnTo>
                <a:lnTo>
                  <a:pt x="292040" y="584073"/>
                </a:lnTo>
                <a:lnTo>
                  <a:pt x="339410" y="580250"/>
                </a:lnTo>
                <a:lnTo>
                  <a:pt x="384347" y="569185"/>
                </a:lnTo>
                <a:lnTo>
                  <a:pt x="426249" y="551476"/>
                </a:lnTo>
                <a:lnTo>
                  <a:pt x="464514" y="527727"/>
                </a:lnTo>
                <a:lnTo>
                  <a:pt x="498542" y="498538"/>
                </a:lnTo>
                <a:lnTo>
                  <a:pt x="527731" y="464510"/>
                </a:lnTo>
                <a:lnTo>
                  <a:pt x="551480" y="426245"/>
                </a:lnTo>
                <a:lnTo>
                  <a:pt x="569188" y="384343"/>
                </a:lnTo>
                <a:lnTo>
                  <a:pt x="580254" y="339406"/>
                </a:lnTo>
                <a:lnTo>
                  <a:pt x="584076" y="292036"/>
                </a:lnTo>
                <a:lnTo>
                  <a:pt x="580254" y="244666"/>
                </a:lnTo>
                <a:lnTo>
                  <a:pt x="569188" y="199729"/>
                </a:lnTo>
                <a:lnTo>
                  <a:pt x="551480" y="157827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2941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200" dirty="0">
                <a:latin typeface="Cambria Math"/>
                <a:cs typeface="Cambria Math"/>
              </a:rPr>
              <a:t>𝑦</a:t>
            </a:r>
            <a:r>
              <a:rPr sz="2400" spc="-210" dirty="0">
                <a:latin typeface="Cambria Math"/>
                <a:cs typeface="Cambria Math"/>
              </a:rPr>
              <a:t>#</a:t>
            </a:r>
            <a:r>
              <a:rPr sz="2700" spc="-254" baseline="-15432" dirty="0">
                <a:latin typeface="Cambria Math"/>
                <a:cs typeface="Cambria Math"/>
              </a:rPr>
              <a:t>𝑡</a:t>
            </a:r>
            <a:endParaRPr sz="2700" baseline="-15432" dirty="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6235" y="3556431"/>
            <a:ext cx="2000250" cy="1873885"/>
            <a:chOff x="246235" y="3556431"/>
            <a:chExt cx="2000250" cy="1873885"/>
          </a:xfrm>
        </p:grpSpPr>
        <p:sp>
          <p:nvSpPr>
            <p:cNvPr id="12" name="object 12"/>
            <p:cNvSpPr/>
            <p:nvPr/>
          </p:nvSpPr>
          <p:spPr>
            <a:xfrm>
              <a:off x="1220190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69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66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69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65" y="114198"/>
                  </a:lnTo>
                  <a:lnTo>
                    <a:pt x="36436" y="557974"/>
                  </a:lnTo>
                  <a:lnTo>
                    <a:pt x="74549" y="558203"/>
                  </a:lnTo>
                  <a:lnTo>
                    <a:pt x="77177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3958" y="3836028"/>
              <a:ext cx="943610" cy="716915"/>
            </a:xfrm>
            <a:custGeom>
              <a:avLst/>
              <a:gdLst/>
              <a:ahLst/>
              <a:cxnLst/>
              <a:rect l="l" t="t" r="r" b="b"/>
              <a:pathLst>
                <a:path w="943610" h="716914">
                  <a:moveTo>
                    <a:pt x="729994" y="716324"/>
                  </a:moveTo>
                  <a:lnTo>
                    <a:pt x="943072" y="716324"/>
                  </a:lnTo>
                  <a:lnTo>
                    <a:pt x="943072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6235" y="3816984"/>
              <a:ext cx="1022985" cy="793115"/>
            </a:xfrm>
            <a:custGeom>
              <a:avLst/>
              <a:gdLst/>
              <a:ahLst/>
              <a:cxnLst/>
              <a:rect l="l" t="t" r="r" b="b"/>
              <a:pathLst>
                <a:path w="1022985" h="793114">
                  <a:moveTo>
                    <a:pt x="178097" y="678218"/>
                  </a:moveTo>
                  <a:lnTo>
                    <a:pt x="178097" y="792518"/>
                  </a:lnTo>
                  <a:lnTo>
                    <a:pt x="254297" y="754418"/>
                  </a:lnTo>
                  <a:lnTo>
                    <a:pt x="197147" y="754418"/>
                  </a:lnTo>
                  <a:lnTo>
                    <a:pt x="197147" y="716318"/>
                  </a:lnTo>
                  <a:lnTo>
                    <a:pt x="254297" y="716318"/>
                  </a:lnTo>
                  <a:lnTo>
                    <a:pt x="178097" y="678218"/>
                  </a:lnTo>
                  <a:close/>
                </a:path>
                <a:path w="1022985" h="793114">
                  <a:moveTo>
                    <a:pt x="1022390" y="0"/>
                  </a:moveTo>
                  <a:lnTo>
                    <a:pt x="19050" y="0"/>
                  </a:lnTo>
                  <a:lnTo>
                    <a:pt x="11635" y="1496"/>
                  </a:lnTo>
                  <a:lnTo>
                    <a:pt x="5579" y="5576"/>
                  </a:lnTo>
                  <a:lnTo>
                    <a:pt x="1497" y="11631"/>
                  </a:lnTo>
                  <a:lnTo>
                    <a:pt x="0" y="19050"/>
                  </a:lnTo>
                  <a:lnTo>
                    <a:pt x="0" y="735368"/>
                  </a:lnTo>
                  <a:lnTo>
                    <a:pt x="1497" y="742780"/>
                  </a:lnTo>
                  <a:lnTo>
                    <a:pt x="5579" y="748836"/>
                  </a:lnTo>
                  <a:lnTo>
                    <a:pt x="11635" y="752920"/>
                  </a:lnTo>
                  <a:lnTo>
                    <a:pt x="19050" y="754418"/>
                  </a:lnTo>
                  <a:lnTo>
                    <a:pt x="178097" y="754418"/>
                  </a:lnTo>
                  <a:lnTo>
                    <a:pt x="178097" y="735368"/>
                  </a:lnTo>
                  <a:lnTo>
                    <a:pt x="38100" y="735368"/>
                  </a:lnTo>
                  <a:lnTo>
                    <a:pt x="19050" y="716318"/>
                  </a:lnTo>
                  <a:lnTo>
                    <a:pt x="38100" y="716318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1022390" y="19050"/>
                  </a:lnTo>
                  <a:lnTo>
                    <a:pt x="1022390" y="0"/>
                  </a:lnTo>
                  <a:close/>
                </a:path>
                <a:path w="1022985" h="793114">
                  <a:moveTo>
                    <a:pt x="254297" y="716318"/>
                  </a:moveTo>
                  <a:lnTo>
                    <a:pt x="197147" y="716318"/>
                  </a:lnTo>
                  <a:lnTo>
                    <a:pt x="197147" y="754418"/>
                  </a:lnTo>
                  <a:lnTo>
                    <a:pt x="254297" y="754418"/>
                  </a:lnTo>
                  <a:lnTo>
                    <a:pt x="292397" y="735368"/>
                  </a:lnTo>
                  <a:lnTo>
                    <a:pt x="254297" y="716318"/>
                  </a:lnTo>
                  <a:close/>
                </a:path>
                <a:path w="1022985" h="793114">
                  <a:moveTo>
                    <a:pt x="38100" y="716318"/>
                  </a:moveTo>
                  <a:lnTo>
                    <a:pt x="19050" y="716318"/>
                  </a:lnTo>
                  <a:lnTo>
                    <a:pt x="38100" y="735368"/>
                  </a:lnTo>
                  <a:lnTo>
                    <a:pt x="38100" y="716318"/>
                  </a:lnTo>
                  <a:close/>
                </a:path>
                <a:path w="1022985" h="793114">
                  <a:moveTo>
                    <a:pt x="178097" y="716318"/>
                  </a:moveTo>
                  <a:lnTo>
                    <a:pt x="38100" y="716318"/>
                  </a:lnTo>
                  <a:lnTo>
                    <a:pt x="38100" y="735368"/>
                  </a:lnTo>
                  <a:lnTo>
                    <a:pt x="178097" y="735368"/>
                  </a:lnTo>
                  <a:lnTo>
                    <a:pt x="178097" y="716318"/>
                  </a:lnTo>
                  <a:close/>
                </a:path>
                <a:path w="1022985" h="793114">
                  <a:moveTo>
                    <a:pt x="38100" y="19050"/>
                  </a:move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  <a:path w="1022985" h="793114">
                  <a:moveTo>
                    <a:pt x="1022390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1022390" y="38100"/>
                  </a:lnTo>
                  <a:lnTo>
                    <a:pt x="102239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08072" y="4073652"/>
            <a:ext cx="3962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=</a:t>
            </a:r>
            <a:endParaRPr sz="5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5378" y="4215891"/>
            <a:ext cx="77190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Gill Sans MT"/>
                <a:cs typeface="Gill Sans MT"/>
              </a:rPr>
              <a:t>Represent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spc="-40" dirty="0">
                <a:latin typeface="Gill Sans MT"/>
                <a:cs typeface="Gill Sans MT"/>
              </a:rPr>
              <a:t>computational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graph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45" dirty="0">
                <a:latin typeface="Gill Sans MT"/>
                <a:cs typeface="Gill Sans MT"/>
              </a:rPr>
              <a:t>unrolled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spc="-70" dirty="0">
                <a:latin typeface="Gill Sans MT"/>
                <a:cs typeface="Gill Sans MT"/>
              </a:rPr>
              <a:t>across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time</a:t>
            </a:r>
            <a:endParaRPr sz="2800">
              <a:latin typeface="Gill Sans MT"/>
              <a:cs typeface="Gill Sans MT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124200"/>
            <a:ext cx="3429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97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RNNs:</a:t>
            </a:r>
            <a:r>
              <a:rPr spc="-425" dirty="0"/>
              <a:t> </a:t>
            </a:r>
            <a:r>
              <a:rPr dirty="0"/>
              <a:t>computational</a:t>
            </a:r>
            <a:r>
              <a:rPr spc="-145" dirty="0"/>
              <a:t> </a:t>
            </a:r>
            <a:r>
              <a:rPr dirty="0"/>
              <a:t>graph</a:t>
            </a:r>
            <a:r>
              <a:rPr spc="-85" dirty="0"/>
              <a:t> </a:t>
            </a:r>
            <a:r>
              <a:rPr dirty="0"/>
              <a:t>across</a:t>
            </a:r>
            <a:r>
              <a:rPr spc="-95" dirty="0"/>
              <a:t> </a:t>
            </a:r>
            <a:r>
              <a:rPr spc="-20" dirty="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58731" y="4104995"/>
            <a:ext cx="2035810" cy="1890395"/>
            <a:chOff x="2958731" y="4104995"/>
            <a:chExt cx="2035810" cy="1890395"/>
          </a:xfrm>
        </p:grpSpPr>
        <p:sp>
          <p:nvSpPr>
            <p:cNvPr id="4" name="object 4"/>
            <p:cNvSpPr/>
            <p:nvPr/>
          </p:nvSpPr>
          <p:spPr>
            <a:xfrm>
              <a:off x="4430826" y="4495203"/>
              <a:ext cx="563880" cy="114300"/>
            </a:xfrm>
            <a:custGeom>
              <a:avLst/>
              <a:gdLst/>
              <a:ahLst/>
              <a:cxnLst/>
              <a:rect l="l" t="t" r="r" b="b"/>
              <a:pathLst>
                <a:path w="563879" h="114300">
                  <a:moveTo>
                    <a:pt x="449211" y="0"/>
                  </a:moveTo>
                  <a:lnTo>
                    <a:pt x="449211" y="114300"/>
                  </a:lnTo>
                  <a:lnTo>
                    <a:pt x="525411" y="76200"/>
                  </a:lnTo>
                  <a:lnTo>
                    <a:pt x="468261" y="76200"/>
                  </a:lnTo>
                  <a:lnTo>
                    <a:pt x="468261" y="38100"/>
                  </a:lnTo>
                  <a:lnTo>
                    <a:pt x="525411" y="38100"/>
                  </a:lnTo>
                  <a:lnTo>
                    <a:pt x="449211" y="0"/>
                  </a:lnTo>
                  <a:close/>
                </a:path>
                <a:path w="563879" h="114300">
                  <a:moveTo>
                    <a:pt x="449211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449211" y="76200"/>
                  </a:lnTo>
                  <a:lnTo>
                    <a:pt x="449211" y="38100"/>
                  </a:lnTo>
                  <a:close/>
                </a:path>
                <a:path w="563879" h="114300">
                  <a:moveTo>
                    <a:pt x="525411" y="38100"/>
                  </a:moveTo>
                  <a:lnTo>
                    <a:pt x="468261" y="38100"/>
                  </a:lnTo>
                  <a:lnTo>
                    <a:pt x="468261" y="76200"/>
                  </a:lnTo>
                  <a:lnTo>
                    <a:pt x="525411" y="76200"/>
                  </a:lnTo>
                  <a:lnTo>
                    <a:pt x="563511" y="57150"/>
                  </a:lnTo>
                  <a:lnTo>
                    <a:pt x="525411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682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302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302" y="875664"/>
                  </a:lnTo>
                  <a:lnTo>
                    <a:pt x="1373427" y="868224"/>
                  </a:lnTo>
                  <a:lnTo>
                    <a:pt x="1413488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8" y="28159"/>
                  </a:lnTo>
                  <a:lnTo>
                    <a:pt x="1373427" y="7440"/>
                  </a:lnTo>
                  <a:lnTo>
                    <a:pt x="132730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82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12845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6" y="580255"/>
                  </a:lnTo>
                  <a:lnTo>
                    <a:pt x="384343" y="569189"/>
                  </a:lnTo>
                  <a:lnTo>
                    <a:pt x="426245" y="551481"/>
                  </a:lnTo>
                  <a:lnTo>
                    <a:pt x="464510" y="527731"/>
                  </a:lnTo>
                  <a:lnTo>
                    <a:pt x="498538" y="498541"/>
                  </a:lnTo>
                  <a:lnTo>
                    <a:pt x="527727" y="464513"/>
                  </a:lnTo>
                  <a:lnTo>
                    <a:pt x="551476" y="426247"/>
                  </a:lnTo>
                  <a:lnTo>
                    <a:pt x="569185" y="384345"/>
                  </a:lnTo>
                  <a:lnTo>
                    <a:pt x="580250" y="339409"/>
                  </a:lnTo>
                  <a:lnTo>
                    <a:pt x="584073" y="292039"/>
                  </a:lnTo>
                  <a:lnTo>
                    <a:pt x="580250" y="244667"/>
                  </a:lnTo>
                  <a:lnTo>
                    <a:pt x="569185" y="199730"/>
                  </a:lnTo>
                  <a:lnTo>
                    <a:pt x="551476" y="157828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31196" y="4104995"/>
            <a:ext cx="1492885" cy="894715"/>
            <a:chOff x="531196" y="4104995"/>
            <a:chExt cx="1492885" cy="894715"/>
          </a:xfrm>
        </p:grpSpPr>
        <p:sp>
          <p:nvSpPr>
            <p:cNvPr id="9" name="object 9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96" y="0"/>
                  </a:moveTo>
                  <a:lnTo>
                    <a:pt x="145945" y="0"/>
                  </a:lnTo>
                  <a:lnTo>
                    <a:pt x="99815" y="7440"/>
                  </a:lnTo>
                  <a:lnTo>
                    <a:pt x="59751" y="28159"/>
                  </a:lnTo>
                  <a:lnTo>
                    <a:pt x="28158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8" y="815912"/>
                  </a:lnTo>
                  <a:lnTo>
                    <a:pt x="59751" y="847505"/>
                  </a:lnTo>
                  <a:lnTo>
                    <a:pt x="99815" y="868224"/>
                  </a:lnTo>
                  <a:lnTo>
                    <a:pt x="145945" y="875664"/>
                  </a:lnTo>
                  <a:lnTo>
                    <a:pt x="1327296" y="875664"/>
                  </a:lnTo>
                  <a:lnTo>
                    <a:pt x="1373421" y="868224"/>
                  </a:lnTo>
                  <a:lnTo>
                    <a:pt x="1413482" y="847505"/>
                  </a:lnTo>
                  <a:lnTo>
                    <a:pt x="1445073" y="815912"/>
                  </a:lnTo>
                  <a:lnTo>
                    <a:pt x="1465791" y="775848"/>
                  </a:lnTo>
                  <a:lnTo>
                    <a:pt x="1473231" y="729716"/>
                  </a:lnTo>
                  <a:lnTo>
                    <a:pt x="1473231" y="145948"/>
                  </a:lnTo>
                  <a:lnTo>
                    <a:pt x="1465791" y="99816"/>
                  </a:lnTo>
                  <a:lnTo>
                    <a:pt x="1445073" y="59752"/>
                  </a:lnTo>
                  <a:lnTo>
                    <a:pt x="1413482" y="28159"/>
                  </a:lnTo>
                  <a:lnTo>
                    <a:pt x="1373421" y="7440"/>
                  </a:lnTo>
                  <a:lnTo>
                    <a:pt x="132729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33646" y="4342892"/>
            <a:ext cx="68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5300" y="5411076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8"/>
                </a:lnTo>
                <a:lnTo>
                  <a:pt x="14888" y="199730"/>
                </a:lnTo>
                <a:lnTo>
                  <a:pt x="3822" y="244667"/>
                </a:lnTo>
                <a:lnTo>
                  <a:pt x="0" y="292039"/>
                </a:lnTo>
                <a:lnTo>
                  <a:pt x="3822" y="339409"/>
                </a:lnTo>
                <a:lnTo>
                  <a:pt x="14888" y="384345"/>
                </a:lnTo>
                <a:lnTo>
                  <a:pt x="32597" y="426247"/>
                </a:lnTo>
                <a:lnTo>
                  <a:pt x="56347" y="464513"/>
                </a:lnTo>
                <a:lnTo>
                  <a:pt x="85536" y="498541"/>
                </a:lnTo>
                <a:lnTo>
                  <a:pt x="119565" y="527731"/>
                </a:lnTo>
                <a:lnTo>
                  <a:pt x="157831" y="551481"/>
                </a:lnTo>
                <a:lnTo>
                  <a:pt x="199733" y="569189"/>
                </a:lnTo>
                <a:lnTo>
                  <a:pt x="244670" y="580255"/>
                </a:lnTo>
                <a:lnTo>
                  <a:pt x="292040" y="584078"/>
                </a:lnTo>
                <a:lnTo>
                  <a:pt x="339410" y="580255"/>
                </a:lnTo>
                <a:lnTo>
                  <a:pt x="384347" y="569189"/>
                </a:lnTo>
                <a:lnTo>
                  <a:pt x="426249" y="551481"/>
                </a:lnTo>
                <a:lnTo>
                  <a:pt x="464514" y="527731"/>
                </a:lnTo>
                <a:lnTo>
                  <a:pt x="498542" y="498541"/>
                </a:lnTo>
                <a:lnTo>
                  <a:pt x="527731" y="464513"/>
                </a:lnTo>
                <a:lnTo>
                  <a:pt x="551480" y="426247"/>
                </a:lnTo>
                <a:lnTo>
                  <a:pt x="569188" y="384345"/>
                </a:lnTo>
                <a:lnTo>
                  <a:pt x="580254" y="339409"/>
                </a:lnTo>
                <a:lnTo>
                  <a:pt x="584076" y="292039"/>
                </a:lnTo>
                <a:lnTo>
                  <a:pt x="580254" y="244667"/>
                </a:lnTo>
                <a:lnTo>
                  <a:pt x="569188" y="199730"/>
                </a:lnTo>
                <a:lnTo>
                  <a:pt x="551480" y="157828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33798" y="5495035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5300" y="2972358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7"/>
                </a:lnTo>
                <a:lnTo>
                  <a:pt x="14888" y="199729"/>
                </a:lnTo>
                <a:lnTo>
                  <a:pt x="3822" y="244666"/>
                </a:lnTo>
                <a:lnTo>
                  <a:pt x="0" y="292036"/>
                </a:lnTo>
                <a:lnTo>
                  <a:pt x="3822" y="339406"/>
                </a:lnTo>
                <a:lnTo>
                  <a:pt x="14888" y="384343"/>
                </a:lnTo>
                <a:lnTo>
                  <a:pt x="32597" y="426245"/>
                </a:lnTo>
                <a:lnTo>
                  <a:pt x="56347" y="464510"/>
                </a:lnTo>
                <a:lnTo>
                  <a:pt x="85536" y="498538"/>
                </a:lnTo>
                <a:lnTo>
                  <a:pt x="119565" y="527727"/>
                </a:lnTo>
                <a:lnTo>
                  <a:pt x="157831" y="551476"/>
                </a:lnTo>
                <a:lnTo>
                  <a:pt x="199733" y="569185"/>
                </a:lnTo>
                <a:lnTo>
                  <a:pt x="244670" y="580250"/>
                </a:lnTo>
                <a:lnTo>
                  <a:pt x="292040" y="584073"/>
                </a:lnTo>
                <a:lnTo>
                  <a:pt x="339410" y="580250"/>
                </a:lnTo>
                <a:lnTo>
                  <a:pt x="384347" y="569185"/>
                </a:lnTo>
                <a:lnTo>
                  <a:pt x="426249" y="551476"/>
                </a:lnTo>
                <a:lnTo>
                  <a:pt x="464514" y="527727"/>
                </a:lnTo>
                <a:lnTo>
                  <a:pt x="498542" y="498538"/>
                </a:lnTo>
                <a:lnTo>
                  <a:pt x="527731" y="464510"/>
                </a:lnTo>
                <a:lnTo>
                  <a:pt x="551480" y="426245"/>
                </a:lnTo>
                <a:lnTo>
                  <a:pt x="569188" y="384343"/>
                </a:lnTo>
                <a:lnTo>
                  <a:pt x="580254" y="339406"/>
                </a:lnTo>
                <a:lnTo>
                  <a:pt x="584076" y="292036"/>
                </a:lnTo>
                <a:lnTo>
                  <a:pt x="580254" y="244666"/>
                </a:lnTo>
                <a:lnTo>
                  <a:pt x="569188" y="199729"/>
                </a:lnTo>
                <a:lnTo>
                  <a:pt x="551480" y="157827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2941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6235" y="3556431"/>
            <a:ext cx="2000250" cy="1873885"/>
            <a:chOff x="246235" y="3556431"/>
            <a:chExt cx="2000250" cy="1873885"/>
          </a:xfrm>
        </p:grpSpPr>
        <p:sp>
          <p:nvSpPr>
            <p:cNvPr id="17" name="object 17"/>
            <p:cNvSpPr/>
            <p:nvPr/>
          </p:nvSpPr>
          <p:spPr>
            <a:xfrm>
              <a:off x="1220190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69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66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69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65" y="114198"/>
                  </a:lnTo>
                  <a:lnTo>
                    <a:pt x="36436" y="557974"/>
                  </a:lnTo>
                  <a:lnTo>
                    <a:pt x="74549" y="558203"/>
                  </a:lnTo>
                  <a:lnTo>
                    <a:pt x="77177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83958" y="3836028"/>
              <a:ext cx="943610" cy="716915"/>
            </a:xfrm>
            <a:custGeom>
              <a:avLst/>
              <a:gdLst/>
              <a:ahLst/>
              <a:cxnLst/>
              <a:rect l="l" t="t" r="r" b="b"/>
              <a:pathLst>
                <a:path w="943610" h="716914">
                  <a:moveTo>
                    <a:pt x="729994" y="716324"/>
                  </a:moveTo>
                  <a:lnTo>
                    <a:pt x="943072" y="716324"/>
                  </a:lnTo>
                  <a:lnTo>
                    <a:pt x="943072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6235" y="3816984"/>
              <a:ext cx="1022985" cy="793115"/>
            </a:xfrm>
            <a:custGeom>
              <a:avLst/>
              <a:gdLst/>
              <a:ahLst/>
              <a:cxnLst/>
              <a:rect l="l" t="t" r="r" b="b"/>
              <a:pathLst>
                <a:path w="1022985" h="793114">
                  <a:moveTo>
                    <a:pt x="178097" y="678218"/>
                  </a:moveTo>
                  <a:lnTo>
                    <a:pt x="178097" y="792518"/>
                  </a:lnTo>
                  <a:lnTo>
                    <a:pt x="254297" y="754418"/>
                  </a:lnTo>
                  <a:lnTo>
                    <a:pt x="197147" y="754418"/>
                  </a:lnTo>
                  <a:lnTo>
                    <a:pt x="197147" y="716318"/>
                  </a:lnTo>
                  <a:lnTo>
                    <a:pt x="254297" y="716318"/>
                  </a:lnTo>
                  <a:lnTo>
                    <a:pt x="178097" y="678218"/>
                  </a:lnTo>
                  <a:close/>
                </a:path>
                <a:path w="1022985" h="793114">
                  <a:moveTo>
                    <a:pt x="1022390" y="0"/>
                  </a:moveTo>
                  <a:lnTo>
                    <a:pt x="19050" y="0"/>
                  </a:lnTo>
                  <a:lnTo>
                    <a:pt x="11635" y="1496"/>
                  </a:lnTo>
                  <a:lnTo>
                    <a:pt x="5579" y="5576"/>
                  </a:lnTo>
                  <a:lnTo>
                    <a:pt x="1497" y="11631"/>
                  </a:lnTo>
                  <a:lnTo>
                    <a:pt x="0" y="19050"/>
                  </a:lnTo>
                  <a:lnTo>
                    <a:pt x="0" y="735368"/>
                  </a:lnTo>
                  <a:lnTo>
                    <a:pt x="1497" y="742780"/>
                  </a:lnTo>
                  <a:lnTo>
                    <a:pt x="5579" y="748836"/>
                  </a:lnTo>
                  <a:lnTo>
                    <a:pt x="11635" y="752920"/>
                  </a:lnTo>
                  <a:lnTo>
                    <a:pt x="19050" y="754418"/>
                  </a:lnTo>
                  <a:lnTo>
                    <a:pt x="178097" y="754418"/>
                  </a:lnTo>
                  <a:lnTo>
                    <a:pt x="178097" y="735368"/>
                  </a:lnTo>
                  <a:lnTo>
                    <a:pt x="38100" y="735368"/>
                  </a:lnTo>
                  <a:lnTo>
                    <a:pt x="19050" y="716318"/>
                  </a:lnTo>
                  <a:lnTo>
                    <a:pt x="38100" y="716318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1022390" y="19050"/>
                  </a:lnTo>
                  <a:lnTo>
                    <a:pt x="1022390" y="0"/>
                  </a:lnTo>
                  <a:close/>
                </a:path>
                <a:path w="1022985" h="793114">
                  <a:moveTo>
                    <a:pt x="254297" y="716318"/>
                  </a:moveTo>
                  <a:lnTo>
                    <a:pt x="197147" y="716318"/>
                  </a:lnTo>
                  <a:lnTo>
                    <a:pt x="197147" y="754418"/>
                  </a:lnTo>
                  <a:lnTo>
                    <a:pt x="254297" y="754418"/>
                  </a:lnTo>
                  <a:lnTo>
                    <a:pt x="292397" y="735368"/>
                  </a:lnTo>
                  <a:lnTo>
                    <a:pt x="254297" y="716318"/>
                  </a:lnTo>
                  <a:close/>
                </a:path>
                <a:path w="1022985" h="793114">
                  <a:moveTo>
                    <a:pt x="38100" y="716318"/>
                  </a:moveTo>
                  <a:lnTo>
                    <a:pt x="19050" y="716318"/>
                  </a:lnTo>
                  <a:lnTo>
                    <a:pt x="38100" y="735368"/>
                  </a:lnTo>
                  <a:lnTo>
                    <a:pt x="38100" y="716318"/>
                  </a:lnTo>
                  <a:close/>
                </a:path>
                <a:path w="1022985" h="793114">
                  <a:moveTo>
                    <a:pt x="178097" y="716318"/>
                  </a:moveTo>
                  <a:lnTo>
                    <a:pt x="38100" y="716318"/>
                  </a:lnTo>
                  <a:lnTo>
                    <a:pt x="38100" y="735368"/>
                  </a:lnTo>
                  <a:lnTo>
                    <a:pt x="178097" y="735368"/>
                  </a:lnTo>
                  <a:lnTo>
                    <a:pt x="178097" y="716318"/>
                  </a:lnTo>
                  <a:close/>
                </a:path>
                <a:path w="1022985" h="793114">
                  <a:moveTo>
                    <a:pt x="38100" y="19050"/>
                  </a:move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  <a:path w="1022985" h="793114">
                  <a:moveTo>
                    <a:pt x="1022390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1022390" y="38100"/>
                  </a:lnTo>
                  <a:lnTo>
                    <a:pt x="102239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49243" y="5495035"/>
            <a:ext cx="367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12845" y="2972358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36" y="0"/>
                </a:moveTo>
                <a:lnTo>
                  <a:pt x="244666" y="3822"/>
                </a:lnTo>
                <a:lnTo>
                  <a:pt x="199729" y="14887"/>
                </a:lnTo>
                <a:lnTo>
                  <a:pt x="157827" y="32596"/>
                </a:lnTo>
                <a:lnTo>
                  <a:pt x="119562" y="56345"/>
                </a:lnTo>
                <a:lnTo>
                  <a:pt x="85534" y="85534"/>
                </a:lnTo>
                <a:lnTo>
                  <a:pt x="56345" y="119562"/>
                </a:lnTo>
                <a:lnTo>
                  <a:pt x="32596" y="157827"/>
                </a:lnTo>
                <a:lnTo>
                  <a:pt x="14887" y="199729"/>
                </a:lnTo>
                <a:lnTo>
                  <a:pt x="3822" y="244666"/>
                </a:lnTo>
                <a:lnTo>
                  <a:pt x="0" y="292036"/>
                </a:lnTo>
                <a:lnTo>
                  <a:pt x="3822" y="339406"/>
                </a:lnTo>
                <a:lnTo>
                  <a:pt x="14887" y="384343"/>
                </a:lnTo>
                <a:lnTo>
                  <a:pt x="32596" y="426245"/>
                </a:lnTo>
                <a:lnTo>
                  <a:pt x="56345" y="464510"/>
                </a:lnTo>
                <a:lnTo>
                  <a:pt x="85534" y="498538"/>
                </a:lnTo>
                <a:lnTo>
                  <a:pt x="119562" y="527727"/>
                </a:lnTo>
                <a:lnTo>
                  <a:pt x="157827" y="551476"/>
                </a:lnTo>
                <a:lnTo>
                  <a:pt x="199729" y="569185"/>
                </a:lnTo>
                <a:lnTo>
                  <a:pt x="244666" y="580250"/>
                </a:lnTo>
                <a:lnTo>
                  <a:pt x="292036" y="584073"/>
                </a:lnTo>
                <a:lnTo>
                  <a:pt x="339406" y="580250"/>
                </a:lnTo>
                <a:lnTo>
                  <a:pt x="384343" y="569185"/>
                </a:lnTo>
                <a:lnTo>
                  <a:pt x="426245" y="551476"/>
                </a:lnTo>
                <a:lnTo>
                  <a:pt x="464510" y="527727"/>
                </a:lnTo>
                <a:lnTo>
                  <a:pt x="498538" y="498538"/>
                </a:lnTo>
                <a:lnTo>
                  <a:pt x="527727" y="464510"/>
                </a:lnTo>
                <a:lnTo>
                  <a:pt x="551476" y="426245"/>
                </a:lnTo>
                <a:lnTo>
                  <a:pt x="569185" y="384343"/>
                </a:lnTo>
                <a:lnTo>
                  <a:pt x="580250" y="339406"/>
                </a:lnTo>
                <a:lnTo>
                  <a:pt x="584073" y="292036"/>
                </a:lnTo>
                <a:lnTo>
                  <a:pt x="580250" y="244666"/>
                </a:lnTo>
                <a:lnTo>
                  <a:pt x="569185" y="199729"/>
                </a:lnTo>
                <a:lnTo>
                  <a:pt x="551476" y="157827"/>
                </a:lnTo>
                <a:lnTo>
                  <a:pt x="527727" y="119562"/>
                </a:lnTo>
                <a:lnTo>
                  <a:pt x="498538" y="85534"/>
                </a:lnTo>
                <a:lnTo>
                  <a:pt x="464510" y="56345"/>
                </a:lnTo>
                <a:lnTo>
                  <a:pt x="426245" y="32596"/>
                </a:lnTo>
                <a:lnTo>
                  <a:pt x="384343" y="14887"/>
                </a:lnTo>
                <a:lnTo>
                  <a:pt x="339406" y="3822"/>
                </a:lnTo>
                <a:lnTo>
                  <a:pt x="292036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48379" y="3056635"/>
            <a:ext cx="36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47732" y="3556431"/>
            <a:ext cx="115570" cy="1873885"/>
          </a:xfrm>
          <a:custGeom>
            <a:avLst/>
            <a:gdLst/>
            <a:ahLst/>
            <a:cxnLst/>
            <a:rect l="l" t="t" r="r" b="b"/>
            <a:pathLst>
              <a:path w="115570" h="1873885">
                <a:moveTo>
                  <a:pt x="114300" y="1548053"/>
                </a:moveTo>
                <a:lnTo>
                  <a:pt x="95250" y="1509953"/>
                </a:lnTo>
                <a:lnTo>
                  <a:pt x="57150" y="1433753"/>
                </a:lnTo>
                <a:lnTo>
                  <a:pt x="0" y="1548053"/>
                </a:lnTo>
                <a:lnTo>
                  <a:pt x="38100" y="1548053"/>
                </a:lnTo>
                <a:lnTo>
                  <a:pt x="38100" y="1854644"/>
                </a:lnTo>
                <a:lnTo>
                  <a:pt x="39585" y="1862061"/>
                </a:lnTo>
                <a:lnTo>
                  <a:pt x="43675" y="1868119"/>
                </a:lnTo>
                <a:lnTo>
                  <a:pt x="49733" y="1872208"/>
                </a:lnTo>
                <a:lnTo>
                  <a:pt x="57150" y="1873694"/>
                </a:lnTo>
                <a:lnTo>
                  <a:pt x="64554" y="1872208"/>
                </a:lnTo>
                <a:lnTo>
                  <a:pt x="70612" y="1868119"/>
                </a:lnTo>
                <a:lnTo>
                  <a:pt x="74701" y="1862061"/>
                </a:lnTo>
                <a:lnTo>
                  <a:pt x="76200" y="1854644"/>
                </a:lnTo>
                <a:lnTo>
                  <a:pt x="76200" y="1548053"/>
                </a:lnTo>
                <a:lnTo>
                  <a:pt x="114300" y="1548053"/>
                </a:lnTo>
                <a:close/>
              </a:path>
              <a:path w="115570" h="1873885">
                <a:moveTo>
                  <a:pt x="115277" y="114642"/>
                </a:moveTo>
                <a:lnTo>
                  <a:pt x="105778" y="95364"/>
                </a:lnTo>
                <a:lnTo>
                  <a:pt x="105664" y="95135"/>
                </a:lnTo>
                <a:lnTo>
                  <a:pt x="58801" y="0"/>
                </a:lnTo>
                <a:lnTo>
                  <a:pt x="977" y="113969"/>
                </a:lnTo>
                <a:lnTo>
                  <a:pt x="39077" y="114198"/>
                </a:lnTo>
                <a:lnTo>
                  <a:pt x="36436" y="557974"/>
                </a:lnTo>
                <a:lnTo>
                  <a:pt x="74536" y="558203"/>
                </a:lnTo>
                <a:lnTo>
                  <a:pt x="77165" y="114642"/>
                </a:lnTo>
                <a:lnTo>
                  <a:pt x="77177" y="114427"/>
                </a:lnTo>
                <a:lnTo>
                  <a:pt x="115277" y="11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08072" y="4073652"/>
            <a:ext cx="3962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=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97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RNNs:</a:t>
            </a:r>
            <a:r>
              <a:rPr spc="-425" dirty="0"/>
              <a:t> </a:t>
            </a:r>
            <a:r>
              <a:rPr dirty="0"/>
              <a:t>computational</a:t>
            </a:r>
            <a:r>
              <a:rPr spc="-145" dirty="0"/>
              <a:t> </a:t>
            </a:r>
            <a:r>
              <a:rPr dirty="0"/>
              <a:t>graph</a:t>
            </a:r>
            <a:r>
              <a:rPr spc="-85" dirty="0"/>
              <a:t> </a:t>
            </a:r>
            <a:r>
              <a:rPr dirty="0"/>
              <a:t>across</a:t>
            </a:r>
            <a:r>
              <a:rPr spc="-95" dirty="0"/>
              <a:t> </a:t>
            </a:r>
            <a:r>
              <a:rPr spc="-20" dirty="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58731" y="4104995"/>
            <a:ext cx="2035810" cy="1890395"/>
            <a:chOff x="2958731" y="4104995"/>
            <a:chExt cx="2035810" cy="1890395"/>
          </a:xfrm>
        </p:grpSpPr>
        <p:sp>
          <p:nvSpPr>
            <p:cNvPr id="4" name="object 4"/>
            <p:cNvSpPr/>
            <p:nvPr/>
          </p:nvSpPr>
          <p:spPr>
            <a:xfrm>
              <a:off x="4430826" y="4495203"/>
              <a:ext cx="563880" cy="114300"/>
            </a:xfrm>
            <a:custGeom>
              <a:avLst/>
              <a:gdLst/>
              <a:ahLst/>
              <a:cxnLst/>
              <a:rect l="l" t="t" r="r" b="b"/>
              <a:pathLst>
                <a:path w="563879" h="114300">
                  <a:moveTo>
                    <a:pt x="449211" y="0"/>
                  </a:moveTo>
                  <a:lnTo>
                    <a:pt x="449211" y="114300"/>
                  </a:lnTo>
                  <a:lnTo>
                    <a:pt x="525411" y="76200"/>
                  </a:lnTo>
                  <a:lnTo>
                    <a:pt x="468261" y="76200"/>
                  </a:lnTo>
                  <a:lnTo>
                    <a:pt x="468261" y="38100"/>
                  </a:lnTo>
                  <a:lnTo>
                    <a:pt x="525411" y="38100"/>
                  </a:lnTo>
                  <a:lnTo>
                    <a:pt x="449211" y="0"/>
                  </a:lnTo>
                  <a:close/>
                </a:path>
                <a:path w="563879" h="114300">
                  <a:moveTo>
                    <a:pt x="449211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449211" y="76200"/>
                  </a:lnTo>
                  <a:lnTo>
                    <a:pt x="449211" y="38100"/>
                  </a:lnTo>
                  <a:close/>
                </a:path>
                <a:path w="563879" h="114300">
                  <a:moveTo>
                    <a:pt x="525411" y="38100"/>
                  </a:moveTo>
                  <a:lnTo>
                    <a:pt x="468261" y="38100"/>
                  </a:lnTo>
                  <a:lnTo>
                    <a:pt x="468261" y="76200"/>
                  </a:lnTo>
                  <a:lnTo>
                    <a:pt x="525411" y="76200"/>
                  </a:lnTo>
                  <a:lnTo>
                    <a:pt x="563511" y="57150"/>
                  </a:lnTo>
                  <a:lnTo>
                    <a:pt x="525411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682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302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302" y="875664"/>
                  </a:lnTo>
                  <a:lnTo>
                    <a:pt x="1373427" y="868224"/>
                  </a:lnTo>
                  <a:lnTo>
                    <a:pt x="1413488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8" y="28159"/>
                  </a:lnTo>
                  <a:lnTo>
                    <a:pt x="1373427" y="7440"/>
                  </a:lnTo>
                  <a:lnTo>
                    <a:pt x="132730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82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12845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6" y="580255"/>
                  </a:lnTo>
                  <a:lnTo>
                    <a:pt x="384343" y="569189"/>
                  </a:lnTo>
                  <a:lnTo>
                    <a:pt x="426245" y="551481"/>
                  </a:lnTo>
                  <a:lnTo>
                    <a:pt x="464510" y="527731"/>
                  </a:lnTo>
                  <a:lnTo>
                    <a:pt x="498538" y="498541"/>
                  </a:lnTo>
                  <a:lnTo>
                    <a:pt x="527727" y="464513"/>
                  </a:lnTo>
                  <a:lnTo>
                    <a:pt x="551476" y="426247"/>
                  </a:lnTo>
                  <a:lnTo>
                    <a:pt x="569185" y="384345"/>
                  </a:lnTo>
                  <a:lnTo>
                    <a:pt x="580250" y="339409"/>
                  </a:lnTo>
                  <a:lnTo>
                    <a:pt x="584073" y="292039"/>
                  </a:lnTo>
                  <a:lnTo>
                    <a:pt x="580250" y="244667"/>
                  </a:lnTo>
                  <a:lnTo>
                    <a:pt x="569185" y="199730"/>
                  </a:lnTo>
                  <a:lnTo>
                    <a:pt x="551476" y="157828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31196" y="4104995"/>
            <a:ext cx="1492885" cy="894715"/>
            <a:chOff x="531196" y="4104995"/>
            <a:chExt cx="1492885" cy="894715"/>
          </a:xfrm>
        </p:grpSpPr>
        <p:sp>
          <p:nvSpPr>
            <p:cNvPr id="9" name="object 9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96" y="0"/>
                  </a:moveTo>
                  <a:lnTo>
                    <a:pt x="145945" y="0"/>
                  </a:lnTo>
                  <a:lnTo>
                    <a:pt x="99815" y="7440"/>
                  </a:lnTo>
                  <a:lnTo>
                    <a:pt x="59751" y="28159"/>
                  </a:lnTo>
                  <a:lnTo>
                    <a:pt x="28158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8" y="815912"/>
                  </a:lnTo>
                  <a:lnTo>
                    <a:pt x="59751" y="847505"/>
                  </a:lnTo>
                  <a:lnTo>
                    <a:pt x="99815" y="868224"/>
                  </a:lnTo>
                  <a:lnTo>
                    <a:pt x="145945" y="875664"/>
                  </a:lnTo>
                  <a:lnTo>
                    <a:pt x="1327296" y="875664"/>
                  </a:lnTo>
                  <a:lnTo>
                    <a:pt x="1373421" y="868224"/>
                  </a:lnTo>
                  <a:lnTo>
                    <a:pt x="1413482" y="847505"/>
                  </a:lnTo>
                  <a:lnTo>
                    <a:pt x="1445073" y="815912"/>
                  </a:lnTo>
                  <a:lnTo>
                    <a:pt x="1465791" y="775848"/>
                  </a:lnTo>
                  <a:lnTo>
                    <a:pt x="1473231" y="729716"/>
                  </a:lnTo>
                  <a:lnTo>
                    <a:pt x="1473231" y="145948"/>
                  </a:lnTo>
                  <a:lnTo>
                    <a:pt x="1465791" y="99816"/>
                  </a:lnTo>
                  <a:lnTo>
                    <a:pt x="1445073" y="59752"/>
                  </a:lnTo>
                  <a:lnTo>
                    <a:pt x="1413482" y="28159"/>
                  </a:lnTo>
                  <a:lnTo>
                    <a:pt x="1373421" y="7440"/>
                  </a:lnTo>
                  <a:lnTo>
                    <a:pt x="132729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33646" y="4342892"/>
            <a:ext cx="68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5300" y="5411076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8"/>
                </a:lnTo>
                <a:lnTo>
                  <a:pt x="14888" y="199730"/>
                </a:lnTo>
                <a:lnTo>
                  <a:pt x="3822" y="244667"/>
                </a:lnTo>
                <a:lnTo>
                  <a:pt x="0" y="292039"/>
                </a:lnTo>
                <a:lnTo>
                  <a:pt x="3822" y="339409"/>
                </a:lnTo>
                <a:lnTo>
                  <a:pt x="14888" y="384345"/>
                </a:lnTo>
                <a:lnTo>
                  <a:pt x="32597" y="426247"/>
                </a:lnTo>
                <a:lnTo>
                  <a:pt x="56347" y="464513"/>
                </a:lnTo>
                <a:lnTo>
                  <a:pt x="85536" y="498541"/>
                </a:lnTo>
                <a:lnTo>
                  <a:pt x="119565" y="527731"/>
                </a:lnTo>
                <a:lnTo>
                  <a:pt x="157831" y="551481"/>
                </a:lnTo>
                <a:lnTo>
                  <a:pt x="199733" y="569189"/>
                </a:lnTo>
                <a:lnTo>
                  <a:pt x="244670" y="580255"/>
                </a:lnTo>
                <a:lnTo>
                  <a:pt x="292040" y="584078"/>
                </a:lnTo>
                <a:lnTo>
                  <a:pt x="339410" y="580255"/>
                </a:lnTo>
                <a:lnTo>
                  <a:pt x="384347" y="569189"/>
                </a:lnTo>
                <a:lnTo>
                  <a:pt x="426249" y="551481"/>
                </a:lnTo>
                <a:lnTo>
                  <a:pt x="464514" y="527731"/>
                </a:lnTo>
                <a:lnTo>
                  <a:pt x="498542" y="498541"/>
                </a:lnTo>
                <a:lnTo>
                  <a:pt x="527731" y="464513"/>
                </a:lnTo>
                <a:lnTo>
                  <a:pt x="551480" y="426247"/>
                </a:lnTo>
                <a:lnTo>
                  <a:pt x="569188" y="384345"/>
                </a:lnTo>
                <a:lnTo>
                  <a:pt x="580254" y="339409"/>
                </a:lnTo>
                <a:lnTo>
                  <a:pt x="584076" y="292039"/>
                </a:lnTo>
                <a:lnTo>
                  <a:pt x="580254" y="244667"/>
                </a:lnTo>
                <a:lnTo>
                  <a:pt x="569188" y="199730"/>
                </a:lnTo>
                <a:lnTo>
                  <a:pt x="551480" y="157828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33798" y="5495035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5300" y="2972358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7"/>
                </a:lnTo>
                <a:lnTo>
                  <a:pt x="14888" y="199729"/>
                </a:lnTo>
                <a:lnTo>
                  <a:pt x="3822" y="244666"/>
                </a:lnTo>
                <a:lnTo>
                  <a:pt x="0" y="292036"/>
                </a:lnTo>
                <a:lnTo>
                  <a:pt x="3822" y="339406"/>
                </a:lnTo>
                <a:lnTo>
                  <a:pt x="14888" y="384343"/>
                </a:lnTo>
                <a:lnTo>
                  <a:pt x="32597" y="426245"/>
                </a:lnTo>
                <a:lnTo>
                  <a:pt x="56347" y="464510"/>
                </a:lnTo>
                <a:lnTo>
                  <a:pt x="85536" y="498538"/>
                </a:lnTo>
                <a:lnTo>
                  <a:pt x="119565" y="527727"/>
                </a:lnTo>
                <a:lnTo>
                  <a:pt x="157831" y="551476"/>
                </a:lnTo>
                <a:lnTo>
                  <a:pt x="199733" y="569185"/>
                </a:lnTo>
                <a:lnTo>
                  <a:pt x="244670" y="580250"/>
                </a:lnTo>
                <a:lnTo>
                  <a:pt x="292040" y="584073"/>
                </a:lnTo>
                <a:lnTo>
                  <a:pt x="339410" y="580250"/>
                </a:lnTo>
                <a:lnTo>
                  <a:pt x="384347" y="569185"/>
                </a:lnTo>
                <a:lnTo>
                  <a:pt x="426249" y="551476"/>
                </a:lnTo>
                <a:lnTo>
                  <a:pt x="464514" y="527727"/>
                </a:lnTo>
                <a:lnTo>
                  <a:pt x="498542" y="498538"/>
                </a:lnTo>
                <a:lnTo>
                  <a:pt x="527731" y="464510"/>
                </a:lnTo>
                <a:lnTo>
                  <a:pt x="551480" y="426245"/>
                </a:lnTo>
                <a:lnTo>
                  <a:pt x="569188" y="384343"/>
                </a:lnTo>
                <a:lnTo>
                  <a:pt x="580254" y="339406"/>
                </a:lnTo>
                <a:lnTo>
                  <a:pt x="584076" y="292036"/>
                </a:lnTo>
                <a:lnTo>
                  <a:pt x="580254" y="244666"/>
                </a:lnTo>
                <a:lnTo>
                  <a:pt x="569188" y="199729"/>
                </a:lnTo>
                <a:lnTo>
                  <a:pt x="551480" y="157827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2941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6235" y="3556431"/>
            <a:ext cx="2000250" cy="1873885"/>
            <a:chOff x="246235" y="3556431"/>
            <a:chExt cx="2000250" cy="1873885"/>
          </a:xfrm>
        </p:grpSpPr>
        <p:sp>
          <p:nvSpPr>
            <p:cNvPr id="17" name="object 17"/>
            <p:cNvSpPr/>
            <p:nvPr/>
          </p:nvSpPr>
          <p:spPr>
            <a:xfrm>
              <a:off x="1220190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69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66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69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65" y="114198"/>
                  </a:lnTo>
                  <a:lnTo>
                    <a:pt x="36436" y="557974"/>
                  </a:lnTo>
                  <a:lnTo>
                    <a:pt x="74549" y="558203"/>
                  </a:lnTo>
                  <a:lnTo>
                    <a:pt x="77177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83958" y="3836028"/>
              <a:ext cx="943610" cy="716915"/>
            </a:xfrm>
            <a:custGeom>
              <a:avLst/>
              <a:gdLst/>
              <a:ahLst/>
              <a:cxnLst/>
              <a:rect l="l" t="t" r="r" b="b"/>
              <a:pathLst>
                <a:path w="943610" h="716914">
                  <a:moveTo>
                    <a:pt x="729994" y="716324"/>
                  </a:moveTo>
                  <a:lnTo>
                    <a:pt x="943072" y="716324"/>
                  </a:lnTo>
                  <a:lnTo>
                    <a:pt x="943072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6235" y="3816984"/>
              <a:ext cx="1022985" cy="793115"/>
            </a:xfrm>
            <a:custGeom>
              <a:avLst/>
              <a:gdLst/>
              <a:ahLst/>
              <a:cxnLst/>
              <a:rect l="l" t="t" r="r" b="b"/>
              <a:pathLst>
                <a:path w="1022985" h="793114">
                  <a:moveTo>
                    <a:pt x="178097" y="678218"/>
                  </a:moveTo>
                  <a:lnTo>
                    <a:pt x="178097" y="792518"/>
                  </a:lnTo>
                  <a:lnTo>
                    <a:pt x="254297" y="754418"/>
                  </a:lnTo>
                  <a:lnTo>
                    <a:pt x="197147" y="754418"/>
                  </a:lnTo>
                  <a:lnTo>
                    <a:pt x="197147" y="716318"/>
                  </a:lnTo>
                  <a:lnTo>
                    <a:pt x="254297" y="716318"/>
                  </a:lnTo>
                  <a:lnTo>
                    <a:pt x="178097" y="678218"/>
                  </a:lnTo>
                  <a:close/>
                </a:path>
                <a:path w="1022985" h="793114">
                  <a:moveTo>
                    <a:pt x="1022390" y="0"/>
                  </a:moveTo>
                  <a:lnTo>
                    <a:pt x="19050" y="0"/>
                  </a:lnTo>
                  <a:lnTo>
                    <a:pt x="11635" y="1496"/>
                  </a:lnTo>
                  <a:lnTo>
                    <a:pt x="5579" y="5576"/>
                  </a:lnTo>
                  <a:lnTo>
                    <a:pt x="1497" y="11631"/>
                  </a:lnTo>
                  <a:lnTo>
                    <a:pt x="0" y="19050"/>
                  </a:lnTo>
                  <a:lnTo>
                    <a:pt x="0" y="735368"/>
                  </a:lnTo>
                  <a:lnTo>
                    <a:pt x="1497" y="742780"/>
                  </a:lnTo>
                  <a:lnTo>
                    <a:pt x="5579" y="748836"/>
                  </a:lnTo>
                  <a:lnTo>
                    <a:pt x="11635" y="752920"/>
                  </a:lnTo>
                  <a:lnTo>
                    <a:pt x="19050" y="754418"/>
                  </a:lnTo>
                  <a:lnTo>
                    <a:pt x="178097" y="754418"/>
                  </a:lnTo>
                  <a:lnTo>
                    <a:pt x="178097" y="735368"/>
                  </a:lnTo>
                  <a:lnTo>
                    <a:pt x="38100" y="735368"/>
                  </a:lnTo>
                  <a:lnTo>
                    <a:pt x="19050" y="716318"/>
                  </a:lnTo>
                  <a:lnTo>
                    <a:pt x="38100" y="716318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1022390" y="19050"/>
                  </a:lnTo>
                  <a:lnTo>
                    <a:pt x="1022390" y="0"/>
                  </a:lnTo>
                  <a:close/>
                </a:path>
                <a:path w="1022985" h="793114">
                  <a:moveTo>
                    <a:pt x="254297" y="716318"/>
                  </a:moveTo>
                  <a:lnTo>
                    <a:pt x="197147" y="716318"/>
                  </a:lnTo>
                  <a:lnTo>
                    <a:pt x="197147" y="754418"/>
                  </a:lnTo>
                  <a:lnTo>
                    <a:pt x="254297" y="754418"/>
                  </a:lnTo>
                  <a:lnTo>
                    <a:pt x="292397" y="735368"/>
                  </a:lnTo>
                  <a:lnTo>
                    <a:pt x="254297" y="716318"/>
                  </a:lnTo>
                  <a:close/>
                </a:path>
                <a:path w="1022985" h="793114">
                  <a:moveTo>
                    <a:pt x="38100" y="716318"/>
                  </a:moveTo>
                  <a:lnTo>
                    <a:pt x="19050" y="716318"/>
                  </a:lnTo>
                  <a:lnTo>
                    <a:pt x="38100" y="735368"/>
                  </a:lnTo>
                  <a:lnTo>
                    <a:pt x="38100" y="716318"/>
                  </a:lnTo>
                  <a:close/>
                </a:path>
                <a:path w="1022985" h="793114">
                  <a:moveTo>
                    <a:pt x="178097" y="716318"/>
                  </a:moveTo>
                  <a:lnTo>
                    <a:pt x="38100" y="716318"/>
                  </a:lnTo>
                  <a:lnTo>
                    <a:pt x="38100" y="735368"/>
                  </a:lnTo>
                  <a:lnTo>
                    <a:pt x="178097" y="735368"/>
                  </a:lnTo>
                  <a:lnTo>
                    <a:pt x="178097" y="716318"/>
                  </a:lnTo>
                  <a:close/>
                </a:path>
                <a:path w="1022985" h="793114">
                  <a:moveTo>
                    <a:pt x="38100" y="19050"/>
                  </a:move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  <a:path w="1022985" h="793114">
                  <a:moveTo>
                    <a:pt x="1022390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1022390" y="38100"/>
                  </a:lnTo>
                  <a:lnTo>
                    <a:pt x="102239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49243" y="5495035"/>
            <a:ext cx="367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12845" y="2972358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36" y="0"/>
                </a:moveTo>
                <a:lnTo>
                  <a:pt x="244666" y="3822"/>
                </a:lnTo>
                <a:lnTo>
                  <a:pt x="199729" y="14887"/>
                </a:lnTo>
                <a:lnTo>
                  <a:pt x="157827" y="32596"/>
                </a:lnTo>
                <a:lnTo>
                  <a:pt x="119562" y="56345"/>
                </a:lnTo>
                <a:lnTo>
                  <a:pt x="85534" y="85534"/>
                </a:lnTo>
                <a:lnTo>
                  <a:pt x="56345" y="119562"/>
                </a:lnTo>
                <a:lnTo>
                  <a:pt x="32596" y="157827"/>
                </a:lnTo>
                <a:lnTo>
                  <a:pt x="14887" y="199729"/>
                </a:lnTo>
                <a:lnTo>
                  <a:pt x="3822" y="244666"/>
                </a:lnTo>
                <a:lnTo>
                  <a:pt x="0" y="292036"/>
                </a:lnTo>
                <a:lnTo>
                  <a:pt x="3822" y="339406"/>
                </a:lnTo>
                <a:lnTo>
                  <a:pt x="14887" y="384343"/>
                </a:lnTo>
                <a:lnTo>
                  <a:pt x="32596" y="426245"/>
                </a:lnTo>
                <a:lnTo>
                  <a:pt x="56345" y="464510"/>
                </a:lnTo>
                <a:lnTo>
                  <a:pt x="85534" y="498538"/>
                </a:lnTo>
                <a:lnTo>
                  <a:pt x="119562" y="527727"/>
                </a:lnTo>
                <a:lnTo>
                  <a:pt x="157827" y="551476"/>
                </a:lnTo>
                <a:lnTo>
                  <a:pt x="199729" y="569185"/>
                </a:lnTo>
                <a:lnTo>
                  <a:pt x="244666" y="580250"/>
                </a:lnTo>
                <a:lnTo>
                  <a:pt x="292036" y="584073"/>
                </a:lnTo>
                <a:lnTo>
                  <a:pt x="339406" y="580250"/>
                </a:lnTo>
                <a:lnTo>
                  <a:pt x="384343" y="569185"/>
                </a:lnTo>
                <a:lnTo>
                  <a:pt x="426245" y="551476"/>
                </a:lnTo>
                <a:lnTo>
                  <a:pt x="464510" y="527727"/>
                </a:lnTo>
                <a:lnTo>
                  <a:pt x="498538" y="498538"/>
                </a:lnTo>
                <a:lnTo>
                  <a:pt x="527727" y="464510"/>
                </a:lnTo>
                <a:lnTo>
                  <a:pt x="551476" y="426245"/>
                </a:lnTo>
                <a:lnTo>
                  <a:pt x="569185" y="384343"/>
                </a:lnTo>
                <a:lnTo>
                  <a:pt x="580250" y="339406"/>
                </a:lnTo>
                <a:lnTo>
                  <a:pt x="584073" y="292036"/>
                </a:lnTo>
                <a:lnTo>
                  <a:pt x="580250" y="244666"/>
                </a:lnTo>
                <a:lnTo>
                  <a:pt x="569185" y="199729"/>
                </a:lnTo>
                <a:lnTo>
                  <a:pt x="551476" y="157827"/>
                </a:lnTo>
                <a:lnTo>
                  <a:pt x="527727" y="119562"/>
                </a:lnTo>
                <a:lnTo>
                  <a:pt x="498538" y="85534"/>
                </a:lnTo>
                <a:lnTo>
                  <a:pt x="464510" y="56345"/>
                </a:lnTo>
                <a:lnTo>
                  <a:pt x="426245" y="32596"/>
                </a:lnTo>
                <a:lnTo>
                  <a:pt x="384343" y="14887"/>
                </a:lnTo>
                <a:lnTo>
                  <a:pt x="339406" y="3822"/>
                </a:lnTo>
                <a:lnTo>
                  <a:pt x="292036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48379" y="3056635"/>
            <a:ext cx="36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47731" y="3556431"/>
            <a:ext cx="2829560" cy="2439035"/>
            <a:chOff x="3647731" y="3556431"/>
            <a:chExt cx="2829560" cy="2439035"/>
          </a:xfrm>
        </p:grpSpPr>
        <p:sp>
          <p:nvSpPr>
            <p:cNvPr id="24" name="object 24"/>
            <p:cNvSpPr/>
            <p:nvPr/>
          </p:nvSpPr>
          <p:spPr>
            <a:xfrm>
              <a:off x="3647732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70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54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70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77" y="114198"/>
                  </a:lnTo>
                  <a:lnTo>
                    <a:pt x="36436" y="557974"/>
                  </a:lnTo>
                  <a:lnTo>
                    <a:pt x="74536" y="558203"/>
                  </a:lnTo>
                  <a:lnTo>
                    <a:pt x="77165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4338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89" y="0"/>
                  </a:moveTo>
                  <a:lnTo>
                    <a:pt x="145935" y="0"/>
                  </a:lnTo>
                  <a:lnTo>
                    <a:pt x="99810" y="7440"/>
                  </a:lnTo>
                  <a:lnTo>
                    <a:pt x="59749" y="28159"/>
                  </a:lnTo>
                  <a:lnTo>
                    <a:pt x="28158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8" y="815912"/>
                  </a:lnTo>
                  <a:lnTo>
                    <a:pt x="59749" y="847505"/>
                  </a:lnTo>
                  <a:lnTo>
                    <a:pt x="99810" y="868224"/>
                  </a:lnTo>
                  <a:lnTo>
                    <a:pt x="145935" y="875664"/>
                  </a:lnTo>
                  <a:lnTo>
                    <a:pt x="1327289" y="875664"/>
                  </a:lnTo>
                  <a:lnTo>
                    <a:pt x="1373416" y="868224"/>
                  </a:lnTo>
                  <a:lnTo>
                    <a:pt x="1413480" y="847505"/>
                  </a:lnTo>
                  <a:lnTo>
                    <a:pt x="1445075" y="815912"/>
                  </a:lnTo>
                  <a:lnTo>
                    <a:pt x="1465796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6" y="99816"/>
                  </a:lnTo>
                  <a:lnTo>
                    <a:pt x="1445075" y="59752"/>
                  </a:lnTo>
                  <a:lnTo>
                    <a:pt x="1413480" y="28159"/>
                  </a:lnTo>
                  <a:lnTo>
                    <a:pt x="1373416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4338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38914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6" y="580255"/>
                  </a:lnTo>
                  <a:lnTo>
                    <a:pt x="384343" y="569189"/>
                  </a:lnTo>
                  <a:lnTo>
                    <a:pt x="426245" y="551481"/>
                  </a:lnTo>
                  <a:lnTo>
                    <a:pt x="464510" y="527731"/>
                  </a:lnTo>
                  <a:lnTo>
                    <a:pt x="498538" y="498541"/>
                  </a:lnTo>
                  <a:lnTo>
                    <a:pt x="527727" y="464513"/>
                  </a:lnTo>
                  <a:lnTo>
                    <a:pt x="551476" y="426247"/>
                  </a:lnTo>
                  <a:lnTo>
                    <a:pt x="569185" y="384345"/>
                  </a:lnTo>
                  <a:lnTo>
                    <a:pt x="580250" y="339409"/>
                  </a:lnTo>
                  <a:lnTo>
                    <a:pt x="584072" y="292039"/>
                  </a:lnTo>
                  <a:lnTo>
                    <a:pt x="580250" y="244667"/>
                  </a:lnTo>
                  <a:lnTo>
                    <a:pt x="569185" y="199730"/>
                  </a:lnTo>
                  <a:lnTo>
                    <a:pt x="551476" y="157828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78830" y="5495035"/>
            <a:ext cx="360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38914" y="2972358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36" y="0"/>
                </a:moveTo>
                <a:lnTo>
                  <a:pt x="244666" y="3822"/>
                </a:lnTo>
                <a:lnTo>
                  <a:pt x="199729" y="14887"/>
                </a:lnTo>
                <a:lnTo>
                  <a:pt x="157827" y="32596"/>
                </a:lnTo>
                <a:lnTo>
                  <a:pt x="119562" y="56345"/>
                </a:lnTo>
                <a:lnTo>
                  <a:pt x="85534" y="85534"/>
                </a:lnTo>
                <a:lnTo>
                  <a:pt x="56345" y="119562"/>
                </a:lnTo>
                <a:lnTo>
                  <a:pt x="32596" y="157827"/>
                </a:lnTo>
                <a:lnTo>
                  <a:pt x="14887" y="199729"/>
                </a:lnTo>
                <a:lnTo>
                  <a:pt x="3822" y="244666"/>
                </a:lnTo>
                <a:lnTo>
                  <a:pt x="0" y="292036"/>
                </a:lnTo>
                <a:lnTo>
                  <a:pt x="3822" y="339406"/>
                </a:lnTo>
                <a:lnTo>
                  <a:pt x="14887" y="384343"/>
                </a:lnTo>
                <a:lnTo>
                  <a:pt x="32596" y="426245"/>
                </a:lnTo>
                <a:lnTo>
                  <a:pt x="56345" y="464510"/>
                </a:lnTo>
                <a:lnTo>
                  <a:pt x="85534" y="498538"/>
                </a:lnTo>
                <a:lnTo>
                  <a:pt x="119562" y="527727"/>
                </a:lnTo>
                <a:lnTo>
                  <a:pt x="157827" y="551476"/>
                </a:lnTo>
                <a:lnTo>
                  <a:pt x="199729" y="569185"/>
                </a:lnTo>
                <a:lnTo>
                  <a:pt x="244666" y="580250"/>
                </a:lnTo>
                <a:lnTo>
                  <a:pt x="292036" y="584073"/>
                </a:lnTo>
                <a:lnTo>
                  <a:pt x="339406" y="580250"/>
                </a:lnTo>
                <a:lnTo>
                  <a:pt x="384343" y="569185"/>
                </a:lnTo>
                <a:lnTo>
                  <a:pt x="426245" y="551476"/>
                </a:lnTo>
                <a:lnTo>
                  <a:pt x="464510" y="527727"/>
                </a:lnTo>
                <a:lnTo>
                  <a:pt x="498538" y="498538"/>
                </a:lnTo>
                <a:lnTo>
                  <a:pt x="527727" y="464510"/>
                </a:lnTo>
                <a:lnTo>
                  <a:pt x="551476" y="426245"/>
                </a:lnTo>
                <a:lnTo>
                  <a:pt x="569185" y="384343"/>
                </a:lnTo>
                <a:lnTo>
                  <a:pt x="580250" y="339406"/>
                </a:lnTo>
                <a:lnTo>
                  <a:pt x="584072" y="292036"/>
                </a:lnTo>
                <a:lnTo>
                  <a:pt x="580250" y="244666"/>
                </a:lnTo>
                <a:lnTo>
                  <a:pt x="569185" y="199729"/>
                </a:lnTo>
                <a:lnTo>
                  <a:pt x="551476" y="157827"/>
                </a:lnTo>
                <a:lnTo>
                  <a:pt x="527727" y="119562"/>
                </a:lnTo>
                <a:lnTo>
                  <a:pt x="498538" y="85534"/>
                </a:lnTo>
                <a:lnTo>
                  <a:pt x="464510" y="56345"/>
                </a:lnTo>
                <a:lnTo>
                  <a:pt x="426245" y="32596"/>
                </a:lnTo>
                <a:lnTo>
                  <a:pt x="384343" y="14887"/>
                </a:lnTo>
                <a:lnTo>
                  <a:pt x="339406" y="3822"/>
                </a:lnTo>
                <a:lnTo>
                  <a:pt x="292036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577979" y="3056635"/>
            <a:ext cx="36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55" dirty="0">
                <a:latin typeface="Cambria Math"/>
                <a:cs typeface="Cambria Math"/>
              </a:rPr>
              <a:t>𝑦</a:t>
            </a:r>
            <a:r>
              <a:rPr sz="2400" spc="-235" dirty="0">
                <a:latin typeface="Cambria Math"/>
                <a:cs typeface="Cambria Math"/>
              </a:rPr>
              <a:t>^</a:t>
            </a:r>
            <a:r>
              <a:rPr sz="2700" spc="-18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73801" y="3556431"/>
            <a:ext cx="115570" cy="1873885"/>
          </a:xfrm>
          <a:custGeom>
            <a:avLst/>
            <a:gdLst/>
            <a:ahLst/>
            <a:cxnLst/>
            <a:rect l="l" t="t" r="r" b="b"/>
            <a:pathLst>
              <a:path w="115570" h="1873885">
                <a:moveTo>
                  <a:pt x="114300" y="1548053"/>
                </a:moveTo>
                <a:lnTo>
                  <a:pt x="95250" y="1509953"/>
                </a:lnTo>
                <a:lnTo>
                  <a:pt x="57150" y="1433753"/>
                </a:lnTo>
                <a:lnTo>
                  <a:pt x="0" y="1548053"/>
                </a:lnTo>
                <a:lnTo>
                  <a:pt x="38100" y="1548053"/>
                </a:lnTo>
                <a:lnTo>
                  <a:pt x="38100" y="1854644"/>
                </a:lnTo>
                <a:lnTo>
                  <a:pt x="39585" y="1862061"/>
                </a:lnTo>
                <a:lnTo>
                  <a:pt x="43675" y="1868119"/>
                </a:lnTo>
                <a:lnTo>
                  <a:pt x="49733" y="1872208"/>
                </a:lnTo>
                <a:lnTo>
                  <a:pt x="57150" y="1873694"/>
                </a:lnTo>
                <a:lnTo>
                  <a:pt x="64554" y="1872208"/>
                </a:lnTo>
                <a:lnTo>
                  <a:pt x="70612" y="1868119"/>
                </a:lnTo>
                <a:lnTo>
                  <a:pt x="74701" y="1862061"/>
                </a:lnTo>
                <a:lnTo>
                  <a:pt x="76200" y="1854644"/>
                </a:lnTo>
                <a:lnTo>
                  <a:pt x="76200" y="1548053"/>
                </a:lnTo>
                <a:lnTo>
                  <a:pt x="114300" y="1548053"/>
                </a:lnTo>
                <a:close/>
              </a:path>
              <a:path w="115570" h="1873885">
                <a:moveTo>
                  <a:pt x="115277" y="114642"/>
                </a:moveTo>
                <a:lnTo>
                  <a:pt x="105778" y="95364"/>
                </a:lnTo>
                <a:lnTo>
                  <a:pt x="105664" y="95135"/>
                </a:lnTo>
                <a:lnTo>
                  <a:pt x="58801" y="0"/>
                </a:lnTo>
                <a:lnTo>
                  <a:pt x="977" y="113969"/>
                </a:lnTo>
                <a:lnTo>
                  <a:pt x="39077" y="114198"/>
                </a:lnTo>
                <a:lnTo>
                  <a:pt x="36449" y="557974"/>
                </a:lnTo>
                <a:lnTo>
                  <a:pt x="74549" y="558203"/>
                </a:lnTo>
                <a:lnTo>
                  <a:pt x="77177" y="114642"/>
                </a:lnTo>
                <a:lnTo>
                  <a:pt x="77177" y="114427"/>
                </a:lnTo>
                <a:lnTo>
                  <a:pt x="115277" y="11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408072" y="4073652"/>
            <a:ext cx="3962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=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97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RNNs:</a:t>
            </a:r>
            <a:r>
              <a:rPr spc="-425" dirty="0"/>
              <a:t> </a:t>
            </a:r>
            <a:r>
              <a:rPr dirty="0"/>
              <a:t>computational</a:t>
            </a:r>
            <a:r>
              <a:rPr spc="-145" dirty="0"/>
              <a:t> </a:t>
            </a:r>
            <a:r>
              <a:rPr dirty="0"/>
              <a:t>graph</a:t>
            </a:r>
            <a:r>
              <a:rPr spc="-85" dirty="0"/>
              <a:t> </a:t>
            </a:r>
            <a:r>
              <a:rPr dirty="0"/>
              <a:t>across</a:t>
            </a:r>
            <a:r>
              <a:rPr spc="-95" dirty="0"/>
              <a:t> </a:t>
            </a:r>
            <a:r>
              <a:rPr spc="-20" dirty="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58731" y="4104995"/>
            <a:ext cx="4059554" cy="1890395"/>
            <a:chOff x="2958731" y="4104995"/>
            <a:chExt cx="4059554" cy="1890395"/>
          </a:xfrm>
        </p:grpSpPr>
        <p:sp>
          <p:nvSpPr>
            <p:cNvPr id="4" name="object 4"/>
            <p:cNvSpPr/>
            <p:nvPr/>
          </p:nvSpPr>
          <p:spPr>
            <a:xfrm>
              <a:off x="4430826" y="4495202"/>
              <a:ext cx="2587625" cy="114300"/>
            </a:xfrm>
            <a:custGeom>
              <a:avLst/>
              <a:gdLst/>
              <a:ahLst/>
              <a:cxnLst/>
              <a:rect l="l" t="t" r="r" b="b"/>
              <a:pathLst>
                <a:path w="2587625" h="114300">
                  <a:moveTo>
                    <a:pt x="563511" y="57150"/>
                  </a:moveTo>
                  <a:lnTo>
                    <a:pt x="525411" y="38100"/>
                  </a:lnTo>
                  <a:lnTo>
                    <a:pt x="449211" y="0"/>
                  </a:lnTo>
                  <a:lnTo>
                    <a:pt x="449211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449211" y="76200"/>
                  </a:lnTo>
                  <a:lnTo>
                    <a:pt x="449211" y="114300"/>
                  </a:lnTo>
                  <a:lnTo>
                    <a:pt x="525411" y="76200"/>
                  </a:lnTo>
                  <a:lnTo>
                    <a:pt x="563511" y="57150"/>
                  </a:lnTo>
                  <a:close/>
                </a:path>
                <a:path w="2587625" h="114300">
                  <a:moveTo>
                    <a:pt x="2587129" y="57150"/>
                  </a:moveTo>
                  <a:lnTo>
                    <a:pt x="2549029" y="38100"/>
                  </a:lnTo>
                  <a:lnTo>
                    <a:pt x="2472829" y="0"/>
                  </a:lnTo>
                  <a:lnTo>
                    <a:pt x="2472829" y="38100"/>
                  </a:lnTo>
                  <a:lnTo>
                    <a:pt x="2036749" y="38100"/>
                  </a:lnTo>
                  <a:lnTo>
                    <a:pt x="2036749" y="76200"/>
                  </a:lnTo>
                  <a:lnTo>
                    <a:pt x="2472829" y="76200"/>
                  </a:lnTo>
                  <a:lnTo>
                    <a:pt x="2472829" y="114300"/>
                  </a:lnTo>
                  <a:lnTo>
                    <a:pt x="2549029" y="76200"/>
                  </a:lnTo>
                  <a:lnTo>
                    <a:pt x="2587129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682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302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302" y="875664"/>
                  </a:lnTo>
                  <a:lnTo>
                    <a:pt x="1373427" y="868224"/>
                  </a:lnTo>
                  <a:lnTo>
                    <a:pt x="1413488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8" y="28159"/>
                  </a:lnTo>
                  <a:lnTo>
                    <a:pt x="1373427" y="7440"/>
                  </a:lnTo>
                  <a:lnTo>
                    <a:pt x="132730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82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12845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6" y="580255"/>
                  </a:lnTo>
                  <a:lnTo>
                    <a:pt x="384343" y="569189"/>
                  </a:lnTo>
                  <a:lnTo>
                    <a:pt x="426245" y="551481"/>
                  </a:lnTo>
                  <a:lnTo>
                    <a:pt x="464510" y="527731"/>
                  </a:lnTo>
                  <a:lnTo>
                    <a:pt x="498538" y="498541"/>
                  </a:lnTo>
                  <a:lnTo>
                    <a:pt x="527727" y="464513"/>
                  </a:lnTo>
                  <a:lnTo>
                    <a:pt x="551476" y="426247"/>
                  </a:lnTo>
                  <a:lnTo>
                    <a:pt x="569185" y="384345"/>
                  </a:lnTo>
                  <a:lnTo>
                    <a:pt x="580250" y="339409"/>
                  </a:lnTo>
                  <a:lnTo>
                    <a:pt x="584073" y="292039"/>
                  </a:lnTo>
                  <a:lnTo>
                    <a:pt x="580250" y="244667"/>
                  </a:lnTo>
                  <a:lnTo>
                    <a:pt x="569185" y="199730"/>
                  </a:lnTo>
                  <a:lnTo>
                    <a:pt x="551476" y="157828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31196" y="4104995"/>
            <a:ext cx="1492885" cy="894715"/>
            <a:chOff x="531196" y="4104995"/>
            <a:chExt cx="1492885" cy="894715"/>
          </a:xfrm>
        </p:grpSpPr>
        <p:sp>
          <p:nvSpPr>
            <p:cNvPr id="9" name="object 9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96" y="0"/>
                  </a:moveTo>
                  <a:lnTo>
                    <a:pt x="145945" y="0"/>
                  </a:lnTo>
                  <a:lnTo>
                    <a:pt x="99815" y="7440"/>
                  </a:lnTo>
                  <a:lnTo>
                    <a:pt x="59751" y="28159"/>
                  </a:lnTo>
                  <a:lnTo>
                    <a:pt x="28158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8" y="815912"/>
                  </a:lnTo>
                  <a:lnTo>
                    <a:pt x="59751" y="847505"/>
                  </a:lnTo>
                  <a:lnTo>
                    <a:pt x="99815" y="868224"/>
                  </a:lnTo>
                  <a:lnTo>
                    <a:pt x="145945" y="875664"/>
                  </a:lnTo>
                  <a:lnTo>
                    <a:pt x="1327296" y="875664"/>
                  </a:lnTo>
                  <a:lnTo>
                    <a:pt x="1373421" y="868224"/>
                  </a:lnTo>
                  <a:lnTo>
                    <a:pt x="1413482" y="847505"/>
                  </a:lnTo>
                  <a:lnTo>
                    <a:pt x="1445073" y="815912"/>
                  </a:lnTo>
                  <a:lnTo>
                    <a:pt x="1465791" y="775848"/>
                  </a:lnTo>
                  <a:lnTo>
                    <a:pt x="1473231" y="729716"/>
                  </a:lnTo>
                  <a:lnTo>
                    <a:pt x="1473231" y="145948"/>
                  </a:lnTo>
                  <a:lnTo>
                    <a:pt x="1465791" y="99816"/>
                  </a:lnTo>
                  <a:lnTo>
                    <a:pt x="1445073" y="59752"/>
                  </a:lnTo>
                  <a:lnTo>
                    <a:pt x="1413482" y="28159"/>
                  </a:lnTo>
                  <a:lnTo>
                    <a:pt x="1373421" y="7440"/>
                  </a:lnTo>
                  <a:lnTo>
                    <a:pt x="132729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33646" y="4342892"/>
            <a:ext cx="68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5300" y="5411076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8"/>
                </a:lnTo>
                <a:lnTo>
                  <a:pt x="14888" y="199730"/>
                </a:lnTo>
                <a:lnTo>
                  <a:pt x="3822" y="244667"/>
                </a:lnTo>
                <a:lnTo>
                  <a:pt x="0" y="292039"/>
                </a:lnTo>
                <a:lnTo>
                  <a:pt x="3822" y="339409"/>
                </a:lnTo>
                <a:lnTo>
                  <a:pt x="14888" y="384345"/>
                </a:lnTo>
                <a:lnTo>
                  <a:pt x="32597" y="426247"/>
                </a:lnTo>
                <a:lnTo>
                  <a:pt x="56347" y="464513"/>
                </a:lnTo>
                <a:lnTo>
                  <a:pt x="85536" y="498541"/>
                </a:lnTo>
                <a:lnTo>
                  <a:pt x="119565" y="527731"/>
                </a:lnTo>
                <a:lnTo>
                  <a:pt x="157831" y="551481"/>
                </a:lnTo>
                <a:lnTo>
                  <a:pt x="199733" y="569189"/>
                </a:lnTo>
                <a:lnTo>
                  <a:pt x="244670" y="580255"/>
                </a:lnTo>
                <a:lnTo>
                  <a:pt x="292040" y="584078"/>
                </a:lnTo>
                <a:lnTo>
                  <a:pt x="339410" y="580255"/>
                </a:lnTo>
                <a:lnTo>
                  <a:pt x="384347" y="569189"/>
                </a:lnTo>
                <a:lnTo>
                  <a:pt x="426249" y="551481"/>
                </a:lnTo>
                <a:lnTo>
                  <a:pt x="464514" y="527731"/>
                </a:lnTo>
                <a:lnTo>
                  <a:pt x="498542" y="498541"/>
                </a:lnTo>
                <a:lnTo>
                  <a:pt x="527731" y="464513"/>
                </a:lnTo>
                <a:lnTo>
                  <a:pt x="551480" y="426247"/>
                </a:lnTo>
                <a:lnTo>
                  <a:pt x="569188" y="384345"/>
                </a:lnTo>
                <a:lnTo>
                  <a:pt x="580254" y="339409"/>
                </a:lnTo>
                <a:lnTo>
                  <a:pt x="584076" y="292039"/>
                </a:lnTo>
                <a:lnTo>
                  <a:pt x="580254" y="244667"/>
                </a:lnTo>
                <a:lnTo>
                  <a:pt x="569188" y="199730"/>
                </a:lnTo>
                <a:lnTo>
                  <a:pt x="551480" y="157828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33798" y="5495035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5300" y="2972358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7"/>
                </a:lnTo>
                <a:lnTo>
                  <a:pt x="14888" y="199729"/>
                </a:lnTo>
                <a:lnTo>
                  <a:pt x="3822" y="244666"/>
                </a:lnTo>
                <a:lnTo>
                  <a:pt x="0" y="292036"/>
                </a:lnTo>
                <a:lnTo>
                  <a:pt x="3822" y="339406"/>
                </a:lnTo>
                <a:lnTo>
                  <a:pt x="14888" y="384343"/>
                </a:lnTo>
                <a:lnTo>
                  <a:pt x="32597" y="426245"/>
                </a:lnTo>
                <a:lnTo>
                  <a:pt x="56347" y="464510"/>
                </a:lnTo>
                <a:lnTo>
                  <a:pt x="85536" y="498538"/>
                </a:lnTo>
                <a:lnTo>
                  <a:pt x="119565" y="527727"/>
                </a:lnTo>
                <a:lnTo>
                  <a:pt x="157831" y="551476"/>
                </a:lnTo>
                <a:lnTo>
                  <a:pt x="199733" y="569185"/>
                </a:lnTo>
                <a:lnTo>
                  <a:pt x="244670" y="580250"/>
                </a:lnTo>
                <a:lnTo>
                  <a:pt x="292040" y="584073"/>
                </a:lnTo>
                <a:lnTo>
                  <a:pt x="339410" y="580250"/>
                </a:lnTo>
                <a:lnTo>
                  <a:pt x="384347" y="569185"/>
                </a:lnTo>
                <a:lnTo>
                  <a:pt x="426249" y="551476"/>
                </a:lnTo>
                <a:lnTo>
                  <a:pt x="464514" y="527727"/>
                </a:lnTo>
                <a:lnTo>
                  <a:pt x="498542" y="498538"/>
                </a:lnTo>
                <a:lnTo>
                  <a:pt x="527731" y="464510"/>
                </a:lnTo>
                <a:lnTo>
                  <a:pt x="551480" y="426245"/>
                </a:lnTo>
                <a:lnTo>
                  <a:pt x="569188" y="384343"/>
                </a:lnTo>
                <a:lnTo>
                  <a:pt x="580254" y="339406"/>
                </a:lnTo>
                <a:lnTo>
                  <a:pt x="584076" y="292036"/>
                </a:lnTo>
                <a:lnTo>
                  <a:pt x="580254" y="244666"/>
                </a:lnTo>
                <a:lnTo>
                  <a:pt x="569188" y="199729"/>
                </a:lnTo>
                <a:lnTo>
                  <a:pt x="551480" y="157827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2941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6235" y="3556431"/>
            <a:ext cx="2000250" cy="1873885"/>
            <a:chOff x="246235" y="3556431"/>
            <a:chExt cx="2000250" cy="1873885"/>
          </a:xfrm>
        </p:grpSpPr>
        <p:sp>
          <p:nvSpPr>
            <p:cNvPr id="17" name="object 17"/>
            <p:cNvSpPr/>
            <p:nvPr/>
          </p:nvSpPr>
          <p:spPr>
            <a:xfrm>
              <a:off x="1220190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69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66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69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65" y="114198"/>
                  </a:lnTo>
                  <a:lnTo>
                    <a:pt x="36436" y="557974"/>
                  </a:lnTo>
                  <a:lnTo>
                    <a:pt x="74549" y="558203"/>
                  </a:lnTo>
                  <a:lnTo>
                    <a:pt x="77177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83958" y="3836028"/>
              <a:ext cx="943610" cy="716915"/>
            </a:xfrm>
            <a:custGeom>
              <a:avLst/>
              <a:gdLst/>
              <a:ahLst/>
              <a:cxnLst/>
              <a:rect l="l" t="t" r="r" b="b"/>
              <a:pathLst>
                <a:path w="943610" h="716914">
                  <a:moveTo>
                    <a:pt x="729994" y="716324"/>
                  </a:moveTo>
                  <a:lnTo>
                    <a:pt x="943072" y="716324"/>
                  </a:lnTo>
                  <a:lnTo>
                    <a:pt x="943072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6235" y="3816984"/>
              <a:ext cx="1022985" cy="793115"/>
            </a:xfrm>
            <a:custGeom>
              <a:avLst/>
              <a:gdLst/>
              <a:ahLst/>
              <a:cxnLst/>
              <a:rect l="l" t="t" r="r" b="b"/>
              <a:pathLst>
                <a:path w="1022985" h="793114">
                  <a:moveTo>
                    <a:pt x="178097" y="678218"/>
                  </a:moveTo>
                  <a:lnTo>
                    <a:pt x="178097" y="792518"/>
                  </a:lnTo>
                  <a:lnTo>
                    <a:pt x="254297" y="754418"/>
                  </a:lnTo>
                  <a:lnTo>
                    <a:pt x="197147" y="754418"/>
                  </a:lnTo>
                  <a:lnTo>
                    <a:pt x="197147" y="716318"/>
                  </a:lnTo>
                  <a:lnTo>
                    <a:pt x="254297" y="716318"/>
                  </a:lnTo>
                  <a:lnTo>
                    <a:pt x="178097" y="678218"/>
                  </a:lnTo>
                  <a:close/>
                </a:path>
                <a:path w="1022985" h="793114">
                  <a:moveTo>
                    <a:pt x="1022390" y="0"/>
                  </a:moveTo>
                  <a:lnTo>
                    <a:pt x="19050" y="0"/>
                  </a:lnTo>
                  <a:lnTo>
                    <a:pt x="11635" y="1496"/>
                  </a:lnTo>
                  <a:lnTo>
                    <a:pt x="5579" y="5576"/>
                  </a:lnTo>
                  <a:lnTo>
                    <a:pt x="1497" y="11631"/>
                  </a:lnTo>
                  <a:lnTo>
                    <a:pt x="0" y="19050"/>
                  </a:lnTo>
                  <a:lnTo>
                    <a:pt x="0" y="735368"/>
                  </a:lnTo>
                  <a:lnTo>
                    <a:pt x="1497" y="742780"/>
                  </a:lnTo>
                  <a:lnTo>
                    <a:pt x="5579" y="748836"/>
                  </a:lnTo>
                  <a:lnTo>
                    <a:pt x="11635" y="752920"/>
                  </a:lnTo>
                  <a:lnTo>
                    <a:pt x="19050" y="754418"/>
                  </a:lnTo>
                  <a:lnTo>
                    <a:pt x="178097" y="754418"/>
                  </a:lnTo>
                  <a:lnTo>
                    <a:pt x="178097" y="735368"/>
                  </a:lnTo>
                  <a:lnTo>
                    <a:pt x="38100" y="735368"/>
                  </a:lnTo>
                  <a:lnTo>
                    <a:pt x="19050" y="716318"/>
                  </a:lnTo>
                  <a:lnTo>
                    <a:pt x="38100" y="716318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1022390" y="19050"/>
                  </a:lnTo>
                  <a:lnTo>
                    <a:pt x="1022390" y="0"/>
                  </a:lnTo>
                  <a:close/>
                </a:path>
                <a:path w="1022985" h="793114">
                  <a:moveTo>
                    <a:pt x="254297" y="716318"/>
                  </a:moveTo>
                  <a:lnTo>
                    <a:pt x="197147" y="716318"/>
                  </a:lnTo>
                  <a:lnTo>
                    <a:pt x="197147" y="754418"/>
                  </a:lnTo>
                  <a:lnTo>
                    <a:pt x="254297" y="754418"/>
                  </a:lnTo>
                  <a:lnTo>
                    <a:pt x="292397" y="735368"/>
                  </a:lnTo>
                  <a:lnTo>
                    <a:pt x="254297" y="716318"/>
                  </a:lnTo>
                  <a:close/>
                </a:path>
                <a:path w="1022985" h="793114">
                  <a:moveTo>
                    <a:pt x="38100" y="716318"/>
                  </a:moveTo>
                  <a:lnTo>
                    <a:pt x="19050" y="716318"/>
                  </a:lnTo>
                  <a:lnTo>
                    <a:pt x="38100" y="735368"/>
                  </a:lnTo>
                  <a:lnTo>
                    <a:pt x="38100" y="716318"/>
                  </a:lnTo>
                  <a:close/>
                </a:path>
                <a:path w="1022985" h="793114">
                  <a:moveTo>
                    <a:pt x="178097" y="716318"/>
                  </a:moveTo>
                  <a:lnTo>
                    <a:pt x="38100" y="716318"/>
                  </a:lnTo>
                  <a:lnTo>
                    <a:pt x="38100" y="735368"/>
                  </a:lnTo>
                  <a:lnTo>
                    <a:pt x="178097" y="735368"/>
                  </a:lnTo>
                  <a:lnTo>
                    <a:pt x="178097" y="716318"/>
                  </a:lnTo>
                  <a:close/>
                </a:path>
                <a:path w="1022985" h="793114">
                  <a:moveTo>
                    <a:pt x="38100" y="19050"/>
                  </a:move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  <a:path w="1022985" h="793114">
                  <a:moveTo>
                    <a:pt x="1022390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1022390" y="38100"/>
                  </a:lnTo>
                  <a:lnTo>
                    <a:pt x="102239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49243" y="5495035"/>
            <a:ext cx="367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12845" y="2972358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36" y="0"/>
                </a:moveTo>
                <a:lnTo>
                  <a:pt x="244666" y="3822"/>
                </a:lnTo>
                <a:lnTo>
                  <a:pt x="199729" y="14887"/>
                </a:lnTo>
                <a:lnTo>
                  <a:pt x="157827" y="32596"/>
                </a:lnTo>
                <a:lnTo>
                  <a:pt x="119562" y="56345"/>
                </a:lnTo>
                <a:lnTo>
                  <a:pt x="85534" y="85534"/>
                </a:lnTo>
                <a:lnTo>
                  <a:pt x="56345" y="119562"/>
                </a:lnTo>
                <a:lnTo>
                  <a:pt x="32596" y="157827"/>
                </a:lnTo>
                <a:lnTo>
                  <a:pt x="14887" y="199729"/>
                </a:lnTo>
                <a:lnTo>
                  <a:pt x="3822" y="244666"/>
                </a:lnTo>
                <a:lnTo>
                  <a:pt x="0" y="292036"/>
                </a:lnTo>
                <a:lnTo>
                  <a:pt x="3822" y="339406"/>
                </a:lnTo>
                <a:lnTo>
                  <a:pt x="14887" y="384343"/>
                </a:lnTo>
                <a:lnTo>
                  <a:pt x="32596" y="426245"/>
                </a:lnTo>
                <a:lnTo>
                  <a:pt x="56345" y="464510"/>
                </a:lnTo>
                <a:lnTo>
                  <a:pt x="85534" y="498538"/>
                </a:lnTo>
                <a:lnTo>
                  <a:pt x="119562" y="527727"/>
                </a:lnTo>
                <a:lnTo>
                  <a:pt x="157827" y="551476"/>
                </a:lnTo>
                <a:lnTo>
                  <a:pt x="199729" y="569185"/>
                </a:lnTo>
                <a:lnTo>
                  <a:pt x="244666" y="580250"/>
                </a:lnTo>
                <a:lnTo>
                  <a:pt x="292036" y="584073"/>
                </a:lnTo>
                <a:lnTo>
                  <a:pt x="339406" y="580250"/>
                </a:lnTo>
                <a:lnTo>
                  <a:pt x="384343" y="569185"/>
                </a:lnTo>
                <a:lnTo>
                  <a:pt x="426245" y="551476"/>
                </a:lnTo>
                <a:lnTo>
                  <a:pt x="464510" y="527727"/>
                </a:lnTo>
                <a:lnTo>
                  <a:pt x="498538" y="498538"/>
                </a:lnTo>
                <a:lnTo>
                  <a:pt x="527727" y="464510"/>
                </a:lnTo>
                <a:lnTo>
                  <a:pt x="551476" y="426245"/>
                </a:lnTo>
                <a:lnTo>
                  <a:pt x="569185" y="384343"/>
                </a:lnTo>
                <a:lnTo>
                  <a:pt x="580250" y="339406"/>
                </a:lnTo>
                <a:lnTo>
                  <a:pt x="584073" y="292036"/>
                </a:lnTo>
                <a:lnTo>
                  <a:pt x="580250" y="244666"/>
                </a:lnTo>
                <a:lnTo>
                  <a:pt x="569185" y="199729"/>
                </a:lnTo>
                <a:lnTo>
                  <a:pt x="551476" y="157827"/>
                </a:lnTo>
                <a:lnTo>
                  <a:pt x="527727" y="119562"/>
                </a:lnTo>
                <a:lnTo>
                  <a:pt x="498538" y="85534"/>
                </a:lnTo>
                <a:lnTo>
                  <a:pt x="464510" y="56345"/>
                </a:lnTo>
                <a:lnTo>
                  <a:pt x="426245" y="32596"/>
                </a:lnTo>
                <a:lnTo>
                  <a:pt x="384343" y="14887"/>
                </a:lnTo>
                <a:lnTo>
                  <a:pt x="339406" y="3822"/>
                </a:lnTo>
                <a:lnTo>
                  <a:pt x="292036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48379" y="3056635"/>
            <a:ext cx="36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47731" y="3556431"/>
            <a:ext cx="2829560" cy="2439035"/>
            <a:chOff x="3647731" y="3556431"/>
            <a:chExt cx="2829560" cy="2439035"/>
          </a:xfrm>
        </p:grpSpPr>
        <p:sp>
          <p:nvSpPr>
            <p:cNvPr id="24" name="object 24"/>
            <p:cNvSpPr/>
            <p:nvPr/>
          </p:nvSpPr>
          <p:spPr>
            <a:xfrm>
              <a:off x="3647732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70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54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70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77" y="114198"/>
                  </a:lnTo>
                  <a:lnTo>
                    <a:pt x="36436" y="557974"/>
                  </a:lnTo>
                  <a:lnTo>
                    <a:pt x="74536" y="558203"/>
                  </a:lnTo>
                  <a:lnTo>
                    <a:pt x="77165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4338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89" y="0"/>
                  </a:moveTo>
                  <a:lnTo>
                    <a:pt x="145935" y="0"/>
                  </a:lnTo>
                  <a:lnTo>
                    <a:pt x="99810" y="7440"/>
                  </a:lnTo>
                  <a:lnTo>
                    <a:pt x="59749" y="28159"/>
                  </a:lnTo>
                  <a:lnTo>
                    <a:pt x="28158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8" y="815912"/>
                  </a:lnTo>
                  <a:lnTo>
                    <a:pt x="59749" y="847505"/>
                  </a:lnTo>
                  <a:lnTo>
                    <a:pt x="99810" y="868224"/>
                  </a:lnTo>
                  <a:lnTo>
                    <a:pt x="145935" y="875664"/>
                  </a:lnTo>
                  <a:lnTo>
                    <a:pt x="1327289" y="875664"/>
                  </a:lnTo>
                  <a:lnTo>
                    <a:pt x="1373416" y="868224"/>
                  </a:lnTo>
                  <a:lnTo>
                    <a:pt x="1413480" y="847505"/>
                  </a:lnTo>
                  <a:lnTo>
                    <a:pt x="1445075" y="815912"/>
                  </a:lnTo>
                  <a:lnTo>
                    <a:pt x="1465796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6" y="99816"/>
                  </a:lnTo>
                  <a:lnTo>
                    <a:pt x="1445075" y="59752"/>
                  </a:lnTo>
                  <a:lnTo>
                    <a:pt x="1413480" y="28159"/>
                  </a:lnTo>
                  <a:lnTo>
                    <a:pt x="1373416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4338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38914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6" y="580255"/>
                  </a:lnTo>
                  <a:lnTo>
                    <a:pt x="384343" y="569189"/>
                  </a:lnTo>
                  <a:lnTo>
                    <a:pt x="426245" y="551481"/>
                  </a:lnTo>
                  <a:lnTo>
                    <a:pt x="464510" y="527731"/>
                  </a:lnTo>
                  <a:lnTo>
                    <a:pt x="498538" y="498541"/>
                  </a:lnTo>
                  <a:lnTo>
                    <a:pt x="527727" y="464513"/>
                  </a:lnTo>
                  <a:lnTo>
                    <a:pt x="551476" y="426247"/>
                  </a:lnTo>
                  <a:lnTo>
                    <a:pt x="569185" y="384345"/>
                  </a:lnTo>
                  <a:lnTo>
                    <a:pt x="580250" y="339409"/>
                  </a:lnTo>
                  <a:lnTo>
                    <a:pt x="584072" y="292039"/>
                  </a:lnTo>
                  <a:lnTo>
                    <a:pt x="580250" y="244667"/>
                  </a:lnTo>
                  <a:lnTo>
                    <a:pt x="569185" y="199730"/>
                  </a:lnTo>
                  <a:lnTo>
                    <a:pt x="551476" y="157828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78830" y="5495035"/>
            <a:ext cx="360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38914" y="2972358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36" y="0"/>
                </a:moveTo>
                <a:lnTo>
                  <a:pt x="244666" y="3822"/>
                </a:lnTo>
                <a:lnTo>
                  <a:pt x="199729" y="14887"/>
                </a:lnTo>
                <a:lnTo>
                  <a:pt x="157827" y="32596"/>
                </a:lnTo>
                <a:lnTo>
                  <a:pt x="119562" y="56345"/>
                </a:lnTo>
                <a:lnTo>
                  <a:pt x="85534" y="85534"/>
                </a:lnTo>
                <a:lnTo>
                  <a:pt x="56345" y="119562"/>
                </a:lnTo>
                <a:lnTo>
                  <a:pt x="32596" y="157827"/>
                </a:lnTo>
                <a:lnTo>
                  <a:pt x="14887" y="199729"/>
                </a:lnTo>
                <a:lnTo>
                  <a:pt x="3822" y="244666"/>
                </a:lnTo>
                <a:lnTo>
                  <a:pt x="0" y="292036"/>
                </a:lnTo>
                <a:lnTo>
                  <a:pt x="3822" y="339406"/>
                </a:lnTo>
                <a:lnTo>
                  <a:pt x="14887" y="384343"/>
                </a:lnTo>
                <a:lnTo>
                  <a:pt x="32596" y="426245"/>
                </a:lnTo>
                <a:lnTo>
                  <a:pt x="56345" y="464510"/>
                </a:lnTo>
                <a:lnTo>
                  <a:pt x="85534" y="498538"/>
                </a:lnTo>
                <a:lnTo>
                  <a:pt x="119562" y="527727"/>
                </a:lnTo>
                <a:lnTo>
                  <a:pt x="157827" y="551476"/>
                </a:lnTo>
                <a:lnTo>
                  <a:pt x="199729" y="569185"/>
                </a:lnTo>
                <a:lnTo>
                  <a:pt x="244666" y="580250"/>
                </a:lnTo>
                <a:lnTo>
                  <a:pt x="292036" y="584073"/>
                </a:lnTo>
                <a:lnTo>
                  <a:pt x="339406" y="580250"/>
                </a:lnTo>
                <a:lnTo>
                  <a:pt x="384343" y="569185"/>
                </a:lnTo>
                <a:lnTo>
                  <a:pt x="426245" y="551476"/>
                </a:lnTo>
                <a:lnTo>
                  <a:pt x="464510" y="527727"/>
                </a:lnTo>
                <a:lnTo>
                  <a:pt x="498538" y="498538"/>
                </a:lnTo>
                <a:lnTo>
                  <a:pt x="527727" y="464510"/>
                </a:lnTo>
                <a:lnTo>
                  <a:pt x="551476" y="426245"/>
                </a:lnTo>
                <a:lnTo>
                  <a:pt x="569185" y="384343"/>
                </a:lnTo>
                <a:lnTo>
                  <a:pt x="580250" y="339406"/>
                </a:lnTo>
                <a:lnTo>
                  <a:pt x="584072" y="292036"/>
                </a:lnTo>
                <a:lnTo>
                  <a:pt x="580250" y="244666"/>
                </a:lnTo>
                <a:lnTo>
                  <a:pt x="569185" y="199729"/>
                </a:lnTo>
                <a:lnTo>
                  <a:pt x="551476" y="157827"/>
                </a:lnTo>
                <a:lnTo>
                  <a:pt x="527727" y="119562"/>
                </a:lnTo>
                <a:lnTo>
                  <a:pt x="498538" y="85534"/>
                </a:lnTo>
                <a:lnTo>
                  <a:pt x="464510" y="56345"/>
                </a:lnTo>
                <a:lnTo>
                  <a:pt x="426245" y="32596"/>
                </a:lnTo>
                <a:lnTo>
                  <a:pt x="384343" y="14887"/>
                </a:lnTo>
                <a:lnTo>
                  <a:pt x="339406" y="3822"/>
                </a:lnTo>
                <a:lnTo>
                  <a:pt x="292036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577979" y="3056635"/>
            <a:ext cx="36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55" dirty="0">
                <a:latin typeface="Cambria Math"/>
                <a:cs typeface="Cambria Math"/>
              </a:rPr>
              <a:t>𝑦</a:t>
            </a:r>
            <a:r>
              <a:rPr sz="2400" spc="-235" dirty="0">
                <a:latin typeface="Cambria Math"/>
                <a:cs typeface="Cambria Math"/>
              </a:rPr>
              <a:t>^</a:t>
            </a:r>
            <a:r>
              <a:rPr sz="2700" spc="-18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673801" y="3556431"/>
            <a:ext cx="2827020" cy="2439035"/>
            <a:chOff x="5673801" y="3556431"/>
            <a:chExt cx="2827020" cy="2439035"/>
          </a:xfrm>
        </p:grpSpPr>
        <p:sp>
          <p:nvSpPr>
            <p:cNvPr id="32" name="object 32"/>
            <p:cNvSpPr/>
            <p:nvPr/>
          </p:nvSpPr>
          <p:spPr>
            <a:xfrm>
              <a:off x="5673801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70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54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70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77" y="114198"/>
                  </a:lnTo>
                  <a:lnTo>
                    <a:pt x="36449" y="557974"/>
                  </a:lnTo>
                  <a:lnTo>
                    <a:pt x="74549" y="558203"/>
                  </a:lnTo>
                  <a:lnTo>
                    <a:pt x="77177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179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179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62532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7" y="580255"/>
                  </a:lnTo>
                  <a:lnTo>
                    <a:pt x="384344" y="569189"/>
                  </a:lnTo>
                  <a:lnTo>
                    <a:pt x="426248" y="551481"/>
                  </a:lnTo>
                  <a:lnTo>
                    <a:pt x="464515" y="527731"/>
                  </a:lnTo>
                  <a:lnTo>
                    <a:pt x="498544" y="498541"/>
                  </a:lnTo>
                  <a:lnTo>
                    <a:pt x="527735" y="464513"/>
                  </a:lnTo>
                  <a:lnTo>
                    <a:pt x="551486" y="426247"/>
                  </a:lnTo>
                  <a:lnTo>
                    <a:pt x="569196" y="384345"/>
                  </a:lnTo>
                  <a:lnTo>
                    <a:pt x="580263" y="339409"/>
                  </a:lnTo>
                  <a:lnTo>
                    <a:pt x="584085" y="292039"/>
                  </a:lnTo>
                  <a:lnTo>
                    <a:pt x="580263" y="244667"/>
                  </a:lnTo>
                  <a:lnTo>
                    <a:pt x="569196" y="199730"/>
                  </a:lnTo>
                  <a:lnTo>
                    <a:pt x="551486" y="157828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598930" y="5495035"/>
            <a:ext cx="367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462532" y="2972358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36" y="0"/>
                </a:moveTo>
                <a:lnTo>
                  <a:pt x="244666" y="3822"/>
                </a:lnTo>
                <a:lnTo>
                  <a:pt x="199729" y="14887"/>
                </a:lnTo>
                <a:lnTo>
                  <a:pt x="157827" y="32596"/>
                </a:lnTo>
                <a:lnTo>
                  <a:pt x="119562" y="56345"/>
                </a:lnTo>
                <a:lnTo>
                  <a:pt x="85534" y="85534"/>
                </a:lnTo>
                <a:lnTo>
                  <a:pt x="56345" y="119562"/>
                </a:lnTo>
                <a:lnTo>
                  <a:pt x="32596" y="157827"/>
                </a:lnTo>
                <a:lnTo>
                  <a:pt x="14887" y="199729"/>
                </a:lnTo>
                <a:lnTo>
                  <a:pt x="3822" y="244666"/>
                </a:lnTo>
                <a:lnTo>
                  <a:pt x="0" y="292036"/>
                </a:lnTo>
                <a:lnTo>
                  <a:pt x="3822" y="339406"/>
                </a:lnTo>
                <a:lnTo>
                  <a:pt x="14887" y="384343"/>
                </a:lnTo>
                <a:lnTo>
                  <a:pt x="32596" y="426245"/>
                </a:lnTo>
                <a:lnTo>
                  <a:pt x="56345" y="464510"/>
                </a:lnTo>
                <a:lnTo>
                  <a:pt x="85534" y="498538"/>
                </a:lnTo>
                <a:lnTo>
                  <a:pt x="119562" y="527727"/>
                </a:lnTo>
                <a:lnTo>
                  <a:pt x="157827" y="551476"/>
                </a:lnTo>
                <a:lnTo>
                  <a:pt x="199729" y="569185"/>
                </a:lnTo>
                <a:lnTo>
                  <a:pt x="244666" y="580250"/>
                </a:lnTo>
                <a:lnTo>
                  <a:pt x="292036" y="584073"/>
                </a:lnTo>
                <a:lnTo>
                  <a:pt x="339407" y="580250"/>
                </a:lnTo>
                <a:lnTo>
                  <a:pt x="384344" y="569185"/>
                </a:lnTo>
                <a:lnTo>
                  <a:pt x="426248" y="551476"/>
                </a:lnTo>
                <a:lnTo>
                  <a:pt x="464515" y="527727"/>
                </a:lnTo>
                <a:lnTo>
                  <a:pt x="498544" y="498538"/>
                </a:lnTo>
                <a:lnTo>
                  <a:pt x="527735" y="464510"/>
                </a:lnTo>
                <a:lnTo>
                  <a:pt x="551486" y="426245"/>
                </a:lnTo>
                <a:lnTo>
                  <a:pt x="569196" y="384343"/>
                </a:lnTo>
                <a:lnTo>
                  <a:pt x="580263" y="339406"/>
                </a:lnTo>
                <a:lnTo>
                  <a:pt x="584085" y="292036"/>
                </a:lnTo>
                <a:lnTo>
                  <a:pt x="580263" y="244666"/>
                </a:lnTo>
                <a:lnTo>
                  <a:pt x="569196" y="199729"/>
                </a:lnTo>
                <a:lnTo>
                  <a:pt x="551486" y="157827"/>
                </a:lnTo>
                <a:lnTo>
                  <a:pt x="527735" y="119562"/>
                </a:lnTo>
                <a:lnTo>
                  <a:pt x="498544" y="85534"/>
                </a:lnTo>
                <a:lnTo>
                  <a:pt x="464515" y="56345"/>
                </a:lnTo>
                <a:lnTo>
                  <a:pt x="426248" y="32596"/>
                </a:lnTo>
                <a:lnTo>
                  <a:pt x="384344" y="14887"/>
                </a:lnTo>
                <a:lnTo>
                  <a:pt x="339407" y="3822"/>
                </a:lnTo>
                <a:lnTo>
                  <a:pt x="292036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598079" y="3056635"/>
            <a:ext cx="36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697431" y="3556431"/>
            <a:ext cx="3965575" cy="2439035"/>
            <a:chOff x="7697431" y="3556431"/>
            <a:chExt cx="3965575" cy="2439035"/>
          </a:xfrm>
        </p:grpSpPr>
        <p:sp>
          <p:nvSpPr>
            <p:cNvPr id="40" name="object 40"/>
            <p:cNvSpPr/>
            <p:nvPr/>
          </p:nvSpPr>
          <p:spPr>
            <a:xfrm>
              <a:off x="7697432" y="3556431"/>
              <a:ext cx="2482850" cy="1873885"/>
            </a:xfrm>
            <a:custGeom>
              <a:avLst/>
              <a:gdLst/>
              <a:ahLst/>
              <a:cxnLst/>
              <a:rect l="l" t="t" r="r" b="b"/>
              <a:pathLst>
                <a:path w="2482850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087" y="1548053"/>
                  </a:lnTo>
                  <a:lnTo>
                    <a:pt x="38087" y="1854644"/>
                  </a:lnTo>
                  <a:lnTo>
                    <a:pt x="39573" y="1862061"/>
                  </a:lnTo>
                  <a:lnTo>
                    <a:pt x="43662" y="1868119"/>
                  </a:lnTo>
                  <a:lnTo>
                    <a:pt x="49720" y="1872208"/>
                  </a:lnTo>
                  <a:lnTo>
                    <a:pt x="57150" y="1873694"/>
                  </a:lnTo>
                  <a:lnTo>
                    <a:pt x="64554" y="1872208"/>
                  </a:lnTo>
                  <a:lnTo>
                    <a:pt x="70599" y="1868119"/>
                  </a:lnTo>
                  <a:lnTo>
                    <a:pt x="74688" y="1862061"/>
                  </a:lnTo>
                  <a:lnTo>
                    <a:pt x="76187" y="1854644"/>
                  </a:lnTo>
                  <a:lnTo>
                    <a:pt x="76187" y="1548053"/>
                  </a:lnTo>
                  <a:lnTo>
                    <a:pt x="114300" y="1548053"/>
                  </a:lnTo>
                  <a:close/>
                </a:path>
                <a:path w="2482850" h="1873885">
                  <a:moveTo>
                    <a:pt x="115265" y="114642"/>
                  </a:moveTo>
                  <a:lnTo>
                    <a:pt x="105765" y="95364"/>
                  </a:lnTo>
                  <a:lnTo>
                    <a:pt x="105651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65" y="114198"/>
                  </a:lnTo>
                  <a:lnTo>
                    <a:pt x="36436" y="557974"/>
                  </a:lnTo>
                  <a:lnTo>
                    <a:pt x="74536" y="558203"/>
                  </a:lnTo>
                  <a:lnTo>
                    <a:pt x="77165" y="114642"/>
                  </a:lnTo>
                  <a:lnTo>
                    <a:pt x="77165" y="114427"/>
                  </a:lnTo>
                  <a:lnTo>
                    <a:pt x="115265" y="114642"/>
                  </a:lnTo>
                  <a:close/>
                </a:path>
                <a:path w="2482850" h="1873885">
                  <a:moveTo>
                    <a:pt x="2482697" y="995921"/>
                  </a:moveTo>
                  <a:lnTo>
                    <a:pt x="2444597" y="976871"/>
                  </a:lnTo>
                  <a:lnTo>
                    <a:pt x="2368397" y="938771"/>
                  </a:lnTo>
                  <a:lnTo>
                    <a:pt x="2368397" y="976871"/>
                  </a:lnTo>
                  <a:lnTo>
                    <a:pt x="793762" y="976871"/>
                  </a:lnTo>
                  <a:lnTo>
                    <a:pt x="793762" y="1014971"/>
                  </a:lnTo>
                  <a:lnTo>
                    <a:pt x="2368397" y="1014971"/>
                  </a:lnTo>
                  <a:lnTo>
                    <a:pt x="2368397" y="1053071"/>
                  </a:lnTo>
                  <a:lnTo>
                    <a:pt x="2444597" y="1014971"/>
                  </a:lnTo>
                  <a:lnTo>
                    <a:pt x="2482697" y="9959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180129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180129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624705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7" y="580255"/>
                  </a:lnTo>
                  <a:lnTo>
                    <a:pt x="384344" y="569189"/>
                  </a:lnTo>
                  <a:lnTo>
                    <a:pt x="426248" y="551481"/>
                  </a:lnTo>
                  <a:lnTo>
                    <a:pt x="464515" y="527731"/>
                  </a:lnTo>
                  <a:lnTo>
                    <a:pt x="498544" y="498541"/>
                  </a:lnTo>
                  <a:lnTo>
                    <a:pt x="527735" y="464513"/>
                  </a:lnTo>
                  <a:lnTo>
                    <a:pt x="551486" y="426247"/>
                  </a:lnTo>
                  <a:lnTo>
                    <a:pt x="569196" y="384345"/>
                  </a:lnTo>
                  <a:lnTo>
                    <a:pt x="580263" y="339409"/>
                  </a:lnTo>
                  <a:lnTo>
                    <a:pt x="584085" y="292039"/>
                  </a:lnTo>
                  <a:lnTo>
                    <a:pt x="580263" y="244667"/>
                  </a:lnTo>
                  <a:lnTo>
                    <a:pt x="569196" y="199730"/>
                  </a:lnTo>
                  <a:lnTo>
                    <a:pt x="551486" y="157828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0773206" y="5495035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624705" y="2972358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36" y="0"/>
                </a:moveTo>
                <a:lnTo>
                  <a:pt x="244666" y="3822"/>
                </a:lnTo>
                <a:lnTo>
                  <a:pt x="199729" y="14887"/>
                </a:lnTo>
                <a:lnTo>
                  <a:pt x="157827" y="32596"/>
                </a:lnTo>
                <a:lnTo>
                  <a:pt x="119562" y="56345"/>
                </a:lnTo>
                <a:lnTo>
                  <a:pt x="85534" y="85534"/>
                </a:lnTo>
                <a:lnTo>
                  <a:pt x="56345" y="119562"/>
                </a:lnTo>
                <a:lnTo>
                  <a:pt x="32596" y="157827"/>
                </a:lnTo>
                <a:lnTo>
                  <a:pt x="14887" y="199729"/>
                </a:lnTo>
                <a:lnTo>
                  <a:pt x="3822" y="244666"/>
                </a:lnTo>
                <a:lnTo>
                  <a:pt x="0" y="292036"/>
                </a:lnTo>
                <a:lnTo>
                  <a:pt x="3822" y="339406"/>
                </a:lnTo>
                <a:lnTo>
                  <a:pt x="14887" y="384343"/>
                </a:lnTo>
                <a:lnTo>
                  <a:pt x="32596" y="426245"/>
                </a:lnTo>
                <a:lnTo>
                  <a:pt x="56345" y="464510"/>
                </a:lnTo>
                <a:lnTo>
                  <a:pt x="85534" y="498538"/>
                </a:lnTo>
                <a:lnTo>
                  <a:pt x="119562" y="527727"/>
                </a:lnTo>
                <a:lnTo>
                  <a:pt x="157827" y="551476"/>
                </a:lnTo>
                <a:lnTo>
                  <a:pt x="199729" y="569185"/>
                </a:lnTo>
                <a:lnTo>
                  <a:pt x="244666" y="580250"/>
                </a:lnTo>
                <a:lnTo>
                  <a:pt x="292036" y="584073"/>
                </a:lnTo>
                <a:lnTo>
                  <a:pt x="339407" y="580250"/>
                </a:lnTo>
                <a:lnTo>
                  <a:pt x="384344" y="569185"/>
                </a:lnTo>
                <a:lnTo>
                  <a:pt x="426248" y="551476"/>
                </a:lnTo>
                <a:lnTo>
                  <a:pt x="464515" y="527727"/>
                </a:lnTo>
                <a:lnTo>
                  <a:pt x="498544" y="498538"/>
                </a:lnTo>
                <a:lnTo>
                  <a:pt x="527735" y="464510"/>
                </a:lnTo>
                <a:lnTo>
                  <a:pt x="551486" y="426245"/>
                </a:lnTo>
                <a:lnTo>
                  <a:pt x="569196" y="384343"/>
                </a:lnTo>
                <a:lnTo>
                  <a:pt x="580263" y="339406"/>
                </a:lnTo>
                <a:lnTo>
                  <a:pt x="584085" y="292036"/>
                </a:lnTo>
                <a:lnTo>
                  <a:pt x="580263" y="244666"/>
                </a:lnTo>
                <a:lnTo>
                  <a:pt x="569196" y="199729"/>
                </a:lnTo>
                <a:lnTo>
                  <a:pt x="551486" y="157827"/>
                </a:lnTo>
                <a:lnTo>
                  <a:pt x="527735" y="119562"/>
                </a:lnTo>
                <a:lnTo>
                  <a:pt x="498544" y="85534"/>
                </a:lnTo>
                <a:lnTo>
                  <a:pt x="464515" y="56345"/>
                </a:lnTo>
                <a:lnTo>
                  <a:pt x="426248" y="32596"/>
                </a:lnTo>
                <a:lnTo>
                  <a:pt x="384344" y="14887"/>
                </a:lnTo>
                <a:lnTo>
                  <a:pt x="339407" y="3822"/>
                </a:lnTo>
                <a:lnTo>
                  <a:pt x="292036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0772343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859592" y="3556431"/>
            <a:ext cx="115570" cy="1873885"/>
          </a:xfrm>
          <a:custGeom>
            <a:avLst/>
            <a:gdLst/>
            <a:ahLst/>
            <a:cxnLst/>
            <a:rect l="l" t="t" r="r" b="b"/>
            <a:pathLst>
              <a:path w="115570" h="1873885">
                <a:moveTo>
                  <a:pt x="114300" y="1548053"/>
                </a:moveTo>
                <a:lnTo>
                  <a:pt x="95250" y="1509953"/>
                </a:lnTo>
                <a:lnTo>
                  <a:pt x="57150" y="1433753"/>
                </a:lnTo>
                <a:lnTo>
                  <a:pt x="0" y="1548053"/>
                </a:lnTo>
                <a:lnTo>
                  <a:pt x="38100" y="1548053"/>
                </a:lnTo>
                <a:lnTo>
                  <a:pt x="38100" y="1854644"/>
                </a:lnTo>
                <a:lnTo>
                  <a:pt x="39585" y="1862061"/>
                </a:lnTo>
                <a:lnTo>
                  <a:pt x="43675" y="1868119"/>
                </a:lnTo>
                <a:lnTo>
                  <a:pt x="49733" y="1872208"/>
                </a:lnTo>
                <a:lnTo>
                  <a:pt x="57150" y="1873694"/>
                </a:lnTo>
                <a:lnTo>
                  <a:pt x="64566" y="1872208"/>
                </a:lnTo>
                <a:lnTo>
                  <a:pt x="70624" y="1868119"/>
                </a:lnTo>
                <a:lnTo>
                  <a:pt x="74714" y="1862061"/>
                </a:lnTo>
                <a:lnTo>
                  <a:pt x="76212" y="1854644"/>
                </a:lnTo>
                <a:lnTo>
                  <a:pt x="76212" y="1548053"/>
                </a:lnTo>
                <a:lnTo>
                  <a:pt x="114300" y="1548053"/>
                </a:lnTo>
                <a:close/>
              </a:path>
              <a:path w="115570" h="1873885">
                <a:moveTo>
                  <a:pt x="115277" y="114642"/>
                </a:moveTo>
                <a:lnTo>
                  <a:pt x="105778" y="95364"/>
                </a:lnTo>
                <a:lnTo>
                  <a:pt x="105664" y="95135"/>
                </a:lnTo>
                <a:lnTo>
                  <a:pt x="58813" y="0"/>
                </a:lnTo>
                <a:lnTo>
                  <a:pt x="977" y="113969"/>
                </a:lnTo>
                <a:lnTo>
                  <a:pt x="39077" y="114198"/>
                </a:lnTo>
                <a:lnTo>
                  <a:pt x="36449" y="557974"/>
                </a:lnTo>
                <a:lnTo>
                  <a:pt x="74549" y="558203"/>
                </a:lnTo>
                <a:lnTo>
                  <a:pt x="77177" y="114642"/>
                </a:lnTo>
                <a:lnTo>
                  <a:pt x="77177" y="114427"/>
                </a:lnTo>
                <a:lnTo>
                  <a:pt x="115277" y="11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408072" y="4073652"/>
            <a:ext cx="3962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=</a:t>
            </a:r>
            <a:endParaRPr sz="5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01759" y="5137405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001759" y="2714244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9244" y="531877"/>
            <a:ext cx="8534400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90"/>
              </a:lnSpc>
              <a:spcBef>
                <a:spcPts val="100"/>
              </a:spcBef>
            </a:pPr>
            <a:r>
              <a:rPr sz="4400" dirty="0">
                <a:solidFill>
                  <a:srgbClr val="FFFFFF"/>
                </a:solidFill>
              </a:rPr>
              <a:t>Given</a:t>
            </a:r>
            <a:r>
              <a:rPr sz="4400" spc="-4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an</a:t>
            </a:r>
            <a:r>
              <a:rPr sz="4400" spc="-4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image</a:t>
            </a:r>
            <a:r>
              <a:rPr sz="4400" spc="-4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of</a:t>
            </a:r>
            <a:r>
              <a:rPr sz="4400" spc="-4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a</a:t>
            </a:r>
            <a:r>
              <a:rPr sz="4400" spc="-40" dirty="0">
                <a:solidFill>
                  <a:srgbClr val="FFFFFF"/>
                </a:solidFill>
              </a:rPr>
              <a:t> </a:t>
            </a:r>
            <a:r>
              <a:rPr sz="4400" spc="-10" dirty="0">
                <a:solidFill>
                  <a:srgbClr val="FFFFFF"/>
                </a:solidFill>
              </a:rPr>
              <a:t>ball,</a:t>
            </a:r>
            <a:endParaRPr sz="4400"/>
          </a:p>
          <a:p>
            <a:pPr algn="ctr">
              <a:lnSpc>
                <a:spcPts val="4990"/>
              </a:lnSpc>
            </a:pPr>
            <a:r>
              <a:rPr sz="4400" dirty="0">
                <a:solidFill>
                  <a:srgbClr val="FFFFFF"/>
                </a:solidFill>
              </a:rPr>
              <a:t>can</a:t>
            </a:r>
            <a:r>
              <a:rPr sz="4400" spc="-7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you</a:t>
            </a:r>
            <a:r>
              <a:rPr sz="4400" spc="-7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predict</a:t>
            </a:r>
            <a:r>
              <a:rPr sz="4400" spc="-7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where</a:t>
            </a:r>
            <a:r>
              <a:rPr sz="4400" spc="-6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it</a:t>
            </a:r>
            <a:r>
              <a:rPr sz="4400" spc="-7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will</a:t>
            </a:r>
            <a:r>
              <a:rPr sz="4400" spc="-7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go</a:t>
            </a:r>
            <a:r>
              <a:rPr sz="4400" spc="-75" dirty="0">
                <a:solidFill>
                  <a:srgbClr val="FFFFFF"/>
                </a:solidFill>
              </a:rPr>
              <a:t> </a:t>
            </a:r>
            <a:r>
              <a:rPr sz="4400" spc="-10" dirty="0">
                <a:solidFill>
                  <a:srgbClr val="FFFFFF"/>
                </a:solidFill>
              </a:rPr>
              <a:t>next?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288370" y="3599751"/>
            <a:ext cx="1104265" cy="1104265"/>
          </a:xfrm>
          <a:custGeom>
            <a:avLst/>
            <a:gdLst/>
            <a:ahLst/>
            <a:cxnLst/>
            <a:rect l="l" t="t" r="r" b="b"/>
            <a:pathLst>
              <a:path w="1104264" h="1104264">
                <a:moveTo>
                  <a:pt x="551980" y="0"/>
                </a:moveTo>
                <a:lnTo>
                  <a:pt x="504353" y="2026"/>
                </a:lnTo>
                <a:lnTo>
                  <a:pt x="457851" y="7993"/>
                </a:lnTo>
                <a:lnTo>
                  <a:pt x="412639" y="17737"/>
                </a:lnTo>
                <a:lnTo>
                  <a:pt x="368884" y="31091"/>
                </a:lnTo>
                <a:lnTo>
                  <a:pt x="326752" y="47890"/>
                </a:lnTo>
                <a:lnTo>
                  <a:pt x="286407" y="67968"/>
                </a:lnTo>
                <a:lnTo>
                  <a:pt x="248015" y="91159"/>
                </a:lnTo>
                <a:lnTo>
                  <a:pt x="211743" y="117298"/>
                </a:lnTo>
                <a:lnTo>
                  <a:pt x="177756" y="146219"/>
                </a:lnTo>
                <a:lnTo>
                  <a:pt x="146219" y="177756"/>
                </a:lnTo>
                <a:lnTo>
                  <a:pt x="117298" y="211743"/>
                </a:lnTo>
                <a:lnTo>
                  <a:pt x="91159" y="248015"/>
                </a:lnTo>
                <a:lnTo>
                  <a:pt x="67968" y="286407"/>
                </a:lnTo>
                <a:lnTo>
                  <a:pt x="47890" y="326752"/>
                </a:lnTo>
                <a:lnTo>
                  <a:pt x="31091" y="368884"/>
                </a:lnTo>
                <a:lnTo>
                  <a:pt x="17737" y="412639"/>
                </a:lnTo>
                <a:lnTo>
                  <a:pt x="7993" y="457851"/>
                </a:lnTo>
                <a:lnTo>
                  <a:pt x="2026" y="504353"/>
                </a:lnTo>
                <a:lnTo>
                  <a:pt x="0" y="551980"/>
                </a:lnTo>
                <a:lnTo>
                  <a:pt x="2026" y="599607"/>
                </a:lnTo>
                <a:lnTo>
                  <a:pt x="7993" y="646109"/>
                </a:lnTo>
                <a:lnTo>
                  <a:pt x="17737" y="691320"/>
                </a:lnTo>
                <a:lnTo>
                  <a:pt x="31091" y="735075"/>
                </a:lnTo>
                <a:lnTo>
                  <a:pt x="47890" y="777207"/>
                </a:lnTo>
                <a:lnTo>
                  <a:pt x="67968" y="817552"/>
                </a:lnTo>
                <a:lnTo>
                  <a:pt x="91159" y="855944"/>
                </a:lnTo>
                <a:lnTo>
                  <a:pt x="117298" y="892216"/>
                </a:lnTo>
                <a:lnTo>
                  <a:pt x="146219" y="926204"/>
                </a:lnTo>
                <a:lnTo>
                  <a:pt x="177756" y="957740"/>
                </a:lnTo>
                <a:lnTo>
                  <a:pt x="211743" y="986661"/>
                </a:lnTo>
                <a:lnTo>
                  <a:pt x="248015" y="1012800"/>
                </a:lnTo>
                <a:lnTo>
                  <a:pt x="286407" y="1035991"/>
                </a:lnTo>
                <a:lnTo>
                  <a:pt x="326752" y="1056069"/>
                </a:lnTo>
                <a:lnTo>
                  <a:pt x="368884" y="1072868"/>
                </a:lnTo>
                <a:lnTo>
                  <a:pt x="412639" y="1086222"/>
                </a:lnTo>
                <a:lnTo>
                  <a:pt x="457851" y="1095966"/>
                </a:lnTo>
                <a:lnTo>
                  <a:pt x="504353" y="1101934"/>
                </a:lnTo>
                <a:lnTo>
                  <a:pt x="551980" y="1103960"/>
                </a:lnTo>
                <a:lnTo>
                  <a:pt x="599607" y="1101934"/>
                </a:lnTo>
                <a:lnTo>
                  <a:pt x="646109" y="1095966"/>
                </a:lnTo>
                <a:lnTo>
                  <a:pt x="691321" y="1086222"/>
                </a:lnTo>
                <a:lnTo>
                  <a:pt x="735076" y="1072868"/>
                </a:lnTo>
                <a:lnTo>
                  <a:pt x="777210" y="1056069"/>
                </a:lnTo>
                <a:lnTo>
                  <a:pt x="817555" y="1035991"/>
                </a:lnTo>
                <a:lnTo>
                  <a:pt x="855948" y="1012800"/>
                </a:lnTo>
                <a:lnTo>
                  <a:pt x="892221" y="986661"/>
                </a:lnTo>
                <a:lnTo>
                  <a:pt x="926209" y="957740"/>
                </a:lnTo>
                <a:lnTo>
                  <a:pt x="957747" y="926204"/>
                </a:lnTo>
                <a:lnTo>
                  <a:pt x="986669" y="892216"/>
                </a:lnTo>
                <a:lnTo>
                  <a:pt x="1012809" y="855944"/>
                </a:lnTo>
                <a:lnTo>
                  <a:pt x="1036001" y="817552"/>
                </a:lnTo>
                <a:lnTo>
                  <a:pt x="1056079" y="777207"/>
                </a:lnTo>
                <a:lnTo>
                  <a:pt x="1072879" y="735075"/>
                </a:lnTo>
                <a:lnTo>
                  <a:pt x="1086234" y="691320"/>
                </a:lnTo>
                <a:lnTo>
                  <a:pt x="1095978" y="646109"/>
                </a:lnTo>
                <a:lnTo>
                  <a:pt x="1101946" y="599607"/>
                </a:lnTo>
                <a:lnTo>
                  <a:pt x="1103972" y="551980"/>
                </a:lnTo>
                <a:lnTo>
                  <a:pt x="1101946" y="504353"/>
                </a:lnTo>
                <a:lnTo>
                  <a:pt x="1095978" y="457851"/>
                </a:lnTo>
                <a:lnTo>
                  <a:pt x="1086234" y="412639"/>
                </a:lnTo>
                <a:lnTo>
                  <a:pt x="1072879" y="368884"/>
                </a:lnTo>
                <a:lnTo>
                  <a:pt x="1056079" y="326752"/>
                </a:lnTo>
                <a:lnTo>
                  <a:pt x="1036001" y="286407"/>
                </a:lnTo>
                <a:lnTo>
                  <a:pt x="1012809" y="248015"/>
                </a:lnTo>
                <a:lnTo>
                  <a:pt x="986669" y="211743"/>
                </a:lnTo>
                <a:lnTo>
                  <a:pt x="957747" y="177756"/>
                </a:lnTo>
                <a:lnTo>
                  <a:pt x="926209" y="146219"/>
                </a:lnTo>
                <a:lnTo>
                  <a:pt x="892221" y="117298"/>
                </a:lnTo>
                <a:lnTo>
                  <a:pt x="855948" y="91159"/>
                </a:lnTo>
                <a:lnTo>
                  <a:pt x="817555" y="67968"/>
                </a:lnTo>
                <a:lnTo>
                  <a:pt x="777210" y="47890"/>
                </a:lnTo>
                <a:lnTo>
                  <a:pt x="735076" y="31091"/>
                </a:lnTo>
                <a:lnTo>
                  <a:pt x="691321" y="17737"/>
                </a:lnTo>
                <a:lnTo>
                  <a:pt x="646109" y="7993"/>
                </a:lnTo>
                <a:lnTo>
                  <a:pt x="599607" y="2026"/>
                </a:lnTo>
                <a:lnTo>
                  <a:pt x="551980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44007" y="3599751"/>
            <a:ext cx="1104265" cy="1104265"/>
          </a:xfrm>
          <a:custGeom>
            <a:avLst/>
            <a:gdLst/>
            <a:ahLst/>
            <a:cxnLst/>
            <a:rect l="l" t="t" r="r" b="b"/>
            <a:pathLst>
              <a:path w="1104265" h="1104264">
                <a:moveTo>
                  <a:pt x="551992" y="0"/>
                </a:moveTo>
                <a:lnTo>
                  <a:pt x="504365" y="2026"/>
                </a:lnTo>
                <a:lnTo>
                  <a:pt x="457863" y="7993"/>
                </a:lnTo>
                <a:lnTo>
                  <a:pt x="412651" y="17737"/>
                </a:lnTo>
                <a:lnTo>
                  <a:pt x="368896" y="31091"/>
                </a:lnTo>
                <a:lnTo>
                  <a:pt x="326762" y="47890"/>
                </a:lnTo>
                <a:lnTo>
                  <a:pt x="286416" y="67968"/>
                </a:lnTo>
                <a:lnTo>
                  <a:pt x="248024" y="91159"/>
                </a:lnTo>
                <a:lnTo>
                  <a:pt x="211751" y="117298"/>
                </a:lnTo>
                <a:lnTo>
                  <a:pt x="177762" y="146219"/>
                </a:lnTo>
                <a:lnTo>
                  <a:pt x="146225" y="177756"/>
                </a:lnTo>
                <a:lnTo>
                  <a:pt x="117303" y="211743"/>
                </a:lnTo>
                <a:lnTo>
                  <a:pt x="91163" y="248015"/>
                </a:lnTo>
                <a:lnTo>
                  <a:pt x="67971" y="286407"/>
                </a:lnTo>
                <a:lnTo>
                  <a:pt x="47893" y="326752"/>
                </a:lnTo>
                <a:lnTo>
                  <a:pt x="31093" y="368884"/>
                </a:lnTo>
                <a:lnTo>
                  <a:pt x="17738" y="412639"/>
                </a:lnTo>
                <a:lnTo>
                  <a:pt x="7994" y="457851"/>
                </a:lnTo>
                <a:lnTo>
                  <a:pt x="2026" y="504353"/>
                </a:lnTo>
                <a:lnTo>
                  <a:pt x="0" y="551980"/>
                </a:lnTo>
                <a:lnTo>
                  <a:pt x="2026" y="599607"/>
                </a:lnTo>
                <a:lnTo>
                  <a:pt x="7994" y="646109"/>
                </a:lnTo>
                <a:lnTo>
                  <a:pt x="17738" y="691320"/>
                </a:lnTo>
                <a:lnTo>
                  <a:pt x="31093" y="735075"/>
                </a:lnTo>
                <a:lnTo>
                  <a:pt x="47893" y="777207"/>
                </a:lnTo>
                <a:lnTo>
                  <a:pt x="67971" y="817552"/>
                </a:lnTo>
                <a:lnTo>
                  <a:pt x="91163" y="855944"/>
                </a:lnTo>
                <a:lnTo>
                  <a:pt x="117303" y="892216"/>
                </a:lnTo>
                <a:lnTo>
                  <a:pt x="146225" y="926204"/>
                </a:lnTo>
                <a:lnTo>
                  <a:pt x="177762" y="957740"/>
                </a:lnTo>
                <a:lnTo>
                  <a:pt x="211751" y="986661"/>
                </a:lnTo>
                <a:lnTo>
                  <a:pt x="248024" y="1012800"/>
                </a:lnTo>
                <a:lnTo>
                  <a:pt x="286416" y="1035991"/>
                </a:lnTo>
                <a:lnTo>
                  <a:pt x="326762" y="1056069"/>
                </a:lnTo>
                <a:lnTo>
                  <a:pt x="368896" y="1072868"/>
                </a:lnTo>
                <a:lnTo>
                  <a:pt x="412651" y="1086222"/>
                </a:lnTo>
                <a:lnTo>
                  <a:pt x="457863" y="1095966"/>
                </a:lnTo>
                <a:lnTo>
                  <a:pt x="504365" y="1101934"/>
                </a:lnTo>
                <a:lnTo>
                  <a:pt x="551992" y="1103960"/>
                </a:lnTo>
                <a:lnTo>
                  <a:pt x="599619" y="1101934"/>
                </a:lnTo>
                <a:lnTo>
                  <a:pt x="646121" y="1095966"/>
                </a:lnTo>
                <a:lnTo>
                  <a:pt x="691333" y="1086222"/>
                </a:lnTo>
                <a:lnTo>
                  <a:pt x="735087" y="1072868"/>
                </a:lnTo>
                <a:lnTo>
                  <a:pt x="777220" y="1056069"/>
                </a:lnTo>
                <a:lnTo>
                  <a:pt x="817565" y="1035991"/>
                </a:lnTo>
                <a:lnTo>
                  <a:pt x="855957" y="1012800"/>
                </a:lnTo>
                <a:lnTo>
                  <a:pt x="892229" y="986661"/>
                </a:lnTo>
                <a:lnTo>
                  <a:pt x="926216" y="957740"/>
                </a:lnTo>
                <a:lnTo>
                  <a:pt x="957753" y="926204"/>
                </a:lnTo>
                <a:lnTo>
                  <a:pt x="986674" y="892216"/>
                </a:lnTo>
                <a:lnTo>
                  <a:pt x="1012813" y="855944"/>
                </a:lnTo>
                <a:lnTo>
                  <a:pt x="1036004" y="817552"/>
                </a:lnTo>
                <a:lnTo>
                  <a:pt x="1056082" y="777207"/>
                </a:lnTo>
                <a:lnTo>
                  <a:pt x="1072880" y="735075"/>
                </a:lnTo>
                <a:lnTo>
                  <a:pt x="1086235" y="691320"/>
                </a:lnTo>
                <a:lnTo>
                  <a:pt x="1095978" y="646109"/>
                </a:lnTo>
                <a:lnTo>
                  <a:pt x="1101946" y="599607"/>
                </a:lnTo>
                <a:lnTo>
                  <a:pt x="1103972" y="551980"/>
                </a:lnTo>
                <a:lnTo>
                  <a:pt x="1101946" y="504353"/>
                </a:lnTo>
                <a:lnTo>
                  <a:pt x="1095978" y="457851"/>
                </a:lnTo>
                <a:lnTo>
                  <a:pt x="1086235" y="412639"/>
                </a:lnTo>
                <a:lnTo>
                  <a:pt x="1072880" y="368884"/>
                </a:lnTo>
                <a:lnTo>
                  <a:pt x="1056082" y="326752"/>
                </a:lnTo>
                <a:lnTo>
                  <a:pt x="1036004" y="286407"/>
                </a:lnTo>
                <a:lnTo>
                  <a:pt x="1012813" y="248015"/>
                </a:lnTo>
                <a:lnTo>
                  <a:pt x="986674" y="211743"/>
                </a:lnTo>
                <a:lnTo>
                  <a:pt x="957753" y="177756"/>
                </a:lnTo>
                <a:lnTo>
                  <a:pt x="926216" y="146219"/>
                </a:lnTo>
                <a:lnTo>
                  <a:pt x="892229" y="117298"/>
                </a:lnTo>
                <a:lnTo>
                  <a:pt x="855957" y="91159"/>
                </a:lnTo>
                <a:lnTo>
                  <a:pt x="817565" y="67968"/>
                </a:lnTo>
                <a:lnTo>
                  <a:pt x="777220" y="47890"/>
                </a:lnTo>
                <a:lnTo>
                  <a:pt x="735087" y="31091"/>
                </a:lnTo>
                <a:lnTo>
                  <a:pt x="691333" y="17737"/>
                </a:lnTo>
                <a:lnTo>
                  <a:pt x="646121" y="7993"/>
                </a:lnTo>
                <a:lnTo>
                  <a:pt x="599619" y="2026"/>
                </a:lnTo>
                <a:lnTo>
                  <a:pt x="551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2721" y="3599751"/>
            <a:ext cx="1104265" cy="1104265"/>
          </a:xfrm>
          <a:custGeom>
            <a:avLst/>
            <a:gdLst/>
            <a:ahLst/>
            <a:cxnLst/>
            <a:rect l="l" t="t" r="r" b="b"/>
            <a:pathLst>
              <a:path w="1104264" h="1104264">
                <a:moveTo>
                  <a:pt x="551992" y="0"/>
                </a:moveTo>
                <a:lnTo>
                  <a:pt x="504363" y="2026"/>
                </a:lnTo>
                <a:lnTo>
                  <a:pt x="457860" y="7993"/>
                </a:lnTo>
                <a:lnTo>
                  <a:pt x="412647" y="17737"/>
                </a:lnTo>
                <a:lnTo>
                  <a:pt x="368891" y="31091"/>
                </a:lnTo>
                <a:lnTo>
                  <a:pt x="326757" y="47890"/>
                </a:lnTo>
                <a:lnTo>
                  <a:pt x="286411" y="67968"/>
                </a:lnTo>
                <a:lnTo>
                  <a:pt x="248019" y="91159"/>
                </a:lnTo>
                <a:lnTo>
                  <a:pt x="211746" y="117298"/>
                </a:lnTo>
                <a:lnTo>
                  <a:pt x="177757" y="146219"/>
                </a:lnTo>
                <a:lnTo>
                  <a:pt x="146220" y="177756"/>
                </a:lnTo>
                <a:lnTo>
                  <a:pt x="117299" y="211743"/>
                </a:lnTo>
                <a:lnTo>
                  <a:pt x="91160" y="248015"/>
                </a:lnTo>
                <a:lnTo>
                  <a:pt x="67969" y="286407"/>
                </a:lnTo>
                <a:lnTo>
                  <a:pt x="47891" y="326752"/>
                </a:lnTo>
                <a:lnTo>
                  <a:pt x="31092" y="368884"/>
                </a:lnTo>
                <a:lnTo>
                  <a:pt x="17737" y="412639"/>
                </a:lnTo>
                <a:lnTo>
                  <a:pt x="7993" y="457851"/>
                </a:lnTo>
                <a:lnTo>
                  <a:pt x="2026" y="504353"/>
                </a:lnTo>
                <a:lnTo>
                  <a:pt x="0" y="551980"/>
                </a:lnTo>
                <a:lnTo>
                  <a:pt x="2026" y="599607"/>
                </a:lnTo>
                <a:lnTo>
                  <a:pt x="7993" y="646109"/>
                </a:lnTo>
                <a:lnTo>
                  <a:pt x="17737" y="691320"/>
                </a:lnTo>
                <a:lnTo>
                  <a:pt x="31092" y="735075"/>
                </a:lnTo>
                <a:lnTo>
                  <a:pt x="47891" y="777207"/>
                </a:lnTo>
                <a:lnTo>
                  <a:pt x="67969" y="817552"/>
                </a:lnTo>
                <a:lnTo>
                  <a:pt x="91160" y="855944"/>
                </a:lnTo>
                <a:lnTo>
                  <a:pt x="117299" y="892216"/>
                </a:lnTo>
                <a:lnTo>
                  <a:pt x="146220" y="926204"/>
                </a:lnTo>
                <a:lnTo>
                  <a:pt x="177757" y="957740"/>
                </a:lnTo>
                <a:lnTo>
                  <a:pt x="211746" y="986661"/>
                </a:lnTo>
                <a:lnTo>
                  <a:pt x="248019" y="1012800"/>
                </a:lnTo>
                <a:lnTo>
                  <a:pt x="286411" y="1035991"/>
                </a:lnTo>
                <a:lnTo>
                  <a:pt x="326757" y="1056069"/>
                </a:lnTo>
                <a:lnTo>
                  <a:pt x="368891" y="1072868"/>
                </a:lnTo>
                <a:lnTo>
                  <a:pt x="412647" y="1086222"/>
                </a:lnTo>
                <a:lnTo>
                  <a:pt x="457860" y="1095966"/>
                </a:lnTo>
                <a:lnTo>
                  <a:pt x="504363" y="1101934"/>
                </a:lnTo>
                <a:lnTo>
                  <a:pt x="551992" y="1103960"/>
                </a:lnTo>
                <a:lnTo>
                  <a:pt x="599619" y="1101934"/>
                </a:lnTo>
                <a:lnTo>
                  <a:pt x="646121" y="1095966"/>
                </a:lnTo>
                <a:lnTo>
                  <a:pt x="691333" y="1086222"/>
                </a:lnTo>
                <a:lnTo>
                  <a:pt x="735087" y="1072868"/>
                </a:lnTo>
                <a:lnTo>
                  <a:pt x="777220" y="1056069"/>
                </a:lnTo>
                <a:lnTo>
                  <a:pt x="817565" y="1035991"/>
                </a:lnTo>
                <a:lnTo>
                  <a:pt x="855957" y="1012800"/>
                </a:lnTo>
                <a:lnTo>
                  <a:pt x="892229" y="986661"/>
                </a:lnTo>
                <a:lnTo>
                  <a:pt x="926216" y="957740"/>
                </a:lnTo>
                <a:lnTo>
                  <a:pt x="957753" y="926204"/>
                </a:lnTo>
                <a:lnTo>
                  <a:pt x="986674" y="892216"/>
                </a:lnTo>
                <a:lnTo>
                  <a:pt x="1012813" y="855944"/>
                </a:lnTo>
                <a:lnTo>
                  <a:pt x="1036004" y="817552"/>
                </a:lnTo>
                <a:lnTo>
                  <a:pt x="1056082" y="777207"/>
                </a:lnTo>
                <a:lnTo>
                  <a:pt x="1072880" y="735075"/>
                </a:lnTo>
                <a:lnTo>
                  <a:pt x="1086235" y="691320"/>
                </a:lnTo>
                <a:lnTo>
                  <a:pt x="1095978" y="646109"/>
                </a:lnTo>
                <a:lnTo>
                  <a:pt x="1101946" y="599607"/>
                </a:lnTo>
                <a:lnTo>
                  <a:pt x="1103972" y="551980"/>
                </a:lnTo>
                <a:lnTo>
                  <a:pt x="1101946" y="504353"/>
                </a:lnTo>
                <a:lnTo>
                  <a:pt x="1095978" y="457851"/>
                </a:lnTo>
                <a:lnTo>
                  <a:pt x="1086235" y="412639"/>
                </a:lnTo>
                <a:lnTo>
                  <a:pt x="1072880" y="368884"/>
                </a:lnTo>
                <a:lnTo>
                  <a:pt x="1056082" y="326752"/>
                </a:lnTo>
                <a:lnTo>
                  <a:pt x="1036004" y="286407"/>
                </a:lnTo>
                <a:lnTo>
                  <a:pt x="1012813" y="248015"/>
                </a:lnTo>
                <a:lnTo>
                  <a:pt x="986674" y="211743"/>
                </a:lnTo>
                <a:lnTo>
                  <a:pt x="957753" y="177756"/>
                </a:lnTo>
                <a:lnTo>
                  <a:pt x="926216" y="146219"/>
                </a:lnTo>
                <a:lnTo>
                  <a:pt x="892229" y="117298"/>
                </a:lnTo>
                <a:lnTo>
                  <a:pt x="855957" y="91159"/>
                </a:lnTo>
                <a:lnTo>
                  <a:pt x="817565" y="67968"/>
                </a:lnTo>
                <a:lnTo>
                  <a:pt x="777220" y="47890"/>
                </a:lnTo>
                <a:lnTo>
                  <a:pt x="735087" y="31091"/>
                </a:lnTo>
                <a:lnTo>
                  <a:pt x="691333" y="17737"/>
                </a:lnTo>
                <a:lnTo>
                  <a:pt x="646121" y="7993"/>
                </a:lnTo>
                <a:lnTo>
                  <a:pt x="599619" y="2026"/>
                </a:lnTo>
                <a:lnTo>
                  <a:pt x="551992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7085" y="3599751"/>
            <a:ext cx="1104265" cy="1104265"/>
          </a:xfrm>
          <a:custGeom>
            <a:avLst/>
            <a:gdLst/>
            <a:ahLst/>
            <a:cxnLst/>
            <a:rect l="l" t="t" r="r" b="b"/>
            <a:pathLst>
              <a:path w="1104264" h="1104264">
                <a:moveTo>
                  <a:pt x="551980" y="0"/>
                </a:moveTo>
                <a:lnTo>
                  <a:pt x="504353" y="2026"/>
                </a:lnTo>
                <a:lnTo>
                  <a:pt x="457851" y="7993"/>
                </a:lnTo>
                <a:lnTo>
                  <a:pt x="412639" y="17737"/>
                </a:lnTo>
                <a:lnTo>
                  <a:pt x="368884" y="31091"/>
                </a:lnTo>
                <a:lnTo>
                  <a:pt x="326752" y="47890"/>
                </a:lnTo>
                <a:lnTo>
                  <a:pt x="286407" y="67968"/>
                </a:lnTo>
                <a:lnTo>
                  <a:pt x="248015" y="91159"/>
                </a:lnTo>
                <a:lnTo>
                  <a:pt x="211743" y="117298"/>
                </a:lnTo>
                <a:lnTo>
                  <a:pt x="177756" y="146219"/>
                </a:lnTo>
                <a:lnTo>
                  <a:pt x="146219" y="177756"/>
                </a:lnTo>
                <a:lnTo>
                  <a:pt x="117298" y="211743"/>
                </a:lnTo>
                <a:lnTo>
                  <a:pt x="91159" y="248015"/>
                </a:lnTo>
                <a:lnTo>
                  <a:pt x="67968" y="286407"/>
                </a:lnTo>
                <a:lnTo>
                  <a:pt x="47890" y="326752"/>
                </a:lnTo>
                <a:lnTo>
                  <a:pt x="31091" y="368884"/>
                </a:lnTo>
                <a:lnTo>
                  <a:pt x="17737" y="412639"/>
                </a:lnTo>
                <a:lnTo>
                  <a:pt x="7993" y="457851"/>
                </a:lnTo>
                <a:lnTo>
                  <a:pt x="2026" y="504353"/>
                </a:lnTo>
                <a:lnTo>
                  <a:pt x="0" y="551980"/>
                </a:lnTo>
                <a:lnTo>
                  <a:pt x="2026" y="599607"/>
                </a:lnTo>
                <a:lnTo>
                  <a:pt x="7993" y="646109"/>
                </a:lnTo>
                <a:lnTo>
                  <a:pt x="17737" y="691320"/>
                </a:lnTo>
                <a:lnTo>
                  <a:pt x="31091" y="735075"/>
                </a:lnTo>
                <a:lnTo>
                  <a:pt x="47890" y="777207"/>
                </a:lnTo>
                <a:lnTo>
                  <a:pt x="67968" y="817552"/>
                </a:lnTo>
                <a:lnTo>
                  <a:pt x="91159" y="855944"/>
                </a:lnTo>
                <a:lnTo>
                  <a:pt x="117298" y="892216"/>
                </a:lnTo>
                <a:lnTo>
                  <a:pt x="146219" y="926204"/>
                </a:lnTo>
                <a:lnTo>
                  <a:pt x="177756" y="957740"/>
                </a:lnTo>
                <a:lnTo>
                  <a:pt x="211743" y="986661"/>
                </a:lnTo>
                <a:lnTo>
                  <a:pt x="248015" y="1012800"/>
                </a:lnTo>
                <a:lnTo>
                  <a:pt x="286407" y="1035991"/>
                </a:lnTo>
                <a:lnTo>
                  <a:pt x="326752" y="1056069"/>
                </a:lnTo>
                <a:lnTo>
                  <a:pt x="368884" y="1072868"/>
                </a:lnTo>
                <a:lnTo>
                  <a:pt x="412639" y="1086222"/>
                </a:lnTo>
                <a:lnTo>
                  <a:pt x="457851" y="1095966"/>
                </a:lnTo>
                <a:lnTo>
                  <a:pt x="504353" y="1101934"/>
                </a:lnTo>
                <a:lnTo>
                  <a:pt x="551980" y="1103960"/>
                </a:lnTo>
                <a:lnTo>
                  <a:pt x="599607" y="1101934"/>
                </a:lnTo>
                <a:lnTo>
                  <a:pt x="646109" y="1095966"/>
                </a:lnTo>
                <a:lnTo>
                  <a:pt x="691320" y="1086222"/>
                </a:lnTo>
                <a:lnTo>
                  <a:pt x="735075" y="1072868"/>
                </a:lnTo>
                <a:lnTo>
                  <a:pt x="777207" y="1056069"/>
                </a:lnTo>
                <a:lnTo>
                  <a:pt x="817552" y="1035991"/>
                </a:lnTo>
                <a:lnTo>
                  <a:pt x="855944" y="1012800"/>
                </a:lnTo>
                <a:lnTo>
                  <a:pt x="892216" y="986661"/>
                </a:lnTo>
                <a:lnTo>
                  <a:pt x="926204" y="957740"/>
                </a:lnTo>
                <a:lnTo>
                  <a:pt x="957740" y="926204"/>
                </a:lnTo>
                <a:lnTo>
                  <a:pt x="986661" y="892216"/>
                </a:lnTo>
                <a:lnTo>
                  <a:pt x="1012800" y="855944"/>
                </a:lnTo>
                <a:lnTo>
                  <a:pt x="1035991" y="817552"/>
                </a:lnTo>
                <a:lnTo>
                  <a:pt x="1056069" y="777207"/>
                </a:lnTo>
                <a:lnTo>
                  <a:pt x="1072868" y="735075"/>
                </a:lnTo>
                <a:lnTo>
                  <a:pt x="1086222" y="691320"/>
                </a:lnTo>
                <a:lnTo>
                  <a:pt x="1095966" y="646109"/>
                </a:lnTo>
                <a:lnTo>
                  <a:pt x="1101934" y="599607"/>
                </a:lnTo>
                <a:lnTo>
                  <a:pt x="1103960" y="551980"/>
                </a:lnTo>
                <a:lnTo>
                  <a:pt x="1101934" y="504353"/>
                </a:lnTo>
                <a:lnTo>
                  <a:pt x="1095966" y="457851"/>
                </a:lnTo>
                <a:lnTo>
                  <a:pt x="1086222" y="412639"/>
                </a:lnTo>
                <a:lnTo>
                  <a:pt x="1072868" y="368884"/>
                </a:lnTo>
                <a:lnTo>
                  <a:pt x="1056069" y="326752"/>
                </a:lnTo>
                <a:lnTo>
                  <a:pt x="1035991" y="286407"/>
                </a:lnTo>
                <a:lnTo>
                  <a:pt x="1012800" y="248015"/>
                </a:lnTo>
                <a:lnTo>
                  <a:pt x="986661" y="211743"/>
                </a:lnTo>
                <a:lnTo>
                  <a:pt x="957740" y="177756"/>
                </a:lnTo>
                <a:lnTo>
                  <a:pt x="926204" y="146219"/>
                </a:lnTo>
                <a:lnTo>
                  <a:pt x="892216" y="117298"/>
                </a:lnTo>
                <a:lnTo>
                  <a:pt x="855944" y="91159"/>
                </a:lnTo>
                <a:lnTo>
                  <a:pt x="817552" y="67968"/>
                </a:lnTo>
                <a:lnTo>
                  <a:pt x="777207" y="47890"/>
                </a:lnTo>
                <a:lnTo>
                  <a:pt x="735075" y="31091"/>
                </a:lnTo>
                <a:lnTo>
                  <a:pt x="691320" y="17737"/>
                </a:lnTo>
                <a:lnTo>
                  <a:pt x="646109" y="7993"/>
                </a:lnTo>
                <a:lnTo>
                  <a:pt x="599607" y="2026"/>
                </a:lnTo>
                <a:lnTo>
                  <a:pt x="551980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7753" y="4027690"/>
            <a:ext cx="1113155" cy="228600"/>
          </a:xfrm>
          <a:custGeom>
            <a:avLst/>
            <a:gdLst/>
            <a:ahLst/>
            <a:cxnLst/>
            <a:rect l="l" t="t" r="r" b="b"/>
            <a:pathLst>
              <a:path w="1113154" h="228600">
                <a:moveTo>
                  <a:pt x="884021" y="0"/>
                </a:moveTo>
                <a:lnTo>
                  <a:pt x="884021" y="228600"/>
                </a:lnTo>
                <a:lnTo>
                  <a:pt x="1036421" y="152400"/>
                </a:lnTo>
                <a:lnTo>
                  <a:pt x="922121" y="152400"/>
                </a:lnTo>
                <a:lnTo>
                  <a:pt x="922121" y="76200"/>
                </a:lnTo>
                <a:lnTo>
                  <a:pt x="1036421" y="76200"/>
                </a:lnTo>
                <a:lnTo>
                  <a:pt x="884021" y="0"/>
                </a:lnTo>
                <a:close/>
              </a:path>
              <a:path w="1113154" h="228600">
                <a:moveTo>
                  <a:pt x="884021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884021" y="152400"/>
                </a:lnTo>
                <a:lnTo>
                  <a:pt x="884021" y="76200"/>
                </a:lnTo>
                <a:close/>
              </a:path>
              <a:path w="1113154" h="228600">
                <a:moveTo>
                  <a:pt x="1036421" y="76200"/>
                </a:moveTo>
                <a:lnTo>
                  <a:pt x="922121" y="76200"/>
                </a:lnTo>
                <a:lnTo>
                  <a:pt x="922121" y="152400"/>
                </a:lnTo>
                <a:lnTo>
                  <a:pt x="1036421" y="152400"/>
                </a:lnTo>
                <a:lnTo>
                  <a:pt x="1112621" y="114300"/>
                </a:lnTo>
                <a:lnTo>
                  <a:pt x="1036421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97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RNNs:</a:t>
            </a:r>
            <a:r>
              <a:rPr spc="-425" dirty="0"/>
              <a:t> </a:t>
            </a:r>
            <a:r>
              <a:rPr dirty="0"/>
              <a:t>computational</a:t>
            </a:r>
            <a:r>
              <a:rPr spc="-145" dirty="0"/>
              <a:t> </a:t>
            </a:r>
            <a:r>
              <a:rPr dirty="0"/>
              <a:t>graph</a:t>
            </a:r>
            <a:r>
              <a:rPr spc="-85" dirty="0"/>
              <a:t> </a:t>
            </a:r>
            <a:r>
              <a:rPr dirty="0"/>
              <a:t>across</a:t>
            </a:r>
            <a:r>
              <a:rPr spc="-95" dirty="0"/>
              <a:t> </a:t>
            </a:r>
            <a:r>
              <a:rPr spc="-20" dirty="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58731" y="2972358"/>
            <a:ext cx="4059554" cy="3023235"/>
            <a:chOff x="2958731" y="2972358"/>
            <a:chExt cx="4059554" cy="3023235"/>
          </a:xfrm>
        </p:grpSpPr>
        <p:sp>
          <p:nvSpPr>
            <p:cNvPr id="4" name="object 4"/>
            <p:cNvSpPr/>
            <p:nvPr/>
          </p:nvSpPr>
          <p:spPr>
            <a:xfrm>
              <a:off x="4430826" y="4495203"/>
              <a:ext cx="2587625" cy="114300"/>
            </a:xfrm>
            <a:custGeom>
              <a:avLst/>
              <a:gdLst/>
              <a:ahLst/>
              <a:cxnLst/>
              <a:rect l="l" t="t" r="r" b="b"/>
              <a:pathLst>
                <a:path w="2587625" h="114300">
                  <a:moveTo>
                    <a:pt x="563511" y="57150"/>
                  </a:moveTo>
                  <a:lnTo>
                    <a:pt x="525411" y="38100"/>
                  </a:lnTo>
                  <a:lnTo>
                    <a:pt x="449211" y="0"/>
                  </a:lnTo>
                  <a:lnTo>
                    <a:pt x="449211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449211" y="76200"/>
                  </a:lnTo>
                  <a:lnTo>
                    <a:pt x="449211" y="114300"/>
                  </a:lnTo>
                  <a:lnTo>
                    <a:pt x="525411" y="76200"/>
                  </a:lnTo>
                  <a:lnTo>
                    <a:pt x="563511" y="57150"/>
                  </a:lnTo>
                  <a:close/>
                </a:path>
                <a:path w="2587625" h="114300">
                  <a:moveTo>
                    <a:pt x="2587129" y="57150"/>
                  </a:moveTo>
                  <a:lnTo>
                    <a:pt x="2549029" y="38100"/>
                  </a:lnTo>
                  <a:lnTo>
                    <a:pt x="2472829" y="0"/>
                  </a:lnTo>
                  <a:lnTo>
                    <a:pt x="2472829" y="38100"/>
                  </a:lnTo>
                  <a:lnTo>
                    <a:pt x="2036749" y="38100"/>
                  </a:lnTo>
                  <a:lnTo>
                    <a:pt x="2036749" y="76200"/>
                  </a:lnTo>
                  <a:lnTo>
                    <a:pt x="2472829" y="76200"/>
                  </a:lnTo>
                  <a:lnTo>
                    <a:pt x="2472829" y="114300"/>
                  </a:lnTo>
                  <a:lnTo>
                    <a:pt x="2549029" y="76200"/>
                  </a:lnTo>
                  <a:lnTo>
                    <a:pt x="2587129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682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302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302" y="875664"/>
                  </a:lnTo>
                  <a:lnTo>
                    <a:pt x="1373427" y="868224"/>
                  </a:lnTo>
                  <a:lnTo>
                    <a:pt x="1413488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8" y="28159"/>
                  </a:lnTo>
                  <a:lnTo>
                    <a:pt x="1373427" y="7440"/>
                  </a:lnTo>
                  <a:lnTo>
                    <a:pt x="132730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82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12845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6" y="580255"/>
                  </a:lnTo>
                  <a:lnTo>
                    <a:pt x="384343" y="569189"/>
                  </a:lnTo>
                  <a:lnTo>
                    <a:pt x="426245" y="551481"/>
                  </a:lnTo>
                  <a:lnTo>
                    <a:pt x="464510" y="527731"/>
                  </a:lnTo>
                  <a:lnTo>
                    <a:pt x="498538" y="498541"/>
                  </a:lnTo>
                  <a:lnTo>
                    <a:pt x="527727" y="464513"/>
                  </a:lnTo>
                  <a:lnTo>
                    <a:pt x="551476" y="426247"/>
                  </a:lnTo>
                  <a:lnTo>
                    <a:pt x="569185" y="384345"/>
                  </a:lnTo>
                  <a:lnTo>
                    <a:pt x="580250" y="339409"/>
                  </a:lnTo>
                  <a:lnTo>
                    <a:pt x="584073" y="292039"/>
                  </a:lnTo>
                  <a:lnTo>
                    <a:pt x="580250" y="244667"/>
                  </a:lnTo>
                  <a:lnTo>
                    <a:pt x="569185" y="199730"/>
                  </a:lnTo>
                  <a:lnTo>
                    <a:pt x="551476" y="157828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12845" y="29723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3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31196" y="4104995"/>
            <a:ext cx="1492885" cy="894715"/>
            <a:chOff x="531196" y="4104995"/>
            <a:chExt cx="1492885" cy="894715"/>
          </a:xfrm>
        </p:grpSpPr>
        <p:sp>
          <p:nvSpPr>
            <p:cNvPr id="10" name="object 10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96" y="0"/>
                  </a:moveTo>
                  <a:lnTo>
                    <a:pt x="145945" y="0"/>
                  </a:lnTo>
                  <a:lnTo>
                    <a:pt x="99815" y="7440"/>
                  </a:lnTo>
                  <a:lnTo>
                    <a:pt x="59751" y="28159"/>
                  </a:lnTo>
                  <a:lnTo>
                    <a:pt x="28158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8" y="815912"/>
                  </a:lnTo>
                  <a:lnTo>
                    <a:pt x="59751" y="847505"/>
                  </a:lnTo>
                  <a:lnTo>
                    <a:pt x="99815" y="868224"/>
                  </a:lnTo>
                  <a:lnTo>
                    <a:pt x="145945" y="875664"/>
                  </a:lnTo>
                  <a:lnTo>
                    <a:pt x="1327296" y="875664"/>
                  </a:lnTo>
                  <a:lnTo>
                    <a:pt x="1373421" y="868224"/>
                  </a:lnTo>
                  <a:lnTo>
                    <a:pt x="1413482" y="847505"/>
                  </a:lnTo>
                  <a:lnTo>
                    <a:pt x="1445073" y="815912"/>
                  </a:lnTo>
                  <a:lnTo>
                    <a:pt x="1465791" y="775848"/>
                  </a:lnTo>
                  <a:lnTo>
                    <a:pt x="1473231" y="729716"/>
                  </a:lnTo>
                  <a:lnTo>
                    <a:pt x="1473231" y="145948"/>
                  </a:lnTo>
                  <a:lnTo>
                    <a:pt x="1465791" y="99816"/>
                  </a:lnTo>
                  <a:lnTo>
                    <a:pt x="1445073" y="59752"/>
                  </a:lnTo>
                  <a:lnTo>
                    <a:pt x="1413482" y="28159"/>
                  </a:lnTo>
                  <a:lnTo>
                    <a:pt x="1373421" y="7440"/>
                  </a:lnTo>
                  <a:lnTo>
                    <a:pt x="132729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33646" y="4342892"/>
            <a:ext cx="68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5300" y="5411076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8"/>
                </a:lnTo>
                <a:lnTo>
                  <a:pt x="14888" y="199730"/>
                </a:lnTo>
                <a:lnTo>
                  <a:pt x="3822" y="244667"/>
                </a:lnTo>
                <a:lnTo>
                  <a:pt x="0" y="292039"/>
                </a:lnTo>
                <a:lnTo>
                  <a:pt x="3822" y="339409"/>
                </a:lnTo>
                <a:lnTo>
                  <a:pt x="14888" y="384345"/>
                </a:lnTo>
                <a:lnTo>
                  <a:pt x="32597" y="426247"/>
                </a:lnTo>
                <a:lnTo>
                  <a:pt x="56347" y="464513"/>
                </a:lnTo>
                <a:lnTo>
                  <a:pt x="85536" y="498541"/>
                </a:lnTo>
                <a:lnTo>
                  <a:pt x="119565" y="527731"/>
                </a:lnTo>
                <a:lnTo>
                  <a:pt x="157831" y="551481"/>
                </a:lnTo>
                <a:lnTo>
                  <a:pt x="199733" y="569189"/>
                </a:lnTo>
                <a:lnTo>
                  <a:pt x="244670" y="580255"/>
                </a:lnTo>
                <a:lnTo>
                  <a:pt x="292040" y="584078"/>
                </a:lnTo>
                <a:lnTo>
                  <a:pt x="339410" y="580255"/>
                </a:lnTo>
                <a:lnTo>
                  <a:pt x="384347" y="569189"/>
                </a:lnTo>
                <a:lnTo>
                  <a:pt x="426249" y="551481"/>
                </a:lnTo>
                <a:lnTo>
                  <a:pt x="464514" y="527731"/>
                </a:lnTo>
                <a:lnTo>
                  <a:pt x="498542" y="498541"/>
                </a:lnTo>
                <a:lnTo>
                  <a:pt x="527731" y="464513"/>
                </a:lnTo>
                <a:lnTo>
                  <a:pt x="551480" y="426247"/>
                </a:lnTo>
                <a:lnTo>
                  <a:pt x="569188" y="384345"/>
                </a:lnTo>
                <a:lnTo>
                  <a:pt x="580254" y="339409"/>
                </a:lnTo>
                <a:lnTo>
                  <a:pt x="584076" y="292039"/>
                </a:lnTo>
                <a:lnTo>
                  <a:pt x="580254" y="244667"/>
                </a:lnTo>
                <a:lnTo>
                  <a:pt x="569188" y="199730"/>
                </a:lnTo>
                <a:lnTo>
                  <a:pt x="551480" y="157828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33798" y="5495035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85300" y="2972358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7"/>
                </a:lnTo>
                <a:lnTo>
                  <a:pt x="14888" y="199729"/>
                </a:lnTo>
                <a:lnTo>
                  <a:pt x="3822" y="244666"/>
                </a:lnTo>
                <a:lnTo>
                  <a:pt x="0" y="292036"/>
                </a:lnTo>
                <a:lnTo>
                  <a:pt x="3822" y="339406"/>
                </a:lnTo>
                <a:lnTo>
                  <a:pt x="14888" y="384343"/>
                </a:lnTo>
                <a:lnTo>
                  <a:pt x="32597" y="426245"/>
                </a:lnTo>
                <a:lnTo>
                  <a:pt x="56347" y="464510"/>
                </a:lnTo>
                <a:lnTo>
                  <a:pt x="85536" y="498538"/>
                </a:lnTo>
                <a:lnTo>
                  <a:pt x="119565" y="527727"/>
                </a:lnTo>
                <a:lnTo>
                  <a:pt x="157831" y="551476"/>
                </a:lnTo>
                <a:lnTo>
                  <a:pt x="199733" y="569185"/>
                </a:lnTo>
                <a:lnTo>
                  <a:pt x="244670" y="580250"/>
                </a:lnTo>
                <a:lnTo>
                  <a:pt x="292040" y="584073"/>
                </a:lnTo>
                <a:lnTo>
                  <a:pt x="339410" y="580250"/>
                </a:lnTo>
                <a:lnTo>
                  <a:pt x="384347" y="569185"/>
                </a:lnTo>
                <a:lnTo>
                  <a:pt x="426249" y="551476"/>
                </a:lnTo>
                <a:lnTo>
                  <a:pt x="464514" y="527727"/>
                </a:lnTo>
                <a:lnTo>
                  <a:pt x="498542" y="498538"/>
                </a:lnTo>
                <a:lnTo>
                  <a:pt x="527731" y="464510"/>
                </a:lnTo>
                <a:lnTo>
                  <a:pt x="551480" y="426245"/>
                </a:lnTo>
                <a:lnTo>
                  <a:pt x="569188" y="384343"/>
                </a:lnTo>
                <a:lnTo>
                  <a:pt x="580254" y="339406"/>
                </a:lnTo>
                <a:lnTo>
                  <a:pt x="584076" y="292036"/>
                </a:lnTo>
                <a:lnTo>
                  <a:pt x="580254" y="244666"/>
                </a:lnTo>
                <a:lnTo>
                  <a:pt x="569188" y="199729"/>
                </a:lnTo>
                <a:lnTo>
                  <a:pt x="551480" y="157827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32941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6235" y="3556431"/>
            <a:ext cx="2000250" cy="1873885"/>
            <a:chOff x="246235" y="3556431"/>
            <a:chExt cx="2000250" cy="1873885"/>
          </a:xfrm>
        </p:grpSpPr>
        <p:sp>
          <p:nvSpPr>
            <p:cNvPr id="18" name="object 18"/>
            <p:cNvSpPr/>
            <p:nvPr/>
          </p:nvSpPr>
          <p:spPr>
            <a:xfrm>
              <a:off x="1220190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69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66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69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65" y="114198"/>
                  </a:lnTo>
                  <a:lnTo>
                    <a:pt x="36436" y="557974"/>
                  </a:lnTo>
                  <a:lnTo>
                    <a:pt x="74549" y="558203"/>
                  </a:lnTo>
                  <a:lnTo>
                    <a:pt x="77177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83958" y="3836028"/>
              <a:ext cx="943610" cy="716915"/>
            </a:xfrm>
            <a:custGeom>
              <a:avLst/>
              <a:gdLst/>
              <a:ahLst/>
              <a:cxnLst/>
              <a:rect l="l" t="t" r="r" b="b"/>
              <a:pathLst>
                <a:path w="943610" h="716914">
                  <a:moveTo>
                    <a:pt x="729994" y="716324"/>
                  </a:moveTo>
                  <a:lnTo>
                    <a:pt x="943072" y="716324"/>
                  </a:lnTo>
                  <a:lnTo>
                    <a:pt x="943072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6235" y="3816984"/>
              <a:ext cx="1022985" cy="793115"/>
            </a:xfrm>
            <a:custGeom>
              <a:avLst/>
              <a:gdLst/>
              <a:ahLst/>
              <a:cxnLst/>
              <a:rect l="l" t="t" r="r" b="b"/>
              <a:pathLst>
                <a:path w="1022985" h="793114">
                  <a:moveTo>
                    <a:pt x="178097" y="678218"/>
                  </a:moveTo>
                  <a:lnTo>
                    <a:pt x="178097" y="792518"/>
                  </a:lnTo>
                  <a:lnTo>
                    <a:pt x="254297" y="754418"/>
                  </a:lnTo>
                  <a:lnTo>
                    <a:pt x="197147" y="754418"/>
                  </a:lnTo>
                  <a:lnTo>
                    <a:pt x="197147" y="716318"/>
                  </a:lnTo>
                  <a:lnTo>
                    <a:pt x="254297" y="716318"/>
                  </a:lnTo>
                  <a:lnTo>
                    <a:pt x="178097" y="678218"/>
                  </a:lnTo>
                  <a:close/>
                </a:path>
                <a:path w="1022985" h="793114">
                  <a:moveTo>
                    <a:pt x="1022390" y="0"/>
                  </a:moveTo>
                  <a:lnTo>
                    <a:pt x="19050" y="0"/>
                  </a:lnTo>
                  <a:lnTo>
                    <a:pt x="11635" y="1496"/>
                  </a:lnTo>
                  <a:lnTo>
                    <a:pt x="5579" y="5576"/>
                  </a:lnTo>
                  <a:lnTo>
                    <a:pt x="1497" y="11631"/>
                  </a:lnTo>
                  <a:lnTo>
                    <a:pt x="0" y="19050"/>
                  </a:lnTo>
                  <a:lnTo>
                    <a:pt x="0" y="735368"/>
                  </a:lnTo>
                  <a:lnTo>
                    <a:pt x="1497" y="742780"/>
                  </a:lnTo>
                  <a:lnTo>
                    <a:pt x="5579" y="748836"/>
                  </a:lnTo>
                  <a:lnTo>
                    <a:pt x="11635" y="752920"/>
                  </a:lnTo>
                  <a:lnTo>
                    <a:pt x="19050" y="754418"/>
                  </a:lnTo>
                  <a:lnTo>
                    <a:pt x="178097" y="754418"/>
                  </a:lnTo>
                  <a:lnTo>
                    <a:pt x="178097" y="735368"/>
                  </a:lnTo>
                  <a:lnTo>
                    <a:pt x="38100" y="735368"/>
                  </a:lnTo>
                  <a:lnTo>
                    <a:pt x="19050" y="716318"/>
                  </a:lnTo>
                  <a:lnTo>
                    <a:pt x="38100" y="716318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1022390" y="19050"/>
                  </a:lnTo>
                  <a:lnTo>
                    <a:pt x="1022390" y="0"/>
                  </a:lnTo>
                  <a:close/>
                </a:path>
                <a:path w="1022985" h="793114">
                  <a:moveTo>
                    <a:pt x="254297" y="716318"/>
                  </a:moveTo>
                  <a:lnTo>
                    <a:pt x="197147" y="716318"/>
                  </a:lnTo>
                  <a:lnTo>
                    <a:pt x="197147" y="754418"/>
                  </a:lnTo>
                  <a:lnTo>
                    <a:pt x="254297" y="754418"/>
                  </a:lnTo>
                  <a:lnTo>
                    <a:pt x="292397" y="735368"/>
                  </a:lnTo>
                  <a:lnTo>
                    <a:pt x="254297" y="716318"/>
                  </a:lnTo>
                  <a:close/>
                </a:path>
                <a:path w="1022985" h="793114">
                  <a:moveTo>
                    <a:pt x="38100" y="716318"/>
                  </a:moveTo>
                  <a:lnTo>
                    <a:pt x="19050" y="716318"/>
                  </a:lnTo>
                  <a:lnTo>
                    <a:pt x="38100" y="735368"/>
                  </a:lnTo>
                  <a:lnTo>
                    <a:pt x="38100" y="716318"/>
                  </a:lnTo>
                  <a:close/>
                </a:path>
                <a:path w="1022985" h="793114">
                  <a:moveTo>
                    <a:pt x="178097" y="716318"/>
                  </a:moveTo>
                  <a:lnTo>
                    <a:pt x="38100" y="716318"/>
                  </a:lnTo>
                  <a:lnTo>
                    <a:pt x="38100" y="735368"/>
                  </a:lnTo>
                  <a:lnTo>
                    <a:pt x="178097" y="735368"/>
                  </a:lnTo>
                  <a:lnTo>
                    <a:pt x="178097" y="716318"/>
                  </a:lnTo>
                  <a:close/>
                </a:path>
                <a:path w="1022985" h="793114">
                  <a:moveTo>
                    <a:pt x="38100" y="19050"/>
                  </a:move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  <a:path w="1022985" h="793114">
                  <a:moveTo>
                    <a:pt x="1022390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1022390" y="38100"/>
                  </a:lnTo>
                  <a:lnTo>
                    <a:pt x="102239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48379" y="3056635"/>
            <a:ext cx="36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47731" y="2972358"/>
            <a:ext cx="2829560" cy="3023235"/>
            <a:chOff x="3647731" y="2972358"/>
            <a:chExt cx="2829560" cy="3023235"/>
          </a:xfrm>
        </p:grpSpPr>
        <p:sp>
          <p:nvSpPr>
            <p:cNvPr id="23" name="object 23"/>
            <p:cNvSpPr/>
            <p:nvPr/>
          </p:nvSpPr>
          <p:spPr>
            <a:xfrm>
              <a:off x="3647732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70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54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70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77" y="114198"/>
                  </a:lnTo>
                  <a:lnTo>
                    <a:pt x="36436" y="557974"/>
                  </a:lnTo>
                  <a:lnTo>
                    <a:pt x="74536" y="558203"/>
                  </a:lnTo>
                  <a:lnTo>
                    <a:pt x="77165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94338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89" y="0"/>
                  </a:moveTo>
                  <a:lnTo>
                    <a:pt x="145935" y="0"/>
                  </a:lnTo>
                  <a:lnTo>
                    <a:pt x="99810" y="7440"/>
                  </a:lnTo>
                  <a:lnTo>
                    <a:pt x="59749" y="28159"/>
                  </a:lnTo>
                  <a:lnTo>
                    <a:pt x="28158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8" y="815912"/>
                  </a:lnTo>
                  <a:lnTo>
                    <a:pt x="59749" y="847505"/>
                  </a:lnTo>
                  <a:lnTo>
                    <a:pt x="99810" y="868224"/>
                  </a:lnTo>
                  <a:lnTo>
                    <a:pt x="145935" y="875664"/>
                  </a:lnTo>
                  <a:lnTo>
                    <a:pt x="1327289" y="875664"/>
                  </a:lnTo>
                  <a:lnTo>
                    <a:pt x="1373416" y="868224"/>
                  </a:lnTo>
                  <a:lnTo>
                    <a:pt x="1413480" y="847505"/>
                  </a:lnTo>
                  <a:lnTo>
                    <a:pt x="1445075" y="815912"/>
                  </a:lnTo>
                  <a:lnTo>
                    <a:pt x="1465796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6" y="99816"/>
                  </a:lnTo>
                  <a:lnTo>
                    <a:pt x="1445075" y="59752"/>
                  </a:lnTo>
                  <a:lnTo>
                    <a:pt x="1413480" y="28159"/>
                  </a:lnTo>
                  <a:lnTo>
                    <a:pt x="1373416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4338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38914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6" y="580255"/>
                  </a:lnTo>
                  <a:lnTo>
                    <a:pt x="384343" y="569189"/>
                  </a:lnTo>
                  <a:lnTo>
                    <a:pt x="426245" y="551481"/>
                  </a:lnTo>
                  <a:lnTo>
                    <a:pt x="464510" y="527731"/>
                  </a:lnTo>
                  <a:lnTo>
                    <a:pt x="498538" y="498541"/>
                  </a:lnTo>
                  <a:lnTo>
                    <a:pt x="527727" y="464513"/>
                  </a:lnTo>
                  <a:lnTo>
                    <a:pt x="551476" y="426247"/>
                  </a:lnTo>
                  <a:lnTo>
                    <a:pt x="569185" y="384345"/>
                  </a:lnTo>
                  <a:lnTo>
                    <a:pt x="580250" y="339409"/>
                  </a:lnTo>
                  <a:lnTo>
                    <a:pt x="584072" y="292039"/>
                  </a:lnTo>
                  <a:lnTo>
                    <a:pt x="580250" y="244667"/>
                  </a:lnTo>
                  <a:lnTo>
                    <a:pt x="569185" y="199730"/>
                  </a:lnTo>
                  <a:lnTo>
                    <a:pt x="551476" y="157828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38914" y="29723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2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77979" y="3056635"/>
            <a:ext cx="36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55" dirty="0">
                <a:latin typeface="Cambria Math"/>
                <a:cs typeface="Cambria Math"/>
              </a:rPr>
              <a:t>𝑦</a:t>
            </a:r>
            <a:r>
              <a:rPr sz="2400" spc="-235" dirty="0">
                <a:latin typeface="Cambria Math"/>
                <a:cs typeface="Cambria Math"/>
              </a:rPr>
              <a:t>^</a:t>
            </a:r>
            <a:r>
              <a:rPr sz="2700" spc="-18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673801" y="2972358"/>
            <a:ext cx="2827020" cy="3023235"/>
            <a:chOff x="5673801" y="2972358"/>
            <a:chExt cx="2827020" cy="3023235"/>
          </a:xfrm>
        </p:grpSpPr>
        <p:sp>
          <p:nvSpPr>
            <p:cNvPr id="30" name="object 30"/>
            <p:cNvSpPr/>
            <p:nvPr/>
          </p:nvSpPr>
          <p:spPr>
            <a:xfrm>
              <a:off x="5673801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70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54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70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77" y="114198"/>
                  </a:lnTo>
                  <a:lnTo>
                    <a:pt x="36449" y="557974"/>
                  </a:lnTo>
                  <a:lnTo>
                    <a:pt x="74549" y="558203"/>
                  </a:lnTo>
                  <a:lnTo>
                    <a:pt x="77177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179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179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62532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7" y="580255"/>
                  </a:lnTo>
                  <a:lnTo>
                    <a:pt x="384344" y="569189"/>
                  </a:lnTo>
                  <a:lnTo>
                    <a:pt x="426248" y="551481"/>
                  </a:lnTo>
                  <a:lnTo>
                    <a:pt x="464515" y="527731"/>
                  </a:lnTo>
                  <a:lnTo>
                    <a:pt x="498544" y="498541"/>
                  </a:lnTo>
                  <a:lnTo>
                    <a:pt x="527735" y="464513"/>
                  </a:lnTo>
                  <a:lnTo>
                    <a:pt x="551486" y="426247"/>
                  </a:lnTo>
                  <a:lnTo>
                    <a:pt x="569196" y="384345"/>
                  </a:lnTo>
                  <a:lnTo>
                    <a:pt x="580263" y="339409"/>
                  </a:lnTo>
                  <a:lnTo>
                    <a:pt x="584085" y="292039"/>
                  </a:lnTo>
                  <a:lnTo>
                    <a:pt x="580263" y="244667"/>
                  </a:lnTo>
                  <a:lnTo>
                    <a:pt x="569196" y="199730"/>
                  </a:lnTo>
                  <a:lnTo>
                    <a:pt x="551486" y="157828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62532" y="29723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7" y="580250"/>
                  </a:lnTo>
                  <a:lnTo>
                    <a:pt x="384344" y="569185"/>
                  </a:lnTo>
                  <a:lnTo>
                    <a:pt x="426248" y="551476"/>
                  </a:lnTo>
                  <a:lnTo>
                    <a:pt x="464515" y="527727"/>
                  </a:lnTo>
                  <a:lnTo>
                    <a:pt x="498544" y="498538"/>
                  </a:lnTo>
                  <a:lnTo>
                    <a:pt x="527735" y="464510"/>
                  </a:lnTo>
                  <a:lnTo>
                    <a:pt x="551486" y="426245"/>
                  </a:lnTo>
                  <a:lnTo>
                    <a:pt x="569196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6" y="199729"/>
                  </a:lnTo>
                  <a:lnTo>
                    <a:pt x="551486" y="157827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598079" y="3056635"/>
            <a:ext cx="36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97431" y="2972358"/>
            <a:ext cx="3965575" cy="3023235"/>
            <a:chOff x="7697431" y="2972358"/>
            <a:chExt cx="3965575" cy="3023235"/>
          </a:xfrm>
        </p:grpSpPr>
        <p:sp>
          <p:nvSpPr>
            <p:cNvPr id="37" name="object 37"/>
            <p:cNvSpPr/>
            <p:nvPr/>
          </p:nvSpPr>
          <p:spPr>
            <a:xfrm>
              <a:off x="7697432" y="3556431"/>
              <a:ext cx="2482850" cy="1873885"/>
            </a:xfrm>
            <a:custGeom>
              <a:avLst/>
              <a:gdLst/>
              <a:ahLst/>
              <a:cxnLst/>
              <a:rect l="l" t="t" r="r" b="b"/>
              <a:pathLst>
                <a:path w="2482850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087" y="1548053"/>
                  </a:lnTo>
                  <a:lnTo>
                    <a:pt x="38087" y="1854644"/>
                  </a:lnTo>
                  <a:lnTo>
                    <a:pt x="39573" y="1862061"/>
                  </a:lnTo>
                  <a:lnTo>
                    <a:pt x="43662" y="1868119"/>
                  </a:lnTo>
                  <a:lnTo>
                    <a:pt x="49720" y="1872208"/>
                  </a:lnTo>
                  <a:lnTo>
                    <a:pt x="57150" y="1873694"/>
                  </a:lnTo>
                  <a:lnTo>
                    <a:pt x="64554" y="1872208"/>
                  </a:lnTo>
                  <a:lnTo>
                    <a:pt x="70599" y="1868119"/>
                  </a:lnTo>
                  <a:lnTo>
                    <a:pt x="74688" y="1862061"/>
                  </a:lnTo>
                  <a:lnTo>
                    <a:pt x="76187" y="1854644"/>
                  </a:lnTo>
                  <a:lnTo>
                    <a:pt x="76187" y="1548053"/>
                  </a:lnTo>
                  <a:lnTo>
                    <a:pt x="114300" y="1548053"/>
                  </a:lnTo>
                  <a:close/>
                </a:path>
                <a:path w="2482850" h="1873885">
                  <a:moveTo>
                    <a:pt x="115265" y="114642"/>
                  </a:moveTo>
                  <a:lnTo>
                    <a:pt x="105765" y="95364"/>
                  </a:lnTo>
                  <a:lnTo>
                    <a:pt x="105651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65" y="114198"/>
                  </a:lnTo>
                  <a:lnTo>
                    <a:pt x="36436" y="557974"/>
                  </a:lnTo>
                  <a:lnTo>
                    <a:pt x="74536" y="558203"/>
                  </a:lnTo>
                  <a:lnTo>
                    <a:pt x="77165" y="114642"/>
                  </a:lnTo>
                  <a:lnTo>
                    <a:pt x="77165" y="114427"/>
                  </a:lnTo>
                  <a:lnTo>
                    <a:pt x="115265" y="114642"/>
                  </a:lnTo>
                  <a:close/>
                </a:path>
                <a:path w="2482850" h="1873885">
                  <a:moveTo>
                    <a:pt x="2482697" y="995921"/>
                  </a:moveTo>
                  <a:lnTo>
                    <a:pt x="2444597" y="976871"/>
                  </a:lnTo>
                  <a:lnTo>
                    <a:pt x="2368397" y="938771"/>
                  </a:lnTo>
                  <a:lnTo>
                    <a:pt x="2368397" y="976871"/>
                  </a:lnTo>
                  <a:lnTo>
                    <a:pt x="793762" y="976871"/>
                  </a:lnTo>
                  <a:lnTo>
                    <a:pt x="793762" y="1014971"/>
                  </a:lnTo>
                  <a:lnTo>
                    <a:pt x="2368397" y="1014971"/>
                  </a:lnTo>
                  <a:lnTo>
                    <a:pt x="2368397" y="1053071"/>
                  </a:lnTo>
                  <a:lnTo>
                    <a:pt x="2444597" y="1014971"/>
                  </a:lnTo>
                  <a:lnTo>
                    <a:pt x="2482697" y="9959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180129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180129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624705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7" y="580255"/>
                  </a:lnTo>
                  <a:lnTo>
                    <a:pt x="384344" y="569189"/>
                  </a:lnTo>
                  <a:lnTo>
                    <a:pt x="426248" y="551481"/>
                  </a:lnTo>
                  <a:lnTo>
                    <a:pt x="464515" y="527731"/>
                  </a:lnTo>
                  <a:lnTo>
                    <a:pt x="498544" y="498541"/>
                  </a:lnTo>
                  <a:lnTo>
                    <a:pt x="527735" y="464513"/>
                  </a:lnTo>
                  <a:lnTo>
                    <a:pt x="551486" y="426247"/>
                  </a:lnTo>
                  <a:lnTo>
                    <a:pt x="569196" y="384345"/>
                  </a:lnTo>
                  <a:lnTo>
                    <a:pt x="580263" y="339409"/>
                  </a:lnTo>
                  <a:lnTo>
                    <a:pt x="584085" y="292039"/>
                  </a:lnTo>
                  <a:lnTo>
                    <a:pt x="580263" y="244667"/>
                  </a:lnTo>
                  <a:lnTo>
                    <a:pt x="569196" y="199730"/>
                  </a:lnTo>
                  <a:lnTo>
                    <a:pt x="551486" y="157828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624705" y="29723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7" y="580250"/>
                  </a:lnTo>
                  <a:lnTo>
                    <a:pt x="384344" y="569185"/>
                  </a:lnTo>
                  <a:lnTo>
                    <a:pt x="426248" y="551476"/>
                  </a:lnTo>
                  <a:lnTo>
                    <a:pt x="464515" y="527727"/>
                  </a:lnTo>
                  <a:lnTo>
                    <a:pt x="498544" y="498538"/>
                  </a:lnTo>
                  <a:lnTo>
                    <a:pt x="527735" y="464510"/>
                  </a:lnTo>
                  <a:lnTo>
                    <a:pt x="551486" y="426245"/>
                  </a:lnTo>
                  <a:lnTo>
                    <a:pt x="569196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6" y="199729"/>
                  </a:lnTo>
                  <a:lnTo>
                    <a:pt x="551486" y="157827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772343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859592" y="3556431"/>
            <a:ext cx="115570" cy="1873885"/>
          </a:xfrm>
          <a:custGeom>
            <a:avLst/>
            <a:gdLst/>
            <a:ahLst/>
            <a:cxnLst/>
            <a:rect l="l" t="t" r="r" b="b"/>
            <a:pathLst>
              <a:path w="115570" h="1873885">
                <a:moveTo>
                  <a:pt x="114300" y="1548053"/>
                </a:moveTo>
                <a:lnTo>
                  <a:pt x="95250" y="1509953"/>
                </a:lnTo>
                <a:lnTo>
                  <a:pt x="57150" y="1433753"/>
                </a:lnTo>
                <a:lnTo>
                  <a:pt x="0" y="1548053"/>
                </a:lnTo>
                <a:lnTo>
                  <a:pt x="38100" y="1548053"/>
                </a:lnTo>
                <a:lnTo>
                  <a:pt x="38100" y="1854644"/>
                </a:lnTo>
                <a:lnTo>
                  <a:pt x="39585" y="1862061"/>
                </a:lnTo>
                <a:lnTo>
                  <a:pt x="43675" y="1868119"/>
                </a:lnTo>
                <a:lnTo>
                  <a:pt x="49733" y="1872208"/>
                </a:lnTo>
                <a:lnTo>
                  <a:pt x="57150" y="1873694"/>
                </a:lnTo>
                <a:lnTo>
                  <a:pt x="64566" y="1872208"/>
                </a:lnTo>
                <a:lnTo>
                  <a:pt x="70624" y="1868119"/>
                </a:lnTo>
                <a:lnTo>
                  <a:pt x="74714" y="1862061"/>
                </a:lnTo>
                <a:lnTo>
                  <a:pt x="76212" y="1854644"/>
                </a:lnTo>
                <a:lnTo>
                  <a:pt x="76212" y="1548053"/>
                </a:lnTo>
                <a:lnTo>
                  <a:pt x="114300" y="1548053"/>
                </a:lnTo>
                <a:close/>
              </a:path>
              <a:path w="115570" h="1873885">
                <a:moveTo>
                  <a:pt x="115277" y="114642"/>
                </a:moveTo>
                <a:lnTo>
                  <a:pt x="105778" y="95364"/>
                </a:lnTo>
                <a:lnTo>
                  <a:pt x="105664" y="95135"/>
                </a:lnTo>
                <a:lnTo>
                  <a:pt x="58813" y="0"/>
                </a:lnTo>
                <a:lnTo>
                  <a:pt x="977" y="113969"/>
                </a:lnTo>
                <a:lnTo>
                  <a:pt x="39077" y="114198"/>
                </a:lnTo>
                <a:lnTo>
                  <a:pt x="36449" y="557974"/>
                </a:lnTo>
                <a:lnTo>
                  <a:pt x="74549" y="558203"/>
                </a:lnTo>
                <a:lnTo>
                  <a:pt x="77177" y="114642"/>
                </a:lnTo>
                <a:lnTo>
                  <a:pt x="77177" y="114427"/>
                </a:lnTo>
                <a:lnTo>
                  <a:pt x="115277" y="11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408072" y="4073652"/>
            <a:ext cx="3962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=</a:t>
            </a:r>
            <a:endParaRPr sz="5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01759" y="5137405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001759" y="2714244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44888" y="4980685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1959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67515" y="4980685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894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90143" y="4980685"/>
            <a:ext cx="77660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640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348226" y="4980685"/>
            <a:ext cx="76136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6291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97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RNNs:</a:t>
            </a:r>
            <a:r>
              <a:rPr spc="-425" dirty="0"/>
              <a:t> </a:t>
            </a:r>
            <a:r>
              <a:rPr dirty="0"/>
              <a:t>computational</a:t>
            </a:r>
            <a:r>
              <a:rPr spc="-145" dirty="0"/>
              <a:t> </a:t>
            </a:r>
            <a:r>
              <a:rPr dirty="0"/>
              <a:t>graph</a:t>
            </a:r>
            <a:r>
              <a:rPr spc="-85" dirty="0"/>
              <a:t> </a:t>
            </a:r>
            <a:r>
              <a:rPr dirty="0"/>
              <a:t>across</a:t>
            </a:r>
            <a:r>
              <a:rPr spc="-95" dirty="0"/>
              <a:t> </a:t>
            </a:r>
            <a:r>
              <a:rPr spc="-20" dirty="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58731" y="2972358"/>
            <a:ext cx="4059554" cy="3023235"/>
            <a:chOff x="2958731" y="2972358"/>
            <a:chExt cx="4059554" cy="3023235"/>
          </a:xfrm>
        </p:grpSpPr>
        <p:sp>
          <p:nvSpPr>
            <p:cNvPr id="4" name="object 4"/>
            <p:cNvSpPr/>
            <p:nvPr/>
          </p:nvSpPr>
          <p:spPr>
            <a:xfrm>
              <a:off x="4430826" y="4495203"/>
              <a:ext cx="2587625" cy="114300"/>
            </a:xfrm>
            <a:custGeom>
              <a:avLst/>
              <a:gdLst/>
              <a:ahLst/>
              <a:cxnLst/>
              <a:rect l="l" t="t" r="r" b="b"/>
              <a:pathLst>
                <a:path w="2587625" h="114300">
                  <a:moveTo>
                    <a:pt x="563511" y="57150"/>
                  </a:moveTo>
                  <a:lnTo>
                    <a:pt x="525411" y="38100"/>
                  </a:lnTo>
                  <a:lnTo>
                    <a:pt x="449211" y="0"/>
                  </a:lnTo>
                  <a:lnTo>
                    <a:pt x="449211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449211" y="76200"/>
                  </a:lnTo>
                  <a:lnTo>
                    <a:pt x="449211" y="114300"/>
                  </a:lnTo>
                  <a:lnTo>
                    <a:pt x="525411" y="76200"/>
                  </a:lnTo>
                  <a:lnTo>
                    <a:pt x="563511" y="57150"/>
                  </a:lnTo>
                  <a:close/>
                </a:path>
                <a:path w="2587625" h="114300">
                  <a:moveTo>
                    <a:pt x="2587129" y="57150"/>
                  </a:moveTo>
                  <a:lnTo>
                    <a:pt x="2549029" y="38100"/>
                  </a:lnTo>
                  <a:lnTo>
                    <a:pt x="2472829" y="0"/>
                  </a:lnTo>
                  <a:lnTo>
                    <a:pt x="2472829" y="38100"/>
                  </a:lnTo>
                  <a:lnTo>
                    <a:pt x="2036749" y="38100"/>
                  </a:lnTo>
                  <a:lnTo>
                    <a:pt x="2036749" y="76200"/>
                  </a:lnTo>
                  <a:lnTo>
                    <a:pt x="2472829" y="76200"/>
                  </a:lnTo>
                  <a:lnTo>
                    <a:pt x="2472829" y="114300"/>
                  </a:lnTo>
                  <a:lnTo>
                    <a:pt x="2549029" y="76200"/>
                  </a:lnTo>
                  <a:lnTo>
                    <a:pt x="2587129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682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302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302" y="875664"/>
                  </a:lnTo>
                  <a:lnTo>
                    <a:pt x="1373427" y="868224"/>
                  </a:lnTo>
                  <a:lnTo>
                    <a:pt x="1413488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8" y="28159"/>
                  </a:lnTo>
                  <a:lnTo>
                    <a:pt x="1373427" y="7440"/>
                  </a:lnTo>
                  <a:lnTo>
                    <a:pt x="132730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82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12845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6" y="580255"/>
                  </a:lnTo>
                  <a:lnTo>
                    <a:pt x="384343" y="569189"/>
                  </a:lnTo>
                  <a:lnTo>
                    <a:pt x="426245" y="551481"/>
                  </a:lnTo>
                  <a:lnTo>
                    <a:pt x="464510" y="527731"/>
                  </a:lnTo>
                  <a:lnTo>
                    <a:pt x="498538" y="498541"/>
                  </a:lnTo>
                  <a:lnTo>
                    <a:pt x="527727" y="464513"/>
                  </a:lnTo>
                  <a:lnTo>
                    <a:pt x="551476" y="426247"/>
                  </a:lnTo>
                  <a:lnTo>
                    <a:pt x="569185" y="384345"/>
                  </a:lnTo>
                  <a:lnTo>
                    <a:pt x="580250" y="339409"/>
                  </a:lnTo>
                  <a:lnTo>
                    <a:pt x="584073" y="292039"/>
                  </a:lnTo>
                  <a:lnTo>
                    <a:pt x="580250" y="244667"/>
                  </a:lnTo>
                  <a:lnTo>
                    <a:pt x="569185" y="199730"/>
                  </a:lnTo>
                  <a:lnTo>
                    <a:pt x="551476" y="157828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12845" y="29723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3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31196" y="4104995"/>
            <a:ext cx="1492885" cy="894715"/>
            <a:chOff x="531196" y="4104995"/>
            <a:chExt cx="1492885" cy="894715"/>
          </a:xfrm>
        </p:grpSpPr>
        <p:sp>
          <p:nvSpPr>
            <p:cNvPr id="10" name="object 10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96" y="0"/>
                  </a:moveTo>
                  <a:lnTo>
                    <a:pt x="145945" y="0"/>
                  </a:lnTo>
                  <a:lnTo>
                    <a:pt x="99815" y="7440"/>
                  </a:lnTo>
                  <a:lnTo>
                    <a:pt x="59751" y="28159"/>
                  </a:lnTo>
                  <a:lnTo>
                    <a:pt x="28158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8" y="815912"/>
                  </a:lnTo>
                  <a:lnTo>
                    <a:pt x="59751" y="847505"/>
                  </a:lnTo>
                  <a:lnTo>
                    <a:pt x="99815" y="868224"/>
                  </a:lnTo>
                  <a:lnTo>
                    <a:pt x="145945" y="875664"/>
                  </a:lnTo>
                  <a:lnTo>
                    <a:pt x="1327296" y="875664"/>
                  </a:lnTo>
                  <a:lnTo>
                    <a:pt x="1373421" y="868224"/>
                  </a:lnTo>
                  <a:lnTo>
                    <a:pt x="1413482" y="847505"/>
                  </a:lnTo>
                  <a:lnTo>
                    <a:pt x="1445073" y="815912"/>
                  </a:lnTo>
                  <a:lnTo>
                    <a:pt x="1465791" y="775848"/>
                  </a:lnTo>
                  <a:lnTo>
                    <a:pt x="1473231" y="729716"/>
                  </a:lnTo>
                  <a:lnTo>
                    <a:pt x="1473231" y="145948"/>
                  </a:lnTo>
                  <a:lnTo>
                    <a:pt x="1465791" y="99816"/>
                  </a:lnTo>
                  <a:lnTo>
                    <a:pt x="1445073" y="59752"/>
                  </a:lnTo>
                  <a:lnTo>
                    <a:pt x="1413482" y="28159"/>
                  </a:lnTo>
                  <a:lnTo>
                    <a:pt x="1373421" y="7440"/>
                  </a:lnTo>
                  <a:lnTo>
                    <a:pt x="132729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33646" y="4342892"/>
            <a:ext cx="68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5300" y="5411076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8"/>
                </a:lnTo>
                <a:lnTo>
                  <a:pt x="14888" y="199730"/>
                </a:lnTo>
                <a:lnTo>
                  <a:pt x="3822" y="244667"/>
                </a:lnTo>
                <a:lnTo>
                  <a:pt x="0" y="292039"/>
                </a:lnTo>
                <a:lnTo>
                  <a:pt x="3822" y="339409"/>
                </a:lnTo>
                <a:lnTo>
                  <a:pt x="14888" y="384345"/>
                </a:lnTo>
                <a:lnTo>
                  <a:pt x="32597" y="426247"/>
                </a:lnTo>
                <a:lnTo>
                  <a:pt x="56347" y="464513"/>
                </a:lnTo>
                <a:lnTo>
                  <a:pt x="85536" y="498541"/>
                </a:lnTo>
                <a:lnTo>
                  <a:pt x="119565" y="527731"/>
                </a:lnTo>
                <a:lnTo>
                  <a:pt x="157831" y="551481"/>
                </a:lnTo>
                <a:lnTo>
                  <a:pt x="199733" y="569189"/>
                </a:lnTo>
                <a:lnTo>
                  <a:pt x="244670" y="580255"/>
                </a:lnTo>
                <a:lnTo>
                  <a:pt x="292040" y="584078"/>
                </a:lnTo>
                <a:lnTo>
                  <a:pt x="339410" y="580255"/>
                </a:lnTo>
                <a:lnTo>
                  <a:pt x="384347" y="569189"/>
                </a:lnTo>
                <a:lnTo>
                  <a:pt x="426249" y="551481"/>
                </a:lnTo>
                <a:lnTo>
                  <a:pt x="464514" y="527731"/>
                </a:lnTo>
                <a:lnTo>
                  <a:pt x="498542" y="498541"/>
                </a:lnTo>
                <a:lnTo>
                  <a:pt x="527731" y="464513"/>
                </a:lnTo>
                <a:lnTo>
                  <a:pt x="551480" y="426247"/>
                </a:lnTo>
                <a:lnTo>
                  <a:pt x="569188" y="384345"/>
                </a:lnTo>
                <a:lnTo>
                  <a:pt x="580254" y="339409"/>
                </a:lnTo>
                <a:lnTo>
                  <a:pt x="584076" y="292039"/>
                </a:lnTo>
                <a:lnTo>
                  <a:pt x="580254" y="244667"/>
                </a:lnTo>
                <a:lnTo>
                  <a:pt x="569188" y="199730"/>
                </a:lnTo>
                <a:lnTo>
                  <a:pt x="551480" y="157828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33798" y="5495035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85300" y="2972358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7"/>
                </a:lnTo>
                <a:lnTo>
                  <a:pt x="14888" y="199729"/>
                </a:lnTo>
                <a:lnTo>
                  <a:pt x="3822" y="244666"/>
                </a:lnTo>
                <a:lnTo>
                  <a:pt x="0" y="292036"/>
                </a:lnTo>
                <a:lnTo>
                  <a:pt x="3822" y="339406"/>
                </a:lnTo>
                <a:lnTo>
                  <a:pt x="14888" y="384343"/>
                </a:lnTo>
                <a:lnTo>
                  <a:pt x="32597" y="426245"/>
                </a:lnTo>
                <a:lnTo>
                  <a:pt x="56347" y="464510"/>
                </a:lnTo>
                <a:lnTo>
                  <a:pt x="85536" y="498538"/>
                </a:lnTo>
                <a:lnTo>
                  <a:pt x="119565" y="527727"/>
                </a:lnTo>
                <a:lnTo>
                  <a:pt x="157831" y="551476"/>
                </a:lnTo>
                <a:lnTo>
                  <a:pt x="199733" y="569185"/>
                </a:lnTo>
                <a:lnTo>
                  <a:pt x="244670" y="580250"/>
                </a:lnTo>
                <a:lnTo>
                  <a:pt x="292040" y="584073"/>
                </a:lnTo>
                <a:lnTo>
                  <a:pt x="339410" y="580250"/>
                </a:lnTo>
                <a:lnTo>
                  <a:pt x="384347" y="569185"/>
                </a:lnTo>
                <a:lnTo>
                  <a:pt x="426249" y="551476"/>
                </a:lnTo>
                <a:lnTo>
                  <a:pt x="464514" y="527727"/>
                </a:lnTo>
                <a:lnTo>
                  <a:pt x="498542" y="498538"/>
                </a:lnTo>
                <a:lnTo>
                  <a:pt x="527731" y="464510"/>
                </a:lnTo>
                <a:lnTo>
                  <a:pt x="551480" y="426245"/>
                </a:lnTo>
                <a:lnTo>
                  <a:pt x="569188" y="384343"/>
                </a:lnTo>
                <a:lnTo>
                  <a:pt x="580254" y="339406"/>
                </a:lnTo>
                <a:lnTo>
                  <a:pt x="584076" y="292036"/>
                </a:lnTo>
                <a:lnTo>
                  <a:pt x="580254" y="244666"/>
                </a:lnTo>
                <a:lnTo>
                  <a:pt x="569188" y="199729"/>
                </a:lnTo>
                <a:lnTo>
                  <a:pt x="551480" y="157827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32941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6235" y="3556431"/>
            <a:ext cx="2000250" cy="1873885"/>
            <a:chOff x="246235" y="3556431"/>
            <a:chExt cx="2000250" cy="1873885"/>
          </a:xfrm>
        </p:grpSpPr>
        <p:sp>
          <p:nvSpPr>
            <p:cNvPr id="18" name="object 18"/>
            <p:cNvSpPr/>
            <p:nvPr/>
          </p:nvSpPr>
          <p:spPr>
            <a:xfrm>
              <a:off x="1220190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69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66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69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65" y="114198"/>
                  </a:lnTo>
                  <a:lnTo>
                    <a:pt x="36436" y="557974"/>
                  </a:lnTo>
                  <a:lnTo>
                    <a:pt x="74549" y="558203"/>
                  </a:lnTo>
                  <a:lnTo>
                    <a:pt x="77177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83958" y="3836028"/>
              <a:ext cx="943610" cy="716915"/>
            </a:xfrm>
            <a:custGeom>
              <a:avLst/>
              <a:gdLst/>
              <a:ahLst/>
              <a:cxnLst/>
              <a:rect l="l" t="t" r="r" b="b"/>
              <a:pathLst>
                <a:path w="943610" h="716914">
                  <a:moveTo>
                    <a:pt x="729994" y="716324"/>
                  </a:moveTo>
                  <a:lnTo>
                    <a:pt x="943072" y="716324"/>
                  </a:lnTo>
                  <a:lnTo>
                    <a:pt x="943072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6235" y="3816984"/>
              <a:ext cx="1022985" cy="793115"/>
            </a:xfrm>
            <a:custGeom>
              <a:avLst/>
              <a:gdLst/>
              <a:ahLst/>
              <a:cxnLst/>
              <a:rect l="l" t="t" r="r" b="b"/>
              <a:pathLst>
                <a:path w="1022985" h="793114">
                  <a:moveTo>
                    <a:pt x="178097" y="678218"/>
                  </a:moveTo>
                  <a:lnTo>
                    <a:pt x="178097" y="792518"/>
                  </a:lnTo>
                  <a:lnTo>
                    <a:pt x="254297" y="754418"/>
                  </a:lnTo>
                  <a:lnTo>
                    <a:pt x="197147" y="754418"/>
                  </a:lnTo>
                  <a:lnTo>
                    <a:pt x="197147" y="716318"/>
                  </a:lnTo>
                  <a:lnTo>
                    <a:pt x="254297" y="716318"/>
                  </a:lnTo>
                  <a:lnTo>
                    <a:pt x="178097" y="678218"/>
                  </a:lnTo>
                  <a:close/>
                </a:path>
                <a:path w="1022985" h="793114">
                  <a:moveTo>
                    <a:pt x="1022390" y="0"/>
                  </a:moveTo>
                  <a:lnTo>
                    <a:pt x="19050" y="0"/>
                  </a:lnTo>
                  <a:lnTo>
                    <a:pt x="11635" y="1496"/>
                  </a:lnTo>
                  <a:lnTo>
                    <a:pt x="5579" y="5576"/>
                  </a:lnTo>
                  <a:lnTo>
                    <a:pt x="1497" y="11631"/>
                  </a:lnTo>
                  <a:lnTo>
                    <a:pt x="0" y="19050"/>
                  </a:lnTo>
                  <a:lnTo>
                    <a:pt x="0" y="735368"/>
                  </a:lnTo>
                  <a:lnTo>
                    <a:pt x="1497" y="742780"/>
                  </a:lnTo>
                  <a:lnTo>
                    <a:pt x="5579" y="748836"/>
                  </a:lnTo>
                  <a:lnTo>
                    <a:pt x="11635" y="752920"/>
                  </a:lnTo>
                  <a:lnTo>
                    <a:pt x="19050" y="754418"/>
                  </a:lnTo>
                  <a:lnTo>
                    <a:pt x="178097" y="754418"/>
                  </a:lnTo>
                  <a:lnTo>
                    <a:pt x="178097" y="735368"/>
                  </a:lnTo>
                  <a:lnTo>
                    <a:pt x="38100" y="735368"/>
                  </a:lnTo>
                  <a:lnTo>
                    <a:pt x="19050" y="716318"/>
                  </a:lnTo>
                  <a:lnTo>
                    <a:pt x="38100" y="716318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1022390" y="19050"/>
                  </a:lnTo>
                  <a:lnTo>
                    <a:pt x="1022390" y="0"/>
                  </a:lnTo>
                  <a:close/>
                </a:path>
                <a:path w="1022985" h="793114">
                  <a:moveTo>
                    <a:pt x="254297" y="716318"/>
                  </a:moveTo>
                  <a:lnTo>
                    <a:pt x="197147" y="716318"/>
                  </a:lnTo>
                  <a:lnTo>
                    <a:pt x="197147" y="754418"/>
                  </a:lnTo>
                  <a:lnTo>
                    <a:pt x="254297" y="754418"/>
                  </a:lnTo>
                  <a:lnTo>
                    <a:pt x="292397" y="735368"/>
                  </a:lnTo>
                  <a:lnTo>
                    <a:pt x="254297" y="716318"/>
                  </a:lnTo>
                  <a:close/>
                </a:path>
                <a:path w="1022985" h="793114">
                  <a:moveTo>
                    <a:pt x="38100" y="716318"/>
                  </a:moveTo>
                  <a:lnTo>
                    <a:pt x="19050" y="716318"/>
                  </a:lnTo>
                  <a:lnTo>
                    <a:pt x="38100" y="735368"/>
                  </a:lnTo>
                  <a:lnTo>
                    <a:pt x="38100" y="716318"/>
                  </a:lnTo>
                  <a:close/>
                </a:path>
                <a:path w="1022985" h="793114">
                  <a:moveTo>
                    <a:pt x="178097" y="716318"/>
                  </a:moveTo>
                  <a:lnTo>
                    <a:pt x="38100" y="716318"/>
                  </a:lnTo>
                  <a:lnTo>
                    <a:pt x="38100" y="735368"/>
                  </a:lnTo>
                  <a:lnTo>
                    <a:pt x="178097" y="735368"/>
                  </a:lnTo>
                  <a:lnTo>
                    <a:pt x="178097" y="716318"/>
                  </a:lnTo>
                  <a:close/>
                </a:path>
                <a:path w="1022985" h="793114">
                  <a:moveTo>
                    <a:pt x="38100" y="19050"/>
                  </a:move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  <a:path w="1022985" h="793114">
                  <a:moveTo>
                    <a:pt x="1022390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1022390" y="38100"/>
                  </a:lnTo>
                  <a:lnTo>
                    <a:pt x="102239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48379" y="3056635"/>
            <a:ext cx="36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47731" y="2972358"/>
            <a:ext cx="2829560" cy="3023235"/>
            <a:chOff x="3647731" y="2972358"/>
            <a:chExt cx="2829560" cy="3023235"/>
          </a:xfrm>
        </p:grpSpPr>
        <p:sp>
          <p:nvSpPr>
            <p:cNvPr id="23" name="object 23"/>
            <p:cNvSpPr/>
            <p:nvPr/>
          </p:nvSpPr>
          <p:spPr>
            <a:xfrm>
              <a:off x="3647732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70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54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70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77" y="114198"/>
                  </a:lnTo>
                  <a:lnTo>
                    <a:pt x="36436" y="557974"/>
                  </a:lnTo>
                  <a:lnTo>
                    <a:pt x="74536" y="558203"/>
                  </a:lnTo>
                  <a:lnTo>
                    <a:pt x="77165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94338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89" y="0"/>
                  </a:moveTo>
                  <a:lnTo>
                    <a:pt x="145935" y="0"/>
                  </a:lnTo>
                  <a:lnTo>
                    <a:pt x="99810" y="7440"/>
                  </a:lnTo>
                  <a:lnTo>
                    <a:pt x="59749" y="28159"/>
                  </a:lnTo>
                  <a:lnTo>
                    <a:pt x="28158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8" y="815912"/>
                  </a:lnTo>
                  <a:lnTo>
                    <a:pt x="59749" y="847505"/>
                  </a:lnTo>
                  <a:lnTo>
                    <a:pt x="99810" y="868224"/>
                  </a:lnTo>
                  <a:lnTo>
                    <a:pt x="145935" y="875664"/>
                  </a:lnTo>
                  <a:lnTo>
                    <a:pt x="1327289" y="875664"/>
                  </a:lnTo>
                  <a:lnTo>
                    <a:pt x="1373416" y="868224"/>
                  </a:lnTo>
                  <a:lnTo>
                    <a:pt x="1413480" y="847505"/>
                  </a:lnTo>
                  <a:lnTo>
                    <a:pt x="1445075" y="815912"/>
                  </a:lnTo>
                  <a:lnTo>
                    <a:pt x="1465796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6" y="99816"/>
                  </a:lnTo>
                  <a:lnTo>
                    <a:pt x="1445075" y="59752"/>
                  </a:lnTo>
                  <a:lnTo>
                    <a:pt x="1413480" y="28159"/>
                  </a:lnTo>
                  <a:lnTo>
                    <a:pt x="1373416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4338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38914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6" y="580255"/>
                  </a:lnTo>
                  <a:lnTo>
                    <a:pt x="384343" y="569189"/>
                  </a:lnTo>
                  <a:lnTo>
                    <a:pt x="426245" y="551481"/>
                  </a:lnTo>
                  <a:lnTo>
                    <a:pt x="464510" y="527731"/>
                  </a:lnTo>
                  <a:lnTo>
                    <a:pt x="498538" y="498541"/>
                  </a:lnTo>
                  <a:lnTo>
                    <a:pt x="527727" y="464513"/>
                  </a:lnTo>
                  <a:lnTo>
                    <a:pt x="551476" y="426247"/>
                  </a:lnTo>
                  <a:lnTo>
                    <a:pt x="569185" y="384345"/>
                  </a:lnTo>
                  <a:lnTo>
                    <a:pt x="580250" y="339409"/>
                  </a:lnTo>
                  <a:lnTo>
                    <a:pt x="584072" y="292039"/>
                  </a:lnTo>
                  <a:lnTo>
                    <a:pt x="580250" y="244667"/>
                  </a:lnTo>
                  <a:lnTo>
                    <a:pt x="569185" y="199730"/>
                  </a:lnTo>
                  <a:lnTo>
                    <a:pt x="551476" y="157828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38914" y="29723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2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77979" y="3056635"/>
            <a:ext cx="36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55" dirty="0">
                <a:latin typeface="Cambria Math"/>
                <a:cs typeface="Cambria Math"/>
              </a:rPr>
              <a:t>𝑦</a:t>
            </a:r>
            <a:r>
              <a:rPr sz="2400" spc="-235" dirty="0">
                <a:latin typeface="Cambria Math"/>
                <a:cs typeface="Cambria Math"/>
              </a:rPr>
              <a:t>^</a:t>
            </a:r>
            <a:r>
              <a:rPr sz="2700" spc="-18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673801" y="2972358"/>
            <a:ext cx="2827020" cy="3023235"/>
            <a:chOff x="5673801" y="2972358"/>
            <a:chExt cx="2827020" cy="3023235"/>
          </a:xfrm>
        </p:grpSpPr>
        <p:sp>
          <p:nvSpPr>
            <p:cNvPr id="30" name="object 30"/>
            <p:cNvSpPr/>
            <p:nvPr/>
          </p:nvSpPr>
          <p:spPr>
            <a:xfrm>
              <a:off x="5673801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70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54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70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77" y="114198"/>
                  </a:lnTo>
                  <a:lnTo>
                    <a:pt x="36449" y="557974"/>
                  </a:lnTo>
                  <a:lnTo>
                    <a:pt x="74549" y="558203"/>
                  </a:lnTo>
                  <a:lnTo>
                    <a:pt x="77177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179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179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62532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7" y="580255"/>
                  </a:lnTo>
                  <a:lnTo>
                    <a:pt x="384344" y="569189"/>
                  </a:lnTo>
                  <a:lnTo>
                    <a:pt x="426248" y="551481"/>
                  </a:lnTo>
                  <a:lnTo>
                    <a:pt x="464515" y="527731"/>
                  </a:lnTo>
                  <a:lnTo>
                    <a:pt x="498544" y="498541"/>
                  </a:lnTo>
                  <a:lnTo>
                    <a:pt x="527735" y="464513"/>
                  </a:lnTo>
                  <a:lnTo>
                    <a:pt x="551486" y="426247"/>
                  </a:lnTo>
                  <a:lnTo>
                    <a:pt x="569196" y="384345"/>
                  </a:lnTo>
                  <a:lnTo>
                    <a:pt x="580263" y="339409"/>
                  </a:lnTo>
                  <a:lnTo>
                    <a:pt x="584085" y="292039"/>
                  </a:lnTo>
                  <a:lnTo>
                    <a:pt x="580263" y="244667"/>
                  </a:lnTo>
                  <a:lnTo>
                    <a:pt x="569196" y="199730"/>
                  </a:lnTo>
                  <a:lnTo>
                    <a:pt x="551486" y="157828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62532" y="29723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7" y="580250"/>
                  </a:lnTo>
                  <a:lnTo>
                    <a:pt x="384344" y="569185"/>
                  </a:lnTo>
                  <a:lnTo>
                    <a:pt x="426248" y="551476"/>
                  </a:lnTo>
                  <a:lnTo>
                    <a:pt x="464515" y="527727"/>
                  </a:lnTo>
                  <a:lnTo>
                    <a:pt x="498544" y="498538"/>
                  </a:lnTo>
                  <a:lnTo>
                    <a:pt x="527735" y="464510"/>
                  </a:lnTo>
                  <a:lnTo>
                    <a:pt x="551486" y="426245"/>
                  </a:lnTo>
                  <a:lnTo>
                    <a:pt x="569196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6" y="199729"/>
                  </a:lnTo>
                  <a:lnTo>
                    <a:pt x="551486" y="157827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598079" y="3056635"/>
            <a:ext cx="36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97431" y="2972358"/>
            <a:ext cx="3965575" cy="3023235"/>
            <a:chOff x="7697431" y="2972358"/>
            <a:chExt cx="3965575" cy="3023235"/>
          </a:xfrm>
        </p:grpSpPr>
        <p:sp>
          <p:nvSpPr>
            <p:cNvPr id="37" name="object 37"/>
            <p:cNvSpPr/>
            <p:nvPr/>
          </p:nvSpPr>
          <p:spPr>
            <a:xfrm>
              <a:off x="7697432" y="3556431"/>
              <a:ext cx="2482850" cy="1873885"/>
            </a:xfrm>
            <a:custGeom>
              <a:avLst/>
              <a:gdLst/>
              <a:ahLst/>
              <a:cxnLst/>
              <a:rect l="l" t="t" r="r" b="b"/>
              <a:pathLst>
                <a:path w="2482850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087" y="1548053"/>
                  </a:lnTo>
                  <a:lnTo>
                    <a:pt x="38087" y="1854644"/>
                  </a:lnTo>
                  <a:lnTo>
                    <a:pt x="39573" y="1862061"/>
                  </a:lnTo>
                  <a:lnTo>
                    <a:pt x="43662" y="1868119"/>
                  </a:lnTo>
                  <a:lnTo>
                    <a:pt x="49720" y="1872208"/>
                  </a:lnTo>
                  <a:lnTo>
                    <a:pt x="57150" y="1873694"/>
                  </a:lnTo>
                  <a:lnTo>
                    <a:pt x="64554" y="1872208"/>
                  </a:lnTo>
                  <a:lnTo>
                    <a:pt x="70599" y="1868119"/>
                  </a:lnTo>
                  <a:lnTo>
                    <a:pt x="74688" y="1862061"/>
                  </a:lnTo>
                  <a:lnTo>
                    <a:pt x="76187" y="1854644"/>
                  </a:lnTo>
                  <a:lnTo>
                    <a:pt x="76187" y="1548053"/>
                  </a:lnTo>
                  <a:lnTo>
                    <a:pt x="114300" y="1548053"/>
                  </a:lnTo>
                  <a:close/>
                </a:path>
                <a:path w="2482850" h="1873885">
                  <a:moveTo>
                    <a:pt x="115265" y="114642"/>
                  </a:moveTo>
                  <a:lnTo>
                    <a:pt x="105765" y="95364"/>
                  </a:lnTo>
                  <a:lnTo>
                    <a:pt x="105651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65" y="114198"/>
                  </a:lnTo>
                  <a:lnTo>
                    <a:pt x="36436" y="557974"/>
                  </a:lnTo>
                  <a:lnTo>
                    <a:pt x="74536" y="558203"/>
                  </a:lnTo>
                  <a:lnTo>
                    <a:pt x="77165" y="114642"/>
                  </a:lnTo>
                  <a:lnTo>
                    <a:pt x="77165" y="114427"/>
                  </a:lnTo>
                  <a:lnTo>
                    <a:pt x="115265" y="114642"/>
                  </a:lnTo>
                  <a:close/>
                </a:path>
                <a:path w="2482850" h="1873885">
                  <a:moveTo>
                    <a:pt x="2482697" y="995921"/>
                  </a:moveTo>
                  <a:lnTo>
                    <a:pt x="2444597" y="976871"/>
                  </a:lnTo>
                  <a:lnTo>
                    <a:pt x="2368397" y="938771"/>
                  </a:lnTo>
                  <a:lnTo>
                    <a:pt x="2368397" y="976871"/>
                  </a:lnTo>
                  <a:lnTo>
                    <a:pt x="793762" y="976871"/>
                  </a:lnTo>
                  <a:lnTo>
                    <a:pt x="793762" y="1014971"/>
                  </a:lnTo>
                  <a:lnTo>
                    <a:pt x="2368397" y="1014971"/>
                  </a:lnTo>
                  <a:lnTo>
                    <a:pt x="2368397" y="1053071"/>
                  </a:lnTo>
                  <a:lnTo>
                    <a:pt x="2444597" y="1014971"/>
                  </a:lnTo>
                  <a:lnTo>
                    <a:pt x="2482697" y="9959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180129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180129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624705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7" y="580255"/>
                  </a:lnTo>
                  <a:lnTo>
                    <a:pt x="384344" y="569189"/>
                  </a:lnTo>
                  <a:lnTo>
                    <a:pt x="426248" y="551481"/>
                  </a:lnTo>
                  <a:lnTo>
                    <a:pt x="464515" y="527731"/>
                  </a:lnTo>
                  <a:lnTo>
                    <a:pt x="498544" y="498541"/>
                  </a:lnTo>
                  <a:lnTo>
                    <a:pt x="527735" y="464513"/>
                  </a:lnTo>
                  <a:lnTo>
                    <a:pt x="551486" y="426247"/>
                  </a:lnTo>
                  <a:lnTo>
                    <a:pt x="569196" y="384345"/>
                  </a:lnTo>
                  <a:lnTo>
                    <a:pt x="580263" y="339409"/>
                  </a:lnTo>
                  <a:lnTo>
                    <a:pt x="584085" y="292039"/>
                  </a:lnTo>
                  <a:lnTo>
                    <a:pt x="580263" y="244667"/>
                  </a:lnTo>
                  <a:lnTo>
                    <a:pt x="569196" y="199730"/>
                  </a:lnTo>
                  <a:lnTo>
                    <a:pt x="551486" y="157828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624705" y="29723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7" y="580250"/>
                  </a:lnTo>
                  <a:lnTo>
                    <a:pt x="384344" y="569185"/>
                  </a:lnTo>
                  <a:lnTo>
                    <a:pt x="426248" y="551476"/>
                  </a:lnTo>
                  <a:lnTo>
                    <a:pt x="464515" y="527727"/>
                  </a:lnTo>
                  <a:lnTo>
                    <a:pt x="498544" y="498538"/>
                  </a:lnTo>
                  <a:lnTo>
                    <a:pt x="527735" y="464510"/>
                  </a:lnTo>
                  <a:lnTo>
                    <a:pt x="551486" y="426245"/>
                  </a:lnTo>
                  <a:lnTo>
                    <a:pt x="569196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6" y="199729"/>
                  </a:lnTo>
                  <a:lnTo>
                    <a:pt x="551486" y="157827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772343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859592" y="3556431"/>
            <a:ext cx="115570" cy="1873885"/>
          </a:xfrm>
          <a:custGeom>
            <a:avLst/>
            <a:gdLst/>
            <a:ahLst/>
            <a:cxnLst/>
            <a:rect l="l" t="t" r="r" b="b"/>
            <a:pathLst>
              <a:path w="115570" h="1873885">
                <a:moveTo>
                  <a:pt x="114300" y="1548053"/>
                </a:moveTo>
                <a:lnTo>
                  <a:pt x="95250" y="1509953"/>
                </a:lnTo>
                <a:lnTo>
                  <a:pt x="57150" y="1433753"/>
                </a:lnTo>
                <a:lnTo>
                  <a:pt x="0" y="1548053"/>
                </a:lnTo>
                <a:lnTo>
                  <a:pt x="38100" y="1548053"/>
                </a:lnTo>
                <a:lnTo>
                  <a:pt x="38100" y="1854644"/>
                </a:lnTo>
                <a:lnTo>
                  <a:pt x="39585" y="1862061"/>
                </a:lnTo>
                <a:lnTo>
                  <a:pt x="43675" y="1868119"/>
                </a:lnTo>
                <a:lnTo>
                  <a:pt x="49733" y="1872208"/>
                </a:lnTo>
                <a:lnTo>
                  <a:pt x="57150" y="1873694"/>
                </a:lnTo>
                <a:lnTo>
                  <a:pt x="64566" y="1872208"/>
                </a:lnTo>
                <a:lnTo>
                  <a:pt x="70624" y="1868119"/>
                </a:lnTo>
                <a:lnTo>
                  <a:pt x="74714" y="1862061"/>
                </a:lnTo>
                <a:lnTo>
                  <a:pt x="76212" y="1854644"/>
                </a:lnTo>
                <a:lnTo>
                  <a:pt x="76212" y="1548053"/>
                </a:lnTo>
                <a:lnTo>
                  <a:pt x="114300" y="1548053"/>
                </a:lnTo>
                <a:close/>
              </a:path>
              <a:path w="115570" h="1873885">
                <a:moveTo>
                  <a:pt x="115277" y="114642"/>
                </a:moveTo>
                <a:lnTo>
                  <a:pt x="105778" y="95364"/>
                </a:lnTo>
                <a:lnTo>
                  <a:pt x="105664" y="95135"/>
                </a:lnTo>
                <a:lnTo>
                  <a:pt x="58813" y="0"/>
                </a:lnTo>
                <a:lnTo>
                  <a:pt x="977" y="113969"/>
                </a:lnTo>
                <a:lnTo>
                  <a:pt x="39077" y="114198"/>
                </a:lnTo>
                <a:lnTo>
                  <a:pt x="36449" y="557974"/>
                </a:lnTo>
                <a:lnTo>
                  <a:pt x="74549" y="558203"/>
                </a:lnTo>
                <a:lnTo>
                  <a:pt x="77177" y="114642"/>
                </a:lnTo>
                <a:lnTo>
                  <a:pt x="77177" y="114427"/>
                </a:lnTo>
                <a:lnTo>
                  <a:pt x="115277" y="11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408072" y="4073652"/>
            <a:ext cx="3962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=</a:t>
            </a:r>
            <a:endParaRPr sz="5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01759" y="5137405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001759" y="2714244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44888" y="4980685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1959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67515" y="4980685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894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90143" y="4980685"/>
            <a:ext cx="77660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640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348226" y="4980685"/>
            <a:ext cx="76136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6291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73625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01117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090317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97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RNNs:</a:t>
            </a:r>
            <a:r>
              <a:rPr spc="-425" dirty="0"/>
              <a:t> </a:t>
            </a:r>
            <a:r>
              <a:rPr dirty="0"/>
              <a:t>computational</a:t>
            </a:r>
            <a:r>
              <a:rPr spc="-145" dirty="0"/>
              <a:t> </a:t>
            </a:r>
            <a:r>
              <a:rPr dirty="0"/>
              <a:t>graph</a:t>
            </a:r>
            <a:r>
              <a:rPr spc="-85" dirty="0"/>
              <a:t> </a:t>
            </a:r>
            <a:r>
              <a:rPr dirty="0"/>
              <a:t>across</a:t>
            </a:r>
            <a:r>
              <a:rPr spc="-95" dirty="0"/>
              <a:t> </a:t>
            </a:r>
            <a:r>
              <a:rPr spc="-20" dirty="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58731" y="2972358"/>
            <a:ext cx="8704580" cy="3023235"/>
            <a:chOff x="2958731" y="2972358"/>
            <a:chExt cx="8704580" cy="3023235"/>
          </a:xfrm>
        </p:grpSpPr>
        <p:sp>
          <p:nvSpPr>
            <p:cNvPr id="4" name="object 4"/>
            <p:cNvSpPr/>
            <p:nvPr/>
          </p:nvSpPr>
          <p:spPr>
            <a:xfrm>
              <a:off x="4430826" y="4495203"/>
              <a:ext cx="2587625" cy="114300"/>
            </a:xfrm>
            <a:custGeom>
              <a:avLst/>
              <a:gdLst/>
              <a:ahLst/>
              <a:cxnLst/>
              <a:rect l="l" t="t" r="r" b="b"/>
              <a:pathLst>
                <a:path w="2587625" h="114300">
                  <a:moveTo>
                    <a:pt x="563511" y="57150"/>
                  </a:moveTo>
                  <a:lnTo>
                    <a:pt x="525411" y="38100"/>
                  </a:lnTo>
                  <a:lnTo>
                    <a:pt x="449211" y="0"/>
                  </a:lnTo>
                  <a:lnTo>
                    <a:pt x="449211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449211" y="76200"/>
                  </a:lnTo>
                  <a:lnTo>
                    <a:pt x="449211" y="114300"/>
                  </a:lnTo>
                  <a:lnTo>
                    <a:pt x="525411" y="76200"/>
                  </a:lnTo>
                  <a:lnTo>
                    <a:pt x="563511" y="57150"/>
                  </a:lnTo>
                  <a:close/>
                </a:path>
                <a:path w="2587625" h="114300">
                  <a:moveTo>
                    <a:pt x="2587129" y="57150"/>
                  </a:moveTo>
                  <a:lnTo>
                    <a:pt x="2549029" y="38100"/>
                  </a:lnTo>
                  <a:lnTo>
                    <a:pt x="2472829" y="0"/>
                  </a:lnTo>
                  <a:lnTo>
                    <a:pt x="2472829" y="38100"/>
                  </a:lnTo>
                  <a:lnTo>
                    <a:pt x="2036749" y="38100"/>
                  </a:lnTo>
                  <a:lnTo>
                    <a:pt x="2036749" y="76200"/>
                  </a:lnTo>
                  <a:lnTo>
                    <a:pt x="2472829" y="76200"/>
                  </a:lnTo>
                  <a:lnTo>
                    <a:pt x="2472829" y="114300"/>
                  </a:lnTo>
                  <a:lnTo>
                    <a:pt x="2549029" y="76200"/>
                  </a:lnTo>
                  <a:lnTo>
                    <a:pt x="2587129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682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302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302" y="875664"/>
                  </a:lnTo>
                  <a:lnTo>
                    <a:pt x="1373427" y="868224"/>
                  </a:lnTo>
                  <a:lnTo>
                    <a:pt x="1413488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8" y="28159"/>
                  </a:lnTo>
                  <a:lnTo>
                    <a:pt x="1373427" y="7440"/>
                  </a:lnTo>
                  <a:lnTo>
                    <a:pt x="132730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82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12845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6" y="580255"/>
                  </a:lnTo>
                  <a:lnTo>
                    <a:pt x="384343" y="569189"/>
                  </a:lnTo>
                  <a:lnTo>
                    <a:pt x="426245" y="551481"/>
                  </a:lnTo>
                  <a:lnTo>
                    <a:pt x="464510" y="527731"/>
                  </a:lnTo>
                  <a:lnTo>
                    <a:pt x="498538" y="498541"/>
                  </a:lnTo>
                  <a:lnTo>
                    <a:pt x="527727" y="464513"/>
                  </a:lnTo>
                  <a:lnTo>
                    <a:pt x="551476" y="426247"/>
                  </a:lnTo>
                  <a:lnTo>
                    <a:pt x="569185" y="384345"/>
                  </a:lnTo>
                  <a:lnTo>
                    <a:pt x="580250" y="339409"/>
                  </a:lnTo>
                  <a:lnTo>
                    <a:pt x="584073" y="292039"/>
                  </a:lnTo>
                  <a:lnTo>
                    <a:pt x="580250" y="244667"/>
                  </a:lnTo>
                  <a:lnTo>
                    <a:pt x="569185" y="199730"/>
                  </a:lnTo>
                  <a:lnTo>
                    <a:pt x="551476" y="157828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12845" y="29723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3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7732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70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54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70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77" y="114198"/>
                  </a:lnTo>
                  <a:lnTo>
                    <a:pt x="36436" y="557974"/>
                  </a:lnTo>
                  <a:lnTo>
                    <a:pt x="74536" y="558203"/>
                  </a:lnTo>
                  <a:lnTo>
                    <a:pt x="77165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94338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89" y="0"/>
                  </a:moveTo>
                  <a:lnTo>
                    <a:pt x="145935" y="0"/>
                  </a:lnTo>
                  <a:lnTo>
                    <a:pt x="99810" y="7440"/>
                  </a:lnTo>
                  <a:lnTo>
                    <a:pt x="59749" y="28159"/>
                  </a:lnTo>
                  <a:lnTo>
                    <a:pt x="28158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8" y="815912"/>
                  </a:lnTo>
                  <a:lnTo>
                    <a:pt x="59749" y="847505"/>
                  </a:lnTo>
                  <a:lnTo>
                    <a:pt x="99810" y="868224"/>
                  </a:lnTo>
                  <a:lnTo>
                    <a:pt x="145935" y="875664"/>
                  </a:lnTo>
                  <a:lnTo>
                    <a:pt x="1327289" y="875664"/>
                  </a:lnTo>
                  <a:lnTo>
                    <a:pt x="1373416" y="868224"/>
                  </a:lnTo>
                  <a:lnTo>
                    <a:pt x="1413480" y="847505"/>
                  </a:lnTo>
                  <a:lnTo>
                    <a:pt x="1445075" y="815912"/>
                  </a:lnTo>
                  <a:lnTo>
                    <a:pt x="1465796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6" y="99816"/>
                  </a:lnTo>
                  <a:lnTo>
                    <a:pt x="1445075" y="59752"/>
                  </a:lnTo>
                  <a:lnTo>
                    <a:pt x="1413480" y="28159"/>
                  </a:lnTo>
                  <a:lnTo>
                    <a:pt x="1373416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94338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38914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6" y="580255"/>
                  </a:lnTo>
                  <a:lnTo>
                    <a:pt x="384343" y="569189"/>
                  </a:lnTo>
                  <a:lnTo>
                    <a:pt x="426245" y="551481"/>
                  </a:lnTo>
                  <a:lnTo>
                    <a:pt x="464510" y="527731"/>
                  </a:lnTo>
                  <a:lnTo>
                    <a:pt x="498538" y="498541"/>
                  </a:lnTo>
                  <a:lnTo>
                    <a:pt x="527727" y="464513"/>
                  </a:lnTo>
                  <a:lnTo>
                    <a:pt x="551476" y="426247"/>
                  </a:lnTo>
                  <a:lnTo>
                    <a:pt x="569185" y="384345"/>
                  </a:lnTo>
                  <a:lnTo>
                    <a:pt x="580250" y="339409"/>
                  </a:lnTo>
                  <a:lnTo>
                    <a:pt x="584072" y="292039"/>
                  </a:lnTo>
                  <a:lnTo>
                    <a:pt x="580250" y="244667"/>
                  </a:lnTo>
                  <a:lnTo>
                    <a:pt x="569185" y="199730"/>
                  </a:lnTo>
                  <a:lnTo>
                    <a:pt x="551476" y="157828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38914" y="29723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2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801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70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54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70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77" y="114198"/>
                  </a:lnTo>
                  <a:lnTo>
                    <a:pt x="36449" y="557974"/>
                  </a:lnTo>
                  <a:lnTo>
                    <a:pt x="74549" y="558203"/>
                  </a:lnTo>
                  <a:lnTo>
                    <a:pt x="77177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179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179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62532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7" y="580255"/>
                  </a:lnTo>
                  <a:lnTo>
                    <a:pt x="384344" y="569189"/>
                  </a:lnTo>
                  <a:lnTo>
                    <a:pt x="426248" y="551481"/>
                  </a:lnTo>
                  <a:lnTo>
                    <a:pt x="464515" y="527731"/>
                  </a:lnTo>
                  <a:lnTo>
                    <a:pt x="498544" y="498541"/>
                  </a:lnTo>
                  <a:lnTo>
                    <a:pt x="527735" y="464513"/>
                  </a:lnTo>
                  <a:lnTo>
                    <a:pt x="551486" y="426247"/>
                  </a:lnTo>
                  <a:lnTo>
                    <a:pt x="569196" y="384345"/>
                  </a:lnTo>
                  <a:lnTo>
                    <a:pt x="580263" y="339409"/>
                  </a:lnTo>
                  <a:lnTo>
                    <a:pt x="584085" y="292039"/>
                  </a:lnTo>
                  <a:lnTo>
                    <a:pt x="580263" y="244667"/>
                  </a:lnTo>
                  <a:lnTo>
                    <a:pt x="569196" y="199730"/>
                  </a:lnTo>
                  <a:lnTo>
                    <a:pt x="551486" y="157828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62532" y="29723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7" y="580250"/>
                  </a:lnTo>
                  <a:lnTo>
                    <a:pt x="384344" y="569185"/>
                  </a:lnTo>
                  <a:lnTo>
                    <a:pt x="426248" y="551476"/>
                  </a:lnTo>
                  <a:lnTo>
                    <a:pt x="464515" y="527727"/>
                  </a:lnTo>
                  <a:lnTo>
                    <a:pt x="498544" y="498538"/>
                  </a:lnTo>
                  <a:lnTo>
                    <a:pt x="527735" y="464510"/>
                  </a:lnTo>
                  <a:lnTo>
                    <a:pt x="551486" y="426245"/>
                  </a:lnTo>
                  <a:lnTo>
                    <a:pt x="569196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6" y="199729"/>
                  </a:lnTo>
                  <a:lnTo>
                    <a:pt x="551486" y="157827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97432" y="3556431"/>
              <a:ext cx="2482850" cy="1873885"/>
            </a:xfrm>
            <a:custGeom>
              <a:avLst/>
              <a:gdLst/>
              <a:ahLst/>
              <a:cxnLst/>
              <a:rect l="l" t="t" r="r" b="b"/>
              <a:pathLst>
                <a:path w="2482850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087" y="1548053"/>
                  </a:lnTo>
                  <a:lnTo>
                    <a:pt x="38087" y="1854644"/>
                  </a:lnTo>
                  <a:lnTo>
                    <a:pt x="39573" y="1862061"/>
                  </a:lnTo>
                  <a:lnTo>
                    <a:pt x="43662" y="1868119"/>
                  </a:lnTo>
                  <a:lnTo>
                    <a:pt x="49720" y="1872208"/>
                  </a:lnTo>
                  <a:lnTo>
                    <a:pt x="57150" y="1873694"/>
                  </a:lnTo>
                  <a:lnTo>
                    <a:pt x="64554" y="1872208"/>
                  </a:lnTo>
                  <a:lnTo>
                    <a:pt x="70599" y="1868119"/>
                  </a:lnTo>
                  <a:lnTo>
                    <a:pt x="74688" y="1862061"/>
                  </a:lnTo>
                  <a:lnTo>
                    <a:pt x="76187" y="1854644"/>
                  </a:lnTo>
                  <a:lnTo>
                    <a:pt x="76187" y="1548053"/>
                  </a:lnTo>
                  <a:lnTo>
                    <a:pt x="114300" y="1548053"/>
                  </a:lnTo>
                  <a:close/>
                </a:path>
                <a:path w="2482850" h="1873885">
                  <a:moveTo>
                    <a:pt x="115265" y="114642"/>
                  </a:moveTo>
                  <a:lnTo>
                    <a:pt x="105765" y="95364"/>
                  </a:lnTo>
                  <a:lnTo>
                    <a:pt x="105651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65" y="114198"/>
                  </a:lnTo>
                  <a:lnTo>
                    <a:pt x="36436" y="557974"/>
                  </a:lnTo>
                  <a:lnTo>
                    <a:pt x="74536" y="558203"/>
                  </a:lnTo>
                  <a:lnTo>
                    <a:pt x="77165" y="114642"/>
                  </a:lnTo>
                  <a:lnTo>
                    <a:pt x="77165" y="114427"/>
                  </a:lnTo>
                  <a:lnTo>
                    <a:pt x="115265" y="114642"/>
                  </a:lnTo>
                  <a:close/>
                </a:path>
                <a:path w="2482850" h="1873885">
                  <a:moveTo>
                    <a:pt x="2482697" y="995921"/>
                  </a:moveTo>
                  <a:lnTo>
                    <a:pt x="2444597" y="976871"/>
                  </a:lnTo>
                  <a:lnTo>
                    <a:pt x="2368397" y="938771"/>
                  </a:lnTo>
                  <a:lnTo>
                    <a:pt x="2368397" y="976871"/>
                  </a:lnTo>
                  <a:lnTo>
                    <a:pt x="793762" y="976871"/>
                  </a:lnTo>
                  <a:lnTo>
                    <a:pt x="793762" y="1014971"/>
                  </a:lnTo>
                  <a:lnTo>
                    <a:pt x="2368397" y="1014971"/>
                  </a:lnTo>
                  <a:lnTo>
                    <a:pt x="2368397" y="1053071"/>
                  </a:lnTo>
                  <a:lnTo>
                    <a:pt x="2444597" y="1014971"/>
                  </a:lnTo>
                  <a:lnTo>
                    <a:pt x="2482697" y="9959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180129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180129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24705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7" y="580255"/>
                  </a:lnTo>
                  <a:lnTo>
                    <a:pt x="384344" y="569189"/>
                  </a:lnTo>
                  <a:lnTo>
                    <a:pt x="426248" y="551481"/>
                  </a:lnTo>
                  <a:lnTo>
                    <a:pt x="464515" y="527731"/>
                  </a:lnTo>
                  <a:lnTo>
                    <a:pt x="498544" y="498541"/>
                  </a:lnTo>
                  <a:lnTo>
                    <a:pt x="527735" y="464513"/>
                  </a:lnTo>
                  <a:lnTo>
                    <a:pt x="551486" y="426247"/>
                  </a:lnTo>
                  <a:lnTo>
                    <a:pt x="569196" y="384345"/>
                  </a:lnTo>
                  <a:lnTo>
                    <a:pt x="580263" y="339409"/>
                  </a:lnTo>
                  <a:lnTo>
                    <a:pt x="584085" y="292039"/>
                  </a:lnTo>
                  <a:lnTo>
                    <a:pt x="580263" y="244667"/>
                  </a:lnTo>
                  <a:lnTo>
                    <a:pt x="569196" y="199730"/>
                  </a:lnTo>
                  <a:lnTo>
                    <a:pt x="551486" y="157828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624705" y="29723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7" y="580250"/>
                  </a:lnTo>
                  <a:lnTo>
                    <a:pt x="384344" y="569185"/>
                  </a:lnTo>
                  <a:lnTo>
                    <a:pt x="426248" y="551476"/>
                  </a:lnTo>
                  <a:lnTo>
                    <a:pt x="464515" y="527727"/>
                  </a:lnTo>
                  <a:lnTo>
                    <a:pt x="498544" y="498538"/>
                  </a:lnTo>
                  <a:lnTo>
                    <a:pt x="527735" y="464510"/>
                  </a:lnTo>
                  <a:lnTo>
                    <a:pt x="551486" y="426245"/>
                  </a:lnTo>
                  <a:lnTo>
                    <a:pt x="569196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6" y="199729"/>
                  </a:lnTo>
                  <a:lnTo>
                    <a:pt x="551486" y="157827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31196" y="4104995"/>
            <a:ext cx="1492885" cy="894715"/>
            <a:chOff x="531196" y="4104995"/>
            <a:chExt cx="1492885" cy="894715"/>
          </a:xfrm>
        </p:grpSpPr>
        <p:sp>
          <p:nvSpPr>
            <p:cNvPr id="25" name="object 25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96" y="0"/>
                  </a:moveTo>
                  <a:lnTo>
                    <a:pt x="145945" y="0"/>
                  </a:lnTo>
                  <a:lnTo>
                    <a:pt x="99815" y="7440"/>
                  </a:lnTo>
                  <a:lnTo>
                    <a:pt x="59751" y="28159"/>
                  </a:lnTo>
                  <a:lnTo>
                    <a:pt x="28158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8" y="815912"/>
                  </a:lnTo>
                  <a:lnTo>
                    <a:pt x="59751" y="847505"/>
                  </a:lnTo>
                  <a:lnTo>
                    <a:pt x="99815" y="868224"/>
                  </a:lnTo>
                  <a:lnTo>
                    <a:pt x="145945" y="875664"/>
                  </a:lnTo>
                  <a:lnTo>
                    <a:pt x="1327296" y="875664"/>
                  </a:lnTo>
                  <a:lnTo>
                    <a:pt x="1373421" y="868224"/>
                  </a:lnTo>
                  <a:lnTo>
                    <a:pt x="1413482" y="847505"/>
                  </a:lnTo>
                  <a:lnTo>
                    <a:pt x="1445073" y="815912"/>
                  </a:lnTo>
                  <a:lnTo>
                    <a:pt x="1465791" y="775848"/>
                  </a:lnTo>
                  <a:lnTo>
                    <a:pt x="1473231" y="729716"/>
                  </a:lnTo>
                  <a:lnTo>
                    <a:pt x="1473231" y="145948"/>
                  </a:lnTo>
                  <a:lnTo>
                    <a:pt x="1465791" y="99816"/>
                  </a:lnTo>
                  <a:lnTo>
                    <a:pt x="1445073" y="59752"/>
                  </a:lnTo>
                  <a:lnTo>
                    <a:pt x="1413482" y="28159"/>
                  </a:lnTo>
                  <a:lnTo>
                    <a:pt x="1373421" y="7440"/>
                  </a:lnTo>
                  <a:lnTo>
                    <a:pt x="132729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33646" y="4342892"/>
            <a:ext cx="68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85300" y="5411076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8"/>
                </a:lnTo>
                <a:lnTo>
                  <a:pt x="14888" y="199730"/>
                </a:lnTo>
                <a:lnTo>
                  <a:pt x="3822" y="244667"/>
                </a:lnTo>
                <a:lnTo>
                  <a:pt x="0" y="292039"/>
                </a:lnTo>
                <a:lnTo>
                  <a:pt x="3822" y="339409"/>
                </a:lnTo>
                <a:lnTo>
                  <a:pt x="14888" y="384345"/>
                </a:lnTo>
                <a:lnTo>
                  <a:pt x="32597" y="426247"/>
                </a:lnTo>
                <a:lnTo>
                  <a:pt x="56347" y="464513"/>
                </a:lnTo>
                <a:lnTo>
                  <a:pt x="85536" y="498541"/>
                </a:lnTo>
                <a:lnTo>
                  <a:pt x="119565" y="527731"/>
                </a:lnTo>
                <a:lnTo>
                  <a:pt x="157831" y="551481"/>
                </a:lnTo>
                <a:lnTo>
                  <a:pt x="199733" y="569189"/>
                </a:lnTo>
                <a:lnTo>
                  <a:pt x="244670" y="580255"/>
                </a:lnTo>
                <a:lnTo>
                  <a:pt x="292040" y="584078"/>
                </a:lnTo>
                <a:lnTo>
                  <a:pt x="339410" y="580255"/>
                </a:lnTo>
                <a:lnTo>
                  <a:pt x="384347" y="569189"/>
                </a:lnTo>
                <a:lnTo>
                  <a:pt x="426249" y="551481"/>
                </a:lnTo>
                <a:lnTo>
                  <a:pt x="464514" y="527731"/>
                </a:lnTo>
                <a:lnTo>
                  <a:pt x="498542" y="498541"/>
                </a:lnTo>
                <a:lnTo>
                  <a:pt x="527731" y="464513"/>
                </a:lnTo>
                <a:lnTo>
                  <a:pt x="551480" y="426247"/>
                </a:lnTo>
                <a:lnTo>
                  <a:pt x="569188" y="384345"/>
                </a:lnTo>
                <a:lnTo>
                  <a:pt x="580254" y="339409"/>
                </a:lnTo>
                <a:lnTo>
                  <a:pt x="584076" y="292039"/>
                </a:lnTo>
                <a:lnTo>
                  <a:pt x="580254" y="244667"/>
                </a:lnTo>
                <a:lnTo>
                  <a:pt x="569188" y="199730"/>
                </a:lnTo>
                <a:lnTo>
                  <a:pt x="551480" y="157828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33798" y="5495035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85300" y="2972358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7"/>
                </a:lnTo>
                <a:lnTo>
                  <a:pt x="14888" y="199729"/>
                </a:lnTo>
                <a:lnTo>
                  <a:pt x="3822" y="244666"/>
                </a:lnTo>
                <a:lnTo>
                  <a:pt x="0" y="292036"/>
                </a:lnTo>
                <a:lnTo>
                  <a:pt x="3822" y="339406"/>
                </a:lnTo>
                <a:lnTo>
                  <a:pt x="14888" y="384343"/>
                </a:lnTo>
                <a:lnTo>
                  <a:pt x="32597" y="426245"/>
                </a:lnTo>
                <a:lnTo>
                  <a:pt x="56347" y="464510"/>
                </a:lnTo>
                <a:lnTo>
                  <a:pt x="85536" y="498538"/>
                </a:lnTo>
                <a:lnTo>
                  <a:pt x="119565" y="527727"/>
                </a:lnTo>
                <a:lnTo>
                  <a:pt x="157831" y="551476"/>
                </a:lnTo>
                <a:lnTo>
                  <a:pt x="199733" y="569185"/>
                </a:lnTo>
                <a:lnTo>
                  <a:pt x="244670" y="580250"/>
                </a:lnTo>
                <a:lnTo>
                  <a:pt x="292040" y="584073"/>
                </a:lnTo>
                <a:lnTo>
                  <a:pt x="339410" y="580250"/>
                </a:lnTo>
                <a:lnTo>
                  <a:pt x="384347" y="569185"/>
                </a:lnTo>
                <a:lnTo>
                  <a:pt x="426249" y="551476"/>
                </a:lnTo>
                <a:lnTo>
                  <a:pt x="464514" y="527727"/>
                </a:lnTo>
                <a:lnTo>
                  <a:pt x="498542" y="498538"/>
                </a:lnTo>
                <a:lnTo>
                  <a:pt x="527731" y="464510"/>
                </a:lnTo>
                <a:lnTo>
                  <a:pt x="551480" y="426245"/>
                </a:lnTo>
                <a:lnTo>
                  <a:pt x="569188" y="384343"/>
                </a:lnTo>
                <a:lnTo>
                  <a:pt x="580254" y="339406"/>
                </a:lnTo>
                <a:lnTo>
                  <a:pt x="584076" y="292036"/>
                </a:lnTo>
                <a:lnTo>
                  <a:pt x="580254" y="244666"/>
                </a:lnTo>
                <a:lnTo>
                  <a:pt x="569188" y="199729"/>
                </a:lnTo>
                <a:lnTo>
                  <a:pt x="551480" y="157827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32941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6235" y="3556431"/>
            <a:ext cx="2000250" cy="1873885"/>
            <a:chOff x="246235" y="3556431"/>
            <a:chExt cx="2000250" cy="1873885"/>
          </a:xfrm>
        </p:grpSpPr>
        <p:sp>
          <p:nvSpPr>
            <p:cNvPr id="33" name="object 33"/>
            <p:cNvSpPr/>
            <p:nvPr/>
          </p:nvSpPr>
          <p:spPr>
            <a:xfrm>
              <a:off x="1220190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69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66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69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65" y="114198"/>
                  </a:lnTo>
                  <a:lnTo>
                    <a:pt x="36436" y="557974"/>
                  </a:lnTo>
                  <a:lnTo>
                    <a:pt x="74549" y="558203"/>
                  </a:lnTo>
                  <a:lnTo>
                    <a:pt x="77177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83958" y="3836028"/>
              <a:ext cx="943610" cy="716915"/>
            </a:xfrm>
            <a:custGeom>
              <a:avLst/>
              <a:gdLst/>
              <a:ahLst/>
              <a:cxnLst/>
              <a:rect l="l" t="t" r="r" b="b"/>
              <a:pathLst>
                <a:path w="943610" h="716914">
                  <a:moveTo>
                    <a:pt x="729994" y="716324"/>
                  </a:moveTo>
                  <a:lnTo>
                    <a:pt x="943072" y="716324"/>
                  </a:lnTo>
                  <a:lnTo>
                    <a:pt x="943072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6235" y="3816984"/>
              <a:ext cx="1022985" cy="793115"/>
            </a:xfrm>
            <a:custGeom>
              <a:avLst/>
              <a:gdLst/>
              <a:ahLst/>
              <a:cxnLst/>
              <a:rect l="l" t="t" r="r" b="b"/>
              <a:pathLst>
                <a:path w="1022985" h="793114">
                  <a:moveTo>
                    <a:pt x="178097" y="678218"/>
                  </a:moveTo>
                  <a:lnTo>
                    <a:pt x="178097" y="792518"/>
                  </a:lnTo>
                  <a:lnTo>
                    <a:pt x="254297" y="754418"/>
                  </a:lnTo>
                  <a:lnTo>
                    <a:pt x="197147" y="754418"/>
                  </a:lnTo>
                  <a:lnTo>
                    <a:pt x="197147" y="716318"/>
                  </a:lnTo>
                  <a:lnTo>
                    <a:pt x="254297" y="716318"/>
                  </a:lnTo>
                  <a:lnTo>
                    <a:pt x="178097" y="678218"/>
                  </a:lnTo>
                  <a:close/>
                </a:path>
                <a:path w="1022985" h="793114">
                  <a:moveTo>
                    <a:pt x="1022390" y="0"/>
                  </a:moveTo>
                  <a:lnTo>
                    <a:pt x="19050" y="0"/>
                  </a:lnTo>
                  <a:lnTo>
                    <a:pt x="11635" y="1496"/>
                  </a:lnTo>
                  <a:lnTo>
                    <a:pt x="5579" y="5576"/>
                  </a:lnTo>
                  <a:lnTo>
                    <a:pt x="1497" y="11631"/>
                  </a:lnTo>
                  <a:lnTo>
                    <a:pt x="0" y="19050"/>
                  </a:lnTo>
                  <a:lnTo>
                    <a:pt x="0" y="735368"/>
                  </a:lnTo>
                  <a:lnTo>
                    <a:pt x="1497" y="742780"/>
                  </a:lnTo>
                  <a:lnTo>
                    <a:pt x="5579" y="748836"/>
                  </a:lnTo>
                  <a:lnTo>
                    <a:pt x="11635" y="752920"/>
                  </a:lnTo>
                  <a:lnTo>
                    <a:pt x="19050" y="754418"/>
                  </a:lnTo>
                  <a:lnTo>
                    <a:pt x="178097" y="754418"/>
                  </a:lnTo>
                  <a:lnTo>
                    <a:pt x="178097" y="735368"/>
                  </a:lnTo>
                  <a:lnTo>
                    <a:pt x="38100" y="735368"/>
                  </a:lnTo>
                  <a:lnTo>
                    <a:pt x="19050" y="716318"/>
                  </a:lnTo>
                  <a:lnTo>
                    <a:pt x="38100" y="716318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1022390" y="19050"/>
                  </a:lnTo>
                  <a:lnTo>
                    <a:pt x="1022390" y="0"/>
                  </a:lnTo>
                  <a:close/>
                </a:path>
                <a:path w="1022985" h="793114">
                  <a:moveTo>
                    <a:pt x="254297" y="716318"/>
                  </a:moveTo>
                  <a:lnTo>
                    <a:pt x="197147" y="716318"/>
                  </a:lnTo>
                  <a:lnTo>
                    <a:pt x="197147" y="754418"/>
                  </a:lnTo>
                  <a:lnTo>
                    <a:pt x="254297" y="754418"/>
                  </a:lnTo>
                  <a:lnTo>
                    <a:pt x="292397" y="735368"/>
                  </a:lnTo>
                  <a:lnTo>
                    <a:pt x="254297" y="716318"/>
                  </a:lnTo>
                  <a:close/>
                </a:path>
                <a:path w="1022985" h="793114">
                  <a:moveTo>
                    <a:pt x="38100" y="716318"/>
                  </a:moveTo>
                  <a:lnTo>
                    <a:pt x="19050" y="716318"/>
                  </a:lnTo>
                  <a:lnTo>
                    <a:pt x="38100" y="735368"/>
                  </a:lnTo>
                  <a:lnTo>
                    <a:pt x="38100" y="716318"/>
                  </a:lnTo>
                  <a:close/>
                </a:path>
                <a:path w="1022985" h="793114">
                  <a:moveTo>
                    <a:pt x="178097" y="716318"/>
                  </a:moveTo>
                  <a:lnTo>
                    <a:pt x="38100" y="716318"/>
                  </a:lnTo>
                  <a:lnTo>
                    <a:pt x="38100" y="735368"/>
                  </a:lnTo>
                  <a:lnTo>
                    <a:pt x="178097" y="735368"/>
                  </a:lnTo>
                  <a:lnTo>
                    <a:pt x="178097" y="716318"/>
                  </a:lnTo>
                  <a:close/>
                </a:path>
                <a:path w="1022985" h="793114">
                  <a:moveTo>
                    <a:pt x="38100" y="19050"/>
                  </a:move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  <a:path w="1022985" h="793114">
                  <a:moveTo>
                    <a:pt x="1022390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1022390" y="38100"/>
                  </a:lnTo>
                  <a:lnTo>
                    <a:pt x="102239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772343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859592" y="3556431"/>
            <a:ext cx="115570" cy="1873885"/>
          </a:xfrm>
          <a:custGeom>
            <a:avLst/>
            <a:gdLst/>
            <a:ahLst/>
            <a:cxnLst/>
            <a:rect l="l" t="t" r="r" b="b"/>
            <a:pathLst>
              <a:path w="115570" h="1873885">
                <a:moveTo>
                  <a:pt x="114300" y="1548053"/>
                </a:moveTo>
                <a:lnTo>
                  <a:pt x="95250" y="1509953"/>
                </a:lnTo>
                <a:lnTo>
                  <a:pt x="57150" y="1433753"/>
                </a:lnTo>
                <a:lnTo>
                  <a:pt x="0" y="1548053"/>
                </a:lnTo>
                <a:lnTo>
                  <a:pt x="38100" y="1548053"/>
                </a:lnTo>
                <a:lnTo>
                  <a:pt x="38100" y="1854644"/>
                </a:lnTo>
                <a:lnTo>
                  <a:pt x="39585" y="1862061"/>
                </a:lnTo>
                <a:lnTo>
                  <a:pt x="43675" y="1868119"/>
                </a:lnTo>
                <a:lnTo>
                  <a:pt x="49733" y="1872208"/>
                </a:lnTo>
                <a:lnTo>
                  <a:pt x="57150" y="1873694"/>
                </a:lnTo>
                <a:lnTo>
                  <a:pt x="64566" y="1872208"/>
                </a:lnTo>
                <a:lnTo>
                  <a:pt x="70624" y="1868119"/>
                </a:lnTo>
                <a:lnTo>
                  <a:pt x="74714" y="1862061"/>
                </a:lnTo>
                <a:lnTo>
                  <a:pt x="76212" y="1854644"/>
                </a:lnTo>
                <a:lnTo>
                  <a:pt x="76212" y="1548053"/>
                </a:lnTo>
                <a:lnTo>
                  <a:pt x="114300" y="1548053"/>
                </a:lnTo>
                <a:close/>
              </a:path>
              <a:path w="115570" h="1873885">
                <a:moveTo>
                  <a:pt x="115277" y="114642"/>
                </a:moveTo>
                <a:lnTo>
                  <a:pt x="105778" y="95364"/>
                </a:lnTo>
                <a:lnTo>
                  <a:pt x="105664" y="95135"/>
                </a:lnTo>
                <a:lnTo>
                  <a:pt x="58813" y="0"/>
                </a:lnTo>
                <a:lnTo>
                  <a:pt x="977" y="113969"/>
                </a:lnTo>
                <a:lnTo>
                  <a:pt x="39077" y="114198"/>
                </a:lnTo>
                <a:lnTo>
                  <a:pt x="36449" y="557974"/>
                </a:lnTo>
                <a:lnTo>
                  <a:pt x="74549" y="558203"/>
                </a:lnTo>
                <a:lnTo>
                  <a:pt x="77177" y="114642"/>
                </a:lnTo>
                <a:lnTo>
                  <a:pt x="77177" y="114427"/>
                </a:lnTo>
                <a:lnTo>
                  <a:pt x="115277" y="11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408072" y="4073652"/>
            <a:ext cx="3962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=</a:t>
            </a:r>
            <a:endParaRPr sz="5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01759" y="5137405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01759" y="2714244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44888" y="4980685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1959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67515" y="4980685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894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90143" y="4980685"/>
            <a:ext cx="77660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640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348226" y="4980685"/>
            <a:ext cx="76136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6291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73625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29851" y="3056635"/>
            <a:ext cx="78803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63604" y="3056635"/>
            <a:ext cx="77660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>
              <a:lnSpc>
                <a:spcPct val="100000"/>
              </a:lnSpc>
              <a:spcBef>
                <a:spcPts val="100"/>
              </a:spcBef>
            </a:pPr>
            <a:r>
              <a:rPr sz="2400" spc="-1155" dirty="0">
                <a:latin typeface="Cambria Math"/>
                <a:cs typeface="Cambria Math"/>
              </a:rPr>
              <a:t>𝑦</a:t>
            </a:r>
            <a:r>
              <a:rPr sz="2400" spc="-235" dirty="0">
                <a:latin typeface="Cambria Math"/>
                <a:cs typeface="Cambria Math"/>
              </a:rPr>
              <a:t>^</a:t>
            </a:r>
            <a:r>
              <a:rPr sz="2700" spc="-18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84796" y="3056635"/>
            <a:ext cx="78295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342765" y="3705859"/>
            <a:ext cx="5054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501117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090317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97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RNNs:</a:t>
            </a:r>
            <a:r>
              <a:rPr spc="-425" dirty="0"/>
              <a:t> </a:t>
            </a:r>
            <a:r>
              <a:rPr dirty="0"/>
              <a:t>computational</a:t>
            </a:r>
            <a:r>
              <a:rPr spc="-145" dirty="0"/>
              <a:t> </a:t>
            </a:r>
            <a:r>
              <a:rPr dirty="0"/>
              <a:t>graph</a:t>
            </a:r>
            <a:r>
              <a:rPr spc="-85" dirty="0"/>
              <a:t> </a:t>
            </a:r>
            <a:r>
              <a:rPr dirty="0"/>
              <a:t>across</a:t>
            </a:r>
            <a:r>
              <a:rPr spc="-95" dirty="0"/>
              <a:t> </a:t>
            </a:r>
            <a:r>
              <a:rPr spc="-20" dirty="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58731" y="2972358"/>
            <a:ext cx="8704580" cy="3023235"/>
            <a:chOff x="2958731" y="2972358"/>
            <a:chExt cx="8704580" cy="3023235"/>
          </a:xfrm>
        </p:grpSpPr>
        <p:sp>
          <p:nvSpPr>
            <p:cNvPr id="4" name="object 4"/>
            <p:cNvSpPr/>
            <p:nvPr/>
          </p:nvSpPr>
          <p:spPr>
            <a:xfrm>
              <a:off x="4430826" y="4495203"/>
              <a:ext cx="2587625" cy="114300"/>
            </a:xfrm>
            <a:custGeom>
              <a:avLst/>
              <a:gdLst/>
              <a:ahLst/>
              <a:cxnLst/>
              <a:rect l="l" t="t" r="r" b="b"/>
              <a:pathLst>
                <a:path w="2587625" h="114300">
                  <a:moveTo>
                    <a:pt x="563511" y="57150"/>
                  </a:moveTo>
                  <a:lnTo>
                    <a:pt x="525411" y="38100"/>
                  </a:lnTo>
                  <a:lnTo>
                    <a:pt x="449211" y="0"/>
                  </a:lnTo>
                  <a:lnTo>
                    <a:pt x="449211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449211" y="76200"/>
                  </a:lnTo>
                  <a:lnTo>
                    <a:pt x="449211" y="114300"/>
                  </a:lnTo>
                  <a:lnTo>
                    <a:pt x="525411" y="76200"/>
                  </a:lnTo>
                  <a:lnTo>
                    <a:pt x="563511" y="57150"/>
                  </a:lnTo>
                  <a:close/>
                </a:path>
                <a:path w="2587625" h="114300">
                  <a:moveTo>
                    <a:pt x="2587129" y="57150"/>
                  </a:moveTo>
                  <a:lnTo>
                    <a:pt x="2549029" y="38100"/>
                  </a:lnTo>
                  <a:lnTo>
                    <a:pt x="2472829" y="0"/>
                  </a:lnTo>
                  <a:lnTo>
                    <a:pt x="2472829" y="38100"/>
                  </a:lnTo>
                  <a:lnTo>
                    <a:pt x="2036749" y="38100"/>
                  </a:lnTo>
                  <a:lnTo>
                    <a:pt x="2036749" y="76200"/>
                  </a:lnTo>
                  <a:lnTo>
                    <a:pt x="2472829" y="76200"/>
                  </a:lnTo>
                  <a:lnTo>
                    <a:pt x="2472829" y="114300"/>
                  </a:lnTo>
                  <a:lnTo>
                    <a:pt x="2549029" y="76200"/>
                  </a:lnTo>
                  <a:lnTo>
                    <a:pt x="2587129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682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302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302" y="875664"/>
                  </a:lnTo>
                  <a:lnTo>
                    <a:pt x="1373427" y="868224"/>
                  </a:lnTo>
                  <a:lnTo>
                    <a:pt x="1413488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8" y="28159"/>
                  </a:lnTo>
                  <a:lnTo>
                    <a:pt x="1373427" y="7440"/>
                  </a:lnTo>
                  <a:lnTo>
                    <a:pt x="132730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82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12845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6" y="580255"/>
                  </a:lnTo>
                  <a:lnTo>
                    <a:pt x="384343" y="569189"/>
                  </a:lnTo>
                  <a:lnTo>
                    <a:pt x="426245" y="551481"/>
                  </a:lnTo>
                  <a:lnTo>
                    <a:pt x="464510" y="527731"/>
                  </a:lnTo>
                  <a:lnTo>
                    <a:pt x="498538" y="498541"/>
                  </a:lnTo>
                  <a:lnTo>
                    <a:pt x="527727" y="464513"/>
                  </a:lnTo>
                  <a:lnTo>
                    <a:pt x="551476" y="426247"/>
                  </a:lnTo>
                  <a:lnTo>
                    <a:pt x="569185" y="384345"/>
                  </a:lnTo>
                  <a:lnTo>
                    <a:pt x="580250" y="339409"/>
                  </a:lnTo>
                  <a:lnTo>
                    <a:pt x="584073" y="292039"/>
                  </a:lnTo>
                  <a:lnTo>
                    <a:pt x="580250" y="244667"/>
                  </a:lnTo>
                  <a:lnTo>
                    <a:pt x="569185" y="199730"/>
                  </a:lnTo>
                  <a:lnTo>
                    <a:pt x="551476" y="157828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12845" y="29723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3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7732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70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54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70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77" y="114198"/>
                  </a:lnTo>
                  <a:lnTo>
                    <a:pt x="36436" y="557974"/>
                  </a:lnTo>
                  <a:lnTo>
                    <a:pt x="74536" y="558203"/>
                  </a:lnTo>
                  <a:lnTo>
                    <a:pt x="77165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94338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89" y="0"/>
                  </a:moveTo>
                  <a:lnTo>
                    <a:pt x="145935" y="0"/>
                  </a:lnTo>
                  <a:lnTo>
                    <a:pt x="99810" y="7440"/>
                  </a:lnTo>
                  <a:lnTo>
                    <a:pt x="59749" y="28159"/>
                  </a:lnTo>
                  <a:lnTo>
                    <a:pt x="28158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8" y="815912"/>
                  </a:lnTo>
                  <a:lnTo>
                    <a:pt x="59749" y="847505"/>
                  </a:lnTo>
                  <a:lnTo>
                    <a:pt x="99810" y="868224"/>
                  </a:lnTo>
                  <a:lnTo>
                    <a:pt x="145935" y="875664"/>
                  </a:lnTo>
                  <a:lnTo>
                    <a:pt x="1327289" y="875664"/>
                  </a:lnTo>
                  <a:lnTo>
                    <a:pt x="1373416" y="868224"/>
                  </a:lnTo>
                  <a:lnTo>
                    <a:pt x="1413480" y="847505"/>
                  </a:lnTo>
                  <a:lnTo>
                    <a:pt x="1445075" y="815912"/>
                  </a:lnTo>
                  <a:lnTo>
                    <a:pt x="1465796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6" y="99816"/>
                  </a:lnTo>
                  <a:lnTo>
                    <a:pt x="1445075" y="59752"/>
                  </a:lnTo>
                  <a:lnTo>
                    <a:pt x="1413480" y="28159"/>
                  </a:lnTo>
                  <a:lnTo>
                    <a:pt x="1373416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94338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38914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6" y="580255"/>
                  </a:lnTo>
                  <a:lnTo>
                    <a:pt x="384343" y="569189"/>
                  </a:lnTo>
                  <a:lnTo>
                    <a:pt x="426245" y="551481"/>
                  </a:lnTo>
                  <a:lnTo>
                    <a:pt x="464510" y="527731"/>
                  </a:lnTo>
                  <a:lnTo>
                    <a:pt x="498538" y="498541"/>
                  </a:lnTo>
                  <a:lnTo>
                    <a:pt x="527727" y="464513"/>
                  </a:lnTo>
                  <a:lnTo>
                    <a:pt x="551476" y="426247"/>
                  </a:lnTo>
                  <a:lnTo>
                    <a:pt x="569185" y="384345"/>
                  </a:lnTo>
                  <a:lnTo>
                    <a:pt x="580250" y="339409"/>
                  </a:lnTo>
                  <a:lnTo>
                    <a:pt x="584072" y="292039"/>
                  </a:lnTo>
                  <a:lnTo>
                    <a:pt x="580250" y="244667"/>
                  </a:lnTo>
                  <a:lnTo>
                    <a:pt x="569185" y="199730"/>
                  </a:lnTo>
                  <a:lnTo>
                    <a:pt x="551476" y="157828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38914" y="29723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2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801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70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54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70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77" y="114198"/>
                  </a:lnTo>
                  <a:lnTo>
                    <a:pt x="36449" y="557974"/>
                  </a:lnTo>
                  <a:lnTo>
                    <a:pt x="74549" y="558203"/>
                  </a:lnTo>
                  <a:lnTo>
                    <a:pt x="77177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179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17956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62532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7" y="580255"/>
                  </a:lnTo>
                  <a:lnTo>
                    <a:pt x="384344" y="569189"/>
                  </a:lnTo>
                  <a:lnTo>
                    <a:pt x="426248" y="551481"/>
                  </a:lnTo>
                  <a:lnTo>
                    <a:pt x="464515" y="527731"/>
                  </a:lnTo>
                  <a:lnTo>
                    <a:pt x="498544" y="498541"/>
                  </a:lnTo>
                  <a:lnTo>
                    <a:pt x="527735" y="464513"/>
                  </a:lnTo>
                  <a:lnTo>
                    <a:pt x="551486" y="426247"/>
                  </a:lnTo>
                  <a:lnTo>
                    <a:pt x="569196" y="384345"/>
                  </a:lnTo>
                  <a:lnTo>
                    <a:pt x="580263" y="339409"/>
                  </a:lnTo>
                  <a:lnTo>
                    <a:pt x="584085" y="292039"/>
                  </a:lnTo>
                  <a:lnTo>
                    <a:pt x="580263" y="244667"/>
                  </a:lnTo>
                  <a:lnTo>
                    <a:pt x="569196" y="199730"/>
                  </a:lnTo>
                  <a:lnTo>
                    <a:pt x="551486" y="157828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62532" y="29723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7" y="580250"/>
                  </a:lnTo>
                  <a:lnTo>
                    <a:pt x="384344" y="569185"/>
                  </a:lnTo>
                  <a:lnTo>
                    <a:pt x="426248" y="551476"/>
                  </a:lnTo>
                  <a:lnTo>
                    <a:pt x="464515" y="527727"/>
                  </a:lnTo>
                  <a:lnTo>
                    <a:pt x="498544" y="498538"/>
                  </a:lnTo>
                  <a:lnTo>
                    <a:pt x="527735" y="464510"/>
                  </a:lnTo>
                  <a:lnTo>
                    <a:pt x="551486" y="426245"/>
                  </a:lnTo>
                  <a:lnTo>
                    <a:pt x="569196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6" y="199729"/>
                  </a:lnTo>
                  <a:lnTo>
                    <a:pt x="551486" y="157827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97432" y="3556431"/>
              <a:ext cx="2482850" cy="1873885"/>
            </a:xfrm>
            <a:custGeom>
              <a:avLst/>
              <a:gdLst/>
              <a:ahLst/>
              <a:cxnLst/>
              <a:rect l="l" t="t" r="r" b="b"/>
              <a:pathLst>
                <a:path w="2482850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087" y="1548053"/>
                  </a:lnTo>
                  <a:lnTo>
                    <a:pt x="38087" y="1854644"/>
                  </a:lnTo>
                  <a:lnTo>
                    <a:pt x="39573" y="1862061"/>
                  </a:lnTo>
                  <a:lnTo>
                    <a:pt x="43662" y="1868119"/>
                  </a:lnTo>
                  <a:lnTo>
                    <a:pt x="49720" y="1872208"/>
                  </a:lnTo>
                  <a:lnTo>
                    <a:pt x="57150" y="1873694"/>
                  </a:lnTo>
                  <a:lnTo>
                    <a:pt x="64554" y="1872208"/>
                  </a:lnTo>
                  <a:lnTo>
                    <a:pt x="70599" y="1868119"/>
                  </a:lnTo>
                  <a:lnTo>
                    <a:pt x="74688" y="1862061"/>
                  </a:lnTo>
                  <a:lnTo>
                    <a:pt x="76187" y="1854644"/>
                  </a:lnTo>
                  <a:lnTo>
                    <a:pt x="76187" y="1548053"/>
                  </a:lnTo>
                  <a:lnTo>
                    <a:pt x="114300" y="1548053"/>
                  </a:lnTo>
                  <a:close/>
                </a:path>
                <a:path w="2482850" h="1873885">
                  <a:moveTo>
                    <a:pt x="115265" y="114642"/>
                  </a:moveTo>
                  <a:lnTo>
                    <a:pt x="105765" y="95364"/>
                  </a:lnTo>
                  <a:lnTo>
                    <a:pt x="105651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65" y="114198"/>
                  </a:lnTo>
                  <a:lnTo>
                    <a:pt x="36436" y="557974"/>
                  </a:lnTo>
                  <a:lnTo>
                    <a:pt x="74536" y="558203"/>
                  </a:lnTo>
                  <a:lnTo>
                    <a:pt x="77165" y="114642"/>
                  </a:lnTo>
                  <a:lnTo>
                    <a:pt x="77165" y="114427"/>
                  </a:lnTo>
                  <a:lnTo>
                    <a:pt x="115265" y="114642"/>
                  </a:lnTo>
                  <a:close/>
                </a:path>
                <a:path w="2482850" h="1873885">
                  <a:moveTo>
                    <a:pt x="2482697" y="995921"/>
                  </a:moveTo>
                  <a:lnTo>
                    <a:pt x="2444597" y="976871"/>
                  </a:lnTo>
                  <a:lnTo>
                    <a:pt x="2368397" y="938771"/>
                  </a:lnTo>
                  <a:lnTo>
                    <a:pt x="2368397" y="976871"/>
                  </a:lnTo>
                  <a:lnTo>
                    <a:pt x="793762" y="976871"/>
                  </a:lnTo>
                  <a:lnTo>
                    <a:pt x="793762" y="1014971"/>
                  </a:lnTo>
                  <a:lnTo>
                    <a:pt x="2368397" y="1014971"/>
                  </a:lnTo>
                  <a:lnTo>
                    <a:pt x="2368397" y="1053071"/>
                  </a:lnTo>
                  <a:lnTo>
                    <a:pt x="2444597" y="1014971"/>
                  </a:lnTo>
                  <a:lnTo>
                    <a:pt x="2482697" y="9959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180129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180129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24705" y="54110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8"/>
                  </a:lnTo>
                  <a:lnTo>
                    <a:pt x="14887" y="199730"/>
                  </a:lnTo>
                  <a:lnTo>
                    <a:pt x="3822" y="244667"/>
                  </a:lnTo>
                  <a:lnTo>
                    <a:pt x="0" y="292039"/>
                  </a:lnTo>
                  <a:lnTo>
                    <a:pt x="3822" y="339409"/>
                  </a:lnTo>
                  <a:lnTo>
                    <a:pt x="14887" y="384345"/>
                  </a:lnTo>
                  <a:lnTo>
                    <a:pt x="32596" y="426247"/>
                  </a:lnTo>
                  <a:lnTo>
                    <a:pt x="56345" y="464513"/>
                  </a:lnTo>
                  <a:lnTo>
                    <a:pt x="85534" y="498541"/>
                  </a:lnTo>
                  <a:lnTo>
                    <a:pt x="119562" y="527731"/>
                  </a:lnTo>
                  <a:lnTo>
                    <a:pt x="157827" y="551481"/>
                  </a:lnTo>
                  <a:lnTo>
                    <a:pt x="199729" y="569189"/>
                  </a:lnTo>
                  <a:lnTo>
                    <a:pt x="244666" y="580255"/>
                  </a:lnTo>
                  <a:lnTo>
                    <a:pt x="292036" y="584078"/>
                  </a:lnTo>
                  <a:lnTo>
                    <a:pt x="339407" y="580255"/>
                  </a:lnTo>
                  <a:lnTo>
                    <a:pt x="384344" y="569189"/>
                  </a:lnTo>
                  <a:lnTo>
                    <a:pt x="426248" y="551481"/>
                  </a:lnTo>
                  <a:lnTo>
                    <a:pt x="464515" y="527731"/>
                  </a:lnTo>
                  <a:lnTo>
                    <a:pt x="498544" y="498541"/>
                  </a:lnTo>
                  <a:lnTo>
                    <a:pt x="527735" y="464513"/>
                  </a:lnTo>
                  <a:lnTo>
                    <a:pt x="551486" y="426247"/>
                  </a:lnTo>
                  <a:lnTo>
                    <a:pt x="569196" y="384345"/>
                  </a:lnTo>
                  <a:lnTo>
                    <a:pt x="580263" y="339409"/>
                  </a:lnTo>
                  <a:lnTo>
                    <a:pt x="584085" y="292039"/>
                  </a:lnTo>
                  <a:lnTo>
                    <a:pt x="580263" y="244667"/>
                  </a:lnTo>
                  <a:lnTo>
                    <a:pt x="569196" y="199730"/>
                  </a:lnTo>
                  <a:lnTo>
                    <a:pt x="551486" y="157828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624705" y="29723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7" y="580250"/>
                  </a:lnTo>
                  <a:lnTo>
                    <a:pt x="384344" y="569185"/>
                  </a:lnTo>
                  <a:lnTo>
                    <a:pt x="426248" y="551476"/>
                  </a:lnTo>
                  <a:lnTo>
                    <a:pt x="464515" y="527727"/>
                  </a:lnTo>
                  <a:lnTo>
                    <a:pt x="498544" y="498538"/>
                  </a:lnTo>
                  <a:lnTo>
                    <a:pt x="527735" y="464510"/>
                  </a:lnTo>
                  <a:lnTo>
                    <a:pt x="551486" y="426245"/>
                  </a:lnTo>
                  <a:lnTo>
                    <a:pt x="569196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6" y="199729"/>
                  </a:lnTo>
                  <a:lnTo>
                    <a:pt x="551486" y="157827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31196" y="4104995"/>
            <a:ext cx="1492885" cy="894715"/>
            <a:chOff x="531196" y="4104995"/>
            <a:chExt cx="1492885" cy="894715"/>
          </a:xfrm>
        </p:grpSpPr>
        <p:sp>
          <p:nvSpPr>
            <p:cNvPr id="25" name="object 25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96" y="0"/>
                  </a:moveTo>
                  <a:lnTo>
                    <a:pt x="145945" y="0"/>
                  </a:lnTo>
                  <a:lnTo>
                    <a:pt x="99815" y="7440"/>
                  </a:lnTo>
                  <a:lnTo>
                    <a:pt x="59751" y="28159"/>
                  </a:lnTo>
                  <a:lnTo>
                    <a:pt x="28158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8" y="815912"/>
                  </a:lnTo>
                  <a:lnTo>
                    <a:pt x="59751" y="847505"/>
                  </a:lnTo>
                  <a:lnTo>
                    <a:pt x="99815" y="868224"/>
                  </a:lnTo>
                  <a:lnTo>
                    <a:pt x="145945" y="875664"/>
                  </a:lnTo>
                  <a:lnTo>
                    <a:pt x="1327296" y="875664"/>
                  </a:lnTo>
                  <a:lnTo>
                    <a:pt x="1373421" y="868224"/>
                  </a:lnTo>
                  <a:lnTo>
                    <a:pt x="1413482" y="847505"/>
                  </a:lnTo>
                  <a:lnTo>
                    <a:pt x="1445073" y="815912"/>
                  </a:lnTo>
                  <a:lnTo>
                    <a:pt x="1465791" y="775848"/>
                  </a:lnTo>
                  <a:lnTo>
                    <a:pt x="1473231" y="729716"/>
                  </a:lnTo>
                  <a:lnTo>
                    <a:pt x="1473231" y="145948"/>
                  </a:lnTo>
                  <a:lnTo>
                    <a:pt x="1465791" y="99816"/>
                  </a:lnTo>
                  <a:lnTo>
                    <a:pt x="1445073" y="59752"/>
                  </a:lnTo>
                  <a:lnTo>
                    <a:pt x="1413482" y="28159"/>
                  </a:lnTo>
                  <a:lnTo>
                    <a:pt x="1373421" y="7440"/>
                  </a:lnTo>
                  <a:lnTo>
                    <a:pt x="132729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33646" y="4342892"/>
            <a:ext cx="68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85300" y="5411076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8"/>
                </a:lnTo>
                <a:lnTo>
                  <a:pt x="14888" y="199730"/>
                </a:lnTo>
                <a:lnTo>
                  <a:pt x="3822" y="244667"/>
                </a:lnTo>
                <a:lnTo>
                  <a:pt x="0" y="292039"/>
                </a:lnTo>
                <a:lnTo>
                  <a:pt x="3822" y="339409"/>
                </a:lnTo>
                <a:lnTo>
                  <a:pt x="14888" y="384345"/>
                </a:lnTo>
                <a:lnTo>
                  <a:pt x="32597" y="426247"/>
                </a:lnTo>
                <a:lnTo>
                  <a:pt x="56347" y="464513"/>
                </a:lnTo>
                <a:lnTo>
                  <a:pt x="85536" y="498541"/>
                </a:lnTo>
                <a:lnTo>
                  <a:pt x="119565" y="527731"/>
                </a:lnTo>
                <a:lnTo>
                  <a:pt x="157831" y="551481"/>
                </a:lnTo>
                <a:lnTo>
                  <a:pt x="199733" y="569189"/>
                </a:lnTo>
                <a:lnTo>
                  <a:pt x="244670" y="580255"/>
                </a:lnTo>
                <a:lnTo>
                  <a:pt x="292040" y="584078"/>
                </a:lnTo>
                <a:lnTo>
                  <a:pt x="339410" y="580255"/>
                </a:lnTo>
                <a:lnTo>
                  <a:pt x="384347" y="569189"/>
                </a:lnTo>
                <a:lnTo>
                  <a:pt x="426249" y="551481"/>
                </a:lnTo>
                <a:lnTo>
                  <a:pt x="464514" y="527731"/>
                </a:lnTo>
                <a:lnTo>
                  <a:pt x="498542" y="498541"/>
                </a:lnTo>
                <a:lnTo>
                  <a:pt x="527731" y="464513"/>
                </a:lnTo>
                <a:lnTo>
                  <a:pt x="551480" y="426247"/>
                </a:lnTo>
                <a:lnTo>
                  <a:pt x="569188" y="384345"/>
                </a:lnTo>
                <a:lnTo>
                  <a:pt x="580254" y="339409"/>
                </a:lnTo>
                <a:lnTo>
                  <a:pt x="584076" y="292039"/>
                </a:lnTo>
                <a:lnTo>
                  <a:pt x="580254" y="244667"/>
                </a:lnTo>
                <a:lnTo>
                  <a:pt x="569188" y="199730"/>
                </a:lnTo>
                <a:lnTo>
                  <a:pt x="551480" y="157828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33798" y="5495035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85300" y="2972358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7"/>
                </a:lnTo>
                <a:lnTo>
                  <a:pt x="14888" y="199729"/>
                </a:lnTo>
                <a:lnTo>
                  <a:pt x="3822" y="244666"/>
                </a:lnTo>
                <a:lnTo>
                  <a:pt x="0" y="292036"/>
                </a:lnTo>
                <a:lnTo>
                  <a:pt x="3822" y="339406"/>
                </a:lnTo>
                <a:lnTo>
                  <a:pt x="14888" y="384343"/>
                </a:lnTo>
                <a:lnTo>
                  <a:pt x="32597" y="426245"/>
                </a:lnTo>
                <a:lnTo>
                  <a:pt x="56347" y="464510"/>
                </a:lnTo>
                <a:lnTo>
                  <a:pt x="85536" y="498538"/>
                </a:lnTo>
                <a:lnTo>
                  <a:pt x="119565" y="527727"/>
                </a:lnTo>
                <a:lnTo>
                  <a:pt x="157831" y="551476"/>
                </a:lnTo>
                <a:lnTo>
                  <a:pt x="199733" y="569185"/>
                </a:lnTo>
                <a:lnTo>
                  <a:pt x="244670" y="580250"/>
                </a:lnTo>
                <a:lnTo>
                  <a:pt x="292040" y="584073"/>
                </a:lnTo>
                <a:lnTo>
                  <a:pt x="339410" y="580250"/>
                </a:lnTo>
                <a:lnTo>
                  <a:pt x="384347" y="569185"/>
                </a:lnTo>
                <a:lnTo>
                  <a:pt x="426249" y="551476"/>
                </a:lnTo>
                <a:lnTo>
                  <a:pt x="464514" y="527727"/>
                </a:lnTo>
                <a:lnTo>
                  <a:pt x="498542" y="498538"/>
                </a:lnTo>
                <a:lnTo>
                  <a:pt x="527731" y="464510"/>
                </a:lnTo>
                <a:lnTo>
                  <a:pt x="551480" y="426245"/>
                </a:lnTo>
                <a:lnTo>
                  <a:pt x="569188" y="384343"/>
                </a:lnTo>
                <a:lnTo>
                  <a:pt x="580254" y="339406"/>
                </a:lnTo>
                <a:lnTo>
                  <a:pt x="584076" y="292036"/>
                </a:lnTo>
                <a:lnTo>
                  <a:pt x="580254" y="244666"/>
                </a:lnTo>
                <a:lnTo>
                  <a:pt x="569188" y="199729"/>
                </a:lnTo>
                <a:lnTo>
                  <a:pt x="551480" y="157827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32941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6235" y="3556431"/>
            <a:ext cx="2000250" cy="1873885"/>
            <a:chOff x="246235" y="3556431"/>
            <a:chExt cx="2000250" cy="1873885"/>
          </a:xfrm>
        </p:grpSpPr>
        <p:sp>
          <p:nvSpPr>
            <p:cNvPr id="33" name="object 33"/>
            <p:cNvSpPr/>
            <p:nvPr/>
          </p:nvSpPr>
          <p:spPr>
            <a:xfrm>
              <a:off x="1220190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69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66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69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65" y="114198"/>
                  </a:lnTo>
                  <a:lnTo>
                    <a:pt x="36436" y="557974"/>
                  </a:lnTo>
                  <a:lnTo>
                    <a:pt x="74549" y="558203"/>
                  </a:lnTo>
                  <a:lnTo>
                    <a:pt x="77177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83958" y="3836028"/>
              <a:ext cx="943610" cy="716915"/>
            </a:xfrm>
            <a:custGeom>
              <a:avLst/>
              <a:gdLst/>
              <a:ahLst/>
              <a:cxnLst/>
              <a:rect l="l" t="t" r="r" b="b"/>
              <a:pathLst>
                <a:path w="943610" h="716914">
                  <a:moveTo>
                    <a:pt x="729994" y="716324"/>
                  </a:moveTo>
                  <a:lnTo>
                    <a:pt x="943072" y="716324"/>
                  </a:lnTo>
                  <a:lnTo>
                    <a:pt x="943072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6235" y="3816984"/>
              <a:ext cx="1022985" cy="793115"/>
            </a:xfrm>
            <a:custGeom>
              <a:avLst/>
              <a:gdLst/>
              <a:ahLst/>
              <a:cxnLst/>
              <a:rect l="l" t="t" r="r" b="b"/>
              <a:pathLst>
                <a:path w="1022985" h="793114">
                  <a:moveTo>
                    <a:pt x="178097" y="678218"/>
                  </a:moveTo>
                  <a:lnTo>
                    <a:pt x="178097" y="792518"/>
                  </a:lnTo>
                  <a:lnTo>
                    <a:pt x="254297" y="754418"/>
                  </a:lnTo>
                  <a:lnTo>
                    <a:pt x="197147" y="754418"/>
                  </a:lnTo>
                  <a:lnTo>
                    <a:pt x="197147" y="716318"/>
                  </a:lnTo>
                  <a:lnTo>
                    <a:pt x="254297" y="716318"/>
                  </a:lnTo>
                  <a:lnTo>
                    <a:pt x="178097" y="678218"/>
                  </a:lnTo>
                  <a:close/>
                </a:path>
                <a:path w="1022985" h="793114">
                  <a:moveTo>
                    <a:pt x="1022390" y="0"/>
                  </a:moveTo>
                  <a:lnTo>
                    <a:pt x="19050" y="0"/>
                  </a:lnTo>
                  <a:lnTo>
                    <a:pt x="11635" y="1496"/>
                  </a:lnTo>
                  <a:lnTo>
                    <a:pt x="5579" y="5576"/>
                  </a:lnTo>
                  <a:lnTo>
                    <a:pt x="1497" y="11631"/>
                  </a:lnTo>
                  <a:lnTo>
                    <a:pt x="0" y="19050"/>
                  </a:lnTo>
                  <a:lnTo>
                    <a:pt x="0" y="735368"/>
                  </a:lnTo>
                  <a:lnTo>
                    <a:pt x="1497" y="742780"/>
                  </a:lnTo>
                  <a:lnTo>
                    <a:pt x="5579" y="748836"/>
                  </a:lnTo>
                  <a:lnTo>
                    <a:pt x="11635" y="752920"/>
                  </a:lnTo>
                  <a:lnTo>
                    <a:pt x="19050" y="754418"/>
                  </a:lnTo>
                  <a:lnTo>
                    <a:pt x="178097" y="754418"/>
                  </a:lnTo>
                  <a:lnTo>
                    <a:pt x="178097" y="735368"/>
                  </a:lnTo>
                  <a:lnTo>
                    <a:pt x="38100" y="735368"/>
                  </a:lnTo>
                  <a:lnTo>
                    <a:pt x="19050" y="716318"/>
                  </a:lnTo>
                  <a:lnTo>
                    <a:pt x="38100" y="716318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1022390" y="19050"/>
                  </a:lnTo>
                  <a:lnTo>
                    <a:pt x="1022390" y="0"/>
                  </a:lnTo>
                  <a:close/>
                </a:path>
                <a:path w="1022985" h="793114">
                  <a:moveTo>
                    <a:pt x="254297" y="716318"/>
                  </a:moveTo>
                  <a:lnTo>
                    <a:pt x="197147" y="716318"/>
                  </a:lnTo>
                  <a:lnTo>
                    <a:pt x="197147" y="754418"/>
                  </a:lnTo>
                  <a:lnTo>
                    <a:pt x="254297" y="754418"/>
                  </a:lnTo>
                  <a:lnTo>
                    <a:pt x="292397" y="735368"/>
                  </a:lnTo>
                  <a:lnTo>
                    <a:pt x="254297" y="716318"/>
                  </a:lnTo>
                  <a:close/>
                </a:path>
                <a:path w="1022985" h="793114">
                  <a:moveTo>
                    <a:pt x="38100" y="716318"/>
                  </a:moveTo>
                  <a:lnTo>
                    <a:pt x="19050" y="716318"/>
                  </a:lnTo>
                  <a:lnTo>
                    <a:pt x="38100" y="735368"/>
                  </a:lnTo>
                  <a:lnTo>
                    <a:pt x="38100" y="716318"/>
                  </a:lnTo>
                  <a:close/>
                </a:path>
                <a:path w="1022985" h="793114">
                  <a:moveTo>
                    <a:pt x="178097" y="716318"/>
                  </a:moveTo>
                  <a:lnTo>
                    <a:pt x="38100" y="716318"/>
                  </a:lnTo>
                  <a:lnTo>
                    <a:pt x="38100" y="735368"/>
                  </a:lnTo>
                  <a:lnTo>
                    <a:pt x="178097" y="735368"/>
                  </a:lnTo>
                  <a:lnTo>
                    <a:pt x="178097" y="716318"/>
                  </a:lnTo>
                  <a:close/>
                </a:path>
                <a:path w="1022985" h="793114">
                  <a:moveTo>
                    <a:pt x="38100" y="19050"/>
                  </a:move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  <a:path w="1022985" h="793114">
                  <a:moveTo>
                    <a:pt x="1022390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1022390" y="38100"/>
                  </a:lnTo>
                  <a:lnTo>
                    <a:pt x="102239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772343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859592" y="3556431"/>
            <a:ext cx="115570" cy="1873885"/>
          </a:xfrm>
          <a:custGeom>
            <a:avLst/>
            <a:gdLst/>
            <a:ahLst/>
            <a:cxnLst/>
            <a:rect l="l" t="t" r="r" b="b"/>
            <a:pathLst>
              <a:path w="115570" h="1873885">
                <a:moveTo>
                  <a:pt x="114300" y="1548053"/>
                </a:moveTo>
                <a:lnTo>
                  <a:pt x="95250" y="1509953"/>
                </a:lnTo>
                <a:lnTo>
                  <a:pt x="57150" y="1433753"/>
                </a:lnTo>
                <a:lnTo>
                  <a:pt x="0" y="1548053"/>
                </a:lnTo>
                <a:lnTo>
                  <a:pt x="38100" y="1548053"/>
                </a:lnTo>
                <a:lnTo>
                  <a:pt x="38100" y="1854644"/>
                </a:lnTo>
                <a:lnTo>
                  <a:pt x="39585" y="1862061"/>
                </a:lnTo>
                <a:lnTo>
                  <a:pt x="43675" y="1868119"/>
                </a:lnTo>
                <a:lnTo>
                  <a:pt x="49733" y="1872208"/>
                </a:lnTo>
                <a:lnTo>
                  <a:pt x="57150" y="1873694"/>
                </a:lnTo>
                <a:lnTo>
                  <a:pt x="64566" y="1872208"/>
                </a:lnTo>
                <a:lnTo>
                  <a:pt x="70624" y="1868119"/>
                </a:lnTo>
                <a:lnTo>
                  <a:pt x="74714" y="1862061"/>
                </a:lnTo>
                <a:lnTo>
                  <a:pt x="76212" y="1854644"/>
                </a:lnTo>
                <a:lnTo>
                  <a:pt x="76212" y="1548053"/>
                </a:lnTo>
                <a:lnTo>
                  <a:pt x="114300" y="1548053"/>
                </a:lnTo>
                <a:close/>
              </a:path>
              <a:path w="115570" h="1873885">
                <a:moveTo>
                  <a:pt x="115277" y="114642"/>
                </a:moveTo>
                <a:lnTo>
                  <a:pt x="105778" y="95364"/>
                </a:lnTo>
                <a:lnTo>
                  <a:pt x="105664" y="95135"/>
                </a:lnTo>
                <a:lnTo>
                  <a:pt x="58813" y="0"/>
                </a:lnTo>
                <a:lnTo>
                  <a:pt x="977" y="113969"/>
                </a:lnTo>
                <a:lnTo>
                  <a:pt x="39077" y="114198"/>
                </a:lnTo>
                <a:lnTo>
                  <a:pt x="36449" y="557974"/>
                </a:lnTo>
                <a:lnTo>
                  <a:pt x="74549" y="558203"/>
                </a:lnTo>
                <a:lnTo>
                  <a:pt x="77177" y="114642"/>
                </a:lnTo>
                <a:lnTo>
                  <a:pt x="77177" y="114427"/>
                </a:lnTo>
                <a:lnTo>
                  <a:pt x="115277" y="11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408072" y="4073652"/>
            <a:ext cx="3962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=</a:t>
            </a:r>
            <a:endParaRPr sz="5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01759" y="5137405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01759" y="2714244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44888" y="4980685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1959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67515" y="4980685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894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90143" y="4980685"/>
            <a:ext cx="77660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640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348226" y="4980685"/>
            <a:ext cx="76136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6291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33600" y="1752600"/>
            <a:ext cx="8763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Gill Sans MT"/>
                <a:cs typeface="Gill Sans MT"/>
              </a:rPr>
              <a:t>Re-</a:t>
            </a:r>
            <a:r>
              <a:rPr sz="2800" dirty="0">
                <a:latin typeface="Gill Sans MT"/>
                <a:cs typeface="Gill Sans MT"/>
              </a:rPr>
              <a:t>use</a:t>
            </a:r>
            <a:r>
              <a:rPr sz="2800" spc="-1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same</a:t>
            </a:r>
            <a:r>
              <a:rPr sz="2800" spc="-1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weight</a:t>
            </a:r>
            <a:r>
              <a:rPr sz="2800" spc="-10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matrices</a:t>
            </a:r>
            <a:r>
              <a:rPr sz="2800" spc="-1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at</a:t>
            </a:r>
            <a:r>
              <a:rPr sz="2800" spc="-10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every</a:t>
            </a:r>
            <a:r>
              <a:rPr sz="2800" spc="-11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time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step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73625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29851" y="3056635"/>
            <a:ext cx="78803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63604" y="3056635"/>
            <a:ext cx="77660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>
              <a:lnSpc>
                <a:spcPct val="100000"/>
              </a:lnSpc>
              <a:spcBef>
                <a:spcPts val="100"/>
              </a:spcBef>
            </a:pPr>
            <a:r>
              <a:rPr sz="2400" spc="-1155" dirty="0">
                <a:latin typeface="Cambria Math"/>
                <a:cs typeface="Cambria Math"/>
              </a:rPr>
              <a:t>𝑦</a:t>
            </a:r>
            <a:r>
              <a:rPr sz="2400" spc="-235" dirty="0">
                <a:latin typeface="Cambria Math"/>
                <a:cs typeface="Cambria Math"/>
              </a:rPr>
              <a:t>^</a:t>
            </a:r>
            <a:r>
              <a:rPr sz="2700" spc="-18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84796" y="3056635"/>
            <a:ext cx="78295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342765" y="3705859"/>
            <a:ext cx="5054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501117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090317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97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RNNs:</a:t>
            </a:r>
            <a:r>
              <a:rPr spc="-425" dirty="0"/>
              <a:t> </a:t>
            </a:r>
            <a:r>
              <a:rPr dirty="0"/>
              <a:t>computational</a:t>
            </a:r>
            <a:r>
              <a:rPr spc="-145" dirty="0"/>
              <a:t> </a:t>
            </a:r>
            <a:r>
              <a:rPr dirty="0"/>
              <a:t>graph</a:t>
            </a:r>
            <a:r>
              <a:rPr spc="-85" dirty="0"/>
              <a:t> </a:t>
            </a:r>
            <a:r>
              <a:rPr dirty="0"/>
              <a:t>across</a:t>
            </a:r>
            <a:r>
              <a:rPr spc="-95" dirty="0"/>
              <a:t> </a:t>
            </a:r>
            <a:r>
              <a:rPr spc="-20" dirty="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1196" y="4104995"/>
            <a:ext cx="1492885" cy="894715"/>
            <a:chOff x="531196" y="4104995"/>
            <a:chExt cx="1492885" cy="894715"/>
          </a:xfrm>
        </p:grpSpPr>
        <p:sp>
          <p:nvSpPr>
            <p:cNvPr id="4" name="object 4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96" y="0"/>
                  </a:moveTo>
                  <a:lnTo>
                    <a:pt x="145945" y="0"/>
                  </a:lnTo>
                  <a:lnTo>
                    <a:pt x="99815" y="7440"/>
                  </a:lnTo>
                  <a:lnTo>
                    <a:pt x="59751" y="28159"/>
                  </a:lnTo>
                  <a:lnTo>
                    <a:pt x="28158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8" y="815912"/>
                  </a:lnTo>
                  <a:lnTo>
                    <a:pt x="59751" y="847505"/>
                  </a:lnTo>
                  <a:lnTo>
                    <a:pt x="99815" y="868224"/>
                  </a:lnTo>
                  <a:lnTo>
                    <a:pt x="145945" y="875664"/>
                  </a:lnTo>
                  <a:lnTo>
                    <a:pt x="1327296" y="875664"/>
                  </a:lnTo>
                  <a:lnTo>
                    <a:pt x="1373421" y="868224"/>
                  </a:lnTo>
                  <a:lnTo>
                    <a:pt x="1413482" y="847505"/>
                  </a:lnTo>
                  <a:lnTo>
                    <a:pt x="1445073" y="815912"/>
                  </a:lnTo>
                  <a:lnTo>
                    <a:pt x="1465791" y="775848"/>
                  </a:lnTo>
                  <a:lnTo>
                    <a:pt x="1473231" y="729716"/>
                  </a:lnTo>
                  <a:lnTo>
                    <a:pt x="1473231" y="145948"/>
                  </a:lnTo>
                  <a:lnTo>
                    <a:pt x="1465791" y="99816"/>
                  </a:lnTo>
                  <a:lnTo>
                    <a:pt x="1445073" y="59752"/>
                  </a:lnTo>
                  <a:lnTo>
                    <a:pt x="1413482" y="28159"/>
                  </a:lnTo>
                  <a:lnTo>
                    <a:pt x="1373421" y="7440"/>
                  </a:lnTo>
                  <a:lnTo>
                    <a:pt x="132729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33646" y="4342892"/>
            <a:ext cx="68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5300" y="5411076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8"/>
                </a:lnTo>
                <a:lnTo>
                  <a:pt x="14888" y="199730"/>
                </a:lnTo>
                <a:lnTo>
                  <a:pt x="3822" y="244667"/>
                </a:lnTo>
                <a:lnTo>
                  <a:pt x="0" y="292039"/>
                </a:lnTo>
                <a:lnTo>
                  <a:pt x="3822" y="339409"/>
                </a:lnTo>
                <a:lnTo>
                  <a:pt x="14888" y="384345"/>
                </a:lnTo>
                <a:lnTo>
                  <a:pt x="32597" y="426247"/>
                </a:lnTo>
                <a:lnTo>
                  <a:pt x="56347" y="464513"/>
                </a:lnTo>
                <a:lnTo>
                  <a:pt x="85536" y="498541"/>
                </a:lnTo>
                <a:lnTo>
                  <a:pt x="119565" y="527731"/>
                </a:lnTo>
                <a:lnTo>
                  <a:pt x="157831" y="551481"/>
                </a:lnTo>
                <a:lnTo>
                  <a:pt x="199733" y="569189"/>
                </a:lnTo>
                <a:lnTo>
                  <a:pt x="244670" y="580255"/>
                </a:lnTo>
                <a:lnTo>
                  <a:pt x="292040" y="584078"/>
                </a:lnTo>
                <a:lnTo>
                  <a:pt x="339410" y="580255"/>
                </a:lnTo>
                <a:lnTo>
                  <a:pt x="384347" y="569189"/>
                </a:lnTo>
                <a:lnTo>
                  <a:pt x="426249" y="551481"/>
                </a:lnTo>
                <a:lnTo>
                  <a:pt x="464514" y="527731"/>
                </a:lnTo>
                <a:lnTo>
                  <a:pt x="498542" y="498541"/>
                </a:lnTo>
                <a:lnTo>
                  <a:pt x="527731" y="464513"/>
                </a:lnTo>
                <a:lnTo>
                  <a:pt x="551480" y="426247"/>
                </a:lnTo>
                <a:lnTo>
                  <a:pt x="569188" y="384345"/>
                </a:lnTo>
                <a:lnTo>
                  <a:pt x="580254" y="339409"/>
                </a:lnTo>
                <a:lnTo>
                  <a:pt x="584076" y="292039"/>
                </a:lnTo>
                <a:lnTo>
                  <a:pt x="580254" y="244667"/>
                </a:lnTo>
                <a:lnTo>
                  <a:pt x="569188" y="199730"/>
                </a:lnTo>
                <a:lnTo>
                  <a:pt x="551480" y="157828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3798" y="5495035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5300" y="2972358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7"/>
                </a:lnTo>
                <a:lnTo>
                  <a:pt x="14888" y="199729"/>
                </a:lnTo>
                <a:lnTo>
                  <a:pt x="3822" y="244666"/>
                </a:lnTo>
                <a:lnTo>
                  <a:pt x="0" y="292036"/>
                </a:lnTo>
                <a:lnTo>
                  <a:pt x="3822" y="339406"/>
                </a:lnTo>
                <a:lnTo>
                  <a:pt x="14888" y="384343"/>
                </a:lnTo>
                <a:lnTo>
                  <a:pt x="32597" y="426245"/>
                </a:lnTo>
                <a:lnTo>
                  <a:pt x="56347" y="464510"/>
                </a:lnTo>
                <a:lnTo>
                  <a:pt x="85536" y="498538"/>
                </a:lnTo>
                <a:lnTo>
                  <a:pt x="119565" y="527727"/>
                </a:lnTo>
                <a:lnTo>
                  <a:pt x="157831" y="551476"/>
                </a:lnTo>
                <a:lnTo>
                  <a:pt x="199733" y="569185"/>
                </a:lnTo>
                <a:lnTo>
                  <a:pt x="244670" y="580250"/>
                </a:lnTo>
                <a:lnTo>
                  <a:pt x="292040" y="584073"/>
                </a:lnTo>
                <a:lnTo>
                  <a:pt x="339410" y="580250"/>
                </a:lnTo>
                <a:lnTo>
                  <a:pt x="384347" y="569185"/>
                </a:lnTo>
                <a:lnTo>
                  <a:pt x="426249" y="551476"/>
                </a:lnTo>
                <a:lnTo>
                  <a:pt x="464514" y="527727"/>
                </a:lnTo>
                <a:lnTo>
                  <a:pt x="498542" y="498538"/>
                </a:lnTo>
                <a:lnTo>
                  <a:pt x="527731" y="464510"/>
                </a:lnTo>
                <a:lnTo>
                  <a:pt x="551480" y="426245"/>
                </a:lnTo>
                <a:lnTo>
                  <a:pt x="569188" y="384343"/>
                </a:lnTo>
                <a:lnTo>
                  <a:pt x="580254" y="339406"/>
                </a:lnTo>
                <a:lnTo>
                  <a:pt x="584076" y="292036"/>
                </a:lnTo>
                <a:lnTo>
                  <a:pt x="580254" y="244666"/>
                </a:lnTo>
                <a:lnTo>
                  <a:pt x="569188" y="199729"/>
                </a:lnTo>
                <a:lnTo>
                  <a:pt x="551480" y="157827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2941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6235" y="3556431"/>
            <a:ext cx="2000250" cy="1873885"/>
            <a:chOff x="246235" y="3556431"/>
            <a:chExt cx="2000250" cy="1873885"/>
          </a:xfrm>
        </p:grpSpPr>
        <p:sp>
          <p:nvSpPr>
            <p:cNvPr id="12" name="object 12"/>
            <p:cNvSpPr/>
            <p:nvPr/>
          </p:nvSpPr>
          <p:spPr>
            <a:xfrm>
              <a:off x="1220190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69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66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69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65" y="114198"/>
                  </a:lnTo>
                  <a:lnTo>
                    <a:pt x="36436" y="557974"/>
                  </a:lnTo>
                  <a:lnTo>
                    <a:pt x="74549" y="558203"/>
                  </a:lnTo>
                  <a:lnTo>
                    <a:pt x="77177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3958" y="3836028"/>
              <a:ext cx="943610" cy="716915"/>
            </a:xfrm>
            <a:custGeom>
              <a:avLst/>
              <a:gdLst/>
              <a:ahLst/>
              <a:cxnLst/>
              <a:rect l="l" t="t" r="r" b="b"/>
              <a:pathLst>
                <a:path w="943610" h="716914">
                  <a:moveTo>
                    <a:pt x="729994" y="716324"/>
                  </a:moveTo>
                  <a:lnTo>
                    <a:pt x="943072" y="716324"/>
                  </a:lnTo>
                  <a:lnTo>
                    <a:pt x="943072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6235" y="3816984"/>
              <a:ext cx="1022985" cy="793115"/>
            </a:xfrm>
            <a:custGeom>
              <a:avLst/>
              <a:gdLst/>
              <a:ahLst/>
              <a:cxnLst/>
              <a:rect l="l" t="t" r="r" b="b"/>
              <a:pathLst>
                <a:path w="1022985" h="793114">
                  <a:moveTo>
                    <a:pt x="178097" y="678218"/>
                  </a:moveTo>
                  <a:lnTo>
                    <a:pt x="178097" y="792518"/>
                  </a:lnTo>
                  <a:lnTo>
                    <a:pt x="254297" y="754418"/>
                  </a:lnTo>
                  <a:lnTo>
                    <a:pt x="197147" y="754418"/>
                  </a:lnTo>
                  <a:lnTo>
                    <a:pt x="197147" y="716318"/>
                  </a:lnTo>
                  <a:lnTo>
                    <a:pt x="254297" y="716318"/>
                  </a:lnTo>
                  <a:lnTo>
                    <a:pt x="178097" y="678218"/>
                  </a:lnTo>
                  <a:close/>
                </a:path>
                <a:path w="1022985" h="793114">
                  <a:moveTo>
                    <a:pt x="1022390" y="0"/>
                  </a:moveTo>
                  <a:lnTo>
                    <a:pt x="19050" y="0"/>
                  </a:lnTo>
                  <a:lnTo>
                    <a:pt x="11635" y="1496"/>
                  </a:lnTo>
                  <a:lnTo>
                    <a:pt x="5579" y="5576"/>
                  </a:lnTo>
                  <a:lnTo>
                    <a:pt x="1497" y="11631"/>
                  </a:lnTo>
                  <a:lnTo>
                    <a:pt x="0" y="19050"/>
                  </a:lnTo>
                  <a:lnTo>
                    <a:pt x="0" y="735368"/>
                  </a:lnTo>
                  <a:lnTo>
                    <a:pt x="1497" y="742780"/>
                  </a:lnTo>
                  <a:lnTo>
                    <a:pt x="5579" y="748836"/>
                  </a:lnTo>
                  <a:lnTo>
                    <a:pt x="11635" y="752920"/>
                  </a:lnTo>
                  <a:lnTo>
                    <a:pt x="19050" y="754418"/>
                  </a:lnTo>
                  <a:lnTo>
                    <a:pt x="178097" y="754418"/>
                  </a:lnTo>
                  <a:lnTo>
                    <a:pt x="178097" y="735368"/>
                  </a:lnTo>
                  <a:lnTo>
                    <a:pt x="38100" y="735368"/>
                  </a:lnTo>
                  <a:lnTo>
                    <a:pt x="19050" y="716318"/>
                  </a:lnTo>
                  <a:lnTo>
                    <a:pt x="38100" y="716318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1022390" y="19050"/>
                  </a:lnTo>
                  <a:lnTo>
                    <a:pt x="1022390" y="0"/>
                  </a:lnTo>
                  <a:close/>
                </a:path>
                <a:path w="1022985" h="793114">
                  <a:moveTo>
                    <a:pt x="254297" y="716318"/>
                  </a:moveTo>
                  <a:lnTo>
                    <a:pt x="197147" y="716318"/>
                  </a:lnTo>
                  <a:lnTo>
                    <a:pt x="197147" y="754418"/>
                  </a:lnTo>
                  <a:lnTo>
                    <a:pt x="254297" y="754418"/>
                  </a:lnTo>
                  <a:lnTo>
                    <a:pt x="292397" y="735368"/>
                  </a:lnTo>
                  <a:lnTo>
                    <a:pt x="254297" y="716318"/>
                  </a:lnTo>
                  <a:close/>
                </a:path>
                <a:path w="1022985" h="793114">
                  <a:moveTo>
                    <a:pt x="38100" y="716318"/>
                  </a:moveTo>
                  <a:lnTo>
                    <a:pt x="19050" y="716318"/>
                  </a:lnTo>
                  <a:lnTo>
                    <a:pt x="38100" y="735368"/>
                  </a:lnTo>
                  <a:lnTo>
                    <a:pt x="38100" y="716318"/>
                  </a:lnTo>
                  <a:close/>
                </a:path>
                <a:path w="1022985" h="793114">
                  <a:moveTo>
                    <a:pt x="178097" y="716318"/>
                  </a:moveTo>
                  <a:lnTo>
                    <a:pt x="38100" y="716318"/>
                  </a:lnTo>
                  <a:lnTo>
                    <a:pt x="38100" y="735368"/>
                  </a:lnTo>
                  <a:lnTo>
                    <a:pt x="178097" y="735368"/>
                  </a:lnTo>
                  <a:lnTo>
                    <a:pt x="178097" y="716318"/>
                  </a:lnTo>
                  <a:close/>
                </a:path>
                <a:path w="1022985" h="793114">
                  <a:moveTo>
                    <a:pt x="38100" y="19050"/>
                  </a:move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  <a:path w="1022985" h="793114">
                  <a:moveTo>
                    <a:pt x="1022390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1022390" y="38100"/>
                  </a:lnTo>
                  <a:lnTo>
                    <a:pt x="102239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8731" y="2105139"/>
            <a:ext cx="8704163" cy="389001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772343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8072" y="4073652"/>
            <a:ext cx="3962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=</a:t>
            </a:r>
            <a:endParaRPr sz="5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01759" y="5137405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01759" y="2714244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1402" y="2187955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𝐿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75693" y="2191003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𝐿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90053" y="2187955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𝐿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57966" y="2187955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𝐿</a:t>
            </a:r>
            <a:r>
              <a:rPr sz="2700" spc="-37" baseline="-15432" dirty="0">
                <a:latin typeface="Cambria Math"/>
                <a:cs typeface="Cambria Math"/>
              </a:rPr>
              <a:t>3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44888" y="4980685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1959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67515" y="4980685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894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90143" y="4980685"/>
            <a:ext cx="77660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640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348226" y="4980685"/>
            <a:ext cx="76136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6291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0751" y="1860233"/>
            <a:ext cx="563880" cy="114300"/>
          </a:xfrm>
          <a:custGeom>
            <a:avLst/>
            <a:gdLst/>
            <a:ahLst/>
            <a:cxnLst/>
            <a:rect l="l" t="t" r="r" b="b"/>
            <a:pathLst>
              <a:path w="563880" h="114300">
                <a:moveTo>
                  <a:pt x="449198" y="0"/>
                </a:moveTo>
                <a:lnTo>
                  <a:pt x="449198" y="114300"/>
                </a:lnTo>
                <a:lnTo>
                  <a:pt x="525399" y="76200"/>
                </a:lnTo>
                <a:lnTo>
                  <a:pt x="468248" y="76200"/>
                </a:lnTo>
                <a:lnTo>
                  <a:pt x="468248" y="38100"/>
                </a:lnTo>
                <a:lnTo>
                  <a:pt x="525399" y="38100"/>
                </a:lnTo>
                <a:lnTo>
                  <a:pt x="449198" y="0"/>
                </a:lnTo>
                <a:close/>
              </a:path>
              <a:path w="563880" h="114300">
                <a:moveTo>
                  <a:pt x="44919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49198" y="76200"/>
                </a:lnTo>
                <a:lnTo>
                  <a:pt x="449198" y="38100"/>
                </a:lnTo>
                <a:close/>
              </a:path>
              <a:path w="563880" h="114300">
                <a:moveTo>
                  <a:pt x="525399" y="38100"/>
                </a:moveTo>
                <a:lnTo>
                  <a:pt x="468248" y="38100"/>
                </a:lnTo>
                <a:lnTo>
                  <a:pt x="468248" y="76200"/>
                </a:lnTo>
                <a:lnTo>
                  <a:pt x="525399" y="76200"/>
                </a:lnTo>
                <a:lnTo>
                  <a:pt x="563499" y="57150"/>
                </a:lnTo>
                <a:lnTo>
                  <a:pt x="52539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43000" y="1752600"/>
            <a:ext cx="1261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Forward</a:t>
            </a:r>
            <a:r>
              <a:rPr sz="1800" spc="-110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pass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29851" y="3056635"/>
            <a:ext cx="797560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63604" y="3056635"/>
            <a:ext cx="77660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>
              <a:lnSpc>
                <a:spcPct val="100000"/>
              </a:lnSpc>
              <a:spcBef>
                <a:spcPts val="100"/>
              </a:spcBef>
            </a:pPr>
            <a:r>
              <a:rPr sz="2400" spc="-1155" dirty="0">
                <a:latin typeface="Cambria Math"/>
                <a:cs typeface="Cambria Math"/>
              </a:rPr>
              <a:t>𝑦</a:t>
            </a:r>
            <a:r>
              <a:rPr sz="2400" spc="-235" dirty="0">
                <a:latin typeface="Cambria Math"/>
                <a:cs typeface="Cambria Math"/>
              </a:rPr>
              <a:t>^</a:t>
            </a:r>
            <a:r>
              <a:rPr sz="2700" spc="-18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84796" y="3056635"/>
            <a:ext cx="78295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342765" y="3705859"/>
            <a:ext cx="5054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73625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01117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90317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9816" y="273811"/>
            <a:ext cx="86328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Gill Sans MT"/>
                <a:cs typeface="Gill Sans MT"/>
              </a:rPr>
              <a:t>RNNs: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computational</a:t>
            </a:r>
            <a:r>
              <a:rPr sz="4200" spc="-14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graph</a:t>
            </a:r>
            <a:r>
              <a:rPr sz="4200" spc="-8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across</a:t>
            </a:r>
            <a:r>
              <a:rPr sz="4200" spc="-9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time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1196" y="4104995"/>
            <a:ext cx="1492885" cy="894715"/>
            <a:chOff x="531196" y="4104995"/>
            <a:chExt cx="1492885" cy="894715"/>
          </a:xfrm>
        </p:grpSpPr>
        <p:sp>
          <p:nvSpPr>
            <p:cNvPr id="4" name="object 4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96" y="0"/>
                  </a:moveTo>
                  <a:lnTo>
                    <a:pt x="145945" y="0"/>
                  </a:lnTo>
                  <a:lnTo>
                    <a:pt x="99815" y="7440"/>
                  </a:lnTo>
                  <a:lnTo>
                    <a:pt x="59751" y="28159"/>
                  </a:lnTo>
                  <a:lnTo>
                    <a:pt x="28158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8" y="815912"/>
                  </a:lnTo>
                  <a:lnTo>
                    <a:pt x="59751" y="847505"/>
                  </a:lnTo>
                  <a:lnTo>
                    <a:pt x="99815" y="868224"/>
                  </a:lnTo>
                  <a:lnTo>
                    <a:pt x="145945" y="875664"/>
                  </a:lnTo>
                  <a:lnTo>
                    <a:pt x="1327296" y="875664"/>
                  </a:lnTo>
                  <a:lnTo>
                    <a:pt x="1373421" y="868224"/>
                  </a:lnTo>
                  <a:lnTo>
                    <a:pt x="1413482" y="847505"/>
                  </a:lnTo>
                  <a:lnTo>
                    <a:pt x="1445073" y="815912"/>
                  </a:lnTo>
                  <a:lnTo>
                    <a:pt x="1465791" y="775848"/>
                  </a:lnTo>
                  <a:lnTo>
                    <a:pt x="1473231" y="729716"/>
                  </a:lnTo>
                  <a:lnTo>
                    <a:pt x="1473231" y="145948"/>
                  </a:lnTo>
                  <a:lnTo>
                    <a:pt x="1465791" y="99816"/>
                  </a:lnTo>
                  <a:lnTo>
                    <a:pt x="1445073" y="59752"/>
                  </a:lnTo>
                  <a:lnTo>
                    <a:pt x="1413482" y="28159"/>
                  </a:lnTo>
                  <a:lnTo>
                    <a:pt x="1373421" y="7440"/>
                  </a:lnTo>
                  <a:lnTo>
                    <a:pt x="132729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33646" y="4342892"/>
            <a:ext cx="68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5300" y="5411076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8"/>
                </a:lnTo>
                <a:lnTo>
                  <a:pt x="14888" y="199730"/>
                </a:lnTo>
                <a:lnTo>
                  <a:pt x="3822" y="244667"/>
                </a:lnTo>
                <a:lnTo>
                  <a:pt x="0" y="292039"/>
                </a:lnTo>
                <a:lnTo>
                  <a:pt x="3822" y="339409"/>
                </a:lnTo>
                <a:lnTo>
                  <a:pt x="14888" y="384345"/>
                </a:lnTo>
                <a:lnTo>
                  <a:pt x="32597" y="426247"/>
                </a:lnTo>
                <a:lnTo>
                  <a:pt x="56347" y="464513"/>
                </a:lnTo>
                <a:lnTo>
                  <a:pt x="85536" y="498541"/>
                </a:lnTo>
                <a:lnTo>
                  <a:pt x="119565" y="527731"/>
                </a:lnTo>
                <a:lnTo>
                  <a:pt x="157831" y="551481"/>
                </a:lnTo>
                <a:lnTo>
                  <a:pt x="199733" y="569189"/>
                </a:lnTo>
                <a:lnTo>
                  <a:pt x="244670" y="580255"/>
                </a:lnTo>
                <a:lnTo>
                  <a:pt x="292040" y="584078"/>
                </a:lnTo>
                <a:lnTo>
                  <a:pt x="339410" y="580255"/>
                </a:lnTo>
                <a:lnTo>
                  <a:pt x="384347" y="569189"/>
                </a:lnTo>
                <a:lnTo>
                  <a:pt x="426249" y="551481"/>
                </a:lnTo>
                <a:lnTo>
                  <a:pt x="464514" y="527731"/>
                </a:lnTo>
                <a:lnTo>
                  <a:pt x="498542" y="498541"/>
                </a:lnTo>
                <a:lnTo>
                  <a:pt x="527731" y="464513"/>
                </a:lnTo>
                <a:lnTo>
                  <a:pt x="551480" y="426247"/>
                </a:lnTo>
                <a:lnTo>
                  <a:pt x="569188" y="384345"/>
                </a:lnTo>
                <a:lnTo>
                  <a:pt x="580254" y="339409"/>
                </a:lnTo>
                <a:lnTo>
                  <a:pt x="584076" y="292039"/>
                </a:lnTo>
                <a:lnTo>
                  <a:pt x="580254" y="244667"/>
                </a:lnTo>
                <a:lnTo>
                  <a:pt x="569188" y="199730"/>
                </a:lnTo>
                <a:lnTo>
                  <a:pt x="551480" y="157828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3798" y="5495035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5300" y="2972358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7"/>
                </a:lnTo>
                <a:lnTo>
                  <a:pt x="14888" y="199729"/>
                </a:lnTo>
                <a:lnTo>
                  <a:pt x="3822" y="244666"/>
                </a:lnTo>
                <a:lnTo>
                  <a:pt x="0" y="292036"/>
                </a:lnTo>
                <a:lnTo>
                  <a:pt x="3822" y="339406"/>
                </a:lnTo>
                <a:lnTo>
                  <a:pt x="14888" y="384343"/>
                </a:lnTo>
                <a:lnTo>
                  <a:pt x="32597" y="426245"/>
                </a:lnTo>
                <a:lnTo>
                  <a:pt x="56347" y="464510"/>
                </a:lnTo>
                <a:lnTo>
                  <a:pt x="85536" y="498538"/>
                </a:lnTo>
                <a:lnTo>
                  <a:pt x="119565" y="527727"/>
                </a:lnTo>
                <a:lnTo>
                  <a:pt x="157831" y="551476"/>
                </a:lnTo>
                <a:lnTo>
                  <a:pt x="199733" y="569185"/>
                </a:lnTo>
                <a:lnTo>
                  <a:pt x="244670" y="580250"/>
                </a:lnTo>
                <a:lnTo>
                  <a:pt x="292040" y="584073"/>
                </a:lnTo>
                <a:lnTo>
                  <a:pt x="339410" y="580250"/>
                </a:lnTo>
                <a:lnTo>
                  <a:pt x="384347" y="569185"/>
                </a:lnTo>
                <a:lnTo>
                  <a:pt x="426249" y="551476"/>
                </a:lnTo>
                <a:lnTo>
                  <a:pt x="464514" y="527727"/>
                </a:lnTo>
                <a:lnTo>
                  <a:pt x="498542" y="498538"/>
                </a:lnTo>
                <a:lnTo>
                  <a:pt x="527731" y="464510"/>
                </a:lnTo>
                <a:lnTo>
                  <a:pt x="551480" y="426245"/>
                </a:lnTo>
                <a:lnTo>
                  <a:pt x="569188" y="384343"/>
                </a:lnTo>
                <a:lnTo>
                  <a:pt x="580254" y="339406"/>
                </a:lnTo>
                <a:lnTo>
                  <a:pt x="584076" y="292036"/>
                </a:lnTo>
                <a:lnTo>
                  <a:pt x="580254" y="244666"/>
                </a:lnTo>
                <a:lnTo>
                  <a:pt x="569188" y="199729"/>
                </a:lnTo>
                <a:lnTo>
                  <a:pt x="551480" y="157827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2941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6235" y="3556431"/>
            <a:ext cx="2000250" cy="1873885"/>
            <a:chOff x="246235" y="3556431"/>
            <a:chExt cx="2000250" cy="1873885"/>
          </a:xfrm>
        </p:grpSpPr>
        <p:sp>
          <p:nvSpPr>
            <p:cNvPr id="12" name="object 12"/>
            <p:cNvSpPr/>
            <p:nvPr/>
          </p:nvSpPr>
          <p:spPr>
            <a:xfrm>
              <a:off x="1220190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69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66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69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65" y="114198"/>
                  </a:lnTo>
                  <a:lnTo>
                    <a:pt x="36436" y="557974"/>
                  </a:lnTo>
                  <a:lnTo>
                    <a:pt x="74549" y="558203"/>
                  </a:lnTo>
                  <a:lnTo>
                    <a:pt x="77177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3958" y="3836028"/>
              <a:ext cx="943610" cy="716915"/>
            </a:xfrm>
            <a:custGeom>
              <a:avLst/>
              <a:gdLst/>
              <a:ahLst/>
              <a:cxnLst/>
              <a:rect l="l" t="t" r="r" b="b"/>
              <a:pathLst>
                <a:path w="943610" h="716914">
                  <a:moveTo>
                    <a:pt x="729994" y="716324"/>
                  </a:moveTo>
                  <a:lnTo>
                    <a:pt x="943072" y="716324"/>
                  </a:lnTo>
                  <a:lnTo>
                    <a:pt x="943072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6235" y="3816984"/>
              <a:ext cx="1022985" cy="793115"/>
            </a:xfrm>
            <a:custGeom>
              <a:avLst/>
              <a:gdLst/>
              <a:ahLst/>
              <a:cxnLst/>
              <a:rect l="l" t="t" r="r" b="b"/>
              <a:pathLst>
                <a:path w="1022985" h="793114">
                  <a:moveTo>
                    <a:pt x="178097" y="678218"/>
                  </a:moveTo>
                  <a:lnTo>
                    <a:pt x="178097" y="792518"/>
                  </a:lnTo>
                  <a:lnTo>
                    <a:pt x="254297" y="754418"/>
                  </a:lnTo>
                  <a:lnTo>
                    <a:pt x="197147" y="754418"/>
                  </a:lnTo>
                  <a:lnTo>
                    <a:pt x="197147" y="716318"/>
                  </a:lnTo>
                  <a:lnTo>
                    <a:pt x="254297" y="716318"/>
                  </a:lnTo>
                  <a:lnTo>
                    <a:pt x="178097" y="678218"/>
                  </a:lnTo>
                  <a:close/>
                </a:path>
                <a:path w="1022985" h="793114">
                  <a:moveTo>
                    <a:pt x="1022390" y="0"/>
                  </a:moveTo>
                  <a:lnTo>
                    <a:pt x="19050" y="0"/>
                  </a:lnTo>
                  <a:lnTo>
                    <a:pt x="11635" y="1496"/>
                  </a:lnTo>
                  <a:lnTo>
                    <a:pt x="5579" y="5576"/>
                  </a:lnTo>
                  <a:lnTo>
                    <a:pt x="1497" y="11631"/>
                  </a:lnTo>
                  <a:lnTo>
                    <a:pt x="0" y="19050"/>
                  </a:lnTo>
                  <a:lnTo>
                    <a:pt x="0" y="735368"/>
                  </a:lnTo>
                  <a:lnTo>
                    <a:pt x="1497" y="742780"/>
                  </a:lnTo>
                  <a:lnTo>
                    <a:pt x="5579" y="748836"/>
                  </a:lnTo>
                  <a:lnTo>
                    <a:pt x="11635" y="752920"/>
                  </a:lnTo>
                  <a:lnTo>
                    <a:pt x="19050" y="754418"/>
                  </a:lnTo>
                  <a:lnTo>
                    <a:pt x="178097" y="754418"/>
                  </a:lnTo>
                  <a:lnTo>
                    <a:pt x="178097" y="735368"/>
                  </a:lnTo>
                  <a:lnTo>
                    <a:pt x="38100" y="735368"/>
                  </a:lnTo>
                  <a:lnTo>
                    <a:pt x="19050" y="716318"/>
                  </a:lnTo>
                  <a:lnTo>
                    <a:pt x="38100" y="716318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1022390" y="19050"/>
                  </a:lnTo>
                  <a:lnTo>
                    <a:pt x="1022390" y="0"/>
                  </a:lnTo>
                  <a:close/>
                </a:path>
                <a:path w="1022985" h="793114">
                  <a:moveTo>
                    <a:pt x="254297" y="716318"/>
                  </a:moveTo>
                  <a:lnTo>
                    <a:pt x="197147" y="716318"/>
                  </a:lnTo>
                  <a:lnTo>
                    <a:pt x="197147" y="754418"/>
                  </a:lnTo>
                  <a:lnTo>
                    <a:pt x="254297" y="754418"/>
                  </a:lnTo>
                  <a:lnTo>
                    <a:pt x="292397" y="735368"/>
                  </a:lnTo>
                  <a:lnTo>
                    <a:pt x="254297" y="716318"/>
                  </a:lnTo>
                  <a:close/>
                </a:path>
                <a:path w="1022985" h="793114">
                  <a:moveTo>
                    <a:pt x="38100" y="716318"/>
                  </a:moveTo>
                  <a:lnTo>
                    <a:pt x="19050" y="716318"/>
                  </a:lnTo>
                  <a:lnTo>
                    <a:pt x="38100" y="735368"/>
                  </a:lnTo>
                  <a:lnTo>
                    <a:pt x="38100" y="716318"/>
                  </a:lnTo>
                  <a:close/>
                </a:path>
                <a:path w="1022985" h="793114">
                  <a:moveTo>
                    <a:pt x="178097" y="716318"/>
                  </a:moveTo>
                  <a:lnTo>
                    <a:pt x="38100" y="716318"/>
                  </a:lnTo>
                  <a:lnTo>
                    <a:pt x="38100" y="735368"/>
                  </a:lnTo>
                  <a:lnTo>
                    <a:pt x="178097" y="735368"/>
                  </a:lnTo>
                  <a:lnTo>
                    <a:pt x="178097" y="716318"/>
                  </a:lnTo>
                  <a:close/>
                </a:path>
                <a:path w="1022985" h="793114">
                  <a:moveTo>
                    <a:pt x="38100" y="19050"/>
                  </a:move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  <a:path w="1022985" h="793114">
                  <a:moveTo>
                    <a:pt x="1022390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1022390" y="38100"/>
                  </a:lnTo>
                  <a:lnTo>
                    <a:pt x="102239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8731" y="1011415"/>
            <a:ext cx="8704163" cy="498373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772343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8072" y="4073652"/>
            <a:ext cx="3962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=</a:t>
            </a:r>
            <a:endParaRPr sz="5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01759" y="5137405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01759" y="2714244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127299" y="1145540"/>
            <a:ext cx="3905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0" dirty="0">
                <a:latin typeface="Cambria Math"/>
                <a:cs typeface="Cambria Math"/>
              </a:rPr>
              <a:t>𝐿</a:t>
            </a:r>
            <a:endParaRPr sz="5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51402" y="2187955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𝐿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75693" y="2191003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𝐿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90053" y="2187955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𝐿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57966" y="2187955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𝐿</a:t>
            </a:r>
            <a:r>
              <a:rPr sz="2700" spc="-37" baseline="-15432" dirty="0">
                <a:latin typeface="Cambria Math"/>
                <a:cs typeface="Cambria Math"/>
              </a:rPr>
              <a:t>3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44888" y="4980685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1959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67515" y="4980685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894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90143" y="4980685"/>
            <a:ext cx="77660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640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348226" y="4980685"/>
            <a:ext cx="76136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6291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0751" y="1784033"/>
            <a:ext cx="563880" cy="114300"/>
          </a:xfrm>
          <a:custGeom>
            <a:avLst/>
            <a:gdLst/>
            <a:ahLst/>
            <a:cxnLst/>
            <a:rect l="l" t="t" r="r" b="b"/>
            <a:pathLst>
              <a:path w="563880" h="114300">
                <a:moveTo>
                  <a:pt x="449198" y="0"/>
                </a:moveTo>
                <a:lnTo>
                  <a:pt x="449198" y="114300"/>
                </a:lnTo>
                <a:lnTo>
                  <a:pt x="525399" y="76200"/>
                </a:lnTo>
                <a:lnTo>
                  <a:pt x="468248" y="76200"/>
                </a:lnTo>
                <a:lnTo>
                  <a:pt x="468248" y="38100"/>
                </a:lnTo>
                <a:lnTo>
                  <a:pt x="525399" y="38100"/>
                </a:lnTo>
                <a:lnTo>
                  <a:pt x="449198" y="0"/>
                </a:lnTo>
                <a:close/>
              </a:path>
              <a:path w="563880" h="114300">
                <a:moveTo>
                  <a:pt x="44919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49198" y="76200"/>
                </a:lnTo>
                <a:lnTo>
                  <a:pt x="449198" y="38100"/>
                </a:lnTo>
                <a:close/>
              </a:path>
              <a:path w="563880" h="114300">
                <a:moveTo>
                  <a:pt x="525399" y="38100"/>
                </a:moveTo>
                <a:lnTo>
                  <a:pt x="468248" y="38100"/>
                </a:lnTo>
                <a:lnTo>
                  <a:pt x="468248" y="76200"/>
                </a:lnTo>
                <a:lnTo>
                  <a:pt x="525399" y="76200"/>
                </a:lnTo>
                <a:lnTo>
                  <a:pt x="563499" y="57150"/>
                </a:lnTo>
                <a:lnTo>
                  <a:pt x="52539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43000" y="1676400"/>
            <a:ext cx="1261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Forward</a:t>
            </a:r>
            <a:r>
              <a:rPr sz="1800" spc="-110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pass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29851" y="3056635"/>
            <a:ext cx="797560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63604" y="3056635"/>
            <a:ext cx="77660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>
              <a:lnSpc>
                <a:spcPct val="100000"/>
              </a:lnSpc>
              <a:spcBef>
                <a:spcPts val="100"/>
              </a:spcBef>
            </a:pPr>
            <a:r>
              <a:rPr sz="2400" spc="-1155" dirty="0">
                <a:latin typeface="Cambria Math"/>
                <a:cs typeface="Cambria Math"/>
              </a:rPr>
              <a:t>𝑦</a:t>
            </a:r>
            <a:r>
              <a:rPr sz="2400" spc="-235" dirty="0">
                <a:latin typeface="Cambria Math"/>
                <a:cs typeface="Cambria Math"/>
              </a:rPr>
              <a:t>^</a:t>
            </a:r>
            <a:r>
              <a:rPr sz="2700" spc="-18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84796" y="3056635"/>
            <a:ext cx="78295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342765" y="3705859"/>
            <a:ext cx="5054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3625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01117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90317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3169" y="3025141"/>
            <a:ext cx="8825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FFFFFF"/>
                </a:solidFill>
              </a:rPr>
              <a:t>Backpropagation</a:t>
            </a:r>
            <a:r>
              <a:rPr sz="4400" spc="-520" dirty="0">
                <a:solidFill>
                  <a:srgbClr val="FFFFFF"/>
                </a:solidFill>
              </a:rPr>
              <a:t> </a:t>
            </a:r>
            <a:r>
              <a:rPr sz="4400" spc="-30" dirty="0">
                <a:solidFill>
                  <a:srgbClr val="FFFFFF"/>
                </a:solidFill>
              </a:rPr>
              <a:t>Through</a:t>
            </a:r>
            <a:r>
              <a:rPr sz="4400" spc="-52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Time</a:t>
            </a:r>
            <a:r>
              <a:rPr sz="4400" spc="60" dirty="0">
                <a:solidFill>
                  <a:srgbClr val="FFFFFF"/>
                </a:solidFill>
              </a:rPr>
              <a:t> </a:t>
            </a:r>
            <a:r>
              <a:rPr sz="4400" spc="-10" dirty="0">
                <a:solidFill>
                  <a:srgbClr val="FFFFFF"/>
                </a:solidFill>
              </a:rPr>
              <a:t>(BPTT)</a:t>
            </a:r>
            <a:endParaRPr sz="4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Recall:</a:t>
            </a:r>
            <a:r>
              <a:rPr spc="-425" dirty="0"/>
              <a:t> </a:t>
            </a:r>
            <a:r>
              <a:rPr dirty="0"/>
              <a:t>backpropagation</a:t>
            </a:r>
            <a:r>
              <a:rPr spc="-140" dirty="0"/>
              <a:t> </a:t>
            </a:r>
            <a:r>
              <a:rPr dirty="0"/>
              <a:t>in</a:t>
            </a:r>
            <a:r>
              <a:rPr spc="-85" dirty="0"/>
              <a:t> </a:t>
            </a:r>
            <a:r>
              <a:rPr dirty="0"/>
              <a:t>feed</a:t>
            </a:r>
            <a:r>
              <a:rPr spc="-95" dirty="0"/>
              <a:t> </a:t>
            </a:r>
            <a:r>
              <a:rPr dirty="0"/>
              <a:t>forward</a:t>
            </a:r>
            <a:r>
              <a:rPr spc="-90" dirty="0"/>
              <a:t> </a:t>
            </a:r>
            <a:r>
              <a:rPr spc="-10" dirty="0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4173" y="1537728"/>
            <a:ext cx="4721860" cy="3905885"/>
            <a:chOff x="504173" y="1537728"/>
            <a:chExt cx="4721860" cy="3905885"/>
          </a:xfrm>
        </p:grpSpPr>
        <p:sp>
          <p:nvSpPr>
            <p:cNvPr id="4" name="object 4"/>
            <p:cNvSpPr/>
            <p:nvPr/>
          </p:nvSpPr>
          <p:spPr>
            <a:xfrm>
              <a:off x="504173" y="3144901"/>
              <a:ext cx="4721860" cy="810260"/>
            </a:xfrm>
            <a:custGeom>
              <a:avLst/>
              <a:gdLst/>
              <a:ahLst/>
              <a:cxnLst/>
              <a:rect l="l" t="t" r="r" b="b"/>
              <a:pathLst>
                <a:path w="4721860" h="810260">
                  <a:moveTo>
                    <a:pt x="4509443" y="0"/>
                  </a:moveTo>
                  <a:lnTo>
                    <a:pt x="212401" y="0"/>
                  </a:lnTo>
                  <a:lnTo>
                    <a:pt x="163699" y="5609"/>
                  </a:lnTo>
                  <a:lnTo>
                    <a:pt x="118992" y="21589"/>
                  </a:lnTo>
                  <a:lnTo>
                    <a:pt x="79554" y="46663"/>
                  </a:lnTo>
                  <a:lnTo>
                    <a:pt x="46662" y="79557"/>
                  </a:lnTo>
                  <a:lnTo>
                    <a:pt x="21588" y="118995"/>
                  </a:lnTo>
                  <a:lnTo>
                    <a:pt x="5609" y="163704"/>
                  </a:lnTo>
                  <a:lnTo>
                    <a:pt x="0" y="212407"/>
                  </a:lnTo>
                  <a:lnTo>
                    <a:pt x="0" y="597725"/>
                  </a:lnTo>
                  <a:lnTo>
                    <a:pt x="5609" y="646428"/>
                  </a:lnTo>
                  <a:lnTo>
                    <a:pt x="21588" y="691137"/>
                  </a:lnTo>
                  <a:lnTo>
                    <a:pt x="46662" y="730575"/>
                  </a:lnTo>
                  <a:lnTo>
                    <a:pt x="79554" y="763469"/>
                  </a:lnTo>
                  <a:lnTo>
                    <a:pt x="118992" y="788543"/>
                  </a:lnTo>
                  <a:lnTo>
                    <a:pt x="163699" y="804523"/>
                  </a:lnTo>
                  <a:lnTo>
                    <a:pt x="212401" y="810132"/>
                  </a:lnTo>
                  <a:lnTo>
                    <a:pt x="4509443" y="810132"/>
                  </a:lnTo>
                  <a:lnTo>
                    <a:pt x="4558146" y="804523"/>
                  </a:lnTo>
                  <a:lnTo>
                    <a:pt x="4602855" y="788543"/>
                  </a:lnTo>
                  <a:lnTo>
                    <a:pt x="4642293" y="763469"/>
                  </a:lnTo>
                  <a:lnTo>
                    <a:pt x="4675187" y="730575"/>
                  </a:lnTo>
                  <a:lnTo>
                    <a:pt x="4700261" y="691137"/>
                  </a:lnTo>
                  <a:lnTo>
                    <a:pt x="4716241" y="646428"/>
                  </a:lnTo>
                  <a:lnTo>
                    <a:pt x="4721851" y="597725"/>
                  </a:lnTo>
                  <a:lnTo>
                    <a:pt x="4721851" y="212407"/>
                  </a:lnTo>
                  <a:lnTo>
                    <a:pt x="4716241" y="163704"/>
                  </a:lnTo>
                  <a:lnTo>
                    <a:pt x="4700261" y="118995"/>
                  </a:lnTo>
                  <a:lnTo>
                    <a:pt x="4675187" y="79557"/>
                  </a:lnTo>
                  <a:lnTo>
                    <a:pt x="4642293" y="46663"/>
                  </a:lnTo>
                  <a:lnTo>
                    <a:pt x="4602855" y="21589"/>
                  </a:lnTo>
                  <a:lnTo>
                    <a:pt x="4558146" y="5609"/>
                  </a:lnTo>
                  <a:lnTo>
                    <a:pt x="4509443" y="0"/>
                  </a:lnTo>
                  <a:close/>
                </a:path>
              </a:pathLst>
            </a:custGeom>
            <a:solidFill>
              <a:srgbClr val="C4E1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666" y="3263785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040"/>
                  </a:moveTo>
                  <a:lnTo>
                    <a:pt x="3822" y="244669"/>
                  </a:lnTo>
                  <a:lnTo>
                    <a:pt x="14888" y="199732"/>
                  </a:lnTo>
                  <a:lnTo>
                    <a:pt x="32597" y="157831"/>
                  </a:lnTo>
                  <a:lnTo>
                    <a:pt x="56346" y="119565"/>
                  </a:lnTo>
                  <a:lnTo>
                    <a:pt x="85536" y="85536"/>
                  </a:lnTo>
                  <a:lnTo>
                    <a:pt x="119565" y="56346"/>
                  </a:lnTo>
                  <a:lnTo>
                    <a:pt x="157831" y="32597"/>
                  </a:lnTo>
                  <a:lnTo>
                    <a:pt x="199732" y="14888"/>
                  </a:lnTo>
                  <a:lnTo>
                    <a:pt x="244669" y="3822"/>
                  </a:lnTo>
                  <a:lnTo>
                    <a:pt x="292040" y="0"/>
                  </a:lnTo>
                  <a:lnTo>
                    <a:pt x="339410" y="3822"/>
                  </a:lnTo>
                  <a:lnTo>
                    <a:pt x="384347" y="14888"/>
                  </a:lnTo>
                  <a:lnTo>
                    <a:pt x="426249" y="32597"/>
                  </a:lnTo>
                  <a:lnTo>
                    <a:pt x="464515" y="56346"/>
                  </a:lnTo>
                  <a:lnTo>
                    <a:pt x="498543" y="85536"/>
                  </a:lnTo>
                  <a:lnTo>
                    <a:pt x="527733" y="119565"/>
                  </a:lnTo>
                  <a:lnTo>
                    <a:pt x="551483" y="157831"/>
                  </a:lnTo>
                  <a:lnTo>
                    <a:pt x="569191" y="199732"/>
                  </a:lnTo>
                  <a:lnTo>
                    <a:pt x="580258" y="244669"/>
                  </a:lnTo>
                  <a:lnTo>
                    <a:pt x="584080" y="292040"/>
                  </a:lnTo>
                  <a:lnTo>
                    <a:pt x="580258" y="339410"/>
                  </a:lnTo>
                  <a:lnTo>
                    <a:pt x="569191" y="384347"/>
                  </a:lnTo>
                  <a:lnTo>
                    <a:pt x="551483" y="426249"/>
                  </a:lnTo>
                  <a:lnTo>
                    <a:pt x="527733" y="464515"/>
                  </a:lnTo>
                  <a:lnTo>
                    <a:pt x="498543" y="498543"/>
                  </a:lnTo>
                  <a:lnTo>
                    <a:pt x="464515" y="527733"/>
                  </a:lnTo>
                  <a:lnTo>
                    <a:pt x="426249" y="551483"/>
                  </a:lnTo>
                  <a:lnTo>
                    <a:pt x="384347" y="569191"/>
                  </a:lnTo>
                  <a:lnTo>
                    <a:pt x="339410" y="580258"/>
                  </a:lnTo>
                  <a:lnTo>
                    <a:pt x="292040" y="584080"/>
                  </a:lnTo>
                  <a:lnTo>
                    <a:pt x="244669" y="580258"/>
                  </a:lnTo>
                  <a:lnTo>
                    <a:pt x="199732" y="569191"/>
                  </a:lnTo>
                  <a:lnTo>
                    <a:pt x="157831" y="551483"/>
                  </a:lnTo>
                  <a:lnTo>
                    <a:pt x="119565" y="527733"/>
                  </a:lnTo>
                  <a:lnTo>
                    <a:pt x="85536" y="498543"/>
                  </a:lnTo>
                  <a:lnTo>
                    <a:pt x="56346" y="464515"/>
                  </a:lnTo>
                  <a:lnTo>
                    <a:pt x="32597" y="426249"/>
                  </a:lnTo>
                  <a:lnTo>
                    <a:pt x="14888" y="384347"/>
                  </a:lnTo>
                  <a:lnTo>
                    <a:pt x="3822" y="339410"/>
                  </a:lnTo>
                  <a:lnTo>
                    <a:pt x="0" y="29204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4458" y="3263785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040"/>
                  </a:moveTo>
                  <a:lnTo>
                    <a:pt x="3822" y="244669"/>
                  </a:lnTo>
                  <a:lnTo>
                    <a:pt x="14888" y="199732"/>
                  </a:lnTo>
                  <a:lnTo>
                    <a:pt x="32597" y="157831"/>
                  </a:lnTo>
                  <a:lnTo>
                    <a:pt x="56346" y="119565"/>
                  </a:lnTo>
                  <a:lnTo>
                    <a:pt x="85536" y="85536"/>
                  </a:lnTo>
                  <a:lnTo>
                    <a:pt x="119565" y="56346"/>
                  </a:lnTo>
                  <a:lnTo>
                    <a:pt x="157831" y="32597"/>
                  </a:lnTo>
                  <a:lnTo>
                    <a:pt x="199732" y="14888"/>
                  </a:lnTo>
                  <a:lnTo>
                    <a:pt x="244669" y="3822"/>
                  </a:lnTo>
                  <a:lnTo>
                    <a:pt x="292040" y="0"/>
                  </a:lnTo>
                  <a:lnTo>
                    <a:pt x="339410" y="3822"/>
                  </a:lnTo>
                  <a:lnTo>
                    <a:pt x="384347" y="14888"/>
                  </a:lnTo>
                  <a:lnTo>
                    <a:pt x="426249" y="32597"/>
                  </a:lnTo>
                  <a:lnTo>
                    <a:pt x="464515" y="56346"/>
                  </a:lnTo>
                  <a:lnTo>
                    <a:pt x="498543" y="85536"/>
                  </a:lnTo>
                  <a:lnTo>
                    <a:pt x="527733" y="119565"/>
                  </a:lnTo>
                  <a:lnTo>
                    <a:pt x="551483" y="157831"/>
                  </a:lnTo>
                  <a:lnTo>
                    <a:pt x="569191" y="199732"/>
                  </a:lnTo>
                  <a:lnTo>
                    <a:pt x="580258" y="244669"/>
                  </a:lnTo>
                  <a:lnTo>
                    <a:pt x="584080" y="292040"/>
                  </a:lnTo>
                  <a:lnTo>
                    <a:pt x="580258" y="339410"/>
                  </a:lnTo>
                  <a:lnTo>
                    <a:pt x="569191" y="384347"/>
                  </a:lnTo>
                  <a:lnTo>
                    <a:pt x="551483" y="426249"/>
                  </a:lnTo>
                  <a:lnTo>
                    <a:pt x="527733" y="464515"/>
                  </a:lnTo>
                  <a:lnTo>
                    <a:pt x="498543" y="498543"/>
                  </a:lnTo>
                  <a:lnTo>
                    <a:pt x="464515" y="527733"/>
                  </a:lnTo>
                  <a:lnTo>
                    <a:pt x="426249" y="551483"/>
                  </a:lnTo>
                  <a:lnTo>
                    <a:pt x="384347" y="569191"/>
                  </a:lnTo>
                  <a:lnTo>
                    <a:pt x="339410" y="580258"/>
                  </a:lnTo>
                  <a:lnTo>
                    <a:pt x="292040" y="584080"/>
                  </a:lnTo>
                  <a:lnTo>
                    <a:pt x="244669" y="580258"/>
                  </a:lnTo>
                  <a:lnTo>
                    <a:pt x="199732" y="569191"/>
                  </a:lnTo>
                  <a:lnTo>
                    <a:pt x="157831" y="551483"/>
                  </a:lnTo>
                  <a:lnTo>
                    <a:pt x="119565" y="527733"/>
                  </a:lnTo>
                  <a:lnTo>
                    <a:pt x="85536" y="498543"/>
                  </a:lnTo>
                  <a:lnTo>
                    <a:pt x="56346" y="464515"/>
                  </a:lnTo>
                  <a:lnTo>
                    <a:pt x="32597" y="426249"/>
                  </a:lnTo>
                  <a:lnTo>
                    <a:pt x="14888" y="384347"/>
                  </a:lnTo>
                  <a:lnTo>
                    <a:pt x="3822" y="339410"/>
                  </a:lnTo>
                  <a:lnTo>
                    <a:pt x="0" y="29204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77235" y="3263785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040"/>
                  </a:moveTo>
                  <a:lnTo>
                    <a:pt x="3822" y="244669"/>
                  </a:lnTo>
                  <a:lnTo>
                    <a:pt x="14888" y="199732"/>
                  </a:lnTo>
                  <a:lnTo>
                    <a:pt x="32597" y="157831"/>
                  </a:lnTo>
                  <a:lnTo>
                    <a:pt x="56346" y="119565"/>
                  </a:lnTo>
                  <a:lnTo>
                    <a:pt x="85536" y="85536"/>
                  </a:lnTo>
                  <a:lnTo>
                    <a:pt x="119565" y="56346"/>
                  </a:lnTo>
                  <a:lnTo>
                    <a:pt x="157831" y="32597"/>
                  </a:lnTo>
                  <a:lnTo>
                    <a:pt x="199732" y="14888"/>
                  </a:lnTo>
                  <a:lnTo>
                    <a:pt x="244669" y="3822"/>
                  </a:lnTo>
                  <a:lnTo>
                    <a:pt x="292040" y="0"/>
                  </a:lnTo>
                  <a:lnTo>
                    <a:pt x="339410" y="3822"/>
                  </a:lnTo>
                  <a:lnTo>
                    <a:pt x="384347" y="14888"/>
                  </a:lnTo>
                  <a:lnTo>
                    <a:pt x="426249" y="32597"/>
                  </a:lnTo>
                  <a:lnTo>
                    <a:pt x="464515" y="56346"/>
                  </a:lnTo>
                  <a:lnTo>
                    <a:pt x="498543" y="85536"/>
                  </a:lnTo>
                  <a:lnTo>
                    <a:pt x="527733" y="119565"/>
                  </a:lnTo>
                  <a:lnTo>
                    <a:pt x="551483" y="157831"/>
                  </a:lnTo>
                  <a:lnTo>
                    <a:pt x="569191" y="199732"/>
                  </a:lnTo>
                  <a:lnTo>
                    <a:pt x="580258" y="244669"/>
                  </a:lnTo>
                  <a:lnTo>
                    <a:pt x="584080" y="292040"/>
                  </a:lnTo>
                  <a:lnTo>
                    <a:pt x="580258" y="339410"/>
                  </a:lnTo>
                  <a:lnTo>
                    <a:pt x="569191" y="384347"/>
                  </a:lnTo>
                  <a:lnTo>
                    <a:pt x="551483" y="426249"/>
                  </a:lnTo>
                  <a:lnTo>
                    <a:pt x="527733" y="464515"/>
                  </a:lnTo>
                  <a:lnTo>
                    <a:pt x="498543" y="498543"/>
                  </a:lnTo>
                  <a:lnTo>
                    <a:pt x="464515" y="527733"/>
                  </a:lnTo>
                  <a:lnTo>
                    <a:pt x="426249" y="551483"/>
                  </a:lnTo>
                  <a:lnTo>
                    <a:pt x="384347" y="569191"/>
                  </a:lnTo>
                  <a:lnTo>
                    <a:pt x="339410" y="580258"/>
                  </a:lnTo>
                  <a:lnTo>
                    <a:pt x="292040" y="584080"/>
                  </a:lnTo>
                  <a:lnTo>
                    <a:pt x="244669" y="580258"/>
                  </a:lnTo>
                  <a:lnTo>
                    <a:pt x="199732" y="569191"/>
                  </a:lnTo>
                  <a:lnTo>
                    <a:pt x="157831" y="551483"/>
                  </a:lnTo>
                  <a:lnTo>
                    <a:pt x="119565" y="527733"/>
                  </a:lnTo>
                  <a:lnTo>
                    <a:pt x="85536" y="498543"/>
                  </a:lnTo>
                  <a:lnTo>
                    <a:pt x="56346" y="464515"/>
                  </a:lnTo>
                  <a:lnTo>
                    <a:pt x="32597" y="426249"/>
                  </a:lnTo>
                  <a:lnTo>
                    <a:pt x="14888" y="384347"/>
                  </a:lnTo>
                  <a:lnTo>
                    <a:pt x="3822" y="339410"/>
                  </a:lnTo>
                  <a:lnTo>
                    <a:pt x="0" y="29204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10024" y="3263785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040"/>
                  </a:moveTo>
                  <a:lnTo>
                    <a:pt x="3822" y="244669"/>
                  </a:lnTo>
                  <a:lnTo>
                    <a:pt x="14888" y="199732"/>
                  </a:lnTo>
                  <a:lnTo>
                    <a:pt x="32597" y="157831"/>
                  </a:lnTo>
                  <a:lnTo>
                    <a:pt x="56346" y="119565"/>
                  </a:lnTo>
                  <a:lnTo>
                    <a:pt x="85536" y="85536"/>
                  </a:lnTo>
                  <a:lnTo>
                    <a:pt x="119565" y="56346"/>
                  </a:lnTo>
                  <a:lnTo>
                    <a:pt x="157831" y="32597"/>
                  </a:lnTo>
                  <a:lnTo>
                    <a:pt x="199732" y="14888"/>
                  </a:lnTo>
                  <a:lnTo>
                    <a:pt x="244669" y="3822"/>
                  </a:lnTo>
                  <a:lnTo>
                    <a:pt x="292040" y="0"/>
                  </a:lnTo>
                  <a:lnTo>
                    <a:pt x="339410" y="3822"/>
                  </a:lnTo>
                  <a:lnTo>
                    <a:pt x="384347" y="14888"/>
                  </a:lnTo>
                  <a:lnTo>
                    <a:pt x="426249" y="32597"/>
                  </a:lnTo>
                  <a:lnTo>
                    <a:pt x="464515" y="56346"/>
                  </a:lnTo>
                  <a:lnTo>
                    <a:pt x="498543" y="85536"/>
                  </a:lnTo>
                  <a:lnTo>
                    <a:pt x="527733" y="119565"/>
                  </a:lnTo>
                  <a:lnTo>
                    <a:pt x="551483" y="157831"/>
                  </a:lnTo>
                  <a:lnTo>
                    <a:pt x="569191" y="199732"/>
                  </a:lnTo>
                  <a:lnTo>
                    <a:pt x="580258" y="244669"/>
                  </a:lnTo>
                  <a:lnTo>
                    <a:pt x="584080" y="292040"/>
                  </a:lnTo>
                  <a:lnTo>
                    <a:pt x="580258" y="339410"/>
                  </a:lnTo>
                  <a:lnTo>
                    <a:pt x="569191" y="384347"/>
                  </a:lnTo>
                  <a:lnTo>
                    <a:pt x="551483" y="426249"/>
                  </a:lnTo>
                  <a:lnTo>
                    <a:pt x="527733" y="464515"/>
                  </a:lnTo>
                  <a:lnTo>
                    <a:pt x="498543" y="498543"/>
                  </a:lnTo>
                  <a:lnTo>
                    <a:pt x="464515" y="527733"/>
                  </a:lnTo>
                  <a:lnTo>
                    <a:pt x="426249" y="551483"/>
                  </a:lnTo>
                  <a:lnTo>
                    <a:pt x="384347" y="569191"/>
                  </a:lnTo>
                  <a:lnTo>
                    <a:pt x="339410" y="580258"/>
                  </a:lnTo>
                  <a:lnTo>
                    <a:pt x="292040" y="584080"/>
                  </a:lnTo>
                  <a:lnTo>
                    <a:pt x="244669" y="580258"/>
                  </a:lnTo>
                  <a:lnTo>
                    <a:pt x="199732" y="569191"/>
                  </a:lnTo>
                  <a:lnTo>
                    <a:pt x="157831" y="551483"/>
                  </a:lnTo>
                  <a:lnTo>
                    <a:pt x="119565" y="527733"/>
                  </a:lnTo>
                  <a:lnTo>
                    <a:pt x="85536" y="498543"/>
                  </a:lnTo>
                  <a:lnTo>
                    <a:pt x="56346" y="464515"/>
                  </a:lnTo>
                  <a:lnTo>
                    <a:pt x="32597" y="426249"/>
                  </a:lnTo>
                  <a:lnTo>
                    <a:pt x="14888" y="384347"/>
                  </a:lnTo>
                  <a:lnTo>
                    <a:pt x="3822" y="339410"/>
                  </a:lnTo>
                  <a:lnTo>
                    <a:pt x="0" y="29204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5091" y="4633480"/>
              <a:ext cx="3547745" cy="810260"/>
            </a:xfrm>
            <a:custGeom>
              <a:avLst/>
              <a:gdLst/>
              <a:ahLst/>
              <a:cxnLst/>
              <a:rect l="l" t="t" r="r" b="b"/>
              <a:pathLst>
                <a:path w="3547745" h="810260">
                  <a:moveTo>
                    <a:pt x="3335188" y="0"/>
                  </a:moveTo>
                  <a:lnTo>
                    <a:pt x="212398" y="0"/>
                  </a:lnTo>
                  <a:lnTo>
                    <a:pt x="163697" y="5609"/>
                  </a:lnTo>
                  <a:lnTo>
                    <a:pt x="118990" y="21589"/>
                  </a:lnTo>
                  <a:lnTo>
                    <a:pt x="79553" y="46663"/>
                  </a:lnTo>
                  <a:lnTo>
                    <a:pt x="46661" y="79557"/>
                  </a:lnTo>
                  <a:lnTo>
                    <a:pt x="21588" y="118995"/>
                  </a:lnTo>
                  <a:lnTo>
                    <a:pt x="5609" y="163704"/>
                  </a:lnTo>
                  <a:lnTo>
                    <a:pt x="0" y="212407"/>
                  </a:lnTo>
                  <a:lnTo>
                    <a:pt x="0" y="597738"/>
                  </a:lnTo>
                  <a:lnTo>
                    <a:pt x="5609" y="646436"/>
                  </a:lnTo>
                  <a:lnTo>
                    <a:pt x="21588" y="691141"/>
                  </a:lnTo>
                  <a:lnTo>
                    <a:pt x="46661" y="730578"/>
                  </a:lnTo>
                  <a:lnTo>
                    <a:pt x="79553" y="763470"/>
                  </a:lnTo>
                  <a:lnTo>
                    <a:pt x="118990" y="788544"/>
                  </a:lnTo>
                  <a:lnTo>
                    <a:pt x="163697" y="804523"/>
                  </a:lnTo>
                  <a:lnTo>
                    <a:pt x="212398" y="810132"/>
                  </a:lnTo>
                  <a:lnTo>
                    <a:pt x="3335188" y="810132"/>
                  </a:lnTo>
                  <a:lnTo>
                    <a:pt x="3383892" y="804523"/>
                  </a:lnTo>
                  <a:lnTo>
                    <a:pt x="3428600" y="788544"/>
                  </a:lnTo>
                  <a:lnTo>
                    <a:pt x="3468039" y="763470"/>
                  </a:lnTo>
                  <a:lnTo>
                    <a:pt x="3500933" y="730578"/>
                  </a:lnTo>
                  <a:lnTo>
                    <a:pt x="3526007" y="691141"/>
                  </a:lnTo>
                  <a:lnTo>
                    <a:pt x="3541986" y="646436"/>
                  </a:lnTo>
                  <a:lnTo>
                    <a:pt x="3547596" y="597738"/>
                  </a:lnTo>
                  <a:lnTo>
                    <a:pt x="3547596" y="212407"/>
                  </a:lnTo>
                  <a:lnTo>
                    <a:pt x="3541986" y="163704"/>
                  </a:lnTo>
                  <a:lnTo>
                    <a:pt x="3526007" y="118995"/>
                  </a:lnTo>
                  <a:lnTo>
                    <a:pt x="3500933" y="79557"/>
                  </a:lnTo>
                  <a:lnTo>
                    <a:pt x="3468039" y="46663"/>
                  </a:lnTo>
                  <a:lnTo>
                    <a:pt x="3428600" y="21589"/>
                  </a:lnTo>
                  <a:lnTo>
                    <a:pt x="3383892" y="5609"/>
                  </a:lnTo>
                  <a:lnTo>
                    <a:pt x="3335188" y="0"/>
                  </a:lnTo>
                  <a:close/>
                </a:path>
              </a:pathLst>
            </a:custGeom>
            <a:solidFill>
              <a:srgbClr val="BFD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95742" y="47641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49" y="0"/>
                  </a:moveTo>
                  <a:lnTo>
                    <a:pt x="244678" y="3822"/>
                  </a:lnTo>
                  <a:lnTo>
                    <a:pt x="199740" y="14887"/>
                  </a:lnTo>
                  <a:lnTo>
                    <a:pt x="157837" y="32596"/>
                  </a:lnTo>
                  <a:lnTo>
                    <a:pt x="119570" y="56345"/>
                  </a:lnTo>
                  <a:lnTo>
                    <a:pt x="85540" y="85534"/>
                  </a:lnTo>
                  <a:lnTo>
                    <a:pt x="56349" y="119562"/>
                  </a:lnTo>
                  <a:lnTo>
                    <a:pt x="32598" y="157827"/>
                  </a:lnTo>
                  <a:lnTo>
                    <a:pt x="14889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9" y="384343"/>
                  </a:lnTo>
                  <a:lnTo>
                    <a:pt x="32598" y="426245"/>
                  </a:lnTo>
                  <a:lnTo>
                    <a:pt x="56349" y="464510"/>
                  </a:lnTo>
                  <a:lnTo>
                    <a:pt x="85540" y="498538"/>
                  </a:lnTo>
                  <a:lnTo>
                    <a:pt x="119570" y="527727"/>
                  </a:lnTo>
                  <a:lnTo>
                    <a:pt x="157837" y="551476"/>
                  </a:lnTo>
                  <a:lnTo>
                    <a:pt x="199740" y="569185"/>
                  </a:lnTo>
                  <a:lnTo>
                    <a:pt x="244678" y="580250"/>
                  </a:lnTo>
                  <a:lnTo>
                    <a:pt x="292049" y="584073"/>
                  </a:lnTo>
                  <a:lnTo>
                    <a:pt x="339419" y="580250"/>
                  </a:lnTo>
                  <a:lnTo>
                    <a:pt x="384356" y="569185"/>
                  </a:lnTo>
                  <a:lnTo>
                    <a:pt x="426257" y="551476"/>
                  </a:lnTo>
                  <a:lnTo>
                    <a:pt x="464523" y="527727"/>
                  </a:lnTo>
                  <a:lnTo>
                    <a:pt x="498551" y="498538"/>
                  </a:lnTo>
                  <a:lnTo>
                    <a:pt x="527740" y="464510"/>
                  </a:lnTo>
                  <a:lnTo>
                    <a:pt x="551489" y="426245"/>
                  </a:lnTo>
                  <a:lnTo>
                    <a:pt x="569197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7" y="199729"/>
                  </a:lnTo>
                  <a:lnTo>
                    <a:pt x="551489" y="157827"/>
                  </a:lnTo>
                  <a:lnTo>
                    <a:pt x="527740" y="119562"/>
                  </a:lnTo>
                  <a:lnTo>
                    <a:pt x="498551" y="85534"/>
                  </a:lnTo>
                  <a:lnTo>
                    <a:pt x="464523" y="56345"/>
                  </a:lnTo>
                  <a:lnTo>
                    <a:pt x="426257" y="32596"/>
                  </a:lnTo>
                  <a:lnTo>
                    <a:pt x="384356" y="14887"/>
                  </a:lnTo>
                  <a:lnTo>
                    <a:pt x="339419" y="3822"/>
                  </a:lnTo>
                  <a:lnTo>
                    <a:pt x="29204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5742" y="47641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040"/>
                  </a:moveTo>
                  <a:lnTo>
                    <a:pt x="3822" y="244669"/>
                  </a:lnTo>
                  <a:lnTo>
                    <a:pt x="14888" y="199732"/>
                  </a:lnTo>
                  <a:lnTo>
                    <a:pt x="32597" y="157831"/>
                  </a:lnTo>
                  <a:lnTo>
                    <a:pt x="56346" y="119565"/>
                  </a:lnTo>
                  <a:lnTo>
                    <a:pt x="85536" y="85536"/>
                  </a:lnTo>
                  <a:lnTo>
                    <a:pt x="119565" y="56346"/>
                  </a:lnTo>
                  <a:lnTo>
                    <a:pt x="157831" y="32597"/>
                  </a:lnTo>
                  <a:lnTo>
                    <a:pt x="199732" y="14888"/>
                  </a:lnTo>
                  <a:lnTo>
                    <a:pt x="244669" y="3822"/>
                  </a:lnTo>
                  <a:lnTo>
                    <a:pt x="292040" y="0"/>
                  </a:lnTo>
                  <a:lnTo>
                    <a:pt x="339410" y="3822"/>
                  </a:lnTo>
                  <a:lnTo>
                    <a:pt x="384347" y="14888"/>
                  </a:lnTo>
                  <a:lnTo>
                    <a:pt x="426249" y="32597"/>
                  </a:lnTo>
                  <a:lnTo>
                    <a:pt x="464515" y="56346"/>
                  </a:lnTo>
                  <a:lnTo>
                    <a:pt x="498543" y="85536"/>
                  </a:lnTo>
                  <a:lnTo>
                    <a:pt x="527733" y="119565"/>
                  </a:lnTo>
                  <a:lnTo>
                    <a:pt x="551483" y="157831"/>
                  </a:lnTo>
                  <a:lnTo>
                    <a:pt x="569191" y="199732"/>
                  </a:lnTo>
                  <a:lnTo>
                    <a:pt x="580258" y="244669"/>
                  </a:lnTo>
                  <a:lnTo>
                    <a:pt x="584080" y="292040"/>
                  </a:lnTo>
                  <a:lnTo>
                    <a:pt x="580258" y="339410"/>
                  </a:lnTo>
                  <a:lnTo>
                    <a:pt x="569191" y="384347"/>
                  </a:lnTo>
                  <a:lnTo>
                    <a:pt x="551483" y="426249"/>
                  </a:lnTo>
                  <a:lnTo>
                    <a:pt x="527733" y="464515"/>
                  </a:lnTo>
                  <a:lnTo>
                    <a:pt x="498543" y="498543"/>
                  </a:lnTo>
                  <a:lnTo>
                    <a:pt x="464515" y="527733"/>
                  </a:lnTo>
                  <a:lnTo>
                    <a:pt x="426249" y="551483"/>
                  </a:lnTo>
                  <a:lnTo>
                    <a:pt x="384347" y="569191"/>
                  </a:lnTo>
                  <a:lnTo>
                    <a:pt x="339410" y="580258"/>
                  </a:lnTo>
                  <a:lnTo>
                    <a:pt x="292040" y="584080"/>
                  </a:lnTo>
                  <a:lnTo>
                    <a:pt x="244669" y="580258"/>
                  </a:lnTo>
                  <a:lnTo>
                    <a:pt x="199732" y="569191"/>
                  </a:lnTo>
                  <a:lnTo>
                    <a:pt x="157831" y="551483"/>
                  </a:lnTo>
                  <a:lnTo>
                    <a:pt x="119565" y="527733"/>
                  </a:lnTo>
                  <a:lnTo>
                    <a:pt x="85536" y="498543"/>
                  </a:lnTo>
                  <a:lnTo>
                    <a:pt x="56346" y="464515"/>
                  </a:lnTo>
                  <a:lnTo>
                    <a:pt x="32597" y="426249"/>
                  </a:lnTo>
                  <a:lnTo>
                    <a:pt x="14888" y="384347"/>
                  </a:lnTo>
                  <a:lnTo>
                    <a:pt x="3822" y="339410"/>
                  </a:lnTo>
                  <a:lnTo>
                    <a:pt x="0" y="29204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8531" y="47641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7" y="580250"/>
                  </a:lnTo>
                  <a:lnTo>
                    <a:pt x="384344" y="569185"/>
                  </a:lnTo>
                  <a:lnTo>
                    <a:pt x="426248" y="551476"/>
                  </a:lnTo>
                  <a:lnTo>
                    <a:pt x="464515" y="527727"/>
                  </a:lnTo>
                  <a:lnTo>
                    <a:pt x="498544" y="498538"/>
                  </a:lnTo>
                  <a:lnTo>
                    <a:pt x="527735" y="464510"/>
                  </a:lnTo>
                  <a:lnTo>
                    <a:pt x="551486" y="426245"/>
                  </a:lnTo>
                  <a:lnTo>
                    <a:pt x="569196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6" y="199729"/>
                  </a:lnTo>
                  <a:lnTo>
                    <a:pt x="551486" y="157827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8531" y="47641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040"/>
                  </a:moveTo>
                  <a:lnTo>
                    <a:pt x="3822" y="244669"/>
                  </a:lnTo>
                  <a:lnTo>
                    <a:pt x="14888" y="199732"/>
                  </a:lnTo>
                  <a:lnTo>
                    <a:pt x="32597" y="157831"/>
                  </a:lnTo>
                  <a:lnTo>
                    <a:pt x="56346" y="119565"/>
                  </a:lnTo>
                  <a:lnTo>
                    <a:pt x="85536" y="85536"/>
                  </a:lnTo>
                  <a:lnTo>
                    <a:pt x="119565" y="56346"/>
                  </a:lnTo>
                  <a:lnTo>
                    <a:pt x="157831" y="32597"/>
                  </a:lnTo>
                  <a:lnTo>
                    <a:pt x="199732" y="14888"/>
                  </a:lnTo>
                  <a:lnTo>
                    <a:pt x="244669" y="3822"/>
                  </a:lnTo>
                  <a:lnTo>
                    <a:pt x="292040" y="0"/>
                  </a:lnTo>
                  <a:lnTo>
                    <a:pt x="339410" y="3822"/>
                  </a:lnTo>
                  <a:lnTo>
                    <a:pt x="384347" y="14888"/>
                  </a:lnTo>
                  <a:lnTo>
                    <a:pt x="426249" y="32597"/>
                  </a:lnTo>
                  <a:lnTo>
                    <a:pt x="464515" y="56346"/>
                  </a:lnTo>
                  <a:lnTo>
                    <a:pt x="498543" y="85536"/>
                  </a:lnTo>
                  <a:lnTo>
                    <a:pt x="527733" y="119565"/>
                  </a:lnTo>
                  <a:lnTo>
                    <a:pt x="551483" y="157831"/>
                  </a:lnTo>
                  <a:lnTo>
                    <a:pt x="569191" y="199732"/>
                  </a:lnTo>
                  <a:lnTo>
                    <a:pt x="580258" y="244669"/>
                  </a:lnTo>
                  <a:lnTo>
                    <a:pt x="584080" y="292040"/>
                  </a:lnTo>
                  <a:lnTo>
                    <a:pt x="580258" y="339410"/>
                  </a:lnTo>
                  <a:lnTo>
                    <a:pt x="569191" y="384347"/>
                  </a:lnTo>
                  <a:lnTo>
                    <a:pt x="551483" y="426249"/>
                  </a:lnTo>
                  <a:lnTo>
                    <a:pt x="527733" y="464515"/>
                  </a:lnTo>
                  <a:lnTo>
                    <a:pt x="498543" y="498543"/>
                  </a:lnTo>
                  <a:lnTo>
                    <a:pt x="464515" y="527733"/>
                  </a:lnTo>
                  <a:lnTo>
                    <a:pt x="426249" y="551483"/>
                  </a:lnTo>
                  <a:lnTo>
                    <a:pt x="384347" y="569191"/>
                  </a:lnTo>
                  <a:lnTo>
                    <a:pt x="339410" y="580258"/>
                  </a:lnTo>
                  <a:lnTo>
                    <a:pt x="292040" y="584080"/>
                  </a:lnTo>
                  <a:lnTo>
                    <a:pt x="244669" y="580258"/>
                  </a:lnTo>
                  <a:lnTo>
                    <a:pt x="199732" y="569191"/>
                  </a:lnTo>
                  <a:lnTo>
                    <a:pt x="157831" y="551483"/>
                  </a:lnTo>
                  <a:lnTo>
                    <a:pt x="119565" y="527733"/>
                  </a:lnTo>
                  <a:lnTo>
                    <a:pt x="85536" y="498543"/>
                  </a:lnTo>
                  <a:lnTo>
                    <a:pt x="56346" y="464515"/>
                  </a:lnTo>
                  <a:lnTo>
                    <a:pt x="32597" y="426249"/>
                  </a:lnTo>
                  <a:lnTo>
                    <a:pt x="14888" y="384347"/>
                  </a:lnTo>
                  <a:lnTo>
                    <a:pt x="3822" y="339410"/>
                  </a:lnTo>
                  <a:lnTo>
                    <a:pt x="0" y="29204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67594" y="47641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7" y="580250"/>
                  </a:lnTo>
                  <a:lnTo>
                    <a:pt x="384344" y="569185"/>
                  </a:lnTo>
                  <a:lnTo>
                    <a:pt x="426248" y="551476"/>
                  </a:lnTo>
                  <a:lnTo>
                    <a:pt x="464515" y="527727"/>
                  </a:lnTo>
                  <a:lnTo>
                    <a:pt x="498544" y="498538"/>
                  </a:lnTo>
                  <a:lnTo>
                    <a:pt x="527735" y="464510"/>
                  </a:lnTo>
                  <a:lnTo>
                    <a:pt x="551486" y="426245"/>
                  </a:lnTo>
                  <a:lnTo>
                    <a:pt x="569196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6" y="199729"/>
                  </a:lnTo>
                  <a:lnTo>
                    <a:pt x="551486" y="157827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67594" y="47641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040"/>
                  </a:moveTo>
                  <a:lnTo>
                    <a:pt x="3822" y="244669"/>
                  </a:lnTo>
                  <a:lnTo>
                    <a:pt x="14888" y="199732"/>
                  </a:lnTo>
                  <a:lnTo>
                    <a:pt x="32597" y="157831"/>
                  </a:lnTo>
                  <a:lnTo>
                    <a:pt x="56346" y="119565"/>
                  </a:lnTo>
                  <a:lnTo>
                    <a:pt x="85536" y="85536"/>
                  </a:lnTo>
                  <a:lnTo>
                    <a:pt x="119565" y="56346"/>
                  </a:lnTo>
                  <a:lnTo>
                    <a:pt x="157831" y="32597"/>
                  </a:lnTo>
                  <a:lnTo>
                    <a:pt x="199732" y="14888"/>
                  </a:lnTo>
                  <a:lnTo>
                    <a:pt x="244669" y="3822"/>
                  </a:lnTo>
                  <a:lnTo>
                    <a:pt x="292040" y="0"/>
                  </a:lnTo>
                  <a:lnTo>
                    <a:pt x="339410" y="3822"/>
                  </a:lnTo>
                  <a:lnTo>
                    <a:pt x="384347" y="14888"/>
                  </a:lnTo>
                  <a:lnTo>
                    <a:pt x="426249" y="32597"/>
                  </a:lnTo>
                  <a:lnTo>
                    <a:pt x="464515" y="56346"/>
                  </a:lnTo>
                  <a:lnTo>
                    <a:pt x="498543" y="85536"/>
                  </a:lnTo>
                  <a:lnTo>
                    <a:pt x="527733" y="119565"/>
                  </a:lnTo>
                  <a:lnTo>
                    <a:pt x="551483" y="157831"/>
                  </a:lnTo>
                  <a:lnTo>
                    <a:pt x="569191" y="199732"/>
                  </a:lnTo>
                  <a:lnTo>
                    <a:pt x="580258" y="244669"/>
                  </a:lnTo>
                  <a:lnTo>
                    <a:pt x="584080" y="292040"/>
                  </a:lnTo>
                  <a:lnTo>
                    <a:pt x="580258" y="339410"/>
                  </a:lnTo>
                  <a:lnTo>
                    <a:pt x="569191" y="384347"/>
                  </a:lnTo>
                  <a:lnTo>
                    <a:pt x="551483" y="426249"/>
                  </a:lnTo>
                  <a:lnTo>
                    <a:pt x="527733" y="464515"/>
                  </a:lnTo>
                  <a:lnTo>
                    <a:pt x="498543" y="498543"/>
                  </a:lnTo>
                  <a:lnTo>
                    <a:pt x="464515" y="527733"/>
                  </a:lnTo>
                  <a:lnTo>
                    <a:pt x="426249" y="551483"/>
                  </a:lnTo>
                  <a:lnTo>
                    <a:pt x="384347" y="569191"/>
                  </a:lnTo>
                  <a:lnTo>
                    <a:pt x="339410" y="580258"/>
                  </a:lnTo>
                  <a:lnTo>
                    <a:pt x="292040" y="584080"/>
                  </a:lnTo>
                  <a:lnTo>
                    <a:pt x="244669" y="580258"/>
                  </a:lnTo>
                  <a:lnTo>
                    <a:pt x="199732" y="569191"/>
                  </a:lnTo>
                  <a:lnTo>
                    <a:pt x="157831" y="551483"/>
                  </a:lnTo>
                  <a:lnTo>
                    <a:pt x="119565" y="527733"/>
                  </a:lnTo>
                  <a:lnTo>
                    <a:pt x="85536" y="498543"/>
                  </a:lnTo>
                  <a:lnTo>
                    <a:pt x="56346" y="464515"/>
                  </a:lnTo>
                  <a:lnTo>
                    <a:pt x="32597" y="426249"/>
                  </a:lnTo>
                  <a:lnTo>
                    <a:pt x="14888" y="384347"/>
                  </a:lnTo>
                  <a:lnTo>
                    <a:pt x="3822" y="339410"/>
                  </a:lnTo>
                  <a:lnTo>
                    <a:pt x="0" y="29204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8457" y="1537728"/>
              <a:ext cx="2423160" cy="810260"/>
            </a:xfrm>
            <a:custGeom>
              <a:avLst/>
              <a:gdLst/>
              <a:ahLst/>
              <a:cxnLst/>
              <a:rect l="l" t="t" r="r" b="b"/>
              <a:pathLst>
                <a:path w="2423160" h="810260">
                  <a:moveTo>
                    <a:pt x="2210663" y="0"/>
                  </a:moveTo>
                  <a:lnTo>
                    <a:pt x="212407" y="0"/>
                  </a:lnTo>
                  <a:lnTo>
                    <a:pt x="163704" y="5609"/>
                  </a:lnTo>
                  <a:lnTo>
                    <a:pt x="118995" y="21589"/>
                  </a:lnTo>
                  <a:lnTo>
                    <a:pt x="79557" y="46663"/>
                  </a:lnTo>
                  <a:lnTo>
                    <a:pt x="46663" y="79557"/>
                  </a:lnTo>
                  <a:lnTo>
                    <a:pt x="21589" y="118995"/>
                  </a:lnTo>
                  <a:lnTo>
                    <a:pt x="5609" y="163704"/>
                  </a:lnTo>
                  <a:lnTo>
                    <a:pt x="0" y="212407"/>
                  </a:lnTo>
                  <a:lnTo>
                    <a:pt x="0" y="597738"/>
                  </a:lnTo>
                  <a:lnTo>
                    <a:pt x="5609" y="646436"/>
                  </a:lnTo>
                  <a:lnTo>
                    <a:pt x="21589" y="691141"/>
                  </a:lnTo>
                  <a:lnTo>
                    <a:pt x="46663" y="730578"/>
                  </a:lnTo>
                  <a:lnTo>
                    <a:pt x="79557" y="763470"/>
                  </a:lnTo>
                  <a:lnTo>
                    <a:pt x="118995" y="788544"/>
                  </a:lnTo>
                  <a:lnTo>
                    <a:pt x="163704" y="804523"/>
                  </a:lnTo>
                  <a:lnTo>
                    <a:pt x="212407" y="810132"/>
                  </a:lnTo>
                  <a:lnTo>
                    <a:pt x="2210663" y="810132"/>
                  </a:lnTo>
                  <a:lnTo>
                    <a:pt x="2259362" y="804523"/>
                  </a:lnTo>
                  <a:lnTo>
                    <a:pt x="2304067" y="788544"/>
                  </a:lnTo>
                  <a:lnTo>
                    <a:pt x="2343503" y="763470"/>
                  </a:lnTo>
                  <a:lnTo>
                    <a:pt x="2376396" y="730578"/>
                  </a:lnTo>
                  <a:lnTo>
                    <a:pt x="2401469" y="691141"/>
                  </a:lnTo>
                  <a:lnTo>
                    <a:pt x="2417448" y="646436"/>
                  </a:lnTo>
                  <a:lnTo>
                    <a:pt x="2423058" y="597738"/>
                  </a:lnTo>
                  <a:lnTo>
                    <a:pt x="2423058" y="212407"/>
                  </a:lnTo>
                  <a:lnTo>
                    <a:pt x="2417448" y="163704"/>
                  </a:lnTo>
                  <a:lnTo>
                    <a:pt x="2401469" y="118995"/>
                  </a:lnTo>
                  <a:lnTo>
                    <a:pt x="2376396" y="79557"/>
                  </a:lnTo>
                  <a:lnTo>
                    <a:pt x="2343503" y="46663"/>
                  </a:lnTo>
                  <a:lnTo>
                    <a:pt x="2304067" y="21589"/>
                  </a:lnTo>
                  <a:lnTo>
                    <a:pt x="2259362" y="5609"/>
                  </a:lnTo>
                  <a:lnTo>
                    <a:pt x="2210663" y="0"/>
                  </a:lnTo>
                  <a:close/>
                </a:path>
              </a:pathLst>
            </a:custGeom>
            <a:solidFill>
              <a:srgbClr val="E1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44458" y="16507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3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4458" y="16507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040"/>
                  </a:moveTo>
                  <a:lnTo>
                    <a:pt x="3822" y="244669"/>
                  </a:lnTo>
                  <a:lnTo>
                    <a:pt x="14888" y="199732"/>
                  </a:lnTo>
                  <a:lnTo>
                    <a:pt x="32597" y="157831"/>
                  </a:lnTo>
                  <a:lnTo>
                    <a:pt x="56346" y="119565"/>
                  </a:lnTo>
                  <a:lnTo>
                    <a:pt x="85536" y="85536"/>
                  </a:lnTo>
                  <a:lnTo>
                    <a:pt x="119565" y="56346"/>
                  </a:lnTo>
                  <a:lnTo>
                    <a:pt x="157831" y="32597"/>
                  </a:lnTo>
                  <a:lnTo>
                    <a:pt x="199732" y="14888"/>
                  </a:lnTo>
                  <a:lnTo>
                    <a:pt x="244669" y="3822"/>
                  </a:lnTo>
                  <a:lnTo>
                    <a:pt x="292040" y="0"/>
                  </a:lnTo>
                  <a:lnTo>
                    <a:pt x="339410" y="3822"/>
                  </a:lnTo>
                  <a:lnTo>
                    <a:pt x="384347" y="14888"/>
                  </a:lnTo>
                  <a:lnTo>
                    <a:pt x="426249" y="32597"/>
                  </a:lnTo>
                  <a:lnTo>
                    <a:pt x="464515" y="56346"/>
                  </a:lnTo>
                  <a:lnTo>
                    <a:pt x="498543" y="85536"/>
                  </a:lnTo>
                  <a:lnTo>
                    <a:pt x="527733" y="119565"/>
                  </a:lnTo>
                  <a:lnTo>
                    <a:pt x="551483" y="157831"/>
                  </a:lnTo>
                  <a:lnTo>
                    <a:pt x="569191" y="199732"/>
                  </a:lnTo>
                  <a:lnTo>
                    <a:pt x="580258" y="244669"/>
                  </a:lnTo>
                  <a:lnTo>
                    <a:pt x="584080" y="292040"/>
                  </a:lnTo>
                  <a:lnTo>
                    <a:pt x="580258" y="339410"/>
                  </a:lnTo>
                  <a:lnTo>
                    <a:pt x="569191" y="384347"/>
                  </a:lnTo>
                  <a:lnTo>
                    <a:pt x="551483" y="426249"/>
                  </a:lnTo>
                  <a:lnTo>
                    <a:pt x="527733" y="464515"/>
                  </a:lnTo>
                  <a:lnTo>
                    <a:pt x="498543" y="498543"/>
                  </a:lnTo>
                  <a:lnTo>
                    <a:pt x="464515" y="527733"/>
                  </a:lnTo>
                  <a:lnTo>
                    <a:pt x="426249" y="551483"/>
                  </a:lnTo>
                  <a:lnTo>
                    <a:pt x="384347" y="569191"/>
                  </a:lnTo>
                  <a:lnTo>
                    <a:pt x="339410" y="580258"/>
                  </a:lnTo>
                  <a:lnTo>
                    <a:pt x="292040" y="584080"/>
                  </a:lnTo>
                  <a:lnTo>
                    <a:pt x="244669" y="580258"/>
                  </a:lnTo>
                  <a:lnTo>
                    <a:pt x="199732" y="569191"/>
                  </a:lnTo>
                  <a:lnTo>
                    <a:pt x="157831" y="551483"/>
                  </a:lnTo>
                  <a:lnTo>
                    <a:pt x="119565" y="527733"/>
                  </a:lnTo>
                  <a:lnTo>
                    <a:pt x="85536" y="498543"/>
                  </a:lnTo>
                  <a:lnTo>
                    <a:pt x="56346" y="464515"/>
                  </a:lnTo>
                  <a:lnTo>
                    <a:pt x="32597" y="426249"/>
                  </a:lnTo>
                  <a:lnTo>
                    <a:pt x="14888" y="384347"/>
                  </a:lnTo>
                  <a:lnTo>
                    <a:pt x="3822" y="339410"/>
                  </a:lnTo>
                  <a:lnTo>
                    <a:pt x="0" y="29204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12617" y="16507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3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12617" y="165075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040"/>
                  </a:moveTo>
                  <a:lnTo>
                    <a:pt x="3822" y="244669"/>
                  </a:lnTo>
                  <a:lnTo>
                    <a:pt x="14888" y="199732"/>
                  </a:lnTo>
                  <a:lnTo>
                    <a:pt x="32597" y="157831"/>
                  </a:lnTo>
                  <a:lnTo>
                    <a:pt x="56346" y="119565"/>
                  </a:lnTo>
                  <a:lnTo>
                    <a:pt x="85536" y="85536"/>
                  </a:lnTo>
                  <a:lnTo>
                    <a:pt x="119565" y="56346"/>
                  </a:lnTo>
                  <a:lnTo>
                    <a:pt x="157831" y="32597"/>
                  </a:lnTo>
                  <a:lnTo>
                    <a:pt x="199732" y="14888"/>
                  </a:lnTo>
                  <a:lnTo>
                    <a:pt x="244669" y="3822"/>
                  </a:lnTo>
                  <a:lnTo>
                    <a:pt x="292040" y="0"/>
                  </a:lnTo>
                  <a:lnTo>
                    <a:pt x="339410" y="3822"/>
                  </a:lnTo>
                  <a:lnTo>
                    <a:pt x="384347" y="14888"/>
                  </a:lnTo>
                  <a:lnTo>
                    <a:pt x="426249" y="32597"/>
                  </a:lnTo>
                  <a:lnTo>
                    <a:pt x="464515" y="56346"/>
                  </a:lnTo>
                  <a:lnTo>
                    <a:pt x="498543" y="85536"/>
                  </a:lnTo>
                  <a:lnTo>
                    <a:pt x="527733" y="119565"/>
                  </a:lnTo>
                  <a:lnTo>
                    <a:pt x="551483" y="157831"/>
                  </a:lnTo>
                  <a:lnTo>
                    <a:pt x="569191" y="199732"/>
                  </a:lnTo>
                  <a:lnTo>
                    <a:pt x="580258" y="244669"/>
                  </a:lnTo>
                  <a:lnTo>
                    <a:pt x="584080" y="292040"/>
                  </a:lnTo>
                  <a:lnTo>
                    <a:pt x="580258" y="339410"/>
                  </a:lnTo>
                  <a:lnTo>
                    <a:pt x="569191" y="384347"/>
                  </a:lnTo>
                  <a:lnTo>
                    <a:pt x="551483" y="426249"/>
                  </a:lnTo>
                  <a:lnTo>
                    <a:pt x="527733" y="464515"/>
                  </a:lnTo>
                  <a:lnTo>
                    <a:pt x="498543" y="498543"/>
                  </a:lnTo>
                  <a:lnTo>
                    <a:pt x="464515" y="527733"/>
                  </a:lnTo>
                  <a:lnTo>
                    <a:pt x="426249" y="551483"/>
                  </a:lnTo>
                  <a:lnTo>
                    <a:pt x="384347" y="569191"/>
                  </a:lnTo>
                  <a:lnTo>
                    <a:pt x="339410" y="580258"/>
                  </a:lnTo>
                  <a:lnTo>
                    <a:pt x="292040" y="584080"/>
                  </a:lnTo>
                  <a:lnTo>
                    <a:pt x="244669" y="580258"/>
                  </a:lnTo>
                  <a:lnTo>
                    <a:pt x="199732" y="569191"/>
                  </a:lnTo>
                  <a:lnTo>
                    <a:pt x="157831" y="551483"/>
                  </a:lnTo>
                  <a:lnTo>
                    <a:pt x="119565" y="527733"/>
                  </a:lnTo>
                  <a:lnTo>
                    <a:pt x="85536" y="498543"/>
                  </a:lnTo>
                  <a:lnTo>
                    <a:pt x="56346" y="464515"/>
                  </a:lnTo>
                  <a:lnTo>
                    <a:pt x="32597" y="426249"/>
                  </a:lnTo>
                  <a:lnTo>
                    <a:pt x="14888" y="384347"/>
                  </a:lnTo>
                  <a:lnTo>
                    <a:pt x="3822" y="339410"/>
                  </a:lnTo>
                  <a:lnTo>
                    <a:pt x="0" y="29204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94092" y="2227948"/>
              <a:ext cx="3418204" cy="2550160"/>
            </a:xfrm>
            <a:custGeom>
              <a:avLst/>
              <a:gdLst/>
              <a:ahLst/>
              <a:cxnLst/>
              <a:rect l="l" t="t" r="r" b="b"/>
              <a:pathLst>
                <a:path w="3418204" h="2550160">
                  <a:moveTo>
                    <a:pt x="3407981" y="1619923"/>
                  </a:moveTo>
                  <a:lnTo>
                    <a:pt x="3315271" y="1606016"/>
                  </a:lnTo>
                  <a:lnTo>
                    <a:pt x="3315271" y="1748434"/>
                  </a:lnTo>
                  <a:lnTo>
                    <a:pt x="2865018" y="2508974"/>
                  </a:lnTo>
                  <a:lnTo>
                    <a:pt x="2823832" y="2445067"/>
                  </a:lnTo>
                  <a:lnTo>
                    <a:pt x="2823832" y="2497810"/>
                  </a:lnTo>
                  <a:lnTo>
                    <a:pt x="2717685" y="2441371"/>
                  </a:lnTo>
                  <a:lnTo>
                    <a:pt x="2717685" y="2473718"/>
                  </a:lnTo>
                  <a:lnTo>
                    <a:pt x="2184692" y="2302738"/>
                  </a:lnTo>
                  <a:lnTo>
                    <a:pt x="2289098" y="2245855"/>
                  </a:lnTo>
                  <a:lnTo>
                    <a:pt x="2717685" y="2473718"/>
                  </a:lnTo>
                  <a:lnTo>
                    <a:pt x="2717685" y="2441371"/>
                  </a:lnTo>
                  <a:lnTo>
                    <a:pt x="2319172" y="2229472"/>
                  </a:lnTo>
                  <a:lnTo>
                    <a:pt x="2564714" y="2095677"/>
                  </a:lnTo>
                  <a:lnTo>
                    <a:pt x="2823832" y="2497810"/>
                  </a:lnTo>
                  <a:lnTo>
                    <a:pt x="2823832" y="2445067"/>
                  </a:lnTo>
                  <a:lnTo>
                    <a:pt x="2589873" y="2081974"/>
                  </a:lnTo>
                  <a:lnTo>
                    <a:pt x="3276231" y="1707972"/>
                  </a:lnTo>
                  <a:lnTo>
                    <a:pt x="3288792" y="1715414"/>
                  </a:lnTo>
                  <a:lnTo>
                    <a:pt x="3294227" y="1732076"/>
                  </a:lnTo>
                  <a:lnTo>
                    <a:pt x="3302127" y="1724304"/>
                  </a:lnTo>
                  <a:lnTo>
                    <a:pt x="3315271" y="1748434"/>
                  </a:lnTo>
                  <a:lnTo>
                    <a:pt x="3315271" y="1606016"/>
                  </a:lnTo>
                  <a:lnTo>
                    <a:pt x="3265233" y="1598510"/>
                  </a:lnTo>
                  <a:lnTo>
                    <a:pt x="3265233" y="1681429"/>
                  </a:lnTo>
                  <a:lnTo>
                    <a:pt x="2574353" y="2057882"/>
                  </a:lnTo>
                  <a:lnTo>
                    <a:pt x="2549194" y="2018842"/>
                  </a:lnTo>
                  <a:lnTo>
                    <a:pt x="2549194" y="2071598"/>
                  </a:lnTo>
                  <a:lnTo>
                    <a:pt x="2288946" y="2213394"/>
                  </a:lnTo>
                  <a:lnTo>
                    <a:pt x="2258885" y="2197417"/>
                  </a:lnTo>
                  <a:lnTo>
                    <a:pt x="2258885" y="2229777"/>
                  </a:lnTo>
                  <a:lnTo>
                    <a:pt x="2147112" y="2290686"/>
                  </a:lnTo>
                  <a:lnTo>
                    <a:pt x="2112454" y="2279573"/>
                  </a:lnTo>
                  <a:lnTo>
                    <a:pt x="2112454" y="2309571"/>
                  </a:lnTo>
                  <a:lnTo>
                    <a:pt x="1765668" y="2498534"/>
                  </a:lnTo>
                  <a:lnTo>
                    <a:pt x="1916480" y="2246693"/>
                  </a:lnTo>
                  <a:lnTo>
                    <a:pt x="2112454" y="2309571"/>
                  </a:lnTo>
                  <a:lnTo>
                    <a:pt x="2112454" y="2279573"/>
                  </a:lnTo>
                  <a:lnTo>
                    <a:pt x="1931555" y="2221522"/>
                  </a:lnTo>
                  <a:lnTo>
                    <a:pt x="2006866" y="2095779"/>
                  </a:lnTo>
                  <a:lnTo>
                    <a:pt x="2258885" y="2229777"/>
                  </a:lnTo>
                  <a:lnTo>
                    <a:pt x="2258885" y="2197417"/>
                  </a:lnTo>
                  <a:lnTo>
                    <a:pt x="2039175" y="2080577"/>
                  </a:lnTo>
                  <a:lnTo>
                    <a:pt x="2465552" y="1941766"/>
                  </a:lnTo>
                  <a:lnTo>
                    <a:pt x="2549194" y="2071598"/>
                  </a:lnTo>
                  <a:lnTo>
                    <a:pt x="2549194" y="2018842"/>
                  </a:lnTo>
                  <a:lnTo>
                    <a:pt x="2493645" y="1932622"/>
                  </a:lnTo>
                  <a:lnTo>
                    <a:pt x="3265233" y="1681429"/>
                  </a:lnTo>
                  <a:lnTo>
                    <a:pt x="3265233" y="1598510"/>
                  </a:lnTo>
                  <a:lnTo>
                    <a:pt x="3250006" y="1596224"/>
                  </a:lnTo>
                  <a:lnTo>
                    <a:pt x="3259417" y="1625168"/>
                  </a:lnTo>
                  <a:lnTo>
                    <a:pt x="3248329" y="1625549"/>
                  </a:lnTo>
                  <a:lnTo>
                    <a:pt x="3262820" y="1652155"/>
                  </a:lnTo>
                  <a:lnTo>
                    <a:pt x="2477643" y="1907781"/>
                  </a:lnTo>
                  <a:lnTo>
                    <a:pt x="2364575" y="1732292"/>
                  </a:lnTo>
                  <a:lnTo>
                    <a:pt x="2383218" y="1720278"/>
                  </a:lnTo>
                  <a:lnTo>
                    <a:pt x="2412631" y="1701330"/>
                  </a:lnTo>
                  <a:lnTo>
                    <a:pt x="2275192" y="1619923"/>
                  </a:lnTo>
                  <a:lnTo>
                    <a:pt x="2292527" y="1778711"/>
                  </a:lnTo>
                  <a:lnTo>
                    <a:pt x="2340559" y="1747761"/>
                  </a:lnTo>
                  <a:lnTo>
                    <a:pt x="2449550" y="1916938"/>
                  </a:lnTo>
                  <a:lnTo>
                    <a:pt x="2032685" y="2052650"/>
                  </a:lnTo>
                  <a:lnTo>
                    <a:pt x="2214029" y="1749844"/>
                  </a:lnTo>
                  <a:lnTo>
                    <a:pt x="2263063" y="1779193"/>
                  </a:lnTo>
                  <a:lnTo>
                    <a:pt x="2267343" y="1722894"/>
                  </a:lnTo>
                  <a:lnTo>
                    <a:pt x="2275192" y="1619923"/>
                  </a:lnTo>
                  <a:lnTo>
                    <a:pt x="2182050" y="1623212"/>
                  </a:lnTo>
                  <a:lnTo>
                    <a:pt x="2182050" y="1747621"/>
                  </a:lnTo>
                  <a:lnTo>
                    <a:pt x="1996300" y="2057793"/>
                  </a:lnTo>
                  <a:lnTo>
                    <a:pt x="1968957" y="2043264"/>
                  </a:lnTo>
                  <a:lnTo>
                    <a:pt x="1968957" y="2103450"/>
                  </a:lnTo>
                  <a:lnTo>
                    <a:pt x="1903615" y="2212556"/>
                  </a:lnTo>
                  <a:lnTo>
                    <a:pt x="1888540" y="2207730"/>
                  </a:lnTo>
                  <a:lnTo>
                    <a:pt x="1888540" y="2237727"/>
                  </a:lnTo>
                  <a:lnTo>
                    <a:pt x="1726095" y="2508986"/>
                  </a:lnTo>
                  <a:lnTo>
                    <a:pt x="1685150" y="2444775"/>
                  </a:lnTo>
                  <a:lnTo>
                    <a:pt x="1685150" y="2497912"/>
                  </a:lnTo>
                  <a:lnTo>
                    <a:pt x="1333601" y="2310295"/>
                  </a:lnTo>
                  <a:lnTo>
                    <a:pt x="1525689" y="2247760"/>
                  </a:lnTo>
                  <a:lnTo>
                    <a:pt x="1685150" y="2497912"/>
                  </a:lnTo>
                  <a:lnTo>
                    <a:pt x="1685150" y="2444775"/>
                  </a:lnTo>
                  <a:lnTo>
                    <a:pt x="1553730" y="2238629"/>
                  </a:lnTo>
                  <a:lnTo>
                    <a:pt x="1721307" y="2184069"/>
                  </a:lnTo>
                  <a:lnTo>
                    <a:pt x="1888540" y="2237727"/>
                  </a:lnTo>
                  <a:lnTo>
                    <a:pt x="1888540" y="2207730"/>
                  </a:lnTo>
                  <a:lnTo>
                    <a:pt x="1767725" y="2168956"/>
                  </a:lnTo>
                  <a:lnTo>
                    <a:pt x="1968957" y="2103450"/>
                  </a:lnTo>
                  <a:lnTo>
                    <a:pt x="1968957" y="2043264"/>
                  </a:lnTo>
                  <a:lnTo>
                    <a:pt x="1966366" y="2041880"/>
                  </a:lnTo>
                  <a:lnTo>
                    <a:pt x="1966366" y="2074240"/>
                  </a:lnTo>
                  <a:lnTo>
                    <a:pt x="1721243" y="2154047"/>
                  </a:lnTo>
                  <a:lnTo>
                    <a:pt x="1674812" y="2139162"/>
                  </a:lnTo>
                  <a:lnTo>
                    <a:pt x="1674812" y="2169160"/>
                  </a:lnTo>
                  <a:lnTo>
                    <a:pt x="1537868" y="2213737"/>
                  </a:lnTo>
                  <a:lnTo>
                    <a:pt x="1509814" y="2169744"/>
                  </a:lnTo>
                  <a:lnTo>
                    <a:pt x="1509814" y="2222868"/>
                  </a:lnTo>
                  <a:lnTo>
                    <a:pt x="1298625" y="2291626"/>
                  </a:lnTo>
                  <a:lnTo>
                    <a:pt x="1260932" y="2271522"/>
                  </a:lnTo>
                  <a:lnTo>
                    <a:pt x="1260932" y="2303907"/>
                  </a:lnTo>
                  <a:lnTo>
                    <a:pt x="736333" y="2474696"/>
                  </a:lnTo>
                  <a:lnTo>
                    <a:pt x="1154239" y="2246985"/>
                  </a:lnTo>
                  <a:lnTo>
                    <a:pt x="1260932" y="2303907"/>
                  </a:lnTo>
                  <a:lnTo>
                    <a:pt x="1260932" y="2271522"/>
                  </a:lnTo>
                  <a:lnTo>
                    <a:pt x="1184275" y="2230615"/>
                  </a:lnTo>
                  <a:lnTo>
                    <a:pt x="1429537" y="2096973"/>
                  </a:lnTo>
                  <a:lnTo>
                    <a:pt x="1509814" y="2222868"/>
                  </a:lnTo>
                  <a:lnTo>
                    <a:pt x="1509814" y="2169744"/>
                  </a:lnTo>
                  <a:lnTo>
                    <a:pt x="1466926" y="2102459"/>
                  </a:lnTo>
                  <a:lnTo>
                    <a:pt x="1674812" y="2169160"/>
                  </a:lnTo>
                  <a:lnTo>
                    <a:pt x="1674812" y="2139162"/>
                  </a:lnTo>
                  <a:lnTo>
                    <a:pt x="1471714" y="2073998"/>
                  </a:lnTo>
                  <a:lnTo>
                    <a:pt x="1715782" y="1941004"/>
                  </a:lnTo>
                  <a:lnTo>
                    <a:pt x="1966366" y="2074240"/>
                  </a:lnTo>
                  <a:lnTo>
                    <a:pt x="1966366" y="2041880"/>
                  </a:lnTo>
                  <a:lnTo>
                    <a:pt x="1745856" y="1924621"/>
                  </a:lnTo>
                  <a:lnTo>
                    <a:pt x="2143810" y="1707781"/>
                  </a:lnTo>
                  <a:lnTo>
                    <a:pt x="2168347" y="1722475"/>
                  </a:lnTo>
                  <a:lnTo>
                    <a:pt x="2182050" y="1747621"/>
                  </a:lnTo>
                  <a:lnTo>
                    <a:pt x="2182050" y="1623212"/>
                  </a:lnTo>
                  <a:lnTo>
                    <a:pt x="2115540" y="1625549"/>
                  </a:lnTo>
                  <a:lnTo>
                    <a:pt x="2142883" y="1675739"/>
                  </a:lnTo>
                  <a:lnTo>
                    <a:pt x="1715617" y="1908556"/>
                  </a:lnTo>
                  <a:lnTo>
                    <a:pt x="1685556" y="1892579"/>
                  </a:lnTo>
                  <a:lnTo>
                    <a:pt x="1685556" y="1924939"/>
                  </a:lnTo>
                  <a:lnTo>
                    <a:pt x="1439278" y="2059127"/>
                  </a:lnTo>
                  <a:lnTo>
                    <a:pt x="1238313" y="1743849"/>
                  </a:lnTo>
                  <a:lnTo>
                    <a:pt x="1250911" y="1720176"/>
                  </a:lnTo>
                  <a:lnTo>
                    <a:pt x="1273467" y="1705800"/>
                  </a:lnTo>
                  <a:lnTo>
                    <a:pt x="1685556" y="1924939"/>
                  </a:lnTo>
                  <a:lnTo>
                    <a:pt x="1685556" y="1892579"/>
                  </a:lnTo>
                  <a:lnTo>
                    <a:pt x="1275257" y="1674393"/>
                  </a:lnTo>
                  <a:lnTo>
                    <a:pt x="1278826" y="1667675"/>
                  </a:lnTo>
                  <a:lnTo>
                    <a:pt x="1302092" y="1623923"/>
                  </a:lnTo>
                  <a:lnTo>
                    <a:pt x="1142403" y="1619923"/>
                  </a:lnTo>
                  <a:lnTo>
                    <a:pt x="1158963" y="1778800"/>
                  </a:lnTo>
                  <a:lnTo>
                    <a:pt x="1207147" y="1748078"/>
                  </a:lnTo>
                  <a:lnTo>
                    <a:pt x="1400289" y="2051075"/>
                  </a:lnTo>
                  <a:lnTo>
                    <a:pt x="1399451" y="2050808"/>
                  </a:lnTo>
                  <a:lnTo>
                    <a:pt x="1399451" y="2080831"/>
                  </a:lnTo>
                  <a:lnTo>
                    <a:pt x="1154112" y="2214511"/>
                  </a:lnTo>
                  <a:lnTo>
                    <a:pt x="1124077" y="2198484"/>
                  </a:lnTo>
                  <a:lnTo>
                    <a:pt x="1124077" y="2230882"/>
                  </a:lnTo>
                  <a:lnTo>
                    <a:pt x="632879" y="2498521"/>
                  </a:lnTo>
                  <a:lnTo>
                    <a:pt x="873315" y="2097049"/>
                  </a:lnTo>
                  <a:lnTo>
                    <a:pt x="1124077" y="2230882"/>
                  </a:lnTo>
                  <a:lnTo>
                    <a:pt x="1124077" y="2198484"/>
                  </a:lnTo>
                  <a:lnTo>
                    <a:pt x="888009" y="2072500"/>
                  </a:lnTo>
                  <a:lnTo>
                    <a:pt x="966254" y="1941842"/>
                  </a:lnTo>
                  <a:lnTo>
                    <a:pt x="1399451" y="2080831"/>
                  </a:lnTo>
                  <a:lnTo>
                    <a:pt x="1399451" y="2050808"/>
                  </a:lnTo>
                  <a:lnTo>
                    <a:pt x="981329" y="1916671"/>
                  </a:lnTo>
                  <a:lnTo>
                    <a:pt x="1081252" y="1749831"/>
                  </a:lnTo>
                  <a:lnTo>
                    <a:pt x="1130287" y="1779193"/>
                  </a:lnTo>
                  <a:lnTo>
                    <a:pt x="1134567" y="1722894"/>
                  </a:lnTo>
                  <a:lnTo>
                    <a:pt x="1142403" y="1619923"/>
                  </a:lnTo>
                  <a:lnTo>
                    <a:pt x="1007706" y="1705787"/>
                  </a:lnTo>
                  <a:lnTo>
                    <a:pt x="1056741" y="1735162"/>
                  </a:lnTo>
                  <a:lnTo>
                    <a:pt x="953401" y="1907705"/>
                  </a:lnTo>
                  <a:lnTo>
                    <a:pt x="938326" y="1902879"/>
                  </a:lnTo>
                  <a:lnTo>
                    <a:pt x="938326" y="1932889"/>
                  </a:lnTo>
                  <a:lnTo>
                    <a:pt x="862774" y="2059038"/>
                  </a:lnTo>
                  <a:lnTo>
                    <a:pt x="848080" y="2051202"/>
                  </a:lnTo>
                  <a:lnTo>
                    <a:pt x="848080" y="2083574"/>
                  </a:lnTo>
                  <a:lnTo>
                    <a:pt x="593305" y="2508986"/>
                  </a:lnTo>
                  <a:lnTo>
                    <a:pt x="105473" y="1743760"/>
                  </a:lnTo>
                  <a:lnTo>
                    <a:pt x="116027" y="1723961"/>
                  </a:lnTo>
                  <a:lnTo>
                    <a:pt x="123837" y="1731581"/>
                  </a:lnTo>
                  <a:lnTo>
                    <a:pt x="129895" y="1712683"/>
                  </a:lnTo>
                  <a:lnTo>
                    <a:pt x="140449" y="1705952"/>
                  </a:lnTo>
                  <a:lnTo>
                    <a:pt x="848080" y="2083574"/>
                  </a:lnTo>
                  <a:lnTo>
                    <a:pt x="848080" y="2051202"/>
                  </a:lnTo>
                  <a:lnTo>
                    <a:pt x="156184" y="1681962"/>
                  </a:lnTo>
                  <a:lnTo>
                    <a:pt x="938326" y="1932889"/>
                  </a:lnTo>
                  <a:lnTo>
                    <a:pt x="938326" y="1902879"/>
                  </a:lnTo>
                  <a:lnTo>
                    <a:pt x="154711" y="1651469"/>
                  </a:lnTo>
                  <a:lnTo>
                    <a:pt x="169291" y="1624164"/>
                  </a:lnTo>
                  <a:lnTo>
                    <a:pt x="158381" y="1623885"/>
                  </a:lnTo>
                  <a:lnTo>
                    <a:pt x="167487" y="1595539"/>
                  </a:lnTo>
                  <a:lnTo>
                    <a:pt x="9613" y="1619923"/>
                  </a:lnTo>
                  <a:lnTo>
                    <a:pt x="26174" y="1778800"/>
                  </a:lnTo>
                  <a:lnTo>
                    <a:pt x="74358" y="1748078"/>
                  </a:lnTo>
                  <a:lnTo>
                    <a:pt x="581647" y="2543822"/>
                  </a:lnTo>
                  <a:lnTo>
                    <a:pt x="593674" y="2536152"/>
                  </a:lnTo>
                  <a:lnTo>
                    <a:pt x="598119" y="2549728"/>
                  </a:lnTo>
                  <a:lnTo>
                    <a:pt x="1295908" y="2322563"/>
                  </a:lnTo>
                  <a:lnTo>
                    <a:pt x="1719757" y="2548750"/>
                  </a:lnTo>
                  <a:lnTo>
                    <a:pt x="1726476" y="2536152"/>
                  </a:lnTo>
                  <a:lnTo>
                    <a:pt x="1733321" y="2548686"/>
                  </a:lnTo>
                  <a:lnTo>
                    <a:pt x="2150033" y="2321623"/>
                  </a:lnTo>
                  <a:lnTo>
                    <a:pt x="2861183" y="2549753"/>
                  </a:lnTo>
                  <a:lnTo>
                    <a:pt x="2865513" y="2536164"/>
                  </a:lnTo>
                  <a:lnTo>
                    <a:pt x="2877832" y="2543429"/>
                  </a:lnTo>
                  <a:lnTo>
                    <a:pt x="3347466" y="1750148"/>
                  </a:lnTo>
                  <a:lnTo>
                    <a:pt x="3396665" y="1779257"/>
                  </a:lnTo>
                  <a:lnTo>
                    <a:pt x="3400628" y="1723288"/>
                  </a:lnTo>
                  <a:lnTo>
                    <a:pt x="3407956" y="1619948"/>
                  </a:lnTo>
                  <a:close/>
                </a:path>
                <a:path w="3418204" h="2550160">
                  <a:moveTo>
                    <a:pt x="3417747" y="1025410"/>
                  </a:moveTo>
                  <a:lnTo>
                    <a:pt x="3334994" y="947826"/>
                  </a:lnTo>
                  <a:lnTo>
                    <a:pt x="3334994" y="987005"/>
                  </a:lnTo>
                  <a:lnTo>
                    <a:pt x="2307196" y="520230"/>
                  </a:lnTo>
                  <a:lnTo>
                    <a:pt x="2319858" y="152133"/>
                  </a:lnTo>
                  <a:lnTo>
                    <a:pt x="2319921" y="150177"/>
                  </a:lnTo>
                  <a:lnTo>
                    <a:pt x="2364054" y="151688"/>
                  </a:lnTo>
                  <a:lnTo>
                    <a:pt x="2365921" y="156730"/>
                  </a:lnTo>
                  <a:lnTo>
                    <a:pt x="2370442" y="151917"/>
                  </a:lnTo>
                  <a:lnTo>
                    <a:pt x="2377046" y="152133"/>
                  </a:lnTo>
                  <a:lnTo>
                    <a:pt x="2374798" y="147256"/>
                  </a:lnTo>
                  <a:lnTo>
                    <a:pt x="2405011" y="115036"/>
                  </a:lnTo>
                  <a:lnTo>
                    <a:pt x="3334994" y="987005"/>
                  </a:lnTo>
                  <a:lnTo>
                    <a:pt x="3334994" y="947826"/>
                  </a:lnTo>
                  <a:lnTo>
                    <a:pt x="2424557" y="94195"/>
                  </a:lnTo>
                  <a:lnTo>
                    <a:pt x="2433713" y="84416"/>
                  </a:lnTo>
                  <a:lnTo>
                    <a:pt x="2463647" y="52501"/>
                  </a:lnTo>
                  <a:lnTo>
                    <a:pt x="2310561" y="6883"/>
                  </a:lnTo>
                  <a:lnTo>
                    <a:pt x="2291372" y="6057"/>
                  </a:lnTo>
                  <a:lnTo>
                    <a:pt x="2291372" y="149186"/>
                  </a:lnTo>
                  <a:lnTo>
                    <a:pt x="2279040" y="507441"/>
                  </a:lnTo>
                  <a:lnTo>
                    <a:pt x="2277986" y="506971"/>
                  </a:lnTo>
                  <a:lnTo>
                    <a:pt x="2277986" y="538340"/>
                  </a:lnTo>
                  <a:lnTo>
                    <a:pt x="2261959" y="1004531"/>
                  </a:lnTo>
                  <a:lnTo>
                    <a:pt x="1738922" y="529437"/>
                  </a:lnTo>
                  <a:lnTo>
                    <a:pt x="1915642" y="373773"/>
                  </a:lnTo>
                  <a:lnTo>
                    <a:pt x="2277986" y="538340"/>
                  </a:lnTo>
                  <a:lnTo>
                    <a:pt x="2277986" y="506971"/>
                  </a:lnTo>
                  <a:lnTo>
                    <a:pt x="1939150" y="353072"/>
                  </a:lnTo>
                  <a:lnTo>
                    <a:pt x="2204377" y="119456"/>
                  </a:lnTo>
                  <a:lnTo>
                    <a:pt x="2209292" y="130429"/>
                  </a:lnTo>
                  <a:lnTo>
                    <a:pt x="2218779" y="118859"/>
                  </a:lnTo>
                  <a:lnTo>
                    <a:pt x="2237879" y="140550"/>
                  </a:lnTo>
                  <a:lnTo>
                    <a:pt x="2234260" y="147218"/>
                  </a:lnTo>
                  <a:lnTo>
                    <a:pt x="2244064" y="147561"/>
                  </a:lnTo>
                  <a:lnTo>
                    <a:pt x="2250567" y="154927"/>
                  </a:lnTo>
                  <a:lnTo>
                    <a:pt x="2253411" y="147891"/>
                  </a:lnTo>
                  <a:lnTo>
                    <a:pt x="2291372" y="149186"/>
                  </a:lnTo>
                  <a:lnTo>
                    <a:pt x="2291372" y="6057"/>
                  </a:lnTo>
                  <a:lnTo>
                    <a:pt x="2192159" y="1778"/>
                  </a:lnTo>
                  <a:lnTo>
                    <a:pt x="2192159" y="92138"/>
                  </a:lnTo>
                  <a:lnTo>
                    <a:pt x="1910626" y="340118"/>
                  </a:lnTo>
                  <a:lnTo>
                    <a:pt x="1887118" y="329450"/>
                  </a:lnTo>
                  <a:lnTo>
                    <a:pt x="1887118" y="360819"/>
                  </a:lnTo>
                  <a:lnTo>
                    <a:pt x="1717636" y="510108"/>
                  </a:lnTo>
                  <a:lnTo>
                    <a:pt x="1696059" y="490512"/>
                  </a:lnTo>
                  <a:lnTo>
                    <a:pt x="1696059" y="529120"/>
                  </a:lnTo>
                  <a:lnTo>
                    <a:pt x="1156690" y="1004214"/>
                  </a:lnTo>
                  <a:lnTo>
                    <a:pt x="1156690" y="538543"/>
                  </a:lnTo>
                  <a:lnTo>
                    <a:pt x="1525066" y="373811"/>
                  </a:lnTo>
                  <a:lnTo>
                    <a:pt x="1696059" y="529120"/>
                  </a:lnTo>
                  <a:lnTo>
                    <a:pt x="1696059" y="490512"/>
                  </a:lnTo>
                  <a:lnTo>
                    <a:pt x="1553552" y="361073"/>
                  </a:lnTo>
                  <a:lnTo>
                    <a:pt x="1721916" y="285788"/>
                  </a:lnTo>
                  <a:lnTo>
                    <a:pt x="1887118" y="360819"/>
                  </a:lnTo>
                  <a:lnTo>
                    <a:pt x="1887118" y="329450"/>
                  </a:lnTo>
                  <a:lnTo>
                    <a:pt x="1756727" y="270217"/>
                  </a:lnTo>
                  <a:lnTo>
                    <a:pt x="2183854" y="79209"/>
                  </a:lnTo>
                  <a:lnTo>
                    <a:pt x="2188972" y="85026"/>
                  </a:lnTo>
                  <a:lnTo>
                    <a:pt x="2192159" y="92138"/>
                  </a:lnTo>
                  <a:lnTo>
                    <a:pt x="2192159" y="1778"/>
                  </a:lnTo>
                  <a:lnTo>
                    <a:pt x="2150973" y="0"/>
                  </a:lnTo>
                  <a:lnTo>
                    <a:pt x="2170582" y="43903"/>
                  </a:lnTo>
                  <a:lnTo>
                    <a:pt x="2156129" y="47713"/>
                  </a:lnTo>
                  <a:lnTo>
                    <a:pt x="2164080" y="56756"/>
                  </a:lnTo>
                  <a:lnTo>
                    <a:pt x="1722005" y="254457"/>
                  </a:lnTo>
                  <a:lnTo>
                    <a:pt x="1687195" y="238658"/>
                  </a:lnTo>
                  <a:lnTo>
                    <a:pt x="1687195" y="270027"/>
                  </a:lnTo>
                  <a:lnTo>
                    <a:pt x="1530477" y="340106"/>
                  </a:lnTo>
                  <a:lnTo>
                    <a:pt x="1501990" y="314236"/>
                  </a:lnTo>
                  <a:lnTo>
                    <a:pt x="1501990" y="352844"/>
                  </a:lnTo>
                  <a:lnTo>
                    <a:pt x="1156690" y="507250"/>
                  </a:lnTo>
                  <a:lnTo>
                    <a:pt x="1156690" y="149758"/>
                  </a:lnTo>
                  <a:lnTo>
                    <a:pt x="1197762" y="149758"/>
                  </a:lnTo>
                  <a:lnTo>
                    <a:pt x="1200124" y="155829"/>
                  </a:lnTo>
                  <a:lnTo>
                    <a:pt x="1205636" y="149758"/>
                  </a:lnTo>
                  <a:lnTo>
                    <a:pt x="1213840" y="149758"/>
                  </a:lnTo>
                  <a:lnTo>
                    <a:pt x="1210919" y="143941"/>
                  </a:lnTo>
                  <a:lnTo>
                    <a:pt x="1233385" y="119214"/>
                  </a:lnTo>
                  <a:lnTo>
                    <a:pt x="1242949" y="131013"/>
                  </a:lnTo>
                  <a:lnTo>
                    <a:pt x="1247267" y="121475"/>
                  </a:lnTo>
                  <a:lnTo>
                    <a:pt x="1501990" y="352844"/>
                  </a:lnTo>
                  <a:lnTo>
                    <a:pt x="1501990" y="314236"/>
                  </a:lnTo>
                  <a:lnTo>
                    <a:pt x="1259687" y="94145"/>
                  </a:lnTo>
                  <a:lnTo>
                    <a:pt x="1263218" y="86360"/>
                  </a:lnTo>
                  <a:lnTo>
                    <a:pt x="1266482" y="82765"/>
                  </a:lnTo>
                  <a:lnTo>
                    <a:pt x="1268933" y="80060"/>
                  </a:lnTo>
                  <a:lnTo>
                    <a:pt x="1687195" y="270027"/>
                  </a:lnTo>
                  <a:lnTo>
                    <a:pt x="1687195" y="238658"/>
                  </a:lnTo>
                  <a:lnTo>
                    <a:pt x="1289126" y="57848"/>
                  </a:lnTo>
                  <a:lnTo>
                    <a:pt x="1296187" y="50076"/>
                  </a:lnTo>
                  <a:lnTo>
                    <a:pt x="1281557" y="45974"/>
                  </a:lnTo>
                  <a:lnTo>
                    <a:pt x="1302029" y="927"/>
                  </a:lnTo>
                  <a:lnTo>
                    <a:pt x="1142403" y="6883"/>
                  </a:lnTo>
                  <a:lnTo>
                    <a:pt x="1128115" y="10896"/>
                  </a:lnTo>
                  <a:lnTo>
                    <a:pt x="1128115" y="149758"/>
                  </a:lnTo>
                  <a:lnTo>
                    <a:pt x="1128115" y="520026"/>
                  </a:lnTo>
                  <a:lnTo>
                    <a:pt x="85407" y="986294"/>
                  </a:lnTo>
                  <a:lnTo>
                    <a:pt x="1046251" y="113538"/>
                  </a:lnTo>
                  <a:lnTo>
                    <a:pt x="1073873" y="143941"/>
                  </a:lnTo>
                  <a:lnTo>
                    <a:pt x="1070965" y="149758"/>
                  </a:lnTo>
                  <a:lnTo>
                    <a:pt x="1079157" y="149758"/>
                  </a:lnTo>
                  <a:lnTo>
                    <a:pt x="1084681" y="155829"/>
                  </a:lnTo>
                  <a:lnTo>
                    <a:pt x="1087031" y="149758"/>
                  </a:lnTo>
                  <a:lnTo>
                    <a:pt x="1128115" y="149758"/>
                  </a:lnTo>
                  <a:lnTo>
                    <a:pt x="1128115" y="10896"/>
                  </a:lnTo>
                  <a:lnTo>
                    <a:pt x="988606" y="50076"/>
                  </a:lnTo>
                  <a:lnTo>
                    <a:pt x="1027023" y="92379"/>
                  </a:lnTo>
                  <a:lnTo>
                    <a:pt x="0" y="1025258"/>
                  </a:lnTo>
                  <a:lnTo>
                    <a:pt x="9601" y="1035837"/>
                  </a:lnTo>
                  <a:lnTo>
                    <a:pt x="15443" y="1048880"/>
                  </a:lnTo>
                  <a:lnTo>
                    <a:pt x="1128115" y="551319"/>
                  </a:lnTo>
                  <a:lnTo>
                    <a:pt x="1128115" y="1035837"/>
                  </a:lnTo>
                  <a:lnTo>
                    <a:pt x="1142390" y="1035837"/>
                  </a:lnTo>
                  <a:lnTo>
                    <a:pt x="1151839" y="1046556"/>
                  </a:lnTo>
                  <a:lnTo>
                    <a:pt x="1717344" y="548449"/>
                  </a:lnTo>
                  <a:lnTo>
                    <a:pt x="2265578" y="1046416"/>
                  </a:lnTo>
                  <a:lnTo>
                    <a:pt x="2275179" y="1035837"/>
                  </a:lnTo>
                  <a:lnTo>
                    <a:pt x="2289467" y="1036332"/>
                  </a:lnTo>
                  <a:lnTo>
                    <a:pt x="2306142" y="551129"/>
                  </a:lnTo>
                  <a:lnTo>
                    <a:pt x="3402063" y="1048842"/>
                  </a:lnTo>
                  <a:lnTo>
                    <a:pt x="3407968" y="1035837"/>
                  </a:lnTo>
                  <a:lnTo>
                    <a:pt x="3417747" y="10254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87386" y="2221788"/>
              <a:ext cx="3423285" cy="2567305"/>
            </a:xfrm>
            <a:custGeom>
              <a:avLst/>
              <a:gdLst/>
              <a:ahLst/>
              <a:cxnLst/>
              <a:rect l="l" t="t" r="r" b="b"/>
              <a:pathLst>
                <a:path w="3423285" h="2567304">
                  <a:moveTo>
                    <a:pt x="3422142" y="1041996"/>
                  </a:moveTo>
                  <a:lnTo>
                    <a:pt x="3393490" y="964476"/>
                  </a:lnTo>
                  <a:lnTo>
                    <a:pt x="3366770" y="892162"/>
                  </a:lnTo>
                  <a:lnTo>
                    <a:pt x="3331349" y="929944"/>
                  </a:lnTo>
                  <a:lnTo>
                    <a:pt x="3321583" y="917879"/>
                  </a:lnTo>
                  <a:lnTo>
                    <a:pt x="3318306" y="925080"/>
                  </a:lnTo>
                  <a:lnTo>
                    <a:pt x="3305822" y="913384"/>
                  </a:lnTo>
                  <a:lnTo>
                    <a:pt x="3305822" y="952563"/>
                  </a:lnTo>
                  <a:lnTo>
                    <a:pt x="3301771" y="961478"/>
                  </a:lnTo>
                  <a:lnTo>
                    <a:pt x="3295078" y="968616"/>
                  </a:lnTo>
                  <a:lnTo>
                    <a:pt x="2321356" y="526376"/>
                  </a:lnTo>
                  <a:lnTo>
                    <a:pt x="2337905" y="45021"/>
                  </a:lnTo>
                  <a:lnTo>
                    <a:pt x="3305822" y="952563"/>
                  </a:lnTo>
                  <a:lnTo>
                    <a:pt x="3305822" y="913384"/>
                  </a:lnTo>
                  <a:lnTo>
                    <a:pt x="2334488" y="2628"/>
                  </a:lnTo>
                  <a:lnTo>
                    <a:pt x="2324722" y="13042"/>
                  </a:lnTo>
                  <a:lnTo>
                    <a:pt x="2318893" y="0"/>
                  </a:lnTo>
                  <a:lnTo>
                    <a:pt x="2309304" y="4292"/>
                  </a:lnTo>
                  <a:lnTo>
                    <a:pt x="2309304" y="45669"/>
                  </a:lnTo>
                  <a:lnTo>
                    <a:pt x="2293201" y="513600"/>
                  </a:lnTo>
                  <a:lnTo>
                    <a:pt x="2292146" y="513130"/>
                  </a:lnTo>
                  <a:lnTo>
                    <a:pt x="2292146" y="544499"/>
                  </a:lnTo>
                  <a:lnTo>
                    <a:pt x="2280031" y="896759"/>
                  </a:lnTo>
                  <a:lnTo>
                    <a:pt x="2279967" y="898728"/>
                  </a:lnTo>
                  <a:lnTo>
                    <a:pt x="2233180" y="897128"/>
                  </a:lnTo>
                  <a:lnTo>
                    <a:pt x="2231618" y="893051"/>
                  </a:lnTo>
                  <a:lnTo>
                    <a:pt x="2228075" y="896950"/>
                  </a:lnTo>
                  <a:lnTo>
                    <a:pt x="2222868" y="896759"/>
                  </a:lnTo>
                  <a:lnTo>
                    <a:pt x="2224671" y="900709"/>
                  </a:lnTo>
                  <a:lnTo>
                    <a:pt x="2193188" y="935367"/>
                  </a:lnTo>
                  <a:lnTo>
                    <a:pt x="1753082" y="535609"/>
                  </a:lnTo>
                  <a:lnTo>
                    <a:pt x="1929815" y="379945"/>
                  </a:lnTo>
                  <a:lnTo>
                    <a:pt x="2292146" y="544499"/>
                  </a:lnTo>
                  <a:lnTo>
                    <a:pt x="2292146" y="513130"/>
                  </a:lnTo>
                  <a:lnTo>
                    <a:pt x="1953323" y="359232"/>
                  </a:lnTo>
                  <a:lnTo>
                    <a:pt x="2309304" y="45669"/>
                  </a:lnTo>
                  <a:lnTo>
                    <a:pt x="2309304" y="4292"/>
                  </a:lnTo>
                  <a:lnTo>
                    <a:pt x="2244712" y="33185"/>
                  </a:lnTo>
                  <a:lnTo>
                    <a:pt x="2244712" y="64477"/>
                  </a:lnTo>
                  <a:lnTo>
                    <a:pt x="1924799" y="346278"/>
                  </a:lnTo>
                  <a:lnTo>
                    <a:pt x="1901291" y="335610"/>
                  </a:lnTo>
                  <a:lnTo>
                    <a:pt x="1901291" y="366979"/>
                  </a:lnTo>
                  <a:lnTo>
                    <a:pt x="1731797" y="516280"/>
                  </a:lnTo>
                  <a:lnTo>
                    <a:pt x="1710232" y="496697"/>
                  </a:lnTo>
                  <a:lnTo>
                    <a:pt x="1710232" y="535279"/>
                  </a:lnTo>
                  <a:lnTo>
                    <a:pt x="1254328" y="936853"/>
                  </a:lnTo>
                  <a:lnTo>
                    <a:pt x="1225499" y="904125"/>
                  </a:lnTo>
                  <a:lnTo>
                    <a:pt x="1228001" y="899121"/>
                  </a:lnTo>
                  <a:lnTo>
                    <a:pt x="1221105" y="899121"/>
                  </a:lnTo>
                  <a:lnTo>
                    <a:pt x="1216558" y="893953"/>
                  </a:lnTo>
                  <a:lnTo>
                    <a:pt x="1214462" y="899121"/>
                  </a:lnTo>
                  <a:lnTo>
                    <a:pt x="1170851" y="899121"/>
                  </a:lnTo>
                  <a:lnTo>
                    <a:pt x="1170851" y="544703"/>
                  </a:lnTo>
                  <a:lnTo>
                    <a:pt x="1539240" y="379958"/>
                  </a:lnTo>
                  <a:lnTo>
                    <a:pt x="1710232" y="535279"/>
                  </a:lnTo>
                  <a:lnTo>
                    <a:pt x="1710232" y="496697"/>
                  </a:lnTo>
                  <a:lnTo>
                    <a:pt x="1567713" y="367233"/>
                  </a:lnTo>
                  <a:lnTo>
                    <a:pt x="1736064" y="291947"/>
                  </a:lnTo>
                  <a:lnTo>
                    <a:pt x="1901291" y="366979"/>
                  </a:lnTo>
                  <a:lnTo>
                    <a:pt x="1901291" y="335610"/>
                  </a:lnTo>
                  <a:lnTo>
                    <a:pt x="1770888" y="276377"/>
                  </a:lnTo>
                  <a:lnTo>
                    <a:pt x="2244712" y="64477"/>
                  </a:lnTo>
                  <a:lnTo>
                    <a:pt x="2244712" y="33185"/>
                  </a:lnTo>
                  <a:lnTo>
                    <a:pt x="1736153" y="260604"/>
                  </a:lnTo>
                  <a:lnTo>
                    <a:pt x="1701330" y="244792"/>
                  </a:lnTo>
                  <a:lnTo>
                    <a:pt x="1701330" y="276174"/>
                  </a:lnTo>
                  <a:lnTo>
                    <a:pt x="1544612" y="346252"/>
                  </a:lnTo>
                  <a:lnTo>
                    <a:pt x="1516151" y="320408"/>
                  </a:lnTo>
                  <a:lnTo>
                    <a:pt x="1516151" y="358990"/>
                  </a:lnTo>
                  <a:lnTo>
                    <a:pt x="1170851" y="513397"/>
                  </a:lnTo>
                  <a:lnTo>
                    <a:pt x="1170851" y="45326"/>
                  </a:lnTo>
                  <a:lnTo>
                    <a:pt x="1516151" y="358990"/>
                  </a:lnTo>
                  <a:lnTo>
                    <a:pt x="1516151" y="320408"/>
                  </a:lnTo>
                  <a:lnTo>
                    <a:pt x="1233589" y="63728"/>
                  </a:lnTo>
                  <a:lnTo>
                    <a:pt x="1701330" y="276174"/>
                  </a:lnTo>
                  <a:lnTo>
                    <a:pt x="1701330" y="244792"/>
                  </a:lnTo>
                  <a:lnTo>
                    <a:pt x="1162469" y="38"/>
                  </a:lnTo>
                  <a:lnTo>
                    <a:pt x="1156563" y="13042"/>
                  </a:lnTo>
                  <a:lnTo>
                    <a:pt x="1146962" y="2476"/>
                  </a:lnTo>
                  <a:lnTo>
                    <a:pt x="1142276" y="6743"/>
                  </a:lnTo>
                  <a:lnTo>
                    <a:pt x="1142276" y="45326"/>
                  </a:lnTo>
                  <a:lnTo>
                    <a:pt x="1142276" y="526173"/>
                  </a:lnTo>
                  <a:lnTo>
                    <a:pt x="150926" y="969492"/>
                  </a:lnTo>
                  <a:lnTo>
                    <a:pt x="147866" y="966114"/>
                  </a:lnTo>
                  <a:lnTo>
                    <a:pt x="144856" y="962825"/>
                  </a:lnTo>
                  <a:lnTo>
                    <a:pt x="141198" y="954633"/>
                  </a:lnTo>
                  <a:lnTo>
                    <a:pt x="1142276" y="45326"/>
                  </a:lnTo>
                  <a:lnTo>
                    <a:pt x="1142276" y="6743"/>
                  </a:lnTo>
                  <a:lnTo>
                    <a:pt x="128930" y="927188"/>
                  </a:lnTo>
                  <a:lnTo>
                    <a:pt x="125044" y="918464"/>
                  </a:lnTo>
                  <a:lnTo>
                    <a:pt x="115328" y="930313"/>
                  </a:lnTo>
                  <a:lnTo>
                    <a:pt x="81495" y="893051"/>
                  </a:lnTo>
                  <a:lnTo>
                    <a:pt x="23774" y="1041996"/>
                  </a:lnTo>
                  <a:lnTo>
                    <a:pt x="183362" y="1048893"/>
                  </a:lnTo>
                  <a:lnTo>
                    <a:pt x="162814" y="1002969"/>
                  </a:lnTo>
                  <a:lnTo>
                    <a:pt x="177571" y="998816"/>
                  </a:lnTo>
                  <a:lnTo>
                    <a:pt x="171145" y="991755"/>
                  </a:lnTo>
                  <a:lnTo>
                    <a:pt x="1142276" y="557479"/>
                  </a:lnTo>
                  <a:lnTo>
                    <a:pt x="1142276" y="899121"/>
                  </a:lnTo>
                  <a:lnTo>
                    <a:pt x="1085126" y="899121"/>
                  </a:lnTo>
                  <a:lnTo>
                    <a:pt x="1156563" y="1041996"/>
                  </a:lnTo>
                  <a:lnTo>
                    <a:pt x="1310995" y="1001166"/>
                  </a:lnTo>
                  <a:lnTo>
                    <a:pt x="1281531" y="967727"/>
                  </a:lnTo>
                  <a:lnTo>
                    <a:pt x="1273213" y="958291"/>
                  </a:lnTo>
                  <a:lnTo>
                    <a:pt x="1731518" y="554609"/>
                  </a:lnTo>
                  <a:lnTo>
                    <a:pt x="2173986" y="956513"/>
                  </a:lnTo>
                  <a:lnTo>
                    <a:pt x="2135555" y="998816"/>
                  </a:lnTo>
                  <a:lnTo>
                    <a:pt x="2289352" y="1041996"/>
                  </a:lnTo>
                  <a:lnTo>
                    <a:pt x="2358948" y="913980"/>
                  </a:lnTo>
                  <a:lnTo>
                    <a:pt x="2365654" y="901661"/>
                  </a:lnTo>
                  <a:lnTo>
                    <a:pt x="2308529" y="899706"/>
                  </a:lnTo>
                  <a:lnTo>
                    <a:pt x="2320290" y="557288"/>
                  </a:lnTo>
                  <a:lnTo>
                    <a:pt x="3274441" y="990625"/>
                  </a:lnTo>
                  <a:lnTo>
                    <a:pt x="3269043" y="996391"/>
                  </a:lnTo>
                  <a:lnTo>
                    <a:pt x="3283915" y="1000823"/>
                  </a:lnTo>
                  <a:lnTo>
                    <a:pt x="3262503" y="1047965"/>
                  </a:lnTo>
                  <a:lnTo>
                    <a:pt x="3422142" y="1041996"/>
                  </a:lnTo>
                  <a:close/>
                </a:path>
                <a:path w="3423285" h="2567304">
                  <a:moveTo>
                    <a:pt x="3422700" y="1633359"/>
                  </a:moveTo>
                  <a:lnTo>
                    <a:pt x="3410420" y="1626108"/>
                  </a:lnTo>
                  <a:lnTo>
                    <a:pt x="3405987" y="1612493"/>
                  </a:lnTo>
                  <a:lnTo>
                    <a:pt x="3267697" y="1657527"/>
                  </a:lnTo>
                  <a:lnTo>
                    <a:pt x="3267697" y="1687576"/>
                  </a:lnTo>
                  <a:lnTo>
                    <a:pt x="2576792" y="2064042"/>
                  </a:lnTo>
                  <a:lnTo>
                    <a:pt x="2551620" y="2024976"/>
                  </a:lnTo>
                  <a:lnTo>
                    <a:pt x="2551620" y="2077758"/>
                  </a:lnTo>
                  <a:lnTo>
                    <a:pt x="2291359" y="2219566"/>
                  </a:lnTo>
                  <a:lnTo>
                    <a:pt x="2261298" y="2203589"/>
                  </a:lnTo>
                  <a:lnTo>
                    <a:pt x="2261298" y="2235949"/>
                  </a:lnTo>
                  <a:lnTo>
                    <a:pt x="2149525" y="2296845"/>
                  </a:lnTo>
                  <a:lnTo>
                    <a:pt x="2114867" y="2285733"/>
                  </a:lnTo>
                  <a:lnTo>
                    <a:pt x="2114867" y="2315730"/>
                  </a:lnTo>
                  <a:lnTo>
                    <a:pt x="1860283" y="2454452"/>
                  </a:lnTo>
                  <a:lnTo>
                    <a:pt x="1835734" y="2439759"/>
                  </a:lnTo>
                  <a:lnTo>
                    <a:pt x="1822043" y="2414613"/>
                  </a:lnTo>
                  <a:lnTo>
                    <a:pt x="1918919" y="2252865"/>
                  </a:lnTo>
                  <a:lnTo>
                    <a:pt x="2114867" y="2315730"/>
                  </a:lnTo>
                  <a:lnTo>
                    <a:pt x="2114867" y="2285733"/>
                  </a:lnTo>
                  <a:lnTo>
                    <a:pt x="1933994" y="2227694"/>
                  </a:lnTo>
                  <a:lnTo>
                    <a:pt x="2009292" y="2101938"/>
                  </a:lnTo>
                  <a:lnTo>
                    <a:pt x="2261298" y="2235949"/>
                  </a:lnTo>
                  <a:lnTo>
                    <a:pt x="2261298" y="2203589"/>
                  </a:lnTo>
                  <a:lnTo>
                    <a:pt x="2041588" y="2086749"/>
                  </a:lnTo>
                  <a:lnTo>
                    <a:pt x="2467978" y="1947926"/>
                  </a:lnTo>
                  <a:lnTo>
                    <a:pt x="2551620" y="2077758"/>
                  </a:lnTo>
                  <a:lnTo>
                    <a:pt x="2551620" y="2024976"/>
                  </a:lnTo>
                  <a:lnTo>
                    <a:pt x="2496083" y="1938782"/>
                  </a:lnTo>
                  <a:lnTo>
                    <a:pt x="3267697" y="1687576"/>
                  </a:lnTo>
                  <a:lnTo>
                    <a:pt x="3267697" y="1657527"/>
                  </a:lnTo>
                  <a:lnTo>
                    <a:pt x="2480081" y="1913940"/>
                  </a:lnTo>
                  <a:lnTo>
                    <a:pt x="2451976" y="1870329"/>
                  </a:lnTo>
                  <a:lnTo>
                    <a:pt x="2451976" y="1923097"/>
                  </a:lnTo>
                  <a:lnTo>
                    <a:pt x="2035124" y="2058809"/>
                  </a:lnTo>
                  <a:lnTo>
                    <a:pt x="2278062" y="1653171"/>
                  </a:lnTo>
                  <a:lnTo>
                    <a:pt x="2451976" y="1923097"/>
                  </a:lnTo>
                  <a:lnTo>
                    <a:pt x="2451976" y="1870329"/>
                  </a:lnTo>
                  <a:lnTo>
                    <a:pt x="2289632" y="1618335"/>
                  </a:lnTo>
                  <a:lnTo>
                    <a:pt x="2277618" y="1626082"/>
                  </a:lnTo>
                  <a:lnTo>
                    <a:pt x="2270785" y="1613535"/>
                  </a:lnTo>
                  <a:lnTo>
                    <a:pt x="2238413" y="1631175"/>
                  </a:lnTo>
                  <a:lnTo>
                    <a:pt x="2238413" y="1663738"/>
                  </a:lnTo>
                  <a:lnTo>
                    <a:pt x="1998726" y="2063953"/>
                  </a:lnTo>
                  <a:lnTo>
                    <a:pt x="1971395" y="2049424"/>
                  </a:lnTo>
                  <a:lnTo>
                    <a:pt x="1971395" y="2109597"/>
                  </a:lnTo>
                  <a:lnTo>
                    <a:pt x="1906041" y="2218728"/>
                  </a:lnTo>
                  <a:lnTo>
                    <a:pt x="1770126" y="2175129"/>
                  </a:lnTo>
                  <a:lnTo>
                    <a:pt x="1971395" y="2109597"/>
                  </a:lnTo>
                  <a:lnTo>
                    <a:pt x="1971395" y="2049424"/>
                  </a:lnTo>
                  <a:lnTo>
                    <a:pt x="1968766" y="2048027"/>
                  </a:lnTo>
                  <a:lnTo>
                    <a:pt x="1968766" y="2080412"/>
                  </a:lnTo>
                  <a:lnTo>
                    <a:pt x="1723644" y="2160219"/>
                  </a:lnTo>
                  <a:lnTo>
                    <a:pt x="1677225" y="2145334"/>
                  </a:lnTo>
                  <a:lnTo>
                    <a:pt x="1677225" y="2175332"/>
                  </a:lnTo>
                  <a:lnTo>
                    <a:pt x="1540306" y="2219896"/>
                  </a:lnTo>
                  <a:lnTo>
                    <a:pt x="1512239" y="2175878"/>
                  </a:lnTo>
                  <a:lnTo>
                    <a:pt x="1512239" y="2229040"/>
                  </a:lnTo>
                  <a:lnTo>
                    <a:pt x="1301038" y="2297798"/>
                  </a:lnTo>
                  <a:lnTo>
                    <a:pt x="1263345" y="2277681"/>
                  </a:lnTo>
                  <a:lnTo>
                    <a:pt x="1263345" y="2310066"/>
                  </a:lnTo>
                  <a:lnTo>
                    <a:pt x="738784" y="2480843"/>
                  </a:lnTo>
                  <a:lnTo>
                    <a:pt x="1156690" y="2253145"/>
                  </a:lnTo>
                  <a:lnTo>
                    <a:pt x="1263345" y="2310066"/>
                  </a:lnTo>
                  <a:lnTo>
                    <a:pt x="1263345" y="2277681"/>
                  </a:lnTo>
                  <a:lnTo>
                    <a:pt x="1186713" y="2236774"/>
                  </a:lnTo>
                  <a:lnTo>
                    <a:pt x="1431975" y="2103132"/>
                  </a:lnTo>
                  <a:lnTo>
                    <a:pt x="1512239" y="2229040"/>
                  </a:lnTo>
                  <a:lnTo>
                    <a:pt x="1512239" y="2175878"/>
                  </a:lnTo>
                  <a:lnTo>
                    <a:pt x="1469377" y="2108631"/>
                  </a:lnTo>
                  <a:lnTo>
                    <a:pt x="1677225" y="2175332"/>
                  </a:lnTo>
                  <a:lnTo>
                    <a:pt x="1677225" y="2145334"/>
                  </a:lnTo>
                  <a:lnTo>
                    <a:pt x="1474152" y="2080158"/>
                  </a:lnTo>
                  <a:lnTo>
                    <a:pt x="1718221" y="1947164"/>
                  </a:lnTo>
                  <a:lnTo>
                    <a:pt x="1968766" y="2080412"/>
                  </a:lnTo>
                  <a:lnTo>
                    <a:pt x="1968766" y="2048027"/>
                  </a:lnTo>
                  <a:lnTo>
                    <a:pt x="1748294" y="1930781"/>
                  </a:lnTo>
                  <a:lnTo>
                    <a:pt x="2238413" y="1663738"/>
                  </a:lnTo>
                  <a:lnTo>
                    <a:pt x="2238413" y="1631175"/>
                  </a:lnTo>
                  <a:lnTo>
                    <a:pt x="1718068" y="1914702"/>
                  </a:lnTo>
                  <a:lnTo>
                    <a:pt x="1687995" y="1898713"/>
                  </a:lnTo>
                  <a:lnTo>
                    <a:pt x="1687995" y="1931085"/>
                  </a:lnTo>
                  <a:lnTo>
                    <a:pt x="1441729" y="2065274"/>
                  </a:lnTo>
                  <a:lnTo>
                    <a:pt x="1402727" y="2004098"/>
                  </a:lnTo>
                  <a:lnTo>
                    <a:pt x="1402727" y="2057234"/>
                  </a:lnTo>
                  <a:lnTo>
                    <a:pt x="1401889" y="2056968"/>
                  </a:lnTo>
                  <a:lnTo>
                    <a:pt x="1401889" y="2086991"/>
                  </a:lnTo>
                  <a:lnTo>
                    <a:pt x="1156538" y="2220671"/>
                  </a:lnTo>
                  <a:lnTo>
                    <a:pt x="1126502" y="2204643"/>
                  </a:lnTo>
                  <a:lnTo>
                    <a:pt x="1126502" y="2237041"/>
                  </a:lnTo>
                  <a:lnTo>
                    <a:pt x="727494" y="2454452"/>
                  </a:lnTo>
                  <a:lnTo>
                    <a:pt x="715429" y="2447239"/>
                  </a:lnTo>
                  <a:lnTo>
                    <a:pt x="709879" y="2430145"/>
                  </a:lnTo>
                  <a:lnTo>
                    <a:pt x="701954" y="2437955"/>
                  </a:lnTo>
                  <a:lnTo>
                    <a:pt x="689254" y="2414613"/>
                  </a:lnTo>
                  <a:lnTo>
                    <a:pt x="875741" y="2103208"/>
                  </a:lnTo>
                  <a:lnTo>
                    <a:pt x="1126502" y="2237041"/>
                  </a:lnTo>
                  <a:lnTo>
                    <a:pt x="1126502" y="2204643"/>
                  </a:lnTo>
                  <a:lnTo>
                    <a:pt x="890447" y="2078659"/>
                  </a:lnTo>
                  <a:lnTo>
                    <a:pt x="968692" y="1948002"/>
                  </a:lnTo>
                  <a:lnTo>
                    <a:pt x="1401889" y="2086991"/>
                  </a:lnTo>
                  <a:lnTo>
                    <a:pt x="1401889" y="2056968"/>
                  </a:lnTo>
                  <a:lnTo>
                    <a:pt x="983767" y="1922830"/>
                  </a:lnTo>
                  <a:lnTo>
                    <a:pt x="1145209" y="1653260"/>
                  </a:lnTo>
                  <a:lnTo>
                    <a:pt x="1402727" y="2057234"/>
                  </a:lnTo>
                  <a:lnTo>
                    <a:pt x="1402727" y="2004098"/>
                  </a:lnTo>
                  <a:lnTo>
                    <a:pt x="1186053" y="1664182"/>
                  </a:lnTo>
                  <a:lnTo>
                    <a:pt x="1687995" y="1931085"/>
                  </a:lnTo>
                  <a:lnTo>
                    <a:pt x="1687995" y="1898713"/>
                  </a:lnTo>
                  <a:lnTo>
                    <a:pt x="1151547" y="1613458"/>
                  </a:lnTo>
                  <a:lnTo>
                    <a:pt x="1144841" y="1626082"/>
                  </a:lnTo>
                  <a:lnTo>
                    <a:pt x="1132586" y="1618742"/>
                  </a:lnTo>
                  <a:lnTo>
                    <a:pt x="955827" y="1913864"/>
                  </a:lnTo>
                  <a:lnTo>
                    <a:pt x="940752" y="1909038"/>
                  </a:lnTo>
                  <a:lnTo>
                    <a:pt x="940752" y="1939036"/>
                  </a:lnTo>
                  <a:lnTo>
                    <a:pt x="865200" y="2065197"/>
                  </a:lnTo>
                  <a:lnTo>
                    <a:pt x="158623" y="1688109"/>
                  </a:lnTo>
                  <a:lnTo>
                    <a:pt x="940752" y="1939036"/>
                  </a:lnTo>
                  <a:lnTo>
                    <a:pt x="940752" y="1909038"/>
                  </a:lnTo>
                  <a:lnTo>
                    <a:pt x="16408" y="1612468"/>
                  </a:lnTo>
                  <a:lnTo>
                    <a:pt x="12039" y="1626069"/>
                  </a:lnTo>
                  <a:lnTo>
                    <a:pt x="0" y="1633753"/>
                  </a:lnTo>
                  <a:lnTo>
                    <a:pt x="507276" y="2429522"/>
                  </a:lnTo>
                  <a:lnTo>
                    <a:pt x="459092" y="2460231"/>
                  </a:lnTo>
                  <a:lnTo>
                    <a:pt x="596138" y="2542311"/>
                  </a:lnTo>
                  <a:lnTo>
                    <a:pt x="585622" y="2441562"/>
                  </a:lnTo>
                  <a:lnTo>
                    <a:pt x="579564" y="2383434"/>
                  </a:lnTo>
                  <a:lnTo>
                    <a:pt x="531368" y="2414155"/>
                  </a:lnTo>
                  <a:lnTo>
                    <a:pt x="53365" y="1664322"/>
                  </a:lnTo>
                  <a:lnTo>
                    <a:pt x="850506" y="2089734"/>
                  </a:lnTo>
                  <a:lnTo>
                    <a:pt x="657275" y="2412390"/>
                  </a:lnTo>
                  <a:lnTo>
                    <a:pt x="608253" y="2383028"/>
                  </a:lnTo>
                  <a:lnTo>
                    <a:pt x="596138" y="2542311"/>
                  </a:lnTo>
                  <a:lnTo>
                    <a:pt x="754100" y="2566009"/>
                  </a:lnTo>
                  <a:lnTo>
                    <a:pt x="744664" y="2537066"/>
                  </a:lnTo>
                  <a:lnTo>
                    <a:pt x="755777" y="2536672"/>
                  </a:lnTo>
                  <a:lnTo>
                    <a:pt x="741273" y="2510091"/>
                  </a:lnTo>
                  <a:lnTo>
                    <a:pt x="1298321" y="2328735"/>
                  </a:lnTo>
                  <a:lnTo>
                    <a:pt x="1596148" y="2487650"/>
                  </a:lnTo>
                  <a:lnTo>
                    <a:pt x="1569237" y="2538069"/>
                  </a:lnTo>
                  <a:lnTo>
                    <a:pt x="1728914" y="2542311"/>
                  </a:lnTo>
                  <a:lnTo>
                    <a:pt x="1718411" y="2441562"/>
                  </a:lnTo>
                  <a:lnTo>
                    <a:pt x="1712353" y="2383434"/>
                  </a:lnTo>
                  <a:lnTo>
                    <a:pt x="1664157" y="2414155"/>
                  </a:lnTo>
                  <a:lnTo>
                    <a:pt x="1633042" y="2365362"/>
                  </a:lnTo>
                  <a:lnTo>
                    <a:pt x="1633042" y="2418511"/>
                  </a:lnTo>
                  <a:lnTo>
                    <a:pt x="1620507" y="2441981"/>
                  </a:lnTo>
                  <a:lnTo>
                    <a:pt x="1598066" y="2456294"/>
                  </a:lnTo>
                  <a:lnTo>
                    <a:pt x="1336014" y="2316454"/>
                  </a:lnTo>
                  <a:lnTo>
                    <a:pt x="1528102" y="2253919"/>
                  </a:lnTo>
                  <a:lnTo>
                    <a:pt x="1633042" y="2418511"/>
                  </a:lnTo>
                  <a:lnTo>
                    <a:pt x="1633042" y="2365362"/>
                  </a:lnTo>
                  <a:lnTo>
                    <a:pt x="1556169" y="2244788"/>
                  </a:lnTo>
                  <a:lnTo>
                    <a:pt x="1723707" y="2190242"/>
                  </a:lnTo>
                  <a:lnTo>
                    <a:pt x="1890966" y="2243899"/>
                  </a:lnTo>
                  <a:lnTo>
                    <a:pt x="1790065" y="2412390"/>
                  </a:lnTo>
                  <a:lnTo>
                    <a:pt x="1741043" y="2383028"/>
                  </a:lnTo>
                  <a:lnTo>
                    <a:pt x="1728914" y="2542311"/>
                  </a:lnTo>
                  <a:lnTo>
                    <a:pt x="1888553" y="2536672"/>
                  </a:lnTo>
                  <a:lnTo>
                    <a:pt x="1864931" y="2493327"/>
                  </a:lnTo>
                  <a:lnTo>
                    <a:pt x="1861210" y="2486495"/>
                  </a:lnTo>
                  <a:lnTo>
                    <a:pt x="2152472" y="2327795"/>
                  </a:lnTo>
                  <a:lnTo>
                    <a:pt x="2722918" y="2510790"/>
                  </a:lnTo>
                  <a:lnTo>
                    <a:pt x="2708287" y="2538311"/>
                  </a:lnTo>
                  <a:lnTo>
                    <a:pt x="2719120" y="2538590"/>
                  </a:lnTo>
                  <a:lnTo>
                    <a:pt x="2710116" y="2566682"/>
                  </a:lnTo>
                  <a:lnTo>
                    <a:pt x="2867977" y="2542311"/>
                  </a:lnTo>
                  <a:lnTo>
                    <a:pt x="2857017" y="2441956"/>
                  </a:lnTo>
                  <a:lnTo>
                    <a:pt x="2850642" y="2383510"/>
                  </a:lnTo>
                  <a:lnTo>
                    <a:pt x="2802598" y="2414473"/>
                  </a:lnTo>
                  <a:lnTo>
                    <a:pt x="2771635" y="2366429"/>
                  </a:lnTo>
                  <a:lnTo>
                    <a:pt x="2771635" y="2419172"/>
                  </a:lnTo>
                  <a:lnTo>
                    <a:pt x="2761500" y="2438222"/>
                  </a:lnTo>
                  <a:lnTo>
                    <a:pt x="2753753" y="2430640"/>
                  </a:lnTo>
                  <a:lnTo>
                    <a:pt x="2747543" y="2449944"/>
                  </a:lnTo>
                  <a:lnTo>
                    <a:pt x="2737205" y="2456611"/>
                  </a:lnTo>
                  <a:lnTo>
                    <a:pt x="2720060" y="2447506"/>
                  </a:lnTo>
                  <a:lnTo>
                    <a:pt x="2720060" y="2479865"/>
                  </a:lnTo>
                  <a:lnTo>
                    <a:pt x="2187130" y="2308910"/>
                  </a:lnTo>
                  <a:lnTo>
                    <a:pt x="2291537" y="2252014"/>
                  </a:lnTo>
                  <a:lnTo>
                    <a:pt x="2720060" y="2479865"/>
                  </a:lnTo>
                  <a:lnTo>
                    <a:pt x="2720060" y="2447506"/>
                  </a:lnTo>
                  <a:lnTo>
                    <a:pt x="2321598" y="2235644"/>
                  </a:lnTo>
                  <a:lnTo>
                    <a:pt x="2567152" y="2101837"/>
                  </a:lnTo>
                  <a:lnTo>
                    <a:pt x="2771635" y="2419172"/>
                  </a:lnTo>
                  <a:lnTo>
                    <a:pt x="2771635" y="2366429"/>
                  </a:lnTo>
                  <a:lnTo>
                    <a:pt x="2592311" y="2088134"/>
                  </a:lnTo>
                  <a:lnTo>
                    <a:pt x="3371672" y="1663471"/>
                  </a:lnTo>
                  <a:lnTo>
                    <a:pt x="2928467" y="2412085"/>
                  </a:lnTo>
                  <a:lnTo>
                    <a:pt x="2879293" y="2382964"/>
                  </a:lnTo>
                  <a:lnTo>
                    <a:pt x="2867977" y="2542311"/>
                  </a:lnTo>
                  <a:lnTo>
                    <a:pt x="3002242" y="2455761"/>
                  </a:lnTo>
                  <a:lnTo>
                    <a:pt x="2973819" y="2438933"/>
                  </a:lnTo>
                  <a:lnTo>
                    <a:pt x="2953054" y="2426639"/>
                  </a:lnTo>
                  <a:lnTo>
                    <a:pt x="3422700" y="16333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1103" y="4873244"/>
            <a:ext cx="18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3294" y="177952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𝑦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15457" y="1841563"/>
            <a:ext cx="222250" cy="3285490"/>
          </a:xfrm>
          <a:custGeom>
            <a:avLst/>
            <a:gdLst/>
            <a:ahLst/>
            <a:cxnLst/>
            <a:rect l="l" t="t" r="r" b="b"/>
            <a:pathLst>
              <a:path w="222250" h="3285490">
                <a:moveTo>
                  <a:pt x="133350" y="200025"/>
                </a:moveTo>
                <a:lnTo>
                  <a:pt x="88900" y="200025"/>
                </a:lnTo>
                <a:lnTo>
                  <a:pt x="88900" y="3285058"/>
                </a:lnTo>
                <a:lnTo>
                  <a:pt x="133350" y="3285058"/>
                </a:lnTo>
                <a:lnTo>
                  <a:pt x="133350" y="200025"/>
                </a:lnTo>
                <a:close/>
              </a:path>
              <a:path w="222250" h="3285490">
                <a:moveTo>
                  <a:pt x="111125" y="0"/>
                </a:moveTo>
                <a:lnTo>
                  <a:pt x="0" y="222250"/>
                </a:lnTo>
                <a:lnTo>
                  <a:pt x="88900" y="222250"/>
                </a:lnTo>
                <a:lnTo>
                  <a:pt x="88900" y="200025"/>
                </a:lnTo>
                <a:lnTo>
                  <a:pt x="211137" y="200025"/>
                </a:lnTo>
                <a:lnTo>
                  <a:pt x="111125" y="0"/>
                </a:lnTo>
                <a:close/>
              </a:path>
              <a:path w="222250" h="3285490">
                <a:moveTo>
                  <a:pt x="211137" y="200025"/>
                </a:moveTo>
                <a:lnTo>
                  <a:pt x="133350" y="200025"/>
                </a:lnTo>
                <a:lnTo>
                  <a:pt x="133350" y="222250"/>
                </a:lnTo>
                <a:lnTo>
                  <a:pt x="222250" y="222250"/>
                </a:lnTo>
                <a:lnTo>
                  <a:pt x="211137" y="200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18834" y="1857159"/>
            <a:ext cx="222250" cy="3285490"/>
          </a:xfrm>
          <a:custGeom>
            <a:avLst/>
            <a:gdLst/>
            <a:ahLst/>
            <a:cxnLst/>
            <a:rect l="l" t="t" r="r" b="b"/>
            <a:pathLst>
              <a:path w="222250" h="3285490">
                <a:moveTo>
                  <a:pt x="88900" y="3062820"/>
                </a:moveTo>
                <a:lnTo>
                  <a:pt x="0" y="3062820"/>
                </a:lnTo>
                <a:lnTo>
                  <a:pt x="111125" y="3285070"/>
                </a:lnTo>
                <a:lnTo>
                  <a:pt x="211143" y="3085033"/>
                </a:lnTo>
                <a:lnTo>
                  <a:pt x="88900" y="3085033"/>
                </a:lnTo>
                <a:lnTo>
                  <a:pt x="88900" y="3062820"/>
                </a:lnTo>
                <a:close/>
              </a:path>
              <a:path w="222250" h="3285490">
                <a:moveTo>
                  <a:pt x="133350" y="0"/>
                </a:moveTo>
                <a:lnTo>
                  <a:pt x="88900" y="0"/>
                </a:lnTo>
                <a:lnTo>
                  <a:pt x="88900" y="3085033"/>
                </a:lnTo>
                <a:lnTo>
                  <a:pt x="133350" y="3085033"/>
                </a:lnTo>
                <a:lnTo>
                  <a:pt x="133350" y="0"/>
                </a:lnTo>
                <a:close/>
              </a:path>
              <a:path w="222250" h="3285490">
                <a:moveTo>
                  <a:pt x="222250" y="3062820"/>
                </a:moveTo>
                <a:lnTo>
                  <a:pt x="133350" y="3062820"/>
                </a:lnTo>
                <a:lnTo>
                  <a:pt x="133350" y="3085033"/>
                </a:lnTo>
                <a:lnTo>
                  <a:pt x="211143" y="3085033"/>
                </a:lnTo>
                <a:lnTo>
                  <a:pt x="222250" y="30628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10514" y="2212339"/>
            <a:ext cx="4845685" cy="20586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10" dirty="0">
                <a:latin typeface="Gill Sans MT"/>
                <a:cs typeface="Gill Sans MT"/>
              </a:rPr>
              <a:t>Backpropagation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algorithm:</a:t>
            </a:r>
            <a:endParaRPr sz="2400">
              <a:latin typeface="Gill Sans MT"/>
              <a:cs typeface="Gill Sans MT"/>
            </a:endParaRPr>
          </a:p>
          <a:p>
            <a:pPr marL="527050" marR="5080" indent="-514350">
              <a:lnSpc>
                <a:spcPts val="2620"/>
              </a:lnSpc>
              <a:spcBef>
                <a:spcPts val="1025"/>
              </a:spcBef>
              <a:buAutoNum type="arabicPeriod"/>
              <a:tabLst>
                <a:tab pos="527050" algn="l"/>
              </a:tabLst>
            </a:pPr>
            <a:r>
              <a:rPr sz="2400" spc="-145" dirty="0">
                <a:latin typeface="Gill Sans MT"/>
                <a:cs typeface="Gill Sans MT"/>
              </a:rPr>
              <a:t>Take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125" dirty="0">
                <a:latin typeface="Gill Sans MT"/>
                <a:cs typeface="Gill Sans MT"/>
              </a:rPr>
              <a:t> </a:t>
            </a:r>
            <a:r>
              <a:rPr sz="2400" spc="-40" dirty="0">
                <a:latin typeface="Gill Sans MT"/>
                <a:cs typeface="Gill Sans MT"/>
              </a:rPr>
              <a:t>derivative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(gradient)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of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the </a:t>
            </a:r>
            <a:r>
              <a:rPr sz="2400" spc="-50" dirty="0">
                <a:latin typeface="Gill Sans MT"/>
                <a:cs typeface="Gill Sans MT"/>
              </a:rPr>
              <a:t>loss</a:t>
            </a:r>
            <a:r>
              <a:rPr sz="2400" spc="-114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with</a:t>
            </a:r>
            <a:r>
              <a:rPr sz="2400" spc="-114" dirty="0">
                <a:latin typeface="Gill Sans MT"/>
                <a:cs typeface="Gill Sans MT"/>
              </a:rPr>
              <a:t> </a:t>
            </a:r>
            <a:r>
              <a:rPr sz="2400" spc="-40" dirty="0">
                <a:latin typeface="Gill Sans MT"/>
                <a:cs typeface="Gill Sans MT"/>
              </a:rPr>
              <a:t>respect</a:t>
            </a:r>
            <a:r>
              <a:rPr sz="2400" spc="-114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114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each</a:t>
            </a:r>
            <a:r>
              <a:rPr sz="2400" spc="-114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parameter</a:t>
            </a:r>
            <a:endParaRPr sz="2400">
              <a:latin typeface="Gill Sans MT"/>
              <a:cs typeface="Gill Sans MT"/>
            </a:endParaRPr>
          </a:p>
          <a:p>
            <a:pPr marL="527050" marR="959485" indent="-514350">
              <a:lnSpc>
                <a:spcPts val="2590"/>
              </a:lnSpc>
              <a:spcBef>
                <a:spcPts val="1000"/>
              </a:spcBef>
              <a:buAutoNum type="arabicPeriod"/>
              <a:tabLst>
                <a:tab pos="527050" algn="l"/>
              </a:tabLst>
            </a:pPr>
            <a:r>
              <a:rPr sz="2400" spc="-25" dirty="0">
                <a:latin typeface="Gill Sans MT"/>
                <a:cs typeface="Gill Sans MT"/>
              </a:rPr>
              <a:t>Shift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parameters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in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order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to minimize</a:t>
            </a:r>
            <a:r>
              <a:rPr sz="2400" spc="-114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loss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954" y="273811"/>
            <a:ext cx="80949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Gill Sans MT"/>
                <a:cs typeface="Gill Sans MT"/>
              </a:rPr>
              <a:t>RNNs: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backpropagation</a:t>
            </a:r>
            <a:r>
              <a:rPr sz="4200" spc="-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through</a:t>
            </a:r>
            <a:r>
              <a:rPr sz="4200" spc="-12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time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1196" y="4104995"/>
            <a:ext cx="1492885" cy="894715"/>
            <a:chOff x="531196" y="4104995"/>
            <a:chExt cx="1492885" cy="894715"/>
          </a:xfrm>
        </p:grpSpPr>
        <p:sp>
          <p:nvSpPr>
            <p:cNvPr id="4" name="object 4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96" y="0"/>
                  </a:moveTo>
                  <a:lnTo>
                    <a:pt x="145945" y="0"/>
                  </a:lnTo>
                  <a:lnTo>
                    <a:pt x="99815" y="7440"/>
                  </a:lnTo>
                  <a:lnTo>
                    <a:pt x="59751" y="28159"/>
                  </a:lnTo>
                  <a:lnTo>
                    <a:pt x="28158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8" y="815912"/>
                  </a:lnTo>
                  <a:lnTo>
                    <a:pt x="59751" y="847505"/>
                  </a:lnTo>
                  <a:lnTo>
                    <a:pt x="99815" y="868224"/>
                  </a:lnTo>
                  <a:lnTo>
                    <a:pt x="145945" y="875664"/>
                  </a:lnTo>
                  <a:lnTo>
                    <a:pt x="1327296" y="875664"/>
                  </a:lnTo>
                  <a:lnTo>
                    <a:pt x="1373421" y="868224"/>
                  </a:lnTo>
                  <a:lnTo>
                    <a:pt x="1413482" y="847505"/>
                  </a:lnTo>
                  <a:lnTo>
                    <a:pt x="1445073" y="815912"/>
                  </a:lnTo>
                  <a:lnTo>
                    <a:pt x="1465791" y="775848"/>
                  </a:lnTo>
                  <a:lnTo>
                    <a:pt x="1473231" y="729716"/>
                  </a:lnTo>
                  <a:lnTo>
                    <a:pt x="1473231" y="145948"/>
                  </a:lnTo>
                  <a:lnTo>
                    <a:pt x="1465791" y="99816"/>
                  </a:lnTo>
                  <a:lnTo>
                    <a:pt x="1445073" y="59752"/>
                  </a:lnTo>
                  <a:lnTo>
                    <a:pt x="1413482" y="28159"/>
                  </a:lnTo>
                  <a:lnTo>
                    <a:pt x="1373421" y="7440"/>
                  </a:lnTo>
                  <a:lnTo>
                    <a:pt x="132729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33646" y="4342892"/>
            <a:ext cx="68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5300" y="5411076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8"/>
                </a:lnTo>
                <a:lnTo>
                  <a:pt x="14888" y="199730"/>
                </a:lnTo>
                <a:lnTo>
                  <a:pt x="3822" y="244667"/>
                </a:lnTo>
                <a:lnTo>
                  <a:pt x="0" y="292039"/>
                </a:lnTo>
                <a:lnTo>
                  <a:pt x="3822" y="339409"/>
                </a:lnTo>
                <a:lnTo>
                  <a:pt x="14888" y="384345"/>
                </a:lnTo>
                <a:lnTo>
                  <a:pt x="32597" y="426247"/>
                </a:lnTo>
                <a:lnTo>
                  <a:pt x="56347" y="464513"/>
                </a:lnTo>
                <a:lnTo>
                  <a:pt x="85536" y="498541"/>
                </a:lnTo>
                <a:lnTo>
                  <a:pt x="119565" y="527731"/>
                </a:lnTo>
                <a:lnTo>
                  <a:pt x="157831" y="551481"/>
                </a:lnTo>
                <a:lnTo>
                  <a:pt x="199733" y="569189"/>
                </a:lnTo>
                <a:lnTo>
                  <a:pt x="244670" y="580255"/>
                </a:lnTo>
                <a:lnTo>
                  <a:pt x="292040" y="584078"/>
                </a:lnTo>
                <a:lnTo>
                  <a:pt x="339410" y="580255"/>
                </a:lnTo>
                <a:lnTo>
                  <a:pt x="384347" y="569189"/>
                </a:lnTo>
                <a:lnTo>
                  <a:pt x="426249" y="551481"/>
                </a:lnTo>
                <a:lnTo>
                  <a:pt x="464514" y="527731"/>
                </a:lnTo>
                <a:lnTo>
                  <a:pt x="498542" y="498541"/>
                </a:lnTo>
                <a:lnTo>
                  <a:pt x="527731" y="464513"/>
                </a:lnTo>
                <a:lnTo>
                  <a:pt x="551480" y="426247"/>
                </a:lnTo>
                <a:lnTo>
                  <a:pt x="569188" y="384345"/>
                </a:lnTo>
                <a:lnTo>
                  <a:pt x="580254" y="339409"/>
                </a:lnTo>
                <a:lnTo>
                  <a:pt x="584076" y="292039"/>
                </a:lnTo>
                <a:lnTo>
                  <a:pt x="580254" y="244667"/>
                </a:lnTo>
                <a:lnTo>
                  <a:pt x="569188" y="199730"/>
                </a:lnTo>
                <a:lnTo>
                  <a:pt x="551480" y="157828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3798" y="5495035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5300" y="2972358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7"/>
                </a:lnTo>
                <a:lnTo>
                  <a:pt x="14888" y="199729"/>
                </a:lnTo>
                <a:lnTo>
                  <a:pt x="3822" y="244666"/>
                </a:lnTo>
                <a:lnTo>
                  <a:pt x="0" y="292036"/>
                </a:lnTo>
                <a:lnTo>
                  <a:pt x="3822" y="339406"/>
                </a:lnTo>
                <a:lnTo>
                  <a:pt x="14888" y="384343"/>
                </a:lnTo>
                <a:lnTo>
                  <a:pt x="32597" y="426245"/>
                </a:lnTo>
                <a:lnTo>
                  <a:pt x="56347" y="464510"/>
                </a:lnTo>
                <a:lnTo>
                  <a:pt x="85536" y="498538"/>
                </a:lnTo>
                <a:lnTo>
                  <a:pt x="119565" y="527727"/>
                </a:lnTo>
                <a:lnTo>
                  <a:pt x="157831" y="551476"/>
                </a:lnTo>
                <a:lnTo>
                  <a:pt x="199733" y="569185"/>
                </a:lnTo>
                <a:lnTo>
                  <a:pt x="244670" y="580250"/>
                </a:lnTo>
                <a:lnTo>
                  <a:pt x="292040" y="584073"/>
                </a:lnTo>
                <a:lnTo>
                  <a:pt x="339410" y="580250"/>
                </a:lnTo>
                <a:lnTo>
                  <a:pt x="384347" y="569185"/>
                </a:lnTo>
                <a:lnTo>
                  <a:pt x="426249" y="551476"/>
                </a:lnTo>
                <a:lnTo>
                  <a:pt x="464514" y="527727"/>
                </a:lnTo>
                <a:lnTo>
                  <a:pt x="498542" y="498538"/>
                </a:lnTo>
                <a:lnTo>
                  <a:pt x="527731" y="464510"/>
                </a:lnTo>
                <a:lnTo>
                  <a:pt x="551480" y="426245"/>
                </a:lnTo>
                <a:lnTo>
                  <a:pt x="569188" y="384343"/>
                </a:lnTo>
                <a:lnTo>
                  <a:pt x="580254" y="339406"/>
                </a:lnTo>
                <a:lnTo>
                  <a:pt x="584076" y="292036"/>
                </a:lnTo>
                <a:lnTo>
                  <a:pt x="580254" y="244666"/>
                </a:lnTo>
                <a:lnTo>
                  <a:pt x="569188" y="199729"/>
                </a:lnTo>
                <a:lnTo>
                  <a:pt x="551480" y="157827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2941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6235" y="3556431"/>
            <a:ext cx="2000250" cy="1873885"/>
            <a:chOff x="246235" y="3556431"/>
            <a:chExt cx="2000250" cy="1873885"/>
          </a:xfrm>
        </p:grpSpPr>
        <p:sp>
          <p:nvSpPr>
            <p:cNvPr id="12" name="object 12"/>
            <p:cNvSpPr/>
            <p:nvPr/>
          </p:nvSpPr>
          <p:spPr>
            <a:xfrm>
              <a:off x="1220190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69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66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69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65" y="114198"/>
                  </a:lnTo>
                  <a:lnTo>
                    <a:pt x="36436" y="557974"/>
                  </a:lnTo>
                  <a:lnTo>
                    <a:pt x="74549" y="558203"/>
                  </a:lnTo>
                  <a:lnTo>
                    <a:pt x="77177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3958" y="3836028"/>
              <a:ext cx="943610" cy="716915"/>
            </a:xfrm>
            <a:custGeom>
              <a:avLst/>
              <a:gdLst/>
              <a:ahLst/>
              <a:cxnLst/>
              <a:rect l="l" t="t" r="r" b="b"/>
              <a:pathLst>
                <a:path w="943610" h="716914">
                  <a:moveTo>
                    <a:pt x="729994" y="716324"/>
                  </a:moveTo>
                  <a:lnTo>
                    <a:pt x="943072" y="716324"/>
                  </a:lnTo>
                  <a:lnTo>
                    <a:pt x="943072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6235" y="3816984"/>
              <a:ext cx="1022985" cy="793115"/>
            </a:xfrm>
            <a:custGeom>
              <a:avLst/>
              <a:gdLst/>
              <a:ahLst/>
              <a:cxnLst/>
              <a:rect l="l" t="t" r="r" b="b"/>
              <a:pathLst>
                <a:path w="1022985" h="793114">
                  <a:moveTo>
                    <a:pt x="178097" y="678218"/>
                  </a:moveTo>
                  <a:lnTo>
                    <a:pt x="178097" y="792518"/>
                  </a:lnTo>
                  <a:lnTo>
                    <a:pt x="254297" y="754418"/>
                  </a:lnTo>
                  <a:lnTo>
                    <a:pt x="197147" y="754418"/>
                  </a:lnTo>
                  <a:lnTo>
                    <a:pt x="197147" y="716318"/>
                  </a:lnTo>
                  <a:lnTo>
                    <a:pt x="254297" y="716318"/>
                  </a:lnTo>
                  <a:lnTo>
                    <a:pt x="178097" y="678218"/>
                  </a:lnTo>
                  <a:close/>
                </a:path>
                <a:path w="1022985" h="793114">
                  <a:moveTo>
                    <a:pt x="1022390" y="0"/>
                  </a:moveTo>
                  <a:lnTo>
                    <a:pt x="19050" y="0"/>
                  </a:lnTo>
                  <a:lnTo>
                    <a:pt x="11635" y="1496"/>
                  </a:lnTo>
                  <a:lnTo>
                    <a:pt x="5579" y="5576"/>
                  </a:lnTo>
                  <a:lnTo>
                    <a:pt x="1497" y="11631"/>
                  </a:lnTo>
                  <a:lnTo>
                    <a:pt x="0" y="19050"/>
                  </a:lnTo>
                  <a:lnTo>
                    <a:pt x="0" y="735368"/>
                  </a:lnTo>
                  <a:lnTo>
                    <a:pt x="1497" y="742780"/>
                  </a:lnTo>
                  <a:lnTo>
                    <a:pt x="5579" y="748836"/>
                  </a:lnTo>
                  <a:lnTo>
                    <a:pt x="11635" y="752920"/>
                  </a:lnTo>
                  <a:lnTo>
                    <a:pt x="19050" y="754418"/>
                  </a:lnTo>
                  <a:lnTo>
                    <a:pt x="178097" y="754418"/>
                  </a:lnTo>
                  <a:lnTo>
                    <a:pt x="178097" y="735368"/>
                  </a:lnTo>
                  <a:lnTo>
                    <a:pt x="38100" y="735368"/>
                  </a:lnTo>
                  <a:lnTo>
                    <a:pt x="19050" y="716318"/>
                  </a:lnTo>
                  <a:lnTo>
                    <a:pt x="38100" y="716318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1022390" y="19050"/>
                  </a:lnTo>
                  <a:lnTo>
                    <a:pt x="1022390" y="0"/>
                  </a:lnTo>
                  <a:close/>
                </a:path>
                <a:path w="1022985" h="793114">
                  <a:moveTo>
                    <a:pt x="254297" y="716318"/>
                  </a:moveTo>
                  <a:lnTo>
                    <a:pt x="197147" y="716318"/>
                  </a:lnTo>
                  <a:lnTo>
                    <a:pt x="197147" y="754418"/>
                  </a:lnTo>
                  <a:lnTo>
                    <a:pt x="254297" y="754418"/>
                  </a:lnTo>
                  <a:lnTo>
                    <a:pt x="292397" y="735368"/>
                  </a:lnTo>
                  <a:lnTo>
                    <a:pt x="254297" y="716318"/>
                  </a:lnTo>
                  <a:close/>
                </a:path>
                <a:path w="1022985" h="793114">
                  <a:moveTo>
                    <a:pt x="38100" y="716318"/>
                  </a:moveTo>
                  <a:lnTo>
                    <a:pt x="19050" y="716318"/>
                  </a:lnTo>
                  <a:lnTo>
                    <a:pt x="38100" y="735368"/>
                  </a:lnTo>
                  <a:lnTo>
                    <a:pt x="38100" y="716318"/>
                  </a:lnTo>
                  <a:close/>
                </a:path>
                <a:path w="1022985" h="793114">
                  <a:moveTo>
                    <a:pt x="178097" y="716318"/>
                  </a:moveTo>
                  <a:lnTo>
                    <a:pt x="38100" y="716318"/>
                  </a:lnTo>
                  <a:lnTo>
                    <a:pt x="38100" y="735368"/>
                  </a:lnTo>
                  <a:lnTo>
                    <a:pt x="178097" y="735368"/>
                  </a:lnTo>
                  <a:lnTo>
                    <a:pt x="178097" y="716318"/>
                  </a:lnTo>
                  <a:close/>
                </a:path>
                <a:path w="1022985" h="793114">
                  <a:moveTo>
                    <a:pt x="38100" y="19050"/>
                  </a:move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  <a:path w="1022985" h="793114">
                  <a:moveTo>
                    <a:pt x="1022390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1022390" y="38100"/>
                  </a:lnTo>
                  <a:lnTo>
                    <a:pt x="102239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8731" y="1011415"/>
            <a:ext cx="8704163" cy="498373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772343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8072" y="4073652"/>
            <a:ext cx="3962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=</a:t>
            </a:r>
            <a:endParaRPr sz="5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01759" y="5137405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01759" y="2714244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127299" y="1145540"/>
            <a:ext cx="3905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0" dirty="0">
                <a:latin typeface="Cambria Math"/>
                <a:cs typeface="Cambria Math"/>
              </a:rPr>
              <a:t>𝐿</a:t>
            </a:r>
            <a:endParaRPr sz="5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51402" y="2187955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𝐿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75693" y="2191003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𝐿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90053" y="2187955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𝐿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57966" y="2187955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𝐿</a:t>
            </a:r>
            <a:r>
              <a:rPr sz="2700" spc="-37" baseline="-15432" dirty="0">
                <a:latin typeface="Cambria Math"/>
                <a:cs typeface="Cambria Math"/>
              </a:rPr>
              <a:t>3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44888" y="4980685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1959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67515" y="4980685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894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90143" y="4980685"/>
            <a:ext cx="77660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640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348226" y="4980685"/>
            <a:ext cx="76136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6291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29851" y="3056635"/>
            <a:ext cx="78803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63604" y="3056635"/>
            <a:ext cx="77660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>
              <a:lnSpc>
                <a:spcPct val="100000"/>
              </a:lnSpc>
              <a:spcBef>
                <a:spcPts val="100"/>
              </a:spcBef>
            </a:pPr>
            <a:r>
              <a:rPr sz="2400" spc="-1155" dirty="0">
                <a:latin typeface="Cambria Math"/>
                <a:cs typeface="Cambria Math"/>
              </a:rPr>
              <a:t>𝑦</a:t>
            </a:r>
            <a:r>
              <a:rPr sz="2400" spc="-235" dirty="0">
                <a:latin typeface="Cambria Math"/>
                <a:cs typeface="Cambria Math"/>
              </a:rPr>
              <a:t>^</a:t>
            </a:r>
            <a:r>
              <a:rPr sz="2700" spc="-18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84796" y="3056635"/>
            <a:ext cx="78295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7896" y="1860233"/>
            <a:ext cx="783640" cy="114300"/>
          </a:xfrm>
          <a:custGeom>
            <a:avLst/>
            <a:gdLst/>
            <a:ahLst/>
            <a:cxnLst/>
            <a:rect l="l" t="t" r="r" b="b"/>
            <a:pathLst>
              <a:path w="563880" h="114300">
                <a:moveTo>
                  <a:pt x="449198" y="0"/>
                </a:moveTo>
                <a:lnTo>
                  <a:pt x="449198" y="114300"/>
                </a:lnTo>
                <a:lnTo>
                  <a:pt x="525399" y="76200"/>
                </a:lnTo>
                <a:lnTo>
                  <a:pt x="468248" y="76200"/>
                </a:lnTo>
                <a:lnTo>
                  <a:pt x="468248" y="38100"/>
                </a:lnTo>
                <a:lnTo>
                  <a:pt x="525399" y="38100"/>
                </a:lnTo>
                <a:lnTo>
                  <a:pt x="449198" y="0"/>
                </a:lnTo>
                <a:close/>
              </a:path>
              <a:path w="563880" h="114300">
                <a:moveTo>
                  <a:pt x="44919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49198" y="76200"/>
                </a:lnTo>
                <a:lnTo>
                  <a:pt x="449198" y="38100"/>
                </a:lnTo>
                <a:close/>
              </a:path>
              <a:path w="563880" h="114300">
                <a:moveTo>
                  <a:pt x="525399" y="38100"/>
                </a:moveTo>
                <a:lnTo>
                  <a:pt x="468248" y="38100"/>
                </a:lnTo>
                <a:lnTo>
                  <a:pt x="468248" y="76200"/>
                </a:lnTo>
                <a:lnTo>
                  <a:pt x="525399" y="76200"/>
                </a:lnTo>
                <a:lnTo>
                  <a:pt x="563499" y="57150"/>
                </a:lnTo>
                <a:lnTo>
                  <a:pt x="52539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95400" y="1752600"/>
            <a:ext cx="175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Forward</a:t>
            </a:r>
            <a:r>
              <a:rPr sz="1800" spc="-110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pass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342765" y="3705859"/>
            <a:ext cx="5054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3625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01117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90317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196" y="4104995"/>
            <a:ext cx="1492885" cy="894715"/>
            <a:chOff x="531196" y="4104995"/>
            <a:chExt cx="1492885" cy="894715"/>
          </a:xfrm>
        </p:grpSpPr>
        <p:sp>
          <p:nvSpPr>
            <p:cNvPr id="3" name="object 3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96" y="0"/>
                  </a:moveTo>
                  <a:lnTo>
                    <a:pt x="145945" y="0"/>
                  </a:lnTo>
                  <a:lnTo>
                    <a:pt x="99815" y="7440"/>
                  </a:lnTo>
                  <a:lnTo>
                    <a:pt x="59751" y="28159"/>
                  </a:lnTo>
                  <a:lnTo>
                    <a:pt x="28158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8" y="815912"/>
                  </a:lnTo>
                  <a:lnTo>
                    <a:pt x="59751" y="847505"/>
                  </a:lnTo>
                  <a:lnTo>
                    <a:pt x="99815" y="868224"/>
                  </a:lnTo>
                  <a:lnTo>
                    <a:pt x="145945" y="875664"/>
                  </a:lnTo>
                  <a:lnTo>
                    <a:pt x="1327296" y="875664"/>
                  </a:lnTo>
                  <a:lnTo>
                    <a:pt x="1373421" y="868224"/>
                  </a:lnTo>
                  <a:lnTo>
                    <a:pt x="1413482" y="847505"/>
                  </a:lnTo>
                  <a:lnTo>
                    <a:pt x="1445073" y="815912"/>
                  </a:lnTo>
                  <a:lnTo>
                    <a:pt x="1465791" y="775848"/>
                  </a:lnTo>
                  <a:lnTo>
                    <a:pt x="1473231" y="729716"/>
                  </a:lnTo>
                  <a:lnTo>
                    <a:pt x="1473231" y="145948"/>
                  </a:lnTo>
                  <a:lnTo>
                    <a:pt x="1465791" y="99816"/>
                  </a:lnTo>
                  <a:lnTo>
                    <a:pt x="1445073" y="59752"/>
                  </a:lnTo>
                  <a:lnTo>
                    <a:pt x="1413482" y="28159"/>
                  </a:lnTo>
                  <a:lnTo>
                    <a:pt x="1373421" y="7440"/>
                  </a:lnTo>
                  <a:lnTo>
                    <a:pt x="132729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0721" y="4114520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33646" y="4342892"/>
            <a:ext cx="68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5300" y="5411076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8"/>
                </a:lnTo>
                <a:lnTo>
                  <a:pt x="14888" y="199730"/>
                </a:lnTo>
                <a:lnTo>
                  <a:pt x="3822" y="244667"/>
                </a:lnTo>
                <a:lnTo>
                  <a:pt x="0" y="292039"/>
                </a:lnTo>
                <a:lnTo>
                  <a:pt x="3822" y="339409"/>
                </a:lnTo>
                <a:lnTo>
                  <a:pt x="14888" y="384345"/>
                </a:lnTo>
                <a:lnTo>
                  <a:pt x="32597" y="426247"/>
                </a:lnTo>
                <a:lnTo>
                  <a:pt x="56347" y="464513"/>
                </a:lnTo>
                <a:lnTo>
                  <a:pt x="85536" y="498541"/>
                </a:lnTo>
                <a:lnTo>
                  <a:pt x="119565" y="527731"/>
                </a:lnTo>
                <a:lnTo>
                  <a:pt x="157831" y="551481"/>
                </a:lnTo>
                <a:lnTo>
                  <a:pt x="199733" y="569189"/>
                </a:lnTo>
                <a:lnTo>
                  <a:pt x="244670" y="580255"/>
                </a:lnTo>
                <a:lnTo>
                  <a:pt x="292040" y="584078"/>
                </a:lnTo>
                <a:lnTo>
                  <a:pt x="339410" y="580255"/>
                </a:lnTo>
                <a:lnTo>
                  <a:pt x="384347" y="569189"/>
                </a:lnTo>
                <a:lnTo>
                  <a:pt x="426249" y="551481"/>
                </a:lnTo>
                <a:lnTo>
                  <a:pt x="464514" y="527731"/>
                </a:lnTo>
                <a:lnTo>
                  <a:pt x="498542" y="498541"/>
                </a:lnTo>
                <a:lnTo>
                  <a:pt x="527731" y="464513"/>
                </a:lnTo>
                <a:lnTo>
                  <a:pt x="551480" y="426247"/>
                </a:lnTo>
                <a:lnTo>
                  <a:pt x="569188" y="384345"/>
                </a:lnTo>
                <a:lnTo>
                  <a:pt x="580254" y="339409"/>
                </a:lnTo>
                <a:lnTo>
                  <a:pt x="584076" y="292039"/>
                </a:lnTo>
                <a:lnTo>
                  <a:pt x="580254" y="244667"/>
                </a:lnTo>
                <a:lnTo>
                  <a:pt x="569188" y="199730"/>
                </a:lnTo>
                <a:lnTo>
                  <a:pt x="551480" y="157828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3798" y="5495035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5300" y="2972358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2040" y="0"/>
                </a:moveTo>
                <a:lnTo>
                  <a:pt x="244670" y="3822"/>
                </a:lnTo>
                <a:lnTo>
                  <a:pt x="199733" y="14887"/>
                </a:lnTo>
                <a:lnTo>
                  <a:pt x="157831" y="32596"/>
                </a:lnTo>
                <a:lnTo>
                  <a:pt x="119565" y="56345"/>
                </a:lnTo>
                <a:lnTo>
                  <a:pt x="85536" y="85534"/>
                </a:lnTo>
                <a:lnTo>
                  <a:pt x="56347" y="119562"/>
                </a:lnTo>
                <a:lnTo>
                  <a:pt x="32597" y="157827"/>
                </a:lnTo>
                <a:lnTo>
                  <a:pt x="14888" y="199729"/>
                </a:lnTo>
                <a:lnTo>
                  <a:pt x="3822" y="244666"/>
                </a:lnTo>
                <a:lnTo>
                  <a:pt x="0" y="292036"/>
                </a:lnTo>
                <a:lnTo>
                  <a:pt x="3822" y="339406"/>
                </a:lnTo>
                <a:lnTo>
                  <a:pt x="14888" y="384343"/>
                </a:lnTo>
                <a:lnTo>
                  <a:pt x="32597" y="426245"/>
                </a:lnTo>
                <a:lnTo>
                  <a:pt x="56347" y="464510"/>
                </a:lnTo>
                <a:lnTo>
                  <a:pt x="85536" y="498538"/>
                </a:lnTo>
                <a:lnTo>
                  <a:pt x="119565" y="527727"/>
                </a:lnTo>
                <a:lnTo>
                  <a:pt x="157831" y="551476"/>
                </a:lnTo>
                <a:lnTo>
                  <a:pt x="199733" y="569185"/>
                </a:lnTo>
                <a:lnTo>
                  <a:pt x="244670" y="580250"/>
                </a:lnTo>
                <a:lnTo>
                  <a:pt x="292040" y="584073"/>
                </a:lnTo>
                <a:lnTo>
                  <a:pt x="339410" y="580250"/>
                </a:lnTo>
                <a:lnTo>
                  <a:pt x="384347" y="569185"/>
                </a:lnTo>
                <a:lnTo>
                  <a:pt x="426249" y="551476"/>
                </a:lnTo>
                <a:lnTo>
                  <a:pt x="464514" y="527727"/>
                </a:lnTo>
                <a:lnTo>
                  <a:pt x="498542" y="498538"/>
                </a:lnTo>
                <a:lnTo>
                  <a:pt x="527731" y="464510"/>
                </a:lnTo>
                <a:lnTo>
                  <a:pt x="551480" y="426245"/>
                </a:lnTo>
                <a:lnTo>
                  <a:pt x="569188" y="384343"/>
                </a:lnTo>
                <a:lnTo>
                  <a:pt x="580254" y="339406"/>
                </a:lnTo>
                <a:lnTo>
                  <a:pt x="584076" y="292036"/>
                </a:lnTo>
                <a:lnTo>
                  <a:pt x="580254" y="244666"/>
                </a:lnTo>
                <a:lnTo>
                  <a:pt x="569188" y="199729"/>
                </a:lnTo>
                <a:lnTo>
                  <a:pt x="551480" y="157827"/>
                </a:lnTo>
                <a:lnTo>
                  <a:pt x="527731" y="119562"/>
                </a:lnTo>
                <a:lnTo>
                  <a:pt x="498542" y="85534"/>
                </a:lnTo>
                <a:lnTo>
                  <a:pt x="464514" y="56345"/>
                </a:lnTo>
                <a:lnTo>
                  <a:pt x="426249" y="32596"/>
                </a:lnTo>
                <a:lnTo>
                  <a:pt x="384347" y="14887"/>
                </a:lnTo>
                <a:lnTo>
                  <a:pt x="339410" y="3822"/>
                </a:lnTo>
                <a:lnTo>
                  <a:pt x="29204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2941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6235" y="3556431"/>
            <a:ext cx="2000250" cy="1873885"/>
            <a:chOff x="246235" y="3556431"/>
            <a:chExt cx="2000250" cy="1873885"/>
          </a:xfrm>
        </p:grpSpPr>
        <p:sp>
          <p:nvSpPr>
            <p:cNvPr id="11" name="object 11"/>
            <p:cNvSpPr/>
            <p:nvPr/>
          </p:nvSpPr>
          <p:spPr>
            <a:xfrm>
              <a:off x="1220190" y="3556431"/>
              <a:ext cx="115570" cy="1873885"/>
            </a:xfrm>
            <a:custGeom>
              <a:avLst/>
              <a:gdLst/>
              <a:ahLst/>
              <a:cxnLst/>
              <a:rect l="l" t="t" r="r" b="b"/>
              <a:pathLst>
                <a:path w="115569" h="1873885">
                  <a:moveTo>
                    <a:pt x="114300" y="1548053"/>
                  </a:moveTo>
                  <a:lnTo>
                    <a:pt x="95250" y="1509953"/>
                  </a:lnTo>
                  <a:lnTo>
                    <a:pt x="57150" y="1433753"/>
                  </a:lnTo>
                  <a:lnTo>
                    <a:pt x="0" y="1548053"/>
                  </a:lnTo>
                  <a:lnTo>
                    <a:pt x="38100" y="1548053"/>
                  </a:lnTo>
                  <a:lnTo>
                    <a:pt x="38100" y="1854644"/>
                  </a:lnTo>
                  <a:lnTo>
                    <a:pt x="39585" y="1862061"/>
                  </a:lnTo>
                  <a:lnTo>
                    <a:pt x="43675" y="1868119"/>
                  </a:lnTo>
                  <a:lnTo>
                    <a:pt x="49733" y="1872208"/>
                  </a:lnTo>
                  <a:lnTo>
                    <a:pt x="57150" y="1873694"/>
                  </a:lnTo>
                  <a:lnTo>
                    <a:pt x="64566" y="1872208"/>
                  </a:lnTo>
                  <a:lnTo>
                    <a:pt x="70612" y="1868119"/>
                  </a:lnTo>
                  <a:lnTo>
                    <a:pt x="74701" y="1862061"/>
                  </a:lnTo>
                  <a:lnTo>
                    <a:pt x="76200" y="1854644"/>
                  </a:lnTo>
                  <a:lnTo>
                    <a:pt x="76200" y="1548053"/>
                  </a:lnTo>
                  <a:lnTo>
                    <a:pt x="114300" y="1548053"/>
                  </a:lnTo>
                  <a:close/>
                </a:path>
                <a:path w="115569" h="1873885">
                  <a:moveTo>
                    <a:pt x="115277" y="114642"/>
                  </a:moveTo>
                  <a:lnTo>
                    <a:pt x="105778" y="95364"/>
                  </a:lnTo>
                  <a:lnTo>
                    <a:pt x="105664" y="95135"/>
                  </a:lnTo>
                  <a:lnTo>
                    <a:pt x="58801" y="0"/>
                  </a:lnTo>
                  <a:lnTo>
                    <a:pt x="977" y="113969"/>
                  </a:lnTo>
                  <a:lnTo>
                    <a:pt x="39065" y="114198"/>
                  </a:lnTo>
                  <a:lnTo>
                    <a:pt x="36436" y="557974"/>
                  </a:lnTo>
                  <a:lnTo>
                    <a:pt x="74549" y="558203"/>
                  </a:lnTo>
                  <a:lnTo>
                    <a:pt x="77177" y="114642"/>
                  </a:lnTo>
                  <a:lnTo>
                    <a:pt x="77177" y="114427"/>
                  </a:lnTo>
                  <a:lnTo>
                    <a:pt x="115277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83958" y="3836028"/>
              <a:ext cx="943610" cy="716915"/>
            </a:xfrm>
            <a:custGeom>
              <a:avLst/>
              <a:gdLst/>
              <a:ahLst/>
              <a:cxnLst/>
              <a:rect l="l" t="t" r="r" b="b"/>
              <a:pathLst>
                <a:path w="943610" h="716914">
                  <a:moveTo>
                    <a:pt x="729994" y="716324"/>
                  </a:moveTo>
                  <a:lnTo>
                    <a:pt x="943072" y="716324"/>
                  </a:lnTo>
                  <a:lnTo>
                    <a:pt x="943072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6235" y="3816984"/>
              <a:ext cx="1022985" cy="793115"/>
            </a:xfrm>
            <a:custGeom>
              <a:avLst/>
              <a:gdLst/>
              <a:ahLst/>
              <a:cxnLst/>
              <a:rect l="l" t="t" r="r" b="b"/>
              <a:pathLst>
                <a:path w="1022985" h="793114">
                  <a:moveTo>
                    <a:pt x="178097" y="678218"/>
                  </a:moveTo>
                  <a:lnTo>
                    <a:pt x="178097" y="792518"/>
                  </a:lnTo>
                  <a:lnTo>
                    <a:pt x="254297" y="754418"/>
                  </a:lnTo>
                  <a:lnTo>
                    <a:pt x="197147" y="754418"/>
                  </a:lnTo>
                  <a:lnTo>
                    <a:pt x="197147" y="716318"/>
                  </a:lnTo>
                  <a:lnTo>
                    <a:pt x="254297" y="716318"/>
                  </a:lnTo>
                  <a:lnTo>
                    <a:pt x="178097" y="678218"/>
                  </a:lnTo>
                  <a:close/>
                </a:path>
                <a:path w="1022985" h="793114">
                  <a:moveTo>
                    <a:pt x="1022390" y="0"/>
                  </a:moveTo>
                  <a:lnTo>
                    <a:pt x="19050" y="0"/>
                  </a:lnTo>
                  <a:lnTo>
                    <a:pt x="11635" y="1496"/>
                  </a:lnTo>
                  <a:lnTo>
                    <a:pt x="5579" y="5576"/>
                  </a:lnTo>
                  <a:lnTo>
                    <a:pt x="1497" y="11631"/>
                  </a:lnTo>
                  <a:lnTo>
                    <a:pt x="0" y="19050"/>
                  </a:lnTo>
                  <a:lnTo>
                    <a:pt x="0" y="735368"/>
                  </a:lnTo>
                  <a:lnTo>
                    <a:pt x="1497" y="742780"/>
                  </a:lnTo>
                  <a:lnTo>
                    <a:pt x="5579" y="748836"/>
                  </a:lnTo>
                  <a:lnTo>
                    <a:pt x="11635" y="752920"/>
                  </a:lnTo>
                  <a:lnTo>
                    <a:pt x="19050" y="754418"/>
                  </a:lnTo>
                  <a:lnTo>
                    <a:pt x="178097" y="754418"/>
                  </a:lnTo>
                  <a:lnTo>
                    <a:pt x="178097" y="735368"/>
                  </a:lnTo>
                  <a:lnTo>
                    <a:pt x="38100" y="735368"/>
                  </a:lnTo>
                  <a:lnTo>
                    <a:pt x="19050" y="716318"/>
                  </a:lnTo>
                  <a:lnTo>
                    <a:pt x="38100" y="716318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1022390" y="19050"/>
                  </a:lnTo>
                  <a:lnTo>
                    <a:pt x="1022390" y="0"/>
                  </a:lnTo>
                  <a:close/>
                </a:path>
                <a:path w="1022985" h="793114">
                  <a:moveTo>
                    <a:pt x="254297" y="716318"/>
                  </a:moveTo>
                  <a:lnTo>
                    <a:pt x="197147" y="716318"/>
                  </a:lnTo>
                  <a:lnTo>
                    <a:pt x="197147" y="754418"/>
                  </a:lnTo>
                  <a:lnTo>
                    <a:pt x="254297" y="754418"/>
                  </a:lnTo>
                  <a:lnTo>
                    <a:pt x="292397" y="735368"/>
                  </a:lnTo>
                  <a:lnTo>
                    <a:pt x="254297" y="716318"/>
                  </a:lnTo>
                  <a:close/>
                </a:path>
                <a:path w="1022985" h="793114">
                  <a:moveTo>
                    <a:pt x="38100" y="716318"/>
                  </a:moveTo>
                  <a:lnTo>
                    <a:pt x="19050" y="716318"/>
                  </a:lnTo>
                  <a:lnTo>
                    <a:pt x="38100" y="735368"/>
                  </a:lnTo>
                  <a:lnTo>
                    <a:pt x="38100" y="716318"/>
                  </a:lnTo>
                  <a:close/>
                </a:path>
                <a:path w="1022985" h="793114">
                  <a:moveTo>
                    <a:pt x="178097" y="716318"/>
                  </a:moveTo>
                  <a:lnTo>
                    <a:pt x="38100" y="716318"/>
                  </a:lnTo>
                  <a:lnTo>
                    <a:pt x="38100" y="735368"/>
                  </a:lnTo>
                  <a:lnTo>
                    <a:pt x="178097" y="735368"/>
                  </a:lnTo>
                  <a:lnTo>
                    <a:pt x="178097" y="716318"/>
                  </a:lnTo>
                  <a:close/>
                </a:path>
                <a:path w="1022985" h="793114">
                  <a:moveTo>
                    <a:pt x="38100" y="19050"/>
                  </a:move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  <a:path w="1022985" h="793114">
                  <a:moveTo>
                    <a:pt x="1022390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1022390" y="38100"/>
                  </a:lnTo>
                  <a:lnTo>
                    <a:pt x="102239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8731" y="1011415"/>
            <a:ext cx="8704163" cy="498373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772343" y="30566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145" dirty="0">
                <a:latin typeface="Cambria Math"/>
                <a:cs typeface="Cambria Math"/>
              </a:rPr>
              <a:t>𝑦</a:t>
            </a:r>
            <a:r>
              <a:rPr sz="2400" spc="-150" dirty="0">
                <a:latin typeface="Cambria Math"/>
                <a:cs typeface="Cambria Math"/>
              </a:rPr>
              <a:t>^</a:t>
            </a:r>
            <a:r>
              <a:rPr sz="2700" spc="-172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8072" y="4073652"/>
            <a:ext cx="3962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=</a:t>
            </a:r>
            <a:endParaRPr sz="5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01759" y="5137405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01759" y="2714244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127299" y="1145540"/>
            <a:ext cx="3905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0" dirty="0">
                <a:latin typeface="Cambria Math"/>
                <a:cs typeface="Cambria Math"/>
              </a:rPr>
              <a:t>𝐿</a:t>
            </a:r>
            <a:endParaRPr sz="54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1402" y="2187955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𝐿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75693" y="2191003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𝐿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90053" y="2187955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𝐿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57966" y="2187955"/>
            <a:ext cx="37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𝐿</a:t>
            </a:r>
            <a:r>
              <a:rPr sz="2700" spc="-37" baseline="-15432" dirty="0">
                <a:latin typeface="Cambria Math"/>
                <a:cs typeface="Cambria Math"/>
              </a:rPr>
              <a:t>3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06136" y="273811"/>
            <a:ext cx="8937625" cy="118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5344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Gill Sans MT"/>
                <a:cs typeface="Gill Sans MT"/>
              </a:rPr>
              <a:t>RNNs: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backpropagation</a:t>
            </a:r>
            <a:r>
              <a:rPr sz="4200" spc="-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through</a:t>
            </a:r>
            <a:r>
              <a:rPr sz="4200" spc="-12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time</a:t>
            </a:r>
            <a:endParaRPr sz="42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1800" dirty="0">
                <a:latin typeface="Gill Sans MT"/>
                <a:cs typeface="Gill Sans MT"/>
              </a:rPr>
              <a:t>Forward</a:t>
            </a:r>
            <a:r>
              <a:rPr sz="1800" spc="-110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pass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44888" y="4980685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1959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67515" y="4980685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894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90143" y="4980685"/>
            <a:ext cx="77660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640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348226" y="4980685"/>
            <a:ext cx="76136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6291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29851" y="3056635"/>
            <a:ext cx="78803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63604" y="3056635"/>
            <a:ext cx="77660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>
              <a:lnSpc>
                <a:spcPct val="100000"/>
              </a:lnSpc>
              <a:spcBef>
                <a:spcPts val="100"/>
              </a:spcBef>
            </a:pPr>
            <a:r>
              <a:rPr sz="2400" spc="-1155" dirty="0">
                <a:latin typeface="Cambria Math"/>
                <a:cs typeface="Cambria Math"/>
              </a:rPr>
              <a:t>𝑦</a:t>
            </a:r>
            <a:r>
              <a:rPr sz="2400" spc="-235" dirty="0">
                <a:latin typeface="Cambria Math"/>
                <a:cs typeface="Cambria Math"/>
              </a:rPr>
              <a:t>^</a:t>
            </a:r>
            <a:r>
              <a:rPr sz="2700" spc="-18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84796" y="3056635"/>
            <a:ext cx="78295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100"/>
              </a:spcBef>
            </a:pPr>
            <a:r>
              <a:rPr sz="2400" spc="-1160" dirty="0">
                <a:latin typeface="Cambria Math"/>
                <a:cs typeface="Cambria Math"/>
              </a:rPr>
              <a:t>𝑦</a:t>
            </a:r>
            <a:r>
              <a:rPr sz="2400" spc="-165" dirty="0">
                <a:latin typeface="Cambria Math"/>
                <a:cs typeface="Cambria Math"/>
              </a:rPr>
              <a:t>^</a:t>
            </a:r>
            <a:r>
              <a:rPr sz="2700" spc="-195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1696" y="1854136"/>
            <a:ext cx="563880" cy="114300"/>
          </a:xfrm>
          <a:custGeom>
            <a:avLst/>
            <a:gdLst/>
            <a:ahLst/>
            <a:cxnLst/>
            <a:rect l="l" t="t" r="r" b="b"/>
            <a:pathLst>
              <a:path w="563880" h="114300">
                <a:moveTo>
                  <a:pt x="449198" y="0"/>
                </a:moveTo>
                <a:lnTo>
                  <a:pt x="449198" y="114300"/>
                </a:lnTo>
                <a:lnTo>
                  <a:pt x="525399" y="76200"/>
                </a:lnTo>
                <a:lnTo>
                  <a:pt x="468248" y="76200"/>
                </a:lnTo>
                <a:lnTo>
                  <a:pt x="468248" y="38100"/>
                </a:lnTo>
                <a:lnTo>
                  <a:pt x="525399" y="38100"/>
                </a:lnTo>
                <a:lnTo>
                  <a:pt x="449198" y="0"/>
                </a:lnTo>
                <a:close/>
              </a:path>
              <a:path w="563880" h="114300">
                <a:moveTo>
                  <a:pt x="44919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49198" y="76200"/>
                </a:lnTo>
                <a:lnTo>
                  <a:pt x="449198" y="38100"/>
                </a:lnTo>
                <a:close/>
              </a:path>
              <a:path w="563880" h="114300">
                <a:moveTo>
                  <a:pt x="525399" y="38100"/>
                </a:moveTo>
                <a:lnTo>
                  <a:pt x="468248" y="38100"/>
                </a:lnTo>
                <a:lnTo>
                  <a:pt x="468248" y="76200"/>
                </a:lnTo>
                <a:lnTo>
                  <a:pt x="525399" y="76200"/>
                </a:lnTo>
                <a:lnTo>
                  <a:pt x="563499" y="57150"/>
                </a:lnTo>
                <a:lnTo>
                  <a:pt x="52539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1696" y="2164257"/>
            <a:ext cx="563880" cy="114300"/>
          </a:xfrm>
          <a:custGeom>
            <a:avLst/>
            <a:gdLst/>
            <a:ahLst/>
            <a:cxnLst/>
            <a:rect l="l" t="t" r="r" b="b"/>
            <a:pathLst>
              <a:path w="56388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6388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563880" h="114300">
                <a:moveTo>
                  <a:pt x="563499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563499" y="76200"/>
                </a:lnTo>
                <a:lnTo>
                  <a:pt x="563499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19200" y="2057400"/>
            <a:ext cx="137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Backward</a:t>
            </a:r>
            <a:r>
              <a:rPr sz="1800" spc="-90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pass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03230" y="6165793"/>
            <a:ext cx="7212330" cy="171450"/>
          </a:xfrm>
          <a:custGeom>
            <a:avLst/>
            <a:gdLst/>
            <a:ahLst/>
            <a:cxnLst/>
            <a:rect l="l" t="t" r="r" b="b"/>
            <a:pathLst>
              <a:path w="7212330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62" y="114300"/>
                </a:lnTo>
                <a:lnTo>
                  <a:pt x="142862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7212330" h="171450">
                <a:moveTo>
                  <a:pt x="171450" y="57150"/>
                </a:moveTo>
                <a:lnTo>
                  <a:pt x="142862" y="57150"/>
                </a:lnTo>
                <a:lnTo>
                  <a:pt x="142862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7212330" h="171450">
                <a:moveTo>
                  <a:pt x="7211860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7211860" y="114300"/>
                </a:lnTo>
                <a:lnTo>
                  <a:pt x="721186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342765" y="3705859"/>
            <a:ext cx="5054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87" baseline="10802" dirty="0">
                <a:latin typeface="Cambria Math"/>
                <a:cs typeface="Cambria Math"/>
              </a:rPr>
              <a:t>𝘸</a:t>
            </a:r>
            <a:r>
              <a:rPr sz="1300" spc="125" dirty="0">
                <a:latin typeface="Cambria Math"/>
                <a:cs typeface="Cambria Math"/>
              </a:rPr>
              <a:t>ℎ𝑦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73625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01117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90317" y="4653788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8354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Sequences</a:t>
            </a:r>
            <a:r>
              <a:rPr sz="4400" spc="-65" dirty="0"/>
              <a:t> </a:t>
            </a:r>
            <a:r>
              <a:rPr sz="4400" dirty="0"/>
              <a:t>in</a:t>
            </a:r>
            <a:r>
              <a:rPr sz="4400" spc="-55" dirty="0"/>
              <a:t> </a:t>
            </a:r>
            <a:r>
              <a:rPr sz="4400" dirty="0"/>
              <a:t>the</a:t>
            </a:r>
            <a:r>
              <a:rPr sz="4400" spc="-55" dirty="0"/>
              <a:t> </a:t>
            </a:r>
            <a:r>
              <a:rPr sz="4400" spc="-20" dirty="0"/>
              <a:t>wild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636520" y="2490216"/>
            <a:ext cx="6696709" cy="2533015"/>
            <a:chOff x="2636520" y="2490216"/>
            <a:chExt cx="6696709" cy="25330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520" y="2773680"/>
              <a:ext cx="1344168" cy="19629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7640" y="2490216"/>
              <a:ext cx="5355336" cy="25328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953000" y="5330444"/>
            <a:ext cx="170402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Gill Sans MT"/>
                <a:cs typeface="Gill Sans MT"/>
              </a:rPr>
              <a:t>Audio</a:t>
            </a:r>
            <a:endParaRPr sz="36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0815">
              <a:lnSpc>
                <a:spcPct val="100000"/>
              </a:lnSpc>
              <a:spcBef>
                <a:spcPts val="100"/>
              </a:spcBef>
            </a:pPr>
            <a:r>
              <a:rPr dirty="0"/>
              <a:t>Standard</a:t>
            </a:r>
            <a:r>
              <a:rPr spc="-90" dirty="0"/>
              <a:t> </a:t>
            </a:r>
            <a:r>
              <a:rPr dirty="0"/>
              <a:t>RNN</a:t>
            </a:r>
            <a:r>
              <a:rPr spc="-85" dirty="0"/>
              <a:t> </a:t>
            </a:r>
            <a:r>
              <a:rPr dirty="0"/>
              <a:t>gradient</a:t>
            </a:r>
            <a:r>
              <a:rPr spc="-80" dirty="0"/>
              <a:t> </a:t>
            </a:r>
            <a:r>
              <a:rPr spc="-20" dirty="0"/>
              <a:t>flow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3925" y="1316037"/>
            <a:ext cx="8704580" cy="1890395"/>
            <a:chOff x="1743925" y="1316037"/>
            <a:chExt cx="8704580" cy="1890395"/>
          </a:xfrm>
        </p:grpSpPr>
        <p:sp>
          <p:nvSpPr>
            <p:cNvPr id="4" name="object 4"/>
            <p:cNvSpPr/>
            <p:nvPr/>
          </p:nvSpPr>
          <p:spPr>
            <a:xfrm>
              <a:off x="3216021" y="1706244"/>
              <a:ext cx="2587625" cy="114300"/>
            </a:xfrm>
            <a:custGeom>
              <a:avLst/>
              <a:gdLst/>
              <a:ahLst/>
              <a:cxnLst/>
              <a:rect l="l" t="t" r="r" b="b"/>
              <a:pathLst>
                <a:path w="2587625" h="114300">
                  <a:moveTo>
                    <a:pt x="563499" y="57150"/>
                  </a:moveTo>
                  <a:lnTo>
                    <a:pt x="525399" y="38100"/>
                  </a:lnTo>
                  <a:lnTo>
                    <a:pt x="449199" y="0"/>
                  </a:lnTo>
                  <a:lnTo>
                    <a:pt x="449199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449199" y="76200"/>
                  </a:lnTo>
                  <a:lnTo>
                    <a:pt x="449199" y="114300"/>
                  </a:lnTo>
                  <a:lnTo>
                    <a:pt x="525399" y="76200"/>
                  </a:lnTo>
                  <a:lnTo>
                    <a:pt x="563499" y="57150"/>
                  </a:lnTo>
                  <a:close/>
                </a:path>
                <a:path w="2587625" h="114300">
                  <a:moveTo>
                    <a:pt x="2587117" y="57150"/>
                  </a:moveTo>
                  <a:lnTo>
                    <a:pt x="2549017" y="38100"/>
                  </a:lnTo>
                  <a:lnTo>
                    <a:pt x="2472817" y="0"/>
                  </a:lnTo>
                  <a:lnTo>
                    <a:pt x="2472817" y="38100"/>
                  </a:lnTo>
                  <a:lnTo>
                    <a:pt x="2036737" y="38100"/>
                  </a:lnTo>
                  <a:lnTo>
                    <a:pt x="2036737" y="76200"/>
                  </a:lnTo>
                  <a:lnTo>
                    <a:pt x="2472817" y="76200"/>
                  </a:lnTo>
                  <a:lnTo>
                    <a:pt x="2472817" y="114300"/>
                  </a:lnTo>
                  <a:lnTo>
                    <a:pt x="2549017" y="76200"/>
                  </a:lnTo>
                  <a:lnTo>
                    <a:pt x="258711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345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345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98027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2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2913" y="2201227"/>
              <a:ext cx="114300" cy="440055"/>
            </a:xfrm>
            <a:custGeom>
              <a:avLst/>
              <a:gdLst/>
              <a:ahLst/>
              <a:cxnLst/>
              <a:rect l="l" t="t" r="r" b="b"/>
              <a:pathLst>
                <a:path w="114300" h="44005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20890"/>
                  </a:lnTo>
                  <a:lnTo>
                    <a:pt x="39597" y="428303"/>
                  </a:lnTo>
                  <a:lnTo>
                    <a:pt x="43681" y="434359"/>
                  </a:lnTo>
                  <a:lnTo>
                    <a:pt x="49737" y="438442"/>
                  </a:lnTo>
                  <a:lnTo>
                    <a:pt x="57150" y="439940"/>
                  </a:lnTo>
                  <a:lnTo>
                    <a:pt x="64568" y="438442"/>
                  </a:lnTo>
                  <a:lnTo>
                    <a:pt x="70623" y="434359"/>
                  </a:lnTo>
                  <a:lnTo>
                    <a:pt x="74703" y="428303"/>
                  </a:lnTo>
                  <a:lnTo>
                    <a:pt x="76200" y="420890"/>
                  </a:lnTo>
                  <a:lnTo>
                    <a:pt x="76200" y="95250"/>
                  </a:lnTo>
                  <a:lnTo>
                    <a:pt x="74703" y="87831"/>
                  </a:lnTo>
                  <a:lnTo>
                    <a:pt x="70623" y="81776"/>
                  </a:lnTo>
                  <a:lnTo>
                    <a:pt x="64568" y="77696"/>
                  </a:lnTo>
                  <a:lnTo>
                    <a:pt x="57150" y="76200"/>
                  </a:lnTo>
                  <a:close/>
                </a:path>
                <a:path w="114300" h="44005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40055">
                  <a:moveTo>
                    <a:pt x="95250" y="76200"/>
                  </a:moveTo>
                  <a:lnTo>
                    <a:pt x="57150" y="76200"/>
                  </a:lnTo>
                  <a:lnTo>
                    <a:pt x="64568" y="77696"/>
                  </a:lnTo>
                  <a:lnTo>
                    <a:pt x="70623" y="81776"/>
                  </a:lnTo>
                  <a:lnTo>
                    <a:pt x="74703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952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952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24096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7" y="580250"/>
                  </a:lnTo>
                  <a:lnTo>
                    <a:pt x="384344" y="569185"/>
                  </a:lnTo>
                  <a:lnTo>
                    <a:pt x="426248" y="551476"/>
                  </a:lnTo>
                  <a:lnTo>
                    <a:pt x="464515" y="527727"/>
                  </a:lnTo>
                  <a:lnTo>
                    <a:pt x="498544" y="498538"/>
                  </a:lnTo>
                  <a:lnTo>
                    <a:pt x="527735" y="464510"/>
                  </a:lnTo>
                  <a:lnTo>
                    <a:pt x="551486" y="426245"/>
                  </a:lnTo>
                  <a:lnTo>
                    <a:pt x="569196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6" y="199729"/>
                  </a:lnTo>
                  <a:lnTo>
                    <a:pt x="551486" y="157827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58982" y="2201227"/>
              <a:ext cx="114300" cy="440055"/>
            </a:xfrm>
            <a:custGeom>
              <a:avLst/>
              <a:gdLst/>
              <a:ahLst/>
              <a:cxnLst/>
              <a:rect l="l" t="t" r="r" b="b"/>
              <a:pathLst>
                <a:path w="114300" h="44005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20890"/>
                  </a:lnTo>
                  <a:lnTo>
                    <a:pt x="39597" y="428303"/>
                  </a:lnTo>
                  <a:lnTo>
                    <a:pt x="43681" y="434359"/>
                  </a:lnTo>
                  <a:lnTo>
                    <a:pt x="49737" y="438442"/>
                  </a:lnTo>
                  <a:lnTo>
                    <a:pt x="57150" y="439940"/>
                  </a:lnTo>
                  <a:lnTo>
                    <a:pt x="64568" y="438442"/>
                  </a:lnTo>
                  <a:lnTo>
                    <a:pt x="70623" y="434359"/>
                  </a:lnTo>
                  <a:lnTo>
                    <a:pt x="74703" y="428303"/>
                  </a:lnTo>
                  <a:lnTo>
                    <a:pt x="76200" y="420890"/>
                  </a:lnTo>
                  <a:lnTo>
                    <a:pt x="76200" y="95250"/>
                  </a:lnTo>
                  <a:lnTo>
                    <a:pt x="74703" y="87831"/>
                  </a:lnTo>
                  <a:lnTo>
                    <a:pt x="70623" y="81776"/>
                  </a:lnTo>
                  <a:lnTo>
                    <a:pt x="64568" y="77696"/>
                  </a:lnTo>
                  <a:lnTo>
                    <a:pt x="57150" y="76200"/>
                  </a:lnTo>
                  <a:close/>
                </a:path>
                <a:path w="114300" h="440055">
                  <a:moveTo>
                    <a:pt x="57162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4" y="76200"/>
                  </a:lnTo>
                  <a:lnTo>
                    <a:pt x="57162" y="0"/>
                  </a:lnTo>
                  <a:close/>
                </a:path>
                <a:path w="114300" h="440055">
                  <a:moveTo>
                    <a:pt x="95254" y="76200"/>
                  </a:moveTo>
                  <a:lnTo>
                    <a:pt x="57150" y="76200"/>
                  </a:lnTo>
                  <a:lnTo>
                    <a:pt x="64568" y="77696"/>
                  </a:lnTo>
                  <a:lnTo>
                    <a:pt x="70623" y="81776"/>
                  </a:lnTo>
                  <a:lnTo>
                    <a:pt x="74703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4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3137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03137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7726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3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82613" y="1706244"/>
              <a:ext cx="2482850" cy="935355"/>
            </a:xfrm>
            <a:custGeom>
              <a:avLst/>
              <a:gdLst/>
              <a:ahLst/>
              <a:cxnLst/>
              <a:rect l="l" t="t" r="r" b="b"/>
              <a:pathLst>
                <a:path w="2482850" h="935355">
                  <a:moveTo>
                    <a:pt x="114300" y="609282"/>
                  </a:moveTo>
                  <a:lnTo>
                    <a:pt x="95250" y="571182"/>
                  </a:lnTo>
                  <a:lnTo>
                    <a:pt x="57150" y="494982"/>
                  </a:lnTo>
                  <a:lnTo>
                    <a:pt x="0" y="609282"/>
                  </a:lnTo>
                  <a:lnTo>
                    <a:pt x="38100" y="609282"/>
                  </a:lnTo>
                  <a:lnTo>
                    <a:pt x="38100" y="915873"/>
                  </a:lnTo>
                  <a:lnTo>
                    <a:pt x="39585" y="923290"/>
                  </a:lnTo>
                  <a:lnTo>
                    <a:pt x="43675" y="929347"/>
                  </a:lnTo>
                  <a:lnTo>
                    <a:pt x="49733" y="933437"/>
                  </a:lnTo>
                  <a:lnTo>
                    <a:pt x="57150" y="934923"/>
                  </a:lnTo>
                  <a:lnTo>
                    <a:pt x="64554" y="933437"/>
                  </a:lnTo>
                  <a:lnTo>
                    <a:pt x="70612" y="929347"/>
                  </a:lnTo>
                  <a:lnTo>
                    <a:pt x="74701" y="923290"/>
                  </a:lnTo>
                  <a:lnTo>
                    <a:pt x="76200" y="915873"/>
                  </a:lnTo>
                  <a:lnTo>
                    <a:pt x="76200" y="609282"/>
                  </a:lnTo>
                  <a:lnTo>
                    <a:pt x="114300" y="609282"/>
                  </a:lnTo>
                  <a:close/>
                </a:path>
                <a:path w="2482850" h="935355">
                  <a:moveTo>
                    <a:pt x="2482697" y="57150"/>
                  </a:moveTo>
                  <a:lnTo>
                    <a:pt x="2444597" y="38100"/>
                  </a:lnTo>
                  <a:lnTo>
                    <a:pt x="2368397" y="0"/>
                  </a:lnTo>
                  <a:lnTo>
                    <a:pt x="2368397" y="38100"/>
                  </a:lnTo>
                  <a:lnTo>
                    <a:pt x="793762" y="38100"/>
                  </a:lnTo>
                  <a:lnTo>
                    <a:pt x="793762" y="76200"/>
                  </a:lnTo>
                  <a:lnTo>
                    <a:pt x="2368397" y="76200"/>
                  </a:lnTo>
                  <a:lnTo>
                    <a:pt x="2368397" y="114300"/>
                  </a:lnTo>
                  <a:lnTo>
                    <a:pt x="2444597" y="76200"/>
                  </a:lnTo>
                  <a:lnTo>
                    <a:pt x="248269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6531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6531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09887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49" y="0"/>
                  </a:moveTo>
                  <a:lnTo>
                    <a:pt x="244678" y="3822"/>
                  </a:lnTo>
                  <a:lnTo>
                    <a:pt x="199740" y="14887"/>
                  </a:lnTo>
                  <a:lnTo>
                    <a:pt x="157837" y="32596"/>
                  </a:lnTo>
                  <a:lnTo>
                    <a:pt x="119570" y="56345"/>
                  </a:lnTo>
                  <a:lnTo>
                    <a:pt x="85540" y="85534"/>
                  </a:lnTo>
                  <a:lnTo>
                    <a:pt x="56349" y="119562"/>
                  </a:lnTo>
                  <a:lnTo>
                    <a:pt x="32598" y="157827"/>
                  </a:lnTo>
                  <a:lnTo>
                    <a:pt x="14889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9" y="384343"/>
                  </a:lnTo>
                  <a:lnTo>
                    <a:pt x="32598" y="426245"/>
                  </a:lnTo>
                  <a:lnTo>
                    <a:pt x="56349" y="464510"/>
                  </a:lnTo>
                  <a:lnTo>
                    <a:pt x="85540" y="498538"/>
                  </a:lnTo>
                  <a:lnTo>
                    <a:pt x="119570" y="527727"/>
                  </a:lnTo>
                  <a:lnTo>
                    <a:pt x="157837" y="551476"/>
                  </a:lnTo>
                  <a:lnTo>
                    <a:pt x="199740" y="569185"/>
                  </a:lnTo>
                  <a:lnTo>
                    <a:pt x="244678" y="580250"/>
                  </a:lnTo>
                  <a:lnTo>
                    <a:pt x="292049" y="584073"/>
                  </a:lnTo>
                  <a:lnTo>
                    <a:pt x="339419" y="580250"/>
                  </a:lnTo>
                  <a:lnTo>
                    <a:pt x="384356" y="569185"/>
                  </a:lnTo>
                  <a:lnTo>
                    <a:pt x="426257" y="551476"/>
                  </a:lnTo>
                  <a:lnTo>
                    <a:pt x="464523" y="527727"/>
                  </a:lnTo>
                  <a:lnTo>
                    <a:pt x="498551" y="498538"/>
                  </a:lnTo>
                  <a:lnTo>
                    <a:pt x="527740" y="464510"/>
                  </a:lnTo>
                  <a:lnTo>
                    <a:pt x="551489" y="426245"/>
                  </a:lnTo>
                  <a:lnTo>
                    <a:pt x="569197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7" y="199729"/>
                  </a:lnTo>
                  <a:lnTo>
                    <a:pt x="551489" y="157827"/>
                  </a:lnTo>
                  <a:lnTo>
                    <a:pt x="527740" y="119562"/>
                  </a:lnTo>
                  <a:lnTo>
                    <a:pt x="498551" y="85534"/>
                  </a:lnTo>
                  <a:lnTo>
                    <a:pt x="464523" y="56345"/>
                  </a:lnTo>
                  <a:lnTo>
                    <a:pt x="426257" y="32596"/>
                  </a:lnTo>
                  <a:lnTo>
                    <a:pt x="384356" y="14887"/>
                  </a:lnTo>
                  <a:lnTo>
                    <a:pt x="339419" y="3822"/>
                  </a:lnTo>
                  <a:lnTo>
                    <a:pt x="29204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44786" y="2201227"/>
              <a:ext cx="114300" cy="440055"/>
            </a:xfrm>
            <a:custGeom>
              <a:avLst/>
              <a:gdLst/>
              <a:ahLst/>
              <a:cxnLst/>
              <a:rect l="l" t="t" r="r" b="b"/>
              <a:pathLst>
                <a:path w="114300" h="44005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20890"/>
                  </a:lnTo>
                  <a:lnTo>
                    <a:pt x="39596" y="428303"/>
                  </a:lnTo>
                  <a:lnTo>
                    <a:pt x="43676" y="434359"/>
                  </a:lnTo>
                  <a:lnTo>
                    <a:pt x="49731" y="438442"/>
                  </a:lnTo>
                  <a:lnTo>
                    <a:pt x="57150" y="439940"/>
                  </a:lnTo>
                  <a:lnTo>
                    <a:pt x="64562" y="438442"/>
                  </a:lnTo>
                  <a:lnTo>
                    <a:pt x="70618" y="434359"/>
                  </a:lnTo>
                  <a:lnTo>
                    <a:pt x="74702" y="428303"/>
                  </a:lnTo>
                  <a:lnTo>
                    <a:pt x="76200" y="420890"/>
                  </a:lnTo>
                  <a:lnTo>
                    <a:pt x="76200" y="95250"/>
                  </a:lnTo>
                  <a:lnTo>
                    <a:pt x="74702" y="87831"/>
                  </a:lnTo>
                  <a:lnTo>
                    <a:pt x="70618" y="81776"/>
                  </a:lnTo>
                  <a:lnTo>
                    <a:pt x="64562" y="77696"/>
                  </a:lnTo>
                  <a:lnTo>
                    <a:pt x="57150" y="76200"/>
                  </a:lnTo>
                  <a:close/>
                </a:path>
                <a:path w="114300" h="44005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40055">
                  <a:moveTo>
                    <a:pt x="95250" y="76200"/>
                  </a:moveTo>
                  <a:lnTo>
                    <a:pt x="57150" y="76200"/>
                  </a:lnTo>
                  <a:lnTo>
                    <a:pt x="64562" y="77696"/>
                  </a:lnTo>
                  <a:lnTo>
                    <a:pt x="70618" y="81776"/>
                  </a:lnTo>
                  <a:lnTo>
                    <a:pt x="74702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6021" y="1489900"/>
              <a:ext cx="5749925" cy="116839"/>
            </a:xfrm>
            <a:custGeom>
              <a:avLst/>
              <a:gdLst/>
              <a:ahLst/>
              <a:cxnLst/>
              <a:rect l="l" t="t" r="r" b="b"/>
              <a:pathLst>
                <a:path w="5749925" h="116840">
                  <a:moveTo>
                    <a:pt x="563499" y="38100"/>
                  </a:move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563499" y="76200"/>
                  </a:lnTo>
                  <a:lnTo>
                    <a:pt x="563499" y="38100"/>
                  </a:lnTo>
                  <a:close/>
                </a:path>
                <a:path w="5749925" h="116840">
                  <a:moveTo>
                    <a:pt x="2587117" y="40411"/>
                  </a:moveTo>
                  <a:lnTo>
                    <a:pt x="2151037" y="40411"/>
                  </a:lnTo>
                  <a:lnTo>
                    <a:pt x="2151037" y="2311"/>
                  </a:lnTo>
                  <a:lnTo>
                    <a:pt x="2036737" y="59461"/>
                  </a:lnTo>
                  <a:lnTo>
                    <a:pt x="2151037" y="116611"/>
                  </a:lnTo>
                  <a:lnTo>
                    <a:pt x="2151037" y="78511"/>
                  </a:lnTo>
                  <a:lnTo>
                    <a:pt x="2587117" y="78511"/>
                  </a:lnTo>
                  <a:lnTo>
                    <a:pt x="2587117" y="40411"/>
                  </a:lnTo>
                  <a:close/>
                </a:path>
                <a:path w="5749925" h="116840">
                  <a:moveTo>
                    <a:pt x="5749315" y="76200"/>
                  </a:moveTo>
                  <a:lnTo>
                    <a:pt x="5749264" y="40284"/>
                  </a:lnTo>
                  <a:lnTo>
                    <a:pt x="5749264" y="38100"/>
                  </a:lnTo>
                  <a:lnTo>
                    <a:pt x="4174617" y="40259"/>
                  </a:lnTo>
                  <a:lnTo>
                    <a:pt x="4174579" y="2159"/>
                  </a:lnTo>
                  <a:lnTo>
                    <a:pt x="4060355" y="59461"/>
                  </a:lnTo>
                  <a:lnTo>
                    <a:pt x="4174731" y="116459"/>
                  </a:lnTo>
                  <a:lnTo>
                    <a:pt x="4174680" y="78384"/>
                  </a:lnTo>
                  <a:lnTo>
                    <a:pt x="4155630" y="78384"/>
                  </a:lnTo>
                  <a:lnTo>
                    <a:pt x="4174667" y="78359"/>
                  </a:lnTo>
                  <a:lnTo>
                    <a:pt x="5749315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786954" y="2348485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30069" y="1462532"/>
            <a:ext cx="84645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Cambria Math"/>
                <a:cs typeface="Cambria Math"/>
              </a:rPr>
              <a:t>ℎ</a:t>
            </a:r>
            <a:r>
              <a:rPr sz="3900" spc="-37" baseline="-16025" dirty="0">
                <a:latin typeface="Cambria Math"/>
                <a:cs typeface="Cambria Math"/>
              </a:rPr>
              <a:t>0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1959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52697" y="2191766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894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75324" y="2191766"/>
            <a:ext cx="77660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9" baseline="12345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640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33420" y="1462532"/>
            <a:ext cx="82804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Cambria Math"/>
                <a:cs typeface="Cambria Math"/>
              </a:rPr>
              <a:t>ℎ</a:t>
            </a:r>
            <a:r>
              <a:rPr sz="3900" spc="-37" baseline="-16025" dirty="0">
                <a:latin typeface="Cambria Math"/>
                <a:cs typeface="Cambria Math"/>
              </a:rPr>
              <a:t>𝑡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6291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58807" y="186486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86311" y="186486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75498" y="186486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0815">
              <a:lnSpc>
                <a:spcPct val="100000"/>
              </a:lnSpc>
              <a:spcBef>
                <a:spcPts val="100"/>
              </a:spcBef>
            </a:pPr>
            <a:r>
              <a:rPr dirty="0"/>
              <a:t>Standard</a:t>
            </a:r>
            <a:r>
              <a:rPr spc="-90" dirty="0"/>
              <a:t> </a:t>
            </a:r>
            <a:r>
              <a:rPr dirty="0"/>
              <a:t>RNN</a:t>
            </a:r>
            <a:r>
              <a:rPr spc="-85" dirty="0"/>
              <a:t> </a:t>
            </a:r>
            <a:r>
              <a:rPr dirty="0"/>
              <a:t>gradient</a:t>
            </a:r>
            <a:r>
              <a:rPr spc="-80" dirty="0"/>
              <a:t> </a:t>
            </a:r>
            <a:r>
              <a:rPr spc="-20" dirty="0"/>
              <a:t>flow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3925" y="1316037"/>
            <a:ext cx="8704580" cy="1890395"/>
            <a:chOff x="1743925" y="1316037"/>
            <a:chExt cx="8704580" cy="1890395"/>
          </a:xfrm>
        </p:grpSpPr>
        <p:sp>
          <p:nvSpPr>
            <p:cNvPr id="4" name="object 4"/>
            <p:cNvSpPr/>
            <p:nvPr/>
          </p:nvSpPr>
          <p:spPr>
            <a:xfrm>
              <a:off x="3216021" y="1706244"/>
              <a:ext cx="2587625" cy="114300"/>
            </a:xfrm>
            <a:custGeom>
              <a:avLst/>
              <a:gdLst/>
              <a:ahLst/>
              <a:cxnLst/>
              <a:rect l="l" t="t" r="r" b="b"/>
              <a:pathLst>
                <a:path w="2587625" h="114300">
                  <a:moveTo>
                    <a:pt x="563499" y="57150"/>
                  </a:moveTo>
                  <a:lnTo>
                    <a:pt x="525399" y="38100"/>
                  </a:lnTo>
                  <a:lnTo>
                    <a:pt x="449199" y="0"/>
                  </a:lnTo>
                  <a:lnTo>
                    <a:pt x="449199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449199" y="76200"/>
                  </a:lnTo>
                  <a:lnTo>
                    <a:pt x="449199" y="114300"/>
                  </a:lnTo>
                  <a:lnTo>
                    <a:pt x="525399" y="76200"/>
                  </a:lnTo>
                  <a:lnTo>
                    <a:pt x="563499" y="57150"/>
                  </a:lnTo>
                  <a:close/>
                </a:path>
                <a:path w="2587625" h="114300">
                  <a:moveTo>
                    <a:pt x="2587117" y="57150"/>
                  </a:moveTo>
                  <a:lnTo>
                    <a:pt x="2549017" y="38100"/>
                  </a:lnTo>
                  <a:lnTo>
                    <a:pt x="2472817" y="0"/>
                  </a:lnTo>
                  <a:lnTo>
                    <a:pt x="2472817" y="38100"/>
                  </a:lnTo>
                  <a:lnTo>
                    <a:pt x="2036737" y="38100"/>
                  </a:lnTo>
                  <a:lnTo>
                    <a:pt x="2036737" y="76200"/>
                  </a:lnTo>
                  <a:lnTo>
                    <a:pt x="2472817" y="76200"/>
                  </a:lnTo>
                  <a:lnTo>
                    <a:pt x="2472817" y="114300"/>
                  </a:lnTo>
                  <a:lnTo>
                    <a:pt x="2549017" y="76200"/>
                  </a:lnTo>
                  <a:lnTo>
                    <a:pt x="258711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345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345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98027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2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2913" y="2201227"/>
              <a:ext cx="114300" cy="440055"/>
            </a:xfrm>
            <a:custGeom>
              <a:avLst/>
              <a:gdLst/>
              <a:ahLst/>
              <a:cxnLst/>
              <a:rect l="l" t="t" r="r" b="b"/>
              <a:pathLst>
                <a:path w="114300" h="44005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20890"/>
                  </a:lnTo>
                  <a:lnTo>
                    <a:pt x="39597" y="428303"/>
                  </a:lnTo>
                  <a:lnTo>
                    <a:pt x="43681" y="434359"/>
                  </a:lnTo>
                  <a:lnTo>
                    <a:pt x="49737" y="438442"/>
                  </a:lnTo>
                  <a:lnTo>
                    <a:pt x="57150" y="439940"/>
                  </a:lnTo>
                  <a:lnTo>
                    <a:pt x="64568" y="438442"/>
                  </a:lnTo>
                  <a:lnTo>
                    <a:pt x="70623" y="434359"/>
                  </a:lnTo>
                  <a:lnTo>
                    <a:pt x="74703" y="428303"/>
                  </a:lnTo>
                  <a:lnTo>
                    <a:pt x="76200" y="420890"/>
                  </a:lnTo>
                  <a:lnTo>
                    <a:pt x="76200" y="95250"/>
                  </a:lnTo>
                  <a:lnTo>
                    <a:pt x="74703" y="87831"/>
                  </a:lnTo>
                  <a:lnTo>
                    <a:pt x="70623" y="81776"/>
                  </a:lnTo>
                  <a:lnTo>
                    <a:pt x="64568" y="77696"/>
                  </a:lnTo>
                  <a:lnTo>
                    <a:pt x="57150" y="76200"/>
                  </a:lnTo>
                  <a:close/>
                </a:path>
                <a:path w="114300" h="44005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40055">
                  <a:moveTo>
                    <a:pt x="95250" y="76200"/>
                  </a:moveTo>
                  <a:lnTo>
                    <a:pt x="57150" y="76200"/>
                  </a:lnTo>
                  <a:lnTo>
                    <a:pt x="64568" y="77696"/>
                  </a:lnTo>
                  <a:lnTo>
                    <a:pt x="70623" y="81776"/>
                  </a:lnTo>
                  <a:lnTo>
                    <a:pt x="74703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952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952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24096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7" y="580250"/>
                  </a:lnTo>
                  <a:lnTo>
                    <a:pt x="384344" y="569185"/>
                  </a:lnTo>
                  <a:lnTo>
                    <a:pt x="426248" y="551476"/>
                  </a:lnTo>
                  <a:lnTo>
                    <a:pt x="464515" y="527727"/>
                  </a:lnTo>
                  <a:lnTo>
                    <a:pt x="498544" y="498538"/>
                  </a:lnTo>
                  <a:lnTo>
                    <a:pt x="527735" y="464510"/>
                  </a:lnTo>
                  <a:lnTo>
                    <a:pt x="551486" y="426245"/>
                  </a:lnTo>
                  <a:lnTo>
                    <a:pt x="569196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6" y="199729"/>
                  </a:lnTo>
                  <a:lnTo>
                    <a:pt x="551486" y="157827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58982" y="2201227"/>
              <a:ext cx="114300" cy="440055"/>
            </a:xfrm>
            <a:custGeom>
              <a:avLst/>
              <a:gdLst/>
              <a:ahLst/>
              <a:cxnLst/>
              <a:rect l="l" t="t" r="r" b="b"/>
              <a:pathLst>
                <a:path w="114300" h="44005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20890"/>
                  </a:lnTo>
                  <a:lnTo>
                    <a:pt x="39597" y="428303"/>
                  </a:lnTo>
                  <a:lnTo>
                    <a:pt x="43681" y="434359"/>
                  </a:lnTo>
                  <a:lnTo>
                    <a:pt x="49737" y="438442"/>
                  </a:lnTo>
                  <a:lnTo>
                    <a:pt x="57150" y="439940"/>
                  </a:lnTo>
                  <a:lnTo>
                    <a:pt x="64568" y="438442"/>
                  </a:lnTo>
                  <a:lnTo>
                    <a:pt x="70623" y="434359"/>
                  </a:lnTo>
                  <a:lnTo>
                    <a:pt x="74703" y="428303"/>
                  </a:lnTo>
                  <a:lnTo>
                    <a:pt x="76200" y="420890"/>
                  </a:lnTo>
                  <a:lnTo>
                    <a:pt x="76200" y="95250"/>
                  </a:lnTo>
                  <a:lnTo>
                    <a:pt x="74703" y="87831"/>
                  </a:lnTo>
                  <a:lnTo>
                    <a:pt x="70623" y="81776"/>
                  </a:lnTo>
                  <a:lnTo>
                    <a:pt x="64568" y="77696"/>
                  </a:lnTo>
                  <a:lnTo>
                    <a:pt x="57150" y="76200"/>
                  </a:lnTo>
                  <a:close/>
                </a:path>
                <a:path w="114300" h="440055">
                  <a:moveTo>
                    <a:pt x="57162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4" y="76200"/>
                  </a:lnTo>
                  <a:lnTo>
                    <a:pt x="57162" y="0"/>
                  </a:lnTo>
                  <a:close/>
                </a:path>
                <a:path w="114300" h="440055">
                  <a:moveTo>
                    <a:pt x="95254" y="76200"/>
                  </a:moveTo>
                  <a:lnTo>
                    <a:pt x="57150" y="76200"/>
                  </a:lnTo>
                  <a:lnTo>
                    <a:pt x="64568" y="77696"/>
                  </a:lnTo>
                  <a:lnTo>
                    <a:pt x="70623" y="81776"/>
                  </a:lnTo>
                  <a:lnTo>
                    <a:pt x="74703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4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3137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03137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7726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3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82613" y="1706244"/>
              <a:ext cx="2482850" cy="935355"/>
            </a:xfrm>
            <a:custGeom>
              <a:avLst/>
              <a:gdLst/>
              <a:ahLst/>
              <a:cxnLst/>
              <a:rect l="l" t="t" r="r" b="b"/>
              <a:pathLst>
                <a:path w="2482850" h="935355">
                  <a:moveTo>
                    <a:pt x="114300" y="609282"/>
                  </a:moveTo>
                  <a:lnTo>
                    <a:pt x="95250" y="571182"/>
                  </a:lnTo>
                  <a:lnTo>
                    <a:pt x="57150" y="494982"/>
                  </a:lnTo>
                  <a:lnTo>
                    <a:pt x="0" y="609282"/>
                  </a:lnTo>
                  <a:lnTo>
                    <a:pt x="38100" y="609282"/>
                  </a:lnTo>
                  <a:lnTo>
                    <a:pt x="38100" y="915873"/>
                  </a:lnTo>
                  <a:lnTo>
                    <a:pt x="39585" y="923290"/>
                  </a:lnTo>
                  <a:lnTo>
                    <a:pt x="43675" y="929347"/>
                  </a:lnTo>
                  <a:lnTo>
                    <a:pt x="49733" y="933437"/>
                  </a:lnTo>
                  <a:lnTo>
                    <a:pt x="57150" y="934923"/>
                  </a:lnTo>
                  <a:lnTo>
                    <a:pt x="64554" y="933437"/>
                  </a:lnTo>
                  <a:lnTo>
                    <a:pt x="70612" y="929347"/>
                  </a:lnTo>
                  <a:lnTo>
                    <a:pt x="74701" y="923290"/>
                  </a:lnTo>
                  <a:lnTo>
                    <a:pt x="76200" y="915873"/>
                  </a:lnTo>
                  <a:lnTo>
                    <a:pt x="76200" y="609282"/>
                  </a:lnTo>
                  <a:lnTo>
                    <a:pt x="114300" y="609282"/>
                  </a:lnTo>
                  <a:close/>
                </a:path>
                <a:path w="2482850" h="935355">
                  <a:moveTo>
                    <a:pt x="2482697" y="57150"/>
                  </a:moveTo>
                  <a:lnTo>
                    <a:pt x="2444597" y="38100"/>
                  </a:lnTo>
                  <a:lnTo>
                    <a:pt x="2368397" y="0"/>
                  </a:lnTo>
                  <a:lnTo>
                    <a:pt x="2368397" y="38100"/>
                  </a:lnTo>
                  <a:lnTo>
                    <a:pt x="793762" y="38100"/>
                  </a:lnTo>
                  <a:lnTo>
                    <a:pt x="793762" y="76200"/>
                  </a:lnTo>
                  <a:lnTo>
                    <a:pt x="2368397" y="76200"/>
                  </a:lnTo>
                  <a:lnTo>
                    <a:pt x="2368397" y="114300"/>
                  </a:lnTo>
                  <a:lnTo>
                    <a:pt x="2444597" y="76200"/>
                  </a:lnTo>
                  <a:lnTo>
                    <a:pt x="248269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6531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6531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09887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49" y="0"/>
                  </a:moveTo>
                  <a:lnTo>
                    <a:pt x="244678" y="3822"/>
                  </a:lnTo>
                  <a:lnTo>
                    <a:pt x="199740" y="14887"/>
                  </a:lnTo>
                  <a:lnTo>
                    <a:pt x="157837" y="32596"/>
                  </a:lnTo>
                  <a:lnTo>
                    <a:pt x="119570" y="56345"/>
                  </a:lnTo>
                  <a:lnTo>
                    <a:pt x="85540" y="85534"/>
                  </a:lnTo>
                  <a:lnTo>
                    <a:pt x="56349" y="119562"/>
                  </a:lnTo>
                  <a:lnTo>
                    <a:pt x="32598" y="157827"/>
                  </a:lnTo>
                  <a:lnTo>
                    <a:pt x="14889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9" y="384343"/>
                  </a:lnTo>
                  <a:lnTo>
                    <a:pt x="32598" y="426245"/>
                  </a:lnTo>
                  <a:lnTo>
                    <a:pt x="56349" y="464510"/>
                  </a:lnTo>
                  <a:lnTo>
                    <a:pt x="85540" y="498538"/>
                  </a:lnTo>
                  <a:lnTo>
                    <a:pt x="119570" y="527727"/>
                  </a:lnTo>
                  <a:lnTo>
                    <a:pt x="157837" y="551476"/>
                  </a:lnTo>
                  <a:lnTo>
                    <a:pt x="199740" y="569185"/>
                  </a:lnTo>
                  <a:lnTo>
                    <a:pt x="244678" y="580250"/>
                  </a:lnTo>
                  <a:lnTo>
                    <a:pt x="292049" y="584073"/>
                  </a:lnTo>
                  <a:lnTo>
                    <a:pt x="339419" y="580250"/>
                  </a:lnTo>
                  <a:lnTo>
                    <a:pt x="384356" y="569185"/>
                  </a:lnTo>
                  <a:lnTo>
                    <a:pt x="426257" y="551476"/>
                  </a:lnTo>
                  <a:lnTo>
                    <a:pt x="464523" y="527727"/>
                  </a:lnTo>
                  <a:lnTo>
                    <a:pt x="498551" y="498538"/>
                  </a:lnTo>
                  <a:lnTo>
                    <a:pt x="527740" y="464510"/>
                  </a:lnTo>
                  <a:lnTo>
                    <a:pt x="551489" y="426245"/>
                  </a:lnTo>
                  <a:lnTo>
                    <a:pt x="569197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7" y="199729"/>
                  </a:lnTo>
                  <a:lnTo>
                    <a:pt x="551489" y="157827"/>
                  </a:lnTo>
                  <a:lnTo>
                    <a:pt x="527740" y="119562"/>
                  </a:lnTo>
                  <a:lnTo>
                    <a:pt x="498551" y="85534"/>
                  </a:lnTo>
                  <a:lnTo>
                    <a:pt x="464523" y="56345"/>
                  </a:lnTo>
                  <a:lnTo>
                    <a:pt x="426257" y="32596"/>
                  </a:lnTo>
                  <a:lnTo>
                    <a:pt x="384356" y="14887"/>
                  </a:lnTo>
                  <a:lnTo>
                    <a:pt x="339419" y="3822"/>
                  </a:lnTo>
                  <a:lnTo>
                    <a:pt x="29204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44786" y="2201227"/>
              <a:ext cx="114300" cy="440055"/>
            </a:xfrm>
            <a:custGeom>
              <a:avLst/>
              <a:gdLst/>
              <a:ahLst/>
              <a:cxnLst/>
              <a:rect l="l" t="t" r="r" b="b"/>
              <a:pathLst>
                <a:path w="114300" h="44005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20890"/>
                  </a:lnTo>
                  <a:lnTo>
                    <a:pt x="39596" y="428303"/>
                  </a:lnTo>
                  <a:lnTo>
                    <a:pt x="43676" y="434359"/>
                  </a:lnTo>
                  <a:lnTo>
                    <a:pt x="49731" y="438442"/>
                  </a:lnTo>
                  <a:lnTo>
                    <a:pt x="57150" y="439940"/>
                  </a:lnTo>
                  <a:lnTo>
                    <a:pt x="64562" y="438442"/>
                  </a:lnTo>
                  <a:lnTo>
                    <a:pt x="70618" y="434359"/>
                  </a:lnTo>
                  <a:lnTo>
                    <a:pt x="74702" y="428303"/>
                  </a:lnTo>
                  <a:lnTo>
                    <a:pt x="76200" y="420890"/>
                  </a:lnTo>
                  <a:lnTo>
                    <a:pt x="76200" y="95250"/>
                  </a:lnTo>
                  <a:lnTo>
                    <a:pt x="74702" y="87831"/>
                  </a:lnTo>
                  <a:lnTo>
                    <a:pt x="70618" y="81776"/>
                  </a:lnTo>
                  <a:lnTo>
                    <a:pt x="64562" y="77696"/>
                  </a:lnTo>
                  <a:lnTo>
                    <a:pt x="57150" y="76200"/>
                  </a:lnTo>
                  <a:close/>
                </a:path>
                <a:path w="114300" h="44005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40055">
                  <a:moveTo>
                    <a:pt x="95250" y="76200"/>
                  </a:moveTo>
                  <a:lnTo>
                    <a:pt x="57150" y="76200"/>
                  </a:lnTo>
                  <a:lnTo>
                    <a:pt x="64562" y="77696"/>
                  </a:lnTo>
                  <a:lnTo>
                    <a:pt x="70618" y="81776"/>
                  </a:lnTo>
                  <a:lnTo>
                    <a:pt x="74702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6021" y="1489900"/>
              <a:ext cx="5749925" cy="116839"/>
            </a:xfrm>
            <a:custGeom>
              <a:avLst/>
              <a:gdLst/>
              <a:ahLst/>
              <a:cxnLst/>
              <a:rect l="l" t="t" r="r" b="b"/>
              <a:pathLst>
                <a:path w="5749925" h="116840">
                  <a:moveTo>
                    <a:pt x="563499" y="38100"/>
                  </a:move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563499" y="76200"/>
                  </a:lnTo>
                  <a:lnTo>
                    <a:pt x="563499" y="38100"/>
                  </a:lnTo>
                  <a:close/>
                </a:path>
                <a:path w="5749925" h="116840">
                  <a:moveTo>
                    <a:pt x="2587117" y="40411"/>
                  </a:moveTo>
                  <a:lnTo>
                    <a:pt x="2151037" y="40411"/>
                  </a:lnTo>
                  <a:lnTo>
                    <a:pt x="2151037" y="2311"/>
                  </a:lnTo>
                  <a:lnTo>
                    <a:pt x="2036737" y="59461"/>
                  </a:lnTo>
                  <a:lnTo>
                    <a:pt x="2151037" y="116611"/>
                  </a:lnTo>
                  <a:lnTo>
                    <a:pt x="2151037" y="78511"/>
                  </a:lnTo>
                  <a:lnTo>
                    <a:pt x="2587117" y="78511"/>
                  </a:lnTo>
                  <a:lnTo>
                    <a:pt x="2587117" y="40411"/>
                  </a:lnTo>
                  <a:close/>
                </a:path>
                <a:path w="5749925" h="116840">
                  <a:moveTo>
                    <a:pt x="5749315" y="76200"/>
                  </a:moveTo>
                  <a:lnTo>
                    <a:pt x="5749264" y="40284"/>
                  </a:lnTo>
                  <a:lnTo>
                    <a:pt x="5749264" y="38100"/>
                  </a:lnTo>
                  <a:lnTo>
                    <a:pt x="4174617" y="40259"/>
                  </a:lnTo>
                  <a:lnTo>
                    <a:pt x="4174579" y="2159"/>
                  </a:lnTo>
                  <a:lnTo>
                    <a:pt x="4060355" y="59461"/>
                  </a:lnTo>
                  <a:lnTo>
                    <a:pt x="4174731" y="116459"/>
                  </a:lnTo>
                  <a:lnTo>
                    <a:pt x="4174680" y="78384"/>
                  </a:lnTo>
                  <a:lnTo>
                    <a:pt x="4155630" y="78384"/>
                  </a:lnTo>
                  <a:lnTo>
                    <a:pt x="4174667" y="78359"/>
                  </a:lnTo>
                  <a:lnTo>
                    <a:pt x="5749315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786954" y="2348485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30069" y="1462532"/>
            <a:ext cx="84645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Cambria Math"/>
                <a:cs typeface="Cambria Math"/>
              </a:rPr>
              <a:t>ℎ</a:t>
            </a:r>
            <a:r>
              <a:rPr sz="3900" spc="-37" baseline="-16025" dirty="0">
                <a:latin typeface="Cambria Math"/>
                <a:cs typeface="Cambria Math"/>
              </a:rPr>
              <a:t>0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1959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52697" y="2191766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894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75324" y="2191766"/>
            <a:ext cx="77660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9" baseline="12345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640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33420" y="1462532"/>
            <a:ext cx="82804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Cambria Math"/>
                <a:cs typeface="Cambria Math"/>
              </a:rPr>
              <a:t>ℎ</a:t>
            </a:r>
            <a:r>
              <a:rPr sz="3900" spc="-37" baseline="-16025" dirty="0">
                <a:latin typeface="Cambria Math"/>
                <a:cs typeface="Cambria Math"/>
              </a:rPr>
              <a:t>𝑡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6291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58807" y="186486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86311" y="186486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75498" y="186486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0" y="3386834"/>
            <a:ext cx="12191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latin typeface="Gill Sans MT"/>
                <a:cs typeface="Gill Sans MT"/>
              </a:rPr>
              <a:t>Computing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gradient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wrt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Cambria Math"/>
                <a:cs typeface="Cambria Math"/>
              </a:rPr>
              <a:t>ℎ</a:t>
            </a:r>
            <a:r>
              <a:rPr sz="3000" baseline="-15277" dirty="0">
                <a:latin typeface="Cambria Math"/>
                <a:cs typeface="Cambria Math"/>
              </a:rPr>
              <a:t>0</a:t>
            </a:r>
            <a:r>
              <a:rPr sz="3000" spc="367" baseline="-15277" dirty="0">
                <a:latin typeface="Cambria Math"/>
                <a:cs typeface="Cambria Math"/>
              </a:rPr>
              <a:t> </a:t>
            </a:r>
            <a:r>
              <a:rPr sz="2800" spc="-55" dirty="0">
                <a:latin typeface="Gill Sans MT"/>
                <a:cs typeface="Gill Sans MT"/>
              </a:rPr>
              <a:t>involves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many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factors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lang="en-US" sz="2800" i="1" spc="100" dirty="0" err="1" smtClean="0">
                <a:latin typeface="Cambria Math"/>
                <a:cs typeface="Cambria Math"/>
              </a:rPr>
              <a:t>W</a:t>
            </a:r>
            <a:r>
              <a:rPr sz="3000" spc="150" baseline="-15277" dirty="0" err="1" smtClean="0">
                <a:latin typeface="Cambria Math"/>
                <a:cs typeface="Cambria Math"/>
              </a:rPr>
              <a:t>ℎℎ</a:t>
            </a:r>
            <a:r>
              <a:rPr sz="3000" spc="652" baseline="-15277" dirty="0" smtClean="0">
                <a:latin typeface="Cambria Math"/>
                <a:cs typeface="Cambria Math"/>
              </a:rPr>
              <a:t> </a:t>
            </a:r>
            <a:r>
              <a:rPr sz="2800" dirty="0">
                <a:latin typeface="Gill Sans MT"/>
                <a:cs typeface="Gill Sans MT"/>
              </a:rPr>
              <a:t>(and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repeated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𝑓′</a:t>
            </a:r>
            <a:r>
              <a:rPr sz="2800" spc="-20" dirty="0">
                <a:latin typeface="Gill Sans MT"/>
                <a:cs typeface="Gill Sans MT"/>
              </a:rPr>
              <a:t>!)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/>
              <a:t>Standard</a:t>
            </a:r>
            <a:r>
              <a:rPr spc="-114" dirty="0"/>
              <a:t> </a:t>
            </a:r>
            <a:r>
              <a:rPr dirty="0"/>
              <a:t>RNN</a:t>
            </a:r>
            <a:r>
              <a:rPr spc="-75" dirty="0"/>
              <a:t> </a:t>
            </a:r>
            <a:r>
              <a:rPr dirty="0"/>
              <a:t>gradient</a:t>
            </a:r>
            <a:r>
              <a:rPr spc="-65" dirty="0"/>
              <a:t> </a:t>
            </a:r>
            <a:r>
              <a:rPr spc="-30" dirty="0"/>
              <a:t>flow:</a:t>
            </a:r>
            <a:r>
              <a:rPr spc="-425" dirty="0"/>
              <a:t> </a:t>
            </a:r>
            <a:r>
              <a:rPr dirty="0"/>
              <a:t>exploding</a:t>
            </a:r>
            <a:r>
              <a:rPr spc="-75" dirty="0"/>
              <a:t> </a:t>
            </a:r>
            <a:r>
              <a:rPr spc="-10" dirty="0"/>
              <a:t>gradients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3925" y="1316037"/>
            <a:ext cx="8704580" cy="1890395"/>
            <a:chOff x="1743925" y="1316037"/>
            <a:chExt cx="8704580" cy="1890395"/>
          </a:xfrm>
        </p:grpSpPr>
        <p:sp>
          <p:nvSpPr>
            <p:cNvPr id="4" name="object 4"/>
            <p:cNvSpPr/>
            <p:nvPr/>
          </p:nvSpPr>
          <p:spPr>
            <a:xfrm>
              <a:off x="3216021" y="1706244"/>
              <a:ext cx="2587625" cy="114300"/>
            </a:xfrm>
            <a:custGeom>
              <a:avLst/>
              <a:gdLst/>
              <a:ahLst/>
              <a:cxnLst/>
              <a:rect l="l" t="t" r="r" b="b"/>
              <a:pathLst>
                <a:path w="2587625" h="114300">
                  <a:moveTo>
                    <a:pt x="563499" y="57150"/>
                  </a:moveTo>
                  <a:lnTo>
                    <a:pt x="525399" y="38100"/>
                  </a:lnTo>
                  <a:lnTo>
                    <a:pt x="449199" y="0"/>
                  </a:lnTo>
                  <a:lnTo>
                    <a:pt x="449199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449199" y="76200"/>
                  </a:lnTo>
                  <a:lnTo>
                    <a:pt x="449199" y="114300"/>
                  </a:lnTo>
                  <a:lnTo>
                    <a:pt x="525399" y="76200"/>
                  </a:lnTo>
                  <a:lnTo>
                    <a:pt x="563499" y="57150"/>
                  </a:lnTo>
                  <a:close/>
                </a:path>
                <a:path w="2587625" h="114300">
                  <a:moveTo>
                    <a:pt x="2587117" y="57150"/>
                  </a:moveTo>
                  <a:lnTo>
                    <a:pt x="2549017" y="38100"/>
                  </a:lnTo>
                  <a:lnTo>
                    <a:pt x="2472817" y="0"/>
                  </a:lnTo>
                  <a:lnTo>
                    <a:pt x="2472817" y="38100"/>
                  </a:lnTo>
                  <a:lnTo>
                    <a:pt x="2036737" y="38100"/>
                  </a:lnTo>
                  <a:lnTo>
                    <a:pt x="2036737" y="76200"/>
                  </a:lnTo>
                  <a:lnTo>
                    <a:pt x="2472817" y="76200"/>
                  </a:lnTo>
                  <a:lnTo>
                    <a:pt x="2472817" y="114300"/>
                  </a:lnTo>
                  <a:lnTo>
                    <a:pt x="2549017" y="76200"/>
                  </a:lnTo>
                  <a:lnTo>
                    <a:pt x="258711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345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345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98027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2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2913" y="2201227"/>
              <a:ext cx="114300" cy="440055"/>
            </a:xfrm>
            <a:custGeom>
              <a:avLst/>
              <a:gdLst/>
              <a:ahLst/>
              <a:cxnLst/>
              <a:rect l="l" t="t" r="r" b="b"/>
              <a:pathLst>
                <a:path w="114300" h="44005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20890"/>
                  </a:lnTo>
                  <a:lnTo>
                    <a:pt x="39597" y="428303"/>
                  </a:lnTo>
                  <a:lnTo>
                    <a:pt x="43681" y="434359"/>
                  </a:lnTo>
                  <a:lnTo>
                    <a:pt x="49737" y="438442"/>
                  </a:lnTo>
                  <a:lnTo>
                    <a:pt x="57150" y="439940"/>
                  </a:lnTo>
                  <a:lnTo>
                    <a:pt x="64568" y="438442"/>
                  </a:lnTo>
                  <a:lnTo>
                    <a:pt x="70623" y="434359"/>
                  </a:lnTo>
                  <a:lnTo>
                    <a:pt x="74703" y="428303"/>
                  </a:lnTo>
                  <a:lnTo>
                    <a:pt x="76200" y="420890"/>
                  </a:lnTo>
                  <a:lnTo>
                    <a:pt x="76200" y="95250"/>
                  </a:lnTo>
                  <a:lnTo>
                    <a:pt x="74703" y="87831"/>
                  </a:lnTo>
                  <a:lnTo>
                    <a:pt x="70623" y="81776"/>
                  </a:lnTo>
                  <a:lnTo>
                    <a:pt x="64568" y="77696"/>
                  </a:lnTo>
                  <a:lnTo>
                    <a:pt x="57150" y="76200"/>
                  </a:lnTo>
                  <a:close/>
                </a:path>
                <a:path w="114300" h="44005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40055">
                  <a:moveTo>
                    <a:pt x="95250" y="76200"/>
                  </a:moveTo>
                  <a:lnTo>
                    <a:pt x="57150" y="76200"/>
                  </a:lnTo>
                  <a:lnTo>
                    <a:pt x="64568" y="77696"/>
                  </a:lnTo>
                  <a:lnTo>
                    <a:pt x="70623" y="81776"/>
                  </a:lnTo>
                  <a:lnTo>
                    <a:pt x="74703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952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952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24096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7" y="580250"/>
                  </a:lnTo>
                  <a:lnTo>
                    <a:pt x="384344" y="569185"/>
                  </a:lnTo>
                  <a:lnTo>
                    <a:pt x="426248" y="551476"/>
                  </a:lnTo>
                  <a:lnTo>
                    <a:pt x="464515" y="527727"/>
                  </a:lnTo>
                  <a:lnTo>
                    <a:pt x="498544" y="498538"/>
                  </a:lnTo>
                  <a:lnTo>
                    <a:pt x="527735" y="464510"/>
                  </a:lnTo>
                  <a:lnTo>
                    <a:pt x="551486" y="426245"/>
                  </a:lnTo>
                  <a:lnTo>
                    <a:pt x="569196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6" y="199729"/>
                  </a:lnTo>
                  <a:lnTo>
                    <a:pt x="551486" y="157827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58982" y="2201227"/>
              <a:ext cx="114300" cy="440055"/>
            </a:xfrm>
            <a:custGeom>
              <a:avLst/>
              <a:gdLst/>
              <a:ahLst/>
              <a:cxnLst/>
              <a:rect l="l" t="t" r="r" b="b"/>
              <a:pathLst>
                <a:path w="114300" h="44005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20890"/>
                  </a:lnTo>
                  <a:lnTo>
                    <a:pt x="39597" y="428303"/>
                  </a:lnTo>
                  <a:lnTo>
                    <a:pt x="43681" y="434359"/>
                  </a:lnTo>
                  <a:lnTo>
                    <a:pt x="49737" y="438442"/>
                  </a:lnTo>
                  <a:lnTo>
                    <a:pt x="57150" y="439940"/>
                  </a:lnTo>
                  <a:lnTo>
                    <a:pt x="64568" y="438442"/>
                  </a:lnTo>
                  <a:lnTo>
                    <a:pt x="70623" y="434359"/>
                  </a:lnTo>
                  <a:lnTo>
                    <a:pt x="74703" y="428303"/>
                  </a:lnTo>
                  <a:lnTo>
                    <a:pt x="76200" y="420890"/>
                  </a:lnTo>
                  <a:lnTo>
                    <a:pt x="76200" y="95250"/>
                  </a:lnTo>
                  <a:lnTo>
                    <a:pt x="74703" y="87831"/>
                  </a:lnTo>
                  <a:lnTo>
                    <a:pt x="70623" y="81776"/>
                  </a:lnTo>
                  <a:lnTo>
                    <a:pt x="64568" y="77696"/>
                  </a:lnTo>
                  <a:lnTo>
                    <a:pt x="57150" y="76200"/>
                  </a:lnTo>
                  <a:close/>
                </a:path>
                <a:path w="114300" h="440055">
                  <a:moveTo>
                    <a:pt x="57162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4" y="76200"/>
                  </a:lnTo>
                  <a:lnTo>
                    <a:pt x="57162" y="0"/>
                  </a:lnTo>
                  <a:close/>
                </a:path>
                <a:path w="114300" h="440055">
                  <a:moveTo>
                    <a:pt x="95254" y="76200"/>
                  </a:moveTo>
                  <a:lnTo>
                    <a:pt x="57150" y="76200"/>
                  </a:lnTo>
                  <a:lnTo>
                    <a:pt x="64568" y="77696"/>
                  </a:lnTo>
                  <a:lnTo>
                    <a:pt x="70623" y="81776"/>
                  </a:lnTo>
                  <a:lnTo>
                    <a:pt x="74703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4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3137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03137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7726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3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82613" y="1706244"/>
              <a:ext cx="2482850" cy="935355"/>
            </a:xfrm>
            <a:custGeom>
              <a:avLst/>
              <a:gdLst/>
              <a:ahLst/>
              <a:cxnLst/>
              <a:rect l="l" t="t" r="r" b="b"/>
              <a:pathLst>
                <a:path w="2482850" h="935355">
                  <a:moveTo>
                    <a:pt x="114300" y="609282"/>
                  </a:moveTo>
                  <a:lnTo>
                    <a:pt x="95250" y="571182"/>
                  </a:lnTo>
                  <a:lnTo>
                    <a:pt x="57150" y="494982"/>
                  </a:lnTo>
                  <a:lnTo>
                    <a:pt x="0" y="609282"/>
                  </a:lnTo>
                  <a:lnTo>
                    <a:pt x="38100" y="609282"/>
                  </a:lnTo>
                  <a:lnTo>
                    <a:pt x="38100" y="915873"/>
                  </a:lnTo>
                  <a:lnTo>
                    <a:pt x="39585" y="923290"/>
                  </a:lnTo>
                  <a:lnTo>
                    <a:pt x="43675" y="929347"/>
                  </a:lnTo>
                  <a:lnTo>
                    <a:pt x="49733" y="933437"/>
                  </a:lnTo>
                  <a:lnTo>
                    <a:pt x="57150" y="934923"/>
                  </a:lnTo>
                  <a:lnTo>
                    <a:pt x="64554" y="933437"/>
                  </a:lnTo>
                  <a:lnTo>
                    <a:pt x="70612" y="929347"/>
                  </a:lnTo>
                  <a:lnTo>
                    <a:pt x="74701" y="923290"/>
                  </a:lnTo>
                  <a:lnTo>
                    <a:pt x="76200" y="915873"/>
                  </a:lnTo>
                  <a:lnTo>
                    <a:pt x="76200" y="609282"/>
                  </a:lnTo>
                  <a:lnTo>
                    <a:pt x="114300" y="609282"/>
                  </a:lnTo>
                  <a:close/>
                </a:path>
                <a:path w="2482850" h="935355">
                  <a:moveTo>
                    <a:pt x="2482697" y="57150"/>
                  </a:moveTo>
                  <a:lnTo>
                    <a:pt x="2444597" y="38100"/>
                  </a:lnTo>
                  <a:lnTo>
                    <a:pt x="2368397" y="0"/>
                  </a:lnTo>
                  <a:lnTo>
                    <a:pt x="2368397" y="38100"/>
                  </a:lnTo>
                  <a:lnTo>
                    <a:pt x="793762" y="38100"/>
                  </a:lnTo>
                  <a:lnTo>
                    <a:pt x="793762" y="76200"/>
                  </a:lnTo>
                  <a:lnTo>
                    <a:pt x="2368397" y="76200"/>
                  </a:lnTo>
                  <a:lnTo>
                    <a:pt x="2368397" y="114300"/>
                  </a:lnTo>
                  <a:lnTo>
                    <a:pt x="2444597" y="76200"/>
                  </a:lnTo>
                  <a:lnTo>
                    <a:pt x="248269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6531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6531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09887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49" y="0"/>
                  </a:moveTo>
                  <a:lnTo>
                    <a:pt x="244678" y="3822"/>
                  </a:lnTo>
                  <a:lnTo>
                    <a:pt x="199740" y="14887"/>
                  </a:lnTo>
                  <a:lnTo>
                    <a:pt x="157837" y="32596"/>
                  </a:lnTo>
                  <a:lnTo>
                    <a:pt x="119570" y="56345"/>
                  </a:lnTo>
                  <a:lnTo>
                    <a:pt x="85540" y="85534"/>
                  </a:lnTo>
                  <a:lnTo>
                    <a:pt x="56349" y="119562"/>
                  </a:lnTo>
                  <a:lnTo>
                    <a:pt x="32598" y="157827"/>
                  </a:lnTo>
                  <a:lnTo>
                    <a:pt x="14889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9" y="384343"/>
                  </a:lnTo>
                  <a:lnTo>
                    <a:pt x="32598" y="426245"/>
                  </a:lnTo>
                  <a:lnTo>
                    <a:pt x="56349" y="464510"/>
                  </a:lnTo>
                  <a:lnTo>
                    <a:pt x="85540" y="498538"/>
                  </a:lnTo>
                  <a:lnTo>
                    <a:pt x="119570" y="527727"/>
                  </a:lnTo>
                  <a:lnTo>
                    <a:pt x="157837" y="551476"/>
                  </a:lnTo>
                  <a:lnTo>
                    <a:pt x="199740" y="569185"/>
                  </a:lnTo>
                  <a:lnTo>
                    <a:pt x="244678" y="580250"/>
                  </a:lnTo>
                  <a:lnTo>
                    <a:pt x="292049" y="584073"/>
                  </a:lnTo>
                  <a:lnTo>
                    <a:pt x="339419" y="580250"/>
                  </a:lnTo>
                  <a:lnTo>
                    <a:pt x="384356" y="569185"/>
                  </a:lnTo>
                  <a:lnTo>
                    <a:pt x="426257" y="551476"/>
                  </a:lnTo>
                  <a:lnTo>
                    <a:pt x="464523" y="527727"/>
                  </a:lnTo>
                  <a:lnTo>
                    <a:pt x="498551" y="498538"/>
                  </a:lnTo>
                  <a:lnTo>
                    <a:pt x="527740" y="464510"/>
                  </a:lnTo>
                  <a:lnTo>
                    <a:pt x="551489" y="426245"/>
                  </a:lnTo>
                  <a:lnTo>
                    <a:pt x="569197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7" y="199729"/>
                  </a:lnTo>
                  <a:lnTo>
                    <a:pt x="551489" y="157827"/>
                  </a:lnTo>
                  <a:lnTo>
                    <a:pt x="527740" y="119562"/>
                  </a:lnTo>
                  <a:lnTo>
                    <a:pt x="498551" y="85534"/>
                  </a:lnTo>
                  <a:lnTo>
                    <a:pt x="464523" y="56345"/>
                  </a:lnTo>
                  <a:lnTo>
                    <a:pt x="426257" y="32596"/>
                  </a:lnTo>
                  <a:lnTo>
                    <a:pt x="384356" y="14887"/>
                  </a:lnTo>
                  <a:lnTo>
                    <a:pt x="339419" y="3822"/>
                  </a:lnTo>
                  <a:lnTo>
                    <a:pt x="29204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44786" y="2201227"/>
              <a:ext cx="114300" cy="440055"/>
            </a:xfrm>
            <a:custGeom>
              <a:avLst/>
              <a:gdLst/>
              <a:ahLst/>
              <a:cxnLst/>
              <a:rect l="l" t="t" r="r" b="b"/>
              <a:pathLst>
                <a:path w="114300" h="44005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20890"/>
                  </a:lnTo>
                  <a:lnTo>
                    <a:pt x="39596" y="428303"/>
                  </a:lnTo>
                  <a:lnTo>
                    <a:pt x="43676" y="434359"/>
                  </a:lnTo>
                  <a:lnTo>
                    <a:pt x="49731" y="438442"/>
                  </a:lnTo>
                  <a:lnTo>
                    <a:pt x="57150" y="439940"/>
                  </a:lnTo>
                  <a:lnTo>
                    <a:pt x="64562" y="438442"/>
                  </a:lnTo>
                  <a:lnTo>
                    <a:pt x="70618" y="434359"/>
                  </a:lnTo>
                  <a:lnTo>
                    <a:pt x="74702" y="428303"/>
                  </a:lnTo>
                  <a:lnTo>
                    <a:pt x="76200" y="420890"/>
                  </a:lnTo>
                  <a:lnTo>
                    <a:pt x="76200" y="95250"/>
                  </a:lnTo>
                  <a:lnTo>
                    <a:pt x="74702" y="87831"/>
                  </a:lnTo>
                  <a:lnTo>
                    <a:pt x="70618" y="81776"/>
                  </a:lnTo>
                  <a:lnTo>
                    <a:pt x="64562" y="77696"/>
                  </a:lnTo>
                  <a:lnTo>
                    <a:pt x="57150" y="76200"/>
                  </a:lnTo>
                  <a:close/>
                </a:path>
                <a:path w="114300" h="44005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40055">
                  <a:moveTo>
                    <a:pt x="95250" y="76200"/>
                  </a:moveTo>
                  <a:lnTo>
                    <a:pt x="57150" y="76200"/>
                  </a:lnTo>
                  <a:lnTo>
                    <a:pt x="64562" y="77696"/>
                  </a:lnTo>
                  <a:lnTo>
                    <a:pt x="70618" y="81776"/>
                  </a:lnTo>
                  <a:lnTo>
                    <a:pt x="74702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6021" y="1489900"/>
              <a:ext cx="5749925" cy="116839"/>
            </a:xfrm>
            <a:custGeom>
              <a:avLst/>
              <a:gdLst/>
              <a:ahLst/>
              <a:cxnLst/>
              <a:rect l="l" t="t" r="r" b="b"/>
              <a:pathLst>
                <a:path w="5749925" h="116840">
                  <a:moveTo>
                    <a:pt x="563499" y="38100"/>
                  </a:move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563499" y="76200"/>
                  </a:lnTo>
                  <a:lnTo>
                    <a:pt x="563499" y="38100"/>
                  </a:lnTo>
                  <a:close/>
                </a:path>
                <a:path w="5749925" h="116840">
                  <a:moveTo>
                    <a:pt x="2587117" y="40411"/>
                  </a:moveTo>
                  <a:lnTo>
                    <a:pt x="2151037" y="40411"/>
                  </a:lnTo>
                  <a:lnTo>
                    <a:pt x="2151037" y="2311"/>
                  </a:lnTo>
                  <a:lnTo>
                    <a:pt x="2036737" y="59461"/>
                  </a:lnTo>
                  <a:lnTo>
                    <a:pt x="2151037" y="116611"/>
                  </a:lnTo>
                  <a:lnTo>
                    <a:pt x="2151037" y="78511"/>
                  </a:lnTo>
                  <a:lnTo>
                    <a:pt x="2587117" y="78511"/>
                  </a:lnTo>
                  <a:lnTo>
                    <a:pt x="2587117" y="40411"/>
                  </a:lnTo>
                  <a:close/>
                </a:path>
                <a:path w="5749925" h="116840">
                  <a:moveTo>
                    <a:pt x="5749315" y="76200"/>
                  </a:moveTo>
                  <a:lnTo>
                    <a:pt x="5749264" y="40284"/>
                  </a:lnTo>
                  <a:lnTo>
                    <a:pt x="5749264" y="38100"/>
                  </a:lnTo>
                  <a:lnTo>
                    <a:pt x="4174617" y="40259"/>
                  </a:lnTo>
                  <a:lnTo>
                    <a:pt x="4174579" y="2159"/>
                  </a:lnTo>
                  <a:lnTo>
                    <a:pt x="4060355" y="59461"/>
                  </a:lnTo>
                  <a:lnTo>
                    <a:pt x="4174731" y="116459"/>
                  </a:lnTo>
                  <a:lnTo>
                    <a:pt x="4174680" y="78384"/>
                  </a:lnTo>
                  <a:lnTo>
                    <a:pt x="4155630" y="78384"/>
                  </a:lnTo>
                  <a:lnTo>
                    <a:pt x="4174667" y="78359"/>
                  </a:lnTo>
                  <a:lnTo>
                    <a:pt x="5749315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786954" y="2348485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30069" y="1462532"/>
            <a:ext cx="84645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Cambria Math"/>
                <a:cs typeface="Cambria Math"/>
              </a:rPr>
              <a:t>ℎ</a:t>
            </a:r>
            <a:r>
              <a:rPr sz="3900" spc="-37" baseline="-16025" dirty="0">
                <a:latin typeface="Cambria Math"/>
                <a:cs typeface="Cambria Math"/>
              </a:rPr>
              <a:t>0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1959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52697" y="2191766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894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75324" y="2191766"/>
            <a:ext cx="77660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9" baseline="12345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640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33420" y="1462532"/>
            <a:ext cx="82804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Cambria Math"/>
                <a:cs typeface="Cambria Math"/>
              </a:rPr>
              <a:t>ℎ</a:t>
            </a:r>
            <a:r>
              <a:rPr sz="3900" spc="-37" baseline="-16025" dirty="0">
                <a:latin typeface="Cambria Math"/>
                <a:cs typeface="Cambria Math"/>
              </a:rPr>
              <a:t>𝑡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6291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58807" y="186486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86311" y="186486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75498" y="186486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80938" y="4061917"/>
            <a:ext cx="3642995" cy="2065020"/>
          </a:xfrm>
          <a:custGeom>
            <a:avLst/>
            <a:gdLst/>
            <a:ahLst/>
            <a:cxnLst/>
            <a:rect l="l" t="t" r="r" b="b"/>
            <a:pathLst>
              <a:path w="3642995" h="2065020">
                <a:moveTo>
                  <a:pt x="0" y="344132"/>
                </a:moveTo>
                <a:lnTo>
                  <a:pt x="3141" y="297435"/>
                </a:lnTo>
                <a:lnTo>
                  <a:pt x="12292" y="252648"/>
                </a:lnTo>
                <a:lnTo>
                  <a:pt x="27043" y="210180"/>
                </a:lnTo>
                <a:lnTo>
                  <a:pt x="46984" y="170442"/>
                </a:lnTo>
                <a:lnTo>
                  <a:pt x="71704" y="133843"/>
                </a:lnTo>
                <a:lnTo>
                  <a:pt x="100793" y="100793"/>
                </a:lnTo>
                <a:lnTo>
                  <a:pt x="133843" y="71704"/>
                </a:lnTo>
                <a:lnTo>
                  <a:pt x="170442" y="46984"/>
                </a:lnTo>
                <a:lnTo>
                  <a:pt x="210180" y="27043"/>
                </a:lnTo>
                <a:lnTo>
                  <a:pt x="252648" y="12292"/>
                </a:lnTo>
                <a:lnTo>
                  <a:pt x="297435" y="3141"/>
                </a:lnTo>
                <a:lnTo>
                  <a:pt x="344132" y="0"/>
                </a:lnTo>
                <a:lnTo>
                  <a:pt x="3298271" y="0"/>
                </a:lnTo>
                <a:lnTo>
                  <a:pt x="3344968" y="3141"/>
                </a:lnTo>
                <a:lnTo>
                  <a:pt x="3389756" y="12292"/>
                </a:lnTo>
                <a:lnTo>
                  <a:pt x="3432223" y="27043"/>
                </a:lnTo>
                <a:lnTo>
                  <a:pt x="3471961" y="46984"/>
                </a:lnTo>
                <a:lnTo>
                  <a:pt x="3508560" y="71704"/>
                </a:lnTo>
                <a:lnTo>
                  <a:pt x="3541609" y="100793"/>
                </a:lnTo>
                <a:lnTo>
                  <a:pt x="3570698" y="133843"/>
                </a:lnTo>
                <a:lnTo>
                  <a:pt x="3595418" y="170442"/>
                </a:lnTo>
                <a:lnTo>
                  <a:pt x="3615358" y="210180"/>
                </a:lnTo>
                <a:lnTo>
                  <a:pt x="3630109" y="252648"/>
                </a:lnTo>
                <a:lnTo>
                  <a:pt x="3639260" y="297435"/>
                </a:lnTo>
                <a:lnTo>
                  <a:pt x="3642402" y="344132"/>
                </a:lnTo>
                <a:lnTo>
                  <a:pt x="3642402" y="1720620"/>
                </a:lnTo>
                <a:lnTo>
                  <a:pt x="3639260" y="1767317"/>
                </a:lnTo>
                <a:lnTo>
                  <a:pt x="3630109" y="1812105"/>
                </a:lnTo>
                <a:lnTo>
                  <a:pt x="3615358" y="1854572"/>
                </a:lnTo>
                <a:lnTo>
                  <a:pt x="3595418" y="1894311"/>
                </a:lnTo>
                <a:lnTo>
                  <a:pt x="3570698" y="1930909"/>
                </a:lnTo>
                <a:lnTo>
                  <a:pt x="3541609" y="1963958"/>
                </a:lnTo>
                <a:lnTo>
                  <a:pt x="3508560" y="1993048"/>
                </a:lnTo>
                <a:lnTo>
                  <a:pt x="3471961" y="2017767"/>
                </a:lnTo>
                <a:lnTo>
                  <a:pt x="3432223" y="2037708"/>
                </a:lnTo>
                <a:lnTo>
                  <a:pt x="3389756" y="2052458"/>
                </a:lnTo>
                <a:lnTo>
                  <a:pt x="3344968" y="2061609"/>
                </a:lnTo>
                <a:lnTo>
                  <a:pt x="3298271" y="2064751"/>
                </a:lnTo>
                <a:lnTo>
                  <a:pt x="344132" y="2064751"/>
                </a:lnTo>
                <a:lnTo>
                  <a:pt x="297435" y="2061609"/>
                </a:lnTo>
                <a:lnTo>
                  <a:pt x="252648" y="2052458"/>
                </a:lnTo>
                <a:lnTo>
                  <a:pt x="210180" y="2037708"/>
                </a:lnTo>
                <a:lnTo>
                  <a:pt x="170442" y="2017767"/>
                </a:lnTo>
                <a:lnTo>
                  <a:pt x="133843" y="1993048"/>
                </a:lnTo>
                <a:lnTo>
                  <a:pt x="100793" y="1963958"/>
                </a:lnTo>
                <a:lnTo>
                  <a:pt x="71704" y="1930909"/>
                </a:lnTo>
                <a:lnTo>
                  <a:pt x="46984" y="1894311"/>
                </a:lnTo>
                <a:lnTo>
                  <a:pt x="27043" y="1854572"/>
                </a:lnTo>
                <a:lnTo>
                  <a:pt x="12292" y="1812105"/>
                </a:lnTo>
                <a:lnTo>
                  <a:pt x="3141" y="1767317"/>
                </a:lnTo>
                <a:lnTo>
                  <a:pt x="0" y="1720620"/>
                </a:lnTo>
                <a:lnTo>
                  <a:pt x="0" y="3441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0" y="3386834"/>
            <a:ext cx="12191999" cy="15670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latin typeface="Gill Sans MT"/>
                <a:cs typeface="Gill Sans MT"/>
              </a:rPr>
              <a:t>Computing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gradient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wrt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Cambria Math"/>
                <a:cs typeface="Cambria Math"/>
              </a:rPr>
              <a:t>ℎ</a:t>
            </a:r>
            <a:r>
              <a:rPr sz="3000" baseline="-15277" dirty="0">
                <a:latin typeface="Cambria Math"/>
                <a:cs typeface="Cambria Math"/>
              </a:rPr>
              <a:t>0</a:t>
            </a:r>
            <a:r>
              <a:rPr sz="3000" spc="367" baseline="-15277" dirty="0">
                <a:latin typeface="Cambria Math"/>
                <a:cs typeface="Cambria Math"/>
              </a:rPr>
              <a:t> </a:t>
            </a:r>
            <a:r>
              <a:rPr sz="2800" spc="-55" dirty="0">
                <a:latin typeface="Gill Sans MT"/>
                <a:cs typeface="Gill Sans MT"/>
              </a:rPr>
              <a:t>involves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many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factors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lang="en-US" sz="2800" i="1" spc="100" dirty="0" err="1" smtClean="0">
                <a:latin typeface="Cambria Math"/>
                <a:cs typeface="Cambria Math"/>
              </a:rPr>
              <a:t>W</a:t>
            </a:r>
            <a:r>
              <a:rPr sz="3000" spc="150" baseline="-15277" dirty="0" err="1" smtClean="0">
                <a:latin typeface="Cambria Math"/>
                <a:cs typeface="Cambria Math"/>
              </a:rPr>
              <a:t>ℎℎ</a:t>
            </a:r>
            <a:r>
              <a:rPr sz="3000" spc="652" baseline="-15277" dirty="0" smtClean="0">
                <a:latin typeface="Cambria Math"/>
                <a:cs typeface="Cambria Math"/>
              </a:rPr>
              <a:t> </a:t>
            </a:r>
            <a:r>
              <a:rPr sz="2800" dirty="0">
                <a:latin typeface="Gill Sans MT"/>
                <a:cs typeface="Gill Sans MT"/>
              </a:rPr>
              <a:t>(and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repeated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𝑓′</a:t>
            </a:r>
            <a:r>
              <a:rPr sz="2800" spc="-20" dirty="0">
                <a:latin typeface="Gill Sans MT"/>
                <a:cs typeface="Gill Sans MT"/>
              </a:rPr>
              <a:t>!)</a:t>
            </a:r>
            <a:endParaRPr sz="2800" dirty="0">
              <a:latin typeface="Gill Sans MT"/>
              <a:cs typeface="Gill Sans MT"/>
            </a:endParaRPr>
          </a:p>
          <a:p>
            <a:pPr marR="6155055" algn="ctr">
              <a:lnSpc>
                <a:spcPct val="100000"/>
              </a:lnSpc>
              <a:spcBef>
                <a:spcPts val="2990"/>
              </a:spcBef>
            </a:pPr>
            <a:r>
              <a:rPr sz="2400" dirty="0">
                <a:latin typeface="Gill Sans MT"/>
                <a:cs typeface="Gill Sans MT"/>
              </a:rPr>
              <a:t>Many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values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spc="180" dirty="0">
                <a:latin typeface="Gill Sans MT"/>
                <a:cs typeface="Gill Sans MT"/>
              </a:rPr>
              <a:t>&gt;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1:</a:t>
            </a:r>
            <a:endParaRPr sz="2400" dirty="0">
              <a:latin typeface="Gill Sans MT"/>
              <a:cs typeface="Gill Sans MT"/>
            </a:endParaRPr>
          </a:p>
          <a:p>
            <a:pPr marR="6179820" algn="ctr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Gill Sans MT"/>
                <a:cs typeface="Gill Sans MT"/>
              </a:rPr>
              <a:t>exploding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gradients</a:t>
            </a:r>
            <a:endParaRPr sz="24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3925" y="1316037"/>
            <a:ext cx="8704580" cy="1890395"/>
            <a:chOff x="1743925" y="1316037"/>
            <a:chExt cx="8704580" cy="1890395"/>
          </a:xfrm>
        </p:grpSpPr>
        <p:sp>
          <p:nvSpPr>
            <p:cNvPr id="3" name="object 3"/>
            <p:cNvSpPr/>
            <p:nvPr/>
          </p:nvSpPr>
          <p:spPr>
            <a:xfrm>
              <a:off x="3216021" y="1706244"/>
              <a:ext cx="2587625" cy="114300"/>
            </a:xfrm>
            <a:custGeom>
              <a:avLst/>
              <a:gdLst/>
              <a:ahLst/>
              <a:cxnLst/>
              <a:rect l="l" t="t" r="r" b="b"/>
              <a:pathLst>
                <a:path w="2587625" h="114300">
                  <a:moveTo>
                    <a:pt x="563499" y="57150"/>
                  </a:moveTo>
                  <a:lnTo>
                    <a:pt x="525399" y="38100"/>
                  </a:lnTo>
                  <a:lnTo>
                    <a:pt x="449199" y="0"/>
                  </a:lnTo>
                  <a:lnTo>
                    <a:pt x="449199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449199" y="76200"/>
                  </a:lnTo>
                  <a:lnTo>
                    <a:pt x="449199" y="114300"/>
                  </a:lnTo>
                  <a:lnTo>
                    <a:pt x="525399" y="76200"/>
                  </a:lnTo>
                  <a:lnTo>
                    <a:pt x="563499" y="57150"/>
                  </a:lnTo>
                  <a:close/>
                </a:path>
                <a:path w="2587625" h="114300">
                  <a:moveTo>
                    <a:pt x="2587117" y="57150"/>
                  </a:moveTo>
                  <a:lnTo>
                    <a:pt x="2549017" y="38100"/>
                  </a:lnTo>
                  <a:lnTo>
                    <a:pt x="2472817" y="0"/>
                  </a:lnTo>
                  <a:lnTo>
                    <a:pt x="2472817" y="38100"/>
                  </a:lnTo>
                  <a:lnTo>
                    <a:pt x="2036737" y="38100"/>
                  </a:lnTo>
                  <a:lnTo>
                    <a:pt x="2036737" y="76200"/>
                  </a:lnTo>
                  <a:lnTo>
                    <a:pt x="2472817" y="76200"/>
                  </a:lnTo>
                  <a:lnTo>
                    <a:pt x="2472817" y="114300"/>
                  </a:lnTo>
                  <a:lnTo>
                    <a:pt x="2549017" y="76200"/>
                  </a:lnTo>
                  <a:lnTo>
                    <a:pt x="258711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5345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345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8027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2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2913" y="2201227"/>
              <a:ext cx="114300" cy="440055"/>
            </a:xfrm>
            <a:custGeom>
              <a:avLst/>
              <a:gdLst/>
              <a:ahLst/>
              <a:cxnLst/>
              <a:rect l="l" t="t" r="r" b="b"/>
              <a:pathLst>
                <a:path w="114300" h="44005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20890"/>
                  </a:lnTo>
                  <a:lnTo>
                    <a:pt x="39597" y="428303"/>
                  </a:lnTo>
                  <a:lnTo>
                    <a:pt x="43681" y="434359"/>
                  </a:lnTo>
                  <a:lnTo>
                    <a:pt x="49737" y="438442"/>
                  </a:lnTo>
                  <a:lnTo>
                    <a:pt x="57150" y="439940"/>
                  </a:lnTo>
                  <a:lnTo>
                    <a:pt x="64568" y="438442"/>
                  </a:lnTo>
                  <a:lnTo>
                    <a:pt x="70623" y="434359"/>
                  </a:lnTo>
                  <a:lnTo>
                    <a:pt x="74703" y="428303"/>
                  </a:lnTo>
                  <a:lnTo>
                    <a:pt x="76200" y="420890"/>
                  </a:lnTo>
                  <a:lnTo>
                    <a:pt x="76200" y="95250"/>
                  </a:lnTo>
                  <a:lnTo>
                    <a:pt x="74703" y="87831"/>
                  </a:lnTo>
                  <a:lnTo>
                    <a:pt x="70623" y="81776"/>
                  </a:lnTo>
                  <a:lnTo>
                    <a:pt x="64568" y="77696"/>
                  </a:lnTo>
                  <a:lnTo>
                    <a:pt x="57150" y="76200"/>
                  </a:lnTo>
                  <a:close/>
                </a:path>
                <a:path w="114300" h="44005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40055">
                  <a:moveTo>
                    <a:pt x="95250" y="76200"/>
                  </a:moveTo>
                  <a:lnTo>
                    <a:pt x="57150" y="76200"/>
                  </a:lnTo>
                  <a:lnTo>
                    <a:pt x="64568" y="77696"/>
                  </a:lnTo>
                  <a:lnTo>
                    <a:pt x="70623" y="81776"/>
                  </a:lnTo>
                  <a:lnTo>
                    <a:pt x="74703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952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952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24096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7" y="580250"/>
                  </a:lnTo>
                  <a:lnTo>
                    <a:pt x="384344" y="569185"/>
                  </a:lnTo>
                  <a:lnTo>
                    <a:pt x="426248" y="551476"/>
                  </a:lnTo>
                  <a:lnTo>
                    <a:pt x="464515" y="527727"/>
                  </a:lnTo>
                  <a:lnTo>
                    <a:pt x="498544" y="498538"/>
                  </a:lnTo>
                  <a:lnTo>
                    <a:pt x="527735" y="464510"/>
                  </a:lnTo>
                  <a:lnTo>
                    <a:pt x="551486" y="426245"/>
                  </a:lnTo>
                  <a:lnTo>
                    <a:pt x="569196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6" y="199729"/>
                  </a:lnTo>
                  <a:lnTo>
                    <a:pt x="551486" y="157827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58982" y="2201227"/>
              <a:ext cx="114300" cy="440055"/>
            </a:xfrm>
            <a:custGeom>
              <a:avLst/>
              <a:gdLst/>
              <a:ahLst/>
              <a:cxnLst/>
              <a:rect l="l" t="t" r="r" b="b"/>
              <a:pathLst>
                <a:path w="114300" h="44005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20890"/>
                  </a:lnTo>
                  <a:lnTo>
                    <a:pt x="39597" y="428303"/>
                  </a:lnTo>
                  <a:lnTo>
                    <a:pt x="43681" y="434359"/>
                  </a:lnTo>
                  <a:lnTo>
                    <a:pt x="49737" y="438442"/>
                  </a:lnTo>
                  <a:lnTo>
                    <a:pt x="57150" y="439940"/>
                  </a:lnTo>
                  <a:lnTo>
                    <a:pt x="64568" y="438442"/>
                  </a:lnTo>
                  <a:lnTo>
                    <a:pt x="70623" y="434359"/>
                  </a:lnTo>
                  <a:lnTo>
                    <a:pt x="74703" y="428303"/>
                  </a:lnTo>
                  <a:lnTo>
                    <a:pt x="76200" y="420890"/>
                  </a:lnTo>
                  <a:lnTo>
                    <a:pt x="76200" y="95250"/>
                  </a:lnTo>
                  <a:lnTo>
                    <a:pt x="74703" y="87831"/>
                  </a:lnTo>
                  <a:lnTo>
                    <a:pt x="70623" y="81776"/>
                  </a:lnTo>
                  <a:lnTo>
                    <a:pt x="64568" y="77696"/>
                  </a:lnTo>
                  <a:lnTo>
                    <a:pt x="57150" y="76200"/>
                  </a:lnTo>
                  <a:close/>
                </a:path>
                <a:path w="114300" h="440055">
                  <a:moveTo>
                    <a:pt x="57162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4" y="76200"/>
                  </a:lnTo>
                  <a:lnTo>
                    <a:pt x="57162" y="0"/>
                  </a:lnTo>
                  <a:close/>
                </a:path>
                <a:path w="114300" h="440055">
                  <a:moveTo>
                    <a:pt x="95254" y="76200"/>
                  </a:moveTo>
                  <a:lnTo>
                    <a:pt x="57150" y="76200"/>
                  </a:lnTo>
                  <a:lnTo>
                    <a:pt x="64568" y="77696"/>
                  </a:lnTo>
                  <a:lnTo>
                    <a:pt x="70623" y="81776"/>
                  </a:lnTo>
                  <a:lnTo>
                    <a:pt x="74703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4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03137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3137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7726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3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82613" y="1706244"/>
              <a:ext cx="2482850" cy="935355"/>
            </a:xfrm>
            <a:custGeom>
              <a:avLst/>
              <a:gdLst/>
              <a:ahLst/>
              <a:cxnLst/>
              <a:rect l="l" t="t" r="r" b="b"/>
              <a:pathLst>
                <a:path w="2482850" h="935355">
                  <a:moveTo>
                    <a:pt x="114300" y="609282"/>
                  </a:moveTo>
                  <a:lnTo>
                    <a:pt x="95250" y="571182"/>
                  </a:lnTo>
                  <a:lnTo>
                    <a:pt x="57150" y="494982"/>
                  </a:lnTo>
                  <a:lnTo>
                    <a:pt x="0" y="609282"/>
                  </a:lnTo>
                  <a:lnTo>
                    <a:pt x="38100" y="609282"/>
                  </a:lnTo>
                  <a:lnTo>
                    <a:pt x="38100" y="915873"/>
                  </a:lnTo>
                  <a:lnTo>
                    <a:pt x="39585" y="923290"/>
                  </a:lnTo>
                  <a:lnTo>
                    <a:pt x="43675" y="929347"/>
                  </a:lnTo>
                  <a:lnTo>
                    <a:pt x="49733" y="933437"/>
                  </a:lnTo>
                  <a:lnTo>
                    <a:pt x="57150" y="934923"/>
                  </a:lnTo>
                  <a:lnTo>
                    <a:pt x="64554" y="933437"/>
                  </a:lnTo>
                  <a:lnTo>
                    <a:pt x="70612" y="929347"/>
                  </a:lnTo>
                  <a:lnTo>
                    <a:pt x="74701" y="923290"/>
                  </a:lnTo>
                  <a:lnTo>
                    <a:pt x="76200" y="915873"/>
                  </a:lnTo>
                  <a:lnTo>
                    <a:pt x="76200" y="609282"/>
                  </a:lnTo>
                  <a:lnTo>
                    <a:pt x="114300" y="609282"/>
                  </a:lnTo>
                  <a:close/>
                </a:path>
                <a:path w="2482850" h="935355">
                  <a:moveTo>
                    <a:pt x="2482697" y="57150"/>
                  </a:moveTo>
                  <a:lnTo>
                    <a:pt x="2444597" y="38100"/>
                  </a:lnTo>
                  <a:lnTo>
                    <a:pt x="2368397" y="0"/>
                  </a:lnTo>
                  <a:lnTo>
                    <a:pt x="2368397" y="38100"/>
                  </a:lnTo>
                  <a:lnTo>
                    <a:pt x="793762" y="38100"/>
                  </a:lnTo>
                  <a:lnTo>
                    <a:pt x="793762" y="76200"/>
                  </a:lnTo>
                  <a:lnTo>
                    <a:pt x="2368397" y="76200"/>
                  </a:lnTo>
                  <a:lnTo>
                    <a:pt x="2368397" y="114300"/>
                  </a:lnTo>
                  <a:lnTo>
                    <a:pt x="2444597" y="76200"/>
                  </a:lnTo>
                  <a:lnTo>
                    <a:pt x="248269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6531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6531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09887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49" y="0"/>
                  </a:moveTo>
                  <a:lnTo>
                    <a:pt x="244678" y="3822"/>
                  </a:lnTo>
                  <a:lnTo>
                    <a:pt x="199740" y="14887"/>
                  </a:lnTo>
                  <a:lnTo>
                    <a:pt x="157837" y="32596"/>
                  </a:lnTo>
                  <a:lnTo>
                    <a:pt x="119570" y="56345"/>
                  </a:lnTo>
                  <a:lnTo>
                    <a:pt x="85540" y="85534"/>
                  </a:lnTo>
                  <a:lnTo>
                    <a:pt x="56349" y="119562"/>
                  </a:lnTo>
                  <a:lnTo>
                    <a:pt x="32598" y="157827"/>
                  </a:lnTo>
                  <a:lnTo>
                    <a:pt x="14889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9" y="384343"/>
                  </a:lnTo>
                  <a:lnTo>
                    <a:pt x="32598" y="426245"/>
                  </a:lnTo>
                  <a:lnTo>
                    <a:pt x="56349" y="464510"/>
                  </a:lnTo>
                  <a:lnTo>
                    <a:pt x="85540" y="498538"/>
                  </a:lnTo>
                  <a:lnTo>
                    <a:pt x="119570" y="527727"/>
                  </a:lnTo>
                  <a:lnTo>
                    <a:pt x="157837" y="551476"/>
                  </a:lnTo>
                  <a:lnTo>
                    <a:pt x="199740" y="569185"/>
                  </a:lnTo>
                  <a:lnTo>
                    <a:pt x="244678" y="580250"/>
                  </a:lnTo>
                  <a:lnTo>
                    <a:pt x="292049" y="584073"/>
                  </a:lnTo>
                  <a:lnTo>
                    <a:pt x="339419" y="580250"/>
                  </a:lnTo>
                  <a:lnTo>
                    <a:pt x="384356" y="569185"/>
                  </a:lnTo>
                  <a:lnTo>
                    <a:pt x="426257" y="551476"/>
                  </a:lnTo>
                  <a:lnTo>
                    <a:pt x="464523" y="527727"/>
                  </a:lnTo>
                  <a:lnTo>
                    <a:pt x="498551" y="498538"/>
                  </a:lnTo>
                  <a:lnTo>
                    <a:pt x="527740" y="464510"/>
                  </a:lnTo>
                  <a:lnTo>
                    <a:pt x="551489" y="426245"/>
                  </a:lnTo>
                  <a:lnTo>
                    <a:pt x="569197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7" y="199729"/>
                  </a:lnTo>
                  <a:lnTo>
                    <a:pt x="551489" y="157827"/>
                  </a:lnTo>
                  <a:lnTo>
                    <a:pt x="527740" y="119562"/>
                  </a:lnTo>
                  <a:lnTo>
                    <a:pt x="498551" y="85534"/>
                  </a:lnTo>
                  <a:lnTo>
                    <a:pt x="464523" y="56345"/>
                  </a:lnTo>
                  <a:lnTo>
                    <a:pt x="426257" y="32596"/>
                  </a:lnTo>
                  <a:lnTo>
                    <a:pt x="384356" y="14887"/>
                  </a:lnTo>
                  <a:lnTo>
                    <a:pt x="339419" y="3822"/>
                  </a:lnTo>
                  <a:lnTo>
                    <a:pt x="29204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44786" y="2201227"/>
              <a:ext cx="114300" cy="440055"/>
            </a:xfrm>
            <a:custGeom>
              <a:avLst/>
              <a:gdLst/>
              <a:ahLst/>
              <a:cxnLst/>
              <a:rect l="l" t="t" r="r" b="b"/>
              <a:pathLst>
                <a:path w="114300" h="44005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20890"/>
                  </a:lnTo>
                  <a:lnTo>
                    <a:pt x="39596" y="428303"/>
                  </a:lnTo>
                  <a:lnTo>
                    <a:pt x="43676" y="434359"/>
                  </a:lnTo>
                  <a:lnTo>
                    <a:pt x="49731" y="438442"/>
                  </a:lnTo>
                  <a:lnTo>
                    <a:pt x="57150" y="439940"/>
                  </a:lnTo>
                  <a:lnTo>
                    <a:pt x="64562" y="438442"/>
                  </a:lnTo>
                  <a:lnTo>
                    <a:pt x="70618" y="434359"/>
                  </a:lnTo>
                  <a:lnTo>
                    <a:pt x="74702" y="428303"/>
                  </a:lnTo>
                  <a:lnTo>
                    <a:pt x="76200" y="420890"/>
                  </a:lnTo>
                  <a:lnTo>
                    <a:pt x="76200" y="95250"/>
                  </a:lnTo>
                  <a:lnTo>
                    <a:pt x="74702" y="87831"/>
                  </a:lnTo>
                  <a:lnTo>
                    <a:pt x="70618" y="81776"/>
                  </a:lnTo>
                  <a:lnTo>
                    <a:pt x="64562" y="77696"/>
                  </a:lnTo>
                  <a:lnTo>
                    <a:pt x="57150" y="76200"/>
                  </a:lnTo>
                  <a:close/>
                </a:path>
                <a:path w="114300" h="44005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40055">
                  <a:moveTo>
                    <a:pt x="95250" y="76200"/>
                  </a:moveTo>
                  <a:lnTo>
                    <a:pt x="57150" y="76200"/>
                  </a:lnTo>
                  <a:lnTo>
                    <a:pt x="64562" y="77696"/>
                  </a:lnTo>
                  <a:lnTo>
                    <a:pt x="70618" y="81776"/>
                  </a:lnTo>
                  <a:lnTo>
                    <a:pt x="74702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16021" y="1489900"/>
              <a:ext cx="5749925" cy="116839"/>
            </a:xfrm>
            <a:custGeom>
              <a:avLst/>
              <a:gdLst/>
              <a:ahLst/>
              <a:cxnLst/>
              <a:rect l="l" t="t" r="r" b="b"/>
              <a:pathLst>
                <a:path w="5749925" h="116840">
                  <a:moveTo>
                    <a:pt x="563499" y="38100"/>
                  </a:move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563499" y="76200"/>
                  </a:lnTo>
                  <a:lnTo>
                    <a:pt x="563499" y="38100"/>
                  </a:lnTo>
                  <a:close/>
                </a:path>
                <a:path w="5749925" h="116840">
                  <a:moveTo>
                    <a:pt x="2587117" y="40411"/>
                  </a:moveTo>
                  <a:lnTo>
                    <a:pt x="2151037" y="40411"/>
                  </a:lnTo>
                  <a:lnTo>
                    <a:pt x="2151037" y="2311"/>
                  </a:lnTo>
                  <a:lnTo>
                    <a:pt x="2036737" y="59461"/>
                  </a:lnTo>
                  <a:lnTo>
                    <a:pt x="2151037" y="116611"/>
                  </a:lnTo>
                  <a:lnTo>
                    <a:pt x="2151037" y="78511"/>
                  </a:lnTo>
                  <a:lnTo>
                    <a:pt x="2587117" y="78511"/>
                  </a:lnTo>
                  <a:lnTo>
                    <a:pt x="2587117" y="40411"/>
                  </a:lnTo>
                  <a:close/>
                </a:path>
                <a:path w="5749925" h="116840">
                  <a:moveTo>
                    <a:pt x="5749315" y="76200"/>
                  </a:moveTo>
                  <a:lnTo>
                    <a:pt x="5749264" y="40284"/>
                  </a:lnTo>
                  <a:lnTo>
                    <a:pt x="5749264" y="38100"/>
                  </a:lnTo>
                  <a:lnTo>
                    <a:pt x="4174617" y="40259"/>
                  </a:lnTo>
                  <a:lnTo>
                    <a:pt x="4174579" y="2159"/>
                  </a:lnTo>
                  <a:lnTo>
                    <a:pt x="4060355" y="59461"/>
                  </a:lnTo>
                  <a:lnTo>
                    <a:pt x="4174731" y="116459"/>
                  </a:lnTo>
                  <a:lnTo>
                    <a:pt x="4174680" y="78384"/>
                  </a:lnTo>
                  <a:lnTo>
                    <a:pt x="4155630" y="78384"/>
                  </a:lnTo>
                  <a:lnTo>
                    <a:pt x="4174667" y="78359"/>
                  </a:lnTo>
                  <a:lnTo>
                    <a:pt x="5749315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786954" y="2348485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0069" y="1462532"/>
            <a:ext cx="84645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Cambria Math"/>
                <a:cs typeface="Cambria Math"/>
              </a:rPr>
              <a:t>ℎ</a:t>
            </a:r>
            <a:r>
              <a:rPr sz="3900" spc="-37" baseline="-16025" dirty="0">
                <a:latin typeface="Cambria Math"/>
                <a:cs typeface="Cambria Math"/>
              </a:rPr>
              <a:t>0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1959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52697" y="2191766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894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75324" y="2191766"/>
            <a:ext cx="77660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9" baseline="12345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640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33420" y="1462532"/>
            <a:ext cx="82804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Cambria Math"/>
                <a:cs typeface="Cambria Math"/>
              </a:rPr>
              <a:t>ℎ</a:t>
            </a:r>
            <a:r>
              <a:rPr sz="3900" spc="-37" baseline="-16025" dirty="0">
                <a:latin typeface="Cambria Math"/>
                <a:cs typeface="Cambria Math"/>
              </a:rPr>
              <a:t>𝑡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6291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58807" y="186486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86311" y="186486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75498" y="186486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80938" y="4061917"/>
            <a:ext cx="3642995" cy="2065020"/>
          </a:xfrm>
          <a:custGeom>
            <a:avLst/>
            <a:gdLst/>
            <a:ahLst/>
            <a:cxnLst/>
            <a:rect l="l" t="t" r="r" b="b"/>
            <a:pathLst>
              <a:path w="3642995" h="2065020">
                <a:moveTo>
                  <a:pt x="0" y="344132"/>
                </a:moveTo>
                <a:lnTo>
                  <a:pt x="3141" y="297435"/>
                </a:lnTo>
                <a:lnTo>
                  <a:pt x="12292" y="252648"/>
                </a:lnTo>
                <a:lnTo>
                  <a:pt x="27043" y="210180"/>
                </a:lnTo>
                <a:lnTo>
                  <a:pt x="46984" y="170442"/>
                </a:lnTo>
                <a:lnTo>
                  <a:pt x="71704" y="133843"/>
                </a:lnTo>
                <a:lnTo>
                  <a:pt x="100793" y="100793"/>
                </a:lnTo>
                <a:lnTo>
                  <a:pt x="133843" y="71704"/>
                </a:lnTo>
                <a:lnTo>
                  <a:pt x="170442" y="46984"/>
                </a:lnTo>
                <a:lnTo>
                  <a:pt x="210180" y="27043"/>
                </a:lnTo>
                <a:lnTo>
                  <a:pt x="252648" y="12292"/>
                </a:lnTo>
                <a:lnTo>
                  <a:pt x="297435" y="3141"/>
                </a:lnTo>
                <a:lnTo>
                  <a:pt x="344132" y="0"/>
                </a:lnTo>
                <a:lnTo>
                  <a:pt x="3298271" y="0"/>
                </a:lnTo>
                <a:lnTo>
                  <a:pt x="3344968" y="3141"/>
                </a:lnTo>
                <a:lnTo>
                  <a:pt x="3389756" y="12292"/>
                </a:lnTo>
                <a:lnTo>
                  <a:pt x="3432223" y="27043"/>
                </a:lnTo>
                <a:lnTo>
                  <a:pt x="3471961" y="46984"/>
                </a:lnTo>
                <a:lnTo>
                  <a:pt x="3508560" y="71704"/>
                </a:lnTo>
                <a:lnTo>
                  <a:pt x="3541609" y="100793"/>
                </a:lnTo>
                <a:lnTo>
                  <a:pt x="3570698" y="133843"/>
                </a:lnTo>
                <a:lnTo>
                  <a:pt x="3595418" y="170442"/>
                </a:lnTo>
                <a:lnTo>
                  <a:pt x="3615358" y="210180"/>
                </a:lnTo>
                <a:lnTo>
                  <a:pt x="3630109" y="252648"/>
                </a:lnTo>
                <a:lnTo>
                  <a:pt x="3639260" y="297435"/>
                </a:lnTo>
                <a:lnTo>
                  <a:pt x="3642402" y="344132"/>
                </a:lnTo>
                <a:lnTo>
                  <a:pt x="3642402" y="1720620"/>
                </a:lnTo>
                <a:lnTo>
                  <a:pt x="3639260" y="1767317"/>
                </a:lnTo>
                <a:lnTo>
                  <a:pt x="3630109" y="1812105"/>
                </a:lnTo>
                <a:lnTo>
                  <a:pt x="3615358" y="1854572"/>
                </a:lnTo>
                <a:lnTo>
                  <a:pt x="3595418" y="1894311"/>
                </a:lnTo>
                <a:lnTo>
                  <a:pt x="3570698" y="1930909"/>
                </a:lnTo>
                <a:lnTo>
                  <a:pt x="3541609" y="1963958"/>
                </a:lnTo>
                <a:lnTo>
                  <a:pt x="3508560" y="1993048"/>
                </a:lnTo>
                <a:lnTo>
                  <a:pt x="3471961" y="2017767"/>
                </a:lnTo>
                <a:lnTo>
                  <a:pt x="3432223" y="2037708"/>
                </a:lnTo>
                <a:lnTo>
                  <a:pt x="3389756" y="2052458"/>
                </a:lnTo>
                <a:lnTo>
                  <a:pt x="3344968" y="2061609"/>
                </a:lnTo>
                <a:lnTo>
                  <a:pt x="3298271" y="2064751"/>
                </a:lnTo>
                <a:lnTo>
                  <a:pt x="344132" y="2064751"/>
                </a:lnTo>
                <a:lnTo>
                  <a:pt x="297435" y="2061609"/>
                </a:lnTo>
                <a:lnTo>
                  <a:pt x="252648" y="2052458"/>
                </a:lnTo>
                <a:lnTo>
                  <a:pt x="210180" y="2037708"/>
                </a:lnTo>
                <a:lnTo>
                  <a:pt x="170442" y="2017767"/>
                </a:lnTo>
                <a:lnTo>
                  <a:pt x="133843" y="1993048"/>
                </a:lnTo>
                <a:lnTo>
                  <a:pt x="100793" y="1963958"/>
                </a:lnTo>
                <a:lnTo>
                  <a:pt x="71704" y="1930909"/>
                </a:lnTo>
                <a:lnTo>
                  <a:pt x="46984" y="1894311"/>
                </a:lnTo>
                <a:lnTo>
                  <a:pt x="27043" y="1854572"/>
                </a:lnTo>
                <a:lnTo>
                  <a:pt x="12292" y="1812105"/>
                </a:lnTo>
                <a:lnTo>
                  <a:pt x="3141" y="1767317"/>
                </a:lnTo>
                <a:lnTo>
                  <a:pt x="0" y="1720620"/>
                </a:lnTo>
                <a:lnTo>
                  <a:pt x="0" y="3441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0" y="3386834"/>
            <a:ext cx="12192000" cy="2451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latin typeface="Gill Sans MT"/>
                <a:cs typeface="Gill Sans MT"/>
              </a:rPr>
              <a:t>Computing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gradient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wrt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Cambria Math"/>
                <a:cs typeface="Cambria Math"/>
              </a:rPr>
              <a:t>ℎ</a:t>
            </a:r>
            <a:r>
              <a:rPr sz="3000" baseline="-15277" dirty="0">
                <a:latin typeface="Cambria Math"/>
                <a:cs typeface="Cambria Math"/>
              </a:rPr>
              <a:t>0</a:t>
            </a:r>
            <a:r>
              <a:rPr sz="3000" spc="367" baseline="-15277" dirty="0">
                <a:latin typeface="Cambria Math"/>
                <a:cs typeface="Cambria Math"/>
              </a:rPr>
              <a:t> </a:t>
            </a:r>
            <a:r>
              <a:rPr sz="2800" spc="-55" dirty="0">
                <a:latin typeface="Gill Sans MT"/>
                <a:cs typeface="Gill Sans MT"/>
              </a:rPr>
              <a:t>involves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many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factors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lang="en-US" sz="2800" i="1" spc="100" dirty="0" err="1" smtClean="0">
                <a:latin typeface="Cambria Math"/>
                <a:cs typeface="Cambria Math"/>
              </a:rPr>
              <a:t>W</a:t>
            </a:r>
            <a:r>
              <a:rPr sz="3000" spc="150" baseline="-15277" dirty="0" err="1" smtClean="0">
                <a:latin typeface="Cambria Math"/>
                <a:cs typeface="Cambria Math"/>
              </a:rPr>
              <a:t>ℎℎ</a:t>
            </a:r>
            <a:r>
              <a:rPr sz="3000" spc="652" baseline="-15277" dirty="0" smtClean="0">
                <a:latin typeface="Cambria Math"/>
                <a:cs typeface="Cambria Math"/>
              </a:rPr>
              <a:t> </a:t>
            </a:r>
            <a:r>
              <a:rPr sz="2800" dirty="0">
                <a:latin typeface="Gill Sans MT"/>
                <a:cs typeface="Gill Sans MT"/>
              </a:rPr>
              <a:t>(and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repeated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𝑓′</a:t>
            </a:r>
            <a:r>
              <a:rPr sz="2800" spc="-20" dirty="0">
                <a:latin typeface="Gill Sans MT"/>
                <a:cs typeface="Gill Sans MT"/>
              </a:rPr>
              <a:t>!)</a:t>
            </a:r>
            <a:endParaRPr sz="2800" dirty="0">
              <a:latin typeface="Gill Sans MT"/>
              <a:cs typeface="Gill Sans MT"/>
            </a:endParaRPr>
          </a:p>
          <a:p>
            <a:pPr marR="6155055" algn="ctr">
              <a:lnSpc>
                <a:spcPct val="100000"/>
              </a:lnSpc>
              <a:spcBef>
                <a:spcPts val="2990"/>
              </a:spcBef>
            </a:pPr>
            <a:r>
              <a:rPr sz="2400" dirty="0">
                <a:latin typeface="Gill Sans MT"/>
                <a:cs typeface="Gill Sans MT"/>
              </a:rPr>
              <a:t>Many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values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spc="180" dirty="0">
                <a:latin typeface="Gill Sans MT"/>
                <a:cs typeface="Gill Sans MT"/>
              </a:rPr>
              <a:t>&gt;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1:</a:t>
            </a:r>
            <a:endParaRPr sz="2400" dirty="0">
              <a:latin typeface="Gill Sans MT"/>
              <a:cs typeface="Gill Sans MT"/>
            </a:endParaRPr>
          </a:p>
          <a:p>
            <a:pPr marR="6179820" algn="ctr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Gill Sans MT"/>
                <a:cs typeface="Gill Sans MT"/>
              </a:rPr>
              <a:t>exploding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gradients</a:t>
            </a:r>
            <a:endParaRPr sz="2400" dirty="0">
              <a:latin typeface="Gill Sans MT"/>
              <a:cs typeface="Gill Sans MT"/>
            </a:endParaRPr>
          </a:p>
          <a:p>
            <a:pPr marL="1461135" marR="7640320" algn="ctr">
              <a:lnSpc>
                <a:spcPts val="2590"/>
              </a:lnSpc>
              <a:spcBef>
                <a:spcPts val="1695"/>
              </a:spcBef>
            </a:pPr>
            <a:r>
              <a:rPr sz="2200" dirty="0">
                <a:latin typeface="Gill Sans MT"/>
                <a:cs typeface="Gill Sans MT"/>
              </a:rPr>
              <a:t>Gradient</a:t>
            </a:r>
            <a:r>
              <a:rPr sz="2200" spc="-5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clipping</a:t>
            </a:r>
            <a:r>
              <a:rPr sz="2200" spc="-50" dirty="0">
                <a:latin typeface="Gill Sans MT"/>
                <a:cs typeface="Gill Sans MT"/>
              </a:rPr>
              <a:t> </a:t>
            </a:r>
            <a:r>
              <a:rPr sz="2200" spc="-25" dirty="0">
                <a:latin typeface="Gill Sans MT"/>
                <a:cs typeface="Gill Sans MT"/>
              </a:rPr>
              <a:t>to scale</a:t>
            </a:r>
            <a:r>
              <a:rPr sz="2200" spc="-9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big</a:t>
            </a:r>
            <a:r>
              <a:rPr sz="2200" spc="-90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gradients</a:t>
            </a:r>
            <a:endParaRPr sz="2200" dirty="0"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/>
              <a:t>Standard</a:t>
            </a:r>
            <a:r>
              <a:rPr spc="-114" dirty="0"/>
              <a:t> </a:t>
            </a:r>
            <a:r>
              <a:rPr dirty="0"/>
              <a:t>RNN</a:t>
            </a:r>
            <a:r>
              <a:rPr spc="-75" dirty="0"/>
              <a:t> </a:t>
            </a:r>
            <a:r>
              <a:rPr dirty="0"/>
              <a:t>gradient</a:t>
            </a:r>
            <a:r>
              <a:rPr spc="-65" dirty="0"/>
              <a:t> </a:t>
            </a:r>
            <a:r>
              <a:rPr spc="-30" dirty="0"/>
              <a:t>flow:</a:t>
            </a:r>
            <a:r>
              <a:rPr spc="-425" dirty="0"/>
              <a:t> </a:t>
            </a:r>
            <a:r>
              <a:rPr dirty="0"/>
              <a:t>exploding</a:t>
            </a:r>
            <a:r>
              <a:rPr spc="-75" dirty="0"/>
              <a:t> </a:t>
            </a:r>
            <a:r>
              <a:rPr spc="-10" dirty="0"/>
              <a:t>gradients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3925" y="1316037"/>
            <a:ext cx="8704580" cy="1890395"/>
            <a:chOff x="1743925" y="1316037"/>
            <a:chExt cx="8704580" cy="1890395"/>
          </a:xfrm>
        </p:grpSpPr>
        <p:sp>
          <p:nvSpPr>
            <p:cNvPr id="3" name="object 3"/>
            <p:cNvSpPr/>
            <p:nvPr/>
          </p:nvSpPr>
          <p:spPr>
            <a:xfrm>
              <a:off x="3216021" y="1706244"/>
              <a:ext cx="2587625" cy="114300"/>
            </a:xfrm>
            <a:custGeom>
              <a:avLst/>
              <a:gdLst/>
              <a:ahLst/>
              <a:cxnLst/>
              <a:rect l="l" t="t" r="r" b="b"/>
              <a:pathLst>
                <a:path w="2587625" h="114300">
                  <a:moveTo>
                    <a:pt x="563499" y="57150"/>
                  </a:moveTo>
                  <a:lnTo>
                    <a:pt x="525399" y="38100"/>
                  </a:lnTo>
                  <a:lnTo>
                    <a:pt x="449199" y="0"/>
                  </a:lnTo>
                  <a:lnTo>
                    <a:pt x="449199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449199" y="76200"/>
                  </a:lnTo>
                  <a:lnTo>
                    <a:pt x="449199" y="114300"/>
                  </a:lnTo>
                  <a:lnTo>
                    <a:pt x="525399" y="76200"/>
                  </a:lnTo>
                  <a:lnTo>
                    <a:pt x="563499" y="57150"/>
                  </a:lnTo>
                  <a:close/>
                </a:path>
                <a:path w="2587625" h="114300">
                  <a:moveTo>
                    <a:pt x="2587117" y="57150"/>
                  </a:moveTo>
                  <a:lnTo>
                    <a:pt x="2549017" y="38100"/>
                  </a:lnTo>
                  <a:lnTo>
                    <a:pt x="2472817" y="0"/>
                  </a:lnTo>
                  <a:lnTo>
                    <a:pt x="2472817" y="38100"/>
                  </a:lnTo>
                  <a:lnTo>
                    <a:pt x="2036737" y="38100"/>
                  </a:lnTo>
                  <a:lnTo>
                    <a:pt x="2036737" y="76200"/>
                  </a:lnTo>
                  <a:lnTo>
                    <a:pt x="2472817" y="76200"/>
                  </a:lnTo>
                  <a:lnTo>
                    <a:pt x="2472817" y="114300"/>
                  </a:lnTo>
                  <a:lnTo>
                    <a:pt x="2549017" y="76200"/>
                  </a:lnTo>
                  <a:lnTo>
                    <a:pt x="258711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5345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345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8027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2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2913" y="2201227"/>
              <a:ext cx="114300" cy="440055"/>
            </a:xfrm>
            <a:custGeom>
              <a:avLst/>
              <a:gdLst/>
              <a:ahLst/>
              <a:cxnLst/>
              <a:rect l="l" t="t" r="r" b="b"/>
              <a:pathLst>
                <a:path w="114300" h="44005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20890"/>
                  </a:lnTo>
                  <a:lnTo>
                    <a:pt x="39597" y="428303"/>
                  </a:lnTo>
                  <a:lnTo>
                    <a:pt x="43681" y="434359"/>
                  </a:lnTo>
                  <a:lnTo>
                    <a:pt x="49737" y="438442"/>
                  </a:lnTo>
                  <a:lnTo>
                    <a:pt x="57150" y="439940"/>
                  </a:lnTo>
                  <a:lnTo>
                    <a:pt x="64568" y="438442"/>
                  </a:lnTo>
                  <a:lnTo>
                    <a:pt x="70623" y="434359"/>
                  </a:lnTo>
                  <a:lnTo>
                    <a:pt x="74703" y="428303"/>
                  </a:lnTo>
                  <a:lnTo>
                    <a:pt x="76200" y="420890"/>
                  </a:lnTo>
                  <a:lnTo>
                    <a:pt x="76200" y="95250"/>
                  </a:lnTo>
                  <a:lnTo>
                    <a:pt x="74703" y="87831"/>
                  </a:lnTo>
                  <a:lnTo>
                    <a:pt x="70623" y="81776"/>
                  </a:lnTo>
                  <a:lnTo>
                    <a:pt x="64568" y="77696"/>
                  </a:lnTo>
                  <a:lnTo>
                    <a:pt x="57150" y="76200"/>
                  </a:lnTo>
                  <a:close/>
                </a:path>
                <a:path w="114300" h="44005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40055">
                  <a:moveTo>
                    <a:pt x="95250" y="76200"/>
                  </a:moveTo>
                  <a:lnTo>
                    <a:pt x="57150" y="76200"/>
                  </a:lnTo>
                  <a:lnTo>
                    <a:pt x="64568" y="77696"/>
                  </a:lnTo>
                  <a:lnTo>
                    <a:pt x="70623" y="81776"/>
                  </a:lnTo>
                  <a:lnTo>
                    <a:pt x="74703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952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952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24096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7" y="580250"/>
                  </a:lnTo>
                  <a:lnTo>
                    <a:pt x="384344" y="569185"/>
                  </a:lnTo>
                  <a:lnTo>
                    <a:pt x="426248" y="551476"/>
                  </a:lnTo>
                  <a:lnTo>
                    <a:pt x="464515" y="527727"/>
                  </a:lnTo>
                  <a:lnTo>
                    <a:pt x="498544" y="498538"/>
                  </a:lnTo>
                  <a:lnTo>
                    <a:pt x="527735" y="464510"/>
                  </a:lnTo>
                  <a:lnTo>
                    <a:pt x="551486" y="426245"/>
                  </a:lnTo>
                  <a:lnTo>
                    <a:pt x="569196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6" y="199729"/>
                  </a:lnTo>
                  <a:lnTo>
                    <a:pt x="551486" y="157827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58982" y="2201227"/>
              <a:ext cx="114300" cy="440055"/>
            </a:xfrm>
            <a:custGeom>
              <a:avLst/>
              <a:gdLst/>
              <a:ahLst/>
              <a:cxnLst/>
              <a:rect l="l" t="t" r="r" b="b"/>
              <a:pathLst>
                <a:path w="114300" h="44005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20890"/>
                  </a:lnTo>
                  <a:lnTo>
                    <a:pt x="39597" y="428303"/>
                  </a:lnTo>
                  <a:lnTo>
                    <a:pt x="43681" y="434359"/>
                  </a:lnTo>
                  <a:lnTo>
                    <a:pt x="49737" y="438442"/>
                  </a:lnTo>
                  <a:lnTo>
                    <a:pt x="57150" y="439940"/>
                  </a:lnTo>
                  <a:lnTo>
                    <a:pt x="64568" y="438442"/>
                  </a:lnTo>
                  <a:lnTo>
                    <a:pt x="70623" y="434359"/>
                  </a:lnTo>
                  <a:lnTo>
                    <a:pt x="74703" y="428303"/>
                  </a:lnTo>
                  <a:lnTo>
                    <a:pt x="76200" y="420890"/>
                  </a:lnTo>
                  <a:lnTo>
                    <a:pt x="76200" y="95250"/>
                  </a:lnTo>
                  <a:lnTo>
                    <a:pt x="74703" y="87831"/>
                  </a:lnTo>
                  <a:lnTo>
                    <a:pt x="70623" y="81776"/>
                  </a:lnTo>
                  <a:lnTo>
                    <a:pt x="64568" y="77696"/>
                  </a:lnTo>
                  <a:lnTo>
                    <a:pt x="57150" y="76200"/>
                  </a:lnTo>
                  <a:close/>
                </a:path>
                <a:path w="114300" h="440055">
                  <a:moveTo>
                    <a:pt x="57162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4" y="76200"/>
                  </a:lnTo>
                  <a:lnTo>
                    <a:pt x="57162" y="0"/>
                  </a:lnTo>
                  <a:close/>
                </a:path>
                <a:path w="114300" h="440055">
                  <a:moveTo>
                    <a:pt x="95254" y="76200"/>
                  </a:moveTo>
                  <a:lnTo>
                    <a:pt x="57150" y="76200"/>
                  </a:lnTo>
                  <a:lnTo>
                    <a:pt x="64568" y="77696"/>
                  </a:lnTo>
                  <a:lnTo>
                    <a:pt x="70623" y="81776"/>
                  </a:lnTo>
                  <a:lnTo>
                    <a:pt x="74703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4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03137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3137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7726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3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82613" y="1706244"/>
              <a:ext cx="2482850" cy="935355"/>
            </a:xfrm>
            <a:custGeom>
              <a:avLst/>
              <a:gdLst/>
              <a:ahLst/>
              <a:cxnLst/>
              <a:rect l="l" t="t" r="r" b="b"/>
              <a:pathLst>
                <a:path w="2482850" h="935355">
                  <a:moveTo>
                    <a:pt x="114300" y="609282"/>
                  </a:moveTo>
                  <a:lnTo>
                    <a:pt x="95250" y="571182"/>
                  </a:lnTo>
                  <a:lnTo>
                    <a:pt x="57150" y="494982"/>
                  </a:lnTo>
                  <a:lnTo>
                    <a:pt x="0" y="609282"/>
                  </a:lnTo>
                  <a:lnTo>
                    <a:pt x="38100" y="609282"/>
                  </a:lnTo>
                  <a:lnTo>
                    <a:pt x="38100" y="915873"/>
                  </a:lnTo>
                  <a:lnTo>
                    <a:pt x="39585" y="923290"/>
                  </a:lnTo>
                  <a:lnTo>
                    <a:pt x="43675" y="929347"/>
                  </a:lnTo>
                  <a:lnTo>
                    <a:pt x="49733" y="933437"/>
                  </a:lnTo>
                  <a:lnTo>
                    <a:pt x="57150" y="934923"/>
                  </a:lnTo>
                  <a:lnTo>
                    <a:pt x="64554" y="933437"/>
                  </a:lnTo>
                  <a:lnTo>
                    <a:pt x="70612" y="929347"/>
                  </a:lnTo>
                  <a:lnTo>
                    <a:pt x="74701" y="923290"/>
                  </a:lnTo>
                  <a:lnTo>
                    <a:pt x="76200" y="915873"/>
                  </a:lnTo>
                  <a:lnTo>
                    <a:pt x="76200" y="609282"/>
                  </a:lnTo>
                  <a:lnTo>
                    <a:pt x="114300" y="609282"/>
                  </a:lnTo>
                  <a:close/>
                </a:path>
                <a:path w="2482850" h="935355">
                  <a:moveTo>
                    <a:pt x="2482697" y="57150"/>
                  </a:moveTo>
                  <a:lnTo>
                    <a:pt x="2444597" y="38100"/>
                  </a:lnTo>
                  <a:lnTo>
                    <a:pt x="2368397" y="0"/>
                  </a:lnTo>
                  <a:lnTo>
                    <a:pt x="2368397" y="38100"/>
                  </a:lnTo>
                  <a:lnTo>
                    <a:pt x="793762" y="38100"/>
                  </a:lnTo>
                  <a:lnTo>
                    <a:pt x="793762" y="76200"/>
                  </a:lnTo>
                  <a:lnTo>
                    <a:pt x="2368397" y="76200"/>
                  </a:lnTo>
                  <a:lnTo>
                    <a:pt x="2368397" y="114300"/>
                  </a:lnTo>
                  <a:lnTo>
                    <a:pt x="2444597" y="76200"/>
                  </a:lnTo>
                  <a:lnTo>
                    <a:pt x="248269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6531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6531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09887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49" y="0"/>
                  </a:moveTo>
                  <a:lnTo>
                    <a:pt x="244678" y="3822"/>
                  </a:lnTo>
                  <a:lnTo>
                    <a:pt x="199740" y="14887"/>
                  </a:lnTo>
                  <a:lnTo>
                    <a:pt x="157837" y="32596"/>
                  </a:lnTo>
                  <a:lnTo>
                    <a:pt x="119570" y="56345"/>
                  </a:lnTo>
                  <a:lnTo>
                    <a:pt x="85540" y="85534"/>
                  </a:lnTo>
                  <a:lnTo>
                    <a:pt x="56349" y="119562"/>
                  </a:lnTo>
                  <a:lnTo>
                    <a:pt x="32598" y="157827"/>
                  </a:lnTo>
                  <a:lnTo>
                    <a:pt x="14889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9" y="384343"/>
                  </a:lnTo>
                  <a:lnTo>
                    <a:pt x="32598" y="426245"/>
                  </a:lnTo>
                  <a:lnTo>
                    <a:pt x="56349" y="464510"/>
                  </a:lnTo>
                  <a:lnTo>
                    <a:pt x="85540" y="498538"/>
                  </a:lnTo>
                  <a:lnTo>
                    <a:pt x="119570" y="527727"/>
                  </a:lnTo>
                  <a:lnTo>
                    <a:pt x="157837" y="551476"/>
                  </a:lnTo>
                  <a:lnTo>
                    <a:pt x="199740" y="569185"/>
                  </a:lnTo>
                  <a:lnTo>
                    <a:pt x="244678" y="580250"/>
                  </a:lnTo>
                  <a:lnTo>
                    <a:pt x="292049" y="584073"/>
                  </a:lnTo>
                  <a:lnTo>
                    <a:pt x="339419" y="580250"/>
                  </a:lnTo>
                  <a:lnTo>
                    <a:pt x="384356" y="569185"/>
                  </a:lnTo>
                  <a:lnTo>
                    <a:pt x="426257" y="551476"/>
                  </a:lnTo>
                  <a:lnTo>
                    <a:pt x="464523" y="527727"/>
                  </a:lnTo>
                  <a:lnTo>
                    <a:pt x="498551" y="498538"/>
                  </a:lnTo>
                  <a:lnTo>
                    <a:pt x="527740" y="464510"/>
                  </a:lnTo>
                  <a:lnTo>
                    <a:pt x="551489" y="426245"/>
                  </a:lnTo>
                  <a:lnTo>
                    <a:pt x="569197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7" y="199729"/>
                  </a:lnTo>
                  <a:lnTo>
                    <a:pt x="551489" y="157827"/>
                  </a:lnTo>
                  <a:lnTo>
                    <a:pt x="527740" y="119562"/>
                  </a:lnTo>
                  <a:lnTo>
                    <a:pt x="498551" y="85534"/>
                  </a:lnTo>
                  <a:lnTo>
                    <a:pt x="464523" y="56345"/>
                  </a:lnTo>
                  <a:lnTo>
                    <a:pt x="426257" y="32596"/>
                  </a:lnTo>
                  <a:lnTo>
                    <a:pt x="384356" y="14887"/>
                  </a:lnTo>
                  <a:lnTo>
                    <a:pt x="339419" y="3822"/>
                  </a:lnTo>
                  <a:lnTo>
                    <a:pt x="29204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44786" y="2201227"/>
              <a:ext cx="114300" cy="440055"/>
            </a:xfrm>
            <a:custGeom>
              <a:avLst/>
              <a:gdLst/>
              <a:ahLst/>
              <a:cxnLst/>
              <a:rect l="l" t="t" r="r" b="b"/>
              <a:pathLst>
                <a:path w="114300" h="44005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20890"/>
                  </a:lnTo>
                  <a:lnTo>
                    <a:pt x="39596" y="428303"/>
                  </a:lnTo>
                  <a:lnTo>
                    <a:pt x="43676" y="434359"/>
                  </a:lnTo>
                  <a:lnTo>
                    <a:pt x="49731" y="438442"/>
                  </a:lnTo>
                  <a:lnTo>
                    <a:pt x="57150" y="439940"/>
                  </a:lnTo>
                  <a:lnTo>
                    <a:pt x="64562" y="438442"/>
                  </a:lnTo>
                  <a:lnTo>
                    <a:pt x="70618" y="434359"/>
                  </a:lnTo>
                  <a:lnTo>
                    <a:pt x="74702" y="428303"/>
                  </a:lnTo>
                  <a:lnTo>
                    <a:pt x="76200" y="420890"/>
                  </a:lnTo>
                  <a:lnTo>
                    <a:pt x="76200" y="95250"/>
                  </a:lnTo>
                  <a:lnTo>
                    <a:pt x="74702" y="87831"/>
                  </a:lnTo>
                  <a:lnTo>
                    <a:pt x="70618" y="81776"/>
                  </a:lnTo>
                  <a:lnTo>
                    <a:pt x="64562" y="77696"/>
                  </a:lnTo>
                  <a:lnTo>
                    <a:pt x="57150" y="76200"/>
                  </a:lnTo>
                  <a:close/>
                </a:path>
                <a:path w="114300" h="44005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40055">
                  <a:moveTo>
                    <a:pt x="95250" y="76200"/>
                  </a:moveTo>
                  <a:lnTo>
                    <a:pt x="57150" y="76200"/>
                  </a:lnTo>
                  <a:lnTo>
                    <a:pt x="64562" y="77696"/>
                  </a:lnTo>
                  <a:lnTo>
                    <a:pt x="70618" y="81776"/>
                  </a:lnTo>
                  <a:lnTo>
                    <a:pt x="74702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16021" y="1489900"/>
              <a:ext cx="5749925" cy="116839"/>
            </a:xfrm>
            <a:custGeom>
              <a:avLst/>
              <a:gdLst/>
              <a:ahLst/>
              <a:cxnLst/>
              <a:rect l="l" t="t" r="r" b="b"/>
              <a:pathLst>
                <a:path w="5749925" h="116840">
                  <a:moveTo>
                    <a:pt x="563499" y="38100"/>
                  </a:move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563499" y="76200"/>
                  </a:lnTo>
                  <a:lnTo>
                    <a:pt x="563499" y="38100"/>
                  </a:lnTo>
                  <a:close/>
                </a:path>
                <a:path w="5749925" h="116840">
                  <a:moveTo>
                    <a:pt x="2587117" y="40411"/>
                  </a:moveTo>
                  <a:lnTo>
                    <a:pt x="2151037" y="40411"/>
                  </a:lnTo>
                  <a:lnTo>
                    <a:pt x="2151037" y="2311"/>
                  </a:lnTo>
                  <a:lnTo>
                    <a:pt x="2036737" y="59461"/>
                  </a:lnTo>
                  <a:lnTo>
                    <a:pt x="2151037" y="116611"/>
                  </a:lnTo>
                  <a:lnTo>
                    <a:pt x="2151037" y="78511"/>
                  </a:lnTo>
                  <a:lnTo>
                    <a:pt x="2587117" y="78511"/>
                  </a:lnTo>
                  <a:lnTo>
                    <a:pt x="2587117" y="40411"/>
                  </a:lnTo>
                  <a:close/>
                </a:path>
                <a:path w="5749925" h="116840">
                  <a:moveTo>
                    <a:pt x="5749315" y="76200"/>
                  </a:moveTo>
                  <a:lnTo>
                    <a:pt x="5749264" y="40284"/>
                  </a:lnTo>
                  <a:lnTo>
                    <a:pt x="5749264" y="38100"/>
                  </a:lnTo>
                  <a:lnTo>
                    <a:pt x="4174617" y="40259"/>
                  </a:lnTo>
                  <a:lnTo>
                    <a:pt x="4174579" y="2159"/>
                  </a:lnTo>
                  <a:lnTo>
                    <a:pt x="4060355" y="59461"/>
                  </a:lnTo>
                  <a:lnTo>
                    <a:pt x="4174731" y="116459"/>
                  </a:lnTo>
                  <a:lnTo>
                    <a:pt x="4174680" y="78384"/>
                  </a:lnTo>
                  <a:lnTo>
                    <a:pt x="4155630" y="78384"/>
                  </a:lnTo>
                  <a:lnTo>
                    <a:pt x="4174667" y="78359"/>
                  </a:lnTo>
                  <a:lnTo>
                    <a:pt x="5749315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786954" y="2348485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0069" y="1462532"/>
            <a:ext cx="84645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Cambria Math"/>
                <a:cs typeface="Cambria Math"/>
              </a:rPr>
              <a:t>ℎ</a:t>
            </a:r>
            <a:r>
              <a:rPr sz="3900" spc="-37" baseline="-16025" dirty="0">
                <a:latin typeface="Cambria Math"/>
                <a:cs typeface="Cambria Math"/>
              </a:rPr>
              <a:t>0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1959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52697" y="2191766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894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75324" y="2191766"/>
            <a:ext cx="77660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9" baseline="12345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640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33420" y="1462532"/>
            <a:ext cx="82804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Cambria Math"/>
                <a:cs typeface="Cambria Math"/>
              </a:rPr>
              <a:t>ℎ</a:t>
            </a:r>
            <a:r>
              <a:rPr sz="3900" spc="-37" baseline="-16025" dirty="0">
                <a:latin typeface="Cambria Math"/>
                <a:cs typeface="Cambria Math"/>
              </a:rPr>
              <a:t>𝑡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6291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58807" y="186486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86311" y="186486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75498" y="186486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48600" y="4191000"/>
            <a:ext cx="2735567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ill Sans MT"/>
                <a:cs typeface="Gill Sans MT"/>
              </a:rPr>
              <a:t>Many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values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spc="180" dirty="0">
                <a:latin typeface="Gill Sans MT"/>
                <a:cs typeface="Gill Sans MT"/>
              </a:rPr>
              <a:t>&lt;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1:</a:t>
            </a:r>
            <a:endParaRPr sz="24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Gill Sans MT"/>
                <a:cs typeface="Gill Sans MT"/>
              </a:rPr>
              <a:t>vanishing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gradients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68654" y="4047972"/>
            <a:ext cx="3642995" cy="2065020"/>
          </a:xfrm>
          <a:custGeom>
            <a:avLst/>
            <a:gdLst/>
            <a:ahLst/>
            <a:cxnLst/>
            <a:rect l="l" t="t" r="r" b="b"/>
            <a:pathLst>
              <a:path w="3642995" h="2065020">
                <a:moveTo>
                  <a:pt x="0" y="344132"/>
                </a:moveTo>
                <a:lnTo>
                  <a:pt x="3141" y="297435"/>
                </a:lnTo>
                <a:lnTo>
                  <a:pt x="12292" y="252648"/>
                </a:lnTo>
                <a:lnTo>
                  <a:pt x="27043" y="210180"/>
                </a:lnTo>
                <a:lnTo>
                  <a:pt x="46984" y="170442"/>
                </a:lnTo>
                <a:lnTo>
                  <a:pt x="71704" y="133843"/>
                </a:lnTo>
                <a:lnTo>
                  <a:pt x="100793" y="100793"/>
                </a:lnTo>
                <a:lnTo>
                  <a:pt x="133843" y="71704"/>
                </a:lnTo>
                <a:lnTo>
                  <a:pt x="170442" y="46984"/>
                </a:lnTo>
                <a:lnTo>
                  <a:pt x="210180" y="27043"/>
                </a:lnTo>
                <a:lnTo>
                  <a:pt x="252648" y="12292"/>
                </a:lnTo>
                <a:lnTo>
                  <a:pt x="297435" y="3141"/>
                </a:lnTo>
                <a:lnTo>
                  <a:pt x="344132" y="0"/>
                </a:lnTo>
                <a:lnTo>
                  <a:pt x="3298271" y="0"/>
                </a:lnTo>
                <a:lnTo>
                  <a:pt x="3344968" y="3141"/>
                </a:lnTo>
                <a:lnTo>
                  <a:pt x="3389756" y="12292"/>
                </a:lnTo>
                <a:lnTo>
                  <a:pt x="3432223" y="27043"/>
                </a:lnTo>
                <a:lnTo>
                  <a:pt x="3471961" y="46984"/>
                </a:lnTo>
                <a:lnTo>
                  <a:pt x="3508560" y="71704"/>
                </a:lnTo>
                <a:lnTo>
                  <a:pt x="3541609" y="100793"/>
                </a:lnTo>
                <a:lnTo>
                  <a:pt x="3570698" y="133843"/>
                </a:lnTo>
                <a:lnTo>
                  <a:pt x="3595418" y="170442"/>
                </a:lnTo>
                <a:lnTo>
                  <a:pt x="3615358" y="210180"/>
                </a:lnTo>
                <a:lnTo>
                  <a:pt x="3630109" y="252648"/>
                </a:lnTo>
                <a:lnTo>
                  <a:pt x="3639260" y="297435"/>
                </a:lnTo>
                <a:lnTo>
                  <a:pt x="3642402" y="344132"/>
                </a:lnTo>
                <a:lnTo>
                  <a:pt x="3642402" y="1720620"/>
                </a:lnTo>
                <a:lnTo>
                  <a:pt x="3639260" y="1767317"/>
                </a:lnTo>
                <a:lnTo>
                  <a:pt x="3630109" y="1812105"/>
                </a:lnTo>
                <a:lnTo>
                  <a:pt x="3615358" y="1854572"/>
                </a:lnTo>
                <a:lnTo>
                  <a:pt x="3595418" y="1894311"/>
                </a:lnTo>
                <a:lnTo>
                  <a:pt x="3570698" y="1930909"/>
                </a:lnTo>
                <a:lnTo>
                  <a:pt x="3541609" y="1963958"/>
                </a:lnTo>
                <a:lnTo>
                  <a:pt x="3508560" y="1993048"/>
                </a:lnTo>
                <a:lnTo>
                  <a:pt x="3471961" y="2017767"/>
                </a:lnTo>
                <a:lnTo>
                  <a:pt x="3432223" y="2037708"/>
                </a:lnTo>
                <a:lnTo>
                  <a:pt x="3389756" y="2052458"/>
                </a:lnTo>
                <a:lnTo>
                  <a:pt x="3344968" y="2061609"/>
                </a:lnTo>
                <a:lnTo>
                  <a:pt x="3298271" y="2064751"/>
                </a:lnTo>
                <a:lnTo>
                  <a:pt x="344132" y="2064751"/>
                </a:lnTo>
                <a:lnTo>
                  <a:pt x="297435" y="2061609"/>
                </a:lnTo>
                <a:lnTo>
                  <a:pt x="252648" y="2052458"/>
                </a:lnTo>
                <a:lnTo>
                  <a:pt x="210180" y="2037708"/>
                </a:lnTo>
                <a:lnTo>
                  <a:pt x="170442" y="2017767"/>
                </a:lnTo>
                <a:lnTo>
                  <a:pt x="133843" y="1993048"/>
                </a:lnTo>
                <a:lnTo>
                  <a:pt x="100793" y="1963958"/>
                </a:lnTo>
                <a:lnTo>
                  <a:pt x="71704" y="1930909"/>
                </a:lnTo>
                <a:lnTo>
                  <a:pt x="46984" y="1894311"/>
                </a:lnTo>
                <a:lnTo>
                  <a:pt x="27043" y="1854572"/>
                </a:lnTo>
                <a:lnTo>
                  <a:pt x="12292" y="1812105"/>
                </a:lnTo>
                <a:lnTo>
                  <a:pt x="3141" y="1767317"/>
                </a:lnTo>
                <a:lnTo>
                  <a:pt x="0" y="1720620"/>
                </a:lnTo>
                <a:lnTo>
                  <a:pt x="0" y="3441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47800" y="4193541"/>
            <a:ext cx="3048000" cy="16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ill Sans MT"/>
                <a:cs typeface="Gill Sans MT"/>
              </a:rPr>
              <a:t>Many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values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spc="180" dirty="0">
                <a:latin typeface="Gill Sans MT"/>
                <a:cs typeface="Gill Sans MT"/>
              </a:rPr>
              <a:t>&gt;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1:</a:t>
            </a:r>
            <a:endParaRPr sz="24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Gill Sans MT"/>
                <a:cs typeface="Gill Sans MT"/>
              </a:rPr>
              <a:t>exploding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gradients</a:t>
            </a:r>
            <a:endParaRPr sz="2400" dirty="0">
              <a:latin typeface="Gill Sans MT"/>
              <a:cs typeface="Gill Sans MT"/>
            </a:endParaRPr>
          </a:p>
          <a:p>
            <a:pPr marL="87630" marR="79375" algn="ctr">
              <a:lnSpc>
                <a:spcPts val="2590"/>
              </a:lnSpc>
              <a:spcBef>
                <a:spcPts val="1695"/>
              </a:spcBef>
            </a:pPr>
            <a:r>
              <a:rPr sz="2200" dirty="0">
                <a:latin typeface="Gill Sans MT"/>
                <a:cs typeface="Gill Sans MT"/>
              </a:rPr>
              <a:t>Gradient</a:t>
            </a:r>
            <a:r>
              <a:rPr sz="2200" spc="-5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clipping</a:t>
            </a:r>
            <a:r>
              <a:rPr sz="2200" spc="-50" dirty="0">
                <a:latin typeface="Gill Sans MT"/>
                <a:cs typeface="Gill Sans MT"/>
              </a:rPr>
              <a:t> </a:t>
            </a:r>
            <a:r>
              <a:rPr sz="2200" spc="-25" dirty="0">
                <a:latin typeface="Gill Sans MT"/>
                <a:cs typeface="Gill Sans MT"/>
              </a:rPr>
              <a:t>to scale</a:t>
            </a:r>
            <a:r>
              <a:rPr sz="2200" spc="-9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big</a:t>
            </a:r>
            <a:r>
              <a:rPr sz="2200" spc="-90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gradients</a:t>
            </a:r>
            <a:endParaRPr sz="2200" dirty="0">
              <a:latin typeface="Gill Sans MT"/>
              <a:cs typeface="Gill Sans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11306" y="3888701"/>
            <a:ext cx="4365625" cy="2393315"/>
            <a:chOff x="811306" y="3888701"/>
            <a:chExt cx="4365625" cy="2393315"/>
          </a:xfrm>
        </p:grpSpPr>
        <p:sp>
          <p:nvSpPr>
            <p:cNvPr id="33" name="object 33"/>
            <p:cNvSpPr/>
            <p:nvPr/>
          </p:nvSpPr>
          <p:spPr>
            <a:xfrm>
              <a:off x="1180938" y="4061917"/>
              <a:ext cx="3642995" cy="2065020"/>
            </a:xfrm>
            <a:custGeom>
              <a:avLst/>
              <a:gdLst/>
              <a:ahLst/>
              <a:cxnLst/>
              <a:rect l="l" t="t" r="r" b="b"/>
              <a:pathLst>
                <a:path w="3642995" h="2065020">
                  <a:moveTo>
                    <a:pt x="0" y="344132"/>
                  </a:moveTo>
                  <a:lnTo>
                    <a:pt x="3141" y="297435"/>
                  </a:lnTo>
                  <a:lnTo>
                    <a:pt x="12292" y="252648"/>
                  </a:lnTo>
                  <a:lnTo>
                    <a:pt x="27043" y="210180"/>
                  </a:lnTo>
                  <a:lnTo>
                    <a:pt x="46984" y="170442"/>
                  </a:lnTo>
                  <a:lnTo>
                    <a:pt x="71704" y="133843"/>
                  </a:lnTo>
                  <a:lnTo>
                    <a:pt x="100793" y="100793"/>
                  </a:lnTo>
                  <a:lnTo>
                    <a:pt x="133843" y="71704"/>
                  </a:lnTo>
                  <a:lnTo>
                    <a:pt x="170442" y="46984"/>
                  </a:lnTo>
                  <a:lnTo>
                    <a:pt x="210180" y="27043"/>
                  </a:lnTo>
                  <a:lnTo>
                    <a:pt x="252648" y="12292"/>
                  </a:lnTo>
                  <a:lnTo>
                    <a:pt x="297435" y="3141"/>
                  </a:lnTo>
                  <a:lnTo>
                    <a:pt x="344132" y="0"/>
                  </a:lnTo>
                  <a:lnTo>
                    <a:pt x="3298271" y="0"/>
                  </a:lnTo>
                  <a:lnTo>
                    <a:pt x="3344968" y="3141"/>
                  </a:lnTo>
                  <a:lnTo>
                    <a:pt x="3389756" y="12292"/>
                  </a:lnTo>
                  <a:lnTo>
                    <a:pt x="3432223" y="27043"/>
                  </a:lnTo>
                  <a:lnTo>
                    <a:pt x="3471961" y="46984"/>
                  </a:lnTo>
                  <a:lnTo>
                    <a:pt x="3508560" y="71704"/>
                  </a:lnTo>
                  <a:lnTo>
                    <a:pt x="3541609" y="100793"/>
                  </a:lnTo>
                  <a:lnTo>
                    <a:pt x="3570698" y="133843"/>
                  </a:lnTo>
                  <a:lnTo>
                    <a:pt x="3595418" y="170442"/>
                  </a:lnTo>
                  <a:lnTo>
                    <a:pt x="3615358" y="210180"/>
                  </a:lnTo>
                  <a:lnTo>
                    <a:pt x="3630109" y="252648"/>
                  </a:lnTo>
                  <a:lnTo>
                    <a:pt x="3639260" y="297435"/>
                  </a:lnTo>
                  <a:lnTo>
                    <a:pt x="3642402" y="344132"/>
                  </a:lnTo>
                  <a:lnTo>
                    <a:pt x="3642402" y="1720620"/>
                  </a:lnTo>
                  <a:lnTo>
                    <a:pt x="3639260" y="1767317"/>
                  </a:lnTo>
                  <a:lnTo>
                    <a:pt x="3630109" y="1812105"/>
                  </a:lnTo>
                  <a:lnTo>
                    <a:pt x="3615358" y="1854572"/>
                  </a:lnTo>
                  <a:lnTo>
                    <a:pt x="3595418" y="1894311"/>
                  </a:lnTo>
                  <a:lnTo>
                    <a:pt x="3570698" y="1930909"/>
                  </a:lnTo>
                  <a:lnTo>
                    <a:pt x="3541609" y="1963958"/>
                  </a:lnTo>
                  <a:lnTo>
                    <a:pt x="3508560" y="1993048"/>
                  </a:lnTo>
                  <a:lnTo>
                    <a:pt x="3471961" y="2017767"/>
                  </a:lnTo>
                  <a:lnTo>
                    <a:pt x="3432223" y="2037708"/>
                  </a:lnTo>
                  <a:lnTo>
                    <a:pt x="3389756" y="2052458"/>
                  </a:lnTo>
                  <a:lnTo>
                    <a:pt x="3344968" y="2061609"/>
                  </a:lnTo>
                  <a:lnTo>
                    <a:pt x="3298271" y="2064751"/>
                  </a:lnTo>
                  <a:lnTo>
                    <a:pt x="344132" y="2064751"/>
                  </a:lnTo>
                  <a:lnTo>
                    <a:pt x="297435" y="2061609"/>
                  </a:lnTo>
                  <a:lnTo>
                    <a:pt x="252648" y="2052458"/>
                  </a:lnTo>
                  <a:lnTo>
                    <a:pt x="210180" y="2037708"/>
                  </a:lnTo>
                  <a:lnTo>
                    <a:pt x="170442" y="2017767"/>
                  </a:lnTo>
                  <a:lnTo>
                    <a:pt x="133843" y="1993048"/>
                  </a:lnTo>
                  <a:lnTo>
                    <a:pt x="100793" y="1963958"/>
                  </a:lnTo>
                  <a:lnTo>
                    <a:pt x="71704" y="1930909"/>
                  </a:lnTo>
                  <a:lnTo>
                    <a:pt x="46984" y="1894311"/>
                  </a:lnTo>
                  <a:lnTo>
                    <a:pt x="27043" y="1854572"/>
                  </a:lnTo>
                  <a:lnTo>
                    <a:pt x="12292" y="1812105"/>
                  </a:lnTo>
                  <a:lnTo>
                    <a:pt x="3141" y="1767317"/>
                  </a:lnTo>
                  <a:lnTo>
                    <a:pt x="0" y="1720620"/>
                  </a:lnTo>
                  <a:lnTo>
                    <a:pt x="0" y="34413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1306" y="3888701"/>
              <a:ext cx="4365625" cy="2393315"/>
            </a:xfrm>
            <a:custGeom>
              <a:avLst/>
              <a:gdLst/>
              <a:ahLst/>
              <a:cxnLst/>
              <a:rect l="l" t="t" r="r" b="b"/>
              <a:pathLst>
                <a:path w="4365625" h="2393315">
                  <a:moveTo>
                    <a:pt x="3966547" y="0"/>
                  </a:moveTo>
                  <a:lnTo>
                    <a:pt x="398813" y="0"/>
                  </a:lnTo>
                  <a:lnTo>
                    <a:pt x="352302" y="2683"/>
                  </a:lnTo>
                  <a:lnTo>
                    <a:pt x="307368" y="10532"/>
                  </a:lnTo>
                  <a:lnTo>
                    <a:pt x="264309" y="23249"/>
                  </a:lnTo>
                  <a:lnTo>
                    <a:pt x="223425" y="40534"/>
                  </a:lnTo>
                  <a:lnTo>
                    <a:pt x="185013" y="62088"/>
                  </a:lnTo>
                  <a:lnTo>
                    <a:pt x="149375" y="87612"/>
                  </a:lnTo>
                  <a:lnTo>
                    <a:pt x="116809" y="116806"/>
                  </a:lnTo>
                  <a:lnTo>
                    <a:pt x="87614" y="149372"/>
                  </a:lnTo>
                  <a:lnTo>
                    <a:pt x="62090" y="185009"/>
                  </a:lnTo>
                  <a:lnTo>
                    <a:pt x="40535" y="223420"/>
                  </a:lnTo>
                  <a:lnTo>
                    <a:pt x="23250" y="264303"/>
                  </a:lnTo>
                  <a:lnTo>
                    <a:pt x="10532" y="307362"/>
                  </a:lnTo>
                  <a:lnTo>
                    <a:pt x="2683" y="352295"/>
                  </a:lnTo>
                  <a:lnTo>
                    <a:pt x="0" y="398805"/>
                  </a:lnTo>
                  <a:lnTo>
                    <a:pt x="0" y="1994014"/>
                  </a:lnTo>
                  <a:lnTo>
                    <a:pt x="2683" y="2040524"/>
                  </a:lnTo>
                  <a:lnTo>
                    <a:pt x="10532" y="2085458"/>
                  </a:lnTo>
                  <a:lnTo>
                    <a:pt x="23250" y="2128517"/>
                  </a:lnTo>
                  <a:lnTo>
                    <a:pt x="40535" y="2169402"/>
                  </a:lnTo>
                  <a:lnTo>
                    <a:pt x="62090" y="2207813"/>
                  </a:lnTo>
                  <a:lnTo>
                    <a:pt x="87614" y="2243451"/>
                  </a:lnTo>
                  <a:lnTo>
                    <a:pt x="116809" y="2276017"/>
                  </a:lnTo>
                  <a:lnTo>
                    <a:pt x="149375" y="2305212"/>
                  </a:lnTo>
                  <a:lnTo>
                    <a:pt x="185013" y="2330737"/>
                  </a:lnTo>
                  <a:lnTo>
                    <a:pt x="223425" y="2352291"/>
                  </a:lnTo>
                  <a:lnTo>
                    <a:pt x="264309" y="2369577"/>
                  </a:lnTo>
                  <a:lnTo>
                    <a:pt x="307368" y="2382294"/>
                  </a:lnTo>
                  <a:lnTo>
                    <a:pt x="352302" y="2390144"/>
                  </a:lnTo>
                  <a:lnTo>
                    <a:pt x="398813" y="2392827"/>
                  </a:lnTo>
                  <a:lnTo>
                    <a:pt x="3966547" y="2392827"/>
                  </a:lnTo>
                  <a:lnTo>
                    <a:pt x="4013059" y="2390144"/>
                  </a:lnTo>
                  <a:lnTo>
                    <a:pt x="4057995" y="2382294"/>
                  </a:lnTo>
                  <a:lnTo>
                    <a:pt x="4101055" y="2369577"/>
                  </a:lnTo>
                  <a:lnTo>
                    <a:pt x="4141941" y="2352291"/>
                  </a:lnTo>
                  <a:lnTo>
                    <a:pt x="4180352" y="2330737"/>
                  </a:lnTo>
                  <a:lnTo>
                    <a:pt x="4215991" y="2305212"/>
                  </a:lnTo>
                  <a:lnTo>
                    <a:pt x="4248557" y="2276017"/>
                  </a:lnTo>
                  <a:lnTo>
                    <a:pt x="4277752" y="2243451"/>
                  </a:lnTo>
                  <a:lnTo>
                    <a:pt x="4303276" y="2207813"/>
                  </a:lnTo>
                  <a:lnTo>
                    <a:pt x="4324830" y="2169402"/>
                  </a:lnTo>
                  <a:lnTo>
                    <a:pt x="4342116" y="2128517"/>
                  </a:lnTo>
                  <a:lnTo>
                    <a:pt x="4354833" y="2085458"/>
                  </a:lnTo>
                  <a:lnTo>
                    <a:pt x="4362682" y="2040524"/>
                  </a:lnTo>
                  <a:lnTo>
                    <a:pt x="4365365" y="1994014"/>
                  </a:lnTo>
                  <a:lnTo>
                    <a:pt x="4365365" y="398805"/>
                  </a:lnTo>
                  <a:lnTo>
                    <a:pt x="4362682" y="352295"/>
                  </a:lnTo>
                  <a:lnTo>
                    <a:pt x="4354833" y="307362"/>
                  </a:lnTo>
                  <a:lnTo>
                    <a:pt x="4342116" y="264303"/>
                  </a:lnTo>
                  <a:lnTo>
                    <a:pt x="4324830" y="223420"/>
                  </a:lnTo>
                  <a:lnTo>
                    <a:pt x="4303276" y="185009"/>
                  </a:lnTo>
                  <a:lnTo>
                    <a:pt x="4277752" y="149372"/>
                  </a:lnTo>
                  <a:lnTo>
                    <a:pt x="4248557" y="116806"/>
                  </a:lnTo>
                  <a:lnTo>
                    <a:pt x="4215991" y="87612"/>
                  </a:lnTo>
                  <a:lnTo>
                    <a:pt x="4180352" y="62088"/>
                  </a:lnTo>
                  <a:lnTo>
                    <a:pt x="4141941" y="40534"/>
                  </a:lnTo>
                  <a:lnTo>
                    <a:pt x="4101055" y="23249"/>
                  </a:lnTo>
                  <a:lnTo>
                    <a:pt x="4057995" y="10532"/>
                  </a:lnTo>
                  <a:lnTo>
                    <a:pt x="4013059" y="2683"/>
                  </a:lnTo>
                  <a:lnTo>
                    <a:pt x="3966547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100"/>
              </a:spcBef>
            </a:pPr>
            <a:r>
              <a:rPr dirty="0"/>
              <a:t>Standard</a:t>
            </a:r>
            <a:r>
              <a:rPr spc="-110" dirty="0"/>
              <a:t> </a:t>
            </a:r>
            <a:r>
              <a:rPr dirty="0"/>
              <a:t>RNN</a:t>
            </a:r>
            <a:r>
              <a:rPr spc="-70" dirty="0"/>
              <a:t> </a:t>
            </a:r>
            <a:r>
              <a:rPr dirty="0"/>
              <a:t>gradient</a:t>
            </a:r>
            <a:r>
              <a:rPr spc="-65" dirty="0"/>
              <a:t> </a:t>
            </a:r>
            <a:r>
              <a:rPr spc="-30" dirty="0"/>
              <a:t>flow:</a:t>
            </a:r>
            <a:r>
              <a:rPr spc="-425" dirty="0"/>
              <a:t> </a:t>
            </a:r>
            <a:r>
              <a:rPr dirty="0"/>
              <a:t>vanishing</a:t>
            </a:r>
            <a:r>
              <a:rPr spc="-70" dirty="0"/>
              <a:t> </a:t>
            </a:r>
            <a:r>
              <a:rPr spc="-10" dirty="0"/>
              <a:t>gradients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0" y="3386834"/>
            <a:ext cx="12191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latin typeface="Gill Sans MT"/>
                <a:cs typeface="Gill Sans MT"/>
              </a:rPr>
              <a:t>Computing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gradient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wrt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Cambria Math"/>
                <a:cs typeface="Cambria Math"/>
              </a:rPr>
              <a:t>ℎ</a:t>
            </a:r>
            <a:r>
              <a:rPr sz="3000" baseline="-15277" dirty="0">
                <a:latin typeface="Cambria Math"/>
                <a:cs typeface="Cambria Math"/>
              </a:rPr>
              <a:t>0</a:t>
            </a:r>
            <a:r>
              <a:rPr sz="3000" spc="367" baseline="-15277" dirty="0">
                <a:latin typeface="Cambria Math"/>
                <a:cs typeface="Cambria Math"/>
              </a:rPr>
              <a:t> </a:t>
            </a:r>
            <a:r>
              <a:rPr sz="2800" spc="-55" dirty="0">
                <a:latin typeface="Gill Sans MT"/>
                <a:cs typeface="Gill Sans MT"/>
              </a:rPr>
              <a:t>involves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many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factors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lang="en-US" sz="2800" i="1" spc="100" dirty="0" err="1" smtClean="0">
                <a:latin typeface="Cambria Math"/>
                <a:cs typeface="Cambria Math"/>
              </a:rPr>
              <a:t>W</a:t>
            </a:r>
            <a:r>
              <a:rPr sz="3000" spc="150" baseline="-15277" dirty="0" err="1" smtClean="0">
                <a:latin typeface="Cambria Math"/>
                <a:cs typeface="Cambria Math"/>
              </a:rPr>
              <a:t>ℎℎ</a:t>
            </a:r>
            <a:r>
              <a:rPr sz="3000" spc="652" baseline="-15277" dirty="0" smtClean="0">
                <a:latin typeface="Cambria Math"/>
                <a:cs typeface="Cambria Math"/>
              </a:rPr>
              <a:t> </a:t>
            </a:r>
            <a:r>
              <a:rPr sz="2800" dirty="0">
                <a:latin typeface="Gill Sans MT"/>
                <a:cs typeface="Gill Sans MT"/>
              </a:rPr>
              <a:t>(and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repeated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𝑓′</a:t>
            </a:r>
            <a:r>
              <a:rPr sz="2800" spc="-20" dirty="0">
                <a:latin typeface="Gill Sans MT"/>
                <a:cs typeface="Gill Sans MT"/>
              </a:rPr>
              <a:t>!)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3925" y="1316037"/>
            <a:ext cx="8704580" cy="1890395"/>
            <a:chOff x="1743925" y="1316037"/>
            <a:chExt cx="8704580" cy="1890395"/>
          </a:xfrm>
        </p:grpSpPr>
        <p:sp>
          <p:nvSpPr>
            <p:cNvPr id="3" name="object 3"/>
            <p:cNvSpPr/>
            <p:nvPr/>
          </p:nvSpPr>
          <p:spPr>
            <a:xfrm>
              <a:off x="3216021" y="1706244"/>
              <a:ext cx="2587625" cy="114300"/>
            </a:xfrm>
            <a:custGeom>
              <a:avLst/>
              <a:gdLst/>
              <a:ahLst/>
              <a:cxnLst/>
              <a:rect l="l" t="t" r="r" b="b"/>
              <a:pathLst>
                <a:path w="2587625" h="114300">
                  <a:moveTo>
                    <a:pt x="563499" y="57150"/>
                  </a:moveTo>
                  <a:lnTo>
                    <a:pt x="525399" y="38100"/>
                  </a:lnTo>
                  <a:lnTo>
                    <a:pt x="449199" y="0"/>
                  </a:lnTo>
                  <a:lnTo>
                    <a:pt x="449199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449199" y="76200"/>
                  </a:lnTo>
                  <a:lnTo>
                    <a:pt x="449199" y="114300"/>
                  </a:lnTo>
                  <a:lnTo>
                    <a:pt x="525399" y="76200"/>
                  </a:lnTo>
                  <a:lnTo>
                    <a:pt x="563499" y="57150"/>
                  </a:lnTo>
                  <a:close/>
                </a:path>
                <a:path w="2587625" h="114300">
                  <a:moveTo>
                    <a:pt x="2587117" y="57150"/>
                  </a:moveTo>
                  <a:lnTo>
                    <a:pt x="2549017" y="38100"/>
                  </a:lnTo>
                  <a:lnTo>
                    <a:pt x="2472817" y="0"/>
                  </a:lnTo>
                  <a:lnTo>
                    <a:pt x="2472817" y="38100"/>
                  </a:lnTo>
                  <a:lnTo>
                    <a:pt x="2036737" y="38100"/>
                  </a:lnTo>
                  <a:lnTo>
                    <a:pt x="2036737" y="76200"/>
                  </a:lnTo>
                  <a:lnTo>
                    <a:pt x="2472817" y="76200"/>
                  </a:lnTo>
                  <a:lnTo>
                    <a:pt x="2472817" y="114300"/>
                  </a:lnTo>
                  <a:lnTo>
                    <a:pt x="2549017" y="76200"/>
                  </a:lnTo>
                  <a:lnTo>
                    <a:pt x="258711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5345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345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8027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2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2913" y="2201227"/>
              <a:ext cx="114300" cy="440055"/>
            </a:xfrm>
            <a:custGeom>
              <a:avLst/>
              <a:gdLst/>
              <a:ahLst/>
              <a:cxnLst/>
              <a:rect l="l" t="t" r="r" b="b"/>
              <a:pathLst>
                <a:path w="114300" h="44005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20890"/>
                  </a:lnTo>
                  <a:lnTo>
                    <a:pt x="39597" y="428303"/>
                  </a:lnTo>
                  <a:lnTo>
                    <a:pt x="43681" y="434359"/>
                  </a:lnTo>
                  <a:lnTo>
                    <a:pt x="49737" y="438442"/>
                  </a:lnTo>
                  <a:lnTo>
                    <a:pt x="57150" y="439940"/>
                  </a:lnTo>
                  <a:lnTo>
                    <a:pt x="64568" y="438442"/>
                  </a:lnTo>
                  <a:lnTo>
                    <a:pt x="70623" y="434359"/>
                  </a:lnTo>
                  <a:lnTo>
                    <a:pt x="74703" y="428303"/>
                  </a:lnTo>
                  <a:lnTo>
                    <a:pt x="76200" y="420890"/>
                  </a:lnTo>
                  <a:lnTo>
                    <a:pt x="76200" y="95250"/>
                  </a:lnTo>
                  <a:lnTo>
                    <a:pt x="74703" y="87831"/>
                  </a:lnTo>
                  <a:lnTo>
                    <a:pt x="70623" y="81776"/>
                  </a:lnTo>
                  <a:lnTo>
                    <a:pt x="64568" y="77696"/>
                  </a:lnTo>
                  <a:lnTo>
                    <a:pt x="57150" y="76200"/>
                  </a:lnTo>
                  <a:close/>
                </a:path>
                <a:path w="114300" h="44005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40055">
                  <a:moveTo>
                    <a:pt x="95250" y="76200"/>
                  </a:moveTo>
                  <a:lnTo>
                    <a:pt x="57150" y="76200"/>
                  </a:lnTo>
                  <a:lnTo>
                    <a:pt x="64568" y="77696"/>
                  </a:lnTo>
                  <a:lnTo>
                    <a:pt x="70623" y="81776"/>
                  </a:lnTo>
                  <a:lnTo>
                    <a:pt x="74703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952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952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5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24096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7" y="580250"/>
                  </a:lnTo>
                  <a:lnTo>
                    <a:pt x="384344" y="569185"/>
                  </a:lnTo>
                  <a:lnTo>
                    <a:pt x="426248" y="551476"/>
                  </a:lnTo>
                  <a:lnTo>
                    <a:pt x="464515" y="527727"/>
                  </a:lnTo>
                  <a:lnTo>
                    <a:pt x="498544" y="498538"/>
                  </a:lnTo>
                  <a:lnTo>
                    <a:pt x="527735" y="464510"/>
                  </a:lnTo>
                  <a:lnTo>
                    <a:pt x="551486" y="426245"/>
                  </a:lnTo>
                  <a:lnTo>
                    <a:pt x="569196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6" y="199729"/>
                  </a:lnTo>
                  <a:lnTo>
                    <a:pt x="551486" y="157827"/>
                  </a:lnTo>
                  <a:lnTo>
                    <a:pt x="527735" y="119562"/>
                  </a:lnTo>
                  <a:lnTo>
                    <a:pt x="498544" y="85534"/>
                  </a:lnTo>
                  <a:lnTo>
                    <a:pt x="464515" y="56345"/>
                  </a:lnTo>
                  <a:lnTo>
                    <a:pt x="426248" y="32596"/>
                  </a:lnTo>
                  <a:lnTo>
                    <a:pt x="384344" y="14887"/>
                  </a:lnTo>
                  <a:lnTo>
                    <a:pt x="339407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58982" y="2201227"/>
              <a:ext cx="114300" cy="440055"/>
            </a:xfrm>
            <a:custGeom>
              <a:avLst/>
              <a:gdLst/>
              <a:ahLst/>
              <a:cxnLst/>
              <a:rect l="l" t="t" r="r" b="b"/>
              <a:pathLst>
                <a:path w="114300" h="44005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20890"/>
                  </a:lnTo>
                  <a:lnTo>
                    <a:pt x="39597" y="428303"/>
                  </a:lnTo>
                  <a:lnTo>
                    <a:pt x="43681" y="434359"/>
                  </a:lnTo>
                  <a:lnTo>
                    <a:pt x="49737" y="438442"/>
                  </a:lnTo>
                  <a:lnTo>
                    <a:pt x="57150" y="439940"/>
                  </a:lnTo>
                  <a:lnTo>
                    <a:pt x="64568" y="438442"/>
                  </a:lnTo>
                  <a:lnTo>
                    <a:pt x="70623" y="434359"/>
                  </a:lnTo>
                  <a:lnTo>
                    <a:pt x="74703" y="428303"/>
                  </a:lnTo>
                  <a:lnTo>
                    <a:pt x="76200" y="420890"/>
                  </a:lnTo>
                  <a:lnTo>
                    <a:pt x="76200" y="95250"/>
                  </a:lnTo>
                  <a:lnTo>
                    <a:pt x="74703" y="87831"/>
                  </a:lnTo>
                  <a:lnTo>
                    <a:pt x="70623" y="81776"/>
                  </a:lnTo>
                  <a:lnTo>
                    <a:pt x="64568" y="77696"/>
                  </a:lnTo>
                  <a:lnTo>
                    <a:pt x="57150" y="76200"/>
                  </a:lnTo>
                  <a:close/>
                </a:path>
                <a:path w="114300" h="440055">
                  <a:moveTo>
                    <a:pt x="57162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4" y="76200"/>
                  </a:lnTo>
                  <a:lnTo>
                    <a:pt x="57162" y="0"/>
                  </a:lnTo>
                  <a:close/>
                </a:path>
                <a:path w="114300" h="440055">
                  <a:moveTo>
                    <a:pt x="95254" y="76200"/>
                  </a:moveTo>
                  <a:lnTo>
                    <a:pt x="57150" y="76200"/>
                  </a:lnTo>
                  <a:lnTo>
                    <a:pt x="64568" y="77696"/>
                  </a:lnTo>
                  <a:lnTo>
                    <a:pt x="70623" y="81776"/>
                  </a:lnTo>
                  <a:lnTo>
                    <a:pt x="74703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4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03137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3137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7726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36" y="0"/>
                  </a:moveTo>
                  <a:lnTo>
                    <a:pt x="244666" y="3822"/>
                  </a:lnTo>
                  <a:lnTo>
                    <a:pt x="199729" y="14887"/>
                  </a:lnTo>
                  <a:lnTo>
                    <a:pt x="157827" y="32596"/>
                  </a:lnTo>
                  <a:lnTo>
                    <a:pt x="119562" y="56345"/>
                  </a:lnTo>
                  <a:lnTo>
                    <a:pt x="85534" y="85534"/>
                  </a:lnTo>
                  <a:lnTo>
                    <a:pt x="56345" y="119562"/>
                  </a:lnTo>
                  <a:lnTo>
                    <a:pt x="32596" y="157827"/>
                  </a:lnTo>
                  <a:lnTo>
                    <a:pt x="14887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7" y="384343"/>
                  </a:lnTo>
                  <a:lnTo>
                    <a:pt x="32596" y="426245"/>
                  </a:lnTo>
                  <a:lnTo>
                    <a:pt x="56345" y="464510"/>
                  </a:lnTo>
                  <a:lnTo>
                    <a:pt x="85534" y="498538"/>
                  </a:lnTo>
                  <a:lnTo>
                    <a:pt x="119562" y="527727"/>
                  </a:lnTo>
                  <a:lnTo>
                    <a:pt x="157827" y="551476"/>
                  </a:lnTo>
                  <a:lnTo>
                    <a:pt x="199729" y="569185"/>
                  </a:lnTo>
                  <a:lnTo>
                    <a:pt x="244666" y="580250"/>
                  </a:lnTo>
                  <a:lnTo>
                    <a:pt x="292036" y="584073"/>
                  </a:lnTo>
                  <a:lnTo>
                    <a:pt x="339406" y="580250"/>
                  </a:lnTo>
                  <a:lnTo>
                    <a:pt x="384343" y="569185"/>
                  </a:lnTo>
                  <a:lnTo>
                    <a:pt x="426245" y="551476"/>
                  </a:lnTo>
                  <a:lnTo>
                    <a:pt x="464510" y="527727"/>
                  </a:lnTo>
                  <a:lnTo>
                    <a:pt x="498538" y="498538"/>
                  </a:lnTo>
                  <a:lnTo>
                    <a:pt x="527727" y="464510"/>
                  </a:lnTo>
                  <a:lnTo>
                    <a:pt x="551476" y="426245"/>
                  </a:lnTo>
                  <a:lnTo>
                    <a:pt x="569185" y="384343"/>
                  </a:lnTo>
                  <a:lnTo>
                    <a:pt x="580250" y="339406"/>
                  </a:lnTo>
                  <a:lnTo>
                    <a:pt x="584073" y="292036"/>
                  </a:lnTo>
                  <a:lnTo>
                    <a:pt x="580250" y="244666"/>
                  </a:lnTo>
                  <a:lnTo>
                    <a:pt x="569185" y="199729"/>
                  </a:lnTo>
                  <a:lnTo>
                    <a:pt x="551476" y="157827"/>
                  </a:lnTo>
                  <a:lnTo>
                    <a:pt x="527727" y="119562"/>
                  </a:lnTo>
                  <a:lnTo>
                    <a:pt x="498538" y="85534"/>
                  </a:lnTo>
                  <a:lnTo>
                    <a:pt x="464510" y="56345"/>
                  </a:lnTo>
                  <a:lnTo>
                    <a:pt x="426245" y="32596"/>
                  </a:lnTo>
                  <a:lnTo>
                    <a:pt x="384343" y="14887"/>
                  </a:lnTo>
                  <a:lnTo>
                    <a:pt x="339406" y="3822"/>
                  </a:lnTo>
                  <a:lnTo>
                    <a:pt x="29203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82613" y="1706244"/>
              <a:ext cx="2482850" cy="935355"/>
            </a:xfrm>
            <a:custGeom>
              <a:avLst/>
              <a:gdLst/>
              <a:ahLst/>
              <a:cxnLst/>
              <a:rect l="l" t="t" r="r" b="b"/>
              <a:pathLst>
                <a:path w="2482850" h="935355">
                  <a:moveTo>
                    <a:pt x="114300" y="609282"/>
                  </a:moveTo>
                  <a:lnTo>
                    <a:pt x="95250" y="571182"/>
                  </a:lnTo>
                  <a:lnTo>
                    <a:pt x="57150" y="494982"/>
                  </a:lnTo>
                  <a:lnTo>
                    <a:pt x="0" y="609282"/>
                  </a:lnTo>
                  <a:lnTo>
                    <a:pt x="38100" y="609282"/>
                  </a:lnTo>
                  <a:lnTo>
                    <a:pt x="38100" y="915873"/>
                  </a:lnTo>
                  <a:lnTo>
                    <a:pt x="39585" y="923290"/>
                  </a:lnTo>
                  <a:lnTo>
                    <a:pt x="43675" y="929347"/>
                  </a:lnTo>
                  <a:lnTo>
                    <a:pt x="49733" y="933437"/>
                  </a:lnTo>
                  <a:lnTo>
                    <a:pt x="57150" y="934923"/>
                  </a:lnTo>
                  <a:lnTo>
                    <a:pt x="64554" y="933437"/>
                  </a:lnTo>
                  <a:lnTo>
                    <a:pt x="70612" y="929347"/>
                  </a:lnTo>
                  <a:lnTo>
                    <a:pt x="74701" y="923290"/>
                  </a:lnTo>
                  <a:lnTo>
                    <a:pt x="76200" y="915873"/>
                  </a:lnTo>
                  <a:lnTo>
                    <a:pt x="76200" y="609282"/>
                  </a:lnTo>
                  <a:lnTo>
                    <a:pt x="114300" y="609282"/>
                  </a:lnTo>
                  <a:close/>
                </a:path>
                <a:path w="2482850" h="935355">
                  <a:moveTo>
                    <a:pt x="2482697" y="57150"/>
                  </a:moveTo>
                  <a:lnTo>
                    <a:pt x="2444597" y="38100"/>
                  </a:lnTo>
                  <a:lnTo>
                    <a:pt x="2368397" y="0"/>
                  </a:lnTo>
                  <a:lnTo>
                    <a:pt x="2368397" y="38100"/>
                  </a:lnTo>
                  <a:lnTo>
                    <a:pt x="793762" y="38100"/>
                  </a:lnTo>
                  <a:lnTo>
                    <a:pt x="793762" y="76200"/>
                  </a:lnTo>
                  <a:lnTo>
                    <a:pt x="2368397" y="76200"/>
                  </a:lnTo>
                  <a:lnTo>
                    <a:pt x="2368397" y="114300"/>
                  </a:lnTo>
                  <a:lnTo>
                    <a:pt x="2444597" y="76200"/>
                  </a:lnTo>
                  <a:lnTo>
                    <a:pt x="248269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6531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1327289" y="0"/>
                  </a:moveTo>
                  <a:lnTo>
                    <a:pt x="145948" y="0"/>
                  </a:lnTo>
                  <a:lnTo>
                    <a:pt x="99816" y="7440"/>
                  </a:lnTo>
                  <a:lnTo>
                    <a:pt x="59752" y="28159"/>
                  </a:lnTo>
                  <a:lnTo>
                    <a:pt x="28159" y="59752"/>
                  </a:lnTo>
                  <a:lnTo>
                    <a:pt x="7440" y="99816"/>
                  </a:lnTo>
                  <a:lnTo>
                    <a:pt x="0" y="145948"/>
                  </a:lnTo>
                  <a:lnTo>
                    <a:pt x="0" y="729716"/>
                  </a:lnTo>
                  <a:lnTo>
                    <a:pt x="7440" y="775848"/>
                  </a:lnTo>
                  <a:lnTo>
                    <a:pt x="28159" y="815912"/>
                  </a:lnTo>
                  <a:lnTo>
                    <a:pt x="59752" y="847505"/>
                  </a:lnTo>
                  <a:lnTo>
                    <a:pt x="99816" y="868224"/>
                  </a:lnTo>
                  <a:lnTo>
                    <a:pt x="145948" y="875664"/>
                  </a:lnTo>
                  <a:lnTo>
                    <a:pt x="1327289" y="875664"/>
                  </a:lnTo>
                  <a:lnTo>
                    <a:pt x="1373421" y="868224"/>
                  </a:lnTo>
                  <a:lnTo>
                    <a:pt x="1413485" y="847505"/>
                  </a:lnTo>
                  <a:lnTo>
                    <a:pt x="1445079" y="815912"/>
                  </a:lnTo>
                  <a:lnTo>
                    <a:pt x="1465797" y="775848"/>
                  </a:lnTo>
                  <a:lnTo>
                    <a:pt x="1473238" y="729716"/>
                  </a:lnTo>
                  <a:lnTo>
                    <a:pt x="1473238" y="145948"/>
                  </a:lnTo>
                  <a:lnTo>
                    <a:pt x="1465797" y="99816"/>
                  </a:lnTo>
                  <a:lnTo>
                    <a:pt x="1445079" y="59752"/>
                  </a:lnTo>
                  <a:lnTo>
                    <a:pt x="1413485" y="28159"/>
                  </a:lnTo>
                  <a:lnTo>
                    <a:pt x="1373421" y="7440"/>
                  </a:lnTo>
                  <a:lnTo>
                    <a:pt x="132728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65310" y="1325562"/>
              <a:ext cx="1473835" cy="875665"/>
            </a:xfrm>
            <a:custGeom>
              <a:avLst/>
              <a:gdLst/>
              <a:ahLst/>
              <a:cxnLst/>
              <a:rect l="l" t="t" r="r" b="b"/>
              <a:pathLst>
                <a:path w="1473834" h="875664">
                  <a:moveTo>
                    <a:pt x="0" y="145947"/>
                  </a:moveTo>
                  <a:lnTo>
                    <a:pt x="7440" y="99816"/>
                  </a:lnTo>
                  <a:lnTo>
                    <a:pt x="28159" y="59752"/>
                  </a:lnTo>
                  <a:lnTo>
                    <a:pt x="59752" y="28159"/>
                  </a:lnTo>
                  <a:lnTo>
                    <a:pt x="99815" y="7440"/>
                  </a:lnTo>
                  <a:lnTo>
                    <a:pt x="145946" y="0"/>
                  </a:lnTo>
                  <a:lnTo>
                    <a:pt x="1327290" y="0"/>
                  </a:lnTo>
                  <a:lnTo>
                    <a:pt x="1373423" y="7440"/>
                  </a:lnTo>
                  <a:lnTo>
                    <a:pt x="1413488" y="28159"/>
                  </a:lnTo>
                  <a:lnTo>
                    <a:pt x="1445082" y="59752"/>
                  </a:lnTo>
                  <a:lnTo>
                    <a:pt x="1465800" y="99816"/>
                  </a:lnTo>
                  <a:lnTo>
                    <a:pt x="1473240" y="145947"/>
                  </a:lnTo>
                  <a:lnTo>
                    <a:pt x="1473240" y="729715"/>
                  </a:lnTo>
                  <a:lnTo>
                    <a:pt x="1465800" y="775845"/>
                  </a:lnTo>
                  <a:lnTo>
                    <a:pt x="1445082" y="815909"/>
                  </a:lnTo>
                  <a:lnTo>
                    <a:pt x="1413488" y="847503"/>
                  </a:lnTo>
                  <a:lnTo>
                    <a:pt x="1373423" y="868221"/>
                  </a:lnTo>
                  <a:lnTo>
                    <a:pt x="1327290" y="875662"/>
                  </a:lnTo>
                  <a:lnTo>
                    <a:pt x="145946" y="875662"/>
                  </a:lnTo>
                  <a:lnTo>
                    <a:pt x="99815" y="868221"/>
                  </a:lnTo>
                  <a:lnTo>
                    <a:pt x="59752" y="847503"/>
                  </a:lnTo>
                  <a:lnTo>
                    <a:pt x="28159" y="815909"/>
                  </a:lnTo>
                  <a:lnTo>
                    <a:pt x="7440" y="775845"/>
                  </a:lnTo>
                  <a:lnTo>
                    <a:pt x="0" y="729715"/>
                  </a:lnTo>
                  <a:lnTo>
                    <a:pt x="0" y="1459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09887" y="2622118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49" y="0"/>
                  </a:moveTo>
                  <a:lnTo>
                    <a:pt x="244678" y="3822"/>
                  </a:lnTo>
                  <a:lnTo>
                    <a:pt x="199740" y="14887"/>
                  </a:lnTo>
                  <a:lnTo>
                    <a:pt x="157837" y="32596"/>
                  </a:lnTo>
                  <a:lnTo>
                    <a:pt x="119570" y="56345"/>
                  </a:lnTo>
                  <a:lnTo>
                    <a:pt x="85540" y="85534"/>
                  </a:lnTo>
                  <a:lnTo>
                    <a:pt x="56349" y="119562"/>
                  </a:lnTo>
                  <a:lnTo>
                    <a:pt x="32598" y="157827"/>
                  </a:lnTo>
                  <a:lnTo>
                    <a:pt x="14889" y="199729"/>
                  </a:lnTo>
                  <a:lnTo>
                    <a:pt x="3822" y="244666"/>
                  </a:lnTo>
                  <a:lnTo>
                    <a:pt x="0" y="292036"/>
                  </a:lnTo>
                  <a:lnTo>
                    <a:pt x="3822" y="339406"/>
                  </a:lnTo>
                  <a:lnTo>
                    <a:pt x="14889" y="384343"/>
                  </a:lnTo>
                  <a:lnTo>
                    <a:pt x="32598" y="426245"/>
                  </a:lnTo>
                  <a:lnTo>
                    <a:pt x="56349" y="464510"/>
                  </a:lnTo>
                  <a:lnTo>
                    <a:pt x="85540" y="498538"/>
                  </a:lnTo>
                  <a:lnTo>
                    <a:pt x="119570" y="527727"/>
                  </a:lnTo>
                  <a:lnTo>
                    <a:pt x="157837" y="551476"/>
                  </a:lnTo>
                  <a:lnTo>
                    <a:pt x="199740" y="569185"/>
                  </a:lnTo>
                  <a:lnTo>
                    <a:pt x="244678" y="580250"/>
                  </a:lnTo>
                  <a:lnTo>
                    <a:pt x="292049" y="584073"/>
                  </a:lnTo>
                  <a:lnTo>
                    <a:pt x="339419" y="580250"/>
                  </a:lnTo>
                  <a:lnTo>
                    <a:pt x="384356" y="569185"/>
                  </a:lnTo>
                  <a:lnTo>
                    <a:pt x="426257" y="551476"/>
                  </a:lnTo>
                  <a:lnTo>
                    <a:pt x="464523" y="527727"/>
                  </a:lnTo>
                  <a:lnTo>
                    <a:pt x="498551" y="498538"/>
                  </a:lnTo>
                  <a:lnTo>
                    <a:pt x="527740" y="464510"/>
                  </a:lnTo>
                  <a:lnTo>
                    <a:pt x="551489" y="426245"/>
                  </a:lnTo>
                  <a:lnTo>
                    <a:pt x="569197" y="384343"/>
                  </a:lnTo>
                  <a:lnTo>
                    <a:pt x="580263" y="339406"/>
                  </a:lnTo>
                  <a:lnTo>
                    <a:pt x="584085" y="292036"/>
                  </a:lnTo>
                  <a:lnTo>
                    <a:pt x="580263" y="244666"/>
                  </a:lnTo>
                  <a:lnTo>
                    <a:pt x="569197" y="199729"/>
                  </a:lnTo>
                  <a:lnTo>
                    <a:pt x="551489" y="157827"/>
                  </a:lnTo>
                  <a:lnTo>
                    <a:pt x="527740" y="119562"/>
                  </a:lnTo>
                  <a:lnTo>
                    <a:pt x="498551" y="85534"/>
                  </a:lnTo>
                  <a:lnTo>
                    <a:pt x="464523" y="56345"/>
                  </a:lnTo>
                  <a:lnTo>
                    <a:pt x="426257" y="32596"/>
                  </a:lnTo>
                  <a:lnTo>
                    <a:pt x="384356" y="14887"/>
                  </a:lnTo>
                  <a:lnTo>
                    <a:pt x="339419" y="3822"/>
                  </a:lnTo>
                  <a:lnTo>
                    <a:pt x="29204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44786" y="2201227"/>
              <a:ext cx="114300" cy="440055"/>
            </a:xfrm>
            <a:custGeom>
              <a:avLst/>
              <a:gdLst/>
              <a:ahLst/>
              <a:cxnLst/>
              <a:rect l="l" t="t" r="r" b="b"/>
              <a:pathLst>
                <a:path w="114300" h="440055">
                  <a:moveTo>
                    <a:pt x="57150" y="76200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50"/>
                  </a:lnTo>
                  <a:lnTo>
                    <a:pt x="38100" y="420890"/>
                  </a:lnTo>
                  <a:lnTo>
                    <a:pt x="39596" y="428303"/>
                  </a:lnTo>
                  <a:lnTo>
                    <a:pt x="43676" y="434359"/>
                  </a:lnTo>
                  <a:lnTo>
                    <a:pt x="49731" y="438442"/>
                  </a:lnTo>
                  <a:lnTo>
                    <a:pt x="57150" y="439940"/>
                  </a:lnTo>
                  <a:lnTo>
                    <a:pt x="64562" y="438442"/>
                  </a:lnTo>
                  <a:lnTo>
                    <a:pt x="70618" y="434359"/>
                  </a:lnTo>
                  <a:lnTo>
                    <a:pt x="74702" y="428303"/>
                  </a:lnTo>
                  <a:lnTo>
                    <a:pt x="76200" y="420890"/>
                  </a:lnTo>
                  <a:lnTo>
                    <a:pt x="76200" y="95250"/>
                  </a:lnTo>
                  <a:lnTo>
                    <a:pt x="74702" y="87831"/>
                  </a:lnTo>
                  <a:lnTo>
                    <a:pt x="70618" y="81776"/>
                  </a:lnTo>
                  <a:lnTo>
                    <a:pt x="64562" y="77696"/>
                  </a:lnTo>
                  <a:lnTo>
                    <a:pt x="57150" y="76200"/>
                  </a:lnTo>
                  <a:close/>
                </a:path>
                <a:path w="114300" h="44005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440055">
                  <a:moveTo>
                    <a:pt x="95250" y="76200"/>
                  </a:moveTo>
                  <a:lnTo>
                    <a:pt x="57150" y="76200"/>
                  </a:lnTo>
                  <a:lnTo>
                    <a:pt x="64562" y="77696"/>
                  </a:lnTo>
                  <a:lnTo>
                    <a:pt x="70618" y="81776"/>
                  </a:lnTo>
                  <a:lnTo>
                    <a:pt x="74702" y="87831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16021" y="1489900"/>
              <a:ext cx="5749925" cy="116839"/>
            </a:xfrm>
            <a:custGeom>
              <a:avLst/>
              <a:gdLst/>
              <a:ahLst/>
              <a:cxnLst/>
              <a:rect l="l" t="t" r="r" b="b"/>
              <a:pathLst>
                <a:path w="5749925" h="116840">
                  <a:moveTo>
                    <a:pt x="563499" y="38100"/>
                  </a:move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563499" y="76200"/>
                  </a:lnTo>
                  <a:lnTo>
                    <a:pt x="563499" y="38100"/>
                  </a:lnTo>
                  <a:close/>
                </a:path>
                <a:path w="5749925" h="116840">
                  <a:moveTo>
                    <a:pt x="2587117" y="40411"/>
                  </a:moveTo>
                  <a:lnTo>
                    <a:pt x="2151037" y="40411"/>
                  </a:lnTo>
                  <a:lnTo>
                    <a:pt x="2151037" y="2311"/>
                  </a:lnTo>
                  <a:lnTo>
                    <a:pt x="2036737" y="59461"/>
                  </a:lnTo>
                  <a:lnTo>
                    <a:pt x="2151037" y="116611"/>
                  </a:lnTo>
                  <a:lnTo>
                    <a:pt x="2151037" y="78511"/>
                  </a:lnTo>
                  <a:lnTo>
                    <a:pt x="2587117" y="78511"/>
                  </a:lnTo>
                  <a:lnTo>
                    <a:pt x="2587117" y="40411"/>
                  </a:lnTo>
                  <a:close/>
                </a:path>
                <a:path w="5749925" h="116840">
                  <a:moveTo>
                    <a:pt x="5749315" y="76200"/>
                  </a:moveTo>
                  <a:lnTo>
                    <a:pt x="5749264" y="40284"/>
                  </a:lnTo>
                  <a:lnTo>
                    <a:pt x="5749264" y="38100"/>
                  </a:lnTo>
                  <a:lnTo>
                    <a:pt x="4174617" y="40259"/>
                  </a:lnTo>
                  <a:lnTo>
                    <a:pt x="4174579" y="2159"/>
                  </a:lnTo>
                  <a:lnTo>
                    <a:pt x="4060355" y="59461"/>
                  </a:lnTo>
                  <a:lnTo>
                    <a:pt x="4174731" y="116459"/>
                  </a:lnTo>
                  <a:lnTo>
                    <a:pt x="4174680" y="78384"/>
                  </a:lnTo>
                  <a:lnTo>
                    <a:pt x="4155630" y="78384"/>
                  </a:lnTo>
                  <a:lnTo>
                    <a:pt x="4174667" y="78359"/>
                  </a:lnTo>
                  <a:lnTo>
                    <a:pt x="5749315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786954" y="2348485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0069" y="1462532"/>
            <a:ext cx="84645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Cambria Math"/>
                <a:cs typeface="Cambria Math"/>
              </a:rPr>
              <a:t>ℎ</a:t>
            </a:r>
            <a:r>
              <a:rPr sz="3900" spc="-37" baseline="-16025" dirty="0">
                <a:latin typeface="Cambria Math"/>
                <a:cs typeface="Cambria Math"/>
              </a:rPr>
              <a:t>0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1959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52697" y="2191766"/>
            <a:ext cx="772160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894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75324" y="2191766"/>
            <a:ext cx="776605" cy="9055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700" spc="209" baseline="12345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4640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33420" y="1462532"/>
            <a:ext cx="82804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Cambria Math"/>
                <a:cs typeface="Cambria Math"/>
              </a:rPr>
              <a:t>ℎ</a:t>
            </a:r>
            <a:r>
              <a:rPr sz="3900" spc="-37" baseline="-16025" dirty="0">
                <a:latin typeface="Cambria Math"/>
                <a:cs typeface="Cambria Math"/>
              </a:rPr>
              <a:t>𝑡</a:t>
            </a:r>
            <a:endParaRPr sz="3900" baseline="-160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700" spc="202" baseline="12345" dirty="0">
                <a:latin typeface="Cambria Math"/>
                <a:cs typeface="Cambria Math"/>
              </a:rPr>
              <a:t>𝘸</a:t>
            </a:r>
            <a:r>
              <a:rPr sz="1300" spc="135" dirty="0">
                <a:latin typeface="Cambria Math"/>
                <a:cs typeface="Cambria Math"/>
              </a:rPr>
              <a:t>𝑥ℎ</a:t>
            </a:r>
            <a:endParaRPr sz="1300">
              <a:latin typeface="Cambria Math"/>
              <a:cs typeface="Cambria Math"/>
            </a:endParaRPr>
          </a:p>
          <a:p>
            <a:pPr marL="462915">
              <a:lnSpc>
                <a:spcPct val="100000"/>
              </a:lnSpc>
              <a:spcBef>
                <a:spcPts val="108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58807" y="186486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86311" y="186486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75498" y="186486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09" baseline="10802" dirty="0">
                <a:latin typeface="Cambria Math"/>
                <a:cs typeface="Cambria Math"/>
              </a:rPr>
              <a:t>𝘸</a:t>
            </a:r>
            <a:r>
              <a:rPr sz="1300" spc="140" dirty="0">
                <a:latin typeface="Cambria Math"/>
                <a:cs typeface="Cambria Math"/>
              </a:rPr>
              <a:t>ℎℎ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67600" y="4132579"/>
            <a:ext cx="3505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Gill Sans MT"/>
                <a:cs typeface="Gill Sans MT"/>
              </a:rPr>
              <a:t>Largest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spc="-50" dirty="0">
                <a:latin typeface="Gill Sans MT"/>
                <a:cs typeface="Gill Sans MT"/>
              </a:rPr>
              <a:t>singular</a:t>
            </a:r>
            <a:r>
              <a:rPr sz="2400" spc="-8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value</a:t>
            </a:r>
            <a:r>
              <a:rPr sz="2400" spc="-80" dirty="0">
                <a:latin typeface="Gill Sans MT"/>
                <a:cs typeface="Gill Sans MT"/>
              </a:rPr>
              <a:t> </a:t>
            </a:r>
            <a:r>
              <a:rPr sz="2400" spc="180" dirty="0">
                <a:latin typeface="Gill Sans MT"/>
                <a:cs typeface="Gill Sans MT"/>
              </a:rPr>
              <a:t>&lt;</a:t>
            </a:r>
            <a:r>
              <a:rPr sz="2400" spc="-80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1:</a:t>
            </a:r>
            <a:endParaRPr sz="2400" dirty="0">
              <a:latin typeface="Gill Sans MT"/>
              <a:cs typeface="Gill Sans MT"/>
            </a:endParaRPr>
          </a:p>
          <a:p>
            <a:pPr marR="17145" algn="ctr">
              <a:lnSpc>
                <a:spcPct val="100000"/>
              </a:lnSpc>
            </a:pPr>
            <a:r>
              <a:rPr sz="2400" dirty="0">
                <a:latin typeface="Gill Sans MT"/>
                <a:cs typeface="Gill Sans MT"/>
              </a:rPr>
              <a:t>vanishing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gradients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67600" y="4962651"/>
            <a:ext cx="3429000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sz="2200" dirty="0">
                <a:latin typeface="Gill Sans MT"/>
                <a:cs typeface="Gill Sans MT"/>
              </a:rPr>
              <a:t>Activation</a:t>
            </a:r>
            <a:r>
              <a:rPr sz="2200" spc="-50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function</a:t>
            </a:r>
            <a:endParaRPr sz="2200" dirty="0">
              <a:latin typeface="Gill Sans MT"/>
              <a:cs typeface="Gill Sans MT"/>
            </a:endParaRPr>
          </a:p>
          <a:p>
            <a:pPr marL="469265" indent="-456565">
              <a:lnSpc>
                <a:spcPts val="2615"/>
              </a:lnSpc>
              <a:spcBef>
                <a:spcPts val="70"/>
              </a:spcBef>
              <a:buAutoNum type="arabicPeriod"/>
              <a:tabLst>
                <a:tab pos="469265" algn="l"/>
              </a:tabLst>
            </a:pPr>
            <a:r>
              <a:rPr sz="2200" spc="-20" dirty="0">
                <a:latin typeface="Gill Sans MT"/>
                <a:cs typeface="Gill Sans MT"/>
              </a:rPr>
              <a:t>Weight</a:t>
            </a:r>
            <a:r>
              <a:rPr sz="2200" spc="-114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initialization</a:t>
            </a:r>
            <a:endParaRPr sz="2200" dirty="0">
              <a:latin typeface="Gill Sans MT"/>
              <a:cs typeface="Gill Sans MT"/>
            </a:endParaRPr>
          </a:p>
          <a:p>
            <a:pPr marL="469265" indent="-456565">
              <a:lnSpc>
                <a:spcPts val="2615"/>
              </a:lnSpc>
              <a:buAutoNum type="arabicPeriod"/>
              <a:tabLst>
                <a:tab pos="469265" algn="l"/>
              </a:tabLst>
            </a:pPr>
            <a:r>
              <a:rPr sz="2200" dirty="0">
                <a:latin typeface="Gill Sans MT"/>
                <a:cs typeface="Gill Sans MT"/>
              </a:rPr>
              <a:t>Network</a:t>
            </a:r>
            <a:r>
              <a:rPr sz="2200" spc="-100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architecture</a:t>
            </a:r>
            <a:endParaRPr sz="2200" dirty="0">
              <a:latin typeface="Gill Sans MT"/>
              <a:cs typeface="Gill Sans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68654" y="4047972"/>
            <a:ext cx="3642995" cy="2065020"/>
          </a:xfrm>
          <a:custGeom>
            <a:avLst/>
            <a:gdLst/>
            <a:ahLst/>
            <a:cxnLst/>
            <a:rect l="l" t="t" r="r" b="b"/>
            <a:pathLst>
              <a:path w="3642995" h="2065020">
                <a:moveTo>
                  <a:pt x="0" y="344132"/>
                </a:moveTo>
                <a:lnTo>
                  <a:pt x="3141" y="297435"/>
                </a:lnTo>
                <a:lnTo>
                  <a:pt x="12292" y="252648"/>
                </a:lnTo>
                <a:lnTo>
                  <a:pt x="27043" y="210180"/>
                </a:lnTo>
                <a:lnTo>
                  <a:pt x="46984" y="170442"/>
                </a:lnTo>
                <a:lnTo>
                  <a:pt x="71704" y="133843"/>
                </a:lnTo>
                <a:lnTo>
                  <a:pt x="100793" y="100793"/>
                </a:lnTo>
                <a:lnTo>
                  <a:pt x="133843" y="71704"/>
                </a:lnTo>
                <a:lnTo>
                  <a:pt x="170442" y="46984"/>
                </a:lnTo>
                <a:lnTo>
                  <a:pt x="210180" y="27043"/>
                </a:lnTo>
                <a:lnTo>
                  <a:pt x="252648" y="12292"/>
                </a:lnTo>
                <a:lnTo>
                  <a:pt x="297435" y="3141"/>
                </a:lnTo>
                <a:lnTo>
                  <a:pt x="344132" y="0"/>
                </a:lnTo>
                <a:lnTo>
                  <a:pt x="3298271" y="0"/>
                </a:lnTo>
                <a:lnTo>
                  <a:pt x="3344968" y="3141"/>
                </a:lnTo>
                <a:lnTo>
                  <a:pt x="3389756" y="12292"/>
                </a:lnTo>
                <a:lnTo>
                  <a:pt x="3432223" y="27043"/>
                </a:lnTo>
                <a:lnTo>
                  <a:pt x="3471961" y="46984"/>
                </a:lnTo>
                <a:lnTo>
                  <a:pt x="3508560" y="71704"/>
                </a:lnTo>
                <a:lnTo>
                  <a:pt x="3541609" y="100793"/>
                </a:lnTo>
                <a:lnTo>
                  <a:pt x="3570698" y="133843"/>
                </a:lnTo>
                <a:lnTo>
                  <a:pt x="3595418" y="170442"/>
                </a:lnTo>
                <a:lnTo>
                  <a:pt x="3615358" y="210180"/>
                </a:lnTo>
                <a:lnTo>
                  <a:pt x="3630109" y="252648"/>
                </a:lnTo>
                <a:lnTo>
                  <a:pt x="3639260" y="297435"/>
                </a:lnTo>
                <a:lnTo>
                  <a:pt x="3642402" y="344132"/>
                </a:lnTo>
                <a:lnTo>
                  <a:pt x="3642402" y="1720620"/>
                </a:lnTo>
                <a:lnTo>
                  <a:pt x="3639260" y="1767317"/>
                </a:lnTo>
                <a:lnTo>
                  <a:pt x="3630109" y="1812105"/>
                </a:lnTo>
                <a:lnTo>
                  <a:pt x="3615358" y="1854572"/>
                </a:lnTo>
                <a:lnTo>
                  <a:pt x="3595418" y="1894311"/>
                </a:lnTo>
                <a:lnTo>
                  <a:pt x="3570698" y="1930909"/>
                </a:lnTo>
                <a:lnTo>
                  <a:pt x="3541609" y="1963958"/>
                </a:lnTo>
                <a:lnTo>
                  <a:pt x="3508560" y="1993048"/>
                </a:lnTo>
                <a:lnTo>
                  <a:pt x="3471961" y="2017767"/>
                </a:lnTo>
                <a:lnTo>
                  <a:pt x="3432223" y="2037708"/>
                </a:lnTo>
                <a:lnTo>
                  <a:pt x="3389756" y="2052458"/>
                </a:lnTo>
                <a:lnTo>
                  <a:pt x="3344968" y="2061609"/>
                </a:lnTo>
                <a:lnTo>
                  <a:pt x="3298271" y="2064751"/>
                </a:lnTo>
                <a:lnTo>
                  <a:pt x="344132" y="2064751"/>
                </a:lnTo>
                <a:lnTo>
                  <a:pt x="297435" y="2061609"/>
                </a:lnTo>
                <a:lnTo>
                  <a:pt x="252648" y="2052458"/>
                </a:lnTo>
                <a:lnTo>
                  <a:pt x="210180" y="2037708"/>
                </a:lnTo>
                <a:lnTo>
                  <a:pt x="170442" y="2017767"/>
                </a:lnTo>
                <a:lnTo>
                  <a:pt x="133843" y="1993048"/>
                </a:lnTo>
                <a:lnTo>
                  <a:pt x="100793" y="1963958"/>
                </a:lnTo>
                <a:lnTo>
                  <a:pt x="71704" y="1930909"/>
                </a:lnTo>
                <a:lnTo>
                  <a:pt x="46984" y="1894311"/>
                </a:lnTo>
                <a:lnTo>
                  <a:pt x="27043" y="1854572"/>
                </a:lnTo>
                <a:lnTo>
                  <a:pt x="12292" y="1812105"/>
                </a:lnTo>
                <a:lnTo>
                  <a:pt x="3141" y="1767317"/>
                </a:lnTo>
                <a:lnTo>
                  <a:pt x="0" y="1720620"/>
                </a:lnTo>
                <a:lnTo>
                  <a:pt x="0" y="3441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95400" y="4193540"/>
            <a:ext cx="3429000" cy="2005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Gill Sans MT"/>
                <a:cs typeface="Gill Sans MT"/>
              </a:rPr>
              <a:t>Largest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spc="-50" dirty="0">
                <a:latin typeface="Gill Sans MT"/>
                <a:cs typeface="Gill Sans MT"/>
              </a:rPr>
              <a:t>singular</a:t>
            </a:r>
            <a:r>
              <a:rPr sz="2400" spc="-8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value</a:t>
            </a:r>
            <a:r>
              <a:rPr sz="2400" spc="-80" dirty="0">
                <a:latin typeface="Gill Sans MT"/>
                <a:cs typeface="Gill Sans MT"/>
              </a:rPr>
              <a:t> </a:t>
            </a:r>
            <a:r>
              <a:rPr sz="2400" spc="180" dirty="0">
                <a:latin typeface="Gill Sans MT"/>
                <a:cs typeface="Gill Sans MT"/>
              </a:rPr>
              <a:t>&gt;</a:t>
            </a:r>
            <a:r>
              <a:rPr sz="2400" spc="-80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1:</a:t>
            </a:r>
            <a:endParaRPr sz="2400" dirty="0">
              <a:latin typeface="Gill Sans MT"/>
              <a:cs typeface="Gill Sans MT"/>
            </a:endParaRPr>
          </a:p>
          <a:p>
            <a:pPr marR="17145" algn="ctr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Gill Sans MT"/>
                <a:cs typeface="Gill Sans MT"/>
              </a:rPr>
              <a:t>exploding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gradients</a:t>
            </a:r>
            <a:endParaRPr sz="2400" dirty="0">
              <a:latin typeface="Gill Sans MT"/>
              <a:cs typeface="Gill Sans MT"/>
            </a:endParaRPr>
          </a:p>
          <a:p>
            <a:pPr marL="427355" marR="443865" algn="ctr">
              <a:lnSpc>
                <a:spcPts val="2590"/>
              </a:lnSpc>
              <a:spcBef>
                <a:spcPts val="1695"/>
              </a:spcBef>
            </a:pPr>
            <a:r>
              <a:rPr sz="2200" dirty="0">
                <a:latin typeface="Gill Sans MT"/>
                <a:cs typeface="Gill Sans MT"/>
              </a:rPr>
              <a:t>Gradient</a:t>
            </a:r>
            <a:r>
              <a:rPr sz="2200" spc="-5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clipping</a:t>
            </a:r>
            <a:r>
              <a:rPr sz="2200" spc="-50" dirty="0">
                <a:latin typeface="Gill Sans MT"/>
                <a:cs typeface="Gill Sans MT"/>
              </a:rPr>
              <a:t> </a:t>
            </a:r>
            <a:r>
              <a:rPr sz="2200" spc="-25" dirty="0">
                <a:latin typeface="Gill Sans MT"/>
                <a:cs typeface="Gill Sans MT"/>
              </a:rPr>
              <a:t>to scale</a:t>
            </a:r>
            <a:r>
              <a:rPr sz="2200" spc="-9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big</a:t>
            </a:r>
            <a:r>
              <a:rPr sz="2200" spc="-90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gradients</a:t>
            </a:r>
            <a:endParaRPr sz="2200" dirty="0">
              <a:latin typeface="Gill Sans MT"/>
              <a:cs typeface="Gill Sans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38200" y="3888701"/>
            <a:ext cx="4365625" cy="2393315"/>
            <a:chOff x="838200" y="3888701"/>
            <a:chExt cx="4365625" cy="2393315"/>
          </a:xfrm>
        </p:grpSpPr>
        <p:sp>
          <p:nvSpPr>
            <p:cNvPr id="34" name="object 34"/>
            <p:cNvSpPr/>
            <p:nvPr/>
          </p:nvSpPr>
          <p:spPr>
            <a:xfrm>
              <a:off x="1180938" y="4061917"/>
              <a:ext cx="3642995" cy="2065020"/>
            </a:xfrm>
            <a:custGeom>
              <a:avLst/>
              <a:gdLst/>
              <a:ahLst/>
              <a:cxnLst/>
              <a:rect l="l" t="t" r="r" b="b"/>
              <a:pathLst>
                <a:path w="3642995" h="2065020">
                  <a:moveTo>
                    <a:pt x="0" y="344132"/>
                  </a:moveTo>
                  <a:lnTo>
                    <a:pt x="3141" y="297435"/>
                  </a:lnTo>
                  <a:lnTo>
                    <a:pt x="12292" y="252648"/>
                  </a:lnTo>
                  <a:lnTo>
                    <a:pt x="27043" y="210180"/>
                  </a:lnTo>
                  <a:lnTo>
                    <a:pt x="46984" y="170442"/>
                  </a:lnTo>
                  <a:lnTo>
                    <a:pt x="71704" y="133843"/>
                  </a:lnTo>
                  <a:lnTo>
                    <a:pt x="100793" y="100793"/>
                  </a:lnTo>
                  <a:lnTo>
                    <a:pt x="133843" y="71704"/>
                  </a:lnTo>
                  <a:lnTo>
                    <a:pt x="170442" y="46984"/>
                  </a:lnTo>
                  <a:lnTo>
                    <a:pt x="210180" y="27043"/>
                  </a:lnTo>
                  <a:lnTo>
                    <a:pt x="252648" y="12292"/>
                  </a:lnTo>
                  <a:lnTo>
                    <a:pt x="297435" y="3141"/>
                  </a:lnTo>
                  <a:lnTo>
                    <a:pt x="344132" y="0"/>
                  </a:lnTo>
                  <a:lnTo>
                    <a:pt x="3298271" y="0"/>
                  </a:lnTo>
                  <a:lnTo>
                    <a:pt x="3344968" y="3141"/>
                  </a:lnTo>
                  <a:lnTo>
                    <a:pt x="3389756" y="12292"/>
                  </a:lnTo>
                  <a:lnTo>
                    <a:pt x="3432223" y="27043"/>
                  </a:lnTo>
                  <a:lnTo>
                    <a:pt x="3471961" y="46984"/>
                  </a:lnTo>
                  <a:lnTo>
                    <a:pt x="3508560" y="71704"/>
                  </a:lnTo>
                  <a:lnTo>
                    <a:pt x="3541609" y="100793"/>
                  </a:lnTo>
                  <a:lnTo>
                    <a:pt x="3570698" y="133843"/>
                  </a:lnTo>
                  <a:lnTo>
                    <a:pt x="3595418" y="170442"/>
                  </a:lnTo>
                  <a:lnTo>
                    <a:pt x="3615358" y="210180"/>
                  </a:lnTo>
                  <a:lnTo>
                    <a:pt x="3630109" y="252648"/>
                  </a:lnTo>
                  <a:lnTo>
                    <a:pt x="3639260" y="297435"/>
                  </a:lnTo>
                  <a:lnTo>
                    <a:pt x="3642402" y="344132"/>
                  </a:lnTo>
                  <a:lnTo>
                    <a:pt x="3642402" y="1720620"/>
                  </a:lnTo>
                  <a:lnTo>
                    <a:pt x="3639260" y="1767317"/>
                  </a:lnTo>
                  <a:lnTo>
                    <a:pt x="3630109" y="1812105"/>
                  </a:lnTo>
                  <a:lnTo>
                    <a:pt x="3615358" y="1854572"/>
                  </a:lnTo>
                  <a:lnTo>
                    <a:pt x="3595418" y="1894311"/>
                  </a:lnTo>
                  <a:lnTo>
                    <a:pt x="3570698" y="1930909"/>
                  </a:lnTo>
                  <a:lnTo>
                    <a:pt x="3541609" y="1963958"/>
                  </a:lnTo>
                  <a:lnTo>
                    <a:pt x="3508560" y="1993048"/>
                  </a:lnTo>
                  <a:lnTo>
                    <a:pt x="3471961" y="2017767"/>
                  </a:lnTo>
                  <a:lnTo>
                    <a:pt x="3432223" y="2037708"/>
                  </a:lnTo>
                  <a:lnTo>
                    <a:pt x="3389756" y="2052458"/>
                  </a:lnTo>
                  <a:lnTo>
                    <a:pt x="3344968" y="2061609"/>
                  </a:lnTo>
                  <a:lnTo>
                    <a:pt x="3298271" y="2064751"/>
                  </a:lnTo>
                  <a:lnTo>
                    <a:pt x="344132" y="2064751"/>
                  </a:lnTo>
                  <a:lnTo>
                    <a:pt x="297435" y="2061609"/>
                  </a:lnTo>
                  <a:lnTo>
                    <a:pt x="252648" y="2052458"/>
                  </a:lnTo>
                  <a:lnTo>
                    <a:pt x="210180" y="2037708"/>
                  </a:lnTo>
                  <a:lnTo>
                    <a:pt x="170442" y="2017767"/>
                  </a:lnTo>
                  <a:lnTo>
                    <a:pt x="133843" y="1993048"/>
                  </a:lnTo>
                  <a:lnTo>
                    <a:pt x="100793" y="1963958"/>
                  </a:lnTo>
                  <a:lnTo>
                    <a:pt x="71704" y="1930909"/>
                  </a:lnTo>
                  <a:lnTo>
                    <a:pt x="46984" y="1894311"/>
                  </a:lnTo>
                  <a:lnTo>
                    <a:pt x="27043" y="1854572"/>
                  </a:lnTo>
                  <a:lnTo>
                    <a:pt x="12292" y="1812105"/>
                  </a:lnTo>
                  <a:lnTo>
                    <a:pt x="3141" y="1767317"/>
                  </a:lnTo>
                  <a:lnTo>
                    <a:pt x="0" y="1720620"/>
                  </a:lnTo>
                  <a:lnTo>
                    <a:pt x="0" y="34413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8200" y="3888701"/>
              <a:ext cx="4365625" cy="2393315"/>
            </a:xfrm>
            <a:custGeom>
              <a:avLst/>
              <a:gdLst/>
              <a:ahLst/>
              <a:cxnLst/>
              <a:rect l="l" t="t" r="r" b="b"/>
              <a:pathLst>
                <a:path w="4365625" h="2393315">
                  <a:moveTo>
                    <a:pt x="3966552" y="0"/>
                  </a:moveTo>
                  <a:lnTo>
                    <a:pt x="398811" y="0"/>
                  </a:lnTo>
                  <a:lnTo>
                    <a:pt x="352301" y="2683"/>
                  </a:lnTo>
                  <a:lnTo>
                    <a:pt x="307367" y="10532"/>
                  </a:lnTo>
                  <a:lnTo>
                    <a:pt x="264309" y="23249"/>
                  </a:lnTo>
                  <a:lnTo>
                    <a:pt x="223424" y="40534"/>
                  </a:lnTo>
                  <a:lnTo>
                    <a:pt x="185013" y="62088"/>
                  </a:lnTo>
                  <a:lnTo>
                    <a:pt x="149375" y="87612"/>
                  </a:lnTo>
                  <a:lnTo>
                    <a:pt x="116809" y="116806"/>
                  </a:lnTo>
                  <a:lnTo>
                    <a:pt x="87614" y="149372"/>
                  </a:lnTo>
                  <a:lnTo>
                    <a:pt x="62090" y="185009"/>
                  </a:lnTo>
                  <a:lnTo>
                    <a:pt x="40535" y="223420"/>
                  </a:lnTo>
                  <a:lnTo>
                    <a:pt x="23250" y="264303"/>
                  </a:lnTo>
                  <a:lnTo>
                    <a:pt x="10532" y="307362"/>
                  </a:lnTo>
                  <a:lnTo>
                    <a:pt x="2683" y="352295"/>
                  </a:lnTo>
                  <a:lnTo>
                    <a:pt x="0" y="398805"/>
                  </a:lnTo>
                  <a:lnTo>
                    <a:pt x="0" y="1994014"/>
                  </a:lnTo>
                  <a:lnTo>
                    <a:pt x="2683" y="2040524"/>
                  </a:lnTo>
                  <a:lnTo>
                    <a:pt x="10532" y="2085458"/>
                  </a:lnTo>
                  <a:lnTo>
                    <a:pt x="23250" y="2128517"/>
                  </a:lnTo>
                  <a:lnTo>
                    <a:pt x="40535" y="2169402"/>
                  </a:lnTo>
                  <a:lnTo>
                    <a:pt x="62090" y="2207813"/>
                  </a:lnTo>
                  <a:lnTo>
                    <a:pt x="87614" y="2243451"/>
                  </a:lnTo>
                  <a:lnTo>
                    <a:pt x="116809" y="2276017"/>
                  </a:lnTo>
                  <a:lnTo>
                    <a:pt x="149375" y="2305212"/>
                  </a:lnTo>
                  <a:lnTo>
                    <a:pt x="185013" y="2330737"/>
                  </a:lnTo>
                  <a:lnTo>
                    <a:pt x="223424" y="2352291"/>
                  </a:lnTo>
                  <a:lnTo>
                    <a:pt x="264309" y="2369577"/>
                  </a:lnTo>
                  <a:lnTo>
                    <a:pt x="307367" y="2382294"/>
                  </a:lnTo>
                  <a:lnTo>
                    <a:pt x="352301" y="2390144"/>
                  </a:lnTo>
                  <a:lnTo>
                    <a:pt x="398811" y="2392827"/>
                  </a:lnTo>
                  <a:lnTo>
                    <a:pt x="3966552" y="2392827"/>
                  </a:lnTo>
                  <a:lnTo>
                    <a:pt x="4013062" y="2390144"/>
                  </a:lnTo>
                  <a:lnTo>
                    <a:pt x="4057996" y="2382294"/>
                  </a:lnTo>
                  <a:lnTo>
                    <a:pt x="4101055" y="2369577"/>
                  </a:lnTo>
                  <a:lnTo>
                    <a:pt x="4141940" y="2352291"/>
                  </a:lnTo>
                  <a:lnTo>
                    <a:pt x="4180352" y="2330737"/>
                  </a:lnTo>
                  <a:lnTo>
                    <a:pt x="4215991" y="2305212"/>
                  </a:lnTo>
                  <a:lnTo>
                    <a:pt x="4248557" y="2276017"/>
                  </a:lnTo>
                  <a:lnTo>
                    <a:pt x="4277753" y="2243451"/>
                  </a:lnTo>
                  <a:lnTo>
                    <a:pt x="4303278" y="2207813"/>
                  </a:lnTo>
                  <a:lnTo>
                    <a:pt x="4324833" y="2169402"/>
                  </a:lnTo>
                  <a:lnTo>
                    <a:pt x="4342119" y="2128517"/>
                  </a:lnTo>
                  <a:lnTo>
                    <a:pt x="4354837" y="2085458"/>
                  </a:lnTo>
                  <a:lnTo>
                    <a:pt x="4362687" y="2040524"/>
                  </a:lnTo>
                  <a:lnTo>
                    <a:pt x="4365371" y="1994014"/>
                  </a:lnTo>
                  <a:lnTo>
                    <a:pt x="4365371" y="398805"/>
                  </a:lnTo>
                  <a:lnTo>
                    <a:pt x="4362687" y="352295"/>
                  </a:lnTo>
                  <a:lnTo>
                    <a:pt x="4354837" y="307362"/>
                  </a:lnTo>
                  <a:lnTo>
                    <a:pt x="4342119" y="264303"/>
                  </a:lnTo>
                  <a:lnTo>
                    <a:pt x="4324833" y="223420"/>
                  </a:lnTo>
                  <a:lnTo>
                    <a:pt x="4303278" y="185009"/>
                  </a:lnTo>
                  <a:lnTo>
                    <a:pt x="4277753" y="149372"/>
                  </a:lnTo>
                  <a:lnTo>
                    <a:pt x="4248557" y="116806"/>
                  </a:lnTo>
                  <a:lnTo>
                    <a:pt x="4215991" y="87612"/>
                  </a:lnTo>
                  <a:lnTo>
                    <a:pt x="4180352" y="62088"/>
                  </a:lnTo>
                  <a:lnTo>
                    <a:pt x="4141940" y="40534"/>
                  </a:lnTo>
                  <a:lnTo>
                    <a:pt x="4101055" y="23249"/>
                  </a:lnTo>
                  <a:lnTo>
                    <a:pt x="4057996" y="10532"/>
                  </a:lnTo>
                  <a:lnTo>
                    <a:pt x="4013062" y="2683"/>
                  </a:lnTo>
                  <a:lnTo>
                    <a:pt x="3966552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100"/>
              </a:spcBef>
            </a:pPr>
            <a:r>
              <a:rPr dirty="0"/>
              <a:t>Standard</a:t>
            </a:r>
            <a:r>
              <a:rPr spc="-110" dirty="0"/>
              <a:t> </a:t>
            </a:r>
            <a:r>
              <a:rPr dirty="0"/>
              <a:t>RNN</a:t>
            </a:r>
            <a:r>
              <a:rPr spc="-70" dirty="0"/>
              <a:t> </a:t>
            </a:r>
            <a:r>
              <a:rPr dirty="0"/>
              <a:t>gradient</a:t>
            </a:r>
            <a:r>
              <a:rPr spc="-65" dirty="0"/>
              <a:t> </a:t>
            </a:r>
            <a:r>
              <a:rPr spc="-30" dirty="0"/>
              <a:t>flow:</a:t>
            </a:r>
            <a:r>
              <a:rPr spc="-425" dirty="0"/>
              <a:t> </a:t>
            </a:r>
            <a:r>
              <a:rPr dirty="0"/>
              <a:t>vanishing</a:t>
            </a:r>
            <a:r>
              <a:rPr spc="-70" dirty="0"/>
              <a:t> </a:t>
            </a:r>
            <a:r>
              <a:rPr spc="-10" dirty="0"/>
              <a:t>gradients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0" y="3386834"/>
            <a:ext cx="12192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latin typeface="Gill Sans MT"/>
                <a:cs typeface="Gill Sans MT"/>
              </a:rPr>
              <a:t>Computing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gradient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wrt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Cambria Math"/>
                <a:cs typeface="Cambria Math"/>
              </a:rPr>
              <a:t>ℎ</a:t>
            </a:r>
            <a:r>
              <a:rPr sz="3000" baseline="-15277" dirty="0">
                <a:latin typeface="Cambria Math"/>
                <a:cs typeface="Cambria Math"/>
              </a:rPr>
              <a:t>0</a:t>
            </a:r>
            <a:r>
              <a:rPr sz="3000" spc="367" baseline="-15277" dirty="0">
                <a:latin typeface="Cambria Math"/>
                <a:cs typeface="Cambria Math"/>
              </a:rPr>
              <a:t> </a:t>
            </a:r>
            <a:r>
              <a:rPr sz="2800" spc="-55" dirty="0">
                <a:latin typeface="Gill Sans MT"/>
                <a:cs typeface="Gill Sans MT"/>
              </a:rPr>
              <a:t>involves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many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factors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lang="en-US" sz="2800" i="1" spc="100" dirty="0" err="1" smtClean="0">
                <a:latin typeface="Cambria Math"/>
                <a:cs typeface="Cambria Math"/>
              </a:rPr>
              <a:t>W</a:t>
            </a:r>
            <a:r>
              <a:rPr sz="3000" spc="150" baseline="-15277" dirty="0" err="1" smtClean="0">
                <a:latin typeface="Cambria Math"/>
                <a:cs typeface="Cambria Math"/>
              </a:rPr>
              <a:t>ℎℎ</a:t>
            </a:r>
            <a:r>
              <a:rPr sz="3000" spc="652" baseline="-15277" dirty="0" smtClean="0">
                <a:latin typeface="Cambria Math"/>
                <a:cs typeface="Cambria Math"/>
              </a:rPr>
              <a:t> </a:t>
            </a:r>
            <a:r>
              <a:rPr sz="2800" dirty="0">
                <a:latin typeface="Gill Sans MT"/>
                <a:cs typeface="Gill Sans MT"/>
              </a:rPr>
              <a:t>(and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repeated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𝑓′</a:t>
            </a:r>
            <a:r>
              <a:rPr sz="2800" spc="-20" dirty="0">
                <a:latin typeface="Gill Sans MT"/>
                <a:cs typeface="Gill Sans MT"/>
              </a:rPr>
              <a:t>!)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002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dirty="0"/>
              <a:t>problem</a:t>
            </a:r>
            <a:r>
              <a:rPr spc="-7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long-</a:t>
            </a:r>
            <a:r>
              <a:rPr dirty="0"/>
              <a:t>term</a:t>
            </a:r>
            <a:r>
              <a:rPr spc="-75" dirty="0"/>
              <a:t> </a:t>
            </a:r>
            <a:r>
              <a:rPr spc="-10" dirty="0"/>
              <a:t>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364996"/>
            <a:ext cx="547439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ill Sans MT"/>
                <a:cs typeface="Gill Sans MT"/>
              </a:rPr>
              <a:t>Why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are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vanishing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gradients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problem?</a:t>
            </a:r>
            <a:endParaRPr sz="24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002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dirty="0"/>
              <a:t>problem</a:t>
            </a:r>
            <a:r>
              <a:rPr spc="-7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long-</a:t>
            </a:r>
            <a:r>
              <a:rPr dirty="0"/>
              <a:t>term</a:t>
            </a:r>
            <a:r>
              <a:rPr spc="-75" dirty="0"/>
              <a:t> </a:t>
            </a:r>
            <a:r>
              <a:rPr spc="-10" dirty="0"/>
              <a:t>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364996"/>
            <a:ext cx="5474398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ill Sans MT"/>
                <a:cs typeface="Gill Sans MT"/>
              </a:rPr>
              <a:t>Why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are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vanishing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gradients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problem?</a:t>
            </a:r>
            <a:endParaRPr sz="2400" dirty="0">
              <a:latin typeface="Gill Sans MT"/>
              <a:cs typeface="Gill Sans MT"/>
            </a:endParaRPr>
          </a:p>
          <a:p>
            <a:pPr marL="150495">
              <a:lnSpc>
                <a:spcPct val="100000"/>
              </a:lnSpc>
              <a:spcBef>
                <a:spcPts val="2280"/>
              </a:spcBef>
            </a:pPr>
            <a:r>
              <a:rPr sz="2400" spc="-40" dirty="0">
                <a:latin typeface="Gill Sans MT"/>
                <a:cs typeface="Gill Sans MT"/>
              </a:rPr>
              <a:t>Multiply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many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small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numbers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together</a:t>
            </a:r>
            <a:endParaRPr sz="24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002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dirty="0"/>
              <a:t>problem</a:t>
            </a:r>
            <a:r>
              <a:rPr spc="-7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long-</a:t>
            </a:r>
            <a:r>
              <a:rPr dirty="0"/>
              <a:t>term</a:t>
            </a:r>
            <a:r>
              <a:rPr spc="-75" dirty="0"/>
              <a:t> </a:t>
            </a:r>
            <a:r>
              <a:rPr spc="-10" dirty="0"/>
              <a:t>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364996"/>
            <a:ext cx="5245798" cy="2977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ill Sans MT"/>
                <a:cs typeface="Gill Sans MT"/>
              </a:rPr>
              <a:t>Why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are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vanishing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gradients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problem?</a:t>
            </a:r>
            <a:endParaRPr sz="24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280"/>
              </a:spcBef>
            </a:pPr>
            <a:r>
              <a:rPr sz="2400" spc="-40" dirty="0">
                <a:latin typeface="Gill Sans MT"/>
                <a:cs typeface="Gill Sans MT"/>
              </a:rPr>
              <a:t>Multiply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many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small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numbers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together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2400" dirty="0">
              <a:latin typeface="Gill Sans MT"/>
              <a:cs typeface="Gill Sans MT"/>
            </a:endParaRPr>
          </a:p>
          <a:p>
            <a:pPr marL="218440" marR="208915" algn="ctr">
              <a:lnSpc>
                <a:spcPct val="100800"/>
              </a:lnSpc>
            </a:pPr>
            <a:r>
              <a:rPr sz="2400" spc="-70" dirty="0">
                <a:latin typeface="Gill Sans MT"/>
                <a:cs typeface="Gill Sans MT"/>
              </a:rPr>
              <a:t>Errors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due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further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back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time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steps </a:t>
            </a:r>
            <a:r>
              <a:rPr sz="2400" spc="-20" dirty="0">
                <a:latin typeface="Gill Sans MT"/>
                <a:cs typeface="Gill Sans MT"/>
              </a:rPr>
              <a:t>have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smaller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and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smaller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gradients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9400" y="2743200"/>
            <a:ext cx="171450" cy="694690"/>
          </a:xfrm>
          <a:custGeom>
            <a:avLst/>
            <a:gdLst/>
            <a:ahLst/>
            <a:cxnLst/>
            <a:rect l="l" t="t" r="r" b="b"/>
            <a:pathLst>
              <a:path w="171450" h="694689">
                <a:moveTo>
                  <a:pt x="57150" y="522960"/>
                </a:moveTo>
                <a:lnTo>
                  <a:pt x="0" y="522960"/>
                </a:lnTo>
                <a:lnTo>
                  <a:pt x="85725" y="694410"/>
                </a:lnTo>
                <a:lnTo>
                  <a:pt x="157162" y="551535"/>
                </a:lnTo>
                <a:lnTo>
                  <a:pt x="57150" y="551535"/>
                </a:lnTo>
                <a:lnTo>
                  <a:pt x="57150" y="522960"/>
                </a:lnTo>
                <a:close/>
              </a:path>
              <a:path w="171450" h="694689">
                <a:moveTo>
                  <a:pt x="114300" y="0"/>
                </a:moveTo>
                <a:lnTo>
                  <a:pt x="57150" y="0"/>
                </a:lnTo>
                <a:lnTo>
                  <a:pt x="57150" y="551535"/>
                </a:lnTo>
                <a:lnTo>
                  <a:pt x="114300" y="551535"/>
                </a:lnTo>
                <a:lnTo>
                  <a:pt x="114300" y="0"/>
                </a:lnTo>
                <a:close/>
              </a:path>
              <a:path w="171450" h="694689">
                <a:moveTo>
                  <a:pt x="171450" y="522960"/>
                </a:moveTo>
                <a:lnTo>
                  <a:pt x="114300" y="522960"/>
                </a:lnTo>
                <a:lnTo>
                  <a:pt x="114300" y="551535"/>
                </a:lnTo>
                <a:lnTo>
                  <a:pt x="157162" y="551535"/>
                </a:lnTo>
                <a:lnTo>
                  <a:pt x="171450" y="522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002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dirty="0"/>
              <a:t>problem</a:t>
            </a:r>
            <a:r>
              <a:rPr spc="-7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long-</a:t>
            </a:r>
            <a:r>
              <a:rPr dirty="0"/>
              <a:t>term</a:t>
            </a:r>
            <a:r>
              <a:rPr spc="-75" dirty="0"/>
              <a:t> </a:t>
            </a:r>
            <a:r>
              <a:rPr spc="-10" dirty="0"/>
              <a:t>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1371600"/>
            <a:ext cx="5374640" cy="455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ill Sans MT"/>
                <a:cs typeface="Gill Sans MT"/>
              </a:rPr>
              <a:t>Why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are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vanishing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gradients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problem?</a:t>
            </a:r>
            <a:endParaRPr sz="24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280"/>
              </a:spcBef>
            </a:pPr>
            <a:r>
              <a:rPr sz="2400" spc="-40" dirty="0">
                <a:latin typeface="Gill Sans MT"/>
                <a:cs typeface="Gill Sans MT"/>
              </a:rPr>
              <a:t>Multiply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many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small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numbers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together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2400" dirty="0">
              <a:latin typeface="Gill Sans MT"/>
              <a:cs typeface="Gill Sans MT"/>
            </a:endParaRPr>
          </a:p>
          <a:p>
            <a:pPr marL="218440" marR="208915" algn="ctr">
              <a:lnSpc>
                <a:spcPct val="100800"/>
              </a:lnSpc>
            </a:pPr>
            <a:r>
              <a:rPr sz="2400" spc="-70" dirty="0">
                <a:latin typeface="Gill Sans MT"/>
                <a:cs typeface="Gill Sans MT"/>
              </a:rPr>
              <a:t>Errors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due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further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back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time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steps </a:t>
            </a:r>
            <a:r>
              <a:rPr sz="2400" spc="-20" dirty="0">
                <a:latin typeface="Gill Sans MT"/>
                <a:cs typeface="Gill Sans MT"/>
              </a:rPr>
              <a:t>have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smaller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and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smaller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gradients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400" dirty="0">
              <a:latin typeface="Gill Sans MT"/>
              <a:cs typeface="Gill Sans MT"/>
            </a:endParaRPr>
          </a:p>
          <a:p>
            <a:pPr marL="319405" marR="311150" algn="ctr">
              <a:lnSpc>
                <a:spcPct val="100800"/>
              </a:lnSpc>
            </a:pPr>
            <a:r>
              <a:rPr sz="2400" spc="-25" dirty="0">
                <a:latin typeface="Gill Sans MT"/>
                <a:cs typeface="Gill Sans MT"/>
              </a:rPr>
              <a:t>Bias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spc="-40" dirty="0">
                <a:latin typeface="Gill Sans MT"/>
                <a:cs typeface="Gill Sans MT"/>
              </a:rPr>
              <a:t>network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114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capture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spc="-45" dirty="0">
                <a:latin typeface="Gill Sans MT"/>
                <a:cs typeface="Gill Sans MT"/>
              </a:rPr>
              <a:t>short-</a:t>
            </a:r>
            <a:r>
              <a:rPr sz="2400" spc="-20" dirty="0">
                <a:latin typeface="Gill Sans MT"/>
                <a:cs typeface="Gill Sans MT"/>
              </a:rPr>
              <a:t>term </a:t>
            </a:r>
            <a:r>
              <a:rPr sz="2400" spc="-10" dirty="0">
                <a:latin typeface="Gill Sans MT"/>
                <a:cs typeface="Gill Sans MT"/>
              </a:rPr>
              <a:t>dependencies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7000" y="2819400"/>
            <a:ext cx="171450" cy="694690"/>
          </a:xfrm>
          <a:custGeom>
            <a:avLst/>
            <a:gdLst/>
            <a:ahLst/>
            <a:cxnLst/>
            <a:rect l="l" t="t" r="r" b="b"/>
            <a:pathLst>
              <a:path w="171450" h="694689">
                <a:moveTo>
                  <a:pt x="57150" y="522960"/>
                </a:moveTo>
                <a:lnTo>
                  <a:pt x="0" y="522960"/>
                </a:lnTo>
                <a:lnTo>
                  <a:pt x="85725" y="694410"/>
                </a:lnTo>
                <a:lnTo>
                  <a:pt x="157162" y="551535"/>
                </a:lnTo>
                <a:lnTo>
                  <a:pt x="57150" y="551535"/>
                </a:lnTo>
                <a:lnTo>
                  <a:pt x="57150" y="522960"/>
                </a:lnTo>
                <a:close/>
              </a:path>
              <a:path w="171450" h="694689">
                <a:moveTo>
                  <a:pt x="114300" y="0"/>
                </a:moveTo>
                <a:lnTo>
                  <a:pt x="57150" y="0"/>
                </a:lnTo>
                <a:lnTo>
                  <a:pt x="57150" y="551535"/>
                </a:lnTo>
                <a:lnTo>
                  <a:pt x="114300" y="551535"/>
                </a:lnTo>
                <a:lnTo>
                  <a:pt x="114300" y="0"/>
                </a:lnTo>
                <a:close/>
              </a:path>
              <a:path w="171450" h="694689">
                <a:moveTo>
                  <a:pt x="171450" y="522960"/>
                </a:moveTo>
                <a:lnTo>
                  <a:pt x="114300" y="522960"/>
                </a:lnTo>
                <a:lnTo>
                  <a:pt x="114300" y="551535"/>
                </a:lnTo>
                <a:lnTo>
                  <a:pt x="157162" y="551535"/>
                </a:lnTo>
                <a:lnTo>
                  <a:pt x="171450" y="522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000" y="4343400"/>
            <a:ext cx="171450" cy="694690"/>
          </a:xfrm>
          <a:custGeom>
            <a:avLst/>
            <a:gdLst/>
            <a:ahLst/>
            <a:cxnLst/>
            <a:rect l="l" t="t" r="r" b="b"/>
            <a:pathLst>
              <a:path w="171450" h="694689">
                <a:moveTo>
                  <a:pt x="57150" y="522960"/>
                </a:moveTo>
                <a:lnTo>
                  <a:pt x="0" y="522960"/>
                </a:lnTo>
                <a:lnTo>
                  <a:pt x="85725" y="694410"/>
                </a:lnTo>
                <a:lnTo>
                  <a:pt x="157162" y="551535"/>
                </a:lnTo>
                <a:lnTo>
                  <a:pt x="57150" y="551535"/>
                </a:lnTo>
                <a:lnTo>
                  <a:pt x="57150" y="522960"/>
                </a:lnTo>
                <a:close/>
              </a:path>
              <a:path w="171450" h="694689">
                <a:moveTo>
                  <a:pt x="114300" y="0"/>
                </a:moveTo>
                <a:lnTo>
                  <a:pt x="57150" y="0"/>
                </a:lnTo>
                <a:lnTo>
                  <a:pt x="57150" y="551535"/>
                </a:lnTo>
                <a:lnTo>
                  <a:pt x="114300" y="551535"/>
                </a:lnTo>
                <a:lnTo>
                  <a:pt x="114300" y="0"/>
                </a:lnTo>
                <a:close/>
              </a:path>
              <a:path w="171450" h="694689">
                <a:moveTo>
                  <a:pt x="171450" y="522960"/>
                </a:moveTo>
                <a:lnTo>
                  <a:pt x="114300" y="522960"/>
                </a:lnTo>
                <a:lnTo>
                  <a:pt x="114300" y="551535"/>
                </a:lnTo>
                <a:lnTo>
                  <a:pt x="157162" y="551535"/>
                </a:lnTo>
                <a:lnTo>
                  <a:pt x="171450" y="522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8354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Sequences</a:t>
            </a:r>
            <a:r>
              <a:rPr sz="4400" spc="-65" dirty="0"/>
              <a:t> </a:t>
            </a:r>
            <a:r>
              <a:rPr sz="4400" dirty="0"/>
              <a:t>in</a:t>
            </a:r>
            <a:r>
              <a:rPr sz="4400" spc="-55" dirty="0"/>
              <a:t> </a:t>
            </a:r>
            <a:r>
              <a:rPr sz="4400" dirty="0"/>
              <a:t>the</a:t>
            </a:r>
            <a:r>
              <a:rPr sz="4400" spc="-55" dirty="0"/>
              <a:t> </a:t>
            </a:r>
            <a:r>
              <a:rPr sz="4400" spc="-20" dirty="0"/>
              <a:t>wild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514600" y="327660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9285" algn="l"/>
                <a:tab pos="5214620" algn="l"/>
              </a:tabLst>
            </a:pPr>
            <a:r>
              <a:rPr sz="4000" spc="-60" dirty="0" smtClean="0">
                <a:latin typeface="Gill Sans MT"/>
                <a:cs typeface="Gill Sans MT"/>
              </a:rPr>
              <a:t>Introduction</a:t>
            </a:r>
            <a:r>
              <a:rPr sz="4000" spc="-45" dirty="0" smtClean="0">
                <a:latin typeface="Gill Sans MT"/>
                <a:cs typeface="Gill Sans MT"/>
              </a:rPr>
              <a:t> </a:t>
            </a:r>
            <a:r>
              <a:rPr sz="4000" spc="-25" dirty="0" smtClean="0">
                <a:latin typeface="Gill Sans MT"/>
                <a:cs typeface="Gill Sans MT"/>
              </a:rPr>
              <a:t>to</a:t>
            </a:r>
            <a:r>
              <a:rPr lang="el-GR" sz="4000" dirty="0">
                <a:latin typeface="Gill Sans MT"/>
                <a:cs typeface="Gill Sans MT"/>
              </a:rPr>
              <a:t> </a:t>
            </a:r>
            <a:r>
              <a:rPr sz="4000" dirty="0" smtClean="0">
                <a:latin typeface="Gill Sans MT"/>
                <a:cs typeface="Gill Sans MT"/>
              </a:rPr>
              <a:t>Deep</a:t>
            </a:r>
            <a:r>
              <a:rPr sz="4000" spc="135" dirty="0" smtClean="0">
                <a:latin typeface="Gill Sans MT"/>
                <a:cs typeface="Gill Sans MT"/>
              </a:rPr>
              <a:t> </a:t>
            </a:r>
            <a:r>
              <a:rPr sz="4000" spc="-50" dirty="0">
                <a:latin typeface="Gill Sans MT"/>
                <a:cs typeface="Gill Sans MT"/>
              </a:rPr>
              <a:t>Learning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057" y="2138172"/>
            <a:ext cx="1510743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5" dirty="0">
                <a:latin typeface="Gill Sans MT"/>
                <a:cs typeface="Gill Sans MT"/>
              </a:rPr>
              <a:t>character:</a:t>
            </a:r>
            <a:endParaRPr sz="20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057" y="4482084"/>
            <a:ext cx="1053543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5" dirty="0">
                <a:latin typeface="Gill Sans MT"/>
                <a:cs typeface="Gill Sans MT"/>
              </a:rPr>
              <a:t>word:</a:t>
            </a:r>
            <a:endParaRPr sz="20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3892" y="5330444"/>
            <a:ext cx="146890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latin typeface="Gill Sans MT"/>
                <a:cs typeface="Gill Sans MT"/>
              </a:rPr>
              <a:t>Text</a:t>
            </a:r>
            <a:endParaRPr sz="36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002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dirty="0"/>
              <a:t>problem</a:t>
            </a:r>
            <a:r>
              <a:rPr spc="-7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long-</a:t>
            </a:r>
            <a:r>
              <a:rPr dirty="0"/>
              <a:t>term</a:t>
            </a:r>
            <a:r>
              <a:rPr spc="-75" dirty="0"/>
              <a:t> </a:t>
            </a:r>
            <a:r>
              <a:rPr spc="-10" dirty="0"/>
              <a:t>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121155"/>
            <a:ext cx="10248963" cy="442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039"/>
              </a:lnSpc>
              <a:spcBef>
                <a:spcPts val="100"/>
              </a:spcBef>
              <a:tabLst>
                <a:tab pos="2404745" algn="l"/>
              </a:tabLst>
            </a:pPr>
            <a:r>
              <a:rPr sz="1800" spc="-10" dirty="0">
                <a:latin typeface="Gill Sans MT"/>
                <a:cs typeface="Gill Sans MT"/>
              </a:rPr>
              <a:t>“The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clouds </a:t>
            </a:r>
            <a:r>
              <a:rPr sz="1800" spc="-10" dirty="0">
                <a:latin typeface="Gill Sans MT"/>
                <a:cs typeface="Gill Sans MT"/>
              </a:rPr>
              <a:t>are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in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r>
              <a:rPr sz="1800" spc="-50" dirty="0">
                <a:latin typeface="Gill Sans MT"/>
                <a:cs typeface="Gill Sans MT"/>
              </a:rPr>
              <a:t>”</a:t>
            </a:r>
            <a:endParaRPr sz="1800" dirty="0">
              <a:latin typeface="Gill Sans MT"/>
              <a:cs typeface="Gill Sans MT"/>
            </a:endParaRPr>
          </a:p>
          <a:p>
            <a:pPr marR="4766310" algn="ctr">
              <a:lnSpc>
                <a:spcPts val="2760"/>
              </a:lnSpc>
            </a:pPr>
            <a:r>
              <a:rPr sz="2400" dirty="0">
                <a:latin typeface="Gill Sans MT"/>
                <a:cs typeface="Gill Sans MT"/>
              </a:rPr>
              <a:t>Why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are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vanishing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gradients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problem?</a:t>
            </a:r>
            <a:endParaRPr sz="2400" dirty="0">
              <a:latin typeface="Gill Sans MT"/>
              <a:cs typeface="Gill Sans MT"/>
            </a:endParaRPr>
          </a:p>
          <a:p>
            <a:pPr marR="4766945" algn="ctr">
              <a:lnSpc>
                <a:spcPct val="100000"/>
              </a:lnSpc>
              <a:spcBef>
                <a:spcPts val="2280"/>
              </a:spcBef>
            </a:pPr>
            <a:r>
              <a:rPr sz="2400" spc="-40" dirty="0">
                <a:latin typeface="Gill Sans MT"/>
                <a:cs typeface="Gill Sans MT"/>
              </a:rPr>
              <a:t>Multiply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many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small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numbers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together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2400" dirty="0">
              <a:latin typeface="Gill Sans MT"/>
              <a:cs typeface="Gill Sans MT"/>
            </a:endParaRPr>
          </a:p>
          <a:p>
            <a:pPr marL="218440" marR="4983480" algn="ctr">
              <a:lnSpc>
                <a:spcPct val="100800"/>
              </a:lnSpc>
            </a:pPr>
            <a:r>
              <a:rPr sz="2400" spc="-70" dirty="0">
                <a:latin typeface="Gill Sans MT"/>
                <a:cs typeface="Gill Sans MT"/>
              </a:rPr>
              <a:t>Errors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due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further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back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time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steps </a:t>
            </a:r>
            <a:r>
              <a:rPr sz="2400" spc="-20" dirty="0">
                <a:latin typeface="Gill Sans MT"/>
                <a:cs typeface="Gill Sans MT"/>
              </a:rPr>
              <a:t>have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smaller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and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smaller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gradients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400" dirty="0">
              <a:latin typeface="Gill Sans MT"/>
              <a:cs typeface="Gill Sans MT"/>
            </a:endParaRPr>
          </a:p>
          <a:p>
            <a:pPr marL="319405" marR="5085715" algn="ctr">
              <a:lnSpc>
                <a:spcPct val="100800"/>
              </a:lnSpc>
            </a:pPr>
            <a:r>
              <a:rPr sz="2400" spc="-25" dirty="0">
                <a:latin typeface="Gill Sans MT"/>
                <a:cs typeface="Gill Sans MT"/>
              </a:rPr>
              <a:t>Bias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spc="-40" dirty="0">
                <a:latin typeface="Gill Sans MT"/>
                <a:cs typeface="Gill Sans MT"/>
              </a:rPr>
              <a:t>network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114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capture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spc="-45" dirty="0">
                <a:latin typeface="Gill Sans MT"/>
                <a:cs typeface="Gill Sans MT"/>
              </a:rPr>
              <a:t>short-</a:t>
            </a:r>
            <a:r>
              <a:rPr sz="2400" spc="-20" dirty="0">
                <a:latin typeface="Gill Sans MT"/>
                <a:cs typeface="Gill Sans MT"/>
              </a:rPr>
              <a:t>term </a:t>
            </a:r>
            <a:r>
              <a:rPr sz="2400" spc="-10" dirty="0">
                <a:latin typeface="Gill Sans MT"/>
                <a:cs typeface="Gill Sans MT"/>
              </a:rPr>
              <a:t>dependencies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9400" y="2514600"/>
            <a:ext cx="171450" cy="694690"/>
          </a:xfrm>
          <a:custGeom>
            <a:avLst/>
            <a:gdLst/>
            <a:ahLst/>
            <a:cxnLst/>
            <a:rect l="l" t="t" r="r" b="b"/>
            <a:pathLst>
              <a:path w="171450" h="694689">
                <a:moveTo>
                  <a:pt x="57150" y="522960"/>
                </a:moveTo>
                <a:lnTo>
                  <a:pt x="0" y="522960"/>
                </a:lnTo>
                <a:lnTo>
                  <a:pt x="85725" y="694410"/>
                </a:lnTo>
                <a:lnTo>
                  <a:pt x="157162" y="551535"/>
                </a:lnTo>
                <a:lnTo>
                  <a:pt x="57150" y="551535"/>
                </a:lnTo>
                <a:lnTo>
                  <a:pt x="57150" y="522960"/>
                </a:lnTo>
                <a:close/>
              </a:path>
              <a:path w="171450" h="694689">
                <a:moveTo>
                  <a:pt x="114300" y="0"/>
                </a:moveTo>
                <a:lnTo>
                  <a:pt x="57150" y="0"/>
                </a:lnTo>
                <a:lnTo>
                  <a:pt x="57150" y="551535"/>
                </a:lnTo>
                <a:lnTo>
                  <a:pt x="114300" y="551535"/>
                </a:lnTo>
                <a:lnTo>
                  <a:pt x="114300" y="0"/>
                </a:lnTo>
                <a:close/>
              </a:path>
              <a:path w="171450" h="694689">
                <a:moveTo>
                  <a:pt x="171450" y="522960"/>
                </a:moveTo>
                <a:lnTo>
                  <a:pt x="114300" y="522960"/>
                </a:lnTo>
                <a:lnTo>
                  <a:pt x="114300" y="551535"/>
                </a:lnTo>
                <a:lnTo>
                  <a:pt x="157162" y="551535"/>
                </a:lnTo>
                <a:lnTo>
                  <a:pt x="171450" y="522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9400" y="3962400"/>
            <a:ext cx="171450" cy="694690"/>
          </a:xfrm>
          <a:custGeom>
            <a:avLst/>
            <a:gdLst/>
            <a:ahLst/>
            <a:cxnLst/>
            <a:rect l="l" t="t" r="r" b="b"/>
            <a:pathLst>
              <a:path w="171450" h="694689">
                <a:moveTo>
                  <a:pt x="57150" y="522960"/>
                </a:moveTo>
                <a:lnTo>
                  <a:pt x="0" y="522960"/>
                </a:lnTo>
                <a:lnTo>
                  <a:pt x="85725" y="694410"/>
                </a:lnTo>
                <a:lnTo>
                  <a:pt x="157162" y="551535"/>
                </a:lnTo>
                <a:lnTo>
                  <a:pt x="57150" y="551535"/>
                </a:lnTo>
                <a:lnTo>
                  <a:pt x="57150" y="522960"/>
                </a:lnTo>
                <a:close/>
              </a:path>
              <a:path w="171450" h="694689">
                <a:moveTo>
                  <a:pt x="114300" y="0"/>
                </a:moveTo>
                <a:lnTo>
                  <a:pt x="57150" y="0"/>
                </a:lnTo>
                <a:lnTo>
                  <a:pt x="57150" y="551535"/>
                </a:lnTo>
                <a:lnTo>
                  <a:pt x="114300" y="551535"/>
                </a:lnTo>
                <a:lnTo>
                  <a:pt x="114300" y="0"/>
                </a:lnTo>
                <a:close/>
              </a:path>
              <a:path w="171450" h="694689">
                <a:moveTo>
                  <a:pt x="171450" y="522960"/>
                </a:moveTo>
                <a:lnTo>
                  <a:pt x="114300" y="522960"/>
                </a:lnTo>
                <a:lnTo>
                  <a:pt x="114300" y="551535"/>
                </a:lnTo>
                <a:lnTo>
                  <a:pt x="157162" y="551535"/>
                </a:lnTo>
                <a:lnTo>
                  <a:pt x="171450" y="522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002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dirty="0"/>
              <a:t>problem</a:t>
            </a:r>
            <a:r>
              <a:rPr spc="-7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long-</a:t>
            </a:r>
            <a:r>
              <a:rPr dirty="0"/>
              <a:t>term</a:t>
            </a:r>
            <a:r>
              <a:rPr spc="-75" dirty="0"/>
              <a:t> </a:t>
            </a:r>
            <a:r>
              <a:rPr spc="-10" dirty="0"/>
              <a:t>dependencies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76606" y="1469136"/>
            <a:ext cx="5558790" cy="2033270"/>
            <a:chOff x="6176606" y="1469136"/>
            <a:chExt cx="5558790" cy="2033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5887" y="2895600"/>
              <a:ext cx="603503" cy="6035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2847" y="1469136"/>
              <a:ext cx="600455" cy="6035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359" y="2898647"/>
              <a:ext cx="603504" cy="6035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6606" y="1605026"/>
              <a:ext cx="5558505" cy="175240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727391" y="1121155"/>
            <a:ext cx="2521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7445" algn="l"/>
              </a:tabLst>
            </a:pPr>
            <a:r>
              <a:rPr sz="1800" spc="-10" dirty="0">
                <a:latin typeface="Gill Sans MT"/>
                <a:cs typeface="Gill Sans MT"/>
              </a:rPr>
              <a:t>“The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clouds </a:t>
            </a:r>
            <a:r>
              <a:rPr sz="1800" spc="-10" dirty="0">
                <a:latin typeface="Gill Sans MT"/>
                <a:cs typeface="Gill Sans MT"/>
              </a:rPr>
              <a:t>are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in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r>
              <a:rPr sz="1800" spc="-50" dirty="0">
                <a:latin typeface="Gill Sans MT"/>
                <a:cs typeface="Gill Sans MT"/>
              </a:rPr>
              <a:t>”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5922" y="3042411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3888" dirty="0">
                <a:latin typeface="Cambria Math"/>
                <a:cs typeface="Cambria Math"/>
              </a:rPr>
              <a:t>0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71409" y="3039363"/>
            <a:ext cx="2660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3888" dirty="0">
                <a:latin typeface="Cambria Math"/>
                <a:cs typeface="Cambria Math"/>
              </a:rPr>
              <a:t>1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40787" y="3039363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3888" dirty="0">
                <a:latin typeface="Cambria Math"/>
                <a:cs typeface="Cambria Math"/>
              </a:rPr>
              <a:t>2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10597" y="3039363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3888" dirty="0">
                <a:latin typeface="Cambria Math"/>
                <a:cs typeface="Cambria Math"/>
              </a:rPr>
              <a:t>3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6730" y="1628139"/>
            <a:ext cx="3838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1251585" algn="l"/>
                <a:tab pos="2420620" algn="l"/>
                <a:tab pos="3590290" algn="l"/>
              </a:tabLst>
            </a:pPr>
            <a:r>
              <a:rPr sz="1600" spc="-795" dirty="0">
                <a:latin typeface="Cambria Math"/>
                <a:cs typeface="Cambria Math"/>
              </a:rPr>
              <a:t>𝑦</a:t>
            </a:r>
            <a:r>
              <a:rPr sz="1600" spc="-110" dirty="0">
                <a:latin typeface="Cambria Math"/>
                <a:cs typeface="Cambria Math"/>
              </a:rPr>
              <a:t>^</a:t>
            </a:r>
            <a:r>
              <a:rPr sz="1800" spc="-142" baseline="-13888" dirty="0">
                <a:latin typeface="Cambria Math"/>
                <a:cs typeface="Cambria Math"/>
              </a:rPr>
              <a:t>0</a:t>
            </a:r>
            <a:r>
              <a:rPr sz="1800" baseline="-13888" dirty="0">
                <a:latin typeface="Cambria Math"/>
                <a:cs typeface="Cambria Math"/>
              </a:rPr>
              <a:t>	</a:t>
            </a:r>
            <a:r>
              <a:rPr sz="1600" spc="-790" dirty="0">
                <a:latin typeface="Cambria Math"/>
                <a:cs typeface="Cambria Math"/>
              </a:rPr>
              <a:t>𝑦</a:t>
            </a:r>
            <a:r>
              <a:rPr sz="1600" spc="-155" dirty="0">
                <a:latin typeface="Cambria Math"/>
                <a:cs typeface="Cambria Math"/>
              </a:rPr>
              <a:t>^</a:t>
            </a:r>
            <a:r>
              <a:rPr sz="1800" spc="-135" baseline="-13888" dirty="0">
                <a:latin typeface="Cambria Math"/>
                <a:cs typeface="Cambria Math"/>
              </a:rPr>
              <a:t>1</a:t>
            </a:r>
            <a:r>
              <a:rPr sz="1800" baseline="-13888" dirty="0">
                <a:latin typeface="Cambria Math"/>
                <a:cs typeface="Cambria Math"/>
              </a:rPr>
              <a:t>	</a:t>
            </a:r>
            <a:r>
              <a:rPr sz="1600" spc="-795" dirty="0">
                <a:latin typeface="Cambria Math"/>
                <a:cs typeface="Cambria Math"/>
              </a:rPr>
              <a:t>𝑦</a:t>
            </a:r>
            <a:r>
              <a:rPr sz="1600" spc="-110" dirty="0">
                <a:latin typeface="Cambria Math"/>
                <a:cs typeface="Cambria Math"/>
              </a:rPr>
              <a:t>^</a:t>
            </a:r>
            <a:r>
              <a:rPr sz="1800" spc="-142" baseline="-13888" dirty="0">
                <a:latin typeface="Cambria Math"/>
                <a:cs typeface="Cambria Math"/>
              </a:rPr>
              <a:t>2</a:t>
            </a:r>
            <a:r>
              <a:rPr sz="1800" baseline="-13888" dirty="0">
                <a:latin typeface="Cambria Math"/>
                <a:cs typeface="Cambria Math"/>
              </a:rPr>
              <a:t>	</a:t>
            </a:r>
            <a:r>
              <a:rPr sz="1600" spc="-795" dirty="0">
                <a:latin typeface="Cambria Math"/>
                <a:cs typeface="Cambria Math"/>
              </a:rPr>
              <a:t>𝑦</a:t>
            </a:r>
            <a:r>
              <a:rPr sz="1600" spc="-110" dirty="0">
                <a:latin typeface="Cambria Math"/>
                <a:cs typeface="Cambria Math"/>
              </a:rPr>
              <a:t>^</a:t>
            </a:r>
            <a:r>
              <a:rPr sz="1800" spc="-142" baseline="-13888" dirty="0">
                <a:latin typeface="Cambria Math"/>
                <a:cs typeface="Cambria Math"/>
              </a:rPr>
              <a:t>3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82324" y="3039363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3888" dirty="0">
                <a:latin typeface="Cambria Math"/>
                <a:cs typeface="Cambria Math"/>
              </a:rPr>
              <a:t>4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85588" y="1628139"/>
            <a:ext cx="264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790" dirty="0">
                <a:latin typeface="Cambria Math"/>
                <a:cs typeface="Cambria Math"/>
              </a:rPr>
              <a:t>𝑦</a:t>
            </a:r>
            <a:r>
              <a:rPr sz="1600" spc="-200" dirty="0">
                <a:latin typeface="Cambria Math"/>
                <a:cs typeface="Cambria Math"/>
              </a:rPr>
              <a:t>^</a:t>
            </a:r>
            <a:r>
              <a:rPr sz="1800" spc="-135" baseline="-13888" dirty="0">
                <a:latin typeface="Cambria Math"/>
                <a:cs typeface="Cambria Math"/>
              </a:rPr>
              <a:t>4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0" y="2020315"/>
            <a:ext cx="533587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Gill Sans MT"/>
                <a:cs typeface="Gill Sans MT"/>
              </a:rPr>
              <a:t>Multiply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many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small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numbers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together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0" y="3175508"/>
            <a:ext cx="5270373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0979" marR="5080" indent="-208915">
              <a:lnSpc>
                <a:spcPct val="100800"/>
              </a:lnSpc>
              <a:spcBef>
                <a:spcPts val="75"/>
              </a:spcBef>
            </a:pPr>
            <a:r>
              <a:rPr sz="2400" spc="-70" dirty="0">
                <a:latin typeface="Gill Sans MT"/>
                <a:cs typeface="Gill Sans MT"/>
              </a:rPr>
              <a:t>Errors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due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further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back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time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steps </a:t>
            </a:r>
            <a:r>
              <a:rPr sz="2400" spc="-20" dirty="0">
                <a:latin typeface="Gill Sans MT"/>
                <a:cs typeface="Gill Sans MT"/>
              </a:rPr>
              <a:t>have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smaller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and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smaller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gradients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0" y="4702555"/>
            <a:ext cx="5346891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510030" marR="5080" indent="-1497965">
              <a:lnSpc>
                <a:spcPct val="100800"/>
              </a:lnSpc>
              <a:spcBef>
                <a:spcPts val="75"/>
              </a:spcBef>
            </a:pPr>
            <a:r>
              <a:rPr sz="2400" spc="-25" dirty="0">
                <a:latin typeface="Gill Sans MT"/>
                <a:cs typeface="Gill Sans MT"/>
              </a:rPr>
              <a:t>Bias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parameters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capture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spc="-45" dirty="0">
                <a:latin typeface="Gill Sans MT"/>
                <a:cs typeface="Gill Sans MT"/>
              </a:rPr>
              <a:t>short-</a:t>
            </a:r>
            <a:r>
              <a:rPr sz="2400" spc="-20" dirty="0">
                <a:latin typeface="Gill Sans MT"/>
                <a:cs typeface="Gill Sans MT"/>
              </a:rPr>
              <a:t>term </a:t>
            </a:r>
            <a:r>
              <a:rPr sz="2400" spc="-10" dirty="0">
                <a:latin typeface="Gill Sans MT"/>
                <a:cs typeface="Gill Sans MT"/>
              </a:rPr>
              <a:t>dependencies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0" y="1364996"/>
            <a:ext cx="547439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ill Sans MT"/>
                <a:cs typeface="Gill Sans MT"/>
              </a:rPr>
              <a:t>Why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are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vanishing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gradients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problem?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29953" y="2462237"/>
            <a:ext cx="171450" cy="694690"/>
          </a:xfrm>
          <a:custGeom>
            <a:avLst/>
            <a:gdLst/>
            <a:ahLst/>
            <a:cxnLst/>
            <a:rect l="l" t="t" r="r" b="b"/>
            <a:pathLst>
              <a:path w="171450" h="694689">
                <a:moveTo>
                  <a:pt x="57150" y="522960"/>
                </a:moveTo>
                <a:lnTo>
                  <a:pt x="0" y="522960"/>
                </a:lnTo>
                <a:lnTo>
                  <a:pt x="85725" y="694410"/>
                </a:lnTo>
                <a:lnTo>
                  <a:pt x="157162" y="551535"/>
                </a:lnTo>
                <a:lnTo>
                  <a:pt x="57150" y="551535"/>
                </a:lnTo>
                <a:lnTo>
                  <a:pt x="57150" y="522960"/>
                </a:lnTo>
                <a:close/>
              </a:path>
              <a:path w="171450" h="694689">
                <a:moveTo>
                  <a:pt x="114300" y="0"/>
                </a:moveTo>
                <a:lnTo>
                  <a:pt x="57150" y="0"/>
                </a:lnTo>
                <a:lnTo>
                  <a:pt x="57150" y="551535"/>
                </a:lnTo>
                <a:lnTo>
                  <a:pt x="114300" y="551535"/>
                </a:lnTo>
                <a:lnTo>
                  <a:pt x="114300" y="0"/>
                </a:lnTo>
                <a:close/>
              </a:path>
              <a:path w="171450" h="694689">
                <a:moveTo>
                  <a:pt x="171450" y="522960"/>
                </a:moveTo>
                <a:lnTo>
                  <a:pt x="114300" y="522960"/>
                </a:lnTo>
                <a:lnTo>
                  <a:pt x="114300" y="551535"/>
                </a:lnTo>
                <a:lnTo>
                  <a:pt x="157162" y="551535"/>
                </a:lnTo>
                <a:lnTo>
                  <a:pt x="171450" y="522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9953" y="3987647"/>
            <a:ext cx="171450" cy="694690"/>
          </a:xfrm>
          <a:custGeom>
            <a:avLst/>
            <a:gdLst/>
            <a:ahLst/>
            <a:cxnLst/>
            <a:rect l="l" t="t" r="r" b="b"/>
            <a:pathLst>
              <a:path w="171450" h="694689">
                <a:moveTo>
                  <a:pt x="57150" y="522960"/>
                </a:moveTo>
                <a:lnTo>
                  <a:pt x="0" y="522960"/>
                </a:lnTo>
                <a:lnTo>
                  <a:pt x="85725" y="694410"/>
                </a:lnTo>
                <a:lnTo>
                  <a:pt x="157162" y="551535"/>
                </a:lnTo>
                <a:lnTo>
                  <a:pt x="57150" y="551535"/>
                </a:lnTo>
                <a:lnTo>
                  <a:pt x="57150" y="522960"/>
                </a:lnTo>
                <a:close/>
              </a:path>
              <a:path w="171450" h="694689">
                <a:moveTo>
                  <a:pt x="114300" y="0"/>
                </a:moveTo>
                <a:lnTo>
                  <a:pt x="57150" y="0"/>
                </a:lnTo>
                <a:lnTo>
                  <a:pt x="57150" y="551535"/>
                </a:lnTo>
                <a:lnTo>
                  <a:pt x="114300" y="551535"/>
                </a:lnTo>
                <a:lnTo>
                  <a:pt x="114300" y="0"/>
                </a:lnTo>
                <a:close/>
              </a:path>
              <a:path w="171450" h="694689">
                <a:moveTo>
                  <a:pt x="171450" y="522960"/>
                </a:moveTo>
                <a:lnTo>
                  <a:pt x="114300" y="522960"/>
                </a:lnTo>
                <a:lnTo>
                  <a:pt x="114300" y="551535"/>
                </a:lnTo>
                <a:lnTo>
                  <a:pt x="157162" y="551535"/>
                </a:lnTo>
                <a:lnTo>
                  <a:pt x="171450" y="522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002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dirty="0"/>
              <a:t>problem</a:t>
            </a:r>
            <a:r>
              <a:rPr spc="-7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long-</a:t>
            </a:r>
            <a:r>
              <a:rPr dirty="0"/>
              <a:t>term</a:t>
            </a:r>
            <a:r>
              <a:rPr spc="-75" dirty="0"/>
              <a:t> </a:t>
            </a:r>
            <a:r>
              <a:rPr spc="-10" dirty="0"/>
              <a:t>dependencies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76606" y="1469136"/>
            <a:ext cx="5558790" cy="2033270"/>
            <a:chOff x="6176606" y="1469136"/>
            <a:chExt cx="5558790" cy="2033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5887" y="2895600"/>
              <a:ext cx="603503" cy="6035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2847" y="1469136"/>
              <a:ext cx="600455" cy="6035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359" y="2898647"/>
              <a:ext cx="603504" cy="6035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6606" y="1605026"/>
              <a:ext cx="5558505" cy="175240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727391" y="1121155"/>
            <a:ext cx="2521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7445" algn="l"/>
              </a:tabLst>
            </a:pPr>
            <a:r>
              <a:rPr sz="1800" spc="-10" dirty="0">
                <a:latin typeface="Gill Sans MT"/>
                <a:cs typeface="Gill Sans MT"/>
              </a:rPr>
              <a:t>“The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clouds </a:t>
            </a:r>
            <a:r>
              <a:rPr sz="1800" spc="-10" dirty="0">
                <a:latin typeface="Gill Sans MT"/>
                <a:cs typeface="Gill Sans MT"/>
              </a:rPr>
              <a:t>are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in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r>
              <a:rPr sz="1800" spc="-50" dirty="0">
                <a:latin typeface="Gill Sans MT"/>
                <a:cs typeface="Gill Sans MT"/>
              </a:rPr>
              <a:t>”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5922" y="3042411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3888" dirty="0">
                <a:latin typeface="Cambria Math"/>
                <a:cs typeface="Cambria Math"/>
              </a:rPr>
              <a:t>0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71409" y="3039363"/>
            <a:ext cx="2660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3888" dirty="0">
                <a:latin typeface="Cambria Math"/>
                <a:cs typeface="Cambria Math"/>
              </a:rPr>
              <a:t>1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40787" y="3039363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3888" dirty="0">
                <a:latin typeface="Cambria Math"/>
                <a:cs typeface="Cambria Math"/>
              </a:rPr>
              <a:t>2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10597" y="3039363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3888" dirty="0">
                <a:latin typeface="Cambria Math"/>
                <a:cs typeface="Cambria Math"/>
              </a:rPr>
              <a:t>3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6730" y="1628139"/>
            <a:ext cx="3838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1251585" algn="l"/>
                <a:tab pos="2420620" algn="l"/>
                <a:tab pos="3590290" algn="l"/>
              </a:tabLst>
            </a:pPr>
            <a:r>
              <a:rPr sz="1600" spc="-795" dirty="0">
                <a:latin typeface="Cambria Math"/>
                <a:cs typeface="Cambria Math"/>
              </a:rPr>
              <a:t>𝑦</a:t>
            </a:r>
            <a:r>
              <a:rPr sz="1600" spc="-110" dirty="0">
                <a:latin typeface="Cambria Math"/>
                <a:cs typeface="Cambria Math"/>
              </a:rPr>
              <a:t>^</a:t>
            </a:r>
            <a:r>
              <a:rPr sz="1800" spc="-142" baseline="-13888" dirty="0">
                <a:latin typeface="Cambria Math"/>
                <a:cs typeface="Cambria Math"/>
              </a:rPr>
              <a:t>0</a:t>
            </a:r>
            <a:r>
              <a:rPr sz="1800" baseline="-13888" dirty="0">
                <a:latin typeface="Cambria Math"/>
                <a:cs typeface="Cambria Math"/>
              </a:rPr>
              <a:t>	</a:t>
            </a:r>
            <a:r>
              <a:rPr sz="1600" spc="-790" dirty="0">
                <a:latin typeface="Cambria Math"/>
                <a:cs typeface="Cambria Math"/>
              </a:rPr>
              <a:t>𝑦</a:t>
            </a:r>
            <a:r>
              <a:rPr sz="1600" spc="-155" dirty="0">
                <a:latin typeface="Cambria Math"/>
                <a:cs typeface="Cambria Math"/>
              </a:rPr>
              <a:t>^</a:t>
            </a:r>
            <a:r>
              <a:rPr sz="1800" spc="-135" baseline="-13888" dirty="0">
                <a:latin typeface="Cambria Math"/>
                <a:cs typeface="Cambria Math"/>
              </a:rPr>
              <a:t>1</a:t>
            </a:r>
            <a:r>
              <a:rPr sz="1800" baseline="-13888" dirty="0">
                <a:latin typeface="Cambria Math"/>
                <a:cs typeface="Cambria Math"/>
              </a:rPr>
              <a:t>	</a:t>
            </a:r>
            <a:r>
              <a:rPr sz="1600" spc="-795" dirty="0">
                <a:latin typeface="Cambria Math"/>
                <a:cs typeface="Cambria Math"/>
              </a:rPr>
              <a:t>𝑦</a:t>
            </a:r>
            <a:r>
              <a:rPr sz="1600" spc="-110" dirty="0">
                <a:latin typeface="Cambria Math"/>
                <a:cs typeface="Cambria Math"/>
              </a:rPr>
              <a:t>^</a:t>
            </a:r>
            <a:r>
              <a:rPr sz="1800" spc="-142" baseline="-13888" dirty="0">
                <a:latin typeface="Cambria Math"/>
                <a:cs typeface="Cambria Math"/>
              </a:rPr>
              <a:t>2</a:t>
            </a:r>
            <a:r>
              <a:rPr sz="1800" baseline="-13888" dirty="0">
                <a:latin typeface="Cambria Math"/>
                <a:cs typeface="Cambria Math"/>
              </a:rPr>
              <a:t>	</a:t>
            </a:r>
            <a:r>
              <a:rPr sz="1600" spc="-795" dirty="0">
                <a:latin typeface="Cambria Math"/>
                <a:cs typeface="Cambria Math"/>
              </a:rPr>
              <a:t>𝑦</a:t>
            </a:r>
            <a:r>
              <a:rPr sz="1600" spc="-110" dirty="0">
                <a:latin typeface="Cambria Math"/>
                <a:cs typeface="Cambria Math"/>
              </a:rPr>
              <a:t>^</a:t>
            </a:r>
            <a:r>
              <a:rPr sz="1800" spc="-142" baseline="-13888" dirty="0">
                <a:latin typeface="Cambria Math"/>
                <a:cs typeface="Cambria Math"/>
              </a:rPr>
              <a:t>3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82324" y="3039363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3888" dirty="0">
                <a:latin typeface="Cambria Math"/>
                <a:cs typeface="Cambria Math"/>
              </a:rPr>
              <a:t>4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85588" y="1628139"/>
            <a:ext cx="264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790" dirty="0">
                <a:latin typeface="Cambria Math"/>
                <a:cs typeface="Cambria Math"/>
              </a:rPr>
              <a:t>𝑦</a:t>
            </a:r>
            <a:r>
              <a:rPr sz="1600" spc="-200" dirty="0">
                <a:latin typeface="Cambria Math"/>
                <a:cs typeface="Cambria Math"/>
              </a:rPr>
              <a:t>^</a:t>
            </a:r>
            <a:r>
              <a:rPr sz="1800" spc="-135" baseline="-13888" dirty="0">
                <a:latin typeface="Cambria Math"/>
                <a:cs typeface="Cambria Math"/>
              </a:rPr>
              <a:t>4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0" y="2020315"/>
            <a:ext cx="533587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Gill Sans MT"/>
                <a:cs typeface="Gill Sans MT"/>
              </a:rPr>
              <a:t>Multiply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many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small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numbers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together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0" y="3175508"/>
            <a:ext cx="5270373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0979" marR="5080" indent="-208915">
              <a:lnSpc>
                <a:spcPct val="100800"/>
              </a:lnSpc>
              <a:spcBef>
                <a:spcPts val="75"/>
              </a:spcBef>
            </a:pPr>
            <a:r>
              <a:rPr sz="2400" spc="-70" dirty="0">
                <a:latin typeface="Gill Sans MT"/>
                <a:cs typeface="Gill Sans MT"/>
              </a:rPr>
              <a:t>Errors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due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further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back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time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steps </a:t>
            </a:r>
            <a:r>
              <a:rPr sz="2400" spc="-20" dirty="0">
                <a:latin typeface="Gill Sans MT"/>
                <a:cs typeface="Gill Sans MT"/>
              </a:rPr>
              <a:t>have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smaller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and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smaller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gradients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0" y="4702555"/>
            <a:ext cx="5346891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510030" marR="5080" indent="-1497965">
              <a:lnSpc>
                <a:spcPct val="100800"/>
              </a:lnSpc>
              <a:spcBef>
                <a:spcPts val="75"/>
              </a:spcBef>
            </a:pPr>
            <a:r>
              <a:rPr sz="2400" spc="-25" dirty="0">
                <a:latin typeface="Gill Sans MT"/>
                <a:cs typeface="Gill Sans MT"/>
              </a:rPr>
              <a:t>Bias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parameters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capture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spc="-45" dirty="0">
                <a:latin typeface="Gill Sans MT"/>
                <a:cs typeface="Gill Sans MT"/>
              </a:rPr>
              <a:t>short-</a:t>
            </a:r>
            <a:r>
              <a:rPr sz="2400" spc="-20" dirty="0">
                <a:latin typeface="Gill Sans MT"/>
                <a:cs typeface="Gill Sans MT"/>
              </a:rPr>
              <a:t>term </a:t>
            </a:r>
            <a:r>
              <a:rPr sz="2400" spc="-10" dirty="0">
                <a:latin typeface="Gill Sans MT"/>
                <a:cs typeface="Gill Sans MT"/>
              </a:rPr>
              <a:t>dependencies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0" y="1364996"/>
            <a:ext cx="547439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ill Sans MT"/>
                <a:cs typeface="Gill Sans MT"/>
              </a:rPr>
              <a:t>Why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are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vanishing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gradients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problem?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29953" y="2462237"/>
            <a:ext cx="171450" cy="694690"/>
          </a:xfrm>
          <a:custGeom>
            <a:avLst/>
            <a:gdLst/>
            <a:ahLst/>
            <a:cxnLst/>
            <a:rect l="l" t="t" r="r" b="b"/>
            <a:pathLst>
              <a:path w="171450" h="694689">
                <a:moveTo>
                  <a:pt x="57150" y="522960"/>
                </a:moveTo>
                <a:lnTo>
                  <a:pt x="0" y="522960"/>
                </a:lnTo>
                <a:lnTo>
                  <a:pt x="85725" y="694410"/>
                </a:lnTo>
                <a:lnTo>
                  <a:pt x="157162" y="551535"/>
                </a:lnTo>
                <a:lnTo>
                  <a:pt x="57150" y="551535"/>
                </a:lnTo>
                <a:lnTo>
                  <a:pt x="57150" y="522960"/>
                </a:lnTo>
                <a:close/>
              </a:path>
              <a:path w="171450" h="694689">
                <a:moveTo>
                  <a:pt x="114300" y="0"/>
                </a:moveTo>
                <a:lnTo>
                  <a:pt x="57150" y="0"/>
                </a:lnTo>
                <a:lnTo>
                  <a:pt x="57150" y="551535"/>
                </a:lnTo>
                <a:lnTo>
                  <a:pt x="114300" y="551535"/>
                </a:lnTo>
                <a:lnTo>
                  <a:pt x="114300" y="0"/>
                </a:lnTo>
                <a:close/>
              </a:path>
              <a:path w="171450" h="694689">
                <a:moveTo>
                  <a:pt x="171450" y="522960"/>
                </a:moveTo>
                <a:lnTo>
                  <a:pt x="114300" y="522960"/>
                </a:lnTo>
                <a:lnTo>
                  <a:pt x="114300" y="551535"/>
                </a:lnTo>
                <a:lnTo>
                  <a:pt x="157162" y="551535"/>
                </a:lnTo>
                <a:lnTo>
                  <a:pt x="171450" y="522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9953" y="3987647"/>
            <a:ext cx="171450" cy="694690"/>
          </a:xfrm>
          <a:custGeom>
            <a:avLst/>
            <a:gdLst/>
            <a:ahLst/>
            <a:cxnLst/>
            <a:rect l="l" t="t" r="r" b="b"/>
            <a:pathLst>
              <a:path w="171450" h="694689">
                <a:moveTo>
                  <a:pt x="57150" y="522960"/>
                </a:moveTo>
                <a:lnTo>
                  <a:pt x="0" y="522960"/>
                </a:lnTo>
                <a:lnTo>
                  <a:pt x="85725" y="694410"/>
                </a:lnTo>
                <a:lnTo>
                  <a:pt x="157162" y="551535"/>
                </a:lnTo>
                <a:lnTo>
                  <a:pt x="57150" y="551535"/>
                </a:lnTo>
                <a:lnTo>
                  <a:pt x="57150" y="522960"/>
                </a:lnTo>
                <a:close/>
              </a:path>
              <a:path w="171450" h="694689">
                <a:moveTo>
                  <a:pt x="114300" y="0"/>
                </a:moveTo>
                <a:lnTo>
                  <a:pt x="57150" y="0"/>
                </a:lnTo>
                <a:lnTo>
                  <a:pt x="57150" y="551535"/>
                </a:lnTo>
                <a:lnTo>
                  <a:pt x="114300" y="551535"/>
                </a:lnTo>
                <a:lnTo>
                  <a:pt x="114300" y="0"/>
                </a:lnTo>
                <a:close/>
              </a:path>
              <a:path w="171450" h="694689">
                <a:moveTo>
                  <a:pt x="171450" y="522960"/>
                </a:moveTo>
                <a:lnTo>
                  <a:pt x="114300" y="522960"/>
                </a:lnTo>
                <a:lnTo>
                  <a:pt x="114300" y="551535"/>
                </a:lnTo>
                <a:lnTo>
                  <a:pt x="157162" y="551535"/>
                </a:lnTo>
                <a:lnTo>
                  <a:pt x="171450" y="522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90473" y="3681476"/>
            <a:ext cx="4395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7830" algn="l"/>
              </a:tabLst>
            </a:pPr>
            <a:r>
              <a:rPr sz="1800" spc="-10" dirty="0">
                <a:latin typeface="Gill Sans MT"/>
                <a:cs typeface="Gill Sans MT"/>
              </a:rPr>
              <a:t>“I</a:t>
            </a:r>
            <a:r>
              <a:rPr sz="1800" spc="-85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grew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up</a:t>
            </a:r>
            <a:r>
              <a:rPr sz="1800" spc="-5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in</a:t>
            </a:r>
            <a:r>
              <a:rPr sz="1800" spc="-45" dirty="0">
                <a:latin typeface="Gill Sans MT"/>
                <a:cs typeface="Gill Sans MT"/>
              </a:rPr>
              <a:t> France,</a:t>
            </a:r>
            <a:r>
              <a:rPr sz="1800" spc="-15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…</a:t>
            </a:r>
            <a:r>
              <a:rPr sz="1800" spc="-5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and</a:t>
            </a:r>
            <a:r>
              <a:rPr sz="1800" spc="-5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I</a:t>
            </a:r>
            <a:r>
              <a:rPr sz="1800" spc="-5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l</a:t>
            </a:r>
            <a:r>
              <a:rPr sz="1800" spc="-50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speak</a:t>
            </a:r>
            <a:r>
              <a:rPr sz="1800" spc="-5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fluent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r>
              <a:rPr sz="1800" spc="-12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”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002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dirty="0"/>
              <a:t>problem</a:t>
            </a:r>
            <a:r>
              <a:rPr spc="-7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long-</a:t>
            </a:r>
            <a:r>
              <a:rPr dirty="0"/>
              <a:t>term</a:t>
            </a:r>
            <a:r>
              <a:rPr spc="-75" dirty="0"/>
              <a:t> </a:t>
            </a:r>
            <a:r>
              <a:rPr spc="-10" dirty="0"/>
              <a:t>dependencies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08610" y="4075176"/>
            <a:ext cx="4258310" cy="2033270"/>
            <a:chOff x="6208610" y="4075176"/>
            <a:chExt cx="4258310" cy="2033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3320" y="5504688"/>
              <a:ext cx="603503" cy="6035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3328" y="4075176"/>
              <a:ext cx="603503" cy="6035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9840" y="5504688"/>
              <a:ext cx="606552" cy="6035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65010" y="5069624"/>
              <a:ext cx="2668270" cy="114300"/>
            </a:xfrm>
            <a:custGeom>
              <a:avLst/>
              <a:gdLst/>
              <a:ahLst/>
              <a:cxnLst/>
              <a:rect l="l" t="t" r="r" b="b"/>
              <a:pathLst>
                <a:path w="2668270" h="114300">
                  <a:moveTo>
                    <a:pt x="326275" y="57150"/>
                  </a:moveTo>
                  <a:lnTo>
                    <a:pt x="288175" y="38100"/>
                  </a:lnTo>
                  <a:lnTo>
                    <a:pt x="211975" y="0"/>
                  </a:lnTo>
                  <a:lnTo>
                    <a:pt x="211975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211975" y="76200"/>
                  </a:lnTo>
                  <a:lnTo>
                    <a:pt x="211975" y="114300"/>
                  </a:lnTo>
                  <a:lnTo>
                    <a:pt x="288175" y="76200"/>
                  </a:lnTo>
                  <a:lnTo>
                    <a:pt x="326275" y="57150"/>
                  </a:lnTo>
                  <a:close/>
                </a:path>
                <a:path w="2668270" h="114300">
                  <a:moveTo>
                    <a:pt x="2667812" y="57162"/>
                  </a:moveTo>
                  <a:lnTo>
                    <a:pt x="2629687" y="38100"/>
                  </a:lnTo>
                  <a:lnTo>
                    <a:pt x="2553512" y="0"/>
                  </a:lnTo>
                  <a:lnTo>
                    <a:pt x="2553512" y="38100"/>
                  </a:lnTo>
                  <a:lnTo>
                    <a:pt x="1179322" y="38100"/>
                  </a:lnTo>
                  <a:lnTo>
                    <a:pt x="1179322" y="76200"/>
                  </a:lnTo>
                  <a:lnTo>
                    <a:pt x="2553512" y="76200"/>
                  </a:lnTo>
                  <a:lnTo>
                    <a:pt x="2553512" y="114300"/>
                  </a:lnTo>
                  <a:lnTo>
                    <a:pt x="2629725" y="76200"/>
                  </a:lnTo>
                  <a:lnTo>
                    <a:pt x="2667812" y="57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18135" y="4873269"/>
              <a:ext cx="853440" cy="507365"/>
            </a:xfrm>
            <a:custGeom>
              <a:avLst/>
              <a:gdLst/>
              <a:ahLst/>
              <a:cxnLst/>
              <a:rect l="l" t="t" r="r" b="b"/>
              <a:pathLst>
                <a:path w="853440" h="507364">
                  <a:moveTo>
                    <a:pt x="768540" y="0"/>
                  </a:moveTo>
                  <a:lnTo>
                    <a:pt x="84505" y="0"/>
                  </a:lnTo>
                  <a:lnTo>
                    <a:pt x="51611" y="6640"/>
                  </a:lnTo>
                  <a:lnTo>
                    <a:pt x="24750" y="24750"/>
                  </a:lnTo>
                  <a:lnTo>
                    <a:pt x="6640" y="51611"/>
                  </a:lnTo>
                  <a:lnTo>
                    <a:pt x="0" y="84505"/>
                  </a:lnTo>
                  <a:lnTo>
                    <a:pt x="0" y="422516"/>
                  </a:lnTo>
                  <a:lnTo>
                    <a:pt x="6640" y="455410"/>
                  </a:lnTo>
                  <a:lnTo>
                    <a:pt x="24750" y="482271"/>
                  </a:lnTo>
                  <a:lnTo>
                    <a:pt x="51611" y="500381"/>
                  </a:lnTo>
                  <a:lnTo>
                    <a:pt x="84505" y="507022"/>
                  </a:lnTo>
                  <a:lnTo>
                    <a:pt x="768540" y="507022"/>
                  </a:lnTo>
                  <a:lnTo>
                    <a:pt x="801434" y="500381"/>
                  </a:lnTo>
                  <a:lnTo>
                    <a:pt x="828295" y="482271"/>
                  </a:lnTo>
                  <a:lnTo>
                    <a:pt x="846405" y="455410"/>
                  </a:lnTo>
                  <a:lnTo>
                    <a:pt x="853046" y="422516"/>
                  </a:lnTo>
                  <a:lnTo>
                    <a:pt x="853046" y="84505"/>
                  </a:lnTo>
                  <a:lnTo>
                    <a:pt x="846405" y="51611"/>
                  </a:lnTo>
                  <a:lnTo>
                    <a:pt x="828295" y="24750"/>
                  </a:lnTo>
                  <a:lnTo>
                    <a:pt x="801434" y="6640"/>
                  </a:lnTo>
                  <a:lnTo>
                    <a:pt x="76854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18135" y="4873269"/>
              <a:ext cx="853440" cy="507365"/>
            </a:xfrm>
            <a:custGeom>
              <a:avLst/>
              <a:gdLst/>
              <a:ahLst/>
              <a:cxnLst/>
              <a:rect l="l" t="t" r="r" b="b"/>
              <a:pathLst>
                <a:path w="853440" h="507364">
                  <a:moveTo>
                    <a:pt x="0" y="84506"/>
                  </a:moveTo>
                  <a:lnTo>
                    <a:pt x="6640" y="51612"/>
                  </a:lnTo>
                  <a:lnTo>
                    <a:pt x="24751" y="24751"/>
                  </a:lnTo>
                  <a:lnTo>
                    <a:pt x="51612" y="6640"/>
                  </a:lnTo>
                  <a:lnTo>
                    <a:pt x="84506" y="0"/>
                  </a:lnTo>
                  <a:lnTo>
                    <a:pt x="768534" y="0"/>
                  </a:lnTo>
                  <a:lnTo>
                    <a:pt x="801428" y="6640"/>
                  </a:lnTo>
                  <a:lnTo>
                    <a:pt x="828289" y="24751"/>
                  </a:lnTo>
                  <a:lnTo>
                    <a:pt x="846400" y="51612"/>
                  </a:lnTo>
                  <a:lnTo>
                    <a:pt x="853041" y="84506"/>
                  </a:lnTo>
                  <a:lnTo>
                    <a:pt x="853041" y="422522"/>
                  </a:lnTo>
                  <a:lnTo>
                    <a:pt x="846400" y="455416"/>
                  </a:lnTo>
                  <a:lnTo>
                    <a:pt x="828289" y="482277"/>
                  </a:lnTo>
                  <a:lnTo>
                    <a:pt x="801428" y="500388"/>
                  </a:lnTo>
                  <a:lnTo>
                    <a:pt x="768534" y="507029"/>
                  </a:lnTo>
                  <a:lnTo>
                    <a:pt x="84506" y="507029"/>
                  </a:lnTo>
                  <a:lnTo>
                    <a:pt x="51612" y="500388"/>
                  </a:lnTo>
                  <a:lnTo>
                    <a:pt x="24751" y="482277"/>
                  </a:lnTo>
                  <a:lnTo>
                    <a:pt x="6640" y="455416"/>
                  </a:lnTo>
                  <a:lnTo>
                    <a:pt x="0" y="422522"/>
                  </a:lnTo>
                  <a:lnTo>
                    <a:pt x="0" y="8450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5564" y="5626144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4">
                  <a:moveTo>
                    <a:pt x="169100" y="0"/>
                  </a:moveTo>
                  <a:lnTo>
                    <a:pt x="124149" y="6040"/>
                  </a:lnTo>
                  <a:lnTo>
                    <a:pt x="83756" y="23086"/>
                  </a:lnTo>
                  <a:lnTo>
                    <a:pt x="49531" y="49527"/>
                  </a:lnTo>
                  <a:lnTo>
                    <a:pt x="23089" y="83750"/>
                  </a:lnTo>
                  <a:lnTo>
                    <a:pt x="6041" y="124144"/>
                  </a:lnTo>
                  <a:lnTo>
                    <a:pt x="0" y="169097"/>
                  </a:lnTo>
                  <a:lnTo>
                    <a:pt x="6041" y="214051"/>
                  </a:lnTo>
                  <a:lnTo>
                    <a:pt x="23089" y="254445"/>
                  </a:lnTo>
                  <a:lnTo>
                    <a:pt x="49531" y="288668"/>
                  </a:lnTo>
                  <a:lnTo>
                    <a:pt x="83756" y="315109"/>
                  </a:lnTo>
                  <a:lnTo>
                    <a:pt x="124149" y="332155"/>
                  </a:lnTo>
                  <a:lnTo>
                    <a:pt x="169100" y="338195"/>
                  </a:lnTo>
                  <a:lnTo>
                    <a:pt x="214055" y="332155"/>
                  </a:lnTo>
                  <a:lnTo>
                    <a:pt x="254450" y="315109"/>
                  </a:lnTo>
                  <a:lnTo>
                    <a:pt x="288674" y="288668"/>
                  </a:lnTo>
                  <a:lnTo>
                    <a:pt x="315114" y="254445"/>
                  </a:lnTo>
                  <a:lnTo>
                    <a:pt x="332160" y="214051"/>
                  </a:lnTo>
                  <a:lnTo>
                    <a:pt x="338201" y="169097"/>
                  </a:lnTo>
                  <a:lnTo>
                    <a:pt x="332160" y="124144"/>
                  </a:lnTo>
                  <a:lnTo>
                    <a:pt x="315114" y="83750"/>
                  </a:lnTo>
                  <a:lnTo>
                    <a:pt x="288674" y="49527"/>
                  </a:lnTo>
                  <a:lnTo>
                    <a:pt x="254450" y="23086"/>
                  </a:lnTo>
                  <a:lnTo>
                    <a:pt x="214055" y="6040"/>
                  </a:lnTo>
                  <a:lnTo>
                    <a:pt x="169100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76606" y="1469136"/>
            <a:ext cx="5558790" cy="2033270"/>
            <a:chOff x="6176606" y="1469136"/>
            <a:chExt cx="5558790" cy="203327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5887" y="2895600"/>
              <a:ext cx="603503" cy="6035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32847" y="1469136"/>
              <a:ext cx="600455" cy="6035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9359" y="2898647"/>
              <a:ext cx="603504" cy="6035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76606" y="1605026"/>
              <a:ext cx="5558505" cy="175240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727391" y="1121155"/>
            <a:ext cx="2521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7445" algn="l"/>
              </a:tabLst>
            </a:pPr>
            <a:r>
              <a:rPr sz="1800" spc="-10" dirty="0">
                <a:latin typeface="Gill Sans MT"/>
                <a:cs typeface="Gill Sans MT"/>
              </a:rPr>
              <a:t>“The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clouds </a:t>
            </a:r>
            <a:r>
              <a:rPr sz="1800" spc="-10" dirty="0">
                <a:latin typeface="Gill Sans MT"/>
                <a:cs typeface="Gill Sans MT"/>
              </a:rPr>
              <a:t>are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in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r>
              <a:rPr sz="1800" spc="-50" dirty="0">
                <a:latin typeface="Gill Sans MT"/>
                <a:cs typeface="Gill Sans MT"/>
              </a:rPr>
              <a:t>”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95922" y="3042411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3888" dirty="0">
                <a:latin typeface="Cambria Math"/>
                <a:cs typeface="Cambria Math"/>
              </a:rPr>
              <a:t>0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71409" y="3039363"/>
            <a:ext cx="2660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3888" dirty="0">
                <a:latin typeface="Cambria Math"/>
                <a:cs typeface="Cambria Math"/>
              </a:rPr>
              <a:t>1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40787" y="3039363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3888" dirty="0">
                <a:latin typeface="Cambria Math"/>
                <a:cs typeface="Cambria Math"/>
              </a:rPr>
              <a:t>2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10597" y="3039363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3888" dirty="0">
                <a:latin typeface="Cambria Math"/>
                <a:cs typeface="Cambria Math"/>
              </a:rPr>
              <a:t>3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56730" y="1628139"/>
            <a:ext cx="3838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1251585" algn="l"/>
                <a:tab pos="2420620" algn="l"/>
                <a:tab pos="3590290" algn="l"/>
              </a:tabLst>
            </a:pPr>
            <a:r>
              <a:rPr sz="1600" spc="-795" dirty="0">
                <a:latin typeface="Cambria Math"/>
                <a:cs typeface="Cambria Math"/>
              </a:rPr>
              <a:t>𝑦</a:t>
            </a:r>
            <a:r>
              <a:rPr sz="1600" spc="-110" dirty="0">
                <a:latin typeface="Cambria Math"/>
                <a:cs typeface="Cambria Math"/>
              </a:rPr>
              <a:t>^</a:t>
            </a:r>
            <a:r>
              <a:rPr sz="1800" spc="-142" baseline="-13888" dirty="0">
                <a:latin typeface="Cambria Math"/>
                <a:cs typeface="Cambria Math"/>
              </a:rPr>
              <a:t>0</a:t>
            </a:r>
            <a:r>
              <a:rPr sz="1800" baseline="-13888" dirty="0">
                <a:latin typeface="Cambria Math"/>
                <a:cs typeface="Cambria Math"/>
              </a:rPr>
              <a:t>	</a:t>
            </a:r>
            <a:r>
              <a:rPr sz="1600" spc="-790" dirty="0">
                <a:latin typeface="Cambria Math"/>
                <a:cs typeface="Cambria Math"/>
              </a:rPr>
              <a:t>𝑦</a:t>
            </a:r>
            <a:r>
              <a:rPr sz="1600" spc="-155" dirty="0">
                <a:latin typeface="Cambria Math"/>
                <a:cs typeface="Cambria Math"/>
              </a:rPr>
              <a:t>^</a:t>
            </a:r>
            <a:r>
              <a:rPr sz="1800" spc="-135" baseline="-13888" dirty="0">
                <a:latin typeface="Cambria Math"/>
                <a:cs typeface="Cambria Math"/>
              </a:rPr>
              <a:t>1</a:t>
            </a:r>
            <a:r>
              <a:rPr sz="1800" baseline="-13888" dirty="0">
                <a:latin typeface="Cambria Math"/>
                <a:cs typeface="Cambria Math"/>
              </a:rPr>
              <a:t>	</a:t>
            </a:r>
            <a:r>
              <a:rPr sz="1600" spc="-795" dirty="0">
                <a:latin typeface="Cambria Math"/>
                <a:cs typeface="Cambria Math"/>
              </a:rPr>
              <a:t>𝑦</a:t>
            </a:r>
            <a:r>
              <a:rPr sz="1600" spc="-110" dirty="0">
                <a:latin typeface="Cambria Math"/>
                <a:cs typeface="Cambria Math"/>
              </a:rPr>
              <a:t>^</a:t>
            </a:r>
            <a:r>
              <a:rPr sz="1800" spc="-142" baseline="-13888" dirty="0">
                <a:latin typeface="Cambria Math"/>
                <a:cs typeface="Cambria Math"/>
              </a:rPr>
              <a:t>2</a:t>
            </a:r>
            <a:r>
              <a:rPr sz="1800" baseline="-13888" dirty="0">
                <a:latin typeface="Cambria Math"/>
                <a:cs typeface="Cambria Math"/>
              </a:rPr>
              <a:t>	</a:t>
            </a:r>
            <a:r>
              <a:rPr sz="1600" spc="-795" dirty="0">
                <a:latin typeface="Cambria Math"/>
                <a:cs typeface="Cambria Math"/>
              </a:rPr>
              <a:t>𝑦</a:t>
            </a:r>
            <a:r>
              <a:rPr sz="1600" spc="-110" dirty="0">
                <a:latin typeface="Cambria Math"/>
                <a:cs typeface="Cambria Math"/>
              </a:rPr>
              <a:t>^</a:t>
            </a:r>
            <a:r>
              <a:rPr sz="1800" spc="-142" baseline="-13888" dirty="0">
                <a:latin typeface="Cambria Math"/>
                <a:cs typeface="Cambria Math"/>
              </a:rPr>
              <a:t>3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82324" y="3039363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3888" dirty="0">
                <a:latin typeface="Cambria Math"/>
                <a:cs typeface="Cambria Math"/>
              </a:rPr>
              <a:t>4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85588" y="1628139"/>
            <a:ext cx="264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790" dirty="0">
                <a:latin typeface="Cambria Math"/>
                <a:cs typeface="Cambria Math"/>
              </a:rPr>
              <a:t>𝑦</a:t>
            </a:r>
            <a:r>
              <a:rPr sz="1600" spc="-200" dirty="0">
                <a:latin typeface="Cambria Math"/>
                <a:cs typeface="Cambria Math"/>
              </a:rPr>
              <a:t>^</a:t>
            </a:r>
            <a:r>
              <a:rPr sz="1800" spc="-135" baseline="-13888" dirty="0">
                <a:latin typeface="Cambria Math"/>
                <a:cs typeface="Cambria Math"/>
              </a:rPr>
              <a:t>4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27927" y="5648451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3888" dirty="0">
                <a:latin typeface="Cambria Math"/>
                <a:cs typeface="Cambria Math"/>
              </a:rPr>
              <a:t>0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75564" y="4211916"/>
            <a:ext cx="338455" cy="338455"/>
          </a:xfrm>
          <a:custGeom>
            <a:avLst/>
            <a:gdLst/>
            <a:ahLst/>
            <a:cxnLst/>
            <a:rect l="l" t="t" r="r" b="b"/>
            <a:pathLst>
              <a:path w="338454" h="338454">
                <a:moveTo>
                  <a:pt x="169100" y="0"/>
                </a:moveTo>
                <a:lnTo>
                  <a:pt x="124145" y="6041"/>
                </a:lnTo>
                <a:lnTo>
                  <a:pt x="83750" y="23089"/>
                </a:lnTo>
                <a:lnTo>
                  <a:pt x="49526" y="49531"/>
                </a:lnTo>
                <a:lnTo>
                  <a:pt x="23086" y="83756"/>
                </a:lnTo>
                <a:lnTo>
                  <a:pt x="6040" y="124149"/>
                </a:lnTo>
                <a:lnTo>
                  <a:pt x="0" y="169100"/>
                </a:lnTo>
                <a:lnTo>
                  <a:pt x="6040" y="214055"/>
                </a:lnTo>
                <a:lnTo>
                  <a:pt x="23086" y="254450"/>
                </a:lnTo>
                <a:lnTo>
                  <a:pt x="49526" y="288674"/>
                </a:lnTo>
                <a:lnTo>
                  <a:pt x="83750" y="315114"/>
                </a:lnTo>
                <a:lnTo>
                  <a:pt x="124145" y="332160"/>
                </a:lnTo>
                <a:lnTo>
                  <a:pt x="169100" y="338200"/>
                </a:lnTo>
                <a:lnTo>
                  <a:pt x="214050" y="332160"/>
                </a:lnTo>
                <a:lnTo>
                  <a:pt x="254441" y="315114"/>
                </a:lnTo>
                <a:lnTo>
                  <a:pt x="288663" y="288674"/>
                </a:lnTo>
                <a:lnTo>
                  <a:pt x="315102" y="254450"/>
                </a:lnTo>
                <a:lnTo>
                  <a:pt x="332148" y="214055"/>
                </a:lnTo>
                <a:lnTo>
                  <a:pt x="338188" y="169100"/>
                </a:lnTo>
                <a:lnTo>
                  <a:pt x="332148" y="124149"/>
                </a:lnTo>
                <a:lnTo>
                  <a:pt x="315102" y="83756"/>
                </a:lnTo>
                <a:lnTo>
                  <a:pt x="288663" y="49531"/>
                </a:lnTo>
                <a:lnTo>
                  <a:pt x="254441" y="23089"/>
                </a:lnTo>
                <a:lnTo>
                  <a:pt x="214050" y="6041"/>
                </a:lnTo>
                <a:lnTo>
                  <a:pt x="1691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26834" y="4234179"/>
            <a:ext cx="2730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795" dirty="0">
                <a:latin typeface="Cambria Math"/>
                <a:cs typeface="Cambria Math"/>
              </a:rPr>
              <a:t>𝑦</a:t>
            </a:r>
            <a:r>
              <a:rPr sz="1600" spc="-110" dirty="0">
                <a:latin typeface="Cambria Math"/>
                <a:cs typeface="Cambria Math"/>
              </a:rPr>
              <a:t>^</a:t>
            </a:r>
            <a:r>
              <a:rPr sz="1800" spc="-142" baseline="-13888" dirty="0">
                <a:latin typeface="Cambria Math"/>
                <a:cs typeface="Cambria Math"/>
              </a:rPr>
              <a:t>0</a:t>
            </a:r>
            <a:endParaRPr sz="1800" baseline="-13888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587515" y="4550118"/>
            <a:ext cx="1666875" cy="1412240"/>
            <a:chOff x="6587515" y="4550118"/>
            <a:chExt cx="1666875" cy="1412240"/>
          </a:xfrm>
        </p:grpSpPr>
        <p:sp>
          <p:nvSpPr>
            <p:cNvPr id="28" name="object 28"/>
            <p:cNvSpPr/>
            <p:nvPr/>
          </p:nvSpPr>
          <p:spPr>
            <a:xfrm>
              <a:off x="6587516" y="4550117"/>
              <a:ext cx="114935" cy="1093470"/>
            </a:xfrm>
            <a:custGeom>
              <a:avLst/>
              <a:gdLst/>
              <a:ahLst/>
              <a:cxnLst/>
              <a:rect l="l" t="t" r="r" b="b"/>
              <a:pathLst>
                <a:path w="114934" h="1093470">
                  <a:moveTo>
                    <a:pt x="114300" y="944473"/>
                  </a:moveTo>
                  <a:lnTo>
                    <a:pt x="95250" y="906373"/>
                  </a:lnTo>
                  <a:lnTo>
                    <a:pt x="57150" y="830173"/>
                  </a:lnTo>
                  <a:lnTo>
                    <a:pt x="0" y="944473"/>
                  </a:lnTo>
                  <a:lnTo>
                    <a:pt x="38100" y="944473"/>
                  </a:lnTo>
                  <a:lnTo>
                    <a:pt x="38100" y="1073886"/>
                  </a:lnTo>
                  <a:lnTo>
                    <a:pt x="39585" y="1081303"/>
                  </a:lnTo>
                  <a:lnTo>
                    <a:pt x="43675" y="1087361"/>
                  </a:lnTo>
                  <a:lnTo>
                    <a:pt x="49733" y="1091438"/>
                  </a:lnTo>
                  <a:lnTo>
                    <a:pt x="57150" y="1092936"/>
                  </a:lnTo>
                  <a:lnTo>
                    <a:pt x="64554" y="1091438"/>
                  </a:lnTo>
                  <a:lnTo>
                    <a:pt x="70612" y="1087361"/>
                  </a:lnTo>
                  <a:lnTo>
                    <a:pt x="74701" y="1081303"/>
                  </a:lnTo>
                  <a:lnTo>
                    <a:pt x="76200" y="1073886"/>
                  </a:lnTo>
                  <a:lnTo>
                    <a:pt x="76200" y="944473"/>
                  </a:lnTo>
                  <a:lnTo>
                    <a:pt x="114300" y="944473"/>
                  </a:lnTo>
                  <a:close/>
                </a:path>
                <a:path w="114934" h="1093470">
                  <a:moveTo>
                    <a:pt x="114579" y="114642"/>
                  </a:moveTo>
                  <a:lnTo>
                    <a:pt x="105079" y="95364"/>
                  </a:lnTo>
                  <a:lnTo>
                    <a:pt x="104965" y="95135"/>
                  </a:lnTo>
                  <a:lnTo>
                    <a:pt x="58102" y="0"/>
                  </a:lnTo>
                  <a:lnTo>
                    <a:pt x="279" y="113957"/>
                  </a:lnTo>
                  <a:lnTo>
                    <a:pt x="38379" y="114198"/>
                  </a:lnTo>
                  <a:lnTo>
                    <a:pt x="37134" y="323037"/>
                  </a:lnTo>
                  <a:lnTo>
                    <a:pt x="75234" y="323265"/>
                  </a:lnTo>
                  <a:lnTo>
                    <a:pt x="76466" y="114642"/>
                  </a:lnTo>
                  <a:lnTo>
                    <a:pt x="76466" y="114414"/>
                  </a:lnTo>
                  <a:lnTo>
                    <a:pt x="114579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91286" y="4873269"/>
              <a:ext cx="853440" cy="507365"/>
            </a:xfrm>
            <a:custGeom>
              <a:avLst/>
              <a:gdLst/>
              <a:ahLst/>
              <a:cxnLst/>
              <a:rect l="l" t="t" r="r" b="b"/>
              <a:pathLst>
                <a:path w="853440" h="507364">
                  <a:moveTo>
                    <a:pt x="768527" y="0"/>
                  </a:moveTo>
                  <a:lnTo>
                    <a:pt x="84505" y="0"/>
                  </a:lnTo>
                  <a:lnTo>
                    <a:pt x="51611" y="6640"/>
                  </a:lnTo>
                  <a:lnTo>
                    <a:pt x="24750" y="24750"/>
                  </a:lnTo>
                  <a:lnTo>
                    <a:pt x="6640" y="51611"/>
                  </a:lnTo>
                  <a:lnTo>
                    <a:pt x="0" y="84505"/>
                  </a:lnTo>
                  <a:lnTo>
                    <a:pt x="0" y="422516"/>
                  </a:lnTo>
                  <a:lnTo>
                    <a:pt x="6640" y="455410"/>
                  </a:lnTo>
                  <a:lnTo>
                    <a:pt x="24750" y="482271"/>
                  </a:lnTo>
                  <a:lnTo>
                    <a:pt x="51611" y="500381"/>
                  </a:lnTo>
                  <a:lnTo>
                    <a:pt x="84505" y="507022"/>
                  </a:lnTo>
                  <a:lnTo>
                    <a:pt x="768527" y="507022"/>
                  </a:lnTo>
                  <a:lnTo>
                    <a:pt x="801421" y="500381"/>
                  </a:lnTo>
                  <a:lnTo>
                    <a:pt x="828282" y="482271"/>
                  </a:lnTo>
                  <a:lnTo>
                    <a:pt x="846392" y="455410"/>
                  </a:lnTo>
                  <a:lnTo>
                    <a:pt x="853033" y="422516"/>
                  </a:lnTo>
                  <a:lnTo>
                    <a:pt x="853033" y="84505"/>
                  </a:lnTo>
                  <a:lnTo>
                    <a:pt x="846392" y="51611"/>
                  </a:lnTo>
                  <a:lnTo>
                    <a:pt x="828282" y="24750"/>
                  </a:lnTo>
                  <a:lnTo>
                    <a:pt x="801421" y="6640"/>
                  </a:lnTo>
                  <a:lnTo>
                    <a:pt x="768527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91286" y="4873269"/>
              <a:ext cx="853440" cy="507365"/>
            </a:xfrm>
            <a:custGeom>
              <a:avLst/>
              <a:gdLst/>
              <a:ahLst/>
              <a:cxnLst/>
              <a:rect l="l" t="t" r="r" b="b"/>
              <a:pathLst>
                <a:path w="853440" h="507364">
                  <a:moveTo>
                    <a:pt x="0" y="84506"/>
                  </a:moveTo>
                  <a:lnTo>
                    <a:pt x="6640" y="51612"/>
                  </a:lnTo>
                  <a:lnTo>
                    <a:pt x="24751" y="24751"/>
                  </a:lnTo>
                  <a:lnTo>
                    <a:pt x="51612" y="6640"/>
                  </a:lnTo>
                  <a:lnTo>
                    <a:pt x="84506" y="0"/>
                  </a:lnTo>
                  <a:lnTo>
                    <a:pt x="768534" y="0"/>
                  </a:lnTo>
                  <a:lnTo>
                    <a:pt x="801428" y="6640"/>
                  </a:lnTo>
                  <a:lnTo>
                    <a:pt x="828289" y="24751"/>
                  </a:lnTo>
                  <a:lnTo>
                    <a:pt x="846400" y="51612"/>
                  </a:lnTo>
                  <a:lnTo>
                    <a:pt x="853041" y="84506"/>
                  </a:lnTo>
                  <a:lnTo>
                    <a:pt x="853041" y="422522"/>
                  </a:lnTo>
                  <a:lnTo>
                    <a:pt x="846400" y="455416"/>
                  </a:lnTo>
                  <a:lnTo>
                    <a:pt x="828289" y="482277"/>
                  </a:lnTo>
                  <a:lnTo>
                    <a:pt x="801428" y="500388"/>
                  </a:lnTo>
                  <a:lnTo>
                    <a:pt x="768534" y="507029"/>
                  </a:lnTo>
                  <a:lnTo>
                    <a:pt x="84506" y="507029"/>
                  </a:lnTo>
                  <a:lnTo>
                    <a:pt x="51612" y="500388"/>
                  </a:lnTo>
                  <a:lnTo>
                    <a:pt x="24751" y="482277"/>
                  </a:lnTo>
                  <a:lnTo>
                    <a:pt x="6640" y="455416"/>
                  </a:lnTo>
                  <a:lnTo>
                    <a:pt x="0" y="422522"/>
                  </a:lnTo>
                  <a:lnTo>
                    <a:pt x="0" y="8450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48702" y="5623999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4">
                  <a:moveTo>
                    <a:pt x="169100" y="0"/>
                  </a:moveTo>
                  <a:lnTo>
                    <a:pt x="124149" y="6040"/>
                  </a:lnTo>
                  <a:lnTo>
                    <a:pt x="83756" y="23087"/>
                  </a:lnTo>
                  <a:lnTo>
                    <a:pt x="49531" y="49528"/>
                  </a:lnTo>
                  <a:lnTo>
                    <a:pt x="23089" y="83751"/>
                  </a:lnTo>
                  <a:lnTo>
                    <a:pt x="6041" y="124146"/>
                  </a:lnTo>
                  <a:lnTo>
                    <a:pt x="0" y="169099"/>
                  </a:lnTo>
                  <a:lnTo>
                    <a:pt x="6041" y="214052"/>
                  </a:lnTo>
                  <a:lnTo>
                    <a:pt x="23089" y="254446"/>
                  </a:lnTo>
                  <a:lnTo>
                    <a:pt x="49531" y="288669"/>
                  </a:lnTo>
                  <a:lnTo>
                    <a:pt x="83756" y="315110"/>
                  </a:lnTo>
                  <a:lnTo>
                    <a:pt x="124149" y="332156"/>
                  </a:lnTo>
                  <a:lnTo>
                    <a:pt x="169100" y="338197"/>
                  </a:lnTo>
                  <a:lnTo>
                    <a:pt x="214055" y="332156"/>
                  </a:lnTo>
                  <a:lnTo>
                    <a:pt x="254450" y="315110"/>
                  </a:lnTo>
                  <a:lnTo>
                    <a:pt x="288674" y="288669"/>
                  </a:lnTo>
                  <a:lnTo>
                    <a:pt x="315114" y="254446"/>
                  </a:lnTo>
                  <a:lnTo>
                    <a:pt x="332160" y="214052"/>
                  </a:lnTo>
                  <a:lnTo>
                    <a:pt x="338200" y="169099"/>
                  </a:lnTo>
                  <a:lnTo>
                    <a:pt x="332160" y="124146"/>
                  </a:lnTo>
                  <a:lnTo>
                    <a:pt x="315114" y="83751"/>
                  </a:lnTo>
                  <a:lnTo>
                    <a:pt x="288674" y="49528"/>
                  </a:lnTo>
                  <a:lnTo>
                    <a:pt x="254450" y="23087"/>
                  </a:lnTo>
                  <a:lnTo>
                    <a:pt x="214055" y="6040"/>
                  </a:lnTo>
                  <a:lnTo>
                    <a:pt x="169100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703413" y="5645403"/>
            <a:ext cx="2660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6203" dirty="0">
                <a:latin typeface="Cambria Math"/>
                <a:cs typeface="Cambria Math"/>
              </a:rPr>
              <a:t>1</a:t>
            </a:r>
            <a:endParaRPr sz="1800" baseline="-16203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648702" y="4211916"/>
            <a:ext cx="338455" cy="338455"/>
          </a:xfrm>
          <a:custGeom>
            <a:avLst/>
            <a:gdLst/>
            <a:ahLst/>
            <a:cxnLst/>
            <a:rect l="l" t="t" r="r" b="b"/>
            <a:pathLst>
              <a:path w="338454" h="338454">
                <a:moveTo>
                  <a:pt x="169100" y="0"/>
                </a:moveTo>
                <a:lnTo>
                  <a:pt x="124149" y="6041"/>
                </a:lnTo>
                <a:lnTo>
                  <a:pt x="83756" y="23089"/>
                </a:lnTo>
                <a:lnTo>
                  <a:pt x="49531" y="49531"/>
                </a:lnTo>
                <a:lnTo>
                  <a:pt x="23089" y="83756"/>
                </a:lnTo>
                <a:lnTo>
                  <a:pt x="6041" y="124149"/>
                </a:lnTo>
                <a:lnTo>
                  <a:pt x="0" y="169100"/>
                </a:lnTo>
                <a:lnTo>
                  <a:pt x="6041" y="214055"/>
                </a:lnTo>
                <a:lnTo>
                  <a:pt x="23089" y="254450"/>
                </a:lnTo>
                <a:lnTo>
                  <a:pt x="49531" y="288674"/>
                </a:lnTo>
                <a:lnTo>
                  <a:pt x="83756" y="315114"/>
                </a:lnTo>
                <a:lnTo>
                  <a:pt x="124149" y="332160"/>
                </a:lnTo>
                <a:lnTo>
                  <a:pt x="169100" y="338200"/>
                </a:lnTo>
                <a:lnTo>
                  <a:pt x="214055" y="332160"/>
                </a:lnTo>
                <a:lnTo>
                  <a:pt x="254450" y="315114"/>
                </a:lnTo>
                <a:lnTo>
                  <a:pt x="288674" y="288674"/>
                </a:lnTo>
                <a:lnTo>
                  <a:pt x="315114" y="254450"/>
                </a:lnTo>
                <a:lnTo>
                  <a:pt x="332160" y="214055"/>
                </a:lnTo>
                <a:lnTo>
                  <a:pt x="338200" y="169100"/>
                </a:lnTo>
                <a:lnTo>
                  <a:pt x="332160" y="124149"/>
                </a:lnTo>
                <a:lnTo>
                  <a:pt x="315114" y="83756"/>
                </a:lnTo>
                <a:lnTo>
                  <a:pt x="288674" y="49531"/>
                </a:lnTo>
                <a:lnTo>
                  <a:pt x="254450" y="23089"/>
                </a:lnTo>
                <a:lnTo>
                  <a:pt x="214055" y="6041"/>
                </a:lnTo>
                <a:lnTo>
                  <a:pt x="1691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702333" y="4234179"/>
            <a:ext cx="267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790" dirty="0">
                <a:latin typeface="Cambria Math"/>
                <a:cs typeface="Cambria Math"/>
              </a:rPr>
              <a:t>𝑦</a:t>
            </a:r>
            <a:r>
              <a:rPr sz="1600" spc="-155" dirty="0">
                <a:latin typeface="Cambria Math"/>
                <a:cs typeface="Cambria Math"/>
              </a:rPr>
              <a:t>^</a:t>
            </a:r>
            <a:r>
              <a:rPr sz="1800" spc="-135" baseline="-13888" dirty="0">
                <a:latin typeface="Cambria Math"/>
                <a:cs typeface="Cambria Math"/>
              </a:rPr>
              <a:t>1</a:t>
            </a:r>
            <a:endParaRPr sz="1800" baseline="-13888">
              <a:latin typeface="Cambria Math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760652" y="4550118"/>
            <a:ext cx="2835275" cy="1412240"/>
            <a:chOff x="7760652" y="4550118"/>
            <a:chExt cx="2835275" cy="1412240"/>
          </a:xfrm>
        </p:grpSpPr>
        <p:sp>
          <p:nvSpPr>
            <p:cNvPr id="36" name="object 36"/>
            <p:cNvSpPr/>
            <p:nvPr/>
          </p:nvSpPr>
          <p:spPr>
            <a:xfrm>
              <a:off x="7760653" y="4550117"/>
              <a:ext cx="114935" cy="1093470"/>
            </a:xfrm>
            <a:custGeom>
              <a:avLst/>
              <a:gdLst/>
              <a:ahLst/>
              <a:cxnLst/>
              <a:rect l="l" t="t" r="r" b="b"/>
              <a:pathLst>
                <a:path w="114934" h="1093470">
                  <a:moveTo>
                    <a:pt x="114300" y="944473"/>
                  </a:moveTo>
                  <a:lnTo>
                    <a:pt x="95250" y="906373"/>
                  </a:lnTo>
                  <a:lnTo>
                    <a:pt x="57150" y="830173"/>
                  </a:lnTo>
                  <a:lnTo>
                    <a:pt x="0" y="944473"/>
                  </a:lnTo>
                  <a:lnTo>
                    <a:pt x="38100" y="944473"/>
                  </a:lnTo>
                  <a:lnTo>
                    <a:pt x="38100" y="1073886"/>
                  </a:lnTo>
                  <a:lnTo>
                    <a:pt x="39585" y="1081303"/>
                  </a:lnTo>
                  <a:lnTo>
                    <a:pt x="43675" y="1087361"/>
                  </a:lnTo>
                  <a:lnTo>
                    <a:pt x="49733" y="1091438"/>
                  </a:lnTo>
                  <a:lnTo>
                    <a:pt x="57150" y="1092936"/>
                  </a:lnTo>
                  <a:lnTo>
                    <a:pt x="64566" y="1091438"/>
                  </a:lnTo>
                  <a:lnTo>
                    <a:pt x="70612" y="1087361"/>
                  </a:lnTo>
                  <a:lnTo>
                    <a:pt x="74701" y="1081303"/>
                  </a:lnTo>
                  <a:lnTo>
                    <a:pt x="76200" y="1073886"/>
                  </a:lnTo>
                  <a:lnTo>
                    <a:pt x="76200" y="944473"/>
                  </a:lnTo>
                  <a:lnTo>
                    <a:pt x="114300" y="944473"/>
                  </a:lnTo>
                  <a:close/>
                </a:path>
                <a:path w="114934" h="1093470">
                  <a:moveTo>
                    <a:pt x="114579" y="114642"/>
                  </a:moveTo>
                  <a:lnTo>
                    <a:pt x="105079" y="95364"/>
                  </a:lnTo>
                  <a:lnTo>
                    <a:pt x="104965" y="95135"/>
                  </a:lnTo>
                  <a:lnTo>
                    <a:pt x="58115" y="0"/>
                  </a:lnTo>
                  <a:lnTo>
                    <a:pt x="279" y="113957"/>
                  </a:lnTo>
                  <a:lnTo>
                    <a:pt x="38379" y="114198"/>
                  </a:lnTo>
                  <a:lnTo>
                    <a:pt x="37147" y="323037"/>
                  </a:lnTo>
                  <a:lnTo>
                    <a:pt x="75247" y="323265"/>
                  </a:lnTo>
                  <a:lnTo>
                    <a:pt x="76479" y="114642"/>
                  </a:lnTo>
                  <a:lnTo>
                    <a:pt x="76479" y="114427"/>
                  </a:lnTo>
                  <a:lnTo>
                    <a:pt x="114579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732822" y="4873269"/>
              <a:ext cx="853440" cy="507365"/>
            </a:xfrm>
            <a:custGeom>
              <a:avLst/>
              <a:gdLst/>
              <a:ahLst/>
              <a:cxnLst/>
              <a:rect l="l" t="t" r="r" b="b"/>
              <a:pathLst>
                <a:path w="853440" h="507364">
                  <a:moveTo>
                    <a:pt x="768527" y="0"/>
                  </a:moveTo>
                  <a:lnTo>
                    <a:pt x="84505" y="0"/>
                  </a:lnTo>
                  <a:lnTo>
                    <a:pt x="51611" y="6640"/>
                  </a:lnTo>
                  <a:lnTo>
                    <a:pt x="24750" y="24750"/>
                  </a:lnTo>
                  <a:lnTo>
                    <a:pt x="6640" y="51611"/>
                  </a:lnTo>
                  <a:lnTo>
                    <a:pt x="0" y="84505"/>
                  </a:lnTo>
                  <a:lnTo>
                    <a:pt x="0" y="422516"/>
                  </a:lnTo>
                  <a:lnTo>
                    <a:pt x="6640" y="455410"/>
                  </a:lnTo>
                  <a:lnTo>
                    <a:pt x="24750" y="482271"/>
                  </a:lnTo>
                  <a:lnTo>
                    <a:pt x="51611" y="500381"/>
                  </a:lnTo>
                  <a:lnTo>
                    <a:pt x="84505" y="507022"/>
                  </a:lnTo>
                  <a:lnTo>
                    <a:pt x="768527" y="507022"/>
                  </a:lnTo>
                  <a:lnTo>
                    <a:pt x="801421" y="500381"/>
                  </a:lnTo>
                  <a:lnTo>
                    <a:pt x="828282" y="482271"/>
                  </a:lnTo>
                  <a:lnTo>
                    <a:pt x="846392" y="455410"/>
                  </a:lnTo>
                  <a:lnTo>
                    <a:pt x="853033" y="422516"/>
                  </a:lnTo>
                  <a:lnTo>
                    <a:pt x="853033" y="84505"/>
                  </a:lnTo>
                  <a:lnTo>
                    <a:pt x="846392" y="51611"/>
                  </a:lnTo>
                  <a:lnTo>
                    <a:pt x="828282" y="24750"/>
                  </a:lnTo>
                  <a:lnTo>
                    <a:pt x="801421" y="6640"/>
                  </a:lnTo>
                  <a:lnTo>
                    <a:pt x="768527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732822" y="4873269"/>
              <a:ext cx="853440" cy="507365"/>
            </a:xfrm>
            <a:custGeom>
              <a:avLst/>
              <a:gdLst/>
              <a:ahLst/>
              <a:cxnLst/>
              <a:rect l="l" t="t" r="r" b="b"/>
              <a:pathLst>
                <a:path w="853440" h="507364">
                  <a:moveTo>
                    <a:pt x="0" y="84506"/>
                  </a:moveTo>
                  <a:lnTo>
                    <a:pt x="6640" y="51612"/>
                  </a:lnTo>
                  <a:lnTo>
                    <a:pt x="24751" y="24751"/>
                  </a:lnTo>
                  <a:lnTo>
                    <a:pt x="51612" y="6640"/>
                  </a:lnTo>
                  <a:lnTo>
                    <a:pt x="84506" y="0"/>
                  </a:lnTo>
                  <a:lnTo>
                    <a:pt x="768534" y="0"/>
                  </a:lnTo>
                  <a:lnTo>
                    <a:pt x="801428" y="6640"/>
                  </a:lnTo>
                  <a:lnTo>
                    <a:pt x="828289" y="24751"/>
                  </a:lnTo>
                  <a:lnTo>
                    <a:pt x="846400" y="51612"/>
                  </a:lnTo>
                  <a:lnTo>
                    <a:pt x="853041" y="84506"/>
                  </a:lnTo>
                  <a:lnTo>
                    <a:pt x="853041" y="422522"/>
                  </a:lnTo>
                  <a:lnTo>
                    <a:pt x="846400" y="455416"/>
                  </a:lnTo>
                  <a:lnTo>
                    <a:pt x="828289" y="482277"/>
                  </a:lnTo>
                  <a:lnTo>
                    <a:pt x="801428" y="500388"/>
                  </a:lnTo>
                  <a:lnTo>
                    <a:pt x="768534" y="507029"/>
                  </a:lnTo>
                  <a:lnTo>
                    <a:pt x="84506" y="507029"/>
                  </a:lnTo>
                  <a:lnTo>
                    <a:pt x="51612" y="500388"/>
                  </a:lnTo>
                  <a:lnTo>
                    <a:pt x="24751" y="482277"/>
                  </a:lnTo>
                  <a:lnTo>
                    <a:pt x="6640" y="455416"/>
                  </a:lnTo>
                  <a:lnTo>
                    <a:pt x="0" y="422522"/>
                  </a:lnTo>
                  <a:lnTo>
                    <a:pt x="0" y="8450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990239" y="5623999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4">
                  <a:moveTo>
                    <a:pt x="169100" y="0"/>
                  </a:moveTo>
                  <a:lnTo>
                    <a:pt x="124149" y="6040"/>
                  </a:lnTo>
                  <a:lnTo>
                    <a:pt x="83756" y="23087"/>
                  </a:lnTo>
                  <a:lnTo>
                    <a:pt x="49531" y="49528"/>
                  </a:lnTo>
                  <a:lnTo>
                    <a:pt x="23089" y="83751"/>
                  </a:lnTo>
                  <a:lnTo>
                    <a:pt x="6041" y="124146"/>
                  </a:lnTo>
                  <a:lnTo>
                    <a:pt x="0" y="169099"/>
                  </a:lnTo>
                  <a:lnTo>
                    <a:pt x="6041" y="214052"/>
                  </a:lnTo>
                  <a:lnTo>
                    <a:pt x="23089" y="254446"/>
                  </a:lnTo>
                  <a:lnTo>
                    <a:pt x="49531" y="288669"/>
                  </a:lnTo>
                  <a:lnTo>
                    <a:pt x="83756" y="315110"/>
                  </a:lnTo>
                  <a:lnTo>
                    <a:pt x="124149" y="332156"/>
                  </a:lnTo>
                  <a:lnTo>
                    <a:pt x="169100" y="338197"/>
                  </a:lnTo>
                  <a:lnTo>
                    <a:pt x="214055" y="332156"/>
                  </a:lnTo>
                  <a:lnTo>
                    <a:pt x="254450" y="315110"/>
                  </a:lnTo>
                  <a:lnTo>
                    <a:pt x="288674" y="288669"/>
                  </a:lnTo>
                  <a:lnTo>
                    <a:pt x="315114" y="254446"/>
                  </a:lnTo>
                  <a:lnTo>
                    <a:pt x="332160" y="214052"/>
                  </a:lnTo>
                  <a:lnTo>
                    <a:pt x="338200" y="169099"/>
                  </a:lnTo>
                  <a:lnTo>
                    <a:pt x="332160" y="124146"/>
                  </a:lnTo>
                  <a:lnTo>
                    <a:pt x="315114" y="83751"/>
                  </a:lnTo>
                  <a:lnTo>
                    <a:pt x="288674" y="49528"/>
                  </a:lnTo>
                  <a:lnTo>
                    <a:pt x="254450" y="23087"/>
                  </a:lnTo>
                  <a:lnTo>
                    <a:pt x="214055" y="6040"/>
                  </a:lnTo>
                  <a:lnTo>
                    <a:pt x="169100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050919" y="5645403"/>
            <a:ext cx="24955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6203" dirty="0">
                <a:latin typeface="Cambria Math"/>
                <a:cs typeface="Cambria Math"/>
              </a:rPr>
              <a:t>𝑡</a:t>
            </a:r>
            <a:endParaRPr sz="1800" baseline="-16203">
              <a:latin typeface="Cambria Math"/>
              <a:cs typeface="Cambria Math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990239" y="4211916"/>
            <a:ext cx="1777364" cy="1750695"/>
            <a:chOff x="9990239" y="4211916"/>
            <a:chExt cx="1777364" cy="1750695"/>
          </a:xfrm>
        </p:grpSpPr>
        <p:sp>
          <p:nvSpPr>
            <p:cNvPr id="42" name="object 42"/>
            <p:cNvSpPr/>
            <p:nvPr/>
          </p:nvSpPr>
          <p:spPr>
            <a:xfrm>
              <a:off x="9990239" y="4211916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4">
                  <a:moveTo>
                    <a:pt x="169100" y="0"/>
                  </a:moveTo>
                  <a:lnTo>
                    <a:pt x="124149" y="6041"/>
                  </a:lnTo>
                  <a:lnTo>
                    <a:pt x="83756" y="23089"/>
                  </a:lnTo>
                  <a:lnTo>
                    <a:pt x="49531" y="49531"/>
                  </a:lnTo>
                  <a:lnTo>
                    <a:pt x="23089" y="83756"/>
                  </a:lnTo>
                  <a:lnTo>
                    <a:pt x="6041" y="124149"/>
                  </a:lnTo>
                  <a:lnTo>
                    <a:pt x="0" y="169100"/>
                  </a:lnTo>
                  <a:lnTo>
                    <a:pt x="6041" y="214055"/>
                  </a:lnTo>
                  <a:lnTo>
                    <a:pt x="23089" y="254450"/>
                  </a:lnTo>
                  <a:lnTo>
                    <a:pt x="49531" y="288674"/>
                  </a:lnTo>
                  <a:lnTo>
                    <a:pt x="83756" y="315114"/>
                  </a:lnTo>
                  <a:lnTo>
                    <a:pt x="124149" y="332160"/>
                  </a:lnTo>
                  <a:lnTo>
                    <a:pt x="169100" y="338200"/>
                  </a:lnTo>
                  <a:lnTo>
                    <a:pt x="214055" y="332160"/>
                  </a:lnTo>
                  <a:lnTo>
                    <a:pt x="254450" y="315114"/>
                  </a:lnTo>
                  <a:lnTo>
                    <a:pt x="288674" y="288674"/>
                  </a:lnTo>
                  <a:lnTo>
                    <a:pt x="315114" y="254450"/>
                  </a:lnTo>
                  <a:lnTo>
                    <a:pt x="332160" y="214055"/>
                  </a:lnTo>
                  <a:lnTo>
                    <a:pt x="338200" y="169100"/>
                  </a:lnTo>
                  <a:lnTo>
                    <a:pt x="332160" y="124149"/>
                  </a:lnTo>
                  <a:lnTo>
                    <a:pt x="315114" y="83756"/>
                  </a:lnTo>
                  <a:lnTo>
                    <a:pt x="288674" y="49531"/>
                  </a:lnTo>
                  <a:lnTo>
                    <a:pt x="254450" y="23089"/>
                  </a:lnTo>
                  <a:lnTo>
                    <a:pt x="214055" y="6041"/>
                  </a:lnTo>
                  <a:lnTo>
                    <a:pt x="169100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102190" y="4550117"/>
              <a:ext cx="114935" cy="1093470"/>
            </a:xfrm>
            <a:custGeom>
              <a:avLst/>
              <a:gdLst/>
              <a:ahLst/>
              <a:cxnLst/>
              <a:rect l="l" t="t" r="r" b="b"/>
              <a:pathLst>
                <a:path w="114934" h="1093470">
                  <a:moveTo>
                    <a:pt x="114300" y="944473"/>
                  </a:moveTo>
                  <a:lnTo>
                    <a:pt x="95250" y="906373"/>
                  </a:lnTo>
                  <a:lnTo>
                    <a:pt x="57150" y="830173"/>
                  </a:lnTo>
                  <a:lnTo>
                    <a:pt x="0" y="944473"/>
                  </a:lnTo>
                  <a:lnTo>
                    <a:pt x="38100" y="944473"/>
                  </a:lnTo>
                  <a:lnTo>
                    <a:pt x="38100" y="1073886"/>
                  </a:lnTo>
                  <a:lnTo>
                    <a:pt x="39585" y="1081303"/>
                  </a:lnTo>
                  <a:lnTo>
                    <a:pt x="43675" y="1087361"/>
                  </a:lnTo>
                  <a:lnTo>
                    <a:pt x="49733" y="1091438"/>
                  </a:lnTo>
                  <a:lnTo>
                    <a:pt x="57150" y="1092936"/>
                  </a:lnTo>
                  <a:lnTo>
                    <a:pt x="64566" y="1091438"/>
                  </a:lnTo>
                  <a:lnTo>
                    <a:pt x="70612" y="1087361"/>
                  </a:lnTo>
                  <a:lnTo>
                    <a:pt x="74701" y="1081303"/>
                  </a:lnTo>
                  <a:lnTo>
                    <a:pt x="76200" y="1073886"/>
                  </a:lnTo>
                  <a:lnTo>
                    <a:pt x="76200" y="944473"/>
                  </a:lnTo>
                  <a:lnTo>
                    <a:pt x="114300" y="944473"/>
                  </a:lnTo>
                  <a:close/>
                </a:path>
                <a:path w="114934" h="1093470">
                  <a:moveTo>
                    <a:pt x="114579" y="114642"/>
                  </a:moveTo>
                  <a:lnTo>
                    <a:pt x="105079" y="95364"/>
                  </a:lnTo>
                  <a:lnTo>
                    <a:pt x="104965" y="95135"/>
                  </a:lnTo>
                  <a:lnTo>
                    <a:pt x="58115" y="0"/>
                  </a:lnTo>
                  <a:lnTo>
                    <a:pt x="279" y="113957"/>
                  </a:lnTo>
                  <a:lnTo>
                    <a:pt x="38379" y="114198"/>
                  </a:lnTo>
                  <a:lnTo>
                    <a:pt x="37147" y="323037"/>
                  </a:lnTo>
                  <a:lnTo>
                    <a:pt x="75247" y="323265"/>
                  </a:lnTo>
                  <a:lnTo>
                    <a:pt x="76479" y="114642"/>
                  </a:lnTo>
                  <a:lnTo>
                    <a:pt x="76479" y="114427"/>
                  </a:lnTo>
                  <a:lnTo>
                    <a:pt x="114579" y="11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904550" y="4873421"/>
              <a:ext cx="853440" cy="507365"/>
            </a:xfrm>
            <a:custGeom>
              <a:avLst/>
              <a:gdLst/>
              <a:ahLst/>
              <a:cxnLst/>
              <a:rect l="l" t="t" r="r" b="b"/>
              <a:pathLst>
                <a:path w="853440" h="507364">
                  <a:moveTo>
                    <a:pt x="768527" y="0"/>
                  </a:moveTo>
                  <a:lnTo>
                    <a:pt x="84505" y="0"/>
                  </a:lnTo>
                  <a:lnTo>
                    <a:pt x="51611" y="6640"/>
                  </a:lnTo>
                  <a:lnTo>
                    <a:pt x="24750" y="24750"/>
                  </a:lnTo>
                  <a:lnTo>
                    <a:pt x="6640" y="51611"/>
                  </a:lnTo>
                  <a:lnTo>
                    <a:pt x="0" y="84505"/>
                  </a:lnTo>
                  <a:lnTo>
                    <a:pt x="0" y="422528"/>
                  </a:lnTo>
                  <a:lnTo>
                    <a:pt x="6640" y="455422"/>
                  </a:lnTo>
                  <a:lnTo>
                    <a:pt x="24750" y="482284"/>
                  </a:lnTo>
                  <a:lnTo>
                    <a:pt x="51611" y="500394"/>
                  </a:lnTo>
                  <a:lnTo>
                    <a:pt x="84505" y="507034"/>
                  </a:lnTo>
                  <a:lnTo>
                    <a:pt x="768527" y="507034"/>
                  </a:lnTo>
                  <a:lnTo>
                    <a:pt x="801421" y="500394"/>
                  </a:lnTo>
                  <a:lnTo>
                    <a:pt x="828282" y="482284"/>
                  </a:lnTo>
                  <a:lnTo>
                    <a:pt x="846392" y="455422"/>
                  </a:lnTo>
                  <a:lnTo>
                    <a:pt x="853033" y="422528"/>
                  </a:lnTo>
                  <a:lnTo>
                    <a:pt x="853033" y="84505"/>
                  </a:lnTo>
                  <a:lnTo>
                    <a:pt x="846392" y="51611"/>
                  </a:lnTo>
                  <a:lnTo>
                    <a:pt x="828282" y="24750"/>
                  </a:lnTo>
                  <a:lnTo>
                    <a:pt x="801421" y="6640"/>
                  </a:lnTo>
                  <a:lnTo>
                    <a:pt x="768527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904550" y="4873421"/>
              <a:ext cx="853440" cy="507365"/>
            </a:xfrm>
            <a:custGeom>
              <a:avLst/>
              <a:gdLst/>
              <a:ahLst/>
              <a:cxnLst/>
              <a:rect l="l" t="t" r="r" b="b"/>
              <a:pathLst>
                <a:path w="853440" h="507364">
                  <a:moveTo>
                    <a:pt x="0" y="84506"/>
                  </a:moveTo>
                  <a:lnTo>
                    <a:pt x="6640" y="51612"/>
                  </a:lnTo>
                  <a:lnTo>
                    <a:pt x="24751" y="24751"/>
                  </a:lnTo>
                  <a:lnTo>
                    <a:pt x="51612" y="6640"/>
                  </a:lnTo>
                  <a:lnTo>
                    <a:pt x="84506" y="0"/>
                  </a:lnTo>
                  <a:lnTo>
                    <a:pt x="768534" y="0"/>
                  </a:lnTo>
                  <a:lnTo>
                    <a:pt x="801428" y="6640"/>
                  </a:lnTo>
                  <a:lnTo>
                    <a:pt x="828289" y="24751"/>
                  </a:lnTo>
                  <a:lnTo>
                    <a:pt x="846400" y="51612"/>
                  </a:lnTo>
                  <a:lnTo>
                    <a:pt x="853041" y="84506"/>
                  </a:lnTo>
                  <a:lnTo>
                    <a:pt x="853041" y="422522"/>
                  </a:lnTo>
                  <a:lnTo>
                    <a:pt x="846400" y="455416"/>
                  </a:lnTo>
                  <a:lnTo>
                    <a:pt x="828289" y="482277"/>
                  </a:lnTo>
                  <a:lnTo>
                    <a:pt x="801428" y="500388"/>
                  </a:lnTo>
                  <a:lnTo>
                    <a:pt x="768534" y="507029"/>
                  </a:lnTo>
                  <a:lnTo>
                    <a:pt x="84506" y="507029"/>
                  </a:lnTo>
                  <a:lnTo>
                    <a:pt x="51612" y="500388"/>
                  </a:lnTo>
                  <a:lnTo>
                    <a:pt x="24751" y="482277"/>
                  </a:lnTo>
                  <a:lnTo>
                    <a:pt x="6640" y="455416"/>
                  </a:lnTo>
                  <a:lnTo>
                    <a:pt x="0" y="422522"/>
                  </a:lnTo>
                  <a:lnTo>
                    <a:pt x="0" y="8450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161966" y="5624159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4">
                  <a:moveTo>
                    <a:pt x="169100" y="0"/>
                  </a:moveTo>
                  <a:lnTo>
                    <a:pt x="124145" y="6040"/>
                  </a:lnTo>
                  <a:lnTo>
                    <a:pt x="83750" y="23087"/>
                  </a:lnTo>
                  <a:lnTo>
                    <a:pt x="49526" y="49528"/>
                  </a:lnTo>
                  <a:lnTo>
                    <a:pt x="23086" y="83751"/>
                  </a:lnTo>
                  <a:lnTo>
                    <a:pt x="6040" y="124146"/>
                  </a:lnTo>
                  <a:lnTo>
                    <a:pt x="0" y="169099"/>
                  </a:lnTo>
                  <a:lnTo>
                    <a:pt x="6040" y="214052"/>
                  </a:lnTo>
                  <a:lnTo>
                    <a:pt x="23086" y="254446"/>
                  </a:lnTo>
                  <a:lnTo>
                    <a:pt x="49526" y="288669"/>
                  </a:lnTo>
                  <a:lnTo>
                    <a:pt x="83750" y="315110"/>
                  </a:lnTo>
                  <a:lnTo>
                    <a:pt x="124145" y="332156"/>
                  </a:lnTo>
                  <a:lnTo>
                    <a:pt x="169100" y="338197"/>
                  </a:lnTo>
                  <a:lnTo>
                    <a:pt x="214055" y="332156"/>
                  </a:lnTo>
                  <a:lnTo>
                    <a:pt x="254450" y="315110"/>
                  </a:lnTo>
                  <a:lnTo>
                    <a:pt x="288674" y="288669"/>
                  </a:lnTo>
                  <a:lnTo>
                    <a:pt x="315114" y="254446"/>
                  </a:lnTo>
                  <a:lnTo>
                    <a:pt x="332160" y="214052"/>
                  </a:lnTo>
                  <a:lnTo>
                    <a:pt x="338200" y="169099"/>
                  </a:lnTo>
                  <a:lnTo>
                    <a:pt x="332160" y="124146"/>
                  </a:lnTo>
                  <a:lnTo>
                    <a:pt x="315114" y="83751"/>
                  </a:lnTo>
                  <a:lnTo>
                    <a:pt x="288674" y="49528"/>
                  </a:lnTo>
                  <a:lnTo>
                    <a:pt x="254450" y="23087"/>
                  </a:lnTo>
                  <a:lnTo>
                    <a:pt x="214055" y="6040"/>
                  </a:lnTo>
                  <a:lnTo>
                    <a:pt x="169100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1166792" y="5708396"/>
            <a:ext cx="355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0" baseline="11574" dirty="0">
                <a:latin typeface="Cambria Math"/>
                <a:cs typeface="Cambria Math"/>
              </a:rPr>
              <a:t>𝑥</a:t>
            </a:r>
            <a:r>
              <a:rPr sz="900" spc="-20" dirty="0">
                <a:latin typeface="Cambria Math"/>
                <a:cs typeface="Cambria Math"/>
              </a:rPr>
              <a:t>𝑡+1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161966" y="4212082"/>
            <a:ext cx="338455" cy="338455"/>
          </a:xfrm>
          <a:custGeom>
            <a:avLst/>
            <a:gdLst/>
            <a:ahLst/>
            <a:cxnLst/>
            <a:rect l="l" t="t" r="r" b="b"/>
            <a:pathLst>
              <a:path w="338454" h="338454">
                <a:moveTo>
                  <a:pt x="169100" y="0"/>
                </a:moveTo>
                <a:lnTo>
                  <a:pt x="124145" y="6040"/>
                </a:lnTo>
                <a:lnTo>
                  <a:pt x="83750" y="23086"/>
                </a:lnTo>
                <a:lnTo>
                  <a:pt x="49526" y="49526"/>
                </a:lnTo>
                <a:lnTo>
                  <a:pt x="23086" y="83750"/>
                </a:lnTo>
                <a:lnTo>
                  <a:pt x="6040" y="124145"/>
                </a:lnTo>
                <a:lnTo>
                  <a:pt x="0" y="169100"/>
                </a:lnTo>
                <a:lnTo>
                  <a:pt x="6040" y="214051"/>
                </a:lnTo>
                <a:lnTo>
                  <a:pt x="23086" y="254444"/>
                </a:lnTo>
                <a:lnTo>
                  <a:pt x="49526" y="288669"/>
                </a:lnTo>
                <a:lnTo>
                  <a:pt x="83750" y="315111"/>
                </a:lnTo>
                <a:lnTo>
                  <a:pt x="124145" y="332159"/>
                </a:lnTo>
                <a:lnTo>
                  <a:pt x="169100" y="338201"/>
                </a:lnTo>
                <a:lnTo>
                  <a:pt x="214055" y="332159"/>
                </a:lnTo>
                <a:lnTo>
                  <a:pt x="254450" y="315111"/>
                </a:lnTo>
                <a:lnTo>
                  <a:pt x="288674" y="288669"/>
                </a:lnTo>
                <a:lnTo>
                  <a:pt x="315114" y="254444"/>
                </a:lnTo>
                <a:lnTo>
                  <a:pt x="332160" y="214051"/>
                </a:lnTo>
                <a:lnTo>
                  <a:pt x="338200" y="169100"/>
                </a:lnTo>
                <a:lnTo>
                  <a:pt x="332160" y="124145"/>
                </a:lnTo>
                <a:lnTo>
                  <a:pt x="315114" y="83750"/>
                </a:lnTo>
                <a:lnTo>
                  <a:pt x="288674" y="49526"/>
                </a:lnTo>
                <a:lnTo>
                  <a:pt x="254450" y="23086"/>
                </a:lnTo>
                <a:lnTo>
                  <a:pt x="214055" y="6040"/>
                </a:lnTo>
                <a:lnTo>
                  <a:pt x="1691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1166005" y="4294123"/>
            <a:ext cx="356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750" baseline="11574" dirty="0">
                <a:latin typeface="Cambria Math"/>
                <a:cs typeface="Cambria Math"/>
              </a:rPr>
              <a:t>𝑦</a:t>
            </a:r>
            <a:r>
              <a:rPr sz="1800" spc="15" baseline="11574" dirty="0">
                <a:latin typeface="Cambria Math"/>
                <a:cs typeface="Cambria Math"/>
              </a:rPr>
              <a:t>^</a:t>
            </a:r>
            <a:r>
              <a:rPr sz="900" spc="35" dirty="0">
                <a:latin typeface="Cambria Math"/>
                <a:cs typeface="Cambria Math"/>
              </a:rPr>
              <a:t>𝑡</a:t>
            </a:r>
            <a:r>
              <a:rPr sz="900" dirty="0">
                <a:latin typeface="Cambria Math"/>
                <a:cs typeface="Cambria Math"/>
              </a:rPr>
              <a:t>+</a:t>
            </a:r>
            <a:r>
              <a:rPr sz="900" spc="25" dirty="0">
                <a:latin typeface="Cambria Math"/>
                <a:cs typeface="Cambria Math"/>
              </a:rPr>
              <a:t>1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587787" y="4550282"/>
            <a:ext cx="800735" cy="1093470"/>
          </a:xfrm>
          <a:custGeom>
            <a:avLst/>
            <a:gdLst/>
            <a:ahLst/>
            <a:cxnLst/>
            <a:rect l="l" t="t" r="r" b="b"/>
            <a:pathLst>
              <a:path w="800734" h="1093470">
                <a:moveTo>
                  <a:pt x="316763" y="576491"/>
                </a:moveTo>
                <a:lnTo>
                  <a:pt x="278663" y="557441"/>
                </a:lnTo>
                <a:lnTo>
                  <a:pt x="202463" y="519341"/>
                </a:lnTo>
                <a:lnTo>
                  <a:pt x="202463" y="557441"/>
                </a:lnTo>
                <a:lnTo>
                  <a:pt x="0" y="557441"/>
                </a:lnTo>
                <a:lnTo>
                  <a:pt x="0" y="595541"/>
                </a:lnTo>
                <a:lnTo>
                  <a:pt x="202463" y="595541"/>
                </a:lnTo>
                <a:lnTo>
                  <a:pt x="202463" y="633641"/>
                </a:lnTo>
                <a:lnTo>
                  <a:pt x="278663" y="595541"/>
                </a:lnTo>
                <a:lnTo>
                  <a:pt x="316763" y="576491"/>
                </a:lnTo>
                <a:close/>
              </a:path>
              <a:path w="800734" h="1093470">
                <a:moveTo>
                  <a:pt x="800430" y="944473"/>
                </a:moveTo>
                <a:lnTo>
                  <a:pt x="781380" y="906373"/>
                </a:lnTo>
                <a:lnTo>
                  <a:pt x="743280" y="830173"/>
                </a:lnTo>
                <a:lnTo>
                  <a:pt x="686130" y="944473"/>
                </a:lnTo>
                <a:lnTo>
                  <a:pt x="724230" y="944473"/>
                </a:lnTo>
                <a:lnTo>
                  <a:pt x="724230" y="1073886"/>
                </a:lnTo>
                <a:lnTo>
                  <a:pt x="725716" y="1081303"/>
                </a:lnTo>
                <a:lnTo>
                  <a:pt x="729805" y="1087348"/>
                </a:lnTo>
                <a:lnTo>
                  <a:pt x="735863" y="1091438"/>
                </a:lnTo>
                <a:lnTo>
                  <a:pt x="743280" y="1092936"/>
                </a:lnTo>
                <a:lnTo>
                  <a:pt x="750684" y="1091438"/>
                </a:lnTo>
                <a:lnTo>
                  <a:pt x="756742" y="1087348"/>
                </a:lnTo>
                <a:lnTo>
                  <a:pt x="760831" y="1081303"/>
                </a:lnTo>
                <a:lnTo>
                  <a:pt x="762330" y="1073886"/>
                </a:lnTo>
                <a:lnTo>
                  <a:pt x="762330" y="944473"/>
                </a:lnTo>
                <a:lnTo>
                  <a:pt x="800430" y="944473"/>
                </a:lnTo>
                <a:close/>
              </a:path>
              <a:path w="800734" h="1093470">
                <a:moveTo>
                  <a:pt x="800709" y="114630"/>
                </a:moveTo>
                <a:lnTo>
                  <a:pt x="791210" y="95351"/>
                </a:lnTo>
                <a:lnTo>
                  <a:pt x="791095" y="95135"/>
                </a:lnTo>
                <a:lnTo>
                  <a:pt x="744245" y="0"/>
                </a:lnTo>
                <a:lnTo>
                  <a:pt x="686409" y="113957"/>
                </a:lnTo>
                <a:lnTo>
                  <a:pt x="724509" y="114185"/>
                </a:lnTo>
                <a:lnTo>
                  <a:pt x="723277" y="323024"/>
                </a:lnTo>
                <a:lnTo>
                  <a:pt x="761377" y="323253"/>
                </a:lnTo>
                <a:lnTo>
                  <a:pt x="762609" y="114630"/>
                </a:lnTo>
                <a:lnTo>
                  <a:pt x="762609" y="114414"/>
                </a:lnTo>
                <a:lnTo>
                  <a:pt x="800709" y="114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656955" y="5170933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latin typeface="Arial"/>
                <a:cs typeface="Arial"/>
              </a:rPr>
              <a:t>…</a:t>
            </a:r>
            <a:endParaRPr sz="5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35390" y="3805428"/>
            <a:ext cx="167893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sz="5000" spc="-50" dirty="0">
                <a:latin typeface="Arial"/>
                <a:cs typeface="Arial"/>
              </a:rPr>
              <a:t>…</a:t>
            </a:r>
            <a:r>
              <a:rPr sz="5000" dirty="0">
                <a:latin typeface="Arial"/>
                <a:cs typeface="Arial"/>
              </a:rPr>
              <a:t>	</a:t>
            </a:r>
            <a:r>
              <a:rPr sz="1600" spc="-785" dirty="0">
                <a:latin typeface="Cambria Math"/>
                <a:cs typeface="Cambria Math"/>
              </a:rPr>
              <a:t>𝑦</a:t>
            </a:r>
            <a:r>
              <a:rPr sz="1600" spc="-100" dirty="0">
                <a:latin typeface="Cambria Math"/>
                <a:cs typeface="Cambria Math"/>
              </a:rPr>
              <a:t>^</a:t>
            </a:r>
            <a:r>
              <a:rPr sz="1800" spc="-127" baseline="-13888" dirty="0">
                <a:latin typeface="Cambria Math"/>
                <a:cs typeface="Cambria Math"/>
              </a:rPr>
              <a:t>𝑡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0" y="2020315"/>
            <a:ext cx="533587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Gill Sans MT"/>
                <a:cs typeface="Gill Sans MT"/>
              </a:rPr>
              <a:t>Multiply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many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small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numbers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together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0" y="3175508"/>
            <a:ext cx="5270373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0979" marR="5080" indent="-208915">
              <a:lnSpc>
                <a:spcPct val="100800"/>
              </a:lnSpc>
              <a:spcBef>
                <a:spcPts val="75"/>
              </a:spcBef>
            </a:pPr>
            <a:r>
              <a:rPr sz="2400" spc="-70" dirty="0">
                <a:latin typeface="Gill Sans MT"/>
                <a:cs typeface="Gill Sans MT"/>
              </a:rPr>
              <a:t>Errors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due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further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back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time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steps </a:t>
            </a:r>
            <a:r>
              <a:rPr sz="2400" spc="-20" dirty="0">
                <a:latin typeface="Gill Sans MT"/>
                <a:cs typeface="Gill Sans MT"/>
              </a:rPr>
              <a:t>have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smaller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and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smaller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gradients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0" y="4702555"/>
            <a:ext cx="5346891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510030" marR="5080" indent="-1497965">
              <a:lnSpc>
                <a:spcPct val="100800"/>
              </a:lnSpc>
              <a:spcBef>
                <a:spcPts val="75"/>
              </a:spcBef>
            </a:pPr>
            <a:r>
              <a:rPr sz="2400" spc="-25" dirty="0">
                <a:latin typeface="Gill Sans MT"/>
                <a:cs typeface="Gill Sans MT"/>
              </a:rPr>
              <a:t>Bias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parameters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capture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spc="-45" dirty="0">
                <a:latin typeface="Gill Sans MT"/>
                <a:cs typeface="Gill Sans MT"/>
              </a:rPr>
              <a:t>short-</a:t>
            </a:r>
            <a:r>
              <a:rPr sz="2400" spc="-20" dirty="0">
                <a:latin typeface="Gill Sans MT"/>
                <a:cs typeface="Gill Sans MT"/>
              </a:rPr>
              <a:t>term </a:t>
            </a:r>
            <a:r>
              <a:rPr sz="2400" spc="-10" dirty="0">
                <a:latin typeface="Gill Sans MT"/>
                <a:cs typeface="Gill Sans MT"/>
              </a:rPr>
              <a:t>dependencies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0" y="1364996"/>
            <a:ext cx="547439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ill Sans MT"/>
                <a:cs typeface="Gill Sans MT"/>
              </a:rPr>
              <a:t>Why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are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vanishing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gradients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problem?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929953" y="2462237"/>
            <a:ext cx="171450" cy="694690"/>
          </a:xfrm>
          <a:custGeom>
            <a:avLst/>
            <a:gdLst/>
            <a:ahLst/>
            <a:cxnLst/>
            <a:rect l="l" t="t" r="r" b="b"/>
            <a:pathLst>
              <a:path w="171450" h="694689">
                <a:moveTo>
                  <a:pt x="57150" y="522960"/>
                </a:moveTo>
                <a:lnTo>
                  <a:pt x="0" y="522960"/>
                </a:lnTo>
                <a:lnTo>
                  <a:pt x="85725" y="694410"/>
                </a:lnTo>
                <a:lnTo>
                  <a:pt x="157162" y="551535"/>
                </a:lnTo>
                <a:lnTo>
                  <a:pt x="57150" y="551535"/>
                </a:lnTo>
                <a:lnTo>
                  <a:pt x="57150" y="522960"/>
                </a:lnTo>
                <a:close/>
              </a:path>
              <a:path w="171450" h="694689">
                <a:moveTo>
                  <a:pt x="114300" y="0"/>
                </a:moveTo>
                <a:lnTo>
                  <a:pt x="57150" y="0"/>
                </a:lnTo>
                <a:lnTo>
                  <a:pt x="57150" y="551535"/>
                </a:lnTo>
                <a:lnTo>
                  <a:pt x="114300" y="551535"/>
                </a:lnTo>
                <a:lnTo>
                  <a:pt x="114300" y="0"/>
                </a:lnTo>
                <a:close/>
              </a:path>
              <a:path w="171450" h="694689">
                <a:moveTo>
                  <a:pt x="171450" y="522960"/>
                </a:moveTo>
                <a:lnTo>
                  <a:pt x="114300" y="522960"/>
                </a:lnTo>
                <a:lnTo>
                  <a:pt x="114300" y="551535"/>
                </a:lnTo>
                <a:lnTo>
                  <a:pt x="157162" y="551535"/>
                </a:lnTo>
                <a:lnTo>
                  <a:pt x="171450" y="522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29953" y="3987647"/>
            <a:ext cx="171450" cy="694690"/>
          </a:xfrm>
          <a:custGeom>
            <a:avLst/>
            <a:gdLst/>
            <a:ahLst/>
            <a:cxnLst/>
            <a:rect l="l" t="t" r="r" b="b"/>
            <a:pathLst>
              <a:path w="171450" h="694689">
                <a:moveTo>
                  <a:pt x="57150" y="522960"/>
                </a:moveTo>
                <a:lnTo>
                  <a:pt x="0" y="522960"/>
                </a:lnTo>
                <a:lnTo>
                  <a:pt x="85725" y="694410"/>
                </a:lnTo>
                <a:lnTo>
                  <a:pt x="157162" y="551535"/>
                </a:lnTo>
                <a:lnTo>
                  <a:pt x="57150" y="551535"/>
                </a:lnTo>
                <a:lnTo>
                  <a:pt x="57150" y="522960"/>
                </a:lnTo>
                <a:close/>
              </a:path>
              <a:path w="171450" h="694689">
                <a:moveTo>
                  <a:pt x="114300" y="0"/>
                </a:moveTo>
                <a:lnTo>
                  <a:pt x="57150" y="0"/>
                </a:lnTo>
                <a:lnTo>
                  <a:pt x="57150" y="551535"/>
                </a:lnTo>
                <a:lnTo>
                  <a:pt x="114300" y="551535"/>
                </a:lnTo>
                <a:lnTo>
                  <a:pt x="114300" y="0"/>
                </a:lnTo>
                <a:close/>
              </a:path>
              <a:path w="171450" h="694689">
                <a:moveTo>
                  <a:pt x="171450" y="522960"/>
                </a:moveTo>
                <a:lnTo>
                  <a:pt x="114300" y="522960"/>
                </a:lnTo>
                <a:lnTo>
                  <a:pt x="114300" y="551535"/>
                </a:lnTo>
                <a:lnTo>
                  <a:pt x="157162" y="551535"/>
                </a:lnTo>
                <a:lnTo>
                  <a:pt x="171450" y="522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790473" y="3681476"/>
            <a:ext cx="4395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7830" algn="l"/>
              </a:tabLst>
            </a:pPr>
            <a:r>
              <a:rPr sz="1800" spc="-10" dirty="0">
                <a:latin typeface="Gill Sans MT"/>
                <a:cs typeface="Gill Sans MT"/>
              </a:rPr>
              <a:t>“I</a:t>
            </a:r>
            <a:r>
              <a:rPr sz="1800" spc="-85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grew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up</a:t>
            </a:r>
            <a:r>
              <a:rPr sz="1800" spc="-5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in</a:t>
            </a:r>
            <a:r>
              <a:rPr sz="1800" spc="-45" dirty="0">
                <a:latin typeface="Gill Sans MT"/>
                <a:cs typeface="Gill Sans MT"/>
              </a:rPr>
              <a:t> France,</a:t>
            </a:r>
            <a:r>
              <a:rPr sz="1800" spc="-15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…</a:t>
            </a:r>
            <a:r>
              <a:rPr sz="1800" spc="-5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and</a:t>
            </a:r>
            <a:r>
              <a:rPr sz="1800" spc="-5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I</a:t>
            </a:r>
            <a:r>
              <a:rPr sz="1800" spc="-5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l</a:t>
            </a:r>
            <a:r>
              <a:rPr sz="1800" spc="-50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speak</a:t>
            </a:r>
            <a:r>
              <a:rPr sz="1800" spc="-5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fluent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r>
              <a:rPr sz="1800" spc="-12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”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748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T</a:t>
            </a:r>
            <a:r>
              <a:rPr spc="25" dirty="0"/>
              <a:t>r</a:t>
            </a:r>
            <a:r>
              <a:rPr spc="30" dirty="0"/>
              <a:t>i</a:t>
            </a:r>
            <a:r>
              <a:rPr spc="25" dirty="0"/>
              <a:t>c</a:t>
            </a:r>
            <a:r>
              <a:rPr spc="30" dirty="0"/>
              <a:t>k</a:t>
            </a:r>
            <a:r>
              <a:rPr spc="-160" dirty="0"/>
              <a:t> </a:t>
            </a:r>
            <a:r>
              <a:rPr spc="-20" dirty="0"/>
              <a:t>#1:</a:t>
            </a:r>
            <a:r>
              <a:rPr spc="-425" dirty="0"/>
              <a:t> </a:t>
            </a:r>
            <a:r>
              <a:rPr dirty="0"/>
              <a:t>activation</a:t>
            </a:r>
            <a:r>
              <a:rPr spc="-100" dirty="0"/>
              <a:t> </a:t>
            </a:r>
            <a:r>
              <a:rPr spc="-10" dirty="0"/>
              <a:t>functions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7383" y="1658670"/>
            <a:ext cx="9997440" cy="3858260"/>
            <a:chOff x="1167383" y="1658670"/>
            <a:chExt cx="9997440" cy="3858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7383" y="1664208"/>
              <a:ext cx="9710928" cy="38526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38009" y="1665019"/>
              <a:ext cx="3920490" cy="1126490"/>
            </a:xfrm>
            <a:custGeom>
              <a:avLst/>
              <a:gdLst/>
              <a:ahLst/>
              <a:cxnLst/>
              <a:rect l="l" t="t" r="r" b="b"/>
              <a:pathLst>
                <a:path w="3920490" h="1126489">
                  <a:moveTo>
                    <a:pt x="3920401" y="0"/>
                  </a:moveTo>
                  <a:lnTo>
                    <a:pt x="0" y="0"/>
                  </a:lnTo>
                  <a:lnTo>
                    <a:pt x="0" y="1126300"/>
                  </a:lnTo>
                  <a:lnTo>
                    <a:pt x="3920401" y="1126300"/>
                  </a:lnTo>
                  <a:lnTo>
                    <a:pt x="3920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8009" y="1665020"/>
              <a:ext cx="3920490" cy="1126490"/>
            </a:xfrm>
            <a:custGeom>
              <a:avLst/>
              <a:gdLst/>
              <a:ahLst/>
              <a:cxnLst/>
              <a:rect l="l" t="t" r="r" b="b"/>
              <a:pathLst>
                <a:path w="3920490" h="1126489">
                  <a:moveTo>
                    <a:pt x="0" y="0"/>
                  </a:moveTo>
                  <a:lnTo>
                    <a:pt x="3920412" y="0"/>
                  </a:lnTo>
                  <a:lnTo>
                    <a:pt x="3920412" y="1126300"/>
                  </a:lnTo>
                  <a:lnTo>
                    <a:pt x="0" y="1126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85434" y="3992495"/>
              <a:ext cx="1452880" cy="251460"/>
            </a:xfrm>
            <a:custGeom>
              <a:avLst/>
              <a:gdLst/>
              <a:ahLst/>
              <a:cxnLst/>
              <a:rect l="l" t="t" r="r" b="b"/>
              <a:pathLst>
                <a:path w="1452879" h="251460">
                  <a:moveTo>
                    <a:pt x="1452575" y="0"/>
                  </a:moveTo>
                  <a:lnTo>
                    <a:pt x="0" y="0"/>
                  </a:lnTo>
                  <a:lnTo>
                    <a:pt x="0" y="250892"/>
                  </a:lnTo>
                  <a:lnTo>
                    <a:pt x="1452575" y="250892"/>
                  </a:lnTo>
                  <a:lnTo>
                    <a:pt x="1452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85434" y="3992499"/>
              <a:ext cx="1452880" cy="251460"/>
            </a:xfrm>
            <a:custGeom>
              <a:avLst/>
              <a:gdLst/>
              <a:ahLst/>
              <a:cxnLst/>
              <a:rect l="l" t="t" r="r" b="b"/>
              <a:pathLst>
                <a:path w="1452879" h="251460">
                  <a:moveTo>
                    <a:pt x="0" y="0"/>
                  </a:moveTo>
                  <a:lnTo>
                    <a:pt x="1452570" y="0"/>
                  </a:lnTo>
                  <a:lnTo>
                    <a:pt x="1452570" y="250893"/>
                  </a:lnTo>
                  <a:lnTo>
                    <a:pt x="0" y="2508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58470" y="4698056"/>
              <a:ext cx="1765935" cy="251460"/>
            </a:xfrm>
            <a:custGeom>
              <a:avLst/>
              <a:gdLst/>
              <a:ahLst/>
              <a:cxnLst/>
              <a:rect l="l" t="t" r="r" b="b"/>
              <a:pathLst>
                <a:path w="1765934" h="251460">
                  <a:moveTo>
                    <a:pt x="1765388" y="0"/>
                  </a:moveTo>
                  <a:lnTo>
                    <a:pt x="0" y="0"/>
                  </a:lnTo>
                  <a:lnTo>
                    <a:pt x="0" y="250892"/>
                  </a:lnTo>
                  <a:lnTo>
                    <a:pt x="1765388" y="250892"/>
                  </a:lnTo>
                  <a:lnTo>
                    <a:pt x="17653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58470" y="4698060"/>
              <a:ext cx="1765935" cy="251460"/>
            </a:xfrm>
            <a:custGeom>
              <a:avLst/>
              <a:gdLst/>
              <a:ahLst/>
              <a:cxnLst/>
              <a:rect l="l" t="t" r="r" b="b"/>
              <a:pathLst>
                <a:path w="1765934" h="251460">
                  <a:moveTo>
                    <a:pt x="0" y="0"/>
                  </a:moveTo>
                  <a:lnTo>
                    <a:pt x="1765391" y="0"/>
                  </a:lnTo>
                  <a:lnTo>
                    <a:pt x="1765391" y="250893"/>
                  </a:lnTo>
                  <a:lnTo>
                    <a:pt x="0" y="2508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25248" y="1659636"/>
            <a:ext cx="5302885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01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95959"/>
                </a:solidFill>
                <a:latin typeface="Gill Sans MT"/>
                <a:cs typeface="Gill Sans MT"/>
              </a:rPr>
              <a:t>ReLU</a:t>
            </a:r>
            <a:r>
              <a:rPr sz="2000" spc="-55" dirty="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Gill Sans MT"/>
                <a:cs typeface="Gill Sans MT"/>
              </a:rPr>
              <a:t>derivative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000">
              <a:latin typeface="Gill Sans MT"/>
              <a:cs typeface="Gill Sans MT"/>
            </a:endParaRPr>
          </a:p>
          <a:p>
            <a:pPr marL="2209165">
              <a:lnSpc>
                <a:spcPts val="3335"/>
              </a:lnSpc>
            </a:pPr>
            <a:r>
              <a:rPr sz="2800" spc="-25" dirty="0">
                <a:latin typeface="Gill Sans MT"/>
                <a:cs typeface="Gill Sans MT"/>
              </a:rPr>
              <a:t>Using</a:t>
            </a:r>
            <a:r>
              <a:rPr sz="2800" spc="-16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ReLU</a:t>
            </a:r>
            <a:r>
              <a:rPr sz="2800" spc="-16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prevents</a:t>
            </a:r>
            <a:endParaRPr sz="2800">
              <a:latin typeface="Gill Sans MT"/>
              <a:cs typeface="Gill Sans MT"/>
            </a:endParaRPr>
          </a:p>
          <a:p>
            <a:pPr marL="2138680" marR="68580" indent="113664">
              <a:lnSpc>
                <a:spcPts val="3379"/>
              </a:lnSpc>
              <a:spcBef>
                <a:spcPts val="75"/>
              </a:spcBef>
            </a:pPr>
            <a:r>
              <a:rPr sz="2800" dirty="0">
                <a:latin typeface="Cambria Math"/>
                <a:cs typeface="Cambria Math"/>
              </a:rPr>
              <a:t>𝑓</a:t>
            </a:r>
            <a:r>
              <a:rPr sz="3000" baseline="29166" dirty="0">
                <a:latin typeface="Cambria Math"/>
                <a:cs typeface="Cambria Math"/>
              </a:rPr>
              <a:t>"</a:t>
            </a:r>
            <a:r>
              <a:rPr sz="2800" dirty="0">
                <a:latin typeface="Gill Sans MT"/>
                <a:cs typeface="Gill Sans MT"/>
              </a:rPr>
              <a:t>from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70" dirty="0">
                <a:latin typeface="Gill Sans MT"/>
                <a:cs typeface="Gill Sans MT"/>
              </a:rPr>
              <a:t>shrinking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the </a:t>
            </a:r>
            <a:r>
              <a:rPr sz="2800" spc="-40" dirty="0">
                <a:latin typeface="Gill Sans MT"/>
                <a:cs typeface="Gill Sans MT"/>
              </a:rPr>
              <a:t>gradients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when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Cambria Math"/>
                <a:cs typeface="Cambria Math"/>
              </a:rPr>
              <a:t>𝑥</a:t>
            </a:r>
            <a:r>
              <a:rPr sz="2800" spc="18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&gt;</a:t>
            </a:r>
            <a:r>
              <a:rPr sz="2800" spc="10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  <a:p>
            <a:pPr marL="38100">
              <a:lnSpc>
                <a:spcPts val="2320"/>
              </a:lnSpc>
            </a:pPr>
            <a:r>
              <a:rPr sz="2000" dirty="0">
                <a:solidFill>
                  <a:srgbClr val="82CD38"/>
                </a:solidFill>
                <a:latin typeface="Gill Sans MT"/>
                <a:cs typeface="Gill Sans MT"/>
              </a:rPr>
              <a:t>tanh</a:t>
            </a:r>
            <a:r>
              <a:rPr sz="2000" spc="-20" dirty="0">
                <a:solidFill>
                  <a:srgbClr val="82CD38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82CD38"/>
                </a:solidFill>
                <a:latin typeface="Gill Sans MT"/>
                <a:cs typeface="Gill Sans MT"/>
              </a:rPr>
              <a:t>derivative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2000">
              <a:latin typeface="Gill Sans MT"/>
              <a:cs typeface="Gill Sans MT"/>
            </a:endParaRPr>
          </a:p>
          <a:p>
            <a:pPr marL="882015">
              <a:lnSpc>
                <a:spcPct val="100000"/>
              </a:lnSpc>
            </a:pPr>
            <a:r>
              <a:rPr sz="2000" dirty="0">
                <a:solidFill>
                  <a:srgbClr val="6791C0"/>
                </a:solidFill>
                <a:latin typeface="Gill Sans MT"/>
                <a:cs typeface="Gill Sans MT"/>
              </a:rPr>
              <a:t>sigmoid</a:t>
            </a:r>
            <a:r>
              <a:rPr sz="2000" spc="-55" dirty="0">
                <a:solidFill>
                  <a:srgbClr val="6791C0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6791C0"/>
                </a:solidFill>
                <a:latin typeface="Gill Sans MT"/>
                <a:cs typeface="Gill Sans MT"/>
              </a:rPr>
              <a:t>derivative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013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T</a:t>
            </a:r>
            <a:r>
              <a:rPr spc="25" dirty="0"/>
              <a:t>r</a:t>
            </a:r>
            <a:r>
              <a:rPr spc="30" dirty="0"/>
              <a:t>i</a:t>
            </a:r>
            <a:r>
              <a:rPr spc="25" dirty="0"/>
              <a:t>c</a:t>
            </a:r>
            <a:r>
              <a:rPr spc="30" dirty="0"/>
              <a:t>k</a:t>
            </a:r>
            <a:r>
              <a:rPr spc="-160" dirty="0"/>
              <a:t> </a:t>
            </a:r>
            <a:r>
              <a:rPr spc="-20" dirty="0"/>
              <a:t>#2:</a:t>
            </a:r>
            <a:r>
              <a:rPr spc="-425" dirty="0"/>
              <a:t> </a:t>
            </a:r>
            <a:r>
              <a:rPr dirty="0"/>
              <a:t>parameter</a:t>
            </a:r>
            <a:r>
              <a:rPr spc="-105" dirty="0"/>
              <a:t> </a:t>
            </a:r>
            <a:r>
              <a:rPr spc="-10" dirty="0"/>
              <a:t>initialization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7688" y="1514855"/>
            <a:ext cx="5004815" cy="2758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6841" y="2174748"/>
            <a:ext cx="5483860" cy="1384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latin typeface="Gill Sans MT"/>
                <a:cs typeface="Gill Sans MT"/>
              </a:rPr>
              <a:t>Initialize</a:t>
            </a:r>
            <a:r>
              <a:rPr sz="3200" spc="-145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weights</a:t>
            </a:r>
            <a:r>
              <a:rPr sz="3200" spc="-14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to</a:t>
            </a:r>
            <a:r>
              <a:rPr sz="3200" spc="-135" dirty="0">
                <a:latin typeface="Gill Sans MT"/>
                <a:cs typeface="Gill Sans MT"/>
              </a:rPr>
              <a:t> </a:t>
            </a:r>
            <a:r>
              <a:rPr sz="3200" spc="-50" dirty="0">
                <a:latin typeface="Gill Sans MT"/>
                <a:cs typeface="Gill Sans MT"/>
              </a:rPr>
              <a:t>identity</a:t>
            </a:r>
            <a:r>
              <a:rPr sz="3200" spc="-140" dirty="0">
                <a:latin typeface="Gill Sans MT"/>
                <a:cs typeface="Gill Sans MT"/>
              </a:rPr>
              <a:t> </a:t>
            </a:r>
            <a:r>
              <a:rPr sz="3200" spc="-10" dirty="0">
                <a:latin typeface="Gill Sans MT"/>
                <a:cs typeface="Gill Sans MT"/>
              </a:rPr>
              <a:t>matrix</a:t>
            </a:r>
            <a:endParaRPr sz="3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3020"/>
              </a:spcBef>
            </a:pPr>
            <a:r>
              <a:rPr sz="3200" spc="-70" dirty="0">
                <a:latin typeface="Gill Sans MT"/>
                <a:cs typeface="Gill Sans MT"/>
              </a:rPr>
              <a:t>Initialize</a:t>
            </a:r>
            <a:r>
              <a:rPr sz="3200" spc="-12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biases</a:t>
            </a:r>
            <a:r>
              <a:rPr sz="3200" spc="-105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to</a:t>
            </a:r>
            <a:r>
              <a:rPr sz="3200" spc="-110" dirty="0">
                <a:latin typeface="Gill Sans MT"/>
                <a:cs typeface="Gill Sans MT"/>
              </a:rPr>
              <a:t> </a:t>
            </a:r>
            <a:r>
              <a:rPr sz="3200" spc="-20" dirty="0">
                <a:latin typeface="Gill Sans MT"/>
                <a:cs typeface="Gill Sans MT"/>
              </a:rPr>
              <a:t>zero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4192" y="4930140"/>
            <a:ext cx="8604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Gill Sans MT"/>
                <a:cs typeface="Gill Sans MT"/>
              </a:rPr>
              <a:t>This</a:t>
            </a:r>
            <a:r>
              <a:rPr sz="3200" spc="-165" dirty="0">
                <a:latin typeface="Gill Sans MT"/>
                <a:cs typeface="Gill Sans MT"/>
              </a:rPr>
              <a:t> </a:t>
            </a:r>
            <a:r>
              <a:rPr sz="3200" spc="-10" dirty="0">
                <a:latin typeface="Gill Sans MT"/>
                <a:cs typeface="Gill Sans MT"/>
              </a:rPr>
              <a:t>helps</a:t>
            </a:r>
            <a:r>
              <a:rPr sz="3200" spc="-160" dirty="0">
                <a:latin typeface="Gill Sans MT"/>
                <a:cs typeface="Gill Sans MT"/>
              </a:rPr>
              <a:t> </a:t>
            </a:r>
            <a:r>
              <a:rPr sz="3200" spc="-45" dirty="0">
                <a:latin typeface="Gill Sans MT"/>
                <a:cs typeface="Gill Sans MT"/>
              </a:rPr>
              <a:t>prevent</a:t>
            </a:r>
            <a:r>
              <a:rPr sz="3200" spc="-165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the</a:t>
            </a:r>
            <a:r>
              <a:rPr sz="3200" spc="-160" dirty="0">
                <a:latin typeface="Gill Sans MT"/>
                <a:cs typeface="Gill Sans MT"/>
              </a:rPr>
              <a:t> </a:t>
            </a:r>
            <a:r>
              <a:rPr sz="3200" spc="-45" dirty="0">
                <a:latin typeface="Gill Sans MT"/>
                <a:cs typeface="Gill Sans MT"/>
              </a:rPr>
              <a:t>weights</a:t>
            </a:r>
            <a:r>
              <a:rPr sz="3200" spc="-155" dirty="0">
                <a:latin typeface="Gill Sans MT"/>
                <a:cs typeface="Gill Sans MT"/>
              </a:rPr>
              <a:t> </a:t>
            </a:r>
            <a:r>
              <a:rPr sz="3200" spc="-25" dirty="0">
                <a:latin typeface="Gill Sans MT"/>
                <a:cs typeface="Gill Sans MT"/>
              </a:rPr>
              <a:t>from</a:t>
            </a:r>
            <a:r>
              <a:rPr sz="3200" spc="-170" dirty="0">
                <a:latin typeface="Gill Sans MT"/>
                <a:cs typeface="Gill Sans MT"/>
              </a:rPr>
              <a:t> </a:t>
            </a:r>
            <a:r>
              <a:rPr sz="3200" spc="-65" dirty="0">
                <a:latin typeface="Gill Sans MT"/>
                <a:cs typeface="Gill Sans MT"/>
              </a:rPr>
              <a:t>shrinking</a:t>
            </a:r>
            <a:r>
              <a:rPr sz="3200" spc="-155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to</a:t>
            </a:r>
            <a:r>
              <a:rPr sz="3200" spc="-160" dirty="0">
                <a:latin typeface="Gill Sans MT"/>
                <a:cs typeface="Gill Sans MT"/>
              </a:rPr>
              <a:t> </a:t>
            </a:r>
            <a:r>
              <a:rPr sz="3200" spc="-30" dirty="0">
                <a:latin typeface="Gill Sans MT"/>
                <a:cs typeface="Gill Sans MT"/>
              </a:rPr>
              <a:t>zero.</a:t>
            </a:r>
            <a:endParaRPr sz="3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7875">
              <a:lnSpc>
                <a:spcPct val="100000"/>
              </a:lnSpc>
              <a:spcBef>
                <a:spcPts val="100"/>
              </a:spcBef>
            </a:pPr>
            <a:r>
              <a:rPr dirty="0"/>
              <a:t>Solution</a:t>
            </a:r>
            <a:r>
              <a:rPr spc="-75" dirty="0"/>
              <a:t> </a:t>
            </a:r>
            <a:r>
              <a:rPr spc="-20" dirty="0"/>
              <a:t>#3:</a:t>
            </a:r>
            <a:r>
              <a:rPr spc="-425" dirty="0"/>
              <a:t> </a:t>
            </a:r>
            <a:r>
              <a:rPr dirty="0"/>
              <a:t>gated</a:t>
            </a:r>
            <a:r>
              <a:rPr spc="-50" dirty="0"/>
              <a:t> </a:t>
            </a:r>
            <a:r>
              <a:rPr spc="-10" dirty="0"/>
              <a:t>cells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91317" y="2455875"/>
            <a:ext cx="3409950" cy="2034539"/>
            <a:chOff x="4391317" y="2455875"/>
            <a:chExt cx="3409950" cy="2034539"/>
          </a:xfrm>
        </p:grpSpPr>
        <p:sp>
          <p:nvSpPr>
            <p:cNvPr id="4" name="object 4"/>
            <p:cNvSpPr/>
            <p:nvPr/>
          </p:nvSpPr>
          <p:spPr>
            <a:xfrm>
              <a:off x="4400842" y="2465400"/>
              <a:ext cx="3390900" cy="2015489"/>
            </a:xfrm>
            <a:custGeom>
              <a:avLst/>
              <a:gdLst/>
              <a:ahLst/>
              <a:cxnLst/>
              <a:rect l="l" t="t" r="r" b="b"/>
              <a:pathLst>
                <a:path w="3390900" h="2015489">
                  <a:moveTo>
                    <a:pt x="3054451" y="0"/>
                  </a:moveTo>
                  <a:lnTo>
                    <a:pt x="335864" y="0"/>
                  </a:lnTo>
                  <a:lnTo>
                    <a:pt x="286231" y="3641"/>
                  </a:lnTo>
                  <a:lnTo>
                    <a:pt x="238860" y="14219"/>
                  </a:lnTo>
                  <a:lnTo>
                    <a:pt x="194270" y="31215"/>
                  </a:lnTo>
                  <a:lnTo>
                    <a:pt x="152981" y="54108"/>
                  </a:lnTo>
                  <a:lnTo>
                    <a:pt x="115511" y="82380"/>
                  </a:lnTo>
                  <a:lnTo>
                    <a:pt x="82380" y="115511"/>
                  </a:lnTo>
                  <a:lnTo>
                    <a:pt x="54108" y="152981"/>
                  </a:lnTo>
                  <a:lnTo>
                    <a:pt x="31215" y="194270"/>
                  </a:lnTo>
                  <a:lnTo>
                    <a:pt x="14219" y="238860"/>
                  </a:lnTo>
                  <a:lnTo>
                    <a:pt x="3641" y="286231"/>
                  </a:lnTo>
                  <a:lnTo>
                    <a:pt x="0" y="335864"/>
                  </a:lnTo>
                  <a:lnTo>
                    <a:pt x="0" y="1679257"/>
                  </a:lnTo>
                  <a:lnTo>
                    <a:pt x="3641" y="1728889"/>
                  </a:lnTo>
                  <a:lnTo>
                    <a:pt x="14219" y="1776260"/>
                  </a:lnTo>
                  <a:lnTo>
                    <a:pt x="31215" y="1820850"/>
                  </a:lnTo>
                  <a:lnTo>
                    <a:pt x="54108" y="1862140"/>
                  </a:lnTo>
                  <a:lnTo>
                    <a:pt x="82380" y="1899610"/>
                  </a:lnTo>
                  <a:lnTo>
                    <a:pt x="115511" y="1932741"/>
                  </a:lnTo>
                  <a:lnTo>
                    <a:pt x="152981" y="1961012"/>
                  </a:lnTo>
                  <a:lnTo>
                    <a:pt x="194270" y="1983906"/>
                  </a:lnTo>
                  <a:lnTo>
                    <a:pt x="238860" y="2000901"/>
                  </a:lnTo>
                  <a:lnTo>
                    <a:pt x="286231" y="2011480"/>
                  </a:lnTo>
                  <a:lnTo>
                    <a:pt x="335864" y="2015121"/>
                  </a:lnTo>
                  <a:lnTo>
                    <a:pt x="3054451" y="2015121"/>
                  </a:lnTo>
                  <a:lnTo>
                    <a:pt x="3104080" y="2011480"/>
                  </a:lnTo>
                  <a:lnTo>
                    <a:pt x="3151449" y="2000901"/>
                  </a:lnTo>
                  <a:lnTo>
                    <a:pt x="3196037" y="1983906"/>
                  </a:lnTo>
                  <a:lnTo>
                    <a:pt x="3237325" y="1961012"/>
                  </a:lnTo>
                  <a:lnTo>
                    <a:pt x="3274793" y="1932741"/>
                  </a:lnTo>
                  <a:lnTo>
                    <a:pt x="3307923" y="1899610"/>
                  </a:lnTo>
                  <a:lnTo>
                    <a:pt x="3336194" y="1862140"/>
                  </a:lnTo>
                  <a:lnTo>
                    <a:pt x="3359087" y="1820850"/>
                  </a:lnTo>
                  <a:lnTo>
                    <a:pt x="3376083" y="1776260"/>
                  </a:lnTo>
                  <a:lnTo>
                    <a:pt x="3386661" y="1728889"/>
                  </a:lnTo>
                  <a:lnTo>
                    <a:pt x="3390303" y="1679257"/>
                  </a:lnTo>
                  <a:lnTo>
                    <a:pt x="3390303" y="335864"/>
                  </a:lnTo>
                  <a:lnTo>
                    <a:pt x="3386661" y="286231"/>
                  </a:lnTo>
                  <a:lnTo>
                    <a:pt x="3376083" y="238860"/>
                  </a:lnTo>
                  <a:lnTo>
                    <a:pt x="3359087" y="194270"/>
                  </a:lnTo>
                  <a:lnTo>
                    <a:pt x="3336194" y="152981"/>
                  </a:lnTo>
                  <a:lnTo>
                    <a:pt x="3307923" y="115511"/>
                  </a:lnTo>
                  <a:lnTo>
                    <a:pt x="3274793" y="82380"/>
                  </a:lnTo>
                  <a:lnTo>
                    <a:pt x="3237325" y="54108"/>
                  </a:lnTo>
                  <a:lnTo>
                    <a:pt x="3196037" y="31215"/>
                  </a:lnTo>
                  <a:lnTo>
                    <a:pt x="3151449" y="14219"/>
                  </a:lnTo>
                  <a:lnTo>
                    <a:pt x="3104080" y="3641"/>
                  </a:lnTo>
                  <a:lnTo>
                    <a:pt x="3054451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842" y="2465400"/>
              <a:ext cx="3390900" cy="2015489"/>
            </a:xfrm>
            <a:custGeom>
              <a:avLst/>
              <a:gdLst/>
              <a:ahLst/>
              <a:cxnLst/>
              <a:rect l="l" t="t" r="r" b="b"/>
              <a:pathLst>
                <a:path w="3390900" h="2015489">
                  <a:moveTo>
                    <a:pt x="0" y="335860"/>
                  </a:moveTo>
                  <a:lnTo>
                    <a:pt x="3641" y="286229"/>
                  </a:lnTo>
                  <a:lnTo>
                    <a:pt x="14220" y="238859"/>
                  </a:lnTo>
                  <a:lnTo>
                    <a:pt x="31215" y="194270"/>
                  </a:lnTo>
                  <a:lnTo>
                    <a:pt x="54109" y="152980"/>
                  </a:lnTo>
                  <a:lnTo>
                    <a:pt x="82380" y="115511"/>
                  </a:lnTo>
                  <a:lnTo>
                    <a:pt x="115511" y="82380"/>
                  </a:lnTo>
                  <a:lnTo>
                    <a:pt x="152980" y="54109"/>
                  </a:lnTo>
                  <a:lnTo>
                    <a:pt x="194270" y="31215"/>
                  </a:lnTo>
                  <a:lnTo>
                    <a:pt x="238859" y="14220"/>
                  </a:lnTo>
                  <a:lnTo>
                    <a:pt x="286229" y="3641"/>
                  </a:lnTo>
                  <a:lnTo>
                    <a:pt x="335860" y="0"/>
                  </a:lnTo>
                  <a:lnTo>
                    <a:pt x="3054441" y="0"/>
                  </a:lnTo>
                  <a:lnTo>
                    <a:pt x="3104072" y="3641"/>
                  </a:lnTo>
                  <a:lnTo>
                    <a:pt x="3151442" y="14220"/>
                  </a:lnTo>
                  <a:lnTo>
                    <a:pt x="3196031" y="31215"/>
                  </a:lnTo>
                  <a:lnTo>
                    <a:pt x="3237320" y="54109"/>
                  </a:lnTo>
                  <a:lnTo>
                    <a:pt x="3274790" y="82380"/>
                  </a:lnTo>
                  <a:lnTo>
                    <a:pt x="3307920" y="115511"/>
                  </a:lnTo>
                  <a:lnTo>
                    <a:pt x="3336192" y="152980"/>
                  </a:lnTo>
                  <a:lnTo>
                    <a:pt x="3359086" y="194270"/>
                  </a:lnTo>
                  <a:lnTo>
                    <a:pt x="3376081" y="238859"/>
                  </a:lnTo>
                  <a:lnTo>
                    <a:pt x="3386660" y="286229"/>
                  </a:lnTo>
                  <a:lnTo>
                    <a:pt x="3390301" y="335860"/>
                  </a:lnTo>
                  <a:lnTo>
                    <a:pt x="3390301" y="1679260"/>
                  </a:lnTo>
                  <a:lnTo>
                    <a:pt x="3386660" y="1728891"/>
                  </a:lnTo>
                  <a:lnTo>
                    <a:pt x="3376081" y="1776261"/>
                  </a:lnTo>
                  <a:lnTo>
                    <a:pt x="3359086" y="1820850"/>
                  </a:lnTo>
                  <a:lnTo>
                    <a:pt x="3336192" y="1862140"/>
                  </a:lnTo>
                  <a:lnTo>
                    <a:pt x="3307920" y="1899609"/>
                  </a:lnTo>
                  <a:lnTo>
                    <a:pt x="3274790" y="1932740"/>
                  </a:lnTo>
                  <a:lnTo>
                    <a:pt x="3237320" y="1961011"/>
                  </a:lnTo>
                  <a:lnTo>
                    <a:pt x="3196031" y="1983905"/>
                  </a:lnTo>
                  <a:lnTo>
                    <a:pt x="3151442" y="2000901"/>
                  </a:lnTo>
                  <a:lnTo>
                    <a:pt x="3104072" y="2011479"/>
                  </a:lnTo>
                  <a:lnTo>
                    <a:pt x="3054441" y="2015121"/>
                  </a:lnTo>
                  <a:lnTo>
                    <a:pt x="335860" y="2015121"/>
                  </a:lnTo>
                  <a:lnTo>
                    <a:pt x="286229" y="2011479"/>
                  </a:lnTo>
                  <a:lnTo>
                    <a:pt x="238859" y="2000901"/>
                  </a:lnTo>
                  <a:lnTo>
                    <a:pt x="194270" y="1983905"/>
                  </a:lnTo>
                  <a:lnTo>
                    <a:pt x="152980" y="1961011"/>
                  </a:lnTo>
                  <a:lnTo>
                    <a:pt x="115511" y="1932740"/>
                  </a:lnTo>
                  <a:lnTo>
                    <a:pt x="82380" y="1899609"/>
                  </a:lnTo>
                  <a:lnTo>
                    <a:pt x="54109" y="1862140"/>
                  </a:lnTo>
                  <a:lnTo>
                    <a:pt x="31215" y="1820850"/>
                  </a:lnTo>
                  <a:lnTo>
                    <a:pt x="14220" y="1776261"/>
                  </a:lnTo>
                  <a:lnTo>
                    <a:pt x="3641" y="1728891"/>
                  </a:lnTo>
                  <a:lnTo>
                    <a:pt x="0" y="1679260"/>
                  </a:lnTo>
                  <a:lnTo>
                    <a:pt x="0" y="33586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81200" y="1222755"/>
            <a:ext cx="7976933" cy="2948243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ts val="3310"/>
              </a:lnSpc>
              <a:spcBef>
                <a:spcPts val="250"/>
              </a:spcBef>
            </a:pPr>
            <a:r>
              <a:rPr sz="2800" spc="-60" dirty="0">
                <a:latin typeface="Gill Sans MT"/>
                <a:cs typeface="Gill Sans MT"/>
              </a:rPr>
              <a:t>Idea:</a:t>
            </a:r>
            <a:r>
              <a:rPr sz="2800" spc="-2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</a:t>
            </a:r>
            <a:r>
              <a:rPr sz="2800" spc="-10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more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complex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recurrent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unit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with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gates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to </a:t>
            </a:r>
            <a:r>
              <a:rPr sz="2800" spc="-70" dirty="0">
                <a:latin typeface="Gill Sans MT"/>
                <a:cs typeface="Gill Sans MT"/>
              </a:rPr>
              <a:t>control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what</a:t>
            </a:r>
            <a:r>
              <a:rPr sz="2800" spc="-145" dirty="0">
                <a:latin typeface="Gill Sans MT"/>
                <a:cs typeface="Gill Sans MT"/>
              </a:rPr>
              <a:t> </a:t>
            </a:r>
            <a:r>
              <a:rPr sz="2800" spc="-50" dirty="0">
                <a:latin typeface="Gill Sans MT"/>
                <a:cs typeface="Gill Sans MT"/>
              </a:rPr>
              <a:t>information</a:t>
            </a:r>
            <a:r>
              <a:rPr sz="2800" spc="-1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1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passed</a:t>
            </a:r>
            <a:r>
              <a:rPr sz="2800" spc="-1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through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085"/>
              </a:spcBef>
            </a:pPr>
            <a:endParaRPr sz="28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gated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20" dirty="0">
                <a:latin typeface="Arial"/>
                <a:cs typeface="Arial"/>
              </a:rPr>
              <a:t>cell</a:t>
            </a:r>
            <a:endParaRPr sz="36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2000" spc="-50" dirty="0">
                <a:latin typeface="Gill Sans MT"/>
                <a:cs typeface="Gill Sans MT"/>
              </a:rPr>
              <a:t>LSTM,</a:t>
            </a:r>
            <a:r>
              <a:rPr sz="2000" spc="-135" dirty="0">
                <a:latin typeface="Gill Sans MT"/>
                <a:cs typeface="Gill Sans MT"/>
              </a:rPr>
              <a:t> </a:t>
            </a:r>
            <a:r>
              <a:rPr sz="2000" spc="-80" dirty="0">
                <a:latin typeface="Gill Sans MT"/>
                <a:cs typeface="Gill Sans MT"/>
              </a:rPr>
              <a:t>GRU,</a:t>
            </a:r>
            <a:r>
              <a:rPr sz="2000" spc="-130" dirty="0">
                <a:latin typeface="Gill Sans MT"/>
                <a:cs typeface="Gill Sans MT"/>
              </a:rPr>
              <a:t> </a:t>
            </a:r>
            <a:r>
              <a:rPr sz="2000" spc="-20" dirty="0">
                <a:latin typeface="Gill Sans MT"/>
                <a:cs typeface="Gill Sans MT"/>
              </a:rPr>
              <a:t>etc.</a:t>
            </a:r>
            <a:endParaRPr sz="20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7875">
              <a:lnSpc>
                <a:spcPct val="100000"/>
              </a:lnSpc>
              <a:spcBef>
                <a:spcPts val="100"/>
              </a:spcBef>
            </a:pPr>
            <a:r>
              <a:rPr dirty="0"/>
              <a:t>Solution</a:t>
            </a:r>
            <a:r>
              <a:rPr spc="-75" dirty="0"/>
              <a:t> </a:t>
            </a:r>
            <a:r>
              <a:rPr spc="-20" dirty="0"/>
              <a:t>#3:</a:t>
            </a:r>
            <a:r>
              <a:rPr spc="-425" dirty="0"/>
              <a:t> </a:t>
            </a:r>
            <a:r>
              <a:rPr dirty="0"/>
              <a:t>gated</a:t>
            </a:r>
            <a:r>
              <a:rPr spc="-50" dirty="0"/>
              <a:t> </a:t>
            </a:r>
            <a:r>
              <a:rPr spc="-10" dirty="0"/>
              <a:t>cells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91317" y="2455875"/>
            <a:ext cx="3409950" cy="2034539"/>
            <a:chOff x="4391317" y="2455875"/>
            <a:chExt cx="3409950" cy="2034539"/>
          </a:xfrm>
        </p:grpSpPr>
        <p:sp>
          <p:nvSpPr>
            <p:cNvPr id="4" name="object 4"/>
            <p:cNvSpPr/>
            <p:nvPr/>
          </p:nvSpPr>
          <p:spPr>
            <a:xfrm>
              <a:off x="4400842" y="2465400"/>
              <a:ext cx="3390900" cy="2015489"/>
            </a:xfrm>
            <a:custGeom>
              <a:avLst/>
              <a:gdLst/>
              <a:ahLst/>
              <a:cxnLst/>
              <a:rect l="l" t="t" r="r" b="b"/>
              <a:pathLst>
                <a:path w="3390900" h="2015489">
                  <a:moveTo>
                    <a:pt x="3054451" y="0"/>
                  </a:moveTo>
                  <a:lnTo>
                    <a:pt x="335864" y="0"/>
                  </a:lnTo>
                  <a:lnTo>
                    <a:pt x="286231" y="3641"/>
                  </a:lnTo>
                  <a:lnTo>
                    <a:pt x="238860" y="14219"/>
                  </a:lnTo>
                  <a:lnTo>
                    <a:pt x="194270" y="31215"/>
                  </a:lnTo>
                  <a:lnTo>
                    <a:pt x="152981" y="54108"/>
                  </a:lnTo>
                  <a:lnTo>
                    <a:pt x="115511" y="82380"/>
                  </a:lnTo>
                  <a:lnTo>
                    <a:pt x="82380" y="115511"/>
                  </a:lnTo>
                  <a:lnTo>
                    <a:pt x="54108" y="152981"/>
                  </a:lnTo>
                  <a:lnTo>
                    <a:pt x="31215" y="194270"/>
                  </a:lnTo>
                  <a:lnTo>
                    <a:pt x="14219" y="238860"/>
                  </a:lnTo>
                  <a:lnTo>
                    <a:pt x="3641" y="286231"/>
                  </a:lnTo>
                  <a:lnTo>
                    <a:pt x="0" y="335864"/>
                  </a:lnTo>
                  <a:lnTo>
                    <a:pt x="0" y="1679257"/>
                  </a:lnTo>
                  <a:lnTo>
                    <a:pt x="3641" y="1728889"/>
                  </a:lnTo>
                  <a:lnTo>
                    <a:pt x="14219" y="1776260"/>
                  </a:lnTo>
                  <a:lnTo>
                    <a:pt x="31215" y="1820850"/>
                  </a:lnTo>
                  <a:lnTo>
                    <a:pt x="54108" y="1862140"/>
                  </a:lnTo>
                  <a:lnTo>
                    <a:pt x="82380" y="1899610"/>
                  </a:lnTo>
                  <a:lnTo>
                    <a:pt x="115511" y="1932741"/>
                  </a:lnTo>
                  <a:lnTo>
                    <a:pt x="152981" y="1961012"/>
                  </a:lnTo>
                  <a:lnTo>
                    <a:pt x="194270" y="1983906"/>
                  </a:lnTo>
                  <a:lnTo>
                    <a:pt x="238860" y="2000901"/>
                  </a:lnTo>
                  <a:lnTo>
                    <a:pt x="286231" y="2011480"/>
                  </a:lnTo>
                  <a:lnTo>
                    <a:pt x="335864" y="2015121"/>
                  </a:lnTo>
                  <a:lnTo>
                    <a:pt x="3054451" y="2015121"/>
                  </a:lnTo>
                  <a:lnTo>
                    <a:pt x="3104080" y="2011480"/>
                  </a:lnTo>
                  <a:lnTo>
                    <a:pt x="3151449" y="2000901"/>
                  </a:lnTo>
                  <a:lnTo>
                    <a:pt x="3196037" y="1983906"/>
                  </a:lnTo>
                  <a:lnTo>
                    <a:pt x="3237325" y="1961012"/>
                  </a:lnTo>
                  <a:lnTo>
                    <a:pt x="3274793" y="1932741"/>
                  </a:lnTo>
                  <a:lnTo>
                    <a:pt x="3307923" y="1899610"/>
                  </a:lnTo>
                  <a:lnTo>
                    <a:pt x="3336194" y="1862140"/>
                  </a:lnTo>
                  <a:lnTo>
                    <a:pt x="3359087" y="1820850"/>
                  </a:lnTo>
                  <a:lnTo>
                    <a:pt x="3376083" y="1776260"/>
                  </a:lnTo>
                  <a:lnTo>
                    <a:pt x="3386661" y="1728889"/>
                  </a:lnTo>
                  <a:lnTo>
                    <a:pt x="3390303" y="1679257"/>
                  </a:lnTo>
                  <a:lnTo>
                    <a:pt x="3390303" y="335864"/>
                  </a:lnTo>
                  <a:lnTo>
                    <a:pt x="3386661" y="286231"/>
                  </a:lnTo>
                  <a:lnTo>
                    <a:pt x="3376083" y="238860"/>
                  </a:lnTo>
                  <a:lnTo>
                    <a:pt x="3359087" y="194270"/>
                  </a:lnTo>
                  <a:lnTo>
                    <a:pt x="3336194" y="152981"/>
                  </a:lnTo>
                  <a:lnTo>
                    <a:pt x="3307923" y="115511"/>
                  </a:lnTo>
                  <a:lnTo>
                    <a:pt x="3274793" y="82380"/>
                  </a:lnTo>
                  <a:lnTo>
                    <a:pt x="3237325" y="54108"/>
                  </a:lnTo>
                  <a:lnTo>
                    <a:pt x="3196037" y="31215"/>
                  </a:lnTo>
                  <a:lnTo>
                    <a:pt x="3151449" y="14219"/>
                  </a:lnTo>
                  <a:lnTo>
                    <a:pt x="3104080" y="3641"/>
                  </a:lnTo>
                  <a:lnTo>
                    <a:pt x="3054451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0842" y="2465400"/>
              <a:ext cx="3390900" cy="2015489"/>
            </a:xfrm>
            <a:custGeom>
              <a:avLst/>
              <a:gdLst/>
              <a:ahLst/>
              <a:cxnLst/>
              <a:rect l="l" t="t" r="r" b="b"/>
              <a:pathLst>
                <a:path w="3390900" h="2015489">
                  <a:moveTo>
                    <a:pt x="0" y="335860"/>
                  </a:moveTo>
                  <a:lnTo>
                    <a:pt x="3641" y="286229"/>
                  </a:lnTo>
                  <a:lnTo>
                    <a:pt x="14220" y="238859"/>
                  </a:lnTo>
                  <a:lnTo>
                    <a:pt x="31215" y="194270"/>
                  </a:lnTo>
                  <a:lnTo>
                    <a:pt x="54109" y="152980"/>
                  </a:lnTo>
                  <a:lnTo>
                    <a:pt x="82380" y="115511"/>
                  </a:lnTo>
                  <a:lnTo>
                    <a:pt x="115511" y="82380"/>
                  </a:lnTo>
                  <a:lnTo>
                    <a:pt x="152980" y="54109"/>
                  </a:lnTo>
                  <a:lnTo>
                    <a:pt x="194270" y="31215"/>
                  </a:lnTo>
                  <a:lnTo>
                    <a:pt x="238859" y="14220"/>
                  </a:lnTo>
                  <a:lnTo>
                    <a:pt x="286229" y="3641"/>
                  </a:lnTo>
                  <a:lnTo>
                    <a:pt x="335860" y="0"/>
                  </a:lnTo>
                  <a:lnTo>
                    <a:pt x="3054441" y="0"/>
                  </a:lnTo>
                  <a:lnTo>
                    <a:pt x="3104072" y="3641"/>
                  </a:lnTo>
                  <a:lnTo>
                    <a:pt x="3151442" y="14220"/>
                  </a:lnTo>
                  <a:lnTo>
                    <a:pt x="3196031" y="31215"/>
                  </a:lnTo>
                  <a:lnTo>
                    <a:pt x="3237320" y="54109"/>
                  </a:lnTo>
                  <a:lnTo>
                    <a:pt x="3274790" y="82380"/>
                  </a:lnTo>
                  <a:lnTo>
                    <a:pt x="3307920" y="115511"/>
                  </a:lnTo>
                  <a:lnTo>
                    <a:pt x="3336192" y="152980"/>
                  </a:lnTo>
                  <a:lnTo>
                    <a:pt x="3359086" y="194270"/>
                  </a:lnTo>
                  <a:lnTo>
                    <a:pt x="3376081" y="238859"/>
                  </a:lnTo>
                  <a:lnTo>
                    <a:pt x="3386660" y="286229"/>
                  </a:lnTo>
                  <a:lnTo>
                    <a:pt x="3390301" y="335860"/>
                  </a:lnTo>
                  <a:lnTo>
                    <a:pt x="3390301" y="1679260"/>
                  </a:lnTo>
                  <a:lnTo>
                    <a:pt x="3386660" y="1728891"/>
                  </a:lnTo>
                  <a:lnTo>
                    <a:pt x="3376081" y="1776261"/>
                  </a:lnTo>
                  <a:lnTo>
                    <a:pt x="3359086" y="1820850"/>
                  </a:lnTo>
                  <a:lnTo>
                    <a:pt x="3336192" y="1862140"/>
                  </a:lnTo>
                  <a:lnTo>
                    <a:pt x="3307920" y="1899609"/>
                  </a:lnTo>
                  <a:lnTo>
                    <a:pt x="3274790" y="1932740"/>
                  </a:lnTo>
                  <a:lnTo>
                    <a:pt x="3237320" y="1961011"/>
                  </a:lnTo>
                  <a:lnTo>
                    <a:pt x="3196031" y="1983905"/>
                  </a:lnTo>
                  <a:lnTo>
                    <a:pt x="3151442" y="2000901"/>
                  </a:lnTo>
                  <a:lnTo>
                    <a:pt x="3104072" y="2011479"/>
                  </a:lnTo>
                  <a:lnTo>
                    <a:pt x="3054441" y="2015121"/>
                  </a:lnTo>
                  <a:lnTo>
                    <a:pt x="335860" y="2015121"/>
                  </a:lnTo>
                  <a:lnTo>
                    <a:pt x="286229" y="2011479"/>
                  </a:lnTo>
                  <a:lnTo>
                    <a:pt x="238859" y="2000901"/>
                  </a:lnTo>
                  <a:lnTo>
                    <a:pt x="194270" y="1983905"/>
                  </a:lnTo>
                  <a:lnTo>
                    <a:pt x="152980" y="1961011"/>
                  </a:lnTo>
                  <a:lnTo>
                    <a:pt x="115511" y="1932740"/>
                  </a:lnTo>
                  <a:lnTo>
                    <a:pt x="82380" y="1899609"/>
                  </a:lnTo>
                  <a:lnTo>
                    <a:pt x="54109" y="1862140"/>
                  </a:lnTo>
                  <a:lnTo>
                    <a:pt x="31215" y="1820850"/>
                  </a:lnTo>
                  <a:lnTo>
                    <a:pt x="14220" y="1776261"/>
                  </a:lnTo>
                  <a:lnTo>
                    <a:pt x="3641" y="1728891"/>
                  </a:lnTo>
                  <a:lnTo>
                    <a:pt x="0" y="1679260"/>
                  </a:lnTo>
                  <a:lnTo>
                    <a:pt x="0" y="33586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222755"/>
            <a:ext cx="9820935" cy="4615366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939800" marR="934085" algn="ctr">
              <a:lnSpc>
                <a:spcPts val="3310"/>
              </a:lnSpc>
              <a:spcBef>
                <a:spcPts val="250"/>
              </a:spcBef>
            </a:pPr>
            <a:r>
              <a:rPr sz="2800" spc="-60" dirty="0">
                <a:latin typeface="Gill Sans MT"/>
                <a:cs typeface="Gill Sans MT"/>
              </a:rPr>
              <a:t>Idea:</a:t>
            </a:r>
            <a:r>
              <a:rPr sz="2800" spc="-2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</a:t>
            </a:r>
            <a:r>
              <a:rPr sz="2800" spc="-10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more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complex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recurrent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unit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with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gates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to </a:t>
            </a:r>
            <a:r>
              <a:rPr sz="2800" spc="-70" dirty="0">
                <a:latin typeface="Gill Sans MT"/>
                <a:cs typeface="Gill Sans MT"/>
              </a:rPr>
              <a:t>control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what</a:t>
            </a:r>
            <a:r>
              <a:rPr sz="2800" spc="-145" dirty="0">
                <a:latin typeface="Gill Sans MT"/>
                <a:cs typeface="Gill Sans MT"/>
              </a:rPr>
              <a:t> </a:t>
            </a:r>
            <a:r>
              <a:rPr sz="2800" spc="-50" dirty="0">
                <a:latin typeface="Gill Sans MT"/>
                <a:cs typeface="Gill Sans MT"/>
              </a:rPr>
              <a:t>information</a:t>
            </a:r>
            <a:r>
              <a:rPr sz="2800" spc="-1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1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passed</a:t>
            </a:r>
            <a:r>
              <a:rPr sz="2800" spc="-1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through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085"/>
              </a:spcBef>
            </a:pPr>
            <a:endParaRPr sz="28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gated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20" dirty="0">
                <a:latin typeface="Arial"/>
                <a:cs typeface="Arial"/>
              </a:rPr>
              <a:t>cell</a:t>
            </a:r>
            <a:endParaRPr sz="36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2000" spc="-50" dirty="0">
                <a:latin typeface="Gill Sans MT"/>
                <a:cs typeface="Gill Sans MT"/>
              </a:rPr>
              <a:t>LSTM,</a:t>
            </a:r>
            <a:r>
              <a:rPr sz="2000" spc="-135" dirty="0">
                <a:latin typeface="Gill Sans MT"/>
                <a:cs typeface="Gill Sans MT"/>
              </a:rPr>
              <a:t> </a:t>
            </a:r>
            <a:r>
              <a:rPr sz="2000" spc="-80" dirty="0">
                <a:latin typeface="Gill Sans MT"/>
                <a:cs typeface="Gill Sans MT"/>
              </a:rPr>
              <a:t>GRU,</a:t>
            </a:r>
            <a:r>
              <a:rPr sz="2000" spc="-130" dirty="0">
                <a:latin typeface="Gill Sans MT"/>
                <a:cs typeface="Gill Sans MT"/>
              </a:rPr>
              <a:t> </a:t>
            </a:r>
            <a:r>
              <a:rPr sz="2000" spc="-20" dirty="0">
                <a:latin typeface="Gill Sans MT"/>
                <a:cs typeface="Gill Sans MT"/>
              </a:rPr>
              <a:t>etc.</a:t>
            </a:r>
            <a:endParaRPr sz="20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0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50"/>
              </a:spcBef>
            </a:pPr>
            <a:endParaRPr sz="2000" dirty="0">
              <a:latin typeface="Gill Sans MT"/>
              <a:cs typeface="Gill Sans MT"/>
            </a:endParaRPr>
          </a:p>
          <a:p>
            <a:pPr marL="12065" marR="5080" algn="ctr">
              <a:lnSpc>
                <a:spcPts val="3310"/>
              </a:lnSpc>
              <a:spcBef>
                <a:spcPts val="5"/>
              </a:spcBef>
            </a:pPr>
            <a:r>
              <a:rPr sz="2800" dirty="0">
                <a:latin typeface="Gill Sans MT"/>
                <a:cs typeface="Gill Sans MT"/>
              </a:rPr>
              <a:t>Long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Short</a:t>
            </a:r>
            <a:r>
              <a:rPr sz="2800" spc="-350" dirty="0">
                <a:latin typeface="Gill Sans MT"/>
                <a:cs typeface="Gill Sans MT"/>
              </a:rPr>
              <a:t> </a:t>
            </a:r>
            <a:r>
              <a:rPr sz="2800" spc="-90" dirty="0">
                <a:latin typeface="Gill Sans MT"/>
                <a:cs typeface="Gill Sans MT"/>
              </a:rPr>
              <a:t>Term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Memory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(LSTMs)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55" dirty="0">
                <a:latin typeface="Gill Sans MT"/>
                <a:cs typeface="Gill Sans MT"/>
              </a:rPr>
              <a:t>networks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65" dirty="0">
                <a:latin typeface="Gill Sans MT"/>
                <a:cs typeface="Gill Sans MT"/>
              </a:rPr>
              <a:t>rely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gated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35" dirty="0">
                <a:latin typeface="Gill Sans MT"/>
                <a:cs typeface="Gill Sans MT"/>
              </a:rPr>
              <a:t>cell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to </a:t>
            </a:r>
            <a:r>
              <a:rPr sz="2800" spc="-65" dirty="0">
                <a:latin typeface="Gill Sans MT"/>
                <a:cs typeface="Gill Sans MT"/>
              </a:rPr>
              <a:t>track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spc="-50" dirty="0">
                <a:latin typeface="Gill Sans MT"/>
                <a:cs typeface="Gill Sans MT"/>
              </a:rPr>
              <a:t>information</a:t>
            </a:r>
            <a:r>
              <a:rPr sz="2800" spc="-130" dirty="0">
                <a:latin typeface="Gill Sans MT"/>
                <a:cs typeface="Gill Sans MT"/>
              </a:rPr>
              <a:t> </a:t>
            </a:r>
            <a:r>
              <a:rPr sz="2800" spc="-50" dirty="0">
                <a:latin typeface="Gill Sans MT"/>
                <a:cs typeface="Gill Sans MT"/>
              </a:rPr>
              <a:t>throughout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many</a:t>
            </a:r>
            <a:r>
              <a:rPr sz="2800" spc="-1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time</a:t>
            </a:r>
            <a:r>
              <a:rPr sz="2800" spc="-1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steps.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191" y="3025141"/>
            <a:ext cx="10153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FFFF"/>
                </a:solidFill>
              </a:rPr>
              <a:t>Long</a:t>
            </a:r>
            <a:r>
              <a:rPr sz="4400" spc="-5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Short</a:t>
            </a:r>
            <a:r>
              <a:rPr sz="4400" spc="-555" dirty="0">
                <a:solidFill>
                  <a:srgbClr val="FFFFFF"/>
                </a:solidFill>
              </a:rPr>
              <a:t> </a:t>
            </a:r>
            <a:r>
              <a:rPr sz="4400" spc="-640" dirty="0">
                <a:solidFill>
                  <a:srgbClr val="FFFFFF"/>
                </a:solidFill>
              </a:rPr>
              <a:t>T</a:t>
            </a:r>
            <a:r>
              <a:rPr sz="4400" spc="25" dirty="0">
                <a:solidFill>
                  <a:srgbClr val="FFFFFF"/>
                </a:solidFill>
              </a:rPr>
              <a:t>e</a:t>
            </a:r>
            <a:r>
              <a:rPr sz="4400" spc="20" dirty="0">
                <a:solidFill>
                  <a:srgbClr val="FFFFFF"/>
                </a:solidFill>
              </a:rPr>
              <a:t>r</a:t>
            </a:r>
            <a:r>
              <a:rPr sz="4400" spc="25" dirty="0">
                <a:solidFill>
                  <a:srgbClr val="FFFFFF"/>
                </a:solidFill>
              </a:rPr>
              <a:t>m</a:t>
            </a:r>
            <a:r>
              <a:rPr sz="4400" spc="-3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Memory</a:t>
            </a:r>
            <a:r>
              <a:rPr sz="4400" spc="-3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(LSTM)</a:t>
            </a:r>
            <a:r>
              <a:rPr sz="4400" spc="-30" dirty="0">
                <a:solidFill>
                  <a:srgbClr val="FFFFFF"/>
                </a:solidFill>
              </a:rPr>
              <a:t> </a:t>
            </a:r>
            <a:r>
              <a:rPr sz="4400" spc="-10" dirty="0">
                <a:solidFill>
                  <a:srgbClr val="FFFFFF"/>
                </a:solidFill>
              </a:rPr>
              <a:t>Networks</a:t>
            </a:r>
            <a:endParaRPr sz="4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50">
              <a:lnSpc>
                <a:spcPct val="100000"/>
              </a:lnSpc>
              <a:spcBef>
                <a:spcPts val="100"/>
              </a:spcBef>
            </a:pPr>
            <a:r>
              <a:rPr dirty="0"/>
              <a:t>Standard</a:t>
            </a:r>
            <a:r>
              <a:rPr spc="-125" dirty="0"/>
              <a:t> </a:t>
            </a:r>
            <a:r>
              <a:rPr spc="-25" dirty="0"/>
              <a:t>RNN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152651"/>
            <a:ext cx="12192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1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35" dirty="0">
                <a:latin typeface="Gill Sans MT"/>
                <a:cs typeface="Gill Sans MT"/>
              </a:rPr>
              <a:t>standard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spc="-80" dirty="0">
                <a:latin typeface="Gill Sans MT"/>
                <a:cs typeface="Gill Sans MT"/>
              </a:rPr>
              <a:t>RNN,</a:t>
            </a:r>
            <a:r>
              <a:rPr sz="2800" spc="-225" dirty="0">
                <a:latin typeface="Gill Sans MT"/>
                <a:cs typeface="Gill Sans MT"/>
              </a:rPr>
              <a:t> </a:t>
            </a:r>
            <a:r>
              <a:rPr sz="2800" spc="-35" dirty="0">
                <a:latin typeface="Gill Sans MT"/>
                <a:cs typeface="Gill Sans MT"/>
              </a:rPr>
              <a:t>repeating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modules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spc="-35" dirty="0">
                <a:latin typeface="Gill Sans MT"/>
                <a:cs typeface="Gill Sans MT"/>
              </a:rPr>
              <a:t>contain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simple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computation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node</a:t>
            </a:r>
            <a:endParaRPr sz="2800" dirty="0">
              <a:latin typeface="Gill Sans MT"/>
              <a:cs typeface="Gill Sans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70869" y="2780474"/>
            <a:ext cx="2722880" cy="2317750"/>
            <a:chOff x="4670869" y="2780474"/>
            <a:chExt cx="2722880" cy="2317750"/>
          </a:xfrm>
        </p:grpSpPr>
        <p:sp>
          <p:nvSpPr>
            <p:cNvPr id="5" name="object 5"/>
            <p:cNvSpPr/>
            <p:nvPr/>
          </p:nvSpPr>
          <p:spPr>
            <a:xfrm>
              <a:off x="4680394" y="2789999"/>
              <a:ext cx="2703830" cy="1607185"/>
            </a:xfrm>
            <a:custGeom>
              <a:avLst/>
              <a:gdLst/>
              <a:ahLst/>
              <a:cxnLst/>
              <a:rect l="l" t="t" r="r" b="b"/>
              <a:pathLst>
                <a:path w="2703829" h="1607185">
                  <a:moveTo>
                    <a:pt x="2435593" y="0"/>
                  </a:moveTo>
                  <a:lnTo>
                    <a:pt x="267804" y="0"/>
                  </a:lnTo>
                  <a:lnTo>
                    <a:pt x="219666" y="4314"/>
                  </a:lnTo>
                  <a:lnTo>
                    <a:pt x="174359" y="16754"/>
                  </a:lnTo>
                  <a:lnTo>
                    <a:pt x="132638" y="36563"/>
                  </a:lnTo>
                  <a:lnTo>
                    <a:pt x="95261" y="62985"/>
                  </a:lnTo>
                  <a:lnTo>
                    <a:pt x="62984" y="95263"/>
                  </a:lnTo>
                  <a:lnTo>
                    <a:pt x="36563" y="132642"/>
                  </a:lnTo>
                  <a:lnTo>
                    <a:pt x="16754" y="174365"/>
                  </a:lnTo>
                  <a:lnTo>
                    <a:pt x="4314" y="219675"/>
                  </a:lnTo>
                  <a:lnTo>
                    <a:pt x="0" y="267817"/>
                  </a:lnTo>
                  <a:lnTo>
                    <a:pt x="0" y="1339037"/>
                  </a:lnTo>
                  <a:lnTo>
                    <a:pt x="4314" y="1387175"/>
                  </a:lnTo>
                  <a:lnTo>
                    <a:pt x="16754" y="1432482"/>
                  </a:lnTo>
                  <a:lnTo>
                    <a:pt x="36563" y="1474203"/>
                  </a:lnTo>
                  <a:lnTo>
                    <a:pt x="62984" y="1511580"/>
                  </a:lnTo>
                  <a:lnTo>
                    <a:pt x="95261" y="1543857"/>
                  </a:lnTo>
                  <a:lnTo>
                    <a:pt x="132638" y="1570278"/>
                  </a:lnTo>
                  <a:lnTo>
                    <a:pt x="174359" y="1590087"/>
                  </a:lnTo>
                  <a:lnTo>
                    <a:pt x="219666" y="1602527"/>
                  </a:lnTo>
                  <a:lnTo>
                    <a:pt x="267804" y="1606842"/>
                  </a:lnTo>
                  <a:lnTo>
                    <a:pt x="2435593" y="1606842"/>
                  </a:lnTo>
                  <a:lnTo>
                    <a:pt x="2483731" y="1602527"/>
                  </a:lnTo>
                  <a:lnTo>
                    <a:pt x="2529038" y="1590087"/>
                  </a:lnTo>
                  <a:lnTo>
                    <a:pt x="2570759" y="1570278"/>
                  </a:lnTo>
                  <a:lnTo>
                    <a:pt x="2608136" y="1543857"/>
                  </a:lnTo>
                  <a:lnTo>
                    <a:pt x="2640413" y="1511580"/>
                  </a:lnTo>
                  <a:lnTo>
                    <a:pt x="2666834" y="1474203"/>
                  </a:lnTo>
                  <a:lnTo>
                    <a:pt x="2686643" y="1432482"/>
                  </a:lnTo>
                  <a:lnTo>
                    <a:pt x="2699083" y="1387175"/>
                  </a:lnTo>
                  <a:lnTo>
                    <a:pt x="2703398" y="1339037"/>
                  </a:lnTo>
                  <a:lnTo>
                    <a:pt x="2703398" y="267817"/>
                  </a:lnTo>
                  <a:lnTo>
                    <a:pt x="2699083" y="219675"/>
                  </a:lnTo>
                  <a:lnTo>
                    <a:pt x="2686643" y="174365"/>
                  </a:lnTo>
                  <a:lnTo>
                    <a:pt x="2666834" y="132642"/>
                  </a:lnTo>
                  <a:lnTo>
                    <a:pt x="2640413" y="95263"/>
                  </a:lnTo>
                  <a:lnTo>
                    <a:pt x="2608136" y="62985"/>
                  </a:lnTo>
                  <a:lnTo>
                    <a:pt x="2570759" y="36563"/>
                  </a:lnTo>
                  <a:lnTo>
                    <a:pt x="2529038" y="16754"/>
                  </a:lnTo>
                  <a:lnTo>
                    <a:pt x="2483731" y="4314"/>
                  </a:lnTo>
                  <a:lnTo>
                    <a:pt x="2435593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80394" y="2789999"/>
              <a:ext cx="2703830" cy="1607185"/>
            </a:xfrm>
            <a:custGeom>
              <a:avLst/>
              <a:gdLst/>
              <a:ahLst/>
              <a:cxnLst/>
              <a:rect l="l" t="t" r="r" b="b"/>
              <a:pathLst>
                <a:path w="2703829" h="1607185">
                  <a:moveTo>
                    <a:pt x="0" y="267813"/>
                  </a:moveTo>
                  <a:lnTo>
                    <a:pt x="4314" y="219673"/>
                  </a:lnTo>
                  <a:lnTo>
                    <a:pt x="16755" y="174364"/>
                  </a:lnTo>
                  <a:lnTo>
                    <a:pt x="36564" y="132642"/>
                  </a:lnTo>
                  <a:lnTo>
                    <a:pt x="62986" y="95264"/>
                  </a:lnTo>
                  <a:lnTo>
                    <a:pt x="95264" y="62986"/>
                  </a:lnTo>
                  <a:lnTo>
                    <a:pt x="132642" y="36564"/>
                  </a:lnTo>
                  <a:lnTo>
                    <a:pt x="174364" y="16755"/>
                  </a:lnTo>
                  <a:lnTo>
                    <a:pt x="219673" y="4314"/>
                  </a:lnTo>
                  <a:lnTo>
                    <a:pt x="267813" y="0"/>
                  </a:lnTo>
                  <a:lnTo>
                    <a:pt x="2435591" y="0"/>
                  </a:lnTo>
                  <a:lnTo>
                    <a:pt x="2483731" y="4314"/>
                  </a:lnTo>
                  <a:lnTo>
                    <a:pt x="2529040" y="16755"/>
                  </a:lnTo>
                  <a:lnTo>
                    <a:pt x="2570761" y="36564"/>
                  </a:lnTo>
                  <a:lnTo>
                    <a:pt x="2608139" y="62986"/>
                  </a:lnTo>
                  <a:lnTo>
                    <a:pt x="2640416" y="95264"/>
                  </a:lnTo>
                  <a:lnTo>
                    <a:pt x="2666838" y="132642"/>
                  </a:lnTo>
                  <a:lnTo>
                    <a:pt x="2686646" y="174364"/>
                  </a:lnTo>
                  <a:lnTo>
                    <a:pt x="2699086" y="219673"/>
                  </a:lnTo>
                  <a:lnTo>
                    <a:pt x="2703401" y="267813"/>
                  </a:lnTo>
                  <a:lnTo>
                    <a:pt x="2703401" y="1339030"/>
                  </a:lnTo>
                  <a:lnTo>
                    <a:pt x="2699086" y="1387170"/>
                  </a:lnTo>
                  <a:lnTo>
                    <a:pt x="2686646" y="1432479"/>
                  </a:lnTo>
                  <a:lnTo>
                    <a:pt x="2666838" y="1474200"/>
                  </a:lnTo>
                  <a:lnTo>
                    <a:pt x="2640416" y="1511578"/>
                  </a:lnTo>
                  <a:lnTo>
                    <a:pt x="2608139" y="1543856"/>
                  </a:lnTo>
                  <a:lnTo>
                    <a:pt x="2570761" y="1570277"/>
                  </a:lnTo>
                  <a:lnTo>
                    <a:pt x="2529040" y="1590086"/>
                  </a:lnTo>
                  <a:lnTo>
                    <a:pt x="2483731" y="1602526"/>
                  </a:lnTo>
                  <a:lnTo>
                    <a:pt x="2435591" y="1606840"/>
                  </a:lnTo>
                  <a:lnTo>
                    <a:pt x="267813" y="1606840"/>
                  </a:lnTo>
                  <a:lnTo>
                    <a:pt x="219673" y="1602526"/>
                  </a:lnTo>
                  <a:lnTo>
                    <a:pt x="174364" y="1590086"/>
                  </a:lnTo>
                  <a:lnTo>
                    <a:pt x="132642" y="1570277"/>
                  </a:lnTo>
                  <a:lnTo>
                    <a:pt x="95264" y="1543856"/>
                  </a:lnTo>
                  <a:lnTo>
                    <a:pt x="62986" y="1511578"/>
                  </a:lnTo>
                  <a:lnTo>
                    <a:pt x="36564" y="1474200"/>
                  </a:lnTo>
                  <a:lnTo>
                    <a:pt x="16755" y="1432479"/>
                  </a:lnTo>
                  <a:lnTo>
                    <a:pt x="4314" y="1387170"/>
                  </a:lnTo>
                  <a:lnTo>
                    <a:pt x="0" y="1339030"/>
                  </a:lnTo>
                  <a:lnTo>
                    <a:pt x="0" y="26781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08753" y="4565319"/>
              <a:ext cx="532765" cy="532765"/>
            </a:xfrm>
            <a:custGeom>
              <a:avLst/>
              <a:gdLst/>
              <a:ahLst/>
              <a:cxnLst/>
              <a:rect l="l" t="t" r="r" b="b"/>
              <a:pathLst>
                <a:path w="532764" h="532764">
                  <a:moveTo>
                    <a:pt x="266268" y="0"/>
                  </a:moveTo>
                  <a:lnTo>
                    <a:pt x="218406" y="4289"/>
                  </a:lnTo>
                  <a:lnTo>
                    <a:pt x="173359" y="16657"/>
                  </a:lnTo>
                  <a:lnTo>
                    <a:pt x="131878" y="36350"/>
                  </a:lnTo>
                  <a:lnTo>
                    <a:pt x="94716" y="62618"/>
                  </a:lnTo>
                  <a:lnTo>
                    <a:pt x="62623" y="94708"/>
                  </a:lnTo>
                  <a:lnTo>
                    <a:pt x="36353" y="131869"/>
                  </a:lnTo>
                  <a:lnTo>
                    <a:pt x="16658" y="173348"/>
                  </a:lnTo>
                  <a:lnTo>
                    <a:pt x="4290" y="218394"/>
                  </a:lnTo>
                  <a:lnTo>
                    <a:pt x="0" y="266255"/>
                  </a:lnTo>
                  <a:lnTo>
                    <a:pt x="4290" y="314116"/>
                  </a:lnTo>
                  <a:lnTo>
                    <a:pt x="16658" y="359164"/>
                  </a:lnTo>
                  <a:lnTo>
                    <a:pt x="36353" y="400645"/>
                  </a:lnTo>
                  <a:lnTo>
                    <a:pt x="62623" y="437807"/>
                  </a:lnTo>
                  <a:lnTo>
                    <a:pt x="94716" y="469899"/>
                  </a:lnTo>
                  <a:lnTo>
                    <a:pt x="131878" y="496169"/>
                  </a:lnTo>
                  <a:lnTo>
                    <a:pt x="173359" y="515864"/>
                  </a:lnTo>
                  <a:lnTo>
                    <a:pt x="218406" y="528233"/>
                  </a:lnTo>
                  <a:lnTo>
                    <a:pt x="266268" y="532523"/>
                  </a:lnTo>
                  <a:lnTo>
                    <a:pt x="314129" y="528233"/>
                  </a:lnTo>
                  <a:lnTo>
                    <a:pt x="359176" y="515864"/>
                  </a:lnTo>
                  <a:lnTo>
                    <a:pt x="400657" y="496169"/>
                  </a:lnTo>
                  <a:lnTo>
                    <a:pt x="437820" y="469899"/>
                  </a:lnTo>
                  <a:lnTo>
                    <a:pt x="469912" y="437807"/>
                  </a:lnTo>
                  <a:lnTo>
                    <a:pt x="496182" y="400645"/>
                  </a:lnTo>
                  <a:lnTo>
                    <a:pt x="515877" y="359164"/>
                  </a:lnTo>
                  <a:lnTo>
                    <a:pt x="528246" y="314116"/>
                  </a:lnTo>
                  <a:lnTo>
                    <a:pt x="532536" y="266255"/>
                  </a:lnTo>
                  <a:lnTo>
                    <a:pt x="528246" y="218394"/>
                  </a:lnTo>
                  <a:lnTo>
                    <a:pt x="515877" y="173348"/>
                  </a:lnTo>
                  <a:lnTo>
                    <a:pt x="496182" y="131869"/>
                  </a:lnTo>
                  <a:lnTo>
                    <a:pt x="469912" y="94708"/>
                  </a:lnTo>
                  <a:lnTo>
                    <a:pt x="437820" y="62618"/>
                  </a:lnTo>
                  <a:lnTo>
                    <a:pt x="400657" y="36350"/>
                  </a:lnTo>
                  <a:lnTo>
                    <a:pt x="359176" y="16657"/>
                  </a:lnTo>
                  <a:lnTo>
                    <a:pt x="314129" y="4289"/>
                  </a:lnTo>
                  <a:lnTo>
                    <a:pt x="266268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49444" y="4652772"/>
            <a:ext cx="29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mbria Math"/>
                <a:cs typeface="Cambria Math"/>
              </a:rPr>
              <a:t>𝑥</a:t>
            </a:r>
            <a:r>
              <a:rPr sz="2250" spc="-37" baseline="-14814" dirty="0">
                <a:latin typeface="Cambria Math"/>
                <a:cs typeface="Cambria Math"/>
              </a:rPr>
              <a:t>𝑡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76846" y="1822742"/>
            <a:ext cx="532765" cy="532765"/>
          </a:xfrm>
          <a:custGeom>
            <a:avLst/>
            <a:gdLst/>
            <a:ahLst/>
            <a:cxnLst/>
            <a:rect l="l" t="t" r="r" b="b"/>
            <a:pathLst>
              <a:path w="532765" h="532764">
                <a:moveTo>
                  <a:pt x="266255" y="0"/>
                </a:moveTo>
                <a:lnTo>
                  <a:pt x="218394" y="4290"/>
                </a:lnTo>
                <a:lnTo>
                  <a:pt x="173348" y="16658"/>
                </a:lnTo>
                <a:lnTo>
                  <a:pt x="131869" y="36353"/>
                </a:lnTo>
                <a:lnTo>
                  <a:pt x="94708" y="62623"/>
                </a:lnTo>
                <a:lnTo>
                  <a:pt x="62618" y="94716"/>
                </a:lnTo>
                <a:lnTo>
                  <a:pt x="36350" y="131878"/>
                </a:lnTo>
                <a:lnTo>
                  <a:pt x="16657" y="173359"/>
                </a:lnTo>
                <a:lnTo>
                  <a:pt x="4289" y="218406"/>
                </a:lnTo>
                <a:lnTo>
                  <a:pt x="0" y="266268"/>
                </a:lnTo>
                <a:lnTo>
                  <a:pt x="4289" y="314125"/>
                </a:lnTo>
                <a:lnTo>
                  <a:pt x="16657" y="359170"/>
                </a:lnTo>
                <a:lnTo>
                  <a:pt x="36350" y="400648"/>
                </a:lnTo>
                <a:lnTo>
                  <a:pt x="62618" y="437809"/>
                </a:lnTo>
                <a:lnTo>
                  <a:pt x="94708" y="469901"/>
                </a:lnTo>
                <a:lnTo>
                  <a:pt x="131869" y="496170"/>
                </a:lnTo>
                <a:lnTo>
                  <a:pt x="173348" y="515865"/>
                </a:lnTo>
                <a:lnTo>
                  <a:pt x="218394" y="528233"/>
                </a:lnTo>
                <a:lnTo>
                  <a:pt x="266255" y="532523"/>
                </a:lnTo>
                <a:lnTo>
                  <a:pt x="314116" y="528233"/>
                </a:lnTo>
                <a:lnTo>
                  <a:pt x="359164" y="515865"/>
                </a:lnTo>
                <a:lnTo>
                  <a:pt x="400645" y="496170"/>
                </a:lnTo>
                <a:lnTo>
                  <a:pt x="437807" y="469901"/>
                </a:lnTo>
                <a:lnTo>
                  <a:pt x="469899" y="437809"/>
                </a:lnTo>
                <a:lnTo>
                  <a:pt x="496169" y="400648"/>
                </a:lnTo>
                <a:lnTo>
                  <a:pt x="515864" y="359170"/>
                </a:lnTo>
                <a:lnTo>
                  <a:pt x="528233" y="314125"/>
                </a:lnTo>
                <a:lnTo>
                  <a:pt x="532523" y="266268"/>
                </a:lnTo>
                <a:lnTo>
                  <a:pt x="528233" y="218406"/>
                </a:lnTo>
                <a:lnTo>
                  <a:pt x="515864" y="173359"/>
                </a:lnTo>
                <a:lnTo>
                  <a:pt x="496169" y="131878"/>
                </a:lnTo>
                <a:lnTo>
                  <a:pt x="469899" y="94716"/>
                </a:lnTo>
                <a:lnTo>
                  <a:pt x="437807" y="62623"/>
                </a:lnTo>
                <a:lnTo>
                  <a:pt x="400645" y="36353"/>
                </a:lnTo>
                <a:lnTo>
                  <a:pt x="359164" y="16658"/>
                </a:lnTo>
                <a:lnTo>
                  <a:pt x="314116" y="4290"/>
                </a:lnTo>
                <a:lnTo>
                  <a:pt x="266255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3118" y="191262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mbria Math"/>
                <a:cs typeface="Cambria Math"/>
              </a:rPr>
              <a:t>ℎ</a:t>
            </a:r>
            <a:r>
              <a:rPr sz="2250" spc="-37" baseline="-14814" dirty="0">
                <a:latin typeface="Cambria Math"/>
                <a:cs typeface="Cambria Math"/>
              </a:rPr>
              <a:t>𝑡</a:t>
            </a:r>
            <a:endParaRPr sz="2250" baseline="-14814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72340" y="3444024"/>
            <a:ext cx="711835" cy="287020"/>
            <a:chOff x="5672340" y="3444024"/>
            <a:chExt cx="711835" cy="287020"/>
          </a:xfrm>
        </p:grpSpPr>
        <p:sp>
          <p:nvSpPr>
            <p:cNvPr id="12" name="object 12"/>
            <p:cNvSpPr/>
            <p:nvPr/>
          </p:nvSpPr>
          <p:spPr>
            <a:xfrm>
              <a:off x="5678690" y="3450374"/>
              <a:ext cx="699135" cy="274320"/>
            </a:xfrm>
            <a:custGeom>
              <a:avLst/>
              <a:gdLst/>
              <a:ahLst/>
              <a:cxnLst/>
              <a:rect l="l" t="t" r="r" b="b"/>
              <a:pathLst>
                <a:path w="699135" h="274320">
                  <a:moveTo>
                    <a:pt x="653148" y="0"/>
                  </a:moveTo>
                  <a:lnTo>
                    <a:pt x="45681" y="0"/>
                  </a:lnTo>
                  <a:lnTo>
                    <a:pt x="27903" y="3589"/>
                  </a:lnTo>
                  <a:lnTo>
                    <a:pt x="13382" y="13377"/>
                  </a:lnTo>
                  <a:lnTo>
                    <a:pt x="3590" y="27898"/>
                  </a:lnTo>
                  <a:lnTo>
                    <a:pt x="0" y="45681"/>
                  </a:lnTo>
                  <a:lnTo>
                    <a:pt x="0" y="228384"/>
                  </a:lnTo>
                  <a:lnTo>
                    <a:pt x="3590" y="246160"/>
                  </a:lnTo>
                  <a:lnTo>
                    <a:pt x="13382" y="260677"/>
                  </a:lnTo>
                  <a:lnTo>
                    <a:pt x="27903" y="270464"/>
                  </a:lnTo>
                  <a:lnTo>
                    <a:pt x="45681" y="274053"/>
                  </a:lnTo>
                  <a:lnTo>
                    <a:pt x="653148" y="274053"/>
                  </a:lnTo>
                  <a:lnTo>
                    <a:pt x="670932" y="270464"/>
                  </a:lnTo>
                  <a:lnTo>
                    <a:pt x="685452" y="260677"/>
                  </a:lnTo>
                  <a:lnTo>
                    <a:pt x="695241" y="246160"/>
                  </a:lnTo>
                  <a:lnTo>
                    <a:pt x="698830" y="228384"/>
                  </a:lnTo>
                  <a:lnTo>
                    <a:pt x="698830" y="45681"/>
                  </a:lnTo>
                  <a:lnTo>
                    <a:pt x="695241" y="27898"/>
                  </a:lnTo>
                  <a:lnTo>
                    <a:pt x="685452" y="13377"/>
                  </a:lnTo>
                  <a:lnTo>
                    <a:pt x="670932" y="3589"/>
                  </a:lnTo>
                  <a:lnTo>
                    <a:pt x="653148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8690" y="3450374"/>
              <a:ext cx="699135" cy="274320"/>
            </a:xfrm>
            <a:custGeom>
              <a:avLst/>
              <a:gdLst/>
              <a:ahLst/>
              <a:cxnLst/>
              <a:rect l="l" t="t" r="r" b="b"/>
              <a:pathLst>
                <a:path w="699135" h="274320">
                  <a:moveTo>
                    <a:pt x="0" y="45677"/>
                  </a:moveTo>
                  <a:lnTo>
                    <a:pt x="3589" y="27897"/>
                  </a:lnTo>
                  <a:lnTo>
                    <a:pt x="13378" y="13378"/>
                  </a:lnTo>
                  <a:lnTo>
                    <a:pt x="27897" y="3589"/>
                  </a:lnTo>
                  <a:lnTo>
                    <a:pt x="45677" y="0"/>
                  </a:lnTo>
                  <a:lnTo>
                    <a:pt x="653147" y="0"/>
                  </a:lnTo>
                  <a:lnTo>
                    <a:pt x="670927" y="3589"/>
                  </a:lnTo>
                  <a:lnTo>
                    <a:pt x="685446" y="13378"/>
                  </a:lnTo>
                  <a:lnTo>
                    <a:pt x="695234" y="27897"/>
                  </a:lnTo>
                  <a:lnTo>
                    <a:pt x="698824" y="45677"/>
                  </a:lnTo>
                  <a:lnTo>
                    <a:pt x="698824" y="228380"/>
                  </a:lnTo>
                  <a:lnTo>
                    <a:pt x="695234" y="246159"/>
                  </a:lnTo>
                  <a:lnTo>
                    <a:pt x="685446" y="260678"/>
                  </a:lnTo>
                  <a:lnTo>
                    <a:pt x="670927" y="270467"/>
                  </a:lnTo>
                  <a:lnTo>
                    <a:pt x="653147" y="274057"/>
                  </a:lnTo>
                  <a:lnTo>
                    <a:pt x="45677" y="274057"/>
                  </a:lnTo>
                  <a:lnTo>
                    <a:pt x="27897" y="270467"/>
                  </a:lnTo>
                  <a:lnTo>
                    <a:pt x="13378" y="260678"/>
                  </a:lnTo>
                  <a:lnTo>
                    <a:pt x="3589" y="246159"/>
                  </a:lnTo>
                  <a:lnTo>
                    <a:pt x="0" y="228380"/>
                  </a:lnTo>
                  <a:lnTo>
                    <a:pt x="0" y="456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17768" y="3453891"/>
            <a:ext cx="4210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"/>
                <a:cs typeface="Arial"/>
              </a:rPr>
              <a:t>tanh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9460" y="1964904"/>
            <a:ext cx="2442845" cy="30099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229"/>
              </a:spcBef>
            </a:pPr>
            <a:r>
              <a:rPr sz="2400" spc="-30" baseline="10416" dirty="0">
                <a:latin typeface="Cambria Math"/>
                <a:cs typeface="Cambria Math"/>
              </a:rPr>
              <a:t>ℎ</a:t>
            </a:r>
            <a:r>
              <a:rPr sz="1200" spc="-20" dirty="0">
                <a:latin typeface="Cambria Math"/>
                <a:cs typeface="Cambria Math"/>
              </a:rPr>
              <a:t>𝑡+1</a:t>
            </a: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600" spc="-20" dirty="0">
                <a:latin typeface="Arial"/>
                <a:cs typeface="Arial"/>
              </a:rPr>
              <a:t>tanh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600">
              <a:latin typeface="Arial"/>
              <a:cs typeface="Arial"/>
            </a:endParaRPr>
          </a:p>
          <a:p>
            <a:pPr>
              <a:lnSpc>
                <a:spcPts val="1864"/>
              </a:lnSpc>
              <a:spcBef>
                <a:spcPts val="5"/>
              </a:spcBef>
            </a:pPr>
            <a:r>
              <a:rPr sz="2400" spc="-30" baseline="10416" dirty="0">
                <a:latin typeface="Cambria Math"/>
                <a:cs typeface="Cambria Math"/>
              </a:rPr>
              <a:t>𝑥</a:t>
            </a:r>
            <a:r>
              <a:rPr sz="1200" spc="-20" dirty="0">
                <a:latin typeface="Cambria Math"/>
                <a:cs typeface="Cambria Math"/>
              </a:rPr>
              <a:t>𝑡+1</a:t>
            </a:r>
            <a:endParaRPr sz="1200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89703" y="1822742"/>
            <a:ext cx="5825490" cy="3275329"/>
            <a:chOff x="4689703" y="1822742"/>
            <a:chExt cx="5825490" cy="3275329"/>
          </a:xfrm>
        </p:grpSpPr>
        <p:sp>
          <p:nvSpPr>
            <p:cNvPr id="17" name="object 17"/>
            <p:cNvSpPr/>
            <p:nvPr/>
          </p:nvSpPr>
          <p:spPr>
            <a:xfrm>
              <a:off x="4970914" y="4001490"/>
              <a:ext cx="4445" cy="563880"/>
            </a:xfrm>
            <a:custGeom>
              <a:avLst/>
              <a:gdLst/>
              <a:ahLst/>
              <a:cxnLst/>
              <a:rect l="l" t="t" r="r" b="b"/>
              <a:pathLst>
                <a:path w="4445" h="563879">
                  <a:moveTo>
                    <a:pt x="4107" y="56382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70919" y="4001490"/>
              <a:ext cx="1061720" cy="0"/>
            </a:xfrm>
            <a:custGeom>
              <a:avLst/>
              <a:gdLst/>
              <a:ahLst/>
              <a:cxnLst/>
              <a:rect l="l" t="t" r="r" b="b"/>
              <a:pathLst>
                <a:path w="1061720">
                  <a:moveTo>
                    <a:pt x="0" y="0"/>
                  </a:moveTo>
                  <a:lnTo>
                    <a:pt x="106118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74943" y="3724427"/>
              <a:ext cx="114300" cy="277495"/>
            </a:xfrm>
            <a:custGeom>
              <a:avLst/>
              <a:gdLst/>
              <a:ahLst/>
              <a:cxnLst/>
              <a:rect l="l" t="t" r="r" b="b"/>
              <a:pathLst>
                <a:path w="114300" h="277495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77063"/>
                  </a:lnTo>
                  <a:lnTo>
                    <a:pt x="76200" y="277063"/>
                  </a:lnTo>
                  <a:lnTo>
                    <a:pt x="76200" y="95250"/>
                  </a:lnTo>
                  <a:close/>
                </a:path>
                <a:path w="114300" h="27749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77495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8753" y="3185849"/>
              <a:ext cx="662940" cy="7620"/>
            </a:xfrm>
            <a:custGeom>
              <a:avLst/>
              <a:gdLst/>
              <a:ahLst/>
              <a:cxnLst/>
              <a:rect l="l" t="t" r="r" b="b"/>
              <a:pathLst>
                <a:path w="662939" h="7619">
                  <a:moveTo>
                    <a:pt x="0" y="7134"/>
                  </a:moveTo>
                  <a:lnTo>
                    <a:pt x="66248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71236" y="3192983"/>
              <a:ext cx="0" cy="801370"/>
            </a:xfrm>
            <a:custGeom>
              <a:avLst/>
              <a:gdLst/>
              <a:ahLst/>
              <a:cxnLst/>
              <a:rect l="l" t="t" r="r" b="b"/>
              <a:pathLst>
                <a:path h="801370">
                  <a:moveTo>
                    <a:pt x="0" y="0"/>
                  </a:moveTo>
                  <a:lnTo>
                    <a:pt x="1" y="8008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32093" y="3185843"/>
              <a:ext cx="0" cy="240029"/>
            </a:xfrm>
            <a:custGeom>
              <a:avLst/>
              <a:gdLst/>
              <a:ahLst/>
              <a:cxnLst/>
              <a:rect l="l" t="t" r="r" b="b"/>
              <a:pathLst>
                <a:path h="240029">
                  <a:moveTo>
                    <a:pt x="0" y="240019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13043" y="2355265"/>
              <a:ext cx="1789430" cy="887730"/>
            </a:xfrm>
            <a:custGeom>
              <a:avLst/>
              <a:gdLst/>
              <a:ahLst/>
              <a:cxnLst/>
              <a:rect l="l" t="t" r="r" b="b"/>
              <a:pathLst>
                <a:path w="1789429" h="887730">
                  <a:moveTo>
                    <a:pt x="1788947" y="830580"/>
                  </a:moveTo>
                  <a:lnTo>
                    <a:pt x="1750847" y="811530"/>
                  </a:lnTo>
                  <a:lnTo>
                    <a:pt x="1674647" y="773430"/>
                  </a:lnTo>
                  <a:lnTo>
                    <a:pt x="1674647" y="811530"/>
                  </a:lnTo>
                  <a:lnTo>
                    <a:pt x="1049108" y="811530"/>
                  </a:lnTo>
                  <a:lnTo>
                    <a:pt x="1049108" y="114300"/>
                  </a:lnTo>
                  <a:lnTo>
                    <a:pt x="1087208" y="114300"/>
                  </a:lnTo>
                  <a:lnTo>
                    <a:pt x="1077683" y="95250"/>
                  </a:lnTo>
                  <a:lnTo>
                    <a:pt x="1030058" y="0"/>
                  </a:lnTo>
                  <a:lnTo>
                    <a:pt x="972908" y="114300"/>
                  </a:lnTo>
                  <a:lnTo>
                    <a:pt x="1011008" y="114300"/>
                  </a:lnTo>
                  <a:lnTo>
                    <a:pt x="1011008" y="811530"/>
                  </a:lnTo>
                  <a:lnTo>
                    <a:pt x="19050" y="811530"/>
                  </a:lnTo>
                  <a:lnTo>
                    <a:pt x="11620" y="813028"/>
                  </a:lnTo>
                  <a:lnTo>
                    <a:pt x="5562" y="817118"/>
                  </a:lnTo>
                  <a:lnTo>
                    <a:pt x="1485" y="823175"/>
                  </a:lnTo>
                  <a:lnTo>
                    <a:pt x="0" y="830580"/>
                  </a:lnTo>
                  <a:lnTo>
                    <a:pt x="1485" y="837996"/>
                  </a:lnTo>
                  <a:lnTo>
                    <a:pt x="5575" y="844054"/>
                  </a:lnTo>
                  <a:lnTo>
                    <a:pt x="11620" y="848144"/>
                  </a:lnTo>
                  <a:lnTo>
                    <a:pt x="19050" y="849630"/>
                  </a:lnTo>
                  <a:lnTo>
                    <a:pt x="1674647" y="849630"/>
                  </a:lnTo>
                  <a:lnTo>
                    <a:pt x="1674647" y="887730"/>
                  </a:lnTo>
                  <a:lnTo>
                    <a:pt x="1750847" y="849630"/>
                  </a:lnTo>
                  <a:lnTo>
                    <a:pt x="1788947" y="830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01991" y="2789999"/>
              <a:ext cx="2703830" cy="1607185"/>
            </a:xfrm>
            <a:custGeom>
              <a:avLst/>
              <a:gdLst/>
              <a:ahLst/>
              <a:cxnLst/>
              <a:rect l="l" t="t" r="r" b="b"/>
              <a:pathLst>
                <a:path w="2703829" h="1607185">
                  <a:moveTo>
                    <a:pt x="2435593" y="0"/>
                  </a:moveTo>
                  <a:lnTo>
                    <a:pt x="267817" y="0"/>
                  </a:lnTo>
                  <a:lnTo>
                    <a:pt x="219675" y="4314"/>
                  </a:lnTo>
                  <a:lnTo>
                    <a:pt x="174365" y="16754"/>
                  </a:lnTo>
                  <a:lnTo>
                    <a:pt x="132642" y="36563"/>
                  </a:lnTo>
                  <a:lnTo>
                    <a:pt x="95263" y="62985"/>
                  </a:lnTo>
                  <a:lnTo>
                    <a:pt x="62985" y="95263"/>
                  </a:lnTo>
                  <a:lnTo>
                    <a:pt x="36563" y="132642"/>
                  </a:lnTo>
                  <a:lnTo>
                    <a:pt x="16754" y="174365"/>
                  </a:lnTo>
                  <a:lnTo>
                    <a:pt x="4314" y="219675"/>
                  </a:lnTo>
                  <a:lnTo>
                    <a:pt x="0" y="267817"/>
                  </a:lnTo>
                  <a:lnTo>
                    <a:pt x="0" y="1339037"/>
                  </a:lnTo>
                  <a:lnTo>
                    <a:pt x="4314" y="1387175"/>
                  </a:lnTo>
                  <a:lnTo>
                    <a:pt x="16754" y="1432482"/>
                  </a:lnTo>
                  <a:lnTo>
                    <a:pt x="36563" y="1474203"/>
                  </a:lnTo>
                  <a:lnTo>
                    <a:pt x="62985" y="1511580"/>
                  </a:lnTo>
                  <a:lnTo>
                    <a:pt x="95263" y="1543857"/>
                  </a:lnTo>
                  <a:lnTo>
                    <a:pt x="132642" y="1570278"/>
                  </a:lnTo>
                  <a:lnTo>
                    <a:pt x="174365" y="1590087"/>
                  </a:lnTo>
                  <a:lnTo>
                    <a:pt x="219675" y="1602527"/>
                  </a:lnTo>
                  <a:lnTo>
                    <a:pt x="267817" y="1606842"/>
                  </a:lnTo>
                  <a:lnTo>
                    <a:pt x="2435593" y="1606842"/>
                  </a:lnTo>
                  <a:lnTo>
                    <a:pt x="2483731" y="1602527"/>
                  </a:lnTo>
                  <a:lnTo>
                    <a:pt x="2529038" y="1590087"/>
                  </a:lnTo>
                  <a:lnTo>
                    <a:pt x="2570759" y="1570278"/>
                  </a:lnTo>
                  <a:lnTo>
                    <a:pt x="2608136" y="1543857"/>
                  </a:lnTo>
                  <a:lnTo>
                    <a:pt x="2640413" y="1511580"/>
                  </a:lnTo>
                  <a:lnTo>
                    <a:pt x="2666834" y="1474203"/>
                  </a:lnTo>
                  <a:lnTo>
                    <a:pt x="2686643" y="1432482"/>
                  </a:lnTo>
                  <a:lnTo>
                    <a:pt x="2699083" y="1387175"/>
                  </a:lnTo>
                  <a:lnTo>
                    <a:pt x="2703398" y="1339037"/>
                  </a:lnTo>
                  <a:lnTo>
                    <a:pt x="2703398" y="267817"/>
                  </a:lnTo>
                  <a:lnTo>
                    <a:pt x="2699083" y="219675"/>
                  </a:lnTo>
                  <a:lnTo>
                    <a:pt x="2686643" y="174365"/>
                  </a:lnTo>
                  <a:lnTo>
                    <a:pt x="2666834" y="132642"/>
                  </a:lnTo>
                  <a:lnTo>
                    <a:pt x="2640413" y="95263"/>
                  </a:lnTo>
                  <a:lnTo>
                    <a:pt x="2608136" y="62985"/>
                  </a:lnTo>
                  <a:lnTo>
                    <a:pt x="2570759" y="36563"/>
                  </a:lnTo>
                  <a:lnTo>
                    <a:pt x="2529038" y="16754"/>
                  </a:lnTo>
                  <a:lnTo>
                    <a:pt x="2483731" y="4314"/>
                  </a:lnTo>
                  <a:lnTo>
                    <a:pt x="2435593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01991" y="2789999"/>
              <a:ext cx="2703830" cy="1607185"/>
            </a:xfrm>
            <a:custGeom>
              <a:avLst/>
              <a:gdLst/>
              <a:ahLst/>
              <a:cxnLst/>
              <a:rect l="l" t="t" r="r" b="b"/>
              <a:pathLst>
                <a:path w="2703829" h="1607185">
                  <a:moveTo>
                    <a:pt x="0" y="267813"/>
                  </a:moveTo>
                  <a:lnTo>
                    <a:pt x="4314" y="219673"/>
                  </a:lnTo>
                  <a:lnTo>
                    <a:pt x="16755" y="174364"/>
                  </a:lnTo>
                  <a:lnTo>
                    <a:pt x="36564" y="132642"/>
                  </a:lnTo>
                  <a:lnTo>
                    <a:pt x="62986" y="95264"/>
                  </a:lnTo>
                  <a:lnTo>
                    <a:pt x="95264" y="62986"/>
                  </a:lnTo>
                  <a:lnTo>
                    <a:pt x="132642" y="36564"/>
                  </a:lnTo>
                  <a:lnTo>
                    <a:pt x="174364" y="16755"/>
                  </a:lnTo>
                  <a:lnTo>
                    <a:pt x="219673" y="4314"/>
                  </a:lnTo>
                  <a:lnTo>
                    <a:pt x="267813" y="0"/>
                  </a:lnTo>
                  <a:lnTo>
                    <a:pt x="2435591" y="0"/>
                  </a:lnTo>
                  <a:lnTo>
                    <a:pt x="2483731" y="4314"/>
                  </a:lnTo>
                  <a:lnTo>
                    <a:pt x="2529040" y="16755"/>
                  </a:lnTo>
                  <a:lnTo>
                    <a:pt x="2570761" y="36564"/>
                  </a:lnTo>
                  <a:lnTo>
                    <a:pt x="2608139" y="62986"/>
                  </a:lnTo>
                  <a:lnTo>
                    <a:pt x="2640416" y="95264"/>
                  </a:lnTo>
                  <a:lnTo>
                    <a:pt x="2666838" y="132642"/>
                  </a:lnTo>
                  <a:lnTo>
                    <a:pt x="2686646" y="174364"/>
                  </a:lnTo>
                  <a:lnTo>
                    <a:pt x="2699086" y="219673"/>
                  </a:lnTo>
                  <a:lnTo>
                    <a:pt x="2703401" y="267813"/>
                  </a:lnTo>
                  <a:lnTo>
                    <a:pt x="2703401" y="1339030"/>
                  </a:lnTo>
                  <a:lnTo>
                    <a:pt x="2699086" y="1387170"/>
                  </a:lnTo>
                  <a:lnTo>
                    <a:pt x="2686646" y="1432479"/>
                  </a:lnTo>
                  <a:lnTo>
                    <a:pt x="2666838" y="1474200"/>
                  </a:lnTo>
                  <a:lnTo>
                    <a:pt x="2640416" y="1511578"/>
                  </a:lnTo>
                  <a:lnTo>
                    <a:pt x="2608139" y="1543856"/>
                  </a:lnTo>
                  <a:lnTo>
                    <a:pt x="2570761" y="1570277"/>
                  </a:lnTo>
                  <a:lnTo>
                    <a:pt x="2529040" y="1590086"/>
                  </a:lnTo>
                  <a:lnTo>
                    <a:pt x="2483731" y="1602526"/>
                  </a:lnTo>
                  <a:lnTo>
                    <a:pt x="2435591" y="1606840"/>
                  </a:lnTo>
                  <a:lnTo>
                    <a:pt x="267813" y="1606840"/>
                  </a:lnTo>
                  <a:lnTo>
                    <a:pt x="219673" y="1602526"/>
                  </a:lnTo>
                  <a:lnTo>
                    <a:pt x="174364" y="1590086"/>
                  </a:lnTo>
                  <a:lnTo>
                    <a:pt x="132642" y="1570277"/>
                  </a:lnTo>
                  <a:lnTo>
                    <a:pt x="95264" y="1543856"/>
                  </a:lnTo>
                  <a:lnTo>
                    <a:pt x="62986" y="1511578"/>
                  </a:lnTo>
                  <a:lnTo>
                    <a:pt x="36564" y="1474200"/>
                  </a:lnTo>
                  <a:lnTo>
                    <a:pt x="16755" y="1432479"/>
                  </a:lnTo>
                  <a:lnTo>
                    <a:pt x="4314" y="1387170"/>
                  </a:lnTo>
                  <a:lnTo>
                    <a:pt x="0" y="1339030"/>
                  </a:lnTo>
                  <a:lnTo>
                    <a:pt x="0" y="26781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30362" y="4565319"/>
              <a:ext cx="532765" cy="532765"/>
            </a:xfrm>
            <a:custGeom>
              <a:avLst/>
              <a:gdLst/>
              <a:ahLst/>
              <a:cxnLst/>
              <a:rect l="l" t="t" r="r" b="b"/>
              <a:pathLst>
                <a:path w="532765" h="532764">
                  <a:moveTo>
                    <a:pt x="266255" y="0"/>
                  </a:moveTo>
                  <a:lnTo>
                    <a:pt x="218394" y="4289"/>
                  </a:lnTo>
                  <a:lnTo>
                    <a:pt x="173348" y="16657"/>
                  </a:lnTo>
                  <a:lnTo>
                    <a:pt x="131869" y="36350"/>
                  </a:lnTo>
                  <a:lnTo>
                    <a:pt x="94708" y="62618"/>
                  </a:lnTo>
                  <a:lnTo>
                    <a:pt x="62618" y="94708"/>
                  </a:lnTo>
                  <a:lnTo>
                    <a:pt x="36350" y="131869"/>
                  </a:lnTo>
                  <a:lnTo>
                    <a:pt x="16657" y="173348"/>
                  </a:lnTo>
                  <a:lnTo>
                    <a:pt x="4289" y="218394"/>
                  </a:lnTo>
                  <a:lnTo>
                    <a:pt x="0" y="266255"/>
                  </a:lnTo>
                  <a:lnTo>
                    <a:pt x="4289" y="314116"/>
                  </a:lnTo>
                  <a:lnTo>
                    <a:pt x="16657" y="359164"/>
                  </a:lnTo>
                  <a:lnTo>
                    <a:pt x="36350" y="400645"/>
                  </a:lnTo>
                  <a:lnTo>
                    <a:pt x="62618" y="437807"/>
                  </a:lnTo>
                  <a:lnTo>
                    <a:pt x="94708" y="469899"/>
                  </a:lnTo>
                  <a:lnTo>
                    <a:pt x="131869" y="496169"/>
                  </a:lnTo>
                  <a:lnTo>
                    <a:pt x="173348" y="515864"/>
                  </a:lnTo>
                  <a:lnTo>
                    <a:pt x="218394" y="528233"/>
                  </a:lnTo>
                  <a:lnTo>
                    <a:pt x="266255" y="532523"/>
                  </a:lnTo>
                  <a:lnTo>
                    <a:pt x="314116" y="528233"/>
                  </a:lnTo>
                  <a:lnTo>
                    <a:pt x="359164" y="515864"/>
                  </a:lnTo>
                  <a:lnTo>
                    <a:pt x="400645" y="496169"/>
                  </a:lnTo>
                  <a:lnTo>
                    <a:pt x="437807" y="469899"/>
                  </a:lnTo>
                  <a:lnTo>
                    <a:pt x="469899" y="437807"/>
                  </a:lnTo>
                  <a:lnTo>
                    <a:pt x="496169" y="400645"/>
                  </a:lnTo>
                  <a:lnTo>
                    <a:pt x="515864" y="359164"/>
                  </a:lnTo>
                  <a:lnTo>
                    <a:pt x="528233" y="314116"/>
                  </a:lnTo>
                  <a:lnTo>
                    <a:pt x="532523" y="266255"/>
                  </a:lnTo>
                  <a:lnTo>
                    <a:pt x="528233" y="218394"/>
                  </a:lnTo>
                  <a:lnTo>
                    <a:pt x="515864" y="173348"/>
                  </a:lnTo>
                  <a:lnTo>
                    <a:pt x="496169" y="131869"/>
                  </a:lnTo>
                  <a:lnTo>
                    <a:pt x="469899" y="94708"/>
                  </a:lnTo>
                  <a:lnTo>
                    <a:pt x="437807" y="62618"/>
                  </a:lnTo>
                  <a:lnTo>
                    <a:pt x="400645" y="36350"/>
                  </a:lnTo>
                  <a:lnTo>
                    <a:pt x="359164" y="16657"/>
                  </a:lnTo>
                  <a:lnTo>
                    <a:pt x="314116" y="4289"/>
                  </a:lnTo>
                  <a:lnTo>
                    <a:pt x="266255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98443" y="1822742"/>
              <a:ext cx="532765" cy="532765"/>
            </a:xfrm>
            <a:custGeom>
              <a:avLst/>
              <a:gdLst/>
              <a:ahLst/>
              <a:cxnLst/>
              <a:rect l="l" t="t" r="r" b="b"/>
              <a:pathLst>
                <a:path w="532765" h="532764">
                  <a:moveTo>
                    <a:pt x="266255" y="0"/>
                  </a:moveTo>
                  <a:lnTo>
                    <a:pt x="218394" y="4290"/>
                  </a:lnTo>
                  <a:lnTo>
                    <a:pt x="173348" y="16658"/>
                  </a:lnTo>
                  <a:lnTo>
                    <a:pt x="131869" y="36353"/>
                  </a:lnTo>
                  <a:lnTo>
                    <a:pt x="94708" y="62623"/>
                  </a:lnTo>
                  <a:lnTo>
                    <a:pt x="62618" y="94716"/>
                  </a:lnTo>
                  <a:lnTo>
                    <a:pt x="36350" y="131878"/>
                  </a:lnTo>
                  <a:lnTo>
                    <a:pt x="16657" y="173359"/>
                  </a:lnTo>
                  <a:lnTo>
                    <a:pt x="4289" y="218406"/>
                  </a:lnTo>
                  <a:lnTo>
                    <a:pt x="0" y="266268"/>
                  </a:lnTo>
                  <a:lnTo>
                    <a:pt x="4289" y="314125"/>
                  </a:lnTo>
                  <a:lnTo>
                    <a:pt x="16657" y="359170"/>
                  </a:lnTo>
                  <a:lnTo>
                    <a:pt x="36350" y="400648"/>
                  </a:lnTo>
                  <a:lnTo>
                    <a:pt x="62618" y="437809"/>
                  </a:lnTo>
                  <a:lnTo>
                    <a:pt x="94708" y="469901"/>
                  </a:lnTo>
                  <a:lnTo>
                    <a:pt x="131869" y="496170"/>
                  </a:lnTo>
                  <a:lnTo>
                    <a:pt x="173348" y="515865"/>
                  </a:lnTo>
                  <a:lnTo>
                    <a:pt x="218394" y="528233"/>
                  </a:lnTo>
                  <a:lnTo>
                    <a:pt x="266255" y="532523"/>
                  </a:lnTo>
                  <a:lnTo>
                    <a:pt x="314116" y="528233"/>
                  </a:lnTo>
                  <a:lnTo>
                    <a:pt x="359164" y="515865"/>
                  </a:lnTo>
                  <a:lnTo>
                    <a:pt x="400645" y="496170"/>
                  </a:lnTo>
                  <a:lnTo>
                    <a:pt x="437807" y="469901"/>
                  </a:lnTo>
                  <a:lnTo>
                    <a:pt x="469899" y="437809"/>
                  </a:lnTo>
                  <a:lnTo>
                    <a:pt x="496169" y="400648"/>
                  </a:lnTo>
                  <a:lnTo>
                    <a:pt x="515864" y="359170"/>
                  </a:lnTo>
                  <a:lnTo>
                    <a:pt x="528233" y="314125"/>
                  </a:lnTo>
                  <a:lnTo>
                    <a:pt x="532523" y="266268"/>
                  </a:lnTo>
                  <a:lnTo>
                    <a:pt x="528233" y="218406"/>
                  </a:lnTo>
                  <a:lnTo>
                    <a:pt x="515864" y="173359"/>
                  </a:lnTo>
                  <a:lnTo>
                    <a:pt x="496169" y="131878"/>
                  </a:lnTo>
                  <a:lnTo>
                    <a:pt x="469899" y="94716"/>
                  </a:lnTo>
                  <a:lnTo>
                    <a:pt x="437807" y="62623"/>
                  </a:lnTo>
                  <a:lnTo>
                    <a:pt x="400645" y="36353"/>
                  </a:lnTo>
                  <a:lnTo>
                    <a:pt x="359164" y="16658"/>
                  </a:lnTo>
                  <a:lnTo>
                    <a:pt x="314116" y="4290"/>
                  </a:lnTo>
                  <a:lnTo>
                    <a:pt x="266255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00300" y="3450374"/>
              <a:ext cx="699135" cy="274320"/>
            </a:xfrm>
            <a:custGeom>
              <a:avLst/>
              <a:gdLst/>
              <a:ahLst/>
              <a:cxnLst/>
              <a:rect l="l" t="t" r="r" b="b"/>
              <a:pathLst>
                <a:path w="699134" h="274320">
                  <a:moveTo>
                    <a:pt x="653135" y="0"/>
                  </a:moveTo>
                  <a:lnTo>
                    <a:pt x="45669" y="0"/>
                  </a:lnTo>
                  <a:lnTo>
                    <a:pt x="27892" y="3589"/>
                  </a:lnTo>
                  <a:lnTo>
                    <a:pt x="13376" y="13377"/>
                  </a:lnTo>
                  <a:lnTo>
                    <a:pt x="3588" y="27898"/>
                  </a:lnTo>
                  <a:lnTo>
                    <a:pt x="0" y="45681"/>
                  </a:lnTo>
                  <a:lnTo>
                    <a:pt x="0" y="228384"/>
                  </a:lnTo>
                  <a:lnTo>
                    <a:pt x="3588" y="246160"/>
                  </a:lnTo>
                  <a:lnTo>
                    <a:pt x="13376" y="260677"/>
                  </a:lnTo>
                  <a:lnTo>
                    <a:pt x="27892" y="270464"/>
                  </a:lnTo>
                  <a:lnTo>
                    <a:pt x="45669" y="274053"/>
                  </a:lnTo>
                  <a:lnTo>
                    <a:pt x="653135" y="274053"/>
                  </a:lnTo>
                  <a:lnTo>
                    <a:pt x="670919" y="270464"/>
                  </a:lnTo>
                  <a:lnTo>
                    <a:pt x="685439" y="260677"/>
                  </a:lnTo>
                  <a:lnTo>
                    <a:pt x="695228" y="246160"/>
                  </a:lnTo>
                  <a:lnTo>
                    <a:pt x="698817" y="228384"/>
                  </a:lnTo>
                  <a:lnTo>
                    <a:pt x="698817" y="45681"/>
                  </a:lnTo>
                  <a:lnTo>
                    <a:pt x="695228" y="27898"/>
                  </a:lnTo>
                  <a:lnTo>
                    <a:pt x="685439" y="13377"/>
                  </a:lnTo>
                  <a:lnTo>
                    <a:pt x="670919" y="3589"/>
                  </a:lnTo>
                  <a:lnTo>
                    <a:pt x="653135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00300" y="3450374"/>
              <a:ext cx="699135" cy="274320"/>
            </a:xfrm>
            <a:custGeom>
              <a:avLst/>
              <a:gdLst/>
              <a:ahLst/>
              <a:cxnLst/>
              <a:rect l="l" t="t" r="r" b="b"/>
              <a:pathLst>
                <a:path w="699134" h="274320">
                  <a:moveTo>
                    <a:pt x="0" y="45677"/>
                  </a:moveTo>
                  <a:lnTo>
                    <a:pt x="3589" y="27897"/>
                  </a:lnTo>
                  <a:lnTo>
                    <a:pt x="13378" y="13378"/>
                  </a:lnTo>
                  <a:lnTo>
                    <a:pt x="27897" y="3589"/>
                  </a:lnTo>
                  <a:lnTo>
                    <a:pt x="45677" y="0"/>
                  </a:lnTo>
                  <a:lnTo>
                    <a:pt x="653147" y="0"/>
                  </a:lnTo>
                  <a:lnTo>
                    <a:pt x="670927" y="3589"/>
                  </a:lnTo>
                  <a:lnTo>
                    <a:pt x="685446" y="13378"/>
                  </a:lnTo>
                  <a:lnTo>
                    <a:pt x="695234" y="27897"/>
                  </a:lnTo>
                  <a:lnTo>
                    <a:pt x="698824" y="45677"/>
                  </a:lnTo>
                  <a:lnTo>
                    <a:pt x="698824" y="228380"/>
                  </a:lnTo>
                  <a:lnTo>
                    <a:pt x="695234" y="246159"/>
                  </a:lnTo>
                  <a:lnTo>
                    <a:pt x="685446" y="260678"/>
                  </a:lnTo>
                  <a:lnTo>
                    <a:pt x="670927" y="270467"/>
                  </a:lnTo>
                  <a:lnTo>
                    <a:pt x="653147" y="274057"/>
                  </a:lnTo>
                  <a:lnTo>
                    <a:pt x="45677" y="274057"/>
                  </a:lnTo>
                  <a:lnTo>
                    <a:pt x="27897" y="270467"/>
                  </a:lnTo>
                  <a:lnTo>
                    <a:pt x="13378" y="260678"/>
                  </a:lnTo>
                  <a:lnTo>
                    <a:pt x="3589" y="246159"/>
                  </a:lnTo>
                  <a:lnTo>
                    <a:pt x="0" y="228380"/>
                  </a:lnTo>
                  <a:lnTo>
                    <a:pt x="0" y="456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716430" y="1964904"/>
            <a:ext cx="2442845" cy="30099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229"/>
              </a:spcBef>
            </a:pPr>
            <a:r>
              <a:rPr sz="2400" spc="-30" baseline="10416" dirty="0">
                <a:latin typeface="Cambria Math"/>
                <a:cs typeface="Cambria Math"/>
              </a:rPr>
              <a:t>ℎ</a:t>
            </a:r>
            <a:r>
              <a:rPr sz="1200" spc="-20" dirty="0">
                <a:latin typeface="Cambria Math"/>
                <a:cs typeface="Cambria Math"/>
              </a:rPr>
              <a:t>𝑡−1</a:t>
            </a: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600" spc="-20" dirty="0">
                <a:latin typeface="Arial"/>
                <a:cs typeface="Arial"/>
              </a:rPr>
              <a:t>tanh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1600">
              <a:latin typeface="Arial"/>
              <a:cs typeface="Arial"/>
            </a:endParaRPr>
          </a:p>
          <a:p>
            <a:pPr>
              <a:lnSpc>
                <a:spcPts val="1864"/>
              </a:lnSpc>
              <a:spcBef>
                <a:spcPts val="5"/>
              </a:spcBef>
            </a:pPr>
            <a:r>
              <a:rPr sz="2400" spc="-30" baseline="10416" dirty="0">
                <a:latin typeface="Cambria Math"/>
                <a:cs typeface="Cambria Math"/>
              </a:rPr>
              <a:t>𝑥</a:t>
            </a:r>
            <a:r>
              <a:rPr sz="1200" spc="-20" dirty="0">
                <a:latin typeface="Cambria Math"/>
                <a:cs typeface="Cambria Math"/>
              </a:rPr>
              <a:t>𝑡−1</a:t>
            </a:r>
            <a:endParaRPr sz="1200">
              <a:latin typeface="Cambria Math"/>
              <a:cs typeface="Cambria Math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579435" y="1822742"/>
            <a:ext cx="9246870" cy="3275329"/>
            <a:chOff x="1579435" y="1822742"/>
            <a:chExt cx="9246870" cy="3275329"/>
          </a:xfrm>
        </p:grpSpPr>
        <p:sp>
          <p:nvSpPr>
            <p:cNvPr id="32" name="object 32"/>
            <p:cNvSpPr/>
            <p:nvPr/>
          </p:nvSpPr>
          <p:spPr>
            <a:xfrm>
              <a:off x="8092511" y="4001490"/>
              <a:ext cx="4445" cy="563880"/>
            </a:xfrm>
            <a:custGeom>
              <a:avLst/>
              <a:gdLst/>
              <a:ahLst/>
              <a:cxnLst/>
              <a:rect l="l" t="t" r="r" b="b"/>
              <a:pathLst>
                <a:path w="4445" h="563879">
                  <a:moveTo>
                    <a:pt x="4107" y="56382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92516" y="4001490"/>
              <a:ext cx="1061720" cy="0"/>
            </a:xfrm>
            <a:custGeom>
              <a:avLst/>
              <a:gdLst/>
              <a:ahLst/>
              <a:cxnLst/>
              <a:rect l="l" t="t" r="r" b="b"/>
              <a:pathLst>
                <a:path w="1061720">
                  <a:moveTo>
                    <a:pt x="0" y="0"/>
                  </a:moveTo>
                  <a:lnTo>
                    <a:pt x="106118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096540" y="3724427"/>
              <a:ext cx="114300" cy="277495"/>
            </a:xfrm>
            <a:custGeom>
              <a:avLst/>
              <a:gdLst/>
              <a:ahLst/>
              <a:cxnLst/>
              <a:rect l="l" t="t" r="r" b="b"/>
              <a:pathLst>
                <a:path w="114300" h="277495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77063"/>
                  </a:lnTo>
                  <a:lnTo>
                    <a:pt x="76200" y="277063"/>
                  </a:lnTo>
                  <a:lnTo>
                    <a:pt x="76200" y="95250"/>
                  </a:lnTo>
                  <a:close/>
                </a:path>
                <a:path w="114300" h="27749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77495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92845" y="3192983"/>
              <a:ext cx="0" cy="801370"/>
            </a:xfrm>
            <a:custGeom>
              <a:avLst/>
              <a:gdLst/>
              <a:ahLst/>
              <a:cxnLst/>
              <a:rect l="l" t="t" r="r" b="b"/>
              <a:pathLst>
                <a:path h="801370">
                  <a:moveTo>
                    <a:pt x="0" y="0"/>
                  </a:moveTo>
                  <a:lnTo>
                    <a:pt x="1" y="8008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53690" y="3185850"/>
              <a:ext cx="0" cy="236220"/>
            </a:xfrm>
            <a:custGeom>
              <a:avLst/>
              <a:gdLst/>
              <a:ahLst/>
              <a:cxnLst/>
              <a:rect l="l" t="t" r="r" b="b"/>
              <a:pathLst>
                <a:path h="236220">
                  <a:moveTo>
                    <a:pt x="0" y="236139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34640" y="2355265"/>
              <a:ext cx="1691639" cy="887730"/>
            </a:xfrm>
            <a:custGeom>
              <a:avLst/>
              <a:gdLst/>
              <a:ahLst/>
              <a:cxnLst/>
              <a:rect l="l" t="t" r="r" b="b"/>
              <a:pathLst>
                <a:path w="1691640" h="887730">
                  <a:moveTo>
                    <a:pt x="1691411" y="830580"/>
                  </a:moveTo>
                  <a:lnTo>
                    <a:pt x="1653311" y="811530"/>
                  </a:lnTo>
                  <a:lnTo>
                    <a:pt x="1577111" y="773430"/>
                  </a:lnTo>
                  <a:lnTo>
                    <a:pt x="1577111" y="811530"/>
                  </a:lnTo>
                  <a:lnTo>
                    <a:pt x="1049108" y="811530"/>
                  </a:lnTo>
                  <a:lnTo>
                    <a:pt x="1049108" y="114300"/>
                  </a:lnTo>
                  <a:lnTo>
                    <a:pt x="1087208" y="114300"/>
                  </a:lnTo>
                  <a:lnTo>
                    <a:pt x="1077683" y="95250"/>
                  </a:lnTo>
                  <a:lnTo>
                    <a:pt x="1030058" y="0"/>
                  </a:lnTo>
                  <a:lnTo>
                    <a:pt x="972908" y="114300"/>
                  </a:lnTo>
                  <a:lnTo>
                    <a:pt x="1011008" y="114300"/>
                  </a:lnTo>
                  <a:lnTo>
                    <a:pt x="1011008" y="811530"/>
                  </a:lnTo>
                  <a:lnTo>
                    <a:pt x="19050" y="811530"/>
                  </a:lnTo>
                  <a:lnTo>
                    <a:pt x="11633" y="813028"/>
                  </a:lnTo>
                  <a:lnTo>
                    <a:pt x="5575" y="817118"/>
                  </a:lnTo>
                  <a:lnTo>
                    <a:pt x="1485" y="823175"/>
                  </a:lnTo>
                  <a:lnTo>
                    <a:pt x="0" y="830580"/>
                  </a:lnTo>
                  <a:lnTo>
                    <a:pt x="1485" y="837996"/>
                  </a:lnTo>
                  <a:lnTo>
                    <a:pt x="5575" y="844054"/>
                  </a:lnTo>
                  <a:lnTo>
                    <a:pt x="11633" y="848144"/>
                  </a:lnTo>
                  <a:lnTo>
                    <a:pt x="19050" y="849630"/>
                  </a:lnTo>
                  <a:lnTo>
                    <a:pt x="1577111" y="849630"/>
                  </a:lnTo>
                  <a:lnTo>
                    <a:pt x="1577111" y="887730"/>
                  </a:lnTo>
                  <a:lnTo>
                    <a:pt x="1653311" y="849630"/>
                  </a:lnTo>
                  <a:lnTo>
                    <a:pt x="1691411" y="830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30362" y="3185845"/>
              <a:ext cx="662940" cy="0"/>
            </a:xfrm>
            <a:custGeom>
              <a:avLst/>
              <a:gdLst/>
              <a:ahLst/>
              <a:cxnLst/>
              <a:rect l="l" t="t" r="r" b="b"/>
              <a:pathLst>
                <a:path w="662940">
                  <a:moveTo>
                    <a:pt x="0" y="0"/>
                  </a:moveTo>
                  <a:lnTo>
                    <a:pt x="662482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88960" y="2789999"/>
              <a:ext cx="2703830" cy="1607185"/>
            </a:xfrm>
            <a:custGeom>
              <a:avLst/>
              <a:gdLst/>
              <a:ahLst/>
              <a:cxnLst/>
              <a:rect l="l" t="t" r="r" b="b"/>
              <a:pathLst>
                <a:path w="2703829" h="1607185">
                  <a:moveTo>
                    <a:pt x="2435593" y="0"/>
                  </a:moveTo>
                  <a:lnTo>
                    <a:pt x="267817" y="0"/>
                  </a:lnTo>
                  <a:lnTo>
                    <a:pt x="219675" y="4314"/>
                  </a:lnTo>
                  <a:lnTo>
                    <a:pt x="174365" y="16754"/>
                  </a:lnTo>
                  <a:lnTo>
                    <a:pt x="132642" y="36563"/>
                  </a:lnTo>
                  <a:lnTo>
                    <a:pt x="95263" y="62985"/>
                  </a:lnTo>
                  <a:lnTo>
                    <a:pt x="62985" y="95263"/>
                  </a:lnTo>
                  <a:lnTo>
                    <a:pt x="36563" y="132642"/>
                  </a:lnTo>
                  <a:lnTo>
                    <a:pt x="16754" y="174365"/>
                  </a:lnTo>
                  <a:lnTo>
                    <a:pt x="4314" y="219675"/>
                  </a:lnTo>
                  <a:lnTo>
                    <a:pt x="0" y="267817"/>
                  </a:lnTo>
                  <a:lnTo>
                    <a:pt x="0" y="1339037"/>
                  </a:lnTo>
                  <a:lnTo>
                    <a:pt x="4314" y="1387175"/>
                  </a:lnTo>
                  <a:lnTo>
                    <a:pt x="16754" y="1432482"/>
                  </a:lnTo>
                  <a:lnTo>
                    <a:pt x="36563" y="1474203"/>
                  </a:lnTo>
                  <a:lnTo>
                    <a:pt x="62985" y="1511580"/>
                  </a:lnTo>
                  <a:lnTo>
                    <a:pt x="95263" y="1543857"/>
                  </a:lnTo>
                  <a:lnTo>
                    <a:pt x="132642" y="1570278"/>
                  </a:lnTo>
                  <a:lnTo>
                    <a:pt x="174365" y="1590087"/>
                  </a:lnTo>
                  <a:lnTo>
                    <a:pt x="219675" y="1602527"/>
                  </a:lnTo>
                  <a:lnTo>
                    <a:pt x="267817" y="1606842"/>
                  </a:lnTo>
                  <a:lnTo>
                    <a:pt x="2435593" y="1606842"/>
                  </a:lnTo>
                  <a:lnTo>
                    <a:pt x="2483731" y="1602527"/>
                  </a:lnTo>
                  <a:lnTo>
                    <a:pt x="2529038" y="1590087"/>
                  </a:lnTo>
                  <a:lnTo>
                    <a:pt x="2570759" y="1570278"/>
                  </a:lnTo>
                  <a:lnTo>
                    <a:pt x="2608136" y="1543857"/>
                  </a:lnTo>
                  <a:lnTo>
                    <a:pt x="2640413" y="1511580"/>
                  </a:lnTo>
                  <a:lnTo>
                    <a:pt x="2666834" y="1474203"/>
                  </a:lnTo>
                  <a:lnTo>
                    <a:pt x="2686643" y="1432482"/>
                  </a:lnTo>
                  <a:lnTo>
                    <a:pt x="2699083" y="1387175"/>
                  </a:lnTo>
                  <a:lnTo>
                    <a:pt x="2703398" y="1339037"/>
                  </a:lnTo>
                  <a:lnTo>
                    <a:pt x="2703398" y="267817"/>
                  </a:lnTo>
                  <a:lnTo>
                    <a:pt x="2699083" y="219675"/>
                  </a:lnTo>
                  <a:lnTo>
                    <a:pt x="2686643" y="174365"/>
                  </a:lnTo>
                  <a:lnTo>
                    <a:pt x="2666834" y="132642"/>
                  </a:lnTo>
                  <a:lnTo>
                    <a:pt x="2640413" y="95263"/>
                  </a:lnTo>
                  <a:lnTo>
                    <a:pt x="2608136" y="62985"/>
                  </a:lnTo>
                  <a:lnTo>
                    <a:pt x="2570759" y="36563"/>
                  </a:lnTo>
                  <a:lnTo>
                    <a:pt x="2529038" y="16754"/>
                  </a:lnTo>
                  <a:lnTo>
                    <a:pt x="2483731" y="4314"/>
                  </a:lnTo>
                  <a:lnTo>
                    <a:pt x="2435593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88960" y="2789999"/>
              <a:ext cx="2703830" cy="1607185"/>
            </a:xfrm>
            <a:custGeom>
              <a:avLst/>
              <a:gdLst/>
              <a:ahLst/>
              <a:cxnLst/>
              <a:rect l="l" t="t" r="r" b="b"/>
              <a:pathLst>
                <a:path w="2703829" h="1607185">
                  <a:moveTo>
                    <a:pt x="0" y="267813"/>
                  </a:moveTo>
                  <a:lnTo>
                    <a:pt x="4314" y="219673"/>
                  </a:lnTo>
                  <a:lnTo>
                    <a:pt x="16755" y="174364"/>
                  </a:lnTo>
                  <a:lnTo>
                    <a:pt x="36564" y="132642"/>
                  </a:lnTo>
                  <a:lnTo>
                    <a:pt x="62986" y="95264"/>
                  </a:lnTo>
                  <a:lnTo>
                    <a:pt x="95264" y="62986"/>
                  </a:lnTo>
                  <a:lnTo>
                    <a:pt x="132642" y="36564"/>
                  </a:lnTo>
                  <a:lnTo>
                    <a:pt x="174364" y="16755"/>
                  </a:lnTo>
                  <a:lnTo>
                    <a:pt x="219673" y="4314"/>
                  </a:lnTo>
                  <a:lnTo>
                    <a:pt x="267813" y="0"/>
                  </a:lnTo>
                  <a:lnTo>
                    <a:pt x="2435591" y="0"/>
                  </a:lnTo>
                  <a:lnTo>
                    <a:pt x="2483731" y="4314"/>
                  </a:lnTo>
                  <a:lnTo>
                    <a:pt x="2529040" y="16755"/>
                  </a:lnTo>
                  <a:lnTo>
                    <a:pt x="2570761" y="36564"/>
                  </a:lnTo>
                  <a:lnTo>
                    <a:pt x="2608139" y="62986"/>
                  </a:lnTo>
                  <a:lnTo>
                    <a:pt x="2640416" y="95264"/>
                  </a:lnTo>
                  <a:lnTo>
                    <a:pt x="2666838" y="132642"/>
                  </a:lnTo>
                  <a:lnTo>
                    <a:pt x="2686646" y="174364"/>
                  </a:lnTo>
                  <a:lnTo>
                    <a:pt x="2699086" y="219673"/>
                  </a:lnTo>
                  <a:lnTo>
                    <a:pt x="2703401" y="267813"/>
                  </a:lnTo>
                  <a:lnTo>
                    <a:pt x="2703401" y="1339030"/>
                  </a:lnTo>
                  <a:lnTo>
                    <a:pt x="2699086" y="1387170"/>
                  </a:lnTo>
                  <a:lnTo>
                    <a:pt x="2686646" y="1432479"/>
                  </a:lnTo>
                  <a:lnTo>
                    <a:pt x="2666838" y="1474200"/>
                  </a:lnTo>
                  <a:lnTo>
                    <a:pt x="2640416" y="1511578"/>
                  </a:lnTo>
                  <a:lnTo>
                    <a:pt x="2608139" y="1543856"/>
                  </a:lnTo>
                  <a:lnTo>
                    <a:pt x="2570761" y="1570277"/>
                  </a:lnTo>
                  <a:lnTo>
                    <a:pt x="2529040" y="1590086"/>
                  </a:lnTo>
                  <a:lnTo>
                    <a:pt x="2483731" y="1602526"/>
                  </a:lnTo>
                  <a:lnTo>
                    <a:pt x="2435591" y="1606840"/>
                  </a:lnTo>
                  <a:lnTo>
                    <a:pt x="267813" y="1606840"/>
                  </a:lnTo>
                  <a:lnTo>
                    <a:pt x="219673" y="1602526"/>
                  </a:lnTo>
                  <a:lnTo>
                    <a:pt x="174364" y="1590086"/>
                  </a:lnTo>
                  <a:lnTo>
                    <a:pt x="132642" y="1570277"/>
                  </a:lnTo>
                  <a:lnTo>
                    <a:pt x="95264" y="1543856"/>
                  </a:lnTo>
                  <a:lnTo>
                    <a:pt x="62986" y="1511578"/>
                  </a:lnTo>
                  <a:lnTo>
                    <a:pt x="36564" y="1474200"/>
                  </a:lnTo>
                  <a:lnTo>
                    <a:pt x="16755" y="1432479"/>
                  </a:lnTo>
                  <a:lnTo>
                    <a:pt x="4314" y="1387170"/>
                  </a:lnTo>
                  <a:lnTo>
                    <a:pt x="0" y="1339030"/>
                  </a:lnTo>
                  <a:lnTo>
                    <a:pt x="0" y="26781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17332" y="4565319"/>
              <a:ext cx="532765" cy="532765"/>
            </a:xfrm>
            <a:custGeom>
              <a:avLst/>
              <a:gdLst/>
              <a:ahLst/>
              <a:cxnLst/>
              <a:rect l="l" t="t" r="r" b="b"/>
              <a:pathLst>
                <a:path w="532764" h="532764">
                  <a:moveTo>
                    <a:pt x="266255" y="0"/>
                  </a:moveTo>
                  <a:lnTo>
                    <a:pt x="218394" y="4289"/>
                  </a:lnTo>
                  <a:lnTo>
                    <a:pt x="173348" y="16657"/>
                  </a:lnTo>
                  <a:lnTo>
                    <a:pt x="131869" y="36350"/>
                  </a:lnTo>
                  <a:lnTo>
                    <a:pt x="94708" y="62618"/>
                  </a:lnTo>
                  <a:lnTo>
                    <a:pt x="62618" y="94708"/>
                  </a:lnTo>
                  <a:lnTo>
                    <a:pt x="36350" y="131869"/>
                  </a:lnTo>
                  <a:lnTo>
                    <a:pt x="16657" y="173348"/>
                  </a:lnTo>
                  <a:lnTo>
                    <a:pt x="4289" y="218394"/>
                  </a:lnTo>
                  <a:lnTo>
                    <a:pt x="0" y="266255"/>
                  </a:lnTo>
                  <a:lnTo>
                    <a:pt x="4289" y="314116"/>
                  </a:lnTo>
                  <a:lnTo>
                    <a:pt x="16657" y="359164"/>
                  </a:lnTo>
                  <a:lnTo>
                    <a:pt x="36350" y="400645"/>
                  </a:lnTo>
                  <a:lnTo>
                    <a:pt x="62618" y="437807"/>
                  </a:lnTo>
                  <a:lnTo>
                    <a:pt x="94708" y="469899"/>
                  </a:lnTo>
                  <a:lnTo>
                    <a:pt x="131869" y="496169"/>
                  </a:lnTo>
                  <a:lnTo>
                    <a:pt x="173348" y="515864"/>
                  </a:lnTo>
                  <a:lnTo>
                    <a:pt x="218394" y="528233"/>
                  </a:lnTo>
                  <a:lnTo>
                    <a:pt x="266255" y="532523"/>
                  </a:lnTo>
                  <a:lnTo>
                    <a:pt x="314116" y="528233"/>
                  </a:lnTo>
                  <a:lnTo>
                    <a:pt x="359164" y="515864"/>
                  </a:lnTo>
                  <a:lnTo>
                    <a:pt x="400645" y="496169"/>
                  </a:lnTo>
                  <a:lnTo>
                    <a:pt x="437807" y="469899"/>
                  </a:lnTo>
                  <a:lnTo>
                    <a:pt x="469899" y="437807"/>
                  </a:lnTo>
                  <a:lnTo>
                    <a:pt x="496169" y="400645"/>
                  </a:lnTo>
                  <a:lnTo>
                    <a:pt x="515864" y="359164"/>
                  </a:lnTo>
                  <a:lnTo>
                    <a:pt x="528233" y="314116"/>
                  </a:lnTo>
                  <a:lnTo>
                    <a:pt x="532523" y="266255"/>
                  </a:lnTo>
                  <a:lnTo>
                    <a:pt x="528233" y="218394"/>
                  </a:lnTo>
                  <a:lnTo>
                    <a:pt x="515864" y="173348"/>
                  </a:lnTo>
                  <a:lnTo>
                    <a:pt x="496169" y="131869"/>
                  </a:lnTo>
                  <a:lnTo>
                    <a:pt x="469899" y="94708"/>
                  </a:lnTo>
                  <a:lnTo>
                    <a:pt x="437807" y="62618"/>
                  </a:lnTo>
                  <a:lnTo>
                    <a:pt x="400645" y="36350"/>
                  </a:lnTo>
                  <a:lnTo>
                    <a:pt x="359164" y="16657"/>
                  </a:lnTo>
                  <a:lnTo>
                    <a:pt x="314116" y="4289"/>
                  </a:lnTo>
                  <a:lnTo>
                    <a:pt x="266255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85412" y="1822742"/>
              <a:ext cx="532765" cy="532765"/>
            </a:xfrm>
            <a:custGeom>
              <a:avLst/>
              <a:gdLst/>
              <a:ahLst/>
              <a:cxnLst/>
              <a:rect l="l" t="t" r="r" b="b"/>
              <a:pathLst>
                <a:path w="532764" h="532764">
                  <a:moveTo>
                    <a:pt x="266255" y="0"/>
                  </a:moveTo>
                  <a:lnTo>
                    <a:pt x="218394" y="4290"/>
                  </a:lnTo>
                  <a:lnTo>
                    <a:pt x="173348" y="16658"/>
                  </a:lnTo>
                  <a:lnTo>
                    <a:pt x="131869" y="36353"/>
                  </a:lnTo>
                  <a:lnTo>
                    <a:pt x="94708" y="62623"/>
                  </a:lnTo>
                  <a:lnTo>
                    <a:pt x="62618" y="94716"/>
                  </a:lnTo>
                  <a:lnTo>
                    <a:pt x="36350" y="131878"/>
                  </a:lnTo>
                  <a:lnTo>
                    <a:pt x="16657" y="173359"/>
                  </a:lnTo>
                  <a:lnTo>
                    <a:pt x="4289" y="218406"/>
                  </a:lnTo>
                  <a:lnTo>
                    <a:pt x="0" y="266268"/>
                  </a:lnTo>
                  <a:lnTo>
                    <a:pt x="4289" y="314125"/>
                  </a:lnTo>
                  <a:lnTo>
                    <a:pt x="16657" y="359170"/>
                  </a:lnTo>
                  <a:lnTo>
                    <a:pt x="36350" y="400648"/>
                  </a:lnTo>
                  <a:lnTo>
                    <a:pt x="62618" y="437809"/>
                  </a:lnTo>
                  <a:lnTo>
                    <a:pt x="94708" y="469901"/>
                  </a:lnTo>
                  <a:lnTo>
                    <a:pt x="131869" y="496170"/>
                  </a:lnTo>
                  <a:lnTo>
                    <a:pt x="173348" y="515865"/>
                  </a:lnTo>
                  <a:lnTo>
                    <a:pt x="218394" y="528233"/>
                  </a:lnTo>
                  <a:lnTo>
                    <a:pt x="266255" y="532523"/>
                  </a:lnTo>
                  <a:lnTo>
                    <a:pt x="314116" y="528233"/>
                  </a:lnTo>
                  <a:lnTo>
                    <a:pt x="359164" y="515865"/>
                  </a:lnTo>
                  <a:lnTo>
                    <a:pt x="400645" y="496170"/>
                  </a:lnTo>
                  <a:lnTo>
                    <a:pt x="437807" y="469901"/>
                  </a:lnTo>
                  <a:lnTo>
                    <a:pt x="469899" y="437809"/>
                  </a:lnTo>
                  <a:lnTo>
                    <a:pt x="496169" y="400648"/>
                  </a:lnTo>
                  <a:lnTo>
                    <a:pt x="515864" y="359170"/>
                  </a:lnTo>
                  <a:lnTo>
                    <a:pt x="528233" y="314125"/>
                  </a:lnTo>
                  <a:lnTo>
                    <a:pt x="532523" y="266268"/>
                  </a:lnTo>
                  <a:lnTo>
                    <a:pt x="528233" y="218406"/>
                  </a:lnTo>
                  <a:lnTo>
                    <a:pt x="515864" y="173359"/>
                  </a:lnTo>
                  <a:lnTo>
                    <a:pt x="496169" y="131878"/>
                  </a:lnTo>
                  <a:lnTo>
                    <a:pt x="469899" y="94716"/>
                  </a:lnTo>
                  <a:lnTo>
                    <a:pt x="437807" y="62623"/>
                  </a:lnTo>
                  <a:lnTo>
                    <a:pt x="400645" y="36353"/>
                  </a:lnTo>
                  <a:lnTo>
                    <a:pt x="359164" y="16658"/>
                  </a:lnTo>
                  <a:lnTo>
                    <a:pt x="314116" y="4290"/>
                  </a:lnTo>
                  <a:lnTo>
                    <a:pt x="266255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87269" y="3449078"/>
              <a:ext cx="699135" cy="274320"/>
            </a:xfrm>
            <a:custGeom>
              <a:avLst/>
              <a:gdLst/>
              <a:ahLst/>
              <a:cxnLst/>
              <a:rect l="l" t="t" r="r" b="b"/>
              <a:pathLst>
                <a:path w="699135" h="274320">
                  <a:moveTo>
                    <a:pt x="653135" y="0"/>
                  </a:moveTo>
                  <a:lnTo>
                    <a:pt x="45669" y="0"/>
                  </a:lnTo>
                  <a:lnTo>
                    <a:pt x="27892" y="3589"/>
                  </a:lnTo>
                  <a:lnTo>
                    <a:pt x="13376" y="13377"/>
                  </a:lnTo>
                  <a:lnTo>
                    <a:pt x="3588" y="27898"/>
                  </a:lnTo>
                  <a:lnTo>
                    <a:pt x="0" y="45681"/>
                  </a:lnTo>
                  <a:lnTo>
                    <a:pt x="0" y="228384"/>
                  </a:lnTo>
                  <a:lnTo>
                    <a:pt x="3588" y="246160"/>
                  </a:lnTo>
                  <a:lnTo>
                    <a:pt x="13376" y="260677"/>
                  </a:lnTo>
                  <a:lnTo>
                    <a:pt x="27892" y="270464"/>
                  </a:lnTo>
                  <a:lnTo>
                    <a:pt x="45669" y="274053"/>
                  </a:lnTo>
                  <a:lnTo>
                    <a:pt x="653135" y="274053"/>
                  </a:lnTo>
                  <a:lnTo>
                    <a:pt x="670919" y="270464"/>
                  </a:lnTo>
                  <a:lnTo>
                    <a:pt x="685439" y="260677"/>
                  </a:lnTo>
                  <a:lnTo>
                    <a:pt x="695228" y="246160"/>
                  </a:lnTo>
                  <a:lnTo>
                    <a:pt x="698817" y="228384"/>
                  </a:lnTo>
                  <a:lnTo>
                    <a:pt x="698817" y="45681"/>
                  </a:lnTo>
                  <a:lnTo>
                    <a:pt x="695228" y="27898"/>
                  </a:lnTo>
                  <a:lnTo>
                    <a:pt x="685439" y="13377"/>
                  </a:lnTo>
                  <a:lnTo>
                    <a:pt x="670919" y="3589"/>
                  </a:lnTo>
                  <a:lnTo>
                    <a:pt x="653135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87269" y="3449078"/>
              <a:ext cx="699135" cy="274320"/>
            </a:xfrm>
            <a:custGeom>
              <a:avLst/>
              <a:gdLst/>
              <a:ahLst/>
              <a:cxnLst/>
              <a:rect l="l" t="t" r="r" b="b"/>
              <a:pathLst>
                <a:path w="699135" h="274320">
                  <a:moveTo>
                    <a:pt x="0" y="45677"/>
                  </a:moveTo>
                  <a:lnTo>
                    <a:pt x="3589" y="27897"/>
                  </a:lnTo>
                  <a:lnTo>
                    <a:pt x="13378" y="13378"/>
                  </a:lnTo>
                  <a:lnTo>
                    <a:pt x="27897" y="3589"/>
                  </a:lnTo>
                  <a:lnTo>
                    <a:pt x="45677" y="0"/>
                  </a:lnTo>
                  <a:lnTo>
                    <a:pt x="653147" y="0"/>
                  </a:lnTo>
                  <a:lnTo>
                    <a:pt x="670927" y="3589"/>
                  </a:lnTo>
                  <a:lnTo>
                    <a:pt x="685446" y="13378"/>
                  </a:lnTo>
                  <a:lnTo>
                    <a:pt x="695234" y="27897"/>
                  </a:lnTo>
                  <a:lnTo>
                    <a:pt x="698824" y="45677"/>
                  </a:lnTo>
                  <a:lnTo>
                    <a:pt x="698824" y="228380"/>
                  </a:lnTo>
                  <a:lnTo>
                    <a:pt x="695234" y="246159"/>
                  </a:lnTo>
                  <a:lnTo>
                    <a:pt x="685446" y="260678"/>
                  </a:lnTo>
                  <a:lnTo>
                    <a:pt x="670927" y="270467"/>
                  </a:lnTo>
                  <a:lnTo>
                    <a:pt x="653147" y="274057"/>
                  </a:lnTo>
                  <a:lnTo>
                    <a:pt x="45677" y="274057"/>
                  </a:lnTo>
                  <a:lnTo>
                    <a:pt x="27897" y="270467"/>
                  </a:lnTo>
                  <a:lnTo>
                    <a:pt x="13378" y="260678"/>
                  </a:lnTo>
                  <a:lnTo>
                    <a:pt x="3589" y="246159"/>
                  </a:lnTo>
                  <a:lnTo>
                    <a:pt x="0" y="228380"/>
                  </a:lnTo>
                  <a:lnTo>
                    <a:pt x="0" y="456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271282" y="1816392"/>
            <a:ext cx="9561195" cy="3288029"/>
            <a:chOff x="1271282" y="1816392"/>
            <a:chExt cx="9561195" cy="3288029"/>
          </a:xfrm>
        </p:grpSpPr>
        <p:sp>
          <p:nvSpPr>
            <p:cNvPr id="46" name="object 46"/>
            <p:cNvSpPr/>
            <p:nvPr/>
          </p:nvSpPr>
          <p:spPr>
            <a:xfrm>
              <a:off x="1879480" y="4001490"/>
              <a:ext cx="4445" cy="563880"/>
            </a:xfrm>
            <a:custGeom>
              <a:avLst/>
              <a:gdLst/>
              <a:ahLst/>
              <a:cxnLst/>
              <a:rect l="l" t="t" r="r" b="b"/>
              <a:pathLst>
                <a:path w="4444" h="563879">
                  <a:moveTo>
                    <a:pt x="4107" y="56382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79485" y="4001490"/>
              <a:ext cx="1061720" cy="0"/>
            </a:xfrm>
            <a:custGeom>
              <a:avLst/>
              <a:gdLst/>
              <a:ahLst/>
              <a:cxnLst/>
              <a:rect l="l" t="t" r="r" b="b"/>
              <a:pathLst>
                <a:path w="1061720">
                  <a:moveTo>
                    <a:pt x="0" y="0"/>
                  </a:moveTo>
                  <a:lnTo>
                    <a:pt x="106118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83509" y="3724427"/>
              <a:ext cx="114300" cy="277495"/>
            </a:xfrm>
            <a:custGeom>
              <a:avLst/>
              <a:gdLst/>
              <a:ahLst/>
              <a:cxnLst/>
              <a:rect l="l" t="t" r="r" b="b"/>
              <a:pathLst>
                <a:path w="114300" h="277495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77063"/>
                  </a:lnTo>
                  <a:lnTo>
                    <a:pt x="76200" y="277063"/>
                  </a:lnTo>
                  <a:lnTo>
                    <a:pt x="76200" y="95250"/>
                  </a:lnTo>
                  <a:close/>
                </a:path>
                <a:path w="114300" h="27749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77495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79815" y="3192983"/>
              <a:ext cx="0" cy="801370"/>
            </a:xfrm>
            <a:custGeom>
              <a:avLst/>
              <a:gdLst/>
              <a:ahLst/>
              <a:cxnLst/>
              <a:rect l="l" t="t" r="r" b="b"/>
              <a:pathLst>
                <a:path h="801370">
                  <a:moveTo>
                    <a:pt x="0" y="0"/>
                  </a:moveTo>
                  <a:lnTo>
                    <a:pt x="1" y="8008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40659" y="3185842"/>
              <a:ext cx="0" cy="240029"/>
            </a:xfrm>
            <a:custGeom>
              <a:avLst/>
              <a:gdLst/>
              <a:ahLst/>
              <a:cxnLst/>
              <a:rect l="l" t="t" r="r" b="b"/>
              <a:pathLst>
                <a:path h="240029">
                  <a:moveTo>
                    <a:pt x="0" y="24002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21609" y="2355265"/>
              <a:ext cx="1757680" cy="894715"/>
            </a:xfrm>
            <a:custGeom>
              <a:avLst/>
              <a:gdLst/>
              <a:ahLst/>
              <a:cxnLst/>
              <a:rect l="l" t="t" r="r" b="b"/>
              <a:pathLst>
                <a:path w="1757679" h="894714">
                  <a:moveTo>
                    <a:pt x="1757514" y="837717"/>
                  </a:moveTo>
                  <a:lnTo>
                    <a:pt x="1719021" y="818273"/>
                  </a:lnTo>
                  <a:lnTo>
                    <a:pt x="1643456" y="780097"/>
                  </a:lnTo>
                  <a:lnTo>
                    <a:pt x="1643291" y="818197"/>
                  </a:lnTo>
                  <a:lnTo>
                    <a:pt x="1049108" y="815759"/>
                  </a:lnTo>
                  <a:lnTo>
                    <a:pt x="1049108" y="114300"/>
                  </a:lnTo>
                  <a:lnTo>
                    <a:pt x="1087208" y="114300"/>
                  </a:lnTo>
                  <a:lnTo>
                    <a:pt x="1077683" y="95250"/>
                  </a:lnTo>
                  <a:lnTo>
                    <a:pt x="1030058" y="0"/>
                  </a:lnTo>
                  <a:lnTo>
                    <a:pt x="972908" y="114300"/>
                  </a:lnTo>
                  <a:lnTo>
                    <a:pt x="1011008" y="114300"/>
                  </a:lnTo>
                  <a:lnTo>
                    <a:pt x="1011008" y="815606"/>
                  </a:lnTo>
                  <a:lnTo>
                    <a:pt x="19126" y="811530"/>
                  </a:lnTo>
                  <a:lnTo>
                    <a:pt x="11696" y="813003"/>
                  </a:lnTo>
                  <a:lnTo>
                    <a:pt x="5626" y="817054"/>
                  </a:lnTo>
                  <a:lnTo>
                    <a:pt x="1524" y="823099"/>
                  </a:lnTo>
                  <a:lnTo>
                    <a:pt x="101" y="829983"/>
                  </a:lnTo>
                  <a:lnTo>
                    <a:pt x="0" y="830503"/>
                  </a:lnTo>
                  <a:lnTo>
                    <a:pt x="1358" y="837399"/>
                  </a:lnTo>
                  <a:lnTo>
                    <a:pt x="1460" y="837933"/>
                  </a:lnTo>
                  <a:lnTo>
                    <a:pt x="1643138" y="856297"/>
                  </a:lnTo>
                  <a:lnTo>
                    <a:pt x="1662188" y="856373"/>
                  </a:lnTo>
                  <a:lnTo>
                    <a:pt x="1643138" y="856373"/>
                  </a:lnTo>
                  <a:lnTo>
                    <a:pt x="1642986" y="894397"/>
                  </a:lnTo>
                  <a:lnTo>
                    <a:pt x="1719808" y="856373"/>
                  </a:lnTo>
                  <a:lnTo>
                    <a:pt x="1757514" y="8377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74774" y="3185845"/>
              <a:ext cx="905510" cy="0"/>
            </a:xfrm>
            <a:custGeom>
              <a:avLst/>
              <a:gdLst/>
              <a:ahLst/>
              <a:cxnLst/>
              <a:rect l="l" t="t" r="r" b="b"/>
              <a:pathLst>
                <a:path w="905510">
                  <a:moveTo>
                    <a:pt x="0" y="0"/>
                  </a:moveTo>
                  <a:lnTo>
                    <a:pt x="905035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77632" y="1822742"/>
              <a:ext cx="3032760" cy="3275329"/>
            </a:xfrm>
            <a:custGeom>
              <a:avLst/>
              <a:gdLst/>
              <a:ahLst/>
              <a:cxnLst/>
              <a:rect l="l" t="t" r="r" b="b"/>
              <a:pathLst>
                <a:path w="3032760" h="3275329">
                  <a:moveTo>
                    <a:pt x="3032429" y="0"/>
                  </a:moveTo>
                  <a:lnTo>
                    <a:pt x="0" y="0"/>
                  </a:lnTo>
                  <a:lnTo>
                    <a:pt x="0" y="3275101"/>
                  </a:lnTo>
                  <a:lnTo>
                    <a:pt x="3032429" y="3275101"/>
                  </a:lnTo>
                  <a:lnTo>
                    <a:pt x="303242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77632" y="1822742"/>
              <a:ext cx="3032760" cy="3275329"/>
            </a:xfrm>
            <a:custGeom>
              <a:avLst/>
              <a:gdLst/>
              <a:ahLst/>
              <a:cxnLst/>
              <a:rect l="l" t="t" r="r" b="b"/>
              <a:pathLst>
                <a:path w="3032760" h="3275329">
                  <a:moveTo>
                    <a:pt x="0" y="0"/>
                  </a:moveTo>
                  <a:lnTo>
                    <a:pt x="3032431" y="0"/>
                  </a:lnTo>
                  <a:lnTo>
                    <a:pt x="3032431" y="3275101"/>
                  </a:lnTo>
                  <a:lnTo>
                    <a:pt x="0" y="32751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82496" y="1822742"/>
              <a:ext cx="3044190" cy="3275329"/>
            </a:xfrm>
            <a:custGeom>
              <a:avLst/>
              <a:gdLst/>
              <a:ahLst/>
              <a:cxnLst/>
              <a:rect l="l" t="t" r="r" b="b"/>
              <a:pathLst>
                <a:path w="3044190" h="3275329">
                  <a:moveTo>
                    <a:pt x="3043567" y="0"/>
                  </a:moveTo>
                  <a:lnTo>
                    <a:pt x="0" y="0"/>
                  </a:lnTo>
                  <a:lnTo>
                    <a:pt x="0" y="3275101"/>
                  </a:lnTo>
                  <a:lnTo>
                    <a:pt x="3043567" y="3275101"/>
                  </a:lnTo>
                  <a:lnTo>
                    <a:pt x="3043567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782496" y="1822742"/>
              <a:ext cx="3044190" cy="3275329"/>
            </a:xfrm>
            <a:custGeom>
              <a:avLst/>
              <a:gdLst/>
              <a:ahLst/>
              <a:cxnLst/>
              <a:rect l="l" t="t" r="r" b="b"/>
              <a:pathLst>
                <a:path w="3044190" h="3275329">
                  <a:moveTo>
                    <a:pt x="0" y="0"/>
                  </a:moveTo>
                  <a:lnTo>
                    <a:pt x="3043571" y="0"/>
                  </a:lnTo>
                  <a:lnTo>
                    <a:pt x="3043571" y="3275101"/>
                  </a:lnTo>
                  <a:lnTo>
                    <a:pt x="0" y="32751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709" y="2723388"/>
            <a:ext cx="7089140" cy="1293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926465" marR="5080" indent="-914400">
              <a:lnSpc>
                <a:spcPts val="4700"/>
              </a:lnSpc>
              <a:spcBef>
                <a:spcPts val="740"/>
              </a:spcBef>
            </a:pPr>
            <a:r>
              <a:rPr sz="4400" dirty="0">
                <a:solidFill>
                  <a:srgbClr val="FFFFFF"/>
                </a:solidFill>
              </a:rPr>
              <a:t>A</a:t>
            </a:r>
            <a:r>
              <a:rPr sz="4400" spc="-7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Sequence</a:t>
            </a:r>
            <a:r>
              <a:rPr sz="4400" spc="-7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Modeling</a:t>
            </a:r>
            <a:r>
              <a:rPr sz="4400" spc="-80" dirty="0">
                <a:solidFill>
                  <a:srgbClr val="FFFFFF"/>
                </a:solidFill>
              </a:rPr>
              <a:t> </a:t>
            </a:r>
            <a:r>
              <a:rPr sz="4400" spc="-10" dirty="0">
                <a:solidFill>
                  <a:srgbClr val="FFFFFF"/>
                </a:solidFill>
              </a:rPr>
              <a:t>Problem: </a:t>
            </a:r>
            <a:r>
              <a:rPr sz="4400" dirty="0">
                <a:solidFill>
                  <a:srgbClr val="FFFFFF"/>
                </a:solidFill>
              </a:rPr>
              <a:t>Predict</a:t>
            </a:r>
            <a:r>
              <a:rPr sz="4400" spc="-11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the</a:t>
            </a:r>
            <a:r>
              <a:rPr sz="4400" spc="-60" dirty="0">
                <a:solidFill>
                  <a:srgbClr val="FFFFFF"/>
                </a:solidFill>
              </a:rPr>
              <a:t> </a:t>
            </a:r>
            <a:r>
              <a:rPr sz="4400" spc="-20" dirty="0">
                <a:solidFill>
                  <a:srgbClr val="FFFFFF"/>
                </a:solidFill>
              </a:rPr>
              <a:t>Next</a:t>
            </a:r>
            <a:r>
              <a:rPr sz="4400" spc="-555" dirty="0">
                <a:solidFill>
                  <a:srgbClr val="FFFFFF"/>
                </a:solidFill>
              </a:rPr>
              <a:t> </a:t>
            </a:r>
            <a:r>
              <a:rPr sz="4400" spc="-20" dirty="0">
                <a:solidFill>
                  <a:srgbClr val="FFFFFF"/>
                </a:solidFill>
              </a:rPr>
              <a:t>Word</a:t>
            </a:r>
            <a:endParaRPr sz="4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7555">
              <a:lnSpc>
                <a:spcPct val="100000"/>
              </a:lnSpc>
              <a:spcBef>
                <a:spcPts val="100"/>
              </a:spcBef>
            </a:pPr>
            <a:r>
              <a:rPr dirty="0"/>
              <a:t>Long</a:t>
            </a:r>
            <a:r>
              <a:rPr spc="-20" dirty="0"/>
              <a:t> </a:t>
            </a:r>
            <a:r>
              <a:rPr dirty="0"/>
              <a:t>Short</a:t>
            </a:r>
            <a:r>
              <a:rPr spc="-530" dirty="0"/>
              <a:t> </a:t>
            </a:r>
            <a:r>
              <a:rPr spc="-620" dirty="0"/>
              <a:t>T</a:t>
            </a:r>
            <a:r>
              <a:rPr spc="20" dirty="0"/>
              <a:t>e</a:t>
            </a:r>
            <a:r>
              <a:rPr spc="15" dirty="0"/>
              <a:t>r</a:t>
            </a:r>
            <a:r>
              <a:rPr spc="20" dirty="0"/>
              <a:t>m</a:t>
            </a:r>
            <a:r>
              <a:rPr spc="-15" dirty="0"/>
              <a:t> </a:t>
            </a:r>
            <a:r>
              <a:rPr dirty="0"/>
              <a:t>Memory</a:t>
            </a:r>
            <a:r>
              <a:rPr spc="-10" dirty="0"/>
              <a:t> (LSTMs)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711" y="5377179"/>
            <a:ext cx="9550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Gill Sans MT"/>
                <a:cs typeface="Gill Sans MT"/>
              </a:rPr>
              <a:t>LSTM</a:t>
            </a:r>
            <a:r>
              <a:rPr sz="2800" spc="-150" dirty="0">
                <a:latin typeface="Gill Sans MT"/>
                <a:cs typeface="Gill Sans MT"/>
              </a:rPr>
              <a:t> </a:t>
            </a:r>
            <a:r>
              <a:rPr sz="2800" spc="-45" dirty="0">
                <a:latin typeface="Gill Sans MT"/>
                <a:cs typeface="Gill Sans MT"/>
              </a:rPr>
              <a:t>cells</a:t>
            </a:r>
            <a:r>
              <a:rPr sz="2800" spc="-1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are</a:t>
            </a:r>
            <a:r>
              <a:rPr sz="2800" spc="-1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able</a:t>
            </a:r>
            <a:r>
              <a:rPr sz="2800" spc="-1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145" dirty="0">
                <a:latin typeface="Gill Sans MT"/>
                <a:cs typeface="Gill Sans MT"/>
              </a:rPr>
              <a:t> </a:t>
            </a:r>
            <a:r>
              <a:rPr sz="2800" spc="-65" dirty="0">
                <a:latin typeface="Gill Sans MT"/>
                <a:cs typeface="Gill Sans MT"/>
              </a:rPr>
              <a:t>track</a:t>
            </a:r>
            <a:r>
              <a:rPr sz="2800" spc="-130" dirty="0">
                <a:latin typeface="Gill Sans MT"/>
                <a:cs typeface="Gill Sans MT"/>
              </a:rPr>
              <a:t> </a:t>
            </a:r>
            <a:r>
              <a:rPr sz="2800" spc="-50" dirty="0">
                <a:latin typeface="Gill Sans MT"/>
                <a:cs typeface="Gill Sans MT"/>
              </a:rPr>
              <a:t>information</a:t>
            </a:r>
            <a:r>
              <a:rPr sz="2800" spc="-140" dirty="0">
                <a:latin typeface="Gill Sans MT"/>
                <a:cs typeface="Gill Sans MT"/>
              </a:rPr>
              <a:t> </a:t>
            </a:r>
            <a:r>
              <a:rPr sz="2800" spc="-50" dirty="0">
                <a:latin typeface="Gill Sans MT"/>
                <a:cs typeface="Gill Sans MT"/>
              </a:rPr>
              <a:t>throughout</a:t>
            </a:r>
            <a:r>
              <a:rPr sz="2800" spc="-1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many</a:t>
            </a:r>
            <a:r>
              <a:rPr sz="2800" spc="-1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timesteps</a:t>
            </a:r>
            <a:endParaRPr sz="2800" dirty="0">
              <a:latin typeface="Gill Sans MT"/>
              <a:cs typeface="Gill Sans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1308" y="1825434"/>
            <a:ext cx="3150870" cy="32729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59896" y="4652772"/>
            <a:ext cx="29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mbria Math"/>
                <a:cs typeface="Cambria Math"/>
              </a:rPr>
              <a:t>𝑥</a:t>
            </a:r>
            <a:r>
              <a:rPr sz="2250" spc="-37" baseline="-14814" dirty="0">
                <a:latin typeface="Cambria Math"/>
                <a:cs typeface="Cambria Math"/>
              </a:rPr>
              <a:t>𝑡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3409" y="191262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mbria Math"/>
                <a:cs typeface="Cambria Math"/>
              </a:rPr>
              <a:t>ℎ</a:t>
            </a:r>
            <a:r>
              <a:rPr sz="2250" spc="-37" baseline="-14814" dirty="0">
                <a:latin typeface="Cambria Math"/>
                <a:cs typeface="Cambria Math"/>
              </a:rPr>
              <a:t>𝑡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0820" y="3839971"/>
            <a:ext cx="529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sz="1800" spc="-50" dirty="0">
                <a:latin typeface="Cambria Math"/>
                <a:cs typeface="Cambria Math"/>
              </a:rPr>
              <a:t>𝝈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2365" y="3862832"/>
            <a:ext cx="396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4234" y="3846067"/>
            <a:ext cx="16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7241" y="3253232"/>
            <a:ext cx="396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0888" y="1967952"/>
            <a:ext cx="2632710" cy="300672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229"/>
              </a:spcBef>
            </a:pPr>
            <a:r>
              <a:rPr sz="2400" spc="89" baseline="10416" dirty="0">
                <a:latin typeface="Cambria Math"/>
                <a:cs typeface="Cambria Math"/>
              </a:rPr>
              <a:t>ℎ</a:t>
            </a:r>
            <a:r>
              <a:rPr sz="1200" spc="60" dirty="0">
                <a:latin typeface="Cambria Math"/>
                <a:cs typeface="Cambria Math"/>
              </a:rPr>
              <a:t>𝑡–1</a:t>
            </a: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mbria Math"/>
              <a:cs typeface="Cambria Math"/>
            </a:endParaRPr>
          </a:p>
          <a:p>
            <a:pPr marR="432434" algn="r">
              <a:lnSpc>
                <a:spcPct val="100000"/>
              </a:lnSpc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500">
              <a:latin typeface="Cambria Math"/>
              <a:cs typeface="Cambria Math"/>
            </a:endParaRPr>
          </a:p>
          <a:p>
            <a:pPr marL="184785">
              <a:lnSpc>
                <a:spcPct val="100000"/>
              </a:lnSpc>
              <a:tabLst>
                <a:tab pos="544195" algn="l"/>
                <a:tab pos="916305" algn="l"/>
                <a:tab pos="1588135" algn="l"/>
              </a:tabLst>
            </a:pPr>
            <a:r>
              <a:rPr sz="2700" spc="-75" baseline="-3086" dirty="0">
                <a:latin typeface="Cambria Math"/>
                <a:cs typeface="Cambria Math"/>
              </a:rPr>
              <a:t>𝝈</a:t>
            </a:r>
            <a:r>
              <a:rPr sz="2700" baseline="-3086" dirty="0">
                <a:latin typeface="Cambria Math"/>
                <a:cs typeface="Cambria Math"/>
              </a:rPr>
              <a:t>	</a:t>
            </a:r>
            <a:r>
              <a:rPr sz="2700" spc="-75" baseline="-3086" dirty="0">
                <a:latin typeface="Cambria Math"/>
                <a:cs typeface="Cambria Math"/>
              </a:rPr>
              <a:t>𝝈</a:t>
            </a:r>
            <a:r>
              <a:rPr sz="2700" baseline="-3086" dirty="0">
                <a:latin typeface="Cambria Math"/>
                <a:cs typeface="Cambria Math"/>
              </a:rPr>
              <a:t>	</a:t>
            </a:r>
            <a:r>
              <a:rPr sz="1500" spc="-20" dirty="0">
                <a:latin typeface="Cambria Math"/>
                <a:cs typeface="Cambria Math"/>
              </a:rPr>
              <a:t>tanh</a:t>
            </a:r>
            <a:r>
              <a:rPr sz="1500" dirty="0">
                <a:latin typeface="Cambria Math"/>
                <a:cs typeface="Cambria Math"/>
              </a:rPr>
              <a:t>	</a:t>
            </a:r>
            <a:r>
              <a:rPr sz="2700" spc="-75" baseline="-4629" dirty="0">
                <a:latin typeface="Cambria Math"/>
                <a:cs typeface="Cambria Math"/>
              </a:rPr>
              <a:t>𝝈</a:t>
            </a:r>
            <a:endParaRPr sz="2700" baseline="-4629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ts val="1864"/>
              </a:lnSpc>
              <a:spcBef>
                <a:spcPts val="5"/>
              </a:spcBef>
            </a:pPr>
            <a:r>
              <a:rPr sz="2400" spc="82" baseline="10416" dirty="0">
                <a:latin typeface="Cambria Math"/>
                <a:cs typeface="Cambria Math"/>
              </a:rPr>
              <a:t>𝑥</a:t>
            </a:r>
            <a:r>
              <a:rPr sz="1200" spc="55" dirty="0">
                <a:latin typeface="Cambria Math"/>
                <a:cs typeface="Cambria Math"/>
              </a:rPr>
              <a:t>𝑡–1</a:t>
            </a:r>
            <a:endParaRPr sz="12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96558" y="1825434"/>
            <a:ext cx="3488690" cy="3273425"/>
            <a:chOff x="1196558" y="1825434"/>
            <a:chExt cx="3488690" cy="3273425"/>
          </a:xfrm>
        </p:grpSpPr>
        <p:sp>
          <p:nvSpPr>
            <p:cNvPr id="13" name="object 13"/>
            <p:cNvSpPr/>
            <p:nvPr/>
          </p:nvSpPr>
          <p:spPr>
            <a:xfrm>
              <a:off x="1543431" y="2790494"/>
              <a:ext cx="2703830" cy="1607185"/>
            </a:xfrm>
            <a:custGeom>
              <a:avLst/>
              <a:gdLst/>
              <a:ahLst/>
              <a:cxnLst/>
              <a:rect l="l" t="t" r="r" b="b"/>
              <a:pathLst>
                <a:path w="2703829" h="1607185">
                  <a:moveTo>
                    <a:pt x="2435580" y="0"/>
                  </a:moveTo>
                  <a:lnTo>
                    <a:pt x="267804" y="0"/>
                  </a:lnTo>
                  <a:lnTo>
                    <a:pt x="219666" y="4314"/>
                  </a:lnTo>
                  <a:lnTo>
                    <a:pt x="174359" y="16754"/>
                  </a:lnTo>
                  <a:lnTo>
                    <a:pt x="132638" y="36563"/>
                  </a:lnTo>
                  <a:lnTo>
                    <a:pt x="95261" y="62985"/>
                  </a:lnTo>
                  <a:lnTo>
                    <a:pt x="62984" y="95263"/>
                  </a:lnTo>
                  <a:lnTo>
                    <a:pt x="36563" y="132642"/>
                  </a:lnTo>
                  <a:lnTo>
                    <a:pt x="16754" y="174365"/>
                  </a:lnTo>
                  <a:lnTo>
                    <a:pt x="4314" y="219675"/>
                  </a:lnTo>
                  <a:lnTo>
                    <a:pt x="0" y="267817"/>
                  </a:lnTo>
                  <a:lnTo>
                    <a:pt x="0" y="1339024"/>
                  </a:lnTo>
                  <a:lnTo>
                    <a:pt x="4314" y="1387166"/>
                  </a:lnTo>
                  <a:lnTo>
                    <a:pt x="16754" y="1432476"/>
                  </a:lnTo>
                  <a:lnTo>
                    <a:pt x="36563" y="1474199"/>
                  </a:lnTo>
                  <a:lnTo>
                    <a:pt x="62984" y="1511578"/>
                  </a:lnTo>
                  <a:lnTo>
                    <a:pt x="95261" y="1543856"/>
                  </a:lnTo>
                  <a:lnTo>
                    <a:pt x="132638" y="1570278"/>
                  </a:lnTo>
                  <a:lnTo>
                    <a:pt x="174359" y="1590087"/>
                  </a:lnTo>
                  <a:lnTo>
                    <a:pt x="219666" y="1602527"/>
                  </a:lnTo>
                  <a:lnTo>
                    <a:pt x="267804" y="1606842"/>
                  </a:lnTo>
                  <a:lnTo>
                    <a:pt x="2435580" y="1606842"/>
                  </a:lnTo>
                  <a:lnTo>
                    <a:pt x="2483722" y="1602527"/>
                  </a:lnTo>
                  <a:lnTo>
                    <a:pt x="2529032" y="1590087"/>
                  </a:lnTo>
                  <a:lnTo>
                    <a:pt x="2570755" y="1570278"/>
                  </a:lnTo>
                  <a:lnTo>
                    <a:pt x="2608134" y="1543856"/>
                  </a:lnTo>
                  <a:lnTo>
                    <a:pt x="2640412" y="1511578"/>
                  </a:lnTo>
                  <a:lnTo>
                    <a:pt x="2666834" y="1474199"/>
                  </a:lnTo>
                  <a:lnTo>
                    <a:pt x="2686643" y="1432476"/>
                  </a:lnTo>
                  <a:lnTo>
                    <a:pt x="2699083" y="1387166"/>
                  </a:lnTo>
                  <a:lnTo>
                    <a:pt x="2703398" y="1339024"/>
                  </a:lnTo>
                  <a:lnTo>
                    <a:pt x="2703398" y="267817"/>
                  </a:lnTo>
                  <a:lnTo>
                    <a:pt x="2699083" y="219675"/>
                  </a:lnTo>
                  <a:lnTo>
                    <a:pt x="2686643" y="174365"/>
                  </a:lnTo>
                  <a:lnTo>
                    <a:pt x="2666834" y="132642"/>
                  </a:lnTo>
                  <a:lnTo>
                    <a:pt x="2640412" y="95263"/>
                  </a:lnTo>
                  <a:lnTo>
                    <a:pt x="2608134" y="62985"/>
                  </a:lnTo>
                  <a:lnTo>
                    <a:pt x="2570755" y="36563"/>
                  </a:lnTo>
                  <a:lnTo>
                    <a:pt x="2529032" y="16754"/>
                  </a:lnTo>
                  <a:lnTo>
                    <a:pt x="2483722" y="4314"/>
                  </a:lnTo>
                  <a:lnTo>
                    <a:pt x="243558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43431" y="2790494"/>
              <a:ext cx="2703830" cy="1607185"/>
            </a:xfrm>
            <a:custGeom>
              <a:avLst/>
              <a:gdLst/>
              <a:ahLst/>
              <a:cxnLst/>
              <a:rect l="l" t="t" r="r" b="b"/>
              <a:pathLst>
                <a:path w="2703829" h="1607185">
                  <a:moveTo>
                    <a:pt x="0" y="267813"/>
                  </a:moveTo>
                  <a:lnTo>
                    <a:pt x="4314" y="219673"/>
                  </a:lnTo>
                  <a:lnTo>
                    <a:pt x="16755" y="174364"/>
                  </a:lnTo>
                  <a:lnTo>
                    <a:pt x="36564" y="132642"/>
                  </a:lnTo>
                  <a:lnTo>
                    <a:pt x="62986" y="95264"/>
                  </a:lnTo>
                  <a:lnTo>
                    <a:pt x="95264" y="62986"/>
                  </a:lnTo>
                  <a:lnTo>
                    <a:pt x="132642" y="36564"/>
                  </a:lnTo>
                  <a:lnTo>
                    <a:pt x="174364" y="16755"/>
                  </a:lnTo>
                  <a:lnTo>
                    <a:pt x="219673" y="4314"/>
                  </a:lnTo>
                  <a:lnTo>
                    <a:pt x="267813" y="0"/>
                  </a:lnTo>
                  <a:lnTo>
                    <a:pt x="2435591" y="0"/>
                  </a:lnTo>
                  <a:lnTo>
                    <a:pt x="2483731" y="4314"/>
                  </a:lnTo>
                  <a:lnTo>
                    <a:pt x="2529040" y="16755"/>
                  </a:lnTo>
                  <a:lnTo>
                    <a:pt x="2570761" y="36564"/>
                  </a:lnTo>
                  <a:lnTo>
                    <a:pt x="2608139" y="62986"/>
                  </a:lnTo>
                  <a:lnTo>
                    <a:pt x="2640416" y="95264"/>
                  </a:lnTo>
                  <a:lnTo>
                    <a:pt x="2666838" y="132642"/>
                  </a:lnTo>
                  <a:lnTo>
                    <a:pt x="2686646" y="174364"/>
                  </a:lnTo>
                  <a:lnTo>
                    <a:pt x="2699086" y="219673"/>
                  </a:lnTo>
                  <a:lnTo>
                    <a:pt x="2703401" y="267813"/>
                  </a:lnTo>
                  <a:lnTo>
                    <a:pt x="2703401" y="1339030"/>
                  </a:lnTo>
                  <a:lnTo>
                    <a:pt x="2699086" y="1387170"/>
                  </a:lnTo>
                  <a:lnTo>
                    <a:pt x="2686646" y="1432479"/>
                  </a:lnTo>
                  <a:lnTo>
                    <a:pt x="2666838" y="1474200"/>
                  </a:lnTo>
                  <a:lnTo>
                    <a:pt x="2640416" y="1511578"/>
                  </a:lnTo>
                  <a:lnTo>
                    <a:pt x="2608139" y="1543856"/>
                  </a:lnTo>
                  <a:lnTo>
                    <a:pt x="2570761" y="1570277"/>
                  </a:lnTo>
                  <a:lnTo>
                    <a:pt x="2529040" y="1590086"/>
                  </a:lnTo>
                  <a:lnTo>
                    <a:pt x="2483731" y="1602526"/>
                  </a:lnTo>
                  <a:lnTo>
                    <a:pt x="2435591" y="1606840"/>
                  </a:lnTo>
                  <a:lnTo>
                    <a:pt x="267813" y="1606840"/>
                  </a:lnTo>
                  <a:lnTo>
                    <a:pt x="219673" y="1602526"/>
                  </a:lnTo>
                  <a:lnTo>
                    <a:pt x="174364" y="1590086"/>
                  </a:lnTo>
                  <a:lnTo>
                    <a:pt x="132642" y="1570277"/>
                  </a:lnTo>
                  <a:lnTo>
                    <a:pt x="95264" y="1543856"/>
                  </a:lnTo>
                  <a:lnTo>
                    <a:pt x="62986" y="1511578"/>
                  </a:lnTo>
                  <a:lnTo>
                    <a:pt x="36564" y="1474200"/>
                  </a:lnTo>
                  <a:lnTo>
                    <a:pt x="16755" y="1432479"/>
                  </a:lnTo>
                  <a:lnTo>
                    <a:pt x="4314" y="1387170"/>
                  </a:lnTo>
                  <a:lnTo>
                    <a:pt x="0" y="1339030"/>
                  </a:lnTo>
                  <a:lnTo>
                    <a:pt x="0" y="26781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71802" y="4565802"/>
              <a:ext cx="532765" cy="532765"/>
            </a:xfrm>
            <a:custGeom>
              <a:avLst/>
              <a:gdLst/>
              <a:ahLst/>
              <a:cxnLst/>
              <a:rect l="l" t="t" r="r" b="b"/>
              <a:pathLst>
                <a:path w="532764" h="532764">
                  <a:moveTo>
                    <a:pt x="266255" y="0"/>
                  </a:moveTo>
                  <a:lnTo>
                    <a:pt x="218394" y="4290"/>
                  </a:lnTo>
                  <a:lnTo>
                    <a:pt x="173348" y="16658"/>
                  </a:lnTo>
                  <a:lnTo>
                    <a:pt x="131869" y="36353"/>
                  </a:lnTo>
                  <a:lnTo>
                    <a:pt x="94708" y="62623"/>
                  </a:lnTo>
                  <a:lnTo>
                    <a:pt x="62618" y="94716"/>
                  </a:lnTo>
                  <a:lnTo>
                    <a:pt x="36350" y="131878"/>
                  </a:lnTo>
                  <a:lnTo>
                    <a:pt x="16657" y="173359"/>
                  </a:lnTo>
                  <a:lnTo>
                    <a:pt x="4289" y="218406"/>
                  </a:lnTo>
                  <a:lnTo>
                    <a:pt x="0" y="266268"/>
                  </a:lnTo>
                  <a:lnTo>
                    <a:pt x="4289" y="314129"/>
                  </a:lnTo>
                  <a:lnTo>
                    <a:pt x="16657" y="359176"/>
                  </a:lnTo>
                  <a:lnTo>
                    <a:pt x="36350" y="400657"/>
                  </a:lnTo>
                  <a:lnTo>
                    <a:pt x="62618" y="437820"/>
                  </a:lnTo>
                  <a:lnTo>
                    <a:pt x="94708" y="469912"/>
                  </a:lnTo>
                  <a:lnTo>
                    <a:pt x="131869" y="496182"/>
                  </a:lnTo>
                  <a:lnTo>
                    <a:pt x="173348" y="515877"/>
                  </a:lnTo>
                  <a:lnTo>
                    <a:pt x="218394" y="528246"/>
                  </a:lnTo>
                  <a:lnTo>
                    <a:pt x="266255" y="532536"/>
                  </a:lnTo>
                  <a:lnTo>
                    <a:pt x="314116" y="528246"/>
                  </a:lnTo>
                  <a:lnTo>
                    <a:pt x="359164" y="515877"/>
                  </a:lnTo>
                  <a:lnTo>
                    <a:pt x="400645" y="496182"/>
                  </a:lnTo>
                  <a:lnTo>
                    <a:pt x="437807" y="469912"/>
                  </a:lnTo>
                  <a:lnTo>
                    <a:pt x="469899" y="437820"/>
                  </a:lnTo>
                  <a:lnTo>
                    <a:pt x="496169" y="400657"/>
                  </a:lnTo>
                  <a:lnTo>
                    <a:pt x="515864" y="359176"/>
                  </a:lnTo>
                  <a:lnTo>
                    <a:pt x="528233" y="314129"/>
                  </a:lnTo>
                  <a:lnTo>
                    <a:pt x="532523" y="266268"/>
                  </a:lnTo>
                  <a:lnTo>
                    <a:pt x="528233" y="218406"/>
                  </a:lnTo>
                  <a:lnTo>
                    <a:pt x="515864" y="173359"/>
                  </a:lnTo>
                  <a:lnTo>
                    <a:pt x="496169" y="131878"/>
                  </a:lnTo>
                  <a:lnTo>
                    <a:pt x="469899" y="94716"/>
                  </a:lnTo>
                  <a:lnTo>
                    <a:pt x="437807" y="62623"/>
                  </a:lnTo>
                  <a:lnTo>
                    <a:pt x="400645" y="36353"/>
                  </a:lnTo>
                  <a:lnTo>
                    <a:pt x="359164" y="16658"/>
                  </a:lnTo>
                  <a:lnTo>
                    <a:pt x="314116" y="4290"/>
                  </a:lnTo>
                  <a:lnTo>
                    <a:pt x="266255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29723" y="1825434"/>
              <a:ext cx="532765" cy="532765"/>
            </a:xfrm>
            <a:custGeom>
              <a:avLst/>
              <a:gdLst/>
              <a:ahLst/>
              <a:cxnLst/>
              <a:rect l="l" t="t" r="r" b="b"/>
              <a:pathLst>
                <a:path w="532764" h="532764">
                  <a:moveTo>
                    <a:pt x="266268" y="0"/>
                  </a:moveTo>
                  <a:lnTo>
                    <a:pt x="218406" y="4290"/>
                  </a:lnTo>
                  <a:lnTo>
                    <a:pt x="173359" y="16658"/>
                  </a:lnTo>
                  <a:lnTo>
                    <a:pt x="131878" y="36353"/>
                  </a:lnTo>
                  <a:lnTo>
                    <a:pt x="94716" y="62623"/>
                  </a:lnTo>
                  <a:lnTo>
                    <a:pt x="62623" y="94716"/>
                  </a:lnTo>
                  <a:lnTo>
                    <a:pt x="36353" y="131878"/>
                  </a:lnTo>
                  <a:lnTo>
                    <a:pt x="16658" y="173359"/>
                  </a:lnTo>
                  <a:lnTo>
                    <a:pt x="4290" y="218406"/>
                  </a:lnTo>
                  <a:lnTo>
                    <a:pt x="0" y="266268"/>
                  </a:lnTo>
                  <a:lnTo>
                    <a:pt x="4290" y="314129"/>
                  </a:lnTo>
                  <a:lnTo>
                    <a:pt x="16658" y="359175"/>
                  </a:lnTo>
                  <a:lnTo>
                    <a:pt x="36353" y="400654"/>
                  </a:lnTo>
                  <a:lnTo>
                    <a:pt x="62623" y="437815"/>
                  </a:lnTo>
                  <a:lnTo>
                    <a:pt x="94716" y="469905"/>
                  </a:lnTo>
                  <a:lnTo>
                    <a:pt x="131878" y="496173"/>
                  </a:lnTo>
                  <a:lnTo>
                    <a:pt x="173359" y="515866"/>
                  </a:lnTo>
                  <a:lnTo>
                    <a:pt x="218406" y="528234"/>
                  </a:lnTo>
                  <a:lnTo>
                    <a:pt x="266268" y="532523"/>
                  </a:lnTo>
                  <a:lnTo>
                    <a:pt x="314129" y="528234"/>
                  </a:lnTo>
                  <a:lnTo>
                    <a:pt x="359175" y="515866"/>
                  </a:lnTo>
                  <a:lnTo>
                    <a:pt x="400654" y="496173"/>
                  </a:lnTo>
                  <a:lnTo>
                    <a:pt x="437815" y="469905"/>
                  </a:lnTo>
                  <a:lnTo>
                    <a:pt x="469905" y="437815"/>
                  </a:lnTo>
                  <a:lnTo>
                    <a:pt x="496173" y="400654"/>
                  </a:lnTo>
                  <a:lnTo>
                    <a:pt x="515866" y="359175"/>
                  </a:lnTo>
                  <a:lnTo>
                    <a:pt x="528234" y="314129"/>
                  </a:lnTo>
                  <a:lnTo>
                    <a:pt x="532523" y="266268"/>
                  </a:lnTo>
                  <a:lnTo>
                    <a:pt x="528234" y="218406"/>
                  </a:lnTo>
                  <a:lnTo>
                    <a:pt x="515866" y="173359"/>
                  </a:lnTo>
                  <a:lnTo>
                    <a:pt x="496173" y="131878"/>
                  </a:lnTo>
                  <a:lnTo>
                    <a:pt x="469905" y="94716"/>
                  </a:lnTo>
                  <a:lnTo>
                    <a:pt x="437815" y="62623"/>
                  </a:lnTo>
                  <a:lnTo>
                    <a:pt x="400654" y="36353"/>
                  </a:lnTo>
                  <a:lnTo>
                    <a:pt x="359175" y="16658"/>
                  </a:lnTo>
                  <a:lnTo>
                    <a:pt x="314129" y="4290"/>
                  </a:lnTo>
                  <a:lnTo>
                    <a:pt x="266268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38057" y="4232409"/>
              <a:ext cx="0" cy="334010"/>
            </a:xfrm>
            <a:custGeom>
              <a:avLst/>
              <a:gdLst/>
              <a:ahLst/>
              <a:cxnLst/>
              <a:rect l="l" t="t" r="r" b="b"/>
              <a:pathLst>
                <a:path h="334010">
                  <a:moveTo>
                    <a:pt x="1" y="33340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15608" y="4228655"/>
              <a:ext cx="2116455" cy="635"/>
            </a:xfrm>
            <a:custGeom>
              <a:avLst/>
              <a:gdLst/>
              <a:ahLst/>
              <a:cxnLst/>
              <a:rect l="l" t="t" r="r" b="b"/>
              <a:pathLst>
                <a:path w="2116454" h="635">
                  <a:moveTo>
                    <a:pt x="0" y="0"/>
                  </a:moveTo>
                  <a:lnTo>
                    <a:pt x="2116151" y="49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5608" y="3187825"/>
              <a:ext cx="1554480" cy="0"/>
            </a:xfrm>
            <a:custGeom>
              <a:avLst/>
              <a:gdLst/>
              <a:ahLst/>
              <a:cxnLst/>
              <a:rect l="l" t="t" r="r" b="b"/>
              <a:pathLst>
                <a:path w="1554480">
                  <a:moveTo>
                    <a:pt x="0" y="1"/>
                  </a:moveTo>
                  <a:lnTo>
                    <a:pt x="155448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61299" y="2357970"/>
              <a:ext cx="2823845" cy="1881505"/>
            </a:xfrm>
            <a:custGeom>
              <a:avLst/>
              <a:gdLst/>
              <a:ahLst/>
              <a:cxnLst/>
              <a:rect l="l" t="t" r="r" b="b"/>
              <a:pathLst>
                <a:path w="2823845" h="1881504">
                  <a:moveTo>
                    <a:pt x="114300" y="1031405"/>
                  </a:moveTo>
                  <a:lnTo>
                    <a:pt x="95072" y="993863"/>
                  </a:lnTo>
                  <a:lnTo>
                    <a:pt x="56045" y="917663"/>
                  </a:lnTo>
                  <a:lnTo>
                    <a:pt x="0" y="1032510"/>
                  </a:lnTo>
                  <a:lnTo>
                    <a:pt x="38100" y="1032141"/>
                  </a:lnTo>
                  <a:lnTo>
                    <a:pt x="46101" y="1862023"/>
                  </a:lnTo>
                  <a:lnTo>
                    <a:pt x="46113" y="1862391"/>
                  </a:lnTo>
                  <a:lnTo>
                    <a:pt x="65341" y="1881251"/>
                  </a:lnTo>
                  <a:lnTo>
                    <a:pt x="72745" y="1879688"/>
                  </a:lnTo>
                  <a:lnTo>
                    <a:pt x="78752" y="1875548"/>
                  </a:lnTo>
                  <a:lnTo>
                    <a:pt x="82778" y="1869452"/>
                  </a:lnTo>
                  <a:lnTo>
                    <a:pt x="84137" y="1862391"/>
                  </a:lnTo>
                  <a:lnTo>
                    <a:pt x="84213" y="1862023"/>
                  </a:lnTo>
                  <a:lnTo>
                    <a:pt x="76212" y="1032510"/>
                  </a:lnTo>
                  <a:lnTo>
                    <a:pt x="76200" y="1031773"/>
                  </a:lnTo>
                  <a:lnTo>
                    <a:pt x="76022" y="1013091"/>
                  </a:lnTo>
                  <a:lnTo>
                    <a:pt x="76200" y="1031405"/>
                  </a:lnTo>
                  <a:lnTo>
                    <a:pt x="76200" y="1031773"/>
                  </a:lnTo>
                  <a:lnTo>
                    <a:pt x="114300" y="1031405"/>
                  </a:lnTo>
                  <a:close/>
                </a:path>
                <a:path w="2823845" h="1881504">
                  <a:moveTo>
                    <a:pt x="2285682" y="114528"/>
                  </a:moveTo>
                  <a:lnTo>
                    <a:pt x="2266696" y="76187"/>
                  </a:lnTo>
                  <a:lnTo>
                    <a:pt x="2246185" y="34734"/>
                  </a:lnTo>
                  <a:lnTo>
                    <a:pt x="2246185" y="87909"/>
                  </a:lnTo>
                  <a:lnTo>
                    <a:pt x="2242121" y="81838"/>
                  </a:lnTo>
                  <a:lnTo>
                    <a:pt x="2246084" y="87757"/>
                  </a:lnTo>
                  <a:lnTo>
                    <a:pt x="2246185" y="87909"/>
                  </a:lnTo>
                  <a:lnTo>
                    <a:pt x="2246185" y="34734"/>
                  </a:lnTo>
                  <a:lnTo>
                    <a:pt x="2229002" y="0"/>
                  </a:lnTo>
                  <a:lnTo>
                    <a:pt x="2171382" y="114058"/>
                  </a:lnTo>
                  <a:lnTo>
                    <a:pt x="2209469" y="114223"/>
                  </a:lnTo>
                  <a:lnTo>
                    <a:pt x="2206752" y="776668"/>
                  </a:lnTo>
                  <a:lnTo>
                    <a:pt x="2208212" y="784098"/>
                  </a:lnTo>
                  <a:lnTo>
                    <a:pt x="2212441" y="790270"/>
                  </a:lnTo>
                  <a:lnTo>
                    <a:pt x="2218398" y="794334"/>
                  </a:lnTo>
                  <a:lnTo>
                    <a:pt x="2218613" y="794334"/>
                  </a:lnTo>
                  <a:lnTo>
                    <a:pt x="2225725" y="795794"/>
                  </a:lnTo>
                  <a:lnTo>
                    <a:pt x="2247569" y="114528"/>
                  </a:lnTo>
                  <a:lnTo>
                    <a:pt x="2247569" y="114376"/>
                  </a:lnTo>
                  <a:lnTo>
                    <a:pt x="2285682" y="114528"/>
                  </a:lnTo>
                  <a:close/>
                </a:path>
                <a:path w="2823845" h="1881504">
                  <a:moveTo>
                    <a:pt x="2823476" y="828370"/>
                  </a:moveTo>
                  <a:lnTo>
                    <a:pt x="2785313" y="809269"/>
                  </a:lnTo>
                  <a:lnTo>
                    <a:pt x="2709202" y="771169"/>
                  </a:lnTo>
                  <a:lnTo>
                    <a:pt x="2709176" y="809269"/>
                  </a:lnTo>
                  <a:lnTo>
                    <a:pt x="1008494" y="808520"/>
                  </a:lnTo>
                  <a:lnTo>
                    <a:pt x="989431" y="827557"/>
                  </a:lnTo>
                  <a:lnTo>
                    <a:pt x="990917" y="834974"/>
                  </a:lnTo>
                  <a:lnTo>
                    <a:pt x="995006" y="841032"/>
                  </a:lnTo>
                  <a:lnTo>
                    <a:pt x="1001052" y="845121"/>
                  </a:lnTo>
                  <a:lnTo>
                    <a:pt x="1008481" y="846620"/>
                  </a:lnTo>
                  <a:lnTo>
                    <a:pt x="2709164" y="847369"/>
                  </a:lnTo>
                  <a:lnTo>
                    <a:pt x="2709151" y="885469"/>
                  </a:lnTo>
                  <a:lnTo>
                    <a:pt x="2785427" y="847369"/>
                  </a:lnTo>
                  <a:lnTo>
                    <a:pt x="2823476" y="828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86712" y="3886568"/>
              <a:ext cx="283845" cy="232410"/>
            </a:xfrm>
            <a:custGeom>
              <a:avLst/>
              <a:gdLst/>
              <a:ahLst/>
              <a:cxnLst/>
              <a:rect l="l" t="t" r="r" b="b"/>
              <a:pathLst>
                <a:path w="283844" h="232410">
                  <a:moveTo>
                    <a:pt x="244551" y="0"/>
                  </a:moveTo>
                  <a:lnTo>
                    <a:pt x="38734" y="0"/>
                  </a:lnTo>
                  <a:lnTo>
                    <a:pt x="23654" y="3044"/>
                  </a:lnTo>
                  <a:lnTo>
                    <a:pt x="11342" y="11347"/>
                  </a:lnTo>
                  <a:lnTo>
                    <a:pt x="3043" y="23660"/>
                  </a:lnTo>
                  <a:lnTo>
                    <a:pt x="0" y="38735"/>
                  </a:lnTo>
                  <a:lnTo>
                    <a:pt x="0" y="193675"/>
                  </a:lnTo>
                  <a:lnTo>
                    <a:pt x="3043" y="208755"/>
                  </a:lnTo>
                  <a:lnTo>
                    <a:pt x="11342" y="221067"/>
                  </a:lnTo>
                  <a:lnTo>
                    <a:pt x="23654" y="229366"/>
                  </a:lnTo>
                  <a:lnTo>
                    <a:pt x="38734" y="232410"/>
                  </a:lnTo>
                  <a:lnTo>
                    <a:pt x="244551" y="232410"/>
                  </a:lnTo>
                  <a:lnTo>
                    <a:pt x="259626" y="229366"/>
                  </a:lnTo>
                  <a:lnTo>
                    <a:pt x="271938" y="221067"/>
                  </a:lnTo>
                  <a:lnTo>
                    <a:pt x="280241" y="208755"/>
                  </a:lnTo>
                  <a:lnTo>
                    <a:pt x="283286" y="193675"/>
                  </a:lnTo>
                  <a:lnTo>
                    <a:pt x="283286" y="38735"/>
                  </a:lnTo>
                  <a:lnTo>
                    <a:pt x="280241" y="23660"/>
                  </a:lnTo>
                  <a:lnTo>
                    <a:pt x="271938" y="11347"/>
                  </a:lnTo>
                  <a:lnTo>
                    <a:pt x="259626" y="3044"/>
                  </a:lnTo>
                  <a:lnTo>
                    <a:pt x="244551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86712" y="3886568"/>
              <a:ext cx="283845" cy="232410"/>
            </a:xfrm>
            <a:custGeom>
              <a:avLst/>
              <a:gdLst/>
              <a:ahLst/>
              <a:cxnLst/>
              <a:rect l="l" t="t" r="r" b="b"/>
              <a:pathLst>
                <a:path w="283844" h="232410">
                  <a:moveTo>
                    <a:pt x="0" y="38735"/>
                  </a:moveTo>
                  <a:lnTo>
                    <a:pt x="3044" y="23657"/>
                  </a:lnTo>
                  <a:lnTo>
                    <a:pt x="11345" y="11345"/>
                  </a:lnTo>
                  <a:lnTo>
                    <a:pt x="23657" y="3044"/>
                  </a:lnTo>
                  <a:lnTo>
                    <a:pt x="38735" y="0"/>
                  </a:lnTo>
                  <a:lnTo>
                    <a:pt x="244557" y="0"/>
                  </a:lnTo>
                  <a:lnTo>
                    <a:pt x="259634" y="3044"/>
                  </a:lnTo>
                  <a:lnTo>
                    <a:pt x="271947" y="11345"/>
                  </a:lnTo>
                  <a:lnTo>
                    <a:pt x="280248" y="23657"/>
                  </a:lnTo>
                  <a:lnTo>
                    <a:pt x="283292" y="38735"/>
                  </a:lnTo>
                  <a:lnTo>
                    <a:pt x="283292" y="193672"/>
                  </a:lnTo>
                  <a:lnTo>
                    <a:pt x="280248" y="208749"/>
                  </a:lnTo>
                  <a:lnTo>
                    <a:pt x="271947" y="221062"/>
                  </a:lnTo>
                  <a:lnTo>
                    <a:pt x="259634" y="229363"/>
                  </a:lnTo>
                  <a:lnTo>
                    <a:pt x="244557" y="232407"/>
                  </a:lnTo>
                  <a:lnTo>
                    <a:pt x="38735" y="232407"/>
                  </a:lnTo>
                  <a:lnTo>
                    <a:pt x="23657" y="229363"/>
                  </a:lnTo>
                  <a:lnTo>
                    <a:pt x="11345" y="221062"/>
                  </a:lnTo>
                  <a:lnTo>
                    <a:pt x="3044" y="208749"/>
                  </a:lnTo>
                  <a:lnTo>
                    <a:pt x="0" y="193672"/>
                  </a:lnTo>
                  <a:lnTo>
                    <a:pt x="0" y="3873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87955" y="3661906"/>
              <a:ext cx="0" cy="551815"/>
            </a:xfrm>
            <a:custGeom>
              <a:avLst/>
              <a:gdLst/>
              <a:ahLst/>
              <a:cxnLst/>
              <a:rect l="l" t="t" r="r" b="b"/>
              <a:pathLst>
                <a:path h="551814">
                  <a:moveTo>
                    <a:pt x="0" y="551458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46312" y="3886568"/>
              <a:ext cx="283845" cy="232410"/>
            </a:xfrm>
            <a:custGeom>
              <a:avLst/>
              <a:gdLst/>
              <a:ahLst/>
              <a:cxnLst/>
              <a:rect l="l" t="t" r="r" b="b"/>
              <a:pathLst>
                <a:path w="283844" h="232410">
                  <a:moveTo>
                    <a:pt x="244551" y="0"/>
                  </a:moveTo>
                  <a:lnTo>
                    <a:pt x="38722" y="0"/>
                  </a:lnTo>
                  <a:lnTo>
                    <a:pt x="23649" y="3044"/>
                  </a:lnTo>
                  <a:lnTo>
                    <a:pt x="11341" y="11347"/>
                  </a:lnTo>
                  <a:lnTo>
                    <a:pt x="3042" y="23660"/>
                  </a:lnTo>
                  <a:lnTo>
                    <a:pt x="0" y="38735"/>
                  </a:lnTo>
                  <a:lnTo>
                    <a:pt x="0" y="193675"/>
                  </a:lnTo>
                  <a:lnTo>
                    <a:pt x="3042" y="208755"/>
                  </a:lnTo>
                  <a:lnTo>
                    <a:pt x="11341" y="221067"/>
                  </a:lnTo>
                  <a:lnTo>
                    <a:pt x="23649" y="229366"/>
                  </a:lnTo>
                  <a:lnTo>
                    <a:pt x="38722" y="232410"/>
                  </a:lnTo>
                  <a:lnTo>
                    <a:pt x="244551" y="232410"/>
                  </a:lnTo>
                  <a:lnTo>
                    <a:pt x="259626" y="229366"/>
                  </a:lnTo>
                  <a:lnTo>
                    <a:pt x="271938" y="221067"/>
                  </a:lnTo>
                  <a:lnTo>
                    <a:pt x="280241" y="208755"/>
                  </a:lnTo>
                  <a:lnTo>
                    <a:pt x="283286" y="193675"/>
                  </a:lnTo>
                  <a:lnTo>
                    <a:pt x="283286" y="38735"/>
                  </a:lnTo>
                  <a:lnTo>
                    <a:pt x="280241" y="23660"/>
                  </a:lnTo>
                  <a:lnTo>
                    <a:pt x="271938" y="11347"/>
                  </a:lnTo>
                  <a:lnTo>
                    <a:pt x="259626" y="3044"/>
                  </a:lnTo>
                  <a:lnTo>
                    <a:pt x="244551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46312" y="3886568"/>
              <a:ext cx="283845" cy="232410"/>
            </a:xfrm>
            <a:custGeom>
              <a:avLst/>
              <a:gdLst/>
              <a:ahLst/>
              <a:cxnLst/>
              <a:rect l="l" t="t" r="r" b="b"/>
              <a:pathLst>
                <a:path w="283844" h="232410">
                  <a:moveTo>
                    <a:pt x="0" y="38735"/>
                  </a:moveTo>
                  <a:lnTo>
                    <a:pt x="3044" y="23657"/>
                  </a:lnTo>
                  <a:lnTo>
                    <a:pt x="11345" y="11345"/>
                  </a:lnTo>
                  <a:lnTo>
                    <a:pt x="23657" y="3044"/>
                  </a:lnTo>
                  <a:lnTo>
                    <a:pt x="38735" y="0"/>
                  </a:lnTo>
                  <a:lnTo>
                    <a:pt x="244557" y="0"/>
                  </a:lnTo>
                  <a:lnTo>
                    <a:pt x="259634" y="3044"/>
                  </a:lnTo>
                  <a:lnTo>
                    <a:pt x="271947" y="11345"/>
                  </a:lnTo>
                  <a:lnTo>
                    <a:pt x="280248" y="23657"/>
                  </a:lnTo>
                  <a:lnTo>
                    <a:pt x="283292" y="38735"/>
                  </a:lnTo>
                  <a:lnTo>
                    <a:pt x="283292" y="193672"/>
                  </a:lnTo>
                  <a:lnTo>
                    <a:pt x="280248" y="208749"/>
                  </a:lnTo>
                  <a:lnTo>
                    <a:pt x="271947" y="221062"/>
                  </a:lnTo>
                  <a:lnTo>
                    <a:pt x="259634" y="229363"/>
                  </a:lnTo>
                  <a:lnTo>
                    <a:pt x="244557" y="232407"/>
                  </a:lnTo>
                  <a:lnTo>
                    <a:pt x="38735" y="232407"/>
                  </a:lnTo>
                  <a:lnTo>
                    <a:pt x="23657" y="229363"/>
                  </a:lnTo>
                  <a:lnTo>
                    <a:pt x="11345" y="221062"/>
                  </a:lnTo>
                  <a:lnTo>
                    <a:pt x="3044" y="208749"/>
                  </a:lnTo>
                  <a:lnTo>
                    <a:pt x="0" y="193672"/>
                  </a:lnTo>
                  <a:lnTo>
                    <a:pt x="0" y="3873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0387" y="3080731"/>
              <a:ext cx="209617" cy="20961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709659" y="3278835"/>
              <a:ext cx="114300" cy="935355"/>
            </a:xfrm>
            <a:custGeom>
              <a:avLst/>
              <a:gdLst/>
              <a:ahLst/>
              <a:cxnLst/>
              <a:rect l="l" t="t" r="r" b="b"/>
              <a:pathLst>
                <a:path w="114300" h="935354">
                  <a:moveTo>
                    <a:pt x="76210" y="114168"/>
                  </a:moveTo>
                  <a:lnTo>
                    <a:pt x="38110" y="114443"/>
                  </a:lnTo>
                  <a:lnTo>
                    <a:pt x="43889" y="915695"/>
                  </a:lnTo>
                  <a:lnTo>
                    <a:pt x="43891" y="915962"/>
                  </a:lnTo>
                  <a:lnTo>
                    <a:pt x="45390" y="923117"/>
                  </a:lnTo>
                  <a:lnTo>
                    <a:pt x="45442" y="923369"/>
                  </a:lnTo>
                  <a:lnTo>
                    <a:pt x="49571" y="929393"/>
                  </a:lnTo>
                  <a:lnTo>
                    <a:pt x="55656" y="933430"/>
                  </a:lnTo>
                  <a:lnTo>
                    <a:pt x="63080" y="934872"/>
                  </a:lnTo>
                  <a:lnTo>
                    <a:pt x="69972" y="933430"/>
                  </a:lnTo>
                  <a:lnTo>
                    <a:pt x="70330" y="933430"/>
                  </a:lnTo>
                  <a:lnTo>
                    <a:pt x="76512" y="929198"/>
                  </a:lnTo>
                  <a:lnTo>
                    <a:pt x="80549" y="923117"/>
                  </a:lnTo>
                  <a:lnTo>
                    <a:pt x="81939" y="915962"/>
                  </a:lnTo>
                  <a:lnTo>
                    <a:pt x="81991" y="915695"/>
                  </a:lnTo>
                  <a:lnTo>
                    <a:pt x="76214" y="114719"/>
                  </a:lnTo>
                  <a:lnTo>
                    <a:pt x="76210" y="114168"/>
                  </a:lnTo>
                  <a:close/>
                </a:path>
                <a:path w="114300" h="935354">
                  <a:moveTo>
                    <a:pt x="56324" y="0"/>
                  </a:moveTo>
                  <a:lnTo>
                    <a:pt x="0" y="114719"/>
                  </a:lnTo>
                  <a:lnTo>
                    <a:pt x="38110" y="114443"/>
                  </a:lnTo>
                  <a:lnTo>
                    <a:pt x="38027" y="95110"/>
                  </a:lnTo>
                  <a:lnTo>
                    <a:pt x="39415" y="87965"/>
                  </a:lnTo>
                  <a:lnTo>
                    <a:pt x="43451" y="81880"/>
                  </a:lnTo>
                  <a:lnTo>
                    <a:pt x="49476" y="77751"/>
                  </a:lnTo>
                  <a:lnTo>
                    <a:pt x="56883" y="76200"/>
                  </a:lnTo>
                  <a:lnTo>
                    <a:pt x="95112" y="76200"/>
                  </a:lnTo>
                  <a:lnTo>
                    <a:pt x="56324" y="0"/>
                  </a:lnTo>
                  <a:close/>
                </a:path>
                <a:path w="114300" h="935354">
                  <a:moveTo>
                    <a:pt x="56883" y="76200"/>
                  </a:moveTo>
                  <a:lnTo>
                    <a:pt x="37972" y="95389"/>
                  </a:lnTo>
                  <a:lnTo>
                    <a:pt x="38106" y="113893"/>
                  </a:lnTo>
                  <a:lnTo>
                    <a:pt x="38110" y="114443"/>
                  </a:lnTo>
                  <a:lnTo>
                    <a:pt x="76210" y="114168"/>
                  </a:lnTo>
                  <a:lnTo>
                    <a:pt x="76075" y="95389"/>
                  </a:lnTo>
                  <a:lnTo>
                    <a:pt x="76072" y="95110"/>
                  </a:lnTo>
                  <a:lnTo>
                    <a:pt x="74575" y="87965"/>
                  </a:lnTo>
                  <a:lnTo>
                    <a:pt x="74521" y="87708"/>
                  </a:lnTo>
                  <a:lnTo>
                    <a:pt x="70392" y="81683"/>
                  </a:lnTo>
                  <a:lnTo>
                    <a:pt x="64469" y="77751"/>
                  </a:lnTo>
                  <a:lnTo>
                    <a:pt x="64862" y="77751"/>
                  </a:lnTo>
                  <a:lnTo>
                    <a:pt x="56883" y="76200"/>
                  </a:lnTo>
                  <a:close/>
                </a:path>
                <a:path w="114300" h="935354">
                  <a:moveTo>
                    <a:pt x="95112" y="76200"/>
                  </a:moveTo>
                  <a:lnTo>
                    <a:pt x="56883" y="76200"/>
                  </a:lnTo>
                  <a:lnTo>
                    <a:pt x="64862" y="77751"/>
                  </a:lnTo>
                  <a:lnTo>
                    <a:pt x="64469" y="77751"/>
                  </a:lnTo>
                  <a:lnTo>
                    <a:pt x="76210" y="114168"/>
                  </a:lnTo>
                  <a:lnTo>
                    <a:pt x="114300" y="113893"/>
                  </a:lnTo>
                  <a:lnTo>
                    <a:pt x="95112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5628" y="3555466"/>
              <a:ext cx="209618" cy="20961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484564" y="3886568"/>
              <a:ext cx="576580" cy="232410"/>
            </a:xfrm>
            <a:custGeom>
              <a:avLst/>
              <a:gdLst/>
              <a:ahLst/>
              <a:cxnLst/>
              <a:rect l="l" t="t" r="r" b="b"/>
              <a:pathLst>
                <a:path w="576580" h="232410">
                  <a:moveTo>
                    <a:pt x="537337" y="0"/>
                  </a:moveTo>
                  <a:lnTo>
                    <a:pt x="38735" y="0"/>
                  </a:lnTo>
                  <a:lnTo>
                    <a:pt x="23660" y="3044"/>
                  </a:lnTo>
                  <a:lnTo>
                    <a:pt x="11347" y="11347"/>
                  </a:lnTo>
                  <a:lnTo>
                    <a:pt x="3044" y="23660"/>
                  </a:lnTo>
                  <a:lnTo>
                    <a:pt x="0" y="38735"/>
                  </a:lnTo>
                  <a:lnTo>
                    <a:pt x="0" y="193675"/>
                  </a:lnTo>
                  <a:lnTo>
                    <a:pt x="3044" y="208755"/>
                  </a:lnTo>
                  <a:lnTo>
                    <a:pt x="11347" y="221067"/>
                  </a:lnTo>
                  <a:lnTo>
                    <a:pt x="23660" y="229366"/>
                  </a:lnTo>
                  <a:lnTo>
                    <a:pt x="38735" y="232410"/>
                  </a:lnTo>
                  <a:lnTo>
                    <a:pt x="537337" y="232410"/>
                  </a:lnTo>
                  <a:lnTo>
                    <a:pt x="552417" y="229366"/>
                  </a:lnTo>
                  <a:lnTo>
                    <a:pt x="564729" y="221067"/>
                  </a:lnTo>
                  <a:lnTo>
                    <a:pt x="573028" y="208755"/>
                  </a:lnTo>
                  <a:lnTo>
                    <a:pt x="576072" y="193675"/>
                  </a:lnTo>
                  <a:lnTo>
                    <a:pt x="576072" y="38735"/>
                  </a:lnTo>
                  <a:lnTo>
                    <a:pt x="573028" y="23660"/>
                  </a:lnTo>
                  <a:lnTo>
                    <a:pt x="564729" y="11347"/>
                  </a:lnTo>
                  <a:lnTo>
                    <a:pt x="552417" y="3044"/>
                  </a:lnTo>
                  <a:lnTo>
                    <a:pt x="537337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84564" y="3886568"/>
              <a:ext cx="576580" cy="232410"/>
            </a:xfrm>
            <a:custGeom>
              <a:avLst/>
              <a:gdLst/>
              <a:ahLst/>
              <a:cxnLst/>
              <a:rect l="l" t="t" r="r" b="b"/>
              <a:pathLst>
                <a:path w="576580" h="232410">
                  <a:moveTo>
                    <a:pt x="0" y="38735"/>
                  </a:moveTo>
                  <a:lnTo>
                    <a:pt x="3044" y="23657"/>
                  </a:lnTo>
                  <a:lnTo>
                    <a:pt x="11345" y="11345"/>
                  </a:lnTo>
                  <a:lnTo>
                    <a:pt x="23657" y="3044"/>
                  </a:lnTo>
                  <a:lnTo>
                    <a:pt x="38735" y="0"/>
                  </a:lnTo>
                  <a:lnTo>
                    <a:pt x="537336" y="0"/>
                  </a:lnTo>
                  <a:lnTo>
                    <a:pt x="552413" y="3044"/>
                  </a:lnTo>
                  <a:lnTo>
                    <a:pt x="564726" y="11345"/>
                  </a:lnTo>
                  <a:lnTo>
                    <a:pt x="573028" y="23657"/>
                  </a:lnTo>
                  <a:lnTo>
                    <a:pt x="576072" y="38735"/>
                  </a:lnTo>
                  <a:lnTo>
                    <a:pt x="576072" y="193671"/>
                  </a:lnTo>
                  <a:lnTo>
                    <a:pt x="573028" y="208748"/>
                  </a:lnTo>
                  <a:lnTo>
                    <a:pt x="564726" y="221061"/>
                  </a:lnTo>
                  <a:lnTo>
                    <a:pt x="552413" y="229363"/>
                  </a:lnTo>
                  <a:lnTo>
                    <a:pt x="537336" y="232407"/>
                  </a:lnTo>
                  <a:lnTo>
                    <a:pt x="38735" y="232407"/>
                  </a:lnTo>
                  <a:lnTo>
                    <a:pt x="23657" y="229363"/>
                  </a:lnTo>
                  <a:lnTo>
                    <a:pt x="11345" y="221061"/>
                  </a:lnTo>
                  <a:lnTo>
                    <a:pt x="3044" y="208748"/>
                  </a:lnTo>
                  <a:lnTo>
                    <a:pt x="0" y="193671"/>
                  </a:lnTo>
                  <a:lnTo>
                    <a:pt x="0" y="3873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68905" y="3604755"/>
              <a:ext cx="404495" cy="114300"/>
            </a:xfrm>
            <a:custGeom>
              <a:avLst/>
              <a:gdLst/>
              <a:ahLst/>
              <a:cxnLst/>
              <a:rect l="l" t="t" r="r" b="b"/>
              <a:pathLst>
                <a:path w="404494" h="114300">
                  <a:moveTo>
                    <a:pt x="289661" y="0"/>
                  </a:moveTo>
                  <a:lnTo>
                    <a:pt x="289661" y="114300"/>
                  </a:lnTo>
                  <a:lnTo>
                    <a:pt x="365861" y="76200"/>
                  </a:lnTo>
                  <a:lnTo>
                    <a:pt x="308711" y="76200"/>
                  </a:lnTo>
                  <a:lnTo>
                    <a:pt x="316124" y="74703"/>
                  </a:lnTo>
                  <a:lnTo>
                    <a:pt x="322179" y="70623"/>
                  </a:lnTo>
                  <a:lnTo>
                    <a:pt x="326263" y="64568"/>
                  </a:lnTo>
                  <a:lnTo>
                    <a:pt x="327761" y="57150"/>
                  </a:lnTo>
                  <a:lnTo>
                    <a:pt x="326263" y="49737"/>
                  </a:lnTo>
                  <a:lnTo>
                    <a:pt x="322179" y="43681"/>
                  </a:lnTo>
                  <a:lnTo>
                    <a:pt x="316124" y="39597"/>
                  </a:lnTo>
                  <a:lnTo>
                    <a:pt x="308711" y="38100"/>
                  </a:lnTo>
                  <a:lnTo>
                    <a:pt x="365861" y="38100"/>
                  </a:lnTo>
                  <a:lnTo>
                    <a:pt x="289661" y="0"/>
                  </a:lnTo>
                  <a:close/>
                </a:path>
                <a:path w="404494" h="114300">
                  <a:moveTo>
                    <a:pt x="289661" y="38100"/>
                  </a:moveTo>
                  <a:lnTo>
                    <a:pt x="19050" y="38100"/>
                  </a:lnTo>
                  <a:lnTo>
                    <a:pt x="11631" y="39597"/>
                  </a:lnTo>
                  <a:lnTo>
                    <a:pt x="5576" y="43681"/>
                  </a:lnTo>
                  <a:lnTo>
                    <a:pt x="1496" y="49737"/>
                  </a:lnTo>
                  <a:lnTo>
                    <a:pt x="0" y="57150"/>
                  </a:lnTo>
                  <a:lnTo>
                    <a:pt x="1496" y="64568"/>
                  </a:lnTo>
                  <a:lnTo>
                    <a:pt x="5576" y="70623"/>
                  </a:lnTo>
                  <a:lnTo>
                    <a:pt x="11631" y="74703"/>
                  </a:lnTo>
                  <a:lnTo>
                    <a:pt x="19050" y="76200"/>
                  </a:lnTo>
                  <a:lnTo>
                    <a:pt x="289661" y="76200"/>
                  </a:lnTo>
                  <a:lnTo>
                    <a:pt x="289661" y="38100"/>
                  </a:lnTo>
                  <a:close/>
                </a:path>
                <a:path w="404494" h="114300">
                  <a:moveTo>
                    <a:pt x="365861" y="38100"/>
                  </a:moveTo>
                  <a:lnTo>
                    <a:pt x="308711" y="38100"/>
                  </a:lnTo>
                  <a:lnTo>
                    <a:pt x="316124" y="39597"/>
                  </a:lnTo>
                  <a:lnTo>
                    <a:pt x="322179" y="43681"/>
                  </a:lnTo>
                  <a:lnTo>
                    <a:pt x="326263" y="49737"/>
                  </a:lnTo>
                  <a:lnTo>
                    <a:pt x="327761" y="57150"/>
                  </a:lnTo>
                  <a:lnTo>
                    <a:pt x="326263" y="64568"/>
                  </a:lnTo>
                  <a:lnTo>
                    <a:pt x="322179" y="70623"/>
                  </a:lnTo>
                  <a:lnTo>
                    <a:pt x="316124" y="74703"/>
                  </a:lnTo>
                  <a:lnTo>
                    <a:pt x="308711" y="76200"/>
                  </a:lnTo>
                  <a:lnTo>
                    <a:pt x="365861" y="76200"/>
                  </a:lnTo>
                  <a:lnTo>
                    <a:pt x="403961" y="57150"/>
                  </a:lnTo>
                  <a:lnTo>
                    <a:pt x="365861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31756" y="3668713"/>
              <a:ext cx="0" cy="551815"/>
            </a:xfrm>
            <a:custGeom>
              <a:avLst/>
              <a:gdLst/>
              <a:ahLst/>
              <a:cxnLst/>
              <a:rect l="l" t="t" r="r" b="b"/>
              <a:pathLst>
                <a:path h="551814">
                  <a:moveTo>
                    <a:pt x="0" y="551458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90112" y="3891940"/>
              <a:ext cx="283845" cy="232410"/>
            </a:xfrm>
            <a:custGeom>
              <a:avLst/>
              <a:gdLst/>
              <a:ahLst/>
              <a:cxnLst/>
              <a:rect l="l" t="t" r="r" b="b"/>
              <a:pathLst>
                <a:path w="283845" h="232410">
                  <a:moveTo>
                    <a:pt x="244551" y="0"/>
                  </a:moveTo>
                  <a:lnTo>
                    <a:pt x="38735" y="0"/>
                  </a:lnTo>
                  <a:lnTo>
                    <a:pt x="23654" y="3044"/>
                  </a:lnTo>
                  <a:lnTo>
                    <a:pt x="11342" y="11347"/>
                  </a:lnTo>
                  <a:lnTo>
                    <a:pt x="3043" y="23660"/>
                  </a:lnTo>
                  <a:lnTo>
                    <a:pt x="0" y="38735"/>
                  </a:lnTo>
                  <a:lnTo>
                    <a:pt x="0" y="193675"/>
                  </a:lnTo>
                  <a:lnTo>
                    <a:pt x="3043" y="208755"/>
                  </a:lnTo>
                  <a:lnTo>
                    <a:pt x="11342" y="221067"/>
                  </a:lnTo>
                  <a:lnTo>
                    <a:pt x="23654" y="229366"/>
                  </a:lnTo>
                  <a:lnTo>
                    <a:pt x="38735" y="232410"/>
                  </a:lnTo>
                  <a:lnTo>
                    <a:pt x="244551" y="232410"/>
                  </a:lnTo>
                  <a:lnTo>
                    <a:pt x="259631" y="229366"/>
                  </a:lnTo>
                  <a:lnTo>
                    <a:pt x="271943" y="221067"/>
                  </a:lnTo>
                  <a:lnTo>
                    <a:pt x="280243" y="208755"/>
                  </a:lnTo>
                  <a:lnTo>
                    <a:pt x="283286" y="193675"/>
                  </a:lnTo>
                  <a:lnTo>
                    <a:pt x="283286" y="38735"/>
                  </a:lnTo>
                  <a:lnTo>
                    <a:pt x="280243" y="23660"/>
                  </a:lnTo>
                  <a:lnTo>
                    <a:pt x="271943" y="11347"/>
                  </a:lnTo>
                  <a:lnTo>
                    <a:pt x="259631" y="3044"/>
                  </a:lnTo>
                  <a:lnTo>
                    <a:pt x="244551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90112" y="3891940"/>
              <a:ext cx="283845" cy="232410"/>
            </a:xfrm>
            <a:custGeom>
              <a:avLst/>
              <a:gdLst/>
              <a:ahLst/>
              <a:cxnLst/>
              <a:rect l="l" t="t" r="r" b="b"/>
              <a:pathLst>
                <a:path w="283845" h="232410">
                  <a:moveTo>
                    <a:pt x="0" y="38735"/>
                  </a:moveTo>
                  <a:lnTo>
                    <a:pt x="3044" y="23657"/>
                  </a:lnTo>
                  <a:lnTo>
                    <a:pt x="11345" y="11345"/>
                  </a:lnTo>
                  <a:lnTo>
                    <a:pt x="23657" y="3044"/>
                  </a:lnTo>
                  <a:lnTo>
                    <a:pt x="38735" y="0"/>
                  </a:lnTo>
                  <a:lnTo>
                    <a:pt x="244557" y="0"/>
                  </a:lnTo>
                  <a:lnTo>
                    <a:pt x="259634" y="3044"/>
                  </a:lnTo>
                  <a:lnTo>
                    <a:pt x="271947" y="11345"/>
                  </a:lnTo>
                  <a:lnTo>
                    <a:pt x="280248" y="23657"/>
                  </a:lnTo>
                  <a:lnTo>
                    <a:pt x="283292" y="38735"/>
                  </a:lnTo>
                  <a:lnTo>
                    <a:pt x="283292" y="193672"/>
                  </a:lnTo>
                  <a:lnTo>
                    <a:pt x="280248" y="208749"/>
                  </a:lnTo>
                  <a:lnTo>
                    <a:pt x="271947" y="221062"/>
                  </a:lnTo>
                  <a:lnTo>
                    <a:pt x="259634" y="229363"/>
                  </a:lnTo>
                  <a:lnTo>
                    <a:pt x="244557" y="232407"/>
                  </a:lnTo>
                  <a:lnTo>
                    <a:pt x="38735" y="232407"/>
                  </a:lnTo>
                  <a:lnTo>
                    <a:pt x="23657" y="229363"/>
                  </a:lnTo>
                  <a:lnTo>
                    <a:pt x="11345" y="221062"/>
                  </a:lnTo>
                  <a:lnTo>
                    <a:pt x="3044" y="208749"/>
                  </a:lnTo>
                  <a:lnTo>
                    <a:pt x="0" y="193672"/>
                  </a:lnTo>
                  <a:lnTo>
                    <a:pt x="0" y="3873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77475" y="3193478"/>
              <a:ext cx="0" cy="1026794"/>
            </a:xfrm>
            <a:custGeom>
              <a:avLst/>
              <a:gdLst/>
              <a:ahLst/>
              <a:cxnLst/>
              <a:rect l="l" t="t" r="r" b="b"/>
              <a:pathLst>
                <a:path h="1026795">
                  <a:moveTo>
                    <a:pt x="0" y="0"/>
                  </a:moveTo>
                  <a:lnTo>
                    <a:pt x="1" y="10267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12706" y="3612057"/>
              <a:ext cx="266700" cy="114300"/>
            </a:xfrm>
            <a:custGeom>
              <a:avLst/>
              <a:gdLst/>
              <a:ahLst/>
              <a:cxnLst/>
              <a:rect l="l" t="t" r="r" b="b"/>
              <a:pathLst>
                <a:path w="266700" h="114300">
                  <a:moveTo>
                    <a:pt x="152222" y="0"/>
                  </a:moveTo>
                  <a:lnTo>
                    <a:pt x="151803" y="114300"/>
                  </a:lnTo>
                  <a:lnTo>
                    <a:pt x="228582" y="76263"/>
                  </a:lnTo>
                  <a:lnTo>
                    <a:pt x="170992" y="76263"/>
                  </a:lnTo>
                  <a:lnTo>
                    <a:pt x="178417" y="74793"/>
                  </a:lnTo>
                  <a:lnTo>
                    <a:pt x="184489" y="70734"/>
                  </a:lnTo>
                  <a:lnTo>
                    <a:pt x="188594" y="64695"/>
                  </a:lnTo>
                  <a:lnTo>
                    <a:pt x="190061" y="57569"/>
                  </a:lnTo>
                  <a:lnTo>
                    <a:pt x="190118" y="57289"/>
                  </a:lnTo>
                  <a:lnTo>
                    <a:pt x="188648" y="49864"/>
                  </a:lnTo>
                  <a:lnTo>
                    <a:pt x="184588" y="43792"/>
                  </a:lnTo>
                  <a:lnTo>
                    <a:pt x="178546" y="39687"/>
                  </a:lnTo>
                  <a:lnTo>
                    <a:pt x="171132" y="38163"/>
                  </a:lnTo>
                  <a:lnTo>
                    <a:pt x="227858" y="38163"/>
                  </a:lnTo>
                  <a:lnTo>
                    <a:pt x="152222" y="0"/>
                  </a:lnTo>
                  <a:close/>
                </a:path>
                <a:path w="266700" h="114300">
                  <a:moveTo>
                    <a:pt x="19126" y="37604"/>
                  </a:moveTo>
                  <a:lnTo>
                    <a:pt x="11701" y="39074"/>
                  </a:lnTo>
                  <a:lnTo>
                    <a:pt x="5629" y="43135"/>
                  </a:lnTo>
                  <a:lnTo>
                    <a:pt x="1524" y="49177"/>
                  </a:lnTo>
                  <a:lnTo>
                    <a:pt x="0" y="56591"/>
                  </a:lnTo>
                  <a:lnTo>
                    <a:pt x="1470" y="64008"/>
                  </a:lnTo>
                  <a:lnTo>
                    <a:pt x="5530" y="70077"/>
                  </a:lnTo>
                  <a:lnTo>
                    <a:pt x="11572" y="74180"/>
                  </a:lnTo>
                  <a:lnTo>
                    <a:pt x="18986" y="75704"/>
                  </a:lnTo>
                  <a:lnTo>
                    <a:pt x="170992" y="76263"/>
                  </a:lnTo>
                  <a:lnTo>
                    <a:pt x="151942" y="76263"/>
                  </a:lnTo>
                  <a:lnTo>
                    <a:pt x="152064" y="43135"/>
                  </a:lnTo>
                  <a:lnTo>
                    <a:pt x="152082" y="38163"/>
                  </a:lnTo>
                  <a:lnTo>
                    <a:pt x="171132" y="38163"/>
                  </a:lnTo>
                  <a:lnTo>
                    <a:pt x="19126" y="37604"/>
                  </a:lnTo>
                  <a:close/>
                </a:path>
                <a:path w="266700" h="114300">
                  <a:moveTo>
                    <a:pt x="227858" y="38163"/>
                  </a:moveTo>
                  <a:lnTo>
                    <a:pt x="171132" y="38163"/>
                  </a:lnTo>
                  <a:lnTo>
                    <a:pt x="178546" y="39687"/>
                  </a:lnTo>
                  <a:lnTo>
                    <a:pt x="184588" y="43792"/>
                  </a:lnTo>
                  <a:lnTo>
                    <a:pt x="188648" y="49864"/>
                  </a:lnTo>
                  <a:lnTo>
                    <a:pt x="189980" y="56591"/>
                  </a:lnTo>
                  <a:lnTo>
                    <a:pt x="190061" y="57569"/>
                  </a:lnTo>
                  <a:lnTo>
                    <a:pt x="188594" y="64695"/>
                  </a:lnTo>
                  <a:lnTo>
                    <a:pt x="184489" y="70734"/>
                  </a:lnTo>
                  <a:lnTo>
                    <a:pt x="178417" y="74793"/>
                  </a:lnTo>
                  <a:lnTo>
                    <a:pt x="170992" y="76263"/>
                  </a:lnTo>
                  <a:lnTo>
                    <a:pt x="228582" y="76263"/>
                  </a:lnTo>
                  <a:lnTo>
                    <a:pt x="266318" y="57569"/>
                  </a:lnTo>
                  <a:lnTo>
                    <a:pt x="227858" y="38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89439" y="3275634"/>
              <a:ext cx="576580" cy="232410"/>
            </a:xfrm>
            <a:custGeom>
              <a:avLst/>
              <a:gdLst/>
              <a:ahLst/>
              <a:cxnLst/>
              <a:rect l="l" t="t" r="r" b="b"/>
              <a:pathLst>
                <a:path w="576579" h="232410">
                  <a:moveTo>
                    <a:pt x="537337" y="0"/>
                  </a:moveTo>
                  <a:lnTo>
                    <a:pt x="38735" y="0"/>
                  </a:lnTo>
                  <a:lnTo>
                    <a:pt x="23660" y="3044"/>
                  </a:lnTo>
                  <a:lnTo>
                    <a:pt x="11347" y="11347"/>
                  </a:lnTo>
                  <a:lnTo>
                    <a:pt x="3044" y="23660"/>
                  </a:lnTo>
                  <a:lnTo>
                    <a:pt x="0" y="38735"/>
                  </a:lnTo>
                  <a:lnTo>
                    <a:pt x="0" y="193675"/>
                  </a:lnTo>
                  <a:lnTo>
                    <a:pt x="3044" y="208749"/>
                  </a:lnTo>
                  <a:lnTo>
                    <a:pt x="11347" y="221062"/>
                  </a:lnTo>
                  <a:lnTo>
                    <a:pt x="23660" y="229365"/>
                  </a:lnTo>
                  <a:lnTo>
                    <a:pt x="38735" y="232410"/>
                  </a:lnTo>
                  <a:lnTo>
                    <a:pt x="537337" y="232410"/>
                  </a:lnTo>
                  <a:lnTo>
                    <a:pt x="552417" y="229365"/>
                  </a:lnTo>
                  <a:lnTo>
                    <a:pt x="564729" y="221062"/>
                  </a:lnTo>
                  <a:lnTo>
                    <a:pt x="573028" y="208749"/>
                  </a:lnTo>
                  <a:lnTo>
                    <a:pt x="576072" y="193675"/>
                  </a:lnTo>
                  <a:lnTo>
                    <a:pt x="576072" y="38735"/>
                  </a:lnTo>
                  <a:lnTo>
                    <a:pt x="573028" y="23660"/>
                  </a:lnTo>
                  <a:lnTo>
                    <a:pt x="564729" y="11347"/>
                  </a:lnTo>
                  <a:lnTo>
                    <a:pt x="552417" y="3044"/>
                  </a:lnTo>
                  <a:lnTo>
                    <a:pt x="537337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89439" y="3275634"/>
              <a:ext cx="576580" cy="232410"/>
            </a:xfrm>
            <a:custGeom>
              <a:avLst/>
              <a:gdLst/>
              <a:ahLst/>
              <a:cxnLst/>
              <a:rect l="l" t="t" r="r" b="b"/>
              <a:pathLst>
                <a:path w="576579" h="232410">
                  <a:moveTo>
                    <a:pt x="0" y="38735"/>
                  </a:moveTo>
                  <a:lnTo>
                    <a:pt x="3044" y="23657"/>
                  </a:lnTo>
                  <a:lnTo>
                    <a:pt x="11345" y="11345"/>
                  </a:lnTo>
                  <a:lnTo>
                    <a:pt x="23657" y="3044"/>
                  </a:lnTo>
                  <a:lnTo>
                    <a:pt x="38735" y="0"/>
                  </a:lnTo>
                  <a:lnTo>
                    <a:pt x="537336" y="0"/>
                  </a:lnTo>
                  <a:lnTo>
                    <a:pt x="552413" y="3044"/>
                  </a:lnTo>
                  <a:lnTo>
                    <a:pt x="564726" y="11345"/>
                  </a:lnTo>
                  <a:lnTo>
                    <a:pt x="573028" y="23657"/>
                  </a:lnTo>
                  <a:lnTo>
                    <a:pt x="576072" y="38735"/>
                  </a:lnTo>
                  <a:lnTo>
                    <a:pt x="576072" y="193671"/>
                  </a:lnTo>
                  <a:lnTo>
                    <a:pt x="573028" y="208748"/>
                  </a:lnTo>
                  <a:lnTo>
                    <a:pt x="564726" y="221061"/>
                  </a:lnTo>
                  <a:lnTo>
                    <a:pt x="552413" y="229363"/>
                  </a:lnTo>
                  <a:lnTo>
                    <a:pt x="537336" y="232407"/>
                  </a:lnTo>
                  <a:lnTo>
                    <a:pt x="38735" y="232407"/>
                  </a:lnTo>
                  <a:lnTo>
                    <a:pt x="23657" y="229363"/>
                  </a:lnTo>
                  <a:lnTo>
                    <a:pt x="11345" y="221061"/>
                  </a:lnTo>
                  <a:lnTo>
                    <a:pt x="3044" y="208748"/>
                  </a:lnTo>
                  <a:lnTo>
                    <a:pt x="0" y="193671"/>
                  </a:lnTo>
                  <a:lnTo>
                    <a:pt x="0" y="3873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3658425" y="4172000"/>
            <a:ext cx="1026794" cy="114300"/>
          </a:xfrm>
          <a:custGeom>
            <a:avLst/>
            <a:gdLst/>
            <a:ahLst/>
            <a:cxnLst/>
            <a:rect l="l" t="t" r="r" b="b"/>
            <a:pathLst>
              <a:path w="1026795" h="114300">
                <a:moveTo>
                  <a:pt x="912050" y="0"/>
                </a:moveTo>
                <a:lnTo>
                  <a:pt x="912050" y="114299"/>
                </a:lnTo>
                <a:lnTo>
                  <a:pt x="988250" y="76199"/>
                </a:lnTo>
                <a:lnTo>
                  <a:pt x="931100" y="76199"/>
                </a:lnTo>
                <a:lnTo>
                  <a:pt x="938518" y="74702"/>
                </a:lnTo>
                <a:lnTo>
                  <a:pt x="944573" y="70618"/>
                </a:lnTo>
                <a:lnTo>
                  <a:pt x="948654" y="64562"/>
                </a:lnTo>
                <a:lnTo>
                  <a:pt x="950150" y="57149"/>
                </a:lnTo>
                <a:lnTo>
                  <a:pt x="948654" y="49737"/>
                </a:lnTo>
                <a:lnTo>
                  <a:pt x="944573" y="43681"/>
                </a:lnTo>
                <a:lnTo>
                  <a:pt x="938518" y="39597"/>
                </a:lnTo>
                <a:lnTo>
                  <a:pt x="931100" y="38099"/>
                </a:lnTo>
                <a:lnTo>
                  <a:pt x="988250" y="38099"/>
                </a:lnTo>
                <a:lnTo>
                  <a:pt x="912050" y="0"/>
                </a:lnTo>
                <a:close/>
              </a:path>
              <a:path w="1026795" h="114300">
                <a:moveTo>
                  <a:pt x="912050" y="38099"/>
                </a:moveTo>
                <a:lnTo>
                  <a:pt x="19050" y="38099"/>
                </a:lnTo>
                <a:lnTo>
                  <a:pt x="11634" y="39597"/>
                </a:lnTo>
                <a:lnTo>
                  <a:pt x="5578" y="43681"/>
                </a:lnTo>
                <a:lnTo>
                  <a:pt x="1496" y="49737"/>
                </a:lnTo>
                <a:lnTo>
                  <a:pt x="0" y="57149"/>
                </a:lnTo>
                <a:lnTo>
                  <a:pt x="1497" y="64562"/>
                </a:lnTo>
                <a:lnTo>
                  <a:pt x="5581" y="70618"/>
                </a:lnTo>
                <a:lnTo>
                  <a:pt x="11637" y="74702"/>
                </a:lnTo>
                <a:lnTo>
                  <a:pt x="19050" y="76199"/>
                </a:lnTo>
                <a:lnTo>
                  <a:pt x="912050" y="76199"/>
                </a:lnTo>
                <a:lnTo>
                  <a:pt x="912050" y="38099"/>
                </a:lnTo>
                <a:close/>
              </a:path>
              <a:path w="1026795" h="114300">
                <a:moveTo>
                  <a:pt x="988250" y="38099"/>
                </a:moveTo>
                <a:lnTo>
                  <a:pt x="931100" y="38099"/>
                </a:lnTo>
                <a:lnTo>
                  <a:pt x="938518" y="39597"/>
                </a:lnTo>
                <a:lnTo>
                  <a:pt x="944573" y="43681"/>
                </a:lnTo>
                <a:lnTo>
                  <a:pt x="948654" y="49737"/>
                </a:lnTo>
                <a:lnTo>
                  <a:pt x="950150" y="57149"/>
                </a:lnTo>
                <a:lnTo>
                  <a:pt x="948654" y="64562"/>
                </a:lnTo>
                <a:lnTo>
                  <a:pt x="944573" y="70618"/>
                </a:lnTo>
                <a:lnTo>
                  <a:pt x="938518" y="74702"/>
                </a:lnTo>
                <a:lnTo>
                  <a:pt x="931100" y="76199"/>
                </a:lnTo>
                <a:lnTo>
                  <a:pt x="988250" y="76199"/>
                </a:lnTo>
                <a:lnTo>
                  <a:pt x="1026350" y="57149"/>
                </a:lnTo>
                <a:lnTo>
                  <a:pt x="9882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962506" y="1967952"/>
            <a:ext cx="2632710" cy="300672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229"/>
              </a:spcBef>
            </a:pPr>
            <a:r>
              <a:rPr sz="2400" spc="-30" baseline="10416" dirty="0">
                <a:latin typeface="Cambria Math"/>
                <a:cs typeface="Cambria Math"/>
              </a:rPr>
              <a:t>ℎ</a:t>
            </a:r>
            <a:r>
              <a:rPr sz="1200" spc="-20" dirty="0">
                <a:latin typeface="Cambria Math"/>
                <a:cs typeface="Cambria Math"/>
              </a:rPr>
              <a:t>𝑡+1</a:t>
            </a: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z="1200">
              <a:latin typeface="Cambria Math"/>
              <a:cs typeface="Cambria Math"/>
            </a:endParaRPr>
          </a:p>
          <a:p>
            <a:pPr marR="432434" algn="r">
              <a:lnSpc>
                <a:spcPct val="100000"/>
              </a:lnSpc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500">
              <a:latin typeface="Cambria Math"/>
              <a:cs typeface="Cambria Math"/>
            </a:endParaRPr>
          </a:p>
          <a:p>
            <a:pPr marL="184785">
              <a:lnSpc>
                <a:spcPct val="100000"/>
              </a:lnSpc>
              <a:tabLst>
                <a:tab pos="544195" algn="l"/>
                <a:tab pos="916305" algn="l"/>
                <a:tab pos="1588135" algn="l"/>
              </a:tabLst>
            </a:pPr>
            <a:r>
              <a:rPr sz="2700" spc="-75" baseline="-3086" dirty="0">
                <a:latin typeface="Cambria Math"/>
                <a:cs typeface="Cambria Math"/>
              </a:rPr>
              <a:t>𝝈</a:t>
            </a:r>
            <a:r>
              <a:rPr sz="2700" baseline="-3086" dirty="0">
                <a:latin typeface="Cambria Math"/>
                <a:cs typeface="Cambria Math"/>
              </a:rPr>
              <a:t>	</a:t>
            </a:r>
            <a:r>
              <a:rPr sz="2700" spc="-75" baseline="-3086" dirty="0">
                <a:latin typeface="Cambria Math"/>
                <a:cs typeface="Cambria Math"/>
              </a:rPr>
              <a:t>𝝈</a:t>
            </a:r>
            <a:r>
              <a:rPr sz="2700" baseline="-3086" dirty="0">
                <a:latin typeface="Cambria Math"/>
                <a:cs typeface="Cambria Math"/>
              </a:rPr>
              <a:t>	</a:t>
            </a:r>
            <a:r>
              <a:rPr sz="1500" spc="-20" dirty="0">
                <a:latin typeface="Cambria Math"/>
                <a:cs typeface="Cambria Math"/>
              </a:rPr>
              <a:t>tanh</a:t>
            </a:r>
            <a:r>
              <a:rPr sz="1500" dirty="0">
                <a:latin typeface="Cambria Math"/>
                <a:cs typeface="Cambria Math"/>
              </a:rPr>
              <a:t>	</a:t>
            </a:r>
            <a:r>
              <a:rPr sz="2700" spc="-75" baseline="-4629" dirty="0">
                <a:latin typeface="Cambria Math"/>
                <a:cs typeface="Cambria Math"/>
              </a:rPr>
              <a:t>𝝈</a:t>
            </a:r>
            <a:endParaRPr sz="2700" baseline="-4629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ts val="1864"/>
              </a:lnSpc>
              <a:spcBef>
                <a:spcPts val="5"/>
              </a:spcBef>
            </a:pPr>
            <a:r>
              <a:rPr sz="2400" spc="-30" baseline="10416" dirty="0">
                <a:latin typeface="Cambria Math"/>
                <a:cs typeface="Cambria Math"/>
              </a:rPr>
              <a:t>𝑥</a:t>
            </a:r>
            <a:r>
              <a:rPr sz="1200" spc="-20" dirty="0">
                <a:latin typeface="Cambria Math"/>
                <a:cs typeface="Cambria Math"/>
              </a:rPr>
              <a:t>𝑡+1</a:t>
            </a:r>
            <a:endParaRPr sz="1200">
              <a:latin typeface="Cambria Math"/>
              <a:cs typeface="Cambria Math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59450" y="1816392"/>
            <a:ext cx="9923780" cy="3288029"/>
            <a:chOff x="1059450" y="1816392"/>
            <a:chExt cx="9923780" cy="3288029"/>
          </a:xfrm>
        </p:grpSpPr>
        <p:sp>
          <p:nvSpPr>
            <p:cNvPr id="42" name="object 42"/>
            <p:cNvSpPr/>
            <p:nvPr/>
          </p:nvSpPr>
          <p:spPr>
            <a:xfrm>
              <a:off x="1065800" y="1822742"/>
              <a:ext cx="3284854" cy="3275329"/>
            </a:xfrm>
            <a:custGeom>
              <a:avLst/>
              <a:gdLst/>
              <a:ahLst/>
              <a:cxnLst/>
              <a:rect l="l" t="t" r="r" b="b"/>
              <a:pathLst>
                <a:path w="3284854" h="3275329">
                  <a:moveTo>
                    <a:pt x="3284397" y="0"/>
                  </a:moveTo>
                  <a:lnTo>
                    <a:pt x="0" y="0"/>
                  </a:lnTo>
                  <a:lnTo>
                    <a:pt x="0" y="3275101"/>
                  </a:lnTo>
                  <a:lnTo>
                    <a:pt x="3284397" y="3275101"/>
                  </a:lnTo>
                  <a:lnTo>
                    <a:pt x="3284397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65800" y="1822742"/>
              <a:ext cx="3284854" cy="3275329"/>
            </a:xfrm>
            <a:custGeom>
              <a:avLst/>
              <a:gdLst/>
              <a:ahLst/>
              <a:cxnLst/>
              <a:rect l="l" t="t" r="r" b="b"/>
              <a:pathLst>
                <a:path w="3284854" h="3275329">
                  <a:moveTo>
                    <a:pt x="0" y="0"/>
                  </a:moveTo>
                  <a:lnTo>
                    <a:pt x="3284391" y="0"/>
                  </a:lnTo>
                  <a:lnTo>
                    <a:pt x="3284391" y="3275101"/>
                  </a:lnTo>
                  <a:lnTo>
                    <a:pt x="0" y="32751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28216" y="1822742"/>
              <a:ext cx="3148330" cy="3275329"/>
            </a:xfrm>
            <a:custGeom>
              <a:avLst/>
              <a:gdLst/>
              <a:ahLst/>
              <a:cxnLst/>
              <a:rect l="l" t="t" r="r" b="b"/>
              <a:pathLst>
                <a:path w="3148329" h="3275329">
                  <a:moveTo>
                    <a:pt x="3148164" y="0"/>
                  </a:moveTo>
                  <a:lnTo>
                    <a:pt x="0" y="0"/>
                  </a:lnTo>
                  <a:lnTo>
                    <a:pt x="0" y="3275101"/>
                  </a:lnTo>
                  <a:lnTo>
                    <a:pt x="3148164" y="3275101"/>
                  </a:lnTo>
                  <a:lnTo>
                    <a:pt x="3148164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28216" y="1822742"/>
              <a:ext cx="3148330" cy="3275329"/>
            </a:xfrm>
            <a:custGeom>
              <a:avLst/>
              <a:gdLst/>
              <a:ahLst/>
              <a:cxnLst/>
              <a:rect l="l" t="t" r="r" b="b"/>
              <a:pathLst>
                <a:path w="3148329" h="3275329">
                  <a:moveTo>
                    <a:pt x="0" y="0"/>
                  </a:moveTo>
                  <a:lnTo>
                    <a:pt x="3148171" y="0"/>
                  </a:lnTo>
                  <a:lnTo>
                    <a:pt x="3148171" y="3275101"/>
                  </a:lnTo>
                  <a:lnTo>
                    <a:pt x="0" y="32751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73379" y="1152651"/>
            <a:ext cx="11445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Gill Sans MT"/>
                <a:cs typeface="Gill Sans MT"/>
              </a:rPr>
              <a:t>LSTM</a:t>
            </a:r>
            <a:r>
              <a:rPr sz="2800" spc="-135" dirty="0">
                <a:latin typeface="Gill Sans MT"/>
                <a:cs typeface="Gill Sans MT"/>
              </a:rPr>
              <a:t> </a:t>
            </a:r>
            <a:r>
              <a:rPr sz="2800" spc="-35" dirty="0">
                <a:latin typeface="Gill Sans MT"/>
                <a:cs typeface="Gill Sans MT"/>
              </a:rPr>
              <a:t>repeating</a:t>
            </a:r>
            <a:r>
              <a:rPr sz="2800" spc="-13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modules</a:t>
            </a:r>
            <a:r>
              <a:rPr sz="2800" spc="-140" dirty="0">
                <a:latin typeface="Gill Sans MT"/>
                <a:cs typeface="Gill Sans MT"/>
              </a:rPr>
              <a:t> </a:t>
            </a:r>
            <a:r>
              <a:rPr sz="2800" spc="-35" dirty="0">
                <a:latin typeface="Gill Sans MT"/>
                <a:cs typeface="Gill Sans MT"/>
              </a:rPr>
              <a:t>contain</a:t>
            </a:r>
            <a:r>
              <a:rPr sz="2800" spc="-1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interacting</a:t>
            </a:r>
            <a:r>
              <a:rPr sz="2800" spc="-1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layers</a:t>
            </a:r>
            <a:r>
              <a:rPr sz="2800" spc="-13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that</a:t>
            </a:r>
            <a:r>
              <a:rPr sz="2800" spc="-1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control</a:t>
            </a:r>
            <a:r>
              <a:rPr sz="2800" spc="-1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information</a:t>
            </a:r>
            <a:r>
              <a:rPr sz="2800" spc="-13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flow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7555">
              <a:lnSpc>
                <a:spcPct val="100000"/>
              </a:lnSpc>
              <a:spcBef>
                <a:spcPts val="100"/>
              </a:spcBef>
            </a:pPr>
            <a:r>
              <a:rPr dirty="0"/>
              <a:t>Long</a:t>
            </a:r>
            <a:r>
              <a:rPr spc="-20" dirty="0"/>
              <a:t> </a:t>
            </a:r>
            <a:r>
              <a:rPr dirty="0"/>
              <a:t>Short</a:t>
            </a:r>
            <a:r>
              <a:rPr spc="-530" dirty="0"/>
              <a:t> </a:t>
            </a:r>
            <a:r>
              <a:rPr spc="-620" dirty="0"/>
              <a:t>T</a:t>
            </a:r>
            <a:r>
              <a:rPr spc="20" dirty="0"/>
              <a:t>e</a:t>
            </a:r>
            <a:r>
              <a:rPr spc="15" dirty="0"/>
              <a:t>r</a:t>
            </a:r>
            <a:r>
              <a:rPr spc="20" dirty="0"/>
              <a:t>m</a:t>
            </a:r>
            <a:r>
              <a:rPr spc="-15" dirty="0"/>
              <a:t> </a:t>
            </a:r>
            <a:r>
              <a:rPr dirty="0"/>
              <a:t>Memory</a:t>
            </a:r>
            <a:r>
              <a:rPr spc="-10" dirty="0"/>
              <a:t> (LSTMs)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153" y="1333500"/>
            <a:ext cx="97307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Gill Sans MT"/>
                <a:cs typeface="Gill Sans MT"/>
              </a:rPr>
              <a:t>LSTMs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maintain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cell</a:t>
            </a:r>
            <a:r>
              <a:rPr sz="2800" spc="-10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state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3200" dirty="0">
                <a:latin typeface="Cambria Math"/>
                <a:cs typeface="Cambria Math"/>
              </a:rPr>
              <a:t>𝑐</a:t>
            </a:r>
            <a:r>
              <a:rPr sz="3450" baseline="-15700" dirty="0">
                <a:latin typeface="Cambria Math"/>
                <a:cs typeface="Cambria Math"/>
              </a:rPr>
              <a:t>𝑡</a:t>
            </a:r>
            <a:r>
              <a:rPr sz="3450" spc="540" baseline="-1570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where</a:t>
            </a:r>
            <a:r>
              <a:rPr sz="2800" spc="-100" dirty="0">
                <a:latin typeface="Gill Sans MT"/>
                <a:cs typeface="Gill Sans MT"/>
              </a:rPr>
              <a:t> </a:t>
            </a:r>
            <a:r>
              <a:rPr sz="2800" spc="-110" dirty="0">
                <a:latin typeface="Gill Sans MT"/>
                <a:cs typeface="Gill Sans MT"/>
              </a:rPr>
              <a:t>it’s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easy</a:t>
            </a:r>
            <a:r>
              <a:rPr sz="2800" spc="-100" dirty="0">
                <a:latin typeface="Gill Sans MT"/>
                <a:cs typeface="Gill Sans MT"/>
              </a:rPr>
              <a:t> </a:t>
            </a:r>
            <a:r>
              <a:rPr sz="2800" spc="-55" dirty="0">
                <a:latin typeface="Gill Sans MT"/>
                <a:cs typeface="Gill Sans MT"/>
              </a:rPr>
              <a:t>for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spc="-50" dirty="0">
                <a:latin typeface="Gill Sans MT"/>
                <a:cs typeface="Gill Sans MT"/>
              </a:rPr>
              <a:t>information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10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flow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6016" y="1853124"/>
            <a:ext cx="6327140" cy="405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15060" algn="r">
              <a:lnSpc>
                <a:spcPts val="2760"/>
              </a:lnSpc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1800">
              <a:latin typeface="Cambria Math"/>
              <a:cs typeface="Cambria Math"/>
            </a:endParaRPr>
          </a:p>
          <a:p>
            <a:pPr marR="1664970" algn="r">
              <a:lnSpc>
                <a:spcPct val="100000"/>
              </a:lnSpc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10"/>
              </a:spcBef>
            </a:pPr>
            <a:endParaRPr sz="1500">
              <a:latin typeface="Cambria Math"/>
              <a:cs typeface="Cambria Math"/>
            </a:endParaRPr>
          </a:p>
          <a:p>
            <a:pPr marR="483234" algn="ctr">
              <a:lnSpc>
                <a:spcPct val="100000"/>
              </a:lnSpc>
              <a:tabLst>
                <a:tab pos="532130" algn="l"/>
                <a:tab pos="1136650" algn="l"/>
                <a:tab pos="2077720" algn="l"/>
              </a:tabLst>
            </a:pPr>
            <a:r>
              <a:rPr sz="2700" spc="-75" baseline="-3086" dirty="0">
                <a:latin typeface="Cambria Math"/>
                <a:cs typeface="Cambria Math"/>
              </a:rPr>
              <a:t>𝝈</a:t>
            </a:r>
            <a:r>
              <a:rPr sz="2700" baseline="-3086" dirty="0">
                <a:latin typeface="Cambria Math"/>
                <a:cs typeface="Cambria Math"/>
              </a:rPr>
              <a:t>	</a:t>
            </a:r>
            <a:r>
              <a:rPr sz="2700" spc="-75" baseline="-3086" dirty="0">
                <a:latin typeface="Cambria Math"/>
                <a:cs typeface="Cambria Math"/>
              </a:rPr>
              <a:t>𝝈</a:t>
            </a:r>
            <a:r>
              <a:rPr sz="2700" baseline="-3086" dirty="0">
                <a:latin typeface="Cambria Math"/>
                <a:cs typeface="Cambria Math"/>
              </a:rPr>
              <a:t>	</a:t>
            </a:r>
            <a:r>
              <a:rPr sz="1500" spc="-20" dirty="0">
                <a:latin typeface="Cambria Math"/>
                <a:cs typeface="Cambria Math"/>
              </a:rPr>
              <a:t>tanh</a:t>
            </a:r>
            <a:r>
              <a:rPr sz="1500" dirty="0">
                <a:latin typeface="Cambria Math"/>
                <a:cs typeface="Cambria Math"/>
              </a:rPr>
              <a:t>	</a:t>
            </a:r>
            <a:r>
              <a:rPr sz="2700" spc="-75" baseline="-6172" dirty="0">
                <a:latin typeface="Cambria Math"/>
                <a:cs typeface="Cambria Math"/>
              </a:rPr>
              <a:t>𝝈</a:t>
            </a:r>
            <a:endParaRPr sz="2700" baseline="-6172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tabLst>
                <a:tab pos="6057900" algn="l"/>
              </a:tabLst>
            </a:pPr>
            <a:r>
              <a:rPr sz="3600" spc="142" baseline="11574" dirty="0">
                <a:latin typeface="Cambria Math"/>
                <a:cs typeface="Cambria Math"/>
              </a:rPr>
              <a:t>ℎ</a:t>
            </a:r>
            <a:r>
              <a:rPr sz="1800" spc="95" dirty="0">
                <a:latin typeface="Cambria Math"/>
                <a:cs typeface="Cambria Math"/>
              </a:rPr>
              <a:t>𝑡$1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3600" spc="-37" baseline="11574" dirty="0">
                <a:latin typeface="Cambria Math"/>
                <a:cs typeface="Cambria Math"/>
              </a:rPr>
              <a:t>ℎ</a:t>
            </a:r>
            <a:r>
              <a:rPr sz="1800" spc="-25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Cambria Math"/>
              <a:cs typeface="Cambria Math"/>
            </a:endParaRPr>
          </a:p>
          <a:p>
            <a:pPr marL="1616075">
              <a:lnSpc>
                <a:spcPct val="100000"/>
              </a:lnSpc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09721" y="2290013"/>
            <a:ext cx="4638040" cy="3288029"/>
            <a:chOff x="3609721" y="2290013"/>
            <a:chExt cx="4638040" cy="3288029"/>
          </a:xfrm>
        </p:grpSpPr>
        <p:sp>
          <p:nvSpPr>
            <p:cNvPr id="6" name="object 6"/>
            <p:cNvSpPr/>
            <p:nvPr/>
          </p:nvSpPr>
          <p:spPr>
            <a:xfrm>
              <a:off x="4235221" y="2930385"/>
              <a:ext cx="4003040" cy="2379345"/>
            </a:xfrm>
            <a:custGeom>
              <a:avLst/>
              <a:gdLst/>
              <a:ahLst/>
              <a:cxnLst/>
              <a:rect l="l" t="t" r="r" b="b"/>
              <a:pathLst>
                <a:path w="4003040" h="2379345">
                  <a:moveTo>
                    <a:pt x="3605987" y="0"/>
                  </a:moveTo>
                  <a:lnTo>
                    <a:pt x="396506" y="0"/>
                  </a:lnTo>
                  <a:lnTo>
                    <a:pt x="350265" y="2667"/>
                  </a:lnTo>
                  <a:lnTo>
                    <a:pt x="305590" y="10472"/>
                  </a:lnTo>
                  <a:lnTo>
                    <a:pt x="262780" y="23117"/>
                  </a:lnTo>
                  <a:lnTo>
                    <a:pt x="222132" y="40303"/>
                  </a:lnTo>
                  <a:lnTo>
                    <a:pt x="183943" y="61734"/>
                  </a:lnTo>
                  <a:lnTo>
                    <a:pt x="148511" y="87111"/>
                  </a:lnTo>
                  <a:lnTo>
                    <a:pt x="116133" y="116138"/>
                  </a:lnTo>
                  <a:lnTo>
                    <a:pt x="87107" y="148516"/>
                  </a:lnTo>
                  <a:lnTo>
                    <a:pt x="61730" y="183949"/>
                  </a:lnTo>
                  <a:lnTo>
                    <a:pt x="40301" y="222137"/>
                  </a:lnTo>
                  <a:lnTo>
                    <a:pt x="23115" y="262785"/>
                  </a:lnTo>
                  <a:lnTo>
                    <a:pt x="10471" y="305594"/>
                  </a:lnTo>
                  <a:lnTo>
                    <a:pt x="2667" y="350267"/>
                  </a:lnTo>
                  <a:lnTo>
                    <a:pt x="0" y="396506"/>
                  </a:lnTo>
                  <a:lnTo>
                    <a:pt x="0" y="1982495"/>
                  </a:lnTo>
                  <a:lnTo>
                    <a:pt x="2667" y="2028736"/>
                  </a:lnTo>
                  <a:lnTo>
                    <a:pt x="10471" y="2073411"/>
                  </a:lnTo>
                  <a:lnTo>
                    <a:pt x="23115" y="2116221"/>
                  </a:lnTo>
                  <a:lnTo>
                    <a:pt x="40301" y="2156869"/>
                  </a:lnTo>
                  <a:lnTo>
                    <a:pt x="61730" y="2195058"/>
                  </a:lnTo>
                  <a:lnTo>
                    <a:pt x="87107" y="2230490"/>
                  </a:lnTo>
                  <a:lnTo>
                    <a:pt x="116133" y="2262868"/>
                  </a:lnTo>
                  <a:lnTo>
                    <a:pt x="148511" y="2291894"/>
                  </a:lnTo>
                  <a:lnTo>
                    <a:pt x="183943" y="2317271"/>
                  </a:lnTo>
                  <a:lnTo>
                    <a:pt x="222132" y="2338700"/>
                  </a:lnTo>
                  <a:lnTo>
                    <a:pt x="262780" y="2355886"/>
                  </a:lnTo>
                  <a:lnTo>
                    <a:pt x="305590" y="2368530"/>
                  </a:lnTo>
                  <a:lnTo>
                    <a:pt x="350265" y="2376334"/>
                  </a:lnTo>
                  <a:lnTo>
                    <a:pt x="396506" y="2379002"/>
                  </a:lnTo>
                  <a:lnTo>
                    <a:pt x="3605987" y="2379002"/>
                  </a:lnTo>
                  <a:lnTo>
                    <a:pt x="3652228" y="2376334"/>
                  </a:lnTo>
                  <a:lnTo>
                    <a:pt x="3696903" y="2368530"/>
                  </a:lnTo>
                  <a:lnTo>
                    <a:pt x="3739713" y="2355886"/>
                  </a:lnTo>
                  <a:lnTo>
                    <a:pt x="3780361" y="2338700"/>
                  </a:lnTo>
                  <a:lnTo>
                    <a:pt x="3818550" y="2317271"/>
                  </a:lnTo>
                  <a:lnTo>
                    <a:pt x="3853982" y="2291894"/>
                  </a:lnTo>
                  <a:lnTo>
                    <a:pt x="3886360" y="2262868"/>
                  </a:lnTo>
                  <a:lnTo>
                    <a:pt x="3915386" y="2230490"/>
                  </a:lnTo>
                  <a:lnTo>
                    <a:pt x="3940762" y="2195058"/>
                  </a:lnTo>
                  <a:lnTo>
                    <a:pt x="3962192" y="2156869"/>
                  </a:lnTo>
                  <a:lnTo>
                    <a:pt x="3979378" y="2116221"/>
                  </a:lnTo>
                  <a:lnTo>
                    <a:pt x="3992021" y="2073411"/>
                  </a:lnTo>
                  <a:lnTo>
                    <a:pt x="3999826" y="2028736"/>
                  </a:lnTo>
                  <a:lnTo>
                    <a:pt x="4002493" y="1982495"/>
                  </a:lnTo>
                  <a:lnTo>
                    <a:pt x="4002493" y="396506"/>
                  </a:lnTo>
                  <a:lnTo>
                    <a:pt x="3999826" y="350267"/>
                  </a:lnTo>
                  <a:lnTo>
                    <a:pt x="3992021" y="305594"/>
                  </a:lnTo>
                  <a:lnTo>
                    <a:pt x="3979378" y="262785"/>
                  </a:lnTo>
                  <a:lnTo>
                    <a:pt x="3962192" y="222137"/>
                  </a:lnTo>
                  <a:lnTo>
                    <a:pt x="3940762" y="183949"/>
                  </a:lnTo>
                  <a:lnTo>
                    <a:pt x="3915386" y="148516"/>
                  </a:lnTo>
                  <a:lnTo>
                    <a:pt x="3886360" y="116138"/>
                  </a:lnTo>
                  <a:lnTo>
                    <a:pt x="3853982" y="87111"/>
                  </a:lnTo>
                  <a:lnTo>
                    <a:pt x="3818550" y="61734"/>
                  </a:lnTo>
                  <a:lnTo>
                    <a:pt x="3780361" y="40303"/>
                  </a:lnTo>
                  <a:lnTo>
                    <a:pt x="3739713" y="23117"/>
                  </a:lnTo>
                  <a:lnTo>
                    <a:pt x="3696903" y="10472"/>
                  </a:lnTo>
                  <a:lnTo>
                    <a:pt x="3652228" y="2667"/>
                  </a:lnTo>
                  <a:lnTo>
                    <a:pt x="3605987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5221" y="2930385"/>
              <a:ext cx="4003040" cy="2379345"/>
            </a:xfrm>
            <a:custGeom>
              <a:avLst/>
              <a:gdLst/>
              <a:ahLst/>
              <a:cxnLst/>
              <a:rect l="l" t="t" r="r" b="b"/>
              <a:pathLst>
                <a:path w="4003040" h="2379345">
                  <a:moveTo>
                    <a:pt x="0" y="396507"/>
                  </a:moveTo>
                  <a:lnTo>
                    <a:pt x="2667" y="350266"/>
                  </a:lnTo>
                  <a:lnTo>
                    <a:pt x="10472" y="305591"/>
                  </a:lnTo>
                  <a:lnTo>
                    <a:pt x="23115" y="262781"/>
                  </a:lnTo>
                  <a:lnTo>
                    <a:pt x="40301" y="222133"/>
                  </a:lnTo>
                  <a:lnTo>
                    <a:pt x="61731" y="183944"/>
                  </a:lnTo>
                  <a:lnTo>
                    <a:pt x="87108" y="148512"/>
                  </a:lnTo>
                  <a:lnTo>
                    <a:pt x="116134" y="116134"/>
                  </a:lnTo>
                  <a:lnTo>
                    <a:pt x="148512" y="87108"/>
                  </a:lnTo>
                  <a:lnTo>
                    <a:pt x="183944" y="61731"/>
                  </a:lnTo>
                  <a:lnTo>
                    <a:pt x="222133" y="40301"/>
                  </a:lnTo>
                  <a:lnTo>
                    <a:pt x="262781" y="23115"/>
                  </a:lnTo>
                  <a:lnTo>
                    <a:pt x="305591" y="10472"/>
                  </a:lnTo>
                  <a:lnTo>
                    <a:pt x="350266" y="2667"/>
                  </a:lnTo>
                  <a:lnTo>
                    <a:pt x="396507" y="0"/>
                  </a:lnTo>
                  <a:lnTo>
                    <a:pt x="3605992" y="0"/>
                  </a:lnTo>
                  <a:lnTo>
                    <a:pt x="3652232" y="2667"/>
                  </a:lnTo>
                  <a:lnTo>
                    <a:pt x="3696905" y="10472"/>
                  </a:lnTo>
                  <a:lnTo>
                    <a:pt x="3739714" y="23115"/>
                  </a:lnTo>
                  <a:lnTo>
                    <a:pt x="3780362" y="40301"/>
                  </a:lnTo>
                  <a:lnTo>
                    <a:pt x="3818550" y="61731"/>
                  </a:lnTo>
                  <a:lnTo>
                    <a:pt x="3853982" y="87108"/>
                  </a:lnTo>
                  <a:lnTo>
                    <a:pt x="3886359" y="116134"/>
                  </a:lnTo>
                  <a:lnTo>
                    <a:pt x="3915385" y="148512"/>
                  </a:lnTo>
                  <a:lnTo>
                    <a:pt x="3940761" y="183944"/>
                  </a:lnTo>
                  <a:lnTo>
                    <a:pt x="3962191" y="222133"/>
                  </a:lnTo>
                  <a:lnTo>
                    <a:pt x="3979376" y="262781"/>
                  </a:lnTo>
                  <a:lnTo>
                    <a:pt x="3992020" y="305591"/>
                  </a:lnTo>
                  <a:lnTo>
                    <a:pt x="3999824" y="350266"/>
                  </a:lnTo>
                  <a:lnTo>
                    <a:pt x="4002492" y="396507"/>
                  </a:lnTo>
                  <a:lnTo>
                    <a:pt x="4002492" y="1982491"/>
                  </a:lnTo>
                  <a:lnTo>
                    <a:pt x="3999824" y="2028731"/>
                  </a:lnTo>
                  <a:lnTo>
                    <a:pt x="3992020" y="2073405"/>
                  </a:lnTo>
                  <a:lnTo>
                    <a:pt x="3979376" y="2116215"/>
                  </a:lnTo>
                  <a:lnTo>
                    <a:pt x="3962191" y="2156863"/>
                  </a:lnTo>
                  <a:lnTo>
                    <a:pt x="3940761" y="2195052"/>
                  </a:lnTo>
                  <a:lnTo>
                    <a:pt x="3915385" y="2230485"/>
                  </a:lnTo>
                  <a:lnTo>
                    <a:pt x="3886359" y="2262863"/>
                  </a:lnTo>
                  <a:lnTo>
                    <a:pt x="3853982" y="2291890"/>
                  </a:lnTo>
                  <a:lnTo>
                    <a:pt x="3818550" y="2317267"/>
                  </a:lnTo>
                  <a:lnTo>
                    <a:pt x="3780362" y="2338698"/>
                  </a:lnTo>
                  <a:lnTo>
                    <a:pt x="3739714" y="2355884"/>
                  </a:lnTo>
                  <a:lnTo>
                    <a:pt x="3696905" y="2368528"/>
                  </a:lnTo>
                  <a:lnTo>
                    <a:pt x="3652232" y="2376333"/>
                  </a:lnTo>
                  <a:lnTo>
                    <a:pt x="3605992" y="2379001"/>
                  </a:lnTo>
                  <a:lnTo>
                    <a:pt x="396507" y="2379001"/>
                  </a:lnTo>
                  <a:lnTo>
                    <a:pt x="350266" y="2376333"/>
                  </a:lnTo>
                  <a:lnTo>
                    <a:pt x="305591" y="2368528"/>
                  </a:lnTo>
                  <a:lnTo>
                    <a:pt x="262781" y="2355884"/>
                  </a:lnTo>
                  <a:lnTo>
                    <a:pt x="222133" y="2338698"/>
                  </a:lnTo>
                  <a:lnTo>
                    <a:pt x="183944" y="2317267"/>
                  </a:lnTo>
                  <a:lnTo>
                    <a:pt x="148512" y="2291890"/>
                  </a:lnTo>
                  <a:lnTo>
                    <a:pt x="116134" y="2262863"/>
                  </a:lnTo>
                  <a:lnTo>
                    <a:pt x="87108" y="2230485"/>
                  </a:lnTo>
                  <a:lnTo>
                    <a:pt x="61731" y="2195052"/>
                  </a:lnTo>
                  <a:lnTo>
                    <a:pt x="40301" y="2156863"/>
                  </a:lnTo>
                  <a:lnTo>
                    <a:pt x="23115" y="2116215"/>
                  </a:lnTo>
                  <a:lnTo>
                    <a:pt x="10472" y="2073405"/>
                  </a:lnTo>
                  <a:lnTo>
                    <a:pt x="2667" y="2028731"/>
                  </a:lnTo>
                  <a:lnTo>
                    <a:pt x="0" y="1982491"/>
                  </a:lnTo>
                  <a:lnTo>
                    <a:pt x="0" y="39650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1440" y="5065196"/>
              <a:ext cx="0" cy="494030"/>
            </a:xfrm>
            <a:custGeom>
              <a:avLst/>
              <a:gdLst/>
              <a:ahLst/>
              <a:cxnLst/>
              <a:rect l="l" t="t" r="r" b="b"/>
              <a:pathLst>
                <a:path h="494029">
                  <a:moveTo>
                    <a:pt x="1" y="49361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28771" y="5060378"/>
              <a:ext cx="3254375" cy="0"/>
            </a:xfrm>
            <a:custGeom>
              <a:avLst/>
              <a:gdLst/>
              <a:ahLst/>
              <a:cxnLst/>
              <a:rect l="l" t="t" r="r" b="b"/>
              <a:pathLst>
                <a:path w="3254375">
                  <a:moveTo>
                    <a:pt x="0" y="0"/>
                  </a:moveTo>
                  <a:lnTo>
                    <a:pt x="3254151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32782" y="2290012"/>
              <a:ext cx="3329940" cy="2776220"/>
            </a:xfrm>
            <a:custGeom>
              <a:avLst/>
              <a:gdLst/>
              <a:ahLst/>
              <a:cxnLst/>
              <a:rect l="l" t="t" r="r" b="b"/>
              <a:pathLst>
                <a:path w="3329940" h="2776220">
                  <a:moveTo>
                    <a:pt x="114300" y="1472387"/>
                  </a:moveTo>
                  <a:lnTo>
                    <a:pt x="95072" y="1434846"/>
                  </a:lnTo>
                  <a:lnTo>
                    <a:pt x="56045" y="1358646"/>
                  </a:lnTo>
                  <a:lnTo>
                    <a:pt x="0" y="1473492"/>
                  </a:lnTo>
                  <a:lnTo>
                    <a:pt x="38100" y="1473123"/>
                  </a:lnTo>
                  <a:lnTo>
                    <a:pt x="50469" y="2756890"/>
                  </a:lnTo>
                  <a:lnTo>
                    <a:pt x="50482" y="2757259"/>
                  </a:lnTo>
                  <a:lnTo>
                    <a:pt x="69723" y="2776118"/>
                  </a:lnTo>
                  <a:lnTo>
                    <a:pt x="77114" y="2774556"/>
                  </a:lnTo>
                  <a:lnTo>
                    <a:pt x="83121" y="2770416"/>
                  </a:lnTo>
                  <a:lnTo>
                    <a:pt x="87147" y="2764320"/>
                  </a:lnTo>
                  <a:lnTo>
                    <a:pt x="88506" y="2757259"/>
                  </a:lnTo>
                  <a:lnTo>
                    <a:pt x="88582" y="2756890"/>
                  </a:lnTo>
                  <a:lnTo>
                    <a:pt x="76212" y="1473492"/>
                  </a:lnTo>
                  <a:lnTo>
                    <a:pt x="76200" y="1472755"/>
                  </a:lnTo>
                  <a:lnTo>
                    <a:pt x="76022" y="1454073"/>
                  </a:lnTo>
                  <a:lnTo>
                    <a:pt x="76200" y="1472387"/>
                  </a:lnTo>
                  <a:lnTo>
                    <a:pt x="76200" y="1472755"/>
                  </a:lnTo>
                  <a:lnTo>
                    <a:pt x="114300" y="1472387"/>
                  </a:lnTo>
                  <a:close/>
                </a:path>
                <a:path w="3329940" h="2776220">
                  <a:moveTo>
                    <a:pt x="3329863" y="114528"/>
                  </a:moveTo>
                  <a:lnTo>
                    <a:pt x="3310890" y="76200"/>
                  </a:lnTo>
                  <a:lnTo>
                    <a:pt x="3290366" y="34734"/>
                  </a:lnTo>
                  <a:lnTo>
                    <a:pt x="3290366" y="87909"/>
                  </a:lnTo>
                  <a:lnTo>
                    <a:pt x="3286315" y="81838"/>
                  </a:lnTo>
                  <a:lnTo>
                    <a:pt x="3290278" y="87769"/>
                  </a:lnTo>
                  <a:lnTo>
                    <a:pt x="3290366" y="87909"/>
                  </a:lnTo>
                  <a:lnTo>
                    <a:pt x="3290366" y="34734"/>
                  </a:lnTo>
                  <a:lnTo>
                    <a:pt x="3273183" y="0"/>
                  </a:lnTo>
                  <a:lnTo>
                    <a:pt x="3215563" y="114071"/>
                  </a:lnTo>
                  <a:lnTo>
                    <a:pt x="3253651" y="114223"/>
                  </a:lnTo>
                  <a:lnTo>
                    <a:pt x="3249409" y="1149934"/>
                  </a:lnTo>
                  <a:lnTo>
                    <a:pt x="3250869" y="1157363"/>
                  </a:lnTo>
                  <a:lnTo>
                    <a:pt x="3255086" y="1163535"/>
                  </a:lnTo>
                  <a:lnTo>
                    <a:pt x="3261042" y="1167599"/>
                  </a:lnTo>
                  <a:lnTo>
                    <a:pt x="3261233" y="1167599"/>
                  </a:lnTo>
                  <a:lnTo>
                    <a:pt x="3268370" y="1169060"/>
                  </a:lnTo>
                  <a:lnTo>
                    <a:pt x="3291751" y="114528"/>
                  </a:lnTo>
                  <a:lnTo>
                    <a:pt x="3291751" y="114376"/>
                  </a:lnTo>
                  <a:lnTo>
                    <a:pt x="3329863" y="114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95406" y="4553178"/>
              <a:ext cx="419734" cy="344170"/>
            </a:xfrm>
            <a:custGeom>
              <a:avLst/>
              <a:gdLst/>
              <a:ahLst/>
              <a:cxnLst/>
              <a:rect l="l" t="t" r="r" b="b"/>
              <a:pathLst>
                <a:path w="419735" h="344170">
                  <a:moveTo>
                    <a:pt x="362076" y="0"/>
                  </a:moveTo>
                  <a:lnTo>
                    <a:pt x="57353" y="0"/>
                  </a:lnTo>
                  <a:lnTo>
                    <a:pt x="35029" y="4507"/>
                  </a:lnTo>
                  <a:lnTo>
                    <a:pt x="16798" y="16798"/>
                  </a:lnTo>
                  <a:lnTo>
                    <a:pt x="4507" y="35029"/>
                  </a:lnTo>
                  <a:lnTo>
                    <a:pt x="0" y="57353"/>
                  </a:lnTo>
                  <a:lnTo>
                    <a:pt x="0" y="286740"/>
                  </a:lnTo>
                  <a:lnTo>
                    <a:pt x="4507" y="309064"/>
                  </a:lnTo>
                  <a:lnTo>
                    <a:pt x="16798" y="327294"/>
                  </a:lnTo>
                  <a:lnTo>
                    <a:pt x="35029" y="339586"/>
                  </a:lnTo>
                  <a:lnTo>
                    <a:pt x="57353" y="344093"/>
                  </a:lnTo>
                  <a:lnTo>
                    <a:pt x="362076" y="344093"/>
                  </a:lnTo>
                  <a:lnTo>
                    <a:pt x="384400" y="339586"/>
                  </a:lnTo>
                  <a:lnTo>
                    <a:pt x="402631" y="327294"/>
                  </a:lnTo>
                  <a:lnTo>
                    <a:pt x="414922" y="309064"/>
                  </a:lnTo>
                  <a:lnTo>
                    <a:pt x="419430" y="286740"/>
                  </a:lnTo>
                  <a:lnTo>
                    <a:pt x="419430" y="57353"/>
                  </a:lnTo>
                  <a:lnTo>
                    <a:pt x="414922" y="35029"/>
                  </a:lnTo>
                  <a:lnTo>
                    <a:pt x="402631" y="16798"/>
                  </a:lnTo>
                  <a:lnTo>
                    <a:pt x="384400" y="4507"/>
                  </a:lnTo>
                  <a:lnTo>
                    <a:pt x="36207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95406" y="4553178"/>
              <a:ext cx="419734" cy="344170"/>
            </a:xfrm>
            <a:custGeom>
              <a:avLst/>
              <a:gdLst/>
              <a:ahLst/>
              <a:cxnLst/>
              <a:rect l="l" t="t" r="r" b="b"/>
              <a:pathLst>
                <a:path w="419735" h="344170">
                  <a:moveTo>
                    <a:pt x="0" y="57349"/>
                  </a:moveTo>
                  <a:lnTo>
                    <a:pt x="4506" y="35026"/>
                  </a:lnTo>
                  <a:lnTo>
                    <a:pt x="16797" y="16797"/>
                  </a:lnTo>
                  <a:lnTo>
                    <a:pt x="35026" y="4506"/>
                  </a:lnTo>
                  <a:lnTo>
                    <a:pt x="57348" y="0"/>
                  </a:lnTo>
                  <a:lnTo>
                    <a:pt x="362076" y="0"/>
                  </a:lnTo>
                  <a:lnTo>
                    <a:pt x="384399" y="4506"/>
                  </a:lnTo>
                  <a:lnTo>
                    <a:pt x="402628" y="16797"/>
                  </a:lnTo>
                  <a:lnTo>
                    <a:pt x="414918" y="35026"/>
                  </a:lnTo>
                  <a:lnTo>
                    <a:pt x="419425" y="57349"/>
                  </a:lnTo>
                  <a:lnTo>
                    <a:pt x="419425" y="286739"/>
                  </a:lnTo>
                  <a:lnTo>
                    <a:pt x="414918" y="309062"/>
                  </a:lnTo>
                  <a:lnTo>
                    <a:pt x="402628" y="327291"/>
                  </a:lnTo>
                  <a:lnTo>
                    <a:pt x="384399" y="339581"/>
                  </a:lnTo>
                  <a:lnTo>
                    <a:pt x="362076" y="344088"/>
                  </a:lnTo>
                  <a:lnTo>
                    <a:pt x="57348" y="344088"/>
                  </a:lnTo>
                  <a:lnTo>
                    <a:pt x="35026" y="339581"/>
                  </a:lnTo>
                  <a:lnTo>
                    <a:pt x="16797" y="327291"/>
                  </a:lnTo>
                  <a:lnTo>
                    <a:pt x="4506" y="309062"/>
                  </a:lnTo>
                  <a:lnTo>
                    <a:pt x="0" y="286739"/>
                  </a:lnTo>
                  <a:lnTo>
                    <a:pt x="0" y="57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7518" y="4220554"/>
              <a:ext cx="0" cy="816610"/>
            </a:xfrm>
            <a:custGeom>
              <a:avLst/>
              <a:gdLst/>
              <a:ahLst/>
              <a:cxnLst/>
              <a:rect l="l" t="t" r="r" b="b"/>
              <a:pathLst>
                <a:path h="816610">
                  <a:moveTo>
                    <a:pt x="0" y="81645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27815" y="4553178"/>
              <a:ext cx="419734" cy="344170"/>
            </a:xfrm>
            <a:custGeom>
              <a:avLst/>
              <a:gdLst/>
              <a:ahLst/>
              <a:cxnLst/>
              <a:rect l="l" t="t" r="r" b="b"/>
              <a:pathLst>
                <a:path w="419735" h="344170">
                  <a:moveTo>
                    <a:pt x="362076" y="0"/>
                  </a:moveTo>
                  <a:lnTo>
                    <a:pt x="57340" y="0"/>
                  </a:lnTo>
                  <a:lnTo>
                    <a:pt x="35018" y="4507"/>
                  </a:lnTo>
                  <a:lnTo>
                    <a:pt x="16792" y="16798"/>
                  </a:lnTo>
                  <a:lnTo>
                    <a:pt x="4505" y="35029"/>
                  </a:lnTo>
                  <a:lnTo>
                    <a:pt x="0" y="57353"/>
                  </a:lnTo>
                  <a:lnTo>
                    <a:pt x="0" y="286740"/>
                  </a:lnTo>
                  <a:lnTo>
                    <a:pt x="4505" y="309064"/>
                  </a:lnTo>
                  <a:lnTo>
                    <a:pt x="16792" y="327294"/>
                  </a:lnTo>
                  <a:lnTo>
                    <a:pt x="35018" y="339586"/>
                  </a:lnTo>
                  <a:lnTo>
                    <a:pt x="57340" y="344093"/>
                  </a:lnTo>
                  <a:lnTo>
                    <a:pt x="362076" y="344093"/>
                  </a:lnTo>
                  <a:lnTo>
                    <a:pt x="384398" y="339586"/>
                  </a:lnTo>
                  <a:lnTo>
                    <a:pt x="402624" y="327294"/>
                  </a:lnTo>
                  <a:lnTo>
                    <a:pt x="414912" y="309064"/>
                  </a:lnTo>
                  <a:lnTo>
                    <a:pt x="419417" y="286740"/>
                  </a:lnTo>
                  <a:lnTo>
                    <a:pt x="419417" y="57353"/>
                  </a:lnTo>
                  <a:lnTo>
                    <a:pt x="414912" y="35029"/>
                  </a:lnTo>
                  <a:lnTo>
                    <a:pt x="402624" y="16798"/>
                  </a:lnTo>
                  <a:lnTo>
                    <a:pt x="384398" y="4507"/>
                  </a:lnTo>
                  <a:lnTo>
                    <a:pt x="36207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27815" y="4553178"/>
              <a:ext cx="419734" cy="344170"/>
            </a:xfrm>
            <a:custGeom>
              <a:avLst/>
              <a:gdLst/>
              <a:ahLst/>
              <a:cxnLst/>
              <a:rect l="l" t="t" r="r" b="b"/>
              <a:pathLst>
                <a:path w="419735" h="344170">
                  <a:moveTo>
                    <a:pt x="0" y="57349"/>
                  </a:moveTo>
                  <a:lnTo>
                    <a:pt x="4506" y="35026"/>
                  </a:lnTo>
                  <a:lnTo>
                    <a:pt x="16797" y="16797"/>
                  </a:lnTo>
                  <a:lnTo>
                    <a:pt x="35026" y="4506"/>
                  </a:lnTo>
                  <a:lnTo>
                    <a:pt x="57348" y="0"/>
                  </a:lnTo>
                  <a:lnTo>
                    <a:pt x="362076" y="0"/>
                  </a:lnTo>
                  <a:lnTo>
                    <a:pt x="384399" y="4506"/>
                  </a:lnTo>
                  <a:lnTo>
                    <a:pt x="402628" y="16797"/>
                  </a:lnTo>
                  <a:lnTo>
                    <a:pt x="414918" y="35026"/>
                  </a:lnTo>
                  <a:lnTo>
                    <a:pt x="419425" y="57349"/>
                  </a:lnTo>
                  <a:lnTo>
                    <a:pt x="419425" y="286739"/>
                  </a:lnTo>
                  <a:lnTo>
                    <a:pt x="414918" y="309062"/>
                  </a:lnTo>
                  <a:lnTo>
                    <a:pt x="402628" y="327291"/>
                  </a:lnTo>
                  <a:lnTo>
                    <a:pt x="384399" y="339581"/>
                  </a:lnTo>
                  <a:lnTo>
                    <a:pt x="362076" y="344088"/>
                  </a:lnTo>
                  <a:lnTo>
                    <a:pt x="57348" y="344088"/>
                  </a:lnTo>
                  <a:lnTo>
                    <a:pt x="35026" y="339581"/>
                  </a:lnTo>
                  <a:lnTo>
                    <a:pt x="16797" y="327291"/>
                  </a:lnTo>
                  <a:lnTo>
                    <a:pt x="4506" y="309062"/>
                  </a:lnTo>
                  <a:lnTo>
                    <a:pt x="0" y="286739"/>
                  </a:lnTo>
                  <a:lnTo>
                    <a:pt x="0" y="57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88951" y="3653408"/>
              <a:ext cx="114300" cy="1375410"/>
            </a:xfrm>
            <a:custGeom>
              <a:avLst/>
              <a:gdLst/>
              <a:ahLst/>
              <a:cxnLst/>
              <a:rect l="l" t="t" r="r" b="b"/>
              <a:pathLst>
                <a:path w="114300" h="1375410">
                  <a:moveTo>
                    <a:pt x="76197" y="114156"/>
                  </a:moveTo>
                  <a:lnTo>
                    <a:pt x="38097" y="114431"/>
                  </a:lnTo>
                  <a:lnTo>
                    <a:pt x="47064" y="1355775"/>
                  </a:lnTo>
                  <a:lnTo>
                    <a:pt x="47066" y="1356042"/>
                  </a:lnTo>
                  <a:lnTo>
                    <a:pt x="48565" y="1363197"/>
                  </a:lnTo>
                  <a:lnTo>
                    <a:pt x="48617" y="1363449"/>
                  </a:lnTo>
                  <a:lnTo>
                    <a:pt x="52746" y="1369474"/>
                  </a:lnTo>
                  <a:lnTo>
                    <a:pt x="58831" y="1373510"/>
                  </a:lnTo>
                  <a:lnTo>
                    <a:pt x="66255" y="1374952"/>
                  </a:lnTo>
                  <a:lnTo>
                    <a:pt x="73143" y="1373510"/>
                  </a:lnTo>
                  <a:lnTo>
                    <a:pt x="73500" y="1373510"/>
                  </a:lnTo>
                  <a:lnTo>
                    <a:pt x="79682" y="1369279"/>
                  </a:lnTo>
                  <a:lnTo>
                    <a:pt x="83722" y="1363197"/>
                  </a:lnTo>
                  <a:lnTo>
                    <a:pt x="85114" y="1356042"/>
                  </a:lnTo>
                  <a:lnTo>
                    <a:pt x="85166" y="1355775"/>
                  </a:lnTo>
                  <a:lnTo>
                    <a:pt x="76201" y="114706"/>
                  </a:lnTo>
                  <a:lnTo>
                    <a:pt x="76197" y="114156"/>
                  </a:lnTo>
                  <a:close/>
                </a:path>
                <a:path w="114300" h="1375410">
                  <a:moveTo>
                    <a:pt x="56324" y="0"/>
                  </a:moveTo>
                  <a:lnTo>
                    <a:pt x="0" y="114706"/>
                  </a:lnTo>
                  <a:lnTo>
                    <a:pt x="38097" y="114431"/>
                  </a:lnTo>
                  <a:lnTo>
                    <a:pt x="38014" y="95110"/>
                  </a:lnTo>
                  <a:lnTo>
                    <a:pt x="39404" y="87960"/>
                  </a:lnTo>
                  <a:lnTo>
                    <a:pt x="43443" y="81875"/>
                  </a:lnTo>
                  <a:lnTo>
                    <a:pt x="49468" y="77749"/>
                  </a:lnTo>
                  <a:lnTo>
                    <a:pt x="56870" y="76200"/>
                  </a:lnTo>
                  <a:lnTo>
                    <a:pt x="95117" y="76200"/>
                  </a:lnTo>
                  <a:lnTo>
                    <a:pt x="56324" y="0"/>
                  </a:lnTo>
                  <a:close/>
                </a:path>
                <a:path w="114300" h="1375410">
                  <a:moveTo>
                    <a:pt x="56870" y="76200"/>
                  </a:moveTo>
                  <a:lnTo>
                    <a:pt x="49468" y="77749"/>
                  </a:lnTo>
                  <a:lnTo>
                    <a:pt x="43443" y="81875"/>
                  </a:lnTo>
                  <a:lnTo>
                    <a:pt x="39404" y="87960"/>
                  </a:lnTo>
                  <a:lnTo>
                    <a:pt x="38014" y="95110"/>
                  </a:lnTo>
                  <a:lnTo>
                    <a:pt x="37960" y="95389"/>
                  </a:lnTo>
                  <a:lnTo>
                    <a:pt x="38093" y="113880"/>
                  </a:lnTo>
                  <a:lnTo>
                    <a:pt x="38097" y="114431"/>
                  </a:lnTo>
                  <a:lnTo>
                    <a:pt x="76197" y="114156"/>
                  </a:lnTo>
                  <a:lnTo>
                    <a:pt x="76062" y="95389"/>
                  </a:lnTo>
                  <a:lnTo>
                    <a:pt x="76060" y="95110"/>
                  </a:lnTo>
                  <a:lnTo>
                    <a:pt x="74564" y="87960"/>
                  </a:lnTo>
                  <a:lnTo>
                    <a:pt x="74510" y="87703"/>
                  </a:lnTo>
                  <a:lnTo>
                    <a:pt x="70384" y="81678"/>
                  </a:lnTo>
                  <a:lnTo>
                    <a:pt x="64462" y="77749"/>
                  </a:lnTo>
                  <a:lnTo>
                    <a:pt x="64856" y="77749"/>
                  </a:lnTo>
                  <a:lnTo>
                    <a:pt x="56870" y="76200"/>
                  </a:lnTo>
                  <a:close/>
                </a:path>
                <a:path w="114300" h="1375410">
                  <a:moveTo>
                    <a:pt x="95117" y="76200"/>
                  </a:moveTo>
                  <a:lnTo>
                    <a:pt x="56870" y="76200"/>
                  </a:lnTo>
                  <a:lnTo>
                    <a:pt x="64856" y="77749"/>
                  </a:lnTo>
                  <a:lnTo>
                    <a:pt x="64462" y="77749"/>
                  </a:lnTo>
                  <a:lnTo>
                    <a:pt x="70384" y="81678"/>
                  </a:lnTo>
                  <a:lnTo>
                    <a:pt x="74510" y="87703"/>
                  </a:lnTo>
                  <a:lnTo>
                    <a:pt x="76060" y="95110"/>
                  </a:lnTo>
                  <a:lnTo>
                    <a:pt x="76195" y="113880"/>
                  </a:lnTo>
                  <a:lnTo>
                    <a:pt x="76197" y="114156"/>
                  </a:lnTo>
                  <a:lnTo>
                    <a:pt x="114300" y="113880"/>
                  </a:lnTo>
                  <a:lnTo>
                    <a:pt x="95117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06084" y="407236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70" y="0"/>
                  </a:moveTo>
                  <a:lnTo>
                    <a:pt x="99696" y="7431"/>
                  </a:lnTo>
                  <a:lnTo>
                    <a:pt x="59681" y="28125"/>
                  </a:lnTo>
                  <a:lnTo>
                    <a:pt x="28125" y="59681"/>
                  </a:lnTo>
                  <a:lnTo>
                    <a:pt x="7431" y="99696"/>
                  </a:lnTo>
                  <a:lnTo>
                    <a:pt x="0" y="145770"/>
                  </a:lnTo>
                  <a:lnTo>
                    <a:pt x="7431" y="191844"/>
                  </a:lnTo>
                  <a:lnTo>
                    <a:pt x="28125" y="231860"/>
                  </a:lnTo>
                  <a:lnTo>
                    <a:pt x="59681" y="263415"/>
                  </a:lnTo>
                  <a:lnTo>
                    <a:pt x="99696" y="284109"/>
                  </a:lnTo>
                  <a:lnTo>
                    <a:pt x="145770" y="291541"/>
                  </a:lnTo>
                  <a:lnTo>
                    <a:pt x="191850" y="284109"/>
                  </a:lnTo>
                  <a:lnTo>
                    <a:pt x="231870" y="263415"/>
                  </a:lnTo>
                  <a:lnTo>
                    <a:pt x="263427" y="231860"/>
                  </a:lnTo>
                  <a:lnTo>
                    <a:pt x="284122" y="191844"/>
                  </a:lnTo>
                  <a:lnTo>
                    <a:pt x="291553" y="145770"/>
                  </a:lnTo>
                  <a:lnTo>
                    <a:pt x="284122" y="99696"/>
                  </a:lnTo>
                  <a:lnTo>
                    <a:pt x="263427" y="59681"/>
                  </a:lnTo>
                  <a:lnTo>
                    <a:pt x="231870" y="28125"/>
                  </a:lnTo>
                  <a:lnTo>
                    <a:pt x="191850" y="7431"/>
                  </a:lnTo>
                  <a:lnTo>
                    <a:pt x="145770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06084" y="407236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772"/>
                  </a:moveTo>
                  <a:lnTo>
                    <a:pt x="7431" y="99696"/>
                  </a:lnTo>
                  <a:lnTo>
                    <a:pt x="28125" y="59680"/>
                  </a:lnTo>
                  <a:lnTo>
                    <a:pt x="59680" y="28125"/>
                  </a:lnTo>
                  <a:lnTo>
                    <a:pt x="99696" y="7431"/>
                  </a:lnTo>
                  <a:lnTo>
                    <a:pt x="145772" y="0"/>
                  </a:lnTo>
                  <a:lnTo>
                    <a:pt x="191847" y="7431"/>
                  </a:lnTo>
                  <a:lnTo>
                    <a:pt x="231863" y="28125"/>
                  </a:lnTo>
                  <a:lnTo>
                    <a:pt x="263418" y="59680"/>
                  </a:lnTo>
                  <a:lnTo>
                    <a:pt x="284112" y="99696"/>
                  </a:lnTo>
                  <a:lnTo>
                    <a:pt x="291544" y="145772"/>
                  </a:lnTo>
                  <a:lnTo>
                    <a:pt x="284112" y="191847"/>
                  </a:lnTo>
                  <a:lnTo>
                    <a:pt x="263418" y="231863"/>
                  </a:lnTo>
                  <a:lnTo>
                    <a:pt x="231863" y="263418"/>
                  </a:lnTo>
                  <a:lnTo>
                    <a:pt x="191847" y="284112"/>
                  </a:lnTo>
                  <a:lnTo>
                    <a:pt x="145772" y="291544"/>
                  </a:lnTo>
                  <a:lnTo>
                    <a:pt x="99696" y="284112"/>
                  </a:lnTo>
                  <a:lnTo>
                    <a:pt x="59680" y="263418"/>
                  </a:lnTo>
                  <a:lnTo>
                    <a:pt x="28125" y="231863"/>
                  </a:lnTo>
                  <a:lnTo>
                    <a:pt x="7431" y="191847"/>
                  </a:lnTo>
                  <a:lnTo>
                    <a:pt x="0" y="14577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3483" y="4139755"/>
              <a:ext cx="156756" cy="15676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628627" y="4553178"/>
              <a:ext cx="853440" cy="344170"/>
            </a:xfrm>
            <a:custGeom>
              <a:avLst/>
              <a:gdLst/>
              <a:ahLst/>
              <a:cxnLst/>
              <a:rect l="l" t="t" r="r" b="b"/>
              <a:pathLst>
                <a:path w="853439" h="344170">
                  <a:moveTo>
                    <a:pt x="795540" y="0"/>
                  </a:moveTo>
                  <a:lnTo>
                    <a:pt x="57340" y="0"/>
                  </a:lnTo>
                  <a:lnTo>
                    <a:pt x="35024" y="4507"/>
                  </a:lnTo>
                  <a:lnTo>
                    <a:pt x="16797" y="16798"/>
                  </a:lnTo>
                  <a:lnTo>
                    <a:pt x="4507" y="35029"/>
                  </a:lnTo>
                  <a:lnTo>
                    <a:pt x="0" y="57353"/>
                  </a:lnTo>
                  <a:lnTo>
                    <a:pt x="0" y="286740"/>
                  </a:lnTo>
                  <a:lnTo>
                    <a:pt x="4507" y="309064"/>
                  </a:lnTo>
                  <a:lnTo>
                    <a:pt x="16797" y="327294"/>
                  </a:lnTo>
                  <a:lnTo>
                    <a:pt x="35024" y="339586"/>
                  </a:lnTo>
                  <a:lnTo>
                    <a:pt x="57340" y="344093"/>
                  </a:lnTo>
                  <a:lnTo>
                    <a:pt x="795540" y="344093"/>
                  </a:lnTo>
                  <a:lnTo>
                    <a:pt x="817864" y="339586"/>
                  </a:lnTo>
                  <a:lnTo>
                    <a:pt x="836094" y="327294"/>
                  </a:lnTo>
                  <a:lnTo>
                    <a:pt x="848386" y="309064"/>
                  </a:lnTo>
                  <a:lnTo>
                    <a:pt x="852893" y="286740"/>
                  </a:lnTo>
                  <a:lnTo>
                    <a:pt x="852893" y="57353"/>
                  </a:lnTo>
                  <a:lnTo>
                    <a:pt x="848386" y="35029"/>
                  </a:lnTo>
                  <a:lnTo>
                    <a:pt x="836094" y="16798"/>
                  </a:lnTo>
                  <a:lnTo>
                    <a:pt x="817864" y="4507"/>
                  </a:lnTo>
                  <a:lnTo>
                    <a:pt x="79554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28627" y="4553178"/>
              <a:ext cx="853440" cy="344170"/>
            </a:xfrm>
            <a:custGeom>
              <a:avLst/>
              <a:gdLst/>
              <a:ahLst/>
              <a:cxnLst/>
              <a:rect l="l" t="t" r="r" b="b"/>
              <a:pathLst>
                <a:path w="853439" h="344170">
                  <a:moveTo>
                    <a:pt x="0" y="57349"/>
                  </a:moveTo>
                  <a:lnTo>
                    <a:pt x="4506" y="35026"/>
                  </a:lnTo>
                  <a:lnTo>
                    <a:pt x="16797" y="16797"/>
                  </a:lnTo>
                  <a:lnTo>
                    <a:pt x="35026" y="4506"/>
                  </a:lnTo>
                  <a:lnTo>
                    <a:pt x="57349" y="0"/>
                  </a:lnTo>
                  <a:lnTo>
                    <a:pt x="795547" y="0"/>
                  </a:lnTo>
                  <a:lnTo>
                    <a:pt x="817870" y="4506"/>
                  </a:lnTo>
                  <a:lnTo>
                    <a:pt x="836100" y="16797"/>
                  </a:lnTo>
                  <a:lnTo>
                    <a:pt x="848390" y="35026"/>
                  </a:lnTo>
                  <a:lnTo>
                    <a:pt x="852897" y="57349"/>
                  </a:lnTo>
                  <a:lnTo>
                    <a:pt x="852897" y="286738"/>
                  </a:lnTo>
                  <a:lnTo>
                    <a:pt x="848390" y="309061"/>
                  </a:lnTo>
                  <a:lnTo>
                    <a:pt x="836100" y="327290"/>
                  </a:lnTo>
                  <a:lnTo>
                    <a:pt x="817870" y="339581"/>
                  </a:lnTo>
                  <a:lnTo>
                    <a:pt x="795547" y="344088"/>
                  </a:lnTo>
                  <a:lnTo>
                    <a:pt x="57349" y="344088"/>
                  </a:lnTo>
                  <a:lnTo>
                    <a:pt x="35026" y="339581"/>
                  </a:lnTo>
                  <a:lnTo>
                    <a:pt x="16797" y="327290"/>
                  </a:lnTo>
                  <a:lnTo>
                    <a:pt x="4506" y="309061"/>
                  </a:lnTo>
                  <a:lnTo>
                    <a:pt x="0" y="286738"/>
                  </a:lnTo>
                  <a:lnTo>
                    <a:pt x="0" y="57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18468" y="4163402"/>
              <a:ext cx="589280" cy="114300"/>
            </a:xfrm>
            <a:custGeom>
              <a:avLst/>
              <a:gdLst/>
              <a:ahLst/>
              <a:cxnLst/>
              <a:rect l="l" t="t" r="r" b="b"/>
              <a:pathLst>
                <a:path w="589279" h="114300">
                  <a:moveTo>
                    <a:pt x="474637" y="0"/>
                  </a:moveTo>
                  <a:lnTo>
                    <a:pt x="474637" y="114300"/>
                  </a:lnTo>
                  <a:lnTo>
                    <a:pt x="550837" y="76200"/>
                  </a:lnTo>
                  <a:lnTo>
                    <a:pt x="493687" y="76200"/>
                  </a:lnTo>
                  <a:lnTo>
                    <a:pt x="501105" y="74702"/>
                  </a:lnTo>
                  <a:lnTo>
                    <a:pt x="507160" y="70618"/>
                  </a:lnTo>
                  <a:lnTo>
                    <a:pt x="511241" y="64562"/>
                  </a:lnTo>
                  <a:lnTo>
                    <a:pt x="512737" y="57150"/>
                  </a:lnTo>
                  <a:lnTo>
                    <a:pt x="511241" y="49737"/>
                  </a:lnTo>
                  <a:lnTo>
                    <a:pt x="507160" y="43681"/>
                  </a:lnTo>
                  <a:lnTo>
                    <a:pt x="501105" y="39597"/>
                  </a:lnTo>
                  <a:lnTo>
                    <a:pt x="493687" y="38100"/>
                  </a:lnTo>
                  <a:lnTo>
                    <a:pt x="550837" y="38100"/>
                  </a:lnTo>
                  <a:lnTo>
                    <a:pt x="474637" y="0"/>
                  </a:lnTo>
                  <a:close/>
                </a:path>
                <a:path w="589279" h="114300">
                  <a:moveTo>
                    <a:pt x="474637" y="38100"/>
                  </a:moveTo>
                  <a:lnTo>
                    <a:pt x="19062" y="38100"/>
                  </a:lnTo>
                  <a:lnTo>
                    <a:pt x="11641" y="39597"/>
                  </a:lnTo>
                  <a:lnTo>
                    <a:pt x="5584" y="43681"/>
                  </a:lnTo>
                  <a:lnTo>
                    <a:pt x="1502" y="49737"/>
                  </a:lnTo>
                  <a:lnTo>
                    <a:pt x="0" y="57150"/>
                  </a:lnTo>
                  <a:lnTo>
                    <a:pt x="1497" y="64562"/>
                  </a:lnTo>
                  <a:lnTo>
                    <a:pt x="5581" y="70618"/>
                  </a:lnTo>
                  <a:lnTo>
                    <a:pt x="11637" y="74702"/>
                  </a:lnTo>
                  <a:lnTo>
                    <a:pt x="19050" y="76200"/>
                  </a:lnTo>
                  <a:lnTo>
                    <a:pt x="474637" y="76200"/>
                  </a:lnTo>
                  <a:lnTo>
                    <a:pt x="474637" y="38100"/>
                  </a:lnTo>
                  <a:close/>
                </a:path>
                <a:path w="589279" h="114300">
                  <a:moveTo>
                    <a:pt x="550837" y="38100"/>
                  </a:moveTo>
                  <a:lnTo>
                    <a:pt x="493687" y="38100"/>
                  </a:lnTo>
                  <a:lnTo>
                    <a:pt x="501105" y="39597"/>
                  </a:lnTo>
                  <a:lnTo>
                    <a:pt x="507160" y="43681"/>
                  </a:lnTo>
                  <a:lnTo>
                    <a:pt x="511241" y="49737"/>
                  </a:lnTo>
                  <a:lnTo>
                    <a:pt x="512737" y="57150"/>
                  </a:lnTo>
                  <a:lnTo>
                    <a:pt x="511241" y="64562"/>
                  </a:lnTo>
                  <a:lnTo>
                    <a:pt x="507160" y="70618"/>
                  </a:lnTo>
                  <a:lnTo>
                    <a:pt x="501105" y="74702"/>
                  </a:lnTo>
                  <a:lnTo>
                    <a:pt x="493687" y="76200"/>
                  </a:lnTo>
                  <a:lnTo>
                    <a:pt x="550837" y="76200"/>
                  </a:lnTo>
                  <a:lnTo>
                    <a:pt x="588937" y="57150"/>
                  </a:lnTo>
                  <a:lnTo>
                    <a:pt x="550837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82917" y="4230626"/>
              <a:ext cx="0" cy="816610"/>
            </a:xfrm>
            <a:custGeom>
              <a:avLst/>
              <a:gdLst/>
              <a:ahLst/>
              <a:cxnLst/>
              <a:rect l="l" t="t" r="r" b="b"/>
              <a:pathLst>
                <a:path h="816610">
                  <a:moveTo>
                    <a:pt x="0" y="81645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73202" y="4561128"/>
              <a:ext cx="419734" cy="344170"/>
            </a:xfrm>
            <a:custGeom>
              <a:avLst/>
              <a:gdLst/>
              <a:ahLst/>
              <a:cxnLst/>
              <a:rect l="l" t="t" r="r" b="b"/>
              <a:pathLst>
                <a:path w="419734" h="344170">
                  <a:moveTo>
                    <a:pt x="362076" y="0"/>
                  </a:moveTo>
                  <a:lnTo>
                    <a:pt x="57353" y="0"/>
                  </a:lnTo>
                  <a:lnTo>
                    <a:pt x="35029" y="4507"/>
                  </a:lnTo>
                  <a:lnTo>
                    <a:pt x="16798" y="16798"/>
                  </a:lnTo>
                  <a:lnTo>
                    <a:pt x="4507" y="35029"/>
                  </a:lnTo>
                  <a:lnTo>
                    <a:pt x="0" y="57353"/>
                  </a:lnTo>
                  <a:lnTo>
                    <a:pt x="0" y="286740"/>
                  </a:lnTo>
                  <a:lnTo>
                    <a:pt x="4507" y="309064"/>
                  </a:lnTo>
                  <a:lnTo>
                    <a:pt x="16798" y="327294"/>
                  </a:lnTo>
                  <a:lnTo>
                    <a:pt x="35029" y="339586"/>
                  </a:lnTo>
                  <a:lnTo>
                    <a:pt x="57353" y="344093"/>
                  </a:lnTo>
                  <a:lnTo>
                    <a:pt x="362076" y="344093"/>
                  </a:lnTo>
                  <a:lnTo>
                    <a:pt x="384400" y="339586"/>
                  </a:lnTo>
                  <a:lnTo>
                    <a:pt x="402631" y="327294"/>
                  </a:lnTo>
                  <a:lnTo>
                    <a:pt x="414922" y="309064"/>
                  </a:lnTo>
                  <a:lnTo>
                    <a:pt x="419430" y="286740"/>
                  </a:lnTo>
                  <a:lnTo>
                    <a:pt x="419430" y="57353"/>
                  </a:lnTo>
                  <a:lnTo>
                    <a:pt x="414922" y="35029"/>
                  </a:lnTo>
                  <a:lnTo>
                    <a:pt x="402631" y="16798"/>
                  </a:lnTo>
                  <a:lnTo>
                    <a:pt x="384400" y="4507"/>
                  </a:lnTo>
                  <a:lnTo>
                    <a:pt x="36207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73202" y="4561128"/>
              <a:ext cx="419734" cy="344170"/>
            </a:xfrm>
            <a:custGeom>
              <a:avLst/>
              <a:gdLst/>
              <a:ahLst/>
              <a:cxnLst/>
              <a:rect l="l" t="t" r="r" b="b"/>
              <a:pathLst>
                <a:path w="419734" h="344170">
                  <a:moveTo>
                    <a:pt x="0" y="57349"/>
                  </a:moveTo>
                  <a:lnTo>
                    <a:pt x="4506" y="35026"/>
                  </a:lnTo>
                  <a:lnTo>
                    <a:pt x="16797" y="16797"/>
                  </a:lnTo>
                  <a:lnTo>
                    <a:pt x="35026" y="4506"/>
                  </a:lnTo>
                  <a:lnTo>
                    <a:pt x="57348" y="0"/>
                  </a:lnTo>
                  <a:lnTo>
                    <a:pt x="362076" y="0"/>
                  </a:lnTo>
                  <a:lnTo>
                    <a:pt x="384399" y="4506"/>
                  </a:lnTo>
                  <a:lnTo>
                    <a:pt x="402628" y="16797"/>
                  </a:lnTo>
                  <a:lnTo>
                    <a:pt x="414918" y="35026"/>
                  </a:lnTo>
                  <a:lnTo>
                    <a:pt x="419425" y="57349"/>
                  </a:lnTo>
                  <a:lnTo>
                    <a:pt x="419425" y="286739"/>
                  </a:lnTo>
                  <a:lnTo>
                    <a:pt x="414918" y="309062"/>
                  </a:lnTo>
                  <a:lnTo>
                    <a:pt x="402628" y="327291"/>
                  </a:lnTo>
                  <a:lnTo>
                    <a:pt x="384399" y="339581"/>
                  </a:lnTo>
                  <a:lnTo>
                    <a:pt x="362076" y="344088"/>
                  </a:lnTo>
                  <a:lnTo>
                    <a:pt x="57348" y="344088"/>
                  </a:lnTo>
                  <a:lnTo>
                    <a:pt x="35026" y="339581"/>
                  </a:lnTo>
                  <a:lnTo>
                    <a:pt x="16797" y="327291"/>
                  </a:lnTo>
                  <a:lnTo>
                    <a:pt x="4506" y="309062"/>
                  </a:lnTo>
                  <a:lnTo>
                    <a:pt x="0" y="286739"/>
                  </a:lnTo>
                  <a:lnTo>
                    <a:pt x="0" y="57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94778" y="3527018"/>
              <a:ext cx="0" cy="1520190"/>
            </a:xfrm>
            <a:custGeom>
              <a:avLst/>
              <a:gdLst/>
              <a:ahLst/>
              <a:cxnLst/>
              <a:rect l="l" t="t" r="r" b="b"/>
              <a:pathLst>
                <a:path h="1520189">
                  <a:moveTo>
                    <a:pt x="0" y="0"/>
                  </a:moveTo>
                  <a:lnTo>
                    <a:pt x="1" y="152007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63867" y="4174401"/>
              <a:ext cx="385445" cy="114300"/>
            </a:xfrm>
            <a:custGeom>
              <a:avLst/>
              <a:gdLst/>
              <a:ahLst/>
              <a:cxnLst/>
              <a:rect l="l" t="t" r="r" b="b"/>
              <a:pathLst>
                <a:path w="385445" h="114300">
                  <a:moveTo>
                    <a:pt x="271043" y="0"/>
                  </a:moveTo>
                  <a:lnTo>
                    <a:pt x="270624" y="114300"/>
                  </a:lnTo>
                  <a:lnTo>
                    <a:pt x="347395" y="76276"/>
                  </a:lnTo>
                  <a:lnTo>
                    <a:pt x="289814" y="76276"/>
                  </a:lnTo>
                  <a:lnTo>
                    <a:pt x="297238" y="74806"/>
                  </a:lnTo>
                  <a:lnTo>
                    <a:pt x="303310" y="70745"/>
                  </a:lnTo>
                  <a:lnTo>
                    <a:pt x="307416" y="64703"/>
                  </a:lnTo>
                  <a:lnTo>
                    <a:pt x="308880" y="57581"/>
                  </a:lnTo>
                  <a:lnTo>
                    <a:pt x="308940" y="57289"/>
                  </a:lnTo>
                  <a:lnTo>
                    <a:pt x="307470" y="49872"/>
                  </a:lnTo>
                  <a:lnTo>
                    <a:pt x="303410" y="43803"/>
                  </a:lnTo>
                  <a:lnTo>
                    <a:pt x="297372" y="39700"/>
                  </a:lnTo>
                  <a:lnTo>
                    <a:pt x="289966" y="38176"/>
                  </a:lnTo>
                  <a:lnTo>
                    <a:pt x="346688" y="38176"/>
                  </a:lnTo>
                  <a:lnTo>
                    <a:pt x="271043" y="0"/>
                  </a:lnTo>
                  <a:close/>
                </a:path>
                <a:path w="385445" h="114300">
                  <a:moveTo>
                    <a:pt x="19126" y="37185"/>
                  </a:moveTo>
                  <a:lnTo>
                    <a:pt x="11701" y="38650"/>
                  </a:lnTo>
                  <a:lnTo>
                    <a:pt x="5629" y="42710"/>
                  </a:lnTo>
                  <a:lnTo>
                    <a:pt x="1524" y="48751"/>
                  </a:lnTo>
                  <a:lnTo>
                    <a:pt x="0" y="56159"/>
                  </a:lnTo>
                  <a:lnTo>
                    <a:pt x="1470" y="63576"/>
                  </a:lnTo>
                  <a:lnTo>
                    <a:pt x="5530" y="69646"/>
                  </a:lnTo>
                  <a:lnTo>
                    <a:pt x="11572" y="73754"/>
                  </a:lnTo>
                  <a:lnTo>
                    <a:pt x="18986" y="75285"/>
                  </a:lnTo>
                  <a:lnTo>
                    <a:pt x="289813" y="76276"/>
                  </a:lnTo>
                  <a:lnTo>
                    <a:pt x="270763" y="76276"/>
                  </a:lnTo>
                  <a:lnTo>
                    <a:pt x="270886" y="42710"/>
                  </a:lnTo>
                  <a:lnTo>
                    <a:pt x="270903" y="38176"/>
                  </a:lnTo>
                  <a:lnTo>
                    <a:pt x="289966" y="38176"/>
                  </a:lnTo>
                  <a:lnTo>
                    <a:pt x="19126" y="37185"/>
                  </a:lnTo>
                  <a:close/>
                </a:path>
                <a:path w="385445" h="114300">
                  <a:moveTo>
                    <a:pt x="346688" y="38176"/>
                  </a:moveTo>
                  <a:lnTo>
                    <a:pt x="289966" y="38176"/>
                  </a:lnTo>
                  <a:lnTo>
                    <a:pt x="297372" y="39700"/>
                  </a:lnTo>
                  <a:lnTo>
                    <a:pt x="303410" y="43803"/>
                  </a:lnTo>
                  <a:lnTo>
                    <a:pt x="307470" y="49872"/>
                  </a:lnTo>
                  <a:lnTo>
                    <a:pt x="308940" y="57289"/>
                  </a:lnTo>
                  <a:lnTo>
                    <a:pt x="307416" y="64703"/>
                  </a:lnTo>
                  <a:lnTo>
                    <a:pt x="303310" y="70745"/>
                  </a:lnTo>
                  <a:lnTo>
                    <a:pt x="297238" y="74806"/>
                  </a:lnTo>
                  <a:lnTo>
                    <a:pt x="289814" y="76276"/>
                  </a:lnTo>
                  <a:lnTo>
                    <a:pt x="347395" y="76276"/>
                  </a:lnTo>
                  <a:lnTo>
                    <a:pt x="385140" y="57581"/>
                  </a:lnTo>
                  <a:lnTo>
                    <a:pt x="346688" y="38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68325" y="3648659"/>
              <a:ext cx="853440" cy="344170"/>
            </a:xfrm>
            <a:custGeom>
              <a:avLst/>
              <a:gdLst/>
              <a:ahLst/>
              <a:cxnLst/>
              <a:rect l="l" t="t" r="r" b="b"/>
              <a:pathLst>
                <a:path w="853440" h="344170">
                  <a:moveTo>
                    <a:pt x="795553" y="0"/>
                  </a:moveTo>
                  <a:lnTo>
                    <a:pt x="57353" y="0"/>
                  </a:lnTo>
                  <a:lnTo>
                    <a:pt x="35029" y="4507"/>
                  </a:lnTo>
                  <a:lnTo>
                    <a:pt x="16798" y="16798"/>
                  </a:lnTo>
                  <a:lnTo>
                    <a:pt x="4507" y="35029"/>
                  </a:lnTo>
                  <a:lnTo>
                    <a:pt x="0" y="57353"/>
                  </a:lnTo>
                  <a:lnTo>
                    <a:pt x="0" y="286740"/>
                  </a:lnTo>
                  <a:lnTo>
                    <a:pt x="4507" y="309064"/>
                  </a:lnTo>
                  <a:lnTo>
                    <a:pt x="16798" y="327294"/>
                  </a:lnTo>
                  <a:lnTo>
                    <a:pt x="35029" y="339586"/>
                  </a:lnTo>
                  <a:lnTo>
                    <a:pt x="57353" y="344093"/>
                  </a:lnTo>
                  <a:lnTo>
                    <a:pt x="795553" y="344093"/>
                  </a:lnTo>
                  <a:lnTo>
                    <a:pt x="817877" y="339586"/>
                  </a:lnTo>
                  <a:lnTo>
                    <a:pt x="836107" y="327294"/>
                  </a:lnTo>
                  <a:lnTo>
                    <a:pt x="848399" y="309064"/>
                  </a:lnTo>
                  <a:lnTo>
                    <a:pt x="852906" y="286740"/>
                  </a:lnTo>
                  <a:lnTo>
                    <a:pt x="852906" y="57353"/>
                  </a:lnTo>
                  <a:lnTo>
                    <a:pt x="848399" y="35029"/>
                  </a:lnTo>
                  <a:lnTo>
                    <a:pt x="836107" y="16798"/>
                  </a:lnTo>
                  <a:lnTo>
                    <a:pt x="817877" y="4507"/>
                  </a:lnTo>
                  <a:lnTo>
                    <a:pt x="795553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68325" y="3648659"/>
              <a:ext cx="853440" cy="344170"/>
            </a:xfrm>
            <a:custGeom>
              <a:avLst/>
              <a:gdLst/>
              <a:ahLst/>
              <a:cxnLst/>
              <a:rect l="l" t="t" r="r" b="b"/>
              <a:pathLst>
                <a:path w="853440" h="344170">
                  <a:moveTo>
                    <a:pt x="0" y="57349"/>
                  </a:moveTo>
                  <a:lnTo>
                    <a:pt x="4506" y="35026"/>
                  </a:lnTo>
                  <a:lnTo>
                    <a:pt x="16797" y="16797"/>
                  </a:lnTo>
                  <a:lnTo>
                    <a:pt x="35026" y="4506"/>
                  </a:lnTo>
                  <a:lnTo>
                    <a:pt x="57349" y="0"/>
                  </a:lnTo>
                  <a:lnTo>
                    <a:pt x="795547" y="0"/>
                  </a:lnTo>
                  <a:lnTo>
                    <a:pt x="817870" y="4506"/>
                  </a:lnTo>
                  <a:lnTo>
                    <a:pt x="836100" y="16797"/>
                  </a:lnTo>
                  <a:lnTo>
                    <a:pt x="848390" y="35026"/>
                  </a:lnTo>
                  <a:lnTo>
                    <a:pt x="852897" y="57349"/>
                  </a:lnTo>
                  <a:lnTo>
                    <a:pt x="852897" y="286738"/>
                  </a:lnTo>
                  <a:lnTo>
                    <a:pt x="848390" y="309061"/>
                  </a:lnTo>
                  <a:lnTo>
                    <a:pt x="836100" y="327290"/>
                  </a:lnTo>
                  <a:lnTo>
                    <a:pt x="817870" y="339581"/>
                  </a:lnTo>
                  <a:lnTo>
                    <a:pt x="795547" y="344088"/>
                  </a:lnTo>
                  <a:lnTo>
                    <a:pt x="57349" y="344088"/>
                  </a:lnTo>
                  <a:lnTo>
                    <a:pt x="35026" y="339581"/>
                  </a:lnTo>
                  <a:lnTo>
                    <a:pt x="16797" y="327290"/>
                  </a:lnTo>
                  <a:lnTo>
                    <a:pt x="4506" y="309061"/>
                  </a:lnTo>
                  <a:lnTo>
                    <a:pt x="0" y="286738"/>
                  </a:lnTo>
                  <a:lnTo>
                    <a:pt x="0" y="57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929889" y="1849621"/>
            <a:ext cx="6439535" cy="4069079"/>
            <a:chOff x="2929889" y="1849621"/>
            <a:chExt cx="6439535" cy="4069079"/>
          </a:xfrm>
        </p:grpSpPr>
        <p:sp>
          <p:nvSpPr>
            <p:cNvPr id="31" name="object 31"/>
            <p:cNvSpPr/>
            <p:nvPr/>
          </p:nvSpPr>
          <p:spPr>
            <a:xfrm>
              <a:off x="7375728" y="5003228"/>
              <a:ext cx="1510665" cy="114300"/>
            </a:xfrm>
            <a:custGeom>
              <a:avLst/>
              <a:gdLst/>
              <a:ahLst/>
              <a:cxnLst/>
              <a:rect l="l" t="t" r="r" b="b"/>
              <a:pathLst>
                <a:path w="1510665" h="114300">
                  <a:moveTo>
                    <a:pt x="1396085" y="0"/>
                  </a:moveTo>
                  <a:lnTo>
                    <a:pt x="1396085" y="114299"/>
                  </a:lnTo>
                  <a:lnTo>
                    <a:pt x="1472285" y="76199"/>
                  </a:lnTo>
                  <a:lnTo>
                    <a:pt x="1415135" y="76199"/>
                  </a:lnTo>
                  <a:lnTo>
                    <a:pt x="1422553" y="74702"/>
                  </a:lnTo>
                  <a:lnTo>
                    <a:pt x="1428608" y="70618"/>
                  </a:lnTo>
                  <a:lnTo>
                    <a:pt x="1432689" y="64562"/>
                  </a:lnTo>
                  <a:lnTo>
                    <a:pt x="1434185" y="57149"/>
                  </a:lnTo>
                  <a:lnTo>
                    <a:pt x="1432689" y="49737"/>
                  </a:lnTo>
                  <a:lnTo>
                    <a:pt x="1428608" y="43681"/>
                  </a:lnTo>
                  <a:lnTo>
                    <a:pt x="1422553" y="39597"/>
                  </a:lnTo>
                  <a:lnTo>
                    <a:pt x="1415135" y="38099"/>
                  </a:lnTo>
                  <a:lnTo>
                    <a:pt x="1472285" y="38099"/>
                  </a:lnTo>
                  <a:lnTo>
                    <a:pt x="1396085" y="0"/>
                  </a:lnTo>
                  <a:close/>
                </a:path>
                <a:path w="1510665" h="114300">
                  <a:moveTo>
                    <a:pt x="1396085" y="38099"/>
                  </a:moveTo>
                  <a:lnTo>
                    <a:pt x="19050" y="38099"/>
                  </a:lnTo>
                  <a:lnTo>
                    <a:pt x="11629" y="39597"/>
                  </a:lnTo>
                  <a:lnTo>
                    <a:pt x="5573" y="43681"/>
                  </a:lnTo>
                  <a:lnTo>
                    <a:pt x="1494" y="49737"/>
                  </a:lnTo>
                  <a:lnTo>
                    <a:pt x="0" y="57149"/>
                  </a:lnTo>
                  <a:lnTo>
                    <a:pt x="1496" y="64562"/>
                  </a:lnTo>
                  <a:lnTo>
                    <a:pt x="5576" y="70618"/>
                  </a:lnTo>
                  <a:lnTo>
                    <a:pt x="11631" y="74702"/>
                  </a:lnTo>
                  <a:lnTo>
                    <a:pt x="19050" y="76199"/>
                  </a:lnTo>
                  <a:lnTo>
                    <a:pt x="1396085" y="76199"/>
                  </a:lnTo>
                  <a:lnTo>
                    <a:pt x="1396085" y="38099"/>
                  </a:lnTo>
                  <a:close/>
                </a:path>
                <a:path w="1510665" h="114300">
                  <a:moveTo>
                    <a:pt x="1472285" y="38099"/>
                  </a:moveTo>
                  <a:lnTo>
                    <a:pt x="1415135" y="38099"/>
                  </a:lnTo>
                  <a:lnTo>
                    <a:pt x="1422553" y="39597"/>
                  </a:lnTo>
                  <a:lnTo>
                    <a:pt x="1428608" y="43681"/>
                  </a:lnTo>
                  <a:lnTo>
                    <a:pt x="1432689" y="49737"/>
                  </a:lnTo>
                  <a:lnTo>
                    <a:pt x="1434185" y="57149"/>
                  </a:lnTo>
                  <a:lnTo>
                    <a:pt x="1432689" y="64562"/>
                  </a:lnTo>
                  <a:lnTo>
                    <a:pt x="1428608" y="70618"/>
                  </a:lnTo>
                  <a:lnTo>
                    <a:pt x="1422553" y="74702"/>
                  </a:lnTo>
                  <a:lnTo>
                    <a:pt x="1415135" y="76199"/>
                  </a:lnTo>
                  <a:lnTo>
                    <a:pt x="1472285" y="76199"/>
                  </a:lnTo>
                  <a:lnTo>
                    <a:pt x="1510385" y="57149"/>
                  </a:lnTo>
                  <a:lnTo>
                    <a:pt x="1472285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01241" y="3601015"/>
              <a:ext cx="5080" cy="1461770"/>
            </a:xfrm>
            <a:custGeom>
              <a:avLst/>
              <a:gdLst/>
              <a:ahLst/>
              <a:cxnLst/>
              <a:rect l="l" t="t" r="r" b="b"/>
              <a:pathLst>
                <a:path w="5079" h="1461770">
                  <a:moveTo>
                    <a:pt x="0" y="1461750"/>
                  </a:moveTo>
                  <a:lnTo>
                    <a:pt x="465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49007" y="408338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70" y="0"/>
                  </a:moveTo>
                  <a:lnTo>
                    <a:pt x="99696" y="7431"/>
                  </a:lnTo>
                  <a:lnTo>
                    <a:pt x="59681" y="28125"/>
                  </a:lnTo>
                  <a:lnTo>
                    <a:pt x="28125" y="59681"/>
                  </a:lnTo>
                  <a:lnTo>
                    <a:pt x="7431" y="99696"/>
                  </a:lnTo>
                  <a:lnTo>
                    <a:pt x="0" y="145770"/>
                  </a:lnTo>
                  <a:lnTo>
                    <a:pt x="7431" y="191844"/>
                  </a:lnTo>
                  <a:lnTo>
                    <a:pt x="28125" y="231860"/>
                  </a:lnTo>
                  <a:lnTo>
                    <a:pt x="59681" y="263415"/>
                  </a:lnTo>
                  <a:lnTo>
                    <a:pt x="99696" y="284109"/>
                  </a:lnTo>
                  <a:lnTo>
                    <a:pt x="145770" y="291541"/>
                  </a:lnTo>
                  <a:lnTo>
                    <a:pt x="191844" y="284109"/>
                  </a:lnTo>
                  <a:lnTo>
                    <a:pt x="231860" y="263415"/>
                  </a:lnTo>
                  <a:lnTo>
                    <a:pt x="263415" y="231860"/>
                  </a:lnTo>
                  <a:lnTo>
                    <a:pt x="284109" y="191844"/>
                  </a:lnTo>
                  <a:lnTo>
                    <a:pt x="291541" y="145770"/>
                  </a:lnTo>
                  <a:lnTo>
                    <a:pt x="284109" y="99696"/>
                  </a:lnTo>
                  <a:lnTo>
                    <a:pt x="263415" y="59681"/>
                  </a:lnTo>
                  <a:lnTo>
                    <a:pt x="231860" y="28125"/>
                  </a:lnTo>
                  <a:lnTo>
                    <a:pt x="191844" y="7431"/>
                  </a:lnTo>
                  <a:lnTo>
                    <a:pt x="145770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49007" y="408338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772"/>
                  </a:moveTo>
                  <a:lnTo>
                    <a:pt x="7431" y="99696"/>
                  </a:lnTo>
                  <a:lnTo>
                    <a:pt x="28125" y="59680"/>
                  </a:lnTo>
                  <a:lnTo>
                    <a:pt x="59680" y="28125"/>
                  </a:lnTo>
                  <a:lnTo>
                    <a:pt x="99696" y="7431"/>
                  </a:lnTo>
                  <a:lnTo>
                    <a:pt x="145772" y="0"/>
                  </a:lnTo>
                  <a:lnTo>
                    <a:pt x="191847" y="7431"/>
                  </a:lnTo>
                  <a:lnTo>
                    <a:pt x="231863" y="28125"/>
                  </a:lnTo>
                  <a:lnTo>
                    <a:pt x="263418" y="59680"/>
                  </a:lnTo>
                  <a:lnTo>
                    <a:pt x="284112" y="99696"/>
                  </a:lnTo>
                  <a:lnTo>
                    <a:pt x="291544" y="145772"/>
                  </a:lnTo>
                  <a:lnTo>
                    <a:pt x="284112" y="191847"/>
                  </a:lnTo>
                  <a:lnTo>
                    <a:pt x="263418" y="231863"/>
                  </a:lnTo>
                  <a:lnTo>
                    <a:pt x="231863" y="263418"/>
                  </a:lnTo>
                  <a:lnTo>
                    <a:pt x="191847" y="284112"/>
                  </a:lnTo>
                  <a:lnTo>
                    <a:pt x="145772" y="291544"/>
                  </a:lnTo>
                  <a:lnTo>
                    <a:pt x="99696" y="284112"/>
                  </a:lnTo>
                  <a:lnTo>
                    <a:pt x="59680" y="263418"/>
                  </a:lnTo>
                  <a:lnTo>
                    <a:pt x="28125" y="231863"/>
                  </a:lnTo>
                  <a:lnTo>
                    <a:pt x="7431" y="191847"/>
                  </a:lnTo>
                  <a:lnTo>
                    <a:pt x="0" y="14577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6393" y="4150766"/>
              <a:ext cx="156768" cy="15676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929889" y="1849621"/>
              <a:ext cx="6439535" cy="4069079"/>
            </a:xfrm>
            <a:custGeom>
              <a:avLst/>
              <a:gdLst/>
              <a:ahLst/>
              <a:cxnLst/>
              <a:rect l="l" t="t" r="r" b="b"/>
              <a:pathLst>
                <a:path w="6439534" h="4069079">
                  <a:moveTo>
                    <a:pt x="6439052" y="0"/>
                  </a:moveTo>
                  <a:lnTo>
                    <a:pt x="0" y="0"/>
                  </a:lnTo>
                  <a:lnTo>
                    <a:pt x="0" y="4068749"/>
                  </a:lnTo>
                  <a:lnTo>
                    <a:pt x="6439052" y="4068749"/>
                  </a:lnTo>
                  <a:lnTo>
                    <a:pt x="643905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28770" y="3518662"/>
              <a:ext cx="2279015" cy="1270"/>
            </a:xfrm>
            <a:custGeom>
              <a:avLst/>
              <a:gdLst/>
              <a:ahLst/>
              <a:cxnLst/>
              <a:rect l="l" t="t" r="r" b="b"/>
              <a:pathLst>
                <a:path w="2279015" h="1270">
                  <a:moveTo>
                    <a:pt x="0" y="1104"/>
                  </a:moveTo>
                  <a:lnTo>
                    <a:pt x="227864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79896" y="3459251"/>
              <a:ext cx="2706370" cy="114300"/>
            </a:xfrm>
            <a:custGeom>
              <a:avLst/>
              <a:gdLst/>
              <a:ahLst/>
              <a:cxnLst/>
              <a:rect l="l" t="t" r="r" b="b"/>
              <a:pathLst>
                <a:path w="2706370" h="114300">
                  <a:moveTo>
                    <a:pt x="2591943" y="0"/>
                  </a:moveTo>
                  <a:lnTo>
                    <a:pt x="2591892" y="114300"/>
                  </a:lnTo>
                  <a:lnTo>
                    <a:pt x="2668151" y="76212"/>
                  </a:lnTo>
                  <a:lnTo>
                    <a:pt x="2610967" y="76212"/>
                  </a:lnTo>
                  <a:lnTo>
                    <a:pt x="2618380" y="74716"/>
                  </a:lnTo>
                  <a:lnTo>
                    <a:pt x="2624437" y="70635"/>
                  </a:lnTo>
                  <a:lnTo>
                    <a:pt x="2628525" y="64580"/>
                  </a:lnTo>
                  <a:lnTo>
                    <a:pt x="2630022" y="57200"/>
                  </a:lnTo>
                  <a:lnTo>
                    <a:pt x="2628534" y="49749"/>
                  </a:lnTo>
                  <a:lnTo>
                    <a:pt x="2624453" y="43694"/>
                  </a:lnTo>
                  <a:lnTo>
                    <a:pt x="2618398" y="39610"/>
                  </a:lnTo>
                  <a:lnTo>
                    <a:pt x="2610980" y="38112"/>
                  </a:lnTo>
                  <a:lnTo>
                    <a:pt x="2668083" y="38112"/>
                  </a:lnTo>
                  <a:lnTo>
                    <a:pt x="2591943" y="0"/>
                  </a:lnTo>
                  <a:close/>
                </a:path>
                <a:path w="2706370" h="114300">
                  <a:moveTo>
                    <a:pt x="19062" y="36969"/>
                  </a:moveTo>
                  <a:lnTo>
                    <a:pt x="11649" y="38460"/>
                  </a:lnTo>
                  <a:lnTo>
                    <a:pt x="5592" y="42540"/>
                  </a:lnTo>
                  <a:lnTo>
                    <a:pt x="1505" y="48594"/>
                  </a:lnTo>
                  <a:lnTo>
                    <a:pt x="0" y="56006"/>
                  </a:lnTo>
                  <a:lnTo>
                    <a:pt x="1496" y="63420"/>
                  </a:lnTo>
                  <a:lnTo>
                    <a:pt x="5576" y="69476"/>
                  </a:lnTo>
                  <a:lnTo>
                    <a:pt x="11631" y="73564"/>
                  </a:lnTo>
                  <a:lnTo>
                    <a:pt x="19050" y="75069"/>
                  </a:lnTo>
                  <a:lnTo>
                    <a:pt x="2610967" y="76212"/>
                  </a:lnTo>
                  <a:lnTo>
                    <a:pt x="2591909" y="76212"/>
                  </a:lnTo>
                  <a:lnTo>
                    <a:pt x="2591926" y="38112"/>
                  </a:lnTo>
                  <a:lnTo>
                    <a:pt x="2610980" y="38112"/>
                  </a:lnTo>
                  <a:lnTo>
                    <a:pt x="19062" y="36969"/>
                  </a:lnTo>
                  <a:close/>
                </a:path>
                <a:path w="2706370" h="114300">
                  <a:moveTo>
                    <a:pt x="2668083" y="38112"/>
                  </a:moveTo>
                  <a:lnTo>
                    <a:pt x="2610980" y="38112"/>
                  </a:lnTo>
                  <a:lnTo>
                    <a:pt x="2618398" y="39610"/>
                  </a:lnTo>
                  <a:lnTo>
                    <a:pt x="2624453" y="43694"/>
                  </a:lnTo>
                  <a:lnTo>
                    <a:pt x="2628534" y="49749"/>
                  </a:lnTo>
                  <a:lnTo>
                    <a:pt x="2630022" y="57200"/>
                  </a:lnTo>
                  <a:lnTo>
                    <a:pt x="2628525" y="64580"/>
                  </a:lnTo>
                  <a:lnTo>
                    <a:pt x="2624437" y="70635"/>
                  </a:lnTo>
                  <a:lnTo>
                    <a:pt x="2618380" y="74716"/>
                  </a:lnTo>
                  <a:lnTo>
                    <a:pt x="2610967" y="76212"/>
                  </a:lnTo>
                  <a:lnTo>
                    <a:pt x="2668151" y="76212"/>
                  </a:lnTo>
                  <a:lnTo>
                    <a:pt x="2706217" y="57200"/>
                  </a:lnTo>
                  <a:lnTo>
                    <a:pt x="2668083" y="38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00041" y="33712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66378" y="0"/>
                  </a:moveTo>
                  <a:lnTo>
                    <a:pt x="121752" y="0"/>
                  </a:lnTo>
                  <a:lnTo>
                    <a:pt x="78825" y="13664"/>
                  </a:lnTo>
                  <a:lnTo>
                    <a:pt x="40992" y="40992"/>
                  </a:lnTo>
                  <a:lnTo>
                    <a:pt x="13664" y="78825"/>
                  </a:lnTo>
                  <a:lnTo>
                    <a:pt x="0" y="121752"/>
                  </a:lnTo>
                  <a:lnTo>
                    <a:pt x="0" y="166378"/>
                  </a:lnTo>
                  <a:lnTo>
                    <a:pt x="13664" y="209306"/>
                  </a:lnTo>
                  <a:lnTo>
                    <a:pt x="40992" y="247138"/>
                  </a:lnTo>
                  <a:lnTo>
                    <a:pt x="78825" y="274467"/>
                  </a:lnTo>
                  <a:lnTo>
                    <a:pt x="121752" y="288131"/>
                  </a:lnTo>
                  <a:lnTo>
                    <a:pt x="166378" y="288131"/>
                  </a:lnTo>
                  <a:lnTo>
                    <a:pt x="209306" y="274467"/>
                  </a:lnTo>
                  <a:lnTo>
                    <a:pt x="247138" y="247138"/>
                  </a:lnTo>
                  <a:lnTo>
                    <a:pt x="274467" y="209306"/>
                  </a:lnTo>
                  <a:lnTo>
                    <a:pt x="288131" y="166378"/>
                  </a:lnTo>
                  <a:lnTo>
                    <a:pt x="288131" y="121752"/>
                  </a:lnTo>
                  <a:lnTo>
                    <a:pt x="274467" y="78825"/>
                  </a:lnTo>
                  <a:lnTo>
                    <a:pt x="247138" y="40992"/>
                  </a:lnTo>
                  <a:lnTo>
                    <a:pt x="209306" y="13664"/>
                  </a:lnTo>
                  <a:lnTo>
                    <a:pt x="166378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00043" y="337120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40987" y="40987"/>
                  </a:moveTo>
                  <a:lnTo>
                    <a:pt x="78822" y="13662"/>
                  </a:lnTo>
                  <a:lnTo>
                    <a:pt x="121751" y="0"/>
                  </a:lnTo>
                  <a:lnTo>
                    <a:pt x="166377" y="0"/>
                  </a:lnTo>
                  <a:lnTo>
                    <a:pt x="209305" y="13662"/>
                  </a:lnTo>
                  <a:lnTo>
                    <a:pt x="247140" y="40987"/>
                  </a:lnTo>
                  <a:lnTo>
                    <a:pt x="274465" y="78822"/>
                  </a:lnTo>
                  <a:lnTo>
                    <a:pt x="288128" y="121751"/>
                  </a:lnTo>
                  <a:lnTo>
                    <a:pt x="288128" y="166377"/>
                  </a:lnTo>
                  <a:lnTo>
                    <a:pt x="274465" y="209305"/>
                  </a:lnTo>
                  <a:lnTo>
                    <a:pt x="247140" y="247140"/>
                  </a:lnTo>
                  <a:lnTo>
                    <a:pt x="209305" y="274465"/>
                  </a:lnTo>
                  <a:lnTo>
                    <a:pt x="166377" y="288128"/>
                  </a:lnTo>
                  <a:lnTo>
                    <a:pt x="121751" y="288128"/>
                  </a:lnTo>
                  <a:lnTo>
                    <a:pt x="78823" y="274465"/>
                  </a:lnTo>
                  <a:lnTo>
                    <a:pt x="40987" y="247140"/>
                  </a:lnTo>
                  <a:lnTo>
                    <a:pt x="13662" y="209305"/>
                  </a:lnTo>
                  <a:lnTo>
                    <a:pt x="0" y="166377"/>
                  </a:lnTo>
                  <a:lnTo>
                    <a:pt x="0" y="121751"/>
                  </a:lnTo>
                  <a:lnTo>
                    <a:pt x="13662" y="78822"/>
                  </a:lnTo>
                  <a:lnTo>
                    <a:pt x="40987" y="409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46343" y="3413759"/>
              <a:ext cx="203200" cy="203200"/>
            </a:xfrm>
            <a:custGeom>
              <a:avLst/>
              <a:gdLst/>
              <a:ahLst/>
              <a:cxnLst/>
              <a:rect l="l" t="t" r="r" b="b"/>
              <a:pathLst>
                <a:path w="203200" h="203200">
                  <a:moveTo>
                    <a:pt x="203073" y="92710"/>
                  </a:moveTo>
                  <a:lnTo>
                    <a:pt x="110845" y="92710"/>
                  </a:lnTo>
                  <a:lnTo>
                    <a:pt x="110845" y="0"/>
                  </a:lnTo>
                  <a:lnTo>
                    <a:pt x="92214" y="0"/>
                  </a:lnTo>
                  <a:lnTo>
                    <a:pt x="92214" y="92710"/>
                  </a:lnTo>
                  <a:lnTo>
                    <a:pt x="0" y="92710"/>
                  </a:lnTo>
                  <a:lnTo>
                    <a:pt x="0" y="110490"/>
                  </a:lnTo>
                  <a:lnTo>
                    <a:pt x="92214" y="110490"/>
                  </a:lnTo>
                  <a:lnTo>
                    <a:pt x="92214" y="203200"/>
                  </a:lnTo>
                  <a:lnTo>
                    <a:pt x="110845" y="203200"/>
                  </a:lnTo>
                  <a:lnTo>
                    <a:pt x="110845" y="110490"/>
                  </a:lnTo>
                  <a:lnTo>
                    <a:pt x="203073" y="110490"/>
                  </a:lnTo>
                  <a:lnTo>
                    <a:pt x="203073" y="92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41976" y="3357117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70" y="0"/>
                  </a:moveTo>
                  <a:lnTo>
                    <a:pt x="99696" y="7431"/>
                  </a:lnTo>
                  <a:lnTo>
                    <a:pt x="59681" y="28125"/>
                  </a:lnTo>
                  <a:lnTo>
                    <a:pt x="28125" y="59681"/>
                  </a:lnTo>
                  <a:lnTo>
                    <a:pt x="7431" y="99696"/>
                  </a:lnTo>
                  <a:lnTo>
                    <a:pt x="0" y="145770"/>
                  </a:lnTo>
                  <a:lnTo>
                    <a:pt x="7431" y="191844"/>
                  </a:lnTo>
                  <a:lnTo>
                    <a:pt x="28125" y="231860"/>
                  </a:lnTo>
                  <a:lnTo>
                    <a:pt x="59681" y="263415"/>
                  </a:lnTo>
                  <a:lnTo>
                    <a:pt x="99696" y="284109"/>
                  </a:lnTo>
                  <a:lnTo>
                    <a:pt x="145770" y="291541"/>
                  </a:lnTo>
                  <a:lnTo>
                    <a:pt x="191844" y="284109"/>
                  </a:lnTo>
                  <a:lnTo>
                    <a:pt x="231860" y="263415"/>
                  </a:lnTo>
                  <a:lnTo>
                    <a:pt x="263415" y="231860"/>
                  </a:lnTo>
                  <a:lnTo>
                    <a:pt x="284109" y="191844"/>
                  </a:lnTo>
                  <a:lnTo>
                    <a:pt x="291541" y="145770"/>
                  </a:lnTo>
                  <a:lnTo>
                    <a:pt x="284109" y="99696"/>
                  </a:lnTo>
                  <a:lnTo>
                    <a:pt x="263415" y="59681"/>
                  </a:lnTo>
                  <a:lnTo>
                    <a:pt x="231860" y="28125"/>
                  </a:lnTo>
                  <a:lnTo>
                    <a:pt x="191844" y="7431"/>
                  </a:lnTo>
                  <a:lnTo>
                    <a:pt x="145770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41976" y="3357117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772"/>
                  </a:moveTo>
                  <a:lnTo>
                    <a:pt x="7431" y="99696"/>
                  </a:lnTo>
                  <a:lnTo>
                    <a:pt x="28125" y="59680"/>
                  </a:lnTo>
                  <a:lnTo>
                    <a:pt x="59680" y="28125"/>
                  </a:lnTo>
                  <a:lnTo>
                    <a:pt x="99696" y="7431"/>
                  </a:lnTo>
                  <a:lnTo>
                    <a:pt x="145772" y="0"/>
                  </a:lnTo>
                  <a:lnTo>
                    <a:pt x="191847" y="7431"/>
                  </a:lnTo>
                  <a:lnTo>
                    <a:pt x="231863" y="28125"/>
                  </a:lnTo>
                  <a:lnTo>
                    <a:pt x="263418" y="59680"/>
                  </a:lnTo>
                  <a:lnTo>
                    <a:pt x="284112" y="99696"/>
                  </a:lnTo>
                  <a:lnTo>
                    <a:pt x="291544" y="145772"/>
                  </a:lnTo>
                  <a:lnTo>
                    <a:pt x="284112" y="191847"/>
                  </a:lnTo>
                  <a:lnTo>
                    <a:pt x="263418" y="231863"/>
                  </a:lnTo>
                  <a:lnTo>
                    <a:pt x="231863" y="263418"/>
                  </a:lnTo>
                  <a:lnTo>
                    <a:pt x="191847" y="284112"/>
                  </a:lnTo>
                  <a:lnTo>
                    <a:pt x="145772" y="291544"/>
                  </a:lnTo>
                  <a:lnTo>
                    <a:pt x="99696" y="284112"/>
                  </a:lnTo>
                  <a:lnTo>
                    <a:pt x="59680" y="263418"/>
                  </a:lnTo>
                  <a:lnTo>
                    <a:pt x="28125" y="231863"/>
                  </a:lnTo>
                  <a:lnTo>
                    <a:pt x="7431" y="191847"/>
                  </a:lnTo>
                  <a:lnTo>
                    <a:pt x="0" y="14577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9363" y="3424504"/>
              <a:ext cx="156768" cy="156768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2898152" y="3282188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27" baseline="11574" dirty="0">
                <a:latin typeface="Cambria Math"/>
                <a:cs typeface="Cambria Math"/>
              </a:rPr>
              <a:t>𝑐</a:t>
            </a:r>
            <a:r>
              <a:rPr sz="1800" spc="85" dirty="0">
                <a:latin typeface="Cambria Math"/>
                <a:cs typeface="Cambria Math"/>
              </a:rPr>
              <a:t>𝑡$1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956116" y="3202940"/>
            <a:ext cx="309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𝑐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7555">
              <a:lnSpc>
                <a:spcPct val="100000"/>
              </a:lnSpc>
              <a:spcBef>
                <a:spcPts val="100"/>
              </a:spcBef>
            </a:pPr>
            <a:r>
              <a:rPr dirty="0"/>
              <a:t>Long</a:t>
            </a:r>
            <a:r>
              <a:rPr spc="-20" dirty="0"/>
              <a:t> </a:t>
            </a:r>
            <a:r>
              <a:rPr dirty="0"/>
              <a:t>Short</a:t>
            </a:r>
            <a:r>
              <a:rPr spc="-530" dirty="0"/>
              <a:t> </a:t>
            </a:r>
            <a:r>
              <a:rPr spc="-620" dirty="0"/>
              <a:t>T</a:t>
            </a:r>
            <a:r>
              <a:rPr spc="20" dirty="0"/>
              <a:t>e</a:t>
            </a:r>
            <a:r>
              <a:rPr spc="15" dirty="0"/>
              <a:t>r</a:t>
            </a:r>
            <a:r>
              <a:rPr spc="20" dirty="0"/>
              <a:t>m</a:t>
            </a:r>
            <a:r>
              <a:rPr spc="-15" dirty="0"/>
              <a:t> </a:t>
            </a:r>
            <a:r>
              <a:rPr dirty="0"/>
              <a:t>Memory</a:t>
            </a:r>
            <a:r>
              <a:rPr spc="-10" dirty="0"/>
              <a:t> (LSTMs)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855" y="1344675"/>
            <a:ext cx="10774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Gill Sans MT"/>
                <a:cs typeface="Gill Sans MT"/>
              </a:rPr>
              <a:t>Information</a:t>
            </a:r>
            <a:r>
              <a:rPr sz="2800" spc="-1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1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added</a:t>
            </a:r>
            <a:r>
              <a:rPr sz="2800" spc="-145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or</a:t>
            </a:r>
            <a:r>
              <a:rPr sz="2800" spc="-1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removed</a:t>
            </a:r>
            <a:r>
              <a:rPr sz="2800" spc="-1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15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cell</a:t>
            </a:r>
            <a:r>
              <a:rPr sz="2800" spc="-145" dirty="0">
                <a:latin typeface="Gill Sans MT"/>
                <a:cs typeface="Gill Sans MT"/>
              </a:rPr>
              <a:t> </a:t>
            </a:r>
            <a:r>
              <a:rPr sz="2800" spc="-35" dirty="0">
                <a:latin typeface="Gill Sans MT"/>
                <a:cs typeface="Gill Sans MT"/>
              </a:rPr>
              <a:t>state</a:t>
            </a:r>
            <a:r>
              <a:rPr sz="2800" spc="-145" dirty="0">
                <a:latin typeface="Gill Sans MT"/>
                <a:cs typeface="Gill Sans MT"/>
              </a:rPr>
              <a:t> </a:t>
            </a:r>
            <a:r>
              <a:rPr sz="2800" spc="-45" dirty="0">
                <a:latin typeface="Gill Sans MT"/>
                <a:cs typeface="Gill Sans MT"/>
              </a:rPr>
              <a:t>through</a:t>
            </a:r>
            <a:r>
              <a:rPr sz="2800" spc="-145" dirty="0">
                <a:latin typeface="Gill Sans MT"/>
                <a:cs typeface="Gill Sans MT"/>
              </a:rPr>
              <a:t> </a:t>
            </a:r>
            <a:r>
              <a:rPr sz="2800" spc="-70" dirty="0">
                <a:latin typeface="Gill Sans MT"/>
                <a:cs typeface="Gill Sans MT"/>
              </a:rPr>
              <a:t>structures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called</a:t>
            </a:r>
            <a:r>
              <a:rPr sz="2800" spc="-1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gates</a:t>
            </a:r>
            <a:endParaRPr sz="2800">
              <a:latin typeface="Gill Sans MT"/>
              <a:cs typeface="Gill Sans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21783" y="2401047"/>
            <a:ext cx="2399030" cy="2381250"/>
            <a:chOff x="4821783" y="2401047"/>
            <a:chExt cx="2399030" cy="2381250"/>
          </a:xfrm>
        </p:grpSpPr>
        <p:sp>
          <p:nvSpPr>
            <p:cNvPr id="5" name="object 5"/>
            <p:cNvSpPr/>
            <p:nvPr/>
          </p:nvSpPr>
          <p:spPr>
            <a:xfrm>
              <a:off x="4850358" y="2429622"/>
              <a:ext cx="2341880" cy="1270"/>
            </a:xfrm>
            <a:custGeom>
              <a:avLst/>
              <a:gdLst/>
              <a:ahLst/>
              <a:cxnLst/>
              <a:rect l="l" t="t" r="r" b="b"/>
              <a:pathLst>
                <a:path w="2341879" h="1269">
                  <a:moveTo>
                    <a:pt x="0" y="802"/>
                  </a:moveTo>
                  <a:lnTo>
                    <a:pt x="2341281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21336" y="2725724"/>
              <a:ext cx="172085" cy="2056130"/>
            </a:xfrm>
            <a:custGeom>
              <a:avLst/>
              <a:gdLst/>
              <a:ahLst/>
              <a:cxnLst/>
              <a:rect l="l" t="t" r="r" b="b"/>
              <a:pathLst>
                <a:path w="172085" h="2056129">
                  <a:moveTo>
                    <a:pt x="85877" y="114300"/>
                  </a:moveTo>
                  <a:lnTo>
                    <a:pt x="57264" y="142900"/>
                  </a:lnTo>
                  <a:lnTo>
                    <a:pt x="55245" y="2027542"/>
                  </a:lnTo>
                  <a:lnTo>
                    <a:pt x="57507" y="2038659"/>
                  </a:lnTo>
                  <a:lnTo>
                    <a:pt x="63650" y="2047735"/>
                  </a:lnTo>
                  <a:lnTo>
                    <a:pt x="72787" y="2053849"/>
                  </a:lnTo>
                  <a:lnTo>
                    <a:pt x="83782" y="2056079"/>
                  </a:lnTo>
                  <a:lnTo>
                    <a:pt x="94903" y="2053849"/>
                  </a:lnTo>
                  <a:lnTo>
                    <a:pt x="114383" y="171538"/>
                  </a:lnTo>
                  <a:lnTo>
                    <a:pt x="114414" y="142900"/>
                  </a:lnTo>
                  <a:lnTo>
                    <a:pt x="112186" y="131778"/>
                  </a:lnTo>
                  <a:lnTo>
                    <a:pt x="106075" y="122689"/>
                  </a:lnTo>
                  <a:lnTo>
                    <a:pt x="96999" y="116556"/>
                  </a:lnTo>
                  <a:lnTo>
                    <a:pt x="85877" y="114300"/>
                  </a:lnTo>
                  <a:close/>
                </a:path>
                <a:path w="172085" h="2056129">
                  <a:moveTo>
                    <a:pt x="86004" y="0"/>
                  </a:moveTo>
                  <a:lnTo>
                    <a:pt x="0" y="171538"/>
                  </a:lnTo>
                  <a:lnTo>
                    <a:pt x="57233" y="171538"/>
                  </a:lnTo>
                  <a:lnTo>
                    <a:pt x="57264" y="142900"/>
                  </a:lnTo>
                  <a:lnTo>
                    <a:pt x="59515" y="131778"/>
                  </a:lnTo>
                  <a:lnTo>
                    <a:pt x="65634" y="122689"/>
                  </a:lnTo>
                  <a:lnTo>
                    <a:pt x="74720" y="116556"/>
                  </a:lnTo>
                  <a:lnTo>
                    <a:pt x="85877" y="114300"/>
                  </a:lnTo>
                  <a:lnTo>
                    <a:pt x="142998" y="114300"/>
                  </a:lnTo>
                  <a:lnTo>
                    <a:pt x="86004" y="0"/>
                  </a:lnTo>
                  <a:close/>
                </a:path>
                <a:path w="172085" h="2056129">
                  <a:moveTo>
                    <a:pt x="142998" y="114300"/>
                  </a:moveTo>
                  <a:lnTo>
                    <a:pt x="85877" y="114300"/>
                  </a:lnTo>
                  <a:lnTo>
                    <a:pt x="96999" y="116556"/>
                  </a:lnTo>
                  <a:lnTo>
                    <a:pt x="106075" y="122689"/>
                  </a:lnTo>
                  <a:lnTo>
                    <a:pt x="112186" y="131778"/>
                  </a:lnTo>
                  <a:lnTo>
                    <a:pt x="114414" y="142900"/>
                  </a:lnTo>
                  <a:lnTo>
                    <a:pt x="114383" y="171538"/>
                  </a:lnTo>
                  <a:lnTo>
                    <a:pt x="171539" y="171538"/>
                  </a:lnTo>
                  <a:lnTo>
                    <a:pt x="142998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96166" y="3390963"/>
              <a:ext cx="850265" cy="697230"/>
            </a:xfrm>
            <a:custGeom>
              <a:avLst/>
              <a:gdLst/>
              <a:ahLst/>
              <a:cxnLst/>
              <a:rect l="l" t="t" r="r" b="b"/>
              <a:pathLst>
                <a:path w="850264" h="697229">
                  <a:moveTo>
                    <a:pt x="733475" y="0"/>
                  </a:moveTo>
                  <a:lnTo>
                    <a:pt x="116179" y="0"/>
                  </a:lnTo>
                  <a:lnTo>
                    <a:pt x="70958" y="9128"/>
                  </a:lnTo>
                  <a:lnTo>
                    <a:pt x="34029" y="34023"/>
                  </a:lnTo>
                  <a:lnTo>
                    <a:pt x="9130" y="70948"/>
                  </a:lnTo>
                  <a:lnTo>
                    <a:pt x="0" y="116166"/>
                  </a:lnTo>
                  <a:lnTo>
                    <a:pt x="0" y="580859"/>
                  </a:lnTo>
                  <a:lnTo>
                    <a:pt x="9130" y="626080"/>
                  </a:lnTo>
                  <a:lnTo>
                    <a:pt x="34029" y="663009"/>
                  </a:lnTo>
                  <a:lnTo>
                    <a:pt x="70958" y="687908"/>
                  </a:lnTo>
                  <a:lnTo>
                    <a:pt x="116179" y="697039"/>
                  </a:lnTo>
                  <a:lnTo>
                    <a:pt x="733475" y="697039"/>
                  </a:lnTo>
                  <a:lnTo>
                    <a:pt x="778696" y="687908"/>
                  </a:lnTo>
                  <a:lnTo>
                    <a:pt x="815625" y="663009"/>
                  </a:lnTo>
                  <a:lnTo>
                    <a:pt x="840524" y="626080"/>
                  </a:lnTo>
                  <a:lnTo>
                    <a:pt x="849655" y="580859"/>
                  </a:lnTo>
                  <a:lnTo>
                    <a:pt x="849655" y="116166"/>
                  </a:lnTo>
                  <a:lnTo>
                    <a:pt x="840524" y="70948"/>
                  </a:lnTo>
                  <a:lnTo>
                    <a:pt x="815625" y="34023"/>
                  </a:lnTo>
                  <a:lnTo>
                    <a:pt x="778696" y="9128"/>
                  </a:lnTo>
                  <a:lnTo>
                    <a:pt x="733475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96166" y="3390963"/>
              <a:ext cx="850265" cy="697230"/>
            </a:xfrm>
            <a:custGeom>
              <a:avLst/>
              <a:gdLst/>
              <a:ahLst/>
              <a:cxnLst/>
              <a:rect l="l" t="t" r="r" b="b"/>
              <a:pathLst>
                <a:path w="850264" h="697229">
                  <a:moveTo>
                    <a:pt x="0" y="116175"/>
                  </a:moveTo>
                  <a:lnTo>
                    <a:pt x="9129" y="70954"/>
                  </a:lnTo>
                  <a:lnTo>
                    <a:pt x="34026" y="34026"/>
                  </a:lnTo>
                  <a:lnTo>
                    <a:pt x="70954" y="9129"/>
                  </a:lnTo>
                  <a:lnTo>
                    <a:pt x="116175" y="0"/>
                  </a:lnTo>
                  <a:lnTo>
                    <a:pt x="733478" y="0"/>
                  </a:lnTo>
                  <a:lnTo>
                    <a:pt x="778699" y="9129"/>
                  </a:lnTo>
                  <a:lnTo>
                    <a:pt x="815626" y="34026"/>
                  </a:lnTo>
                  <a:lnTo>
                    <a:pt x="840523" y="70954"/>
                  </a:lnTo>
                  <a:lnTo>
                    <a:pt x="849653" y="116175"/>
                  </a:lnTo>
                  <a:lnTo>
                    <a:pt x="849653" y="580863"/>
                  </a:lnTo>
                  <a:lnTo>
                    <a:pt x="840523" y="626084"/>
                  </a:lnTo>
                  <a:lnTo>
                    <a:pt x="815626" y="663011"/>
                  </a:lnTo>
                  <a:lnTo>
                    <a:pt x="778699" y="687908"/>
                  </a:lnTo>
                  <a:lnTo>
                    <a:pt x="733478" y="697038"/>
                  </a:lnTo>
                  <a:lnTo>
                    <a:pt x="116175" y="697038"/>
                  </a:lnTo>
                  <a:lnTo>
                    <a:pt x="70954" y="687908"/>
                  </a:lnTo>
                  <a:lnTo>
                    <a:pt x="34026" y="663011"/>
                  </a:lnTo>
                  <a:lnTo>
                    <a:pt x="9129" y="626084"/>
                  </a:lnTo>
                  <a:lnTo>
                    <a:pt x="0" y="580863"/>
                  </a:lnTo>
                  <a:lnTo>
                    <a:pt x="0" y="1161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32081" y="3354325"/>
            <a:ext cx="377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>
                <a:latin typeface="Cambria Math"/>
                <a:cs typeface="Cambria Math"/>
              </a:rPr>
              <a:t>𝝈</a:t>
            </a:r>
            <a:endParaRPr sz="4400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03493" y="2128773"/>
            <a:ext cx="603885" cy="603885"/>
            <a:chOff x="5703493" y="2128773"/>
            <a:chExt cx="603885" cy="603885"/>
          </a:xfrm>
        </p:grpSpPr>
        <p:sp>
          <p:nvSpPr>
            <p:cNvPr id="11" name="object 11"/>
            <p:cNvSpPr/>
            <p:nvPr/>
          </p:nvSpPr>
          <p:spPr>
            <a:xfrm>
              <a:off x="5709843" y="2135123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5" h="591185">
                  <a:moveTo>
                    <a:pt x="295300" y="0"/>
                  </a:moveTo>
                  <a:lnTo>
                    <a:pt x="247400" y="3864"/>
                  </a:lnTo>
                  <a:lnTo>
                    <a:pt x="201961" y="15054"/>
                  </a:lnTo>
                  <a:lnTo>
                    <a:pt x="159591" y="32960"/>
                  </a:lnTo>
                  <a:lnTo>
                    <a:pt x="120898" y="56974"/>
                  </a:lnTo>
                  <a:lnTo>
                    <a:pt x="86490" y="86490"/>
                  </a:lnTo>
                  <a:lnTo>
                    <a:pt x="56974" y="120898"/>
                  </a:lnTo>
                  <a:lnTo>
                    <a:pt x="32960" y="159591"/>
                  </a:lnTo>
                  <a:lnTo>
                    <a:pt x="15054" y="201961"/>
                  </a:lnTo>
                  <a:lnTo>
                    <a:pt x="3864" y="247400"/>
                  </a:lnTo>
                  <a:lnTo>
                    <a:pt x="0" y="295300"/>
                  </a:lnTo>
                  <a:lnTo>
                    <a:pt x="3864" y="343197"/>
                  </a:lnTo>
                  <a:lnTo>
                    <a:pt x="15054" y="388634"/>
                  </a:lnTo>
                  <a:lnTo>
                    <a:pt x="32960" y="431003"/>
                  </a:lnTo>
                  <a:lnTo>
                    <a:pt x="56974" y="469697"/>
                  </a:lnTo>
                  <a:lnTo>
                    <a:pt x="86490" y="504105"/>
                  </a:lnTo>
                  <a:lnTo>
                    <a:pt x="120898" y="533622"/>
                  </a:lnTo>
                  <a:lnTo>
                    <a:pt x="159591" y="557638"/>
                  </a:lnTo>
                  <a:lnTo>
                    <a:pt x="201961" y="575545"/>
                  </a:lnTo>
                  <a:lnTo>
                    <a:pt x="247400" y="586735"/>
                  </a:lnTo>
                  <a:lnTo>
                    <a:pt x="295300" y="590600"/>
                  </a:lnTo>
                  <a:lnTo>
                    <a:pt x="343200" y="586735"/>
                  </a:lnTo>
                  <a:lnTo>
                    <a:pt x="388639" y="575545"/>
                  </a:lnTo>
                  <a:lnTo>
                    <a:pt x="431009" y="557638"/>
                  </a:lnTo>
                  <a:lnTo>
                    <a:pt x="469702" y="533622"/>
                  </a:lnTo>
                  <a:lnTo>
                    <a:pt x="504110" y="504105"/>
                  </a:lnTo>
                  <a:lnTo>
                    <a:pt x="533625" y="469697"/>
                  </a:lnTo>
                  <a:lnTo>
                    <a:pt x="557640" y="431003"/>
                  </a:lnTo>
                  <a:lnTo>
                    <a:pt x="575546" y="388634"/>
                  </a:lnTo>
                  <a:lnTo>
                    <a:pt x="586735" y="343197"/>
                  </a:lnTo>
                  <a:lnTo>
                    <a:pt x="590600" y="295300"/>
                  </a:lnTo>
                  <a:lnTo>
                    <a:pt x="586735" y="247400"/>
                  </a:lnTo>
                  <a:lnTo>
                    <a:pt x="575546" y="201961"/>
                  </a:lnTo>
                  <a:lnTo>
                    <a:pt x="557640" y="159591"/>
                  </a:lnTo>
                  <a:lnTo>
                    <a:pt x="533625" y="120898"/>
                  </a:lnTo>
                  <a:lnTo>
                    <a:pt x="504110" y="86490"/>
                  </a:lnTo>
                  <a:lnTo>
                    <a:pt x="469702" y="56974"/>
                  </a:lnTo>
                  <a:lnTo>
                    <a:pt x="431009" y="32960"/>
                  </a:lnTo>
                  <a:lnTo>
                    <a:pt x="388639" y="15054"/>
                  </a:lnTo>
                  <a:lnTo>
                    <a:pt x="343200" y="3864"/>
                  </a:lnTo>
                  <a:lnTo>
                    <a:pt x="295300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09843" y="2135123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5" h="591185">
                  <a:moveTo>
                    <a:pt x="0" y="295298"/>
                  </a:moveTo>
                  <a:lnTo>
                    <a:pt x="3864" y="247399"/>
                  </a:lnTo>
                  <a:lnTo>
                    <a:pt x="15054" y="201961"/>
                  </a:lnTo>
                  <a:lnTo>
                    <a:pt x="32960" y="159591"/>
                  </a:lnTo>
                  <a:lnTo>
                    <a:pt x="56975" y="120899"/>
                  </a:lnTo>
                  <a:lnTo>
                    <a:pt x="86491" y="86491"/>
                  </a:lnTo>
                  <a:lnTo>
                    <a:pt x="120899" y="56975"/>
                  </a:lnTo>
                  <a:lnTo>
                    <a:pt x="159591" y="32960"/>
                  </a:lnTo>
                  <a:lnTo>
                    <a:pt x="201961" y="15054"/>
                  </a:lnTo>
                  <a:lnTo>
                    <a:pt x="247399" y="3864"/>
                  </a:lnTo>
                  <a:lnTo>
                    <a:pt x="295298" y="0"/>
                  </a:lnTo>
                  <a:lnTo>
                    <a:pt x="343197" y="3864"/>
                  </a:lnTo>
                  <a:lnTo>
                    <a:pt x="388635" y="15054"/>
                  </a:lnTo>
                  <a:lnTo>
                    <a:pt x="431005" y="32960"/>
                  </a:lnTo>
                  <a:lnTo>
                    <a:pt x="469697" y="56975"/>
                  </a:lnTo>
                  <a:lnTo>
                    <a:pt x="504106" y="86491"/>
                  </a:lnTo>
                  <a:lnTo>
                    <a:pt x="533621" y="120899"/>
                  </a:lnTo>
                  <a:lnTo>
                    <a:pt x="557636" y="159591"/>
                  </a:lnTo>
                  <a:lnTo>
                    <a:pt x="575542" y="201961"/>
                  </a:lnTo>
                  <a:lnTo>
                    <a:pt x="586732" y="247399"/>
                  </a:lnTo>
                  <a:lnTo>
                    <a:pt x="590597" y="295298"/>
                  </a:lnTo>
                  <a:lnTo>
                    <a:pt x="586732" y="343197"/>
                  </a:lnTo>
                  <a:lnTo>
                    <a:pt x="575542" y="388635"/>
                  </a:lnTo>
                  <a:lnTo>
                    <a:pt x="557636" y="431005"/>
                  </a:lnTo>
                  <a:lnTo>
                    <a:pt x="533621" y="469697"/>
                  </a:lnTo>
                  <a:lnTo>
                    <a:pt x="504106" y="504106"/>
                  </a:lnTo>
                  <a:lnTo>
                    <a:pt x="469697" y="533621"/>
                  </a:lnTo>
                  <a:lnTo>
                    <a:pt x="431005" y="557636"/>
                  </a:lnTo>
                  <a:lnTo>
                    <a:pt x="388635" y="575542"/>
                  </a:lnTo>
                  <a:lnTo>
                    <a:pt x="343197" y="586732"/>
                  </a:lnTo>
                  <a:lnTo>
                    <a:pt x="295298" y="590597"/>
                  </a:lnTo>
                  <a:lnTo>
                    <a:pt x="247399" y="586732"/>
                  </a:lnTo>
                  <a:lnTo>
                    <a:pt x="201961" y="575542"/>
                  </a:lnTo>
                  <a:lnTo>
                    <a:pt x="159591" y="557636"/>
                  </a:lnTo>
                  <a:lnTo>
                    <a:pt x="120899" y="533621"/>
                  </a:lnTo>
                  <a:lnTo>
                    <a:pt x="86491" y="504106"/>
                  </a:lnTo>
                  <a:lnTo>
                    <a:pt x="56975" y="469697"/>
                  </a:lnTo>
                  <a:lnTo>
                    <a:pt x="32960" y="431005"/>
                  </a:lnTo>
                  <a:lnTo>
                    <a:pt x="15054" y="388635"/>
                  </a:lnTo>
                  <a:lnTo>
                    <a:pt x="3864" y="343197"/>
                  </a:lnTo>
                  <a:lnTo>
                    <a:pt x="0" y="29529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46356" y="2271636"/>
              <a:ext cx="318135" cy="318135"/>
            </a:xfrm>
            <a:custGeom>
              <a:avLst/>
              <a:gdLst/>
              <a:ahLst/>
              <a:cxnLst/>
              <a:rect l="l" t="t" r="r" b="b"/>
              <a:pathLst>
                <a:path w="318135" h="318135">
                  <a:moveTo>
                    <a:pt x="290893" y="0"/>
                  </a:moveTo>
                  <a:lnTo>
                    <a:pt x="158788" y="132105"/>
                  </a:lnTo>
                  <a:lnTo>
                    <a:pt x="26695" y="0"/>
                  </a:lnTo>
                  <a:lnTo>
                    <a:pt x="0" y="26682"/>
                  </a:lnTo>
                  <a:lnTo>
                    <a:pt x="132105" y="158788"/>
                  </a:lnTo>
                  <a:lnTo>
                    <a:pt x="0" y="290880"/>
                  </a:lnTo>
                  <a:lnTo>
                    <a:pt x="26695" y="317576"/>
                  </a:lnTo>
                  <a:lnTo>
                    <a:pt x="158788" y="185470"/>
                  </a:lnTo>
                  <a:lnTo>
                    <a:pt x="290893" y="317576"/>
                  </a:lnTo>
                  <a:lnTo>
                    <a:pt x="317576" y="290880"/>
                  </a:lnTo>
                  <a:lnTo>
                    <a:pt x="185470" y="158788"/>
                  </a:lnTo>
                  <a:lnTo>
                    <a:pt x="317576" y="26682"/>
                  </a:lnTo>
                  <a:lnTo>
                    <a:pt x="290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35428" y="5069330"/>
            <a:ext cx="753999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699770" marR="5080" indent="-687705">
              <a:lnSpc>
                <a:spcPts val="3290"/>
              </a:lnSpc>
              <a:spcBef>
                <a:spcPts val="265"/>
              </a:spcBef>
            </a:pPr>
            <a:r>
              <a:rPr sz="2800" spc="-25" dirty="0">
                <a:latin typeface="Gill Sans MT"/>
                <a:cs typeface="Gill Sans MT"/>
              </a:rPr>
              <a:t>Gates</a:t>
            </a:r>
            <a:r>
              <a:rPr sz="2800" spc="-170" dirty="0">
                <a:latin typeface="Gill Sans MT"/>
                <a:cs typeface="Gill Sans MT"/>
              </a:rPr>
              <a:t> </a:t>
            </a:r>
            <a:r>
              <a:rPr sz="2800" spc="-50" dirty="0">
                <a:latin typeface="Gill Sans MT"/>
                <a:cs typeface="Gill Sans MT"/>
              </a:rPr>
              <a:t>optionally</a:t>
            </a:r>
            <a:r>
              <a:rPr sz="2800" spc="-10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let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spc="-50" dirty="0">
                <a:latin typeface="Gill Sans MT"/>
                <a:cs typeface="Gill Sans MT"/>
              </a:rPr>
              <a:t>information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spc="-75" dirty="0">
                <a:latin typeface="Gill Sans MT"/>
                <a:cs typeface="Gill Sans MT"/>
              </a:rPr>
              <a:t>through,</a:t>
            </a:r>
            <a:r>
              <a:rPr sz="2800" spc="-2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via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sigmoid </a:t>
            </a:r>
            <a:r>
              <a:rPr sz="2800" spc="-25" dirty="0">
                <a:latin typeface="Gill Sans MT"/>
                <a:cs typeface="Gill Sans MT"/>
              </a:rPr>
              <a:t>neural</a:t>
            </a:r>
            <a:r>
              <a:rPr sz="2800" spc="-1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net</a:t>
            </a:r>
            <a:r>
              <a:rPr sz="2800" spc="-105" dirty="0">
                <a:latin typeface="Gill Sans MT"/>
                <a:cs typeface="Gill Sans MT"/>
              </a:rPr>
              <a:t> </a:t>
            </a:r>
            <a:r>
              <a:rPr sz="2800" spc="-75" dirty="0">
                <a:latin typeface="Gill Sans MT"/>
                <a:cs typeface="Gill Sans MT"/>
              </a:rPr>
              <a:t>layer</a:t>
            </a:r>
            <a:r>
              <a:rPr sz="2800" spc="-10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spc="-40" dirty="0">
                <a:latin typeface="Gill Sans MT"/>
                <a:cs typeface="Gill Sans MT"/>
              </a:rPr>
              <a:t>pointwise</a:t>
            </a:r>
            <a:r>
              <a:rPr sz="2800" spc="-11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multiplication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7555">
              <a:lnSpc>
                <a:spcPct val="100000"/>
              </a:lnSpc>
              <a:spcBef>
                <a:spcPts val="100"/>
              </a:spcBef>
            </a:pPr>
            <a:r>
              <a:rPr dirty="0"/>
              <a:t>Long</a:t>
            </a:r>
            <a:r>
              <a:rPr spc="-20" dirty="0"/>
              <a:t> </a:t>
            </a:r>
            <a:r>
              <a:rPr dirty="0"/>
              <a:t>Short</a:t>
            </a:r>
            <a:r>
              <a:rPr spc="-530" dirty="0"/>
              <a:t> </a:t>
            </a:r>
            <a:r>
              <a:rPr spc="-620" dirty="0"/>
              <a:t>T</a:t>
            </a:r>
            <a:r>
              <a:rPr spc="20" dirty="0"/>
              <a:t>e</a:t>
            </a:r>
            <a:r>
              <a:rPr spc="15" dirty="0"/>
              <a:t>r</a:t>
            </a:r>
            <a:r>
              <a:rPr spc="20" dirty="0"/>
              <a:t>m</a:t>
            </a:r>
            <a:r>
              <a:rPr spc="-15" dirty="0"/>
              <a:t> </a:t>
            </a:r>
            <a:r>
              <a:rPr dirty="0"/>
              <a:t>Memory</a:t>
            </a:r>
            <a:r>
              <a:rPr spc="-10" dirty="0"/>
              <a:t> (LSTMs)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6798" y="1288456"/>
            <a:ext cx="3651250" cy="92836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65"/>
              </a:spcBef>
            </a:pPr>
            <a:r>
              <a:rPr sz="2800" dirty="0">
                <a:latin typeface="Gill Sans MT"/>
                <a:cs typeface="Gill Sans MT"/>
              </a:rPr>
              <a:t>How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do</a:t>
            </a:r>
            <a:r>
              <a:rPr sz="2800" spc="-13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LSTMs</a:t>
            </a:r>
            <a:r>
              <a:rPr sz="2800" spc="-13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work?</a:t>
            </a:r>
            <a:endParaRPr sz="2800">
              <a:latin typeface="Gill Sans MT"/>
              <a:cs typeface="Gill Sans MT"/>
            </a:endParaRPr>
          </a:p>
          <a:p>
            <a:pPr marR="17780" algn="r">
              <a:lnSpc>
                <a:spcPct val="100000"/>
              </a:lnSpc>
              <a:spcBef>
                <a:spcPts val="400"/>
              </a:spcBef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23689" y="2290483"/>
            <a:ext cx="4025900" cy="3032760"/>
            <a:chOff x="4223689" y="2290483"/>
            <a:chExt cx="4025900" cy="3032760"/>
          </a:xfrm>
        </p:grpSpPr>
        <p:sp>
          <p:nvSpPr>
            <p:cNvPr id="5" name="object 5"/>
            <p:cNvSpPr/>
            <p:nvPr/>
          </p:nvSpPr>
          <p:spPr>
            <a:xfrm>
              <a:off x="4233214" y="2931553"/>
              <a:ext cx="4006850" cy="2381885"/>
            </a:xfrm>
            <a:custGeom>
              <a:avLst/>
              <a:gdLst/>
              <a:ahLst/>
              <a:cxnLst/>
              <a:rect l="l" t="t" r="r" b="b"/>
              <a:pathLst>
                <a:path w="4006850" h="2381885">
                  <a:moveTo>
                    <a:pt x="3609886" y="0"/>
                  </a:moveTo>
                  <a:lnTo>
                    <a:pt x="396938" y="0"/>
                  </a:lnTo>
                  <a:lnTo>
                    <a:pt x="350646" y="2670"/>
                  </a:lnTo>
                  <a:lnTo>
                    <a:pt x="305922" y="10483"/>
                  </a:lnTo>
                  <a:lnTo>
                    <a:pt x="263065" y="23141"/>
                  </a:lnTo>
                  <a:lnTo>
                    <a:pt x="222373" y="40346"/>
                  </a:lnTo>
                  <a:lnTo>
                    <a:pt x="184142" y="61800"/>
                  </a:lnTo>
                  <a:lnTo>
                    <a:pt x="148671" y="87205"/>
                  </a:lnTo>
                  <a:lnTo>
                    <a:pt x="116258" y="116263"/>
                  </a:lnTo>
                  <a:lnTo>
                    <a:pt x="87201" y="148677"/>
                  </a:lnTo>
                  <a:lnTo>
                    <a:pt x="61797" y="184148"/>
                  </a:lnTo>
                  <a:lnTo>
                    <a:pt x="40344" y="222378"/>
                  </a:lnTo>
                  <a:lnTo>
                    <a:pt x="23140" y="263070"/>
                  </a:lnTo>
                  <a:lnTo>
                    <a:pt x="10483" y="305926"/>
                  </a:lnTo>
                  <a:lnTo>
                    <a:pt x="2670" y="350648"/>
                  </a:lnTo>
                  <a:lnTo>
                    <a:pt x="0" y="396938"/>
                  </a:lnTo>
                  <a:lnTo>
                    <a:pt x="0" y="1984628"/>
                  </a:lnTo>
                  <a:lnTo>
                    <a:pt x="2670" y="2030921"/>
                  </a:lnTo>
                  <a:lnTo>
                    <a:pt x="10483" y="2075644"/>
                  </a:lnTo>
                  <a:lnTo>
                    <a:pt x="23140" y="2118501"/>
                  </a:lnTo>
                  <a:lnTo>
                    <a:pt x="40344" y="2159194"/>
                  </a:lnTo>
                  <a:lnTo>
                    <a:pt x="61797" y="2197424"/>
                  </a:lnTo>
                  <a:lnTo>
                    <a:pt x="87201" y="2232895"/>
                  </a:lnTo>
                  <a:lnTo>
                    <a:pt x="116258" y="2265308"/>
                  </a:lnTo>
                  <a:lnTo>
                    <a:pt x="148671" y="2294365"/>
                  </a:lnTo>
                  <a:lnTo>
                    <a:pt x="184142" y="2319770"/>
                  </a:lnTo>
                  <a:lnTo>
                    <a:pt x="222373" y="2341222"/>
                  </a:lnTo>
                  <a:lnTo>
                    <a:pt x="263065" y="2358426"/>
                  </a:lnTo>
                  <a:lnTo>
                    <a:pt x="305922" y="2371084"/>
                  </a:lnTo>
                  <a:lnTo>
                    <a:pt x="350646" y="2378897"/>
                  </a:lnTo>
                  <a:lnTo>
                    <a:pt x="396938" y="2381567"/>
                  </a:lnTo>
                  <a:lnTo>
                    <a:pt x="3609886" y="2381567"/>
                  </a:lnTo>
                  <a:lnTo>
                    <a:pt x="3656175" y="2378897"/>
                  </a:lnTo>
                  <a:lnTo>
                    <a:pt x="3700897" y="2371084"/>
                  </a:lnTo>
                  <a:lnTo>
                    <a:pt x="3743753" y="2358426"/>
                  </a:lnTo>
                  <a:lnTo>
                    <a:pt x="3784445" y="2341222"/>
                  </a:lnTo>
                  <a:lnTo>
                    <a:pt x="3822676" y="2319770"/>
                  </a:lnTo>
                  <a:lnTo>
                    <a:pt x="3858147" y="2294365"/>
                  </a:lnTo>
                  <a:lnTo>
                    <a:pt x="3890560" y="2265308"/>
                  </a:lnTo>
                  <a:lnTo>
                    <a:pt x="3919619" y="2232895"/>
                  </a:lnTo>
                  <a:lnTo>
                    <a:pt x="3945023" y="2197424"/>
                  </a:lnTo>
                  <a:lnTo>
                    <a:pt x="3966477" y="2159194"/>
                  </a:lnTo>
                  <a:lnTo>
                    <a:pt x="3983682" y="2118501"/>
                  </a:lnTo>
                  <a:lnTo>
                    <a:pt x="3996340" y="2075644"/>
                  </a:lnTo>
                  <a:lnTo>
                    <a:pt x="4004153" y="2030921"/>
                  </a:lnTo>
                  <a:lnTo>
                    <a:pt x="4006824" y="1984628"/>
                  </a:lnTo>
                  <a:lnTo>
                    <a:pt x="4006824" y="396938"/>
                  </a:lnTo>
                  <a:lnTo>
                    <a:pt x="4004153" y="350648"/>
                  </a:lnTo>
                  <a:lnTo>
                    <a:pt x="3996340" y="305926"/>
                  </a:lnTo>
                  <a:lnTo>
                    <a:pt x="3983682" y="263070"/>
                  </a:lnTo>
                  <a:lnTo>
                    <a:pt x="3966477" y="222378"/>
                  </a:lnTo>
                  <a:lnTo>
                    <a:pt x="3945023" y="184148"/>
                  </a:lnTo>
                  <a:lnTo>
                    <a:pt x="3919619" y="148677"/>
                  </a:lnTo>
                  <a:lnTo>
                    <a:pt x="3890560" y="116263"/>
                  </a:lnTo>
                  <a:lnTo>
                    <a:pt x="3858147" y="87205"/>
                  </a:lnTo>
                  <a:lnTo>
                    <a:pt x="3822676" y="61800"/>
                  </a:lnTo>
                  <a:lnTo>
                    <a:pt x="3784445" y="40346"/>
                  </a:lnTo>
                  <a:lnTo>
                    <a:pt x="3743753" y="23141"/>
                  </a:lnTo>
                  <a:lnTo>
                    <a:pt x="3700897" y="10483"/>
                  </a:lnTo>
                  <a:lnTo>
                    <a:pt x="3656175" y="2670"/>
                  </a:lnTo>
                  <a:lnTo>
                    <a:pt x="360988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33214" y="2931553"/>
              <a:ext cx="4006850" cy="2381885"/>
            </a:xfrm>
            <a:custGeom>
              <a:avLst/>
              <a:gdLst/>
              <a:ahLst/>
              <a:cxnLst/>
              <a:rect l="l" t="t" r="r" b="b"/>
              <a:pathLst>
                <a:path w="4006850" h="2381885">
                  <a:moveTo>
                    <a:pt x="0" y="396936"/>
                  </a:moveTo>
                  <a:lnTo>
                    <a:pt x="2670" y="350645"/>
                  </a:lnTo>
                  <a:lnTo>
                    <a:pt x="10483" y="305922"/>
                  </a:lnTo>
                  <a:lnTo>
                    <a:pt x="23140" y="263065"/>
                  </a:lnTo>
                  <a:lnTo>
                    <a:pt x="40344" y="222373"/>
                  </a:lnTo>
                  <a:lnTo>
                    <a:pt x="61798" y="184143"/>
                  </a:lnTo>
                  <a:lnTo>
                    <a:pt x="87202" y="148672"/>
                  </a:lnTo>
                  <a:lnTo>
                    <a:pt x="116259" y="116259"/>
                  </a:lnTo>
                  <a:lnTo>
                    <a:pt x="148672" y="87202"/>
                  </a:lnTo>
                  <a:lnTo>
                    <a:pt x="184143" y="61798"/>
                  </a:lnTo>
                  <a:lnTo>
                    <a:pt x="222373" y="40345"/>
                  </a:lnTo>
                  <a:lnTo>
                    <a:pt x="263065" y="23140"/>
                  </a:lnTo>
                  <a:lnTo>
                    <a:pt x="305921" y="10483"/>
                  </a:lnTo>
                  <a:lnTo>
                    <a:pt x="350644" y="2670"/>
                  </a:lnTo>
                  <a:lnTo>
                    <a:pt x="396935" y="0"/>
                  </a:lnTo>
                  <a:lnTo>
                    <a:pt x="3609882" y="0"/>
                  </a:lnTo>
                  <a:lnTo>
                    <a:pt x="3656174" y="2670"/>
                  </a:lnTo>
                  <a:lnTo>
                    <a:pt x="3700898" y="10483"/>
                  </a:lnTo>
                  <a:lnTo>
                    <a:pt x="3743756" y="23140"/>
                  </a:lnTo>
                  <a:lnTo>
                    <a:pt x="3784448" y="40345"/>
                  </a:lnTo>
                  <a:lnTo>
                    <a:pt x="3822679" y="61798"/>
                  </a:lnTo>
                  <a:lnTo>
                    <a:pt x="3858150" y="87202"/>
                  </a:lnTo>
                  <a:lnTo>
                    <a:pt x="3890563" y="116259"/>
                  </a:lnTo>
                  <a:lnTo>
                    <a:pt x="3919620" y="148672"/>
                  </a:lnTo>
                  <a:lnTo>
                    <a:pt x="3945024" y="184143"/>
                  </a:lnTo>
                  <a:lnTo>
                    <a:pt x="3966477" y="222373"/>
                  </a:lnTo>
                  <a:lnTo>
                    <a:pt x="3983681" y="263065"/>
                  </a:lnTo>
                  <a:lnTo>
                    <a:pt x="3996339" y="305922"/>
                  </a:lnTo>
                  <a:lnTo>
                    <a:pt x="4004151" y="350645"/>
                  </a:lnTo>
                  <a:lnTo>
                    <a:pt x="4006822" y="396936"/>
                  </a:lnTo>
                  <a:lnTo>
                    <a:pt x="4006822" y="1984631"/>
                  </a:lnTo>
                  <a:lnTo>
                    <a:pt x="4004151" y="2030922"/>
                  </a:lnTo>
                  <a:lnTo>
                    <a:pt x="3996339" y="2075644"/>
                  </a:lnTo>
                  <a:lnTo>
                    <a:pt x="3983681" y="2118501"/>
                  </a:lnTo>
                  <a:lnTo>
                    <a:pt x="3966477" y="2159193"/>
                  </a:lnTo>
                  <a:lnTo>
                    <a:pt x="3945024" y="2197424"/>
                  </a:lnTo>
                  <a:lnTo>
                    <a:pt x="3919620" y="2232895"/>
                  </a:lnTo>
                  <a:lnTo>
                    <a:pt x="3890563" y="2265308"/>
                  </a:lnTo>
                  <a:lnTo>
                    <a:pt x="3858150" y="2294366"/>
                  </a:lnTo>
                  <a:lnTo>
                    <a:pt x="3822679" y="2319771"/>
                  </a:lnTo>
                  <a:lnTo>
                    <a:pt x="3784448" y="2341225"/>
                  </a:lnTo>
                  <a:lnTo>
                    <a:pt x="3743756" y="2358429"/>
                  </a:lnTo>
                  <a:lnTo>
                    <a:pt x="3700898" y="2371087"/>
                  </a:lnTo>
                  <a:lnTo>
                    <a:pt x="3656174" y="2378900"/>
                  </a:lnTo>
                  <a:lnTo>
                    <a:pt x="3609882" y="2381571"/>
                  </a:lnTo>
                  <a:lnTo>
                    <a:pt x="396935" y="2381571"/>
                  </a:lnTo>
                  <a:lnTo>
                    <a:pt x="350644" y="2378900"/>
                  </a:lnTo>
                  <a:lnTo>
                    <a:pt x="305921" y="2371087"/>
                  </a:lnTo>
                  <a:lnTo>
                    <a:pt x="263065" y="2358429"/>
                  </a:lnTo>
                  <a:lnTo>
                    <a:pt x="222373" y="2341225"/>
                  </a:lnTo>
                  <a:lnTo>
                    <a:pt x="184143" y="2319771"/>
                  </a:lnTo>
                  <a:lnTo>
                    <a:pt x="148672" y="2294366"/>
                  </a:lnTo>
                  <a:lnTo>
                    <a:pt x="116259" y="2265308"/>
                  </a:lnTo>
                  <a:lnTo>
                    <a:pt x="87202" y="2232895"/>
                  </a:lnTo>
                  <a:lnTo>
                    <a:pt x="61798" y="2197424"/>
                  </a:lnTo>
                  <a:lnTo>
                    <a:pt x="40344" y="2159193"/>
                  </a:lnTo>
                  <a:lnTo>
                    <a:pt x="23140" y="2118501"/>
                  </a:lnTo>
                  <a:lnTo>
                    <a:pt x="10483" y="2075644"/>
                  </a:lnTo>
                  <a:lnTo>
                    <a:pt x="2670" y="2030922"/>
                  </a:lnTo>
                  <a:lnTo>
                    <a:pt x="0" y="1984631"/>
                  </a:lnTo>
                  <a:lnTo>
                    <a:pt x="0" y="39693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50403" y="2290483"/>
              <a:ext cx="114300" cy="1170305"/>
            </a:xfrm>
            <a:custGeom>
              <a:avLst/>
              <a:gdLst/>
              <a:ahLst/>
              <a:cxnLst/>
              <a:rect l="l" t="t" r="r" b="b"/>
              <a:pathLst>
                <a:path w="114300" h="1170304">
                  <a:moveTo>
                    <a:pt x="38110" y="114228"/>
                  </a:moveTo>
                  <a:lnTo>
                    <a:pt x="33845" y="1151178"/>
                  </a:lnTo>
                  <a:lnTo>
                    <a:pt x="35308" y="1158603"/>
                  </a:lnTo>
                  <a:lnTo>
                    <a:pt x="39528" y="1164786"/>
                  </a:lnTo>
                  <a:lnTo>
                    <a:pt x="45496" y="1168842"/>
                  </a:lnTo>
                  <a:lnTo>
                    <a:pt x="45705" y="1168842"/>
                  </a:lnTo>
                  <a:lnTo>
                    <a:pt x="52819" y="1170304"/>
                  </a:lnTo>
                  <a:lnTo>
                    <a:pt x="76209" y="114541"/>
                  </a:lnTo>
                  <a:lnTo>
                    <a:pt x="76210" y="114384"/>
                  </a:lnTo>
                  <a:lnTo>
                    <a:pt x="38110" y="114228"/>
                  </a:lnTo>
                  <a:close/>
                </a:path>
                <a:path w="114300" h="1170304">
                  <a:moveTo>
                    <a:pt x="95327" y="76200"/>
                  </a:moveTo>
                  <a:lnTo>
                    <a:pt x="57315" y="76200"/>
                  </a:lnTo>
                  <a:lnTo>
                    <a:pt x="64721" y="77731"/>
                  </a:lnTo>
                  <a:lnTo>
                    <a:pt x="70759" y="81840"/>
                  </a:lnTo>
                  <a:lnTo>
                    <a:pt x="74721" y="87767"/>
                  </a:lnTo>
                  <a:lnTo>
                    <a:pt x="74819" y="87913"/>
                  </a:lnTo>
                  <a:lnTo>
                    <a:pt x="76256" y="95173"/>
                  </a:lnTo>
                  <a:lnTo>
                    <a:pt x="76210" y="114384"/>
                  </a:lnTo>
                  <a:lnTo>
                    <a:pt x="114300" y="114541"/>
                  </a:lnTo>
                  <a:lnTo>
                    <a:pt x="95327" y="76200"/>
                  </a:lnTo>
                  <a:close/>
                </a:path>
                <a:path w="114300" h="1170304">
                  <a:moveTo>
                    <a:pt x="57315" y="76200"/>
                  </a:moveTo>
                  <a:lnTo>
                    <a:pt x="49579" y="77731"/>
                  </a:lnTo>
                  <a:lnTo>
                    <a:pt x="49798" y="77731"/>
                  </a:lnTo>
                  <a:lnTo>
                    <a:pt x="43742" y="81840"/>
                  </a:lnTo>
                  <a:lnTo>
                    <a:pt x="39712" y="87767"/>
                  </a:lnTo>
                  <a:lnTo>
                    <a:pt x="38188" y="95173"/>
                  </a:lnTo>
                  <a:lnTo>
                    <a:pt x="38110" y="114228"/>
                  </a:lnTo>
                  <a:lnTo>
                    <a:pt x="76210" y="114384"/>
                  </a:lnTo>
                  <a:lnTo>
                    <a:pt x="76256" y="95173"/>
                  </a:lnTo>
                  <a:lnTo>
                    <a:pt x="74819" y="87913"/>
                  </a:lnTo>
                  <a:lnTo>
                    <a:pt x="70759" y="81840"/>
                  </a:lnTo>
                  <a:lnTo>
                    <a:pt x="64721" y="77731"/>
                  </a:lnTo>
                  <a:lnTo>
                    <a:pt x="57315" y="76200"/>
                  </a:lnTo>
                  <a:close/>
                </a:path>
                <a:path w="114300" h="1170304">
                  <a:moveTo>
                    <a:pt x="57619" y="0"/>
                  </a:moveTo>
                  <a:lnTo>
                    <a:pt x="0" y="114071"/>
                  </a:lnTo>
                  <a:lnTo>
                    <a:pt x="38110" y="114228"/>
                  </a:lnTo>
                  <a:lnTo>
                    <a:pt x="38188" y="95173"/>
                  </a:lnTo>
                  <a:lnTo>
                    <a:pt x="39682" y="87913"/>
                  </a:lnTo>
                  <a:lnTo>
                    <a:pt x="39712" y="87767"/>
                  </a:lnTo>
                  <a:lnTo>
                    <a:pt x="43742" y="81840"/>
                  </a:lnTo>
                  <a:lnTo>
                    <a:pt x="49798" y="77731"/>
                  </a:lnTo>
                  <a:lnTo>
                    <a:pt x="49579" y="77731"/>
                  </a:lnTo>
                  <a:lnTo>
                    <a:pt x="57315" y="76200"/>
                  </a:lnTo>
                  <a:lnTo>
                    <a:pt x="95327" y="76200"/>
                  </a:lnTo>
                  <a:lnTo>
                    <a:pt x="57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6705" y="4223115"/>
              <a:ext cx="0" cy="817880"/>
            </a:xfrm>
            <a:custGeom>
              <a:avLst/>
              <a:gdLst/>
              <a:ahLst/>
              <a:cxnLst/>
              <a:rect l="l" t="t" r="r" b="b"/>
              <a:pathLst>
                <a:path h="817879">
                  <a:moveTo>
                    <a:pt x="0" y="817336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26761" y="4556099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362470" y="0"/>
                  </a:moveTo>
                  <a:lnTo>
                    <a:pt x="57416" y="0"/>
                  </a:lnTo>
                  <a:lnTo>
                    <a:pt x="35066" y="4511"/>
                  </a:lnTo>
                  <a:lnTo>
                    <a:pt x="16816" y="16816"/>
                  </a:lnTo>
                  <a:lnTo>
                    <a:pt x="4511" y="35066"/>
                  </a:lnTo>
                  <a:lnTo>
                    <a:pt x="0" y="57416"/>
                  </a:lnTo>
                  <a:lnTo>
                    <a:pt x="0" y="287045"/>
                  </a:lnTo>
                  <a:lnTo>
                    <a:pt x="4511" y="309395"/>
                  </a:lnTo>
                  <a:lnTo>
                    <a:pt x="16816" y="327645"/>
                  </a:lnTo>
                  <a:lnTo>
                    <a:pt x="35066" y="339950"/>
                  </a:lnTo>
                  <a:lnTo>
                    <a:pt x="57416" y="344462"/>
                  </a:lnTo>
                  <a:lnTo>
                    <a:pt x="362470" y="344462"/>
                  </a:lnTo>
                  <a:lnTo>
                    <a:pt x="384820" y="339950"/>
                  </a:lnTo>
                  <a:lnTo>
                    <a:pt x="403071" y="327645"/>
                  </a:lnTo>
                  <a:lnTo>
                    <a:pt x="415375" y="309395"/>
                  </a:lnTo>
                  <a:lnTo>
                    <a:pt x="419887" y="287045"/>
                  </a:lnTo>
                  <a:lnTo>
                    <a:pt x="419887" y="57416"/>
                  </a:lnTo>
                  <a:lnTo>
                    <a:pt x="415375" y="35066"/>
                  </a:lnTo>
                  <a:lnTo>
                    <a:pt x="403071" y="16816"/>
                  </a:lnTo>
                  <a:lnTo>
                    <a:pt x="384820" y="4511"/>
                  </a:lnTo>
                  <a:lnTo>
                    <a:pt x="36247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6761" y="4556099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0" y="57410"/>
                  </a:moveTo>
                  <a:lnTo>
                    <a:pt x="4511" y="35063"/>
                  </a:lnTo>
                  <a:lnTo>
                    <a:pt x="16815" y="16815"/>
                  </a:lnTo>
                  <a:lnTo>
                    <a:pt x="35063" y="4511"/>
                  </a:lnTo>
                  <a:lnTo>
                    <a:pt x="57410" y="0"/>
                  </a:lnTo>
                  <a:lnTo>
                    <a:pt x="362467" y="0"/>
                  </a:lnTo>
                  <a:lnTo>
                    <a:pt x="384814" y="4511"/>
                  </a:lnTo>
                  <a:lnTo>
                    <a:pt x="403062" y="16815"/>
                  </a:lnTo>
                  <a:lnTo>
                    <a:pt x="415366" y="35063"/>
                  </a:lnTo>
                  <a:lnTo>
                    <a:pt x="419878" y="57410"/>
                  </a:lnTo>
                  <a:lnTo>
                    <a:pt x="419878" y="287049"/>
                  </a:lnTo>
                  <a:lnTo>
                    <a:pt x="415366" y="309395"/>
                  </a:lnTo>
                  <a:lnTo>
                    <a:pt x="403062" y="327644"/>
                  </a:lnTo>
                  <a:lnTo>
                    <a:pt x="384814" y="339947"/>
                  </a:lnTo>
                  <a:lnTo>
                    <a:pt x="362467" y="344459"/>
                  </a:lnTo>
                  <a:lnTo>
                    <a:pt x="57410" y="344459"/>
                  </a:lnTo>
                  <a:lnTo>
                    <a:pt x="35063" y="339947"/>
                  </a:lnTo>
                  <a:lnTo>
                    <a:pt x="16815" y="327644"/>
                  </a:lnTo>
                  <a:lnTo>
                    <a:pt x="4511" y="309395"/>
                  </a:lnTo>
                  <a:lnTo>
                    <a:pt x="0" y="287049"/>
                  </a:lnTo>
                  <a:lnTo>
                    <a:pt x="0" y="574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87929" y="3655352"/>
              <a:ext cx="114935" cy="1428115"/>
            </a:xfrm>
            <a:custGeom>
              <a:avLst/>
              <a:gdLst/>
              <a:ahLst/>
              <a:cxnLst/>
              <a:rect l="l" t="t" r="r" b="b"/>
              <a:pathLst>
                <a:path w="114935" h="1428114">
                  <a:moveTo>
                    <a:pt x="57232" y="76200"/>
                  </a:moveTo>
                  <a:lnTo>
                    <a:pt x="37070" y="1408506"/>
                  </a:lnTo>
                  <a:lnTo>
                    <a:pt x="38577" y="1415918"/>
                  </a:lnTo>
                  <a:lnTo>
                    <a:pt x="42673" y="1421972"/>
                  </a:lnTo>
                  <a:lnTo>
                    <a:pt x="48763" y="1426053"/>
                  </a:lnTo>
                  <a:lnTo>
                    <a:pt x="56102" y="1427543"/>
                  </a:lnTo>
                  <a:lnTo>
                    <a:pt x="63522" y="1426053"/>
                  </a:lnTo>
                  <a:lnTo>
                    <a:pt x="69581" y="1421972"/>
                  </a:lnTo>
                  <a:lnTo>
                    <a:pt x="73667" y="1415918"/>
                  </a:lnTo>
                  <a:lnTo>
                    <a:pt x="75165" y="1408506"/>
                  </a:lnTo>
                  <a:lnTo>
                    <a:pt x="76241" y="114350"/>
                  </a:lnTo>
                  <a:lnTo>
                    <a:pt x="76257" y="95275"/>
                  </a:lnTo>
                  <a:lnTo>
                    <a:pt x="74768" y="87855"/>
                  </a:lnTo>
                  <a:lnTo>
                    <a:pt x="70693" y="81794"/>
                  </a:lnTo>
                  <a:lnTo>
                    <a:pt x="64643" y="77705"/>
                  </a:lnTo>
                  <a:lnTo>
                    <a:pt x="57232" y="76200"/>
                  </a:lnTo>
                  <a:close/>
                </a:path>
                <a:path w="114935" h="1428114">
                  <a:moveTo>
                    <a:pt x="57296" y="0"/>
                  </a:moveTo>
                  <a:lnTo>
                    <a:pt x="0" y="114350"/>
                  </a:lnTo>
                  <a:lnTo>
                    <a:pt x="38141" y="114350"/>
                  </a:lnTo>
                  <a:lnTo>
                    <a:pt x="38157" y="95275"/>
                  </a:lnTo>
                  <a:lnTo>
                    <a:pt x="39656" y="87855"/>
                  </a:lnTo>
                  <a:lnTo>
                    <a:pt x="43738" y="81794"/>
                  </a:lnTo>
                  <a:lnTo>
                    <a:pt x="49798" y="77705"/>
                  </a:lnTo>
                  <a:lnTo>
                    <a:pt x="57232" y="76200"/>
                  </a:lnTo>
                  <a:lnTo>
                    <a:pt x="95311" y="76200"/>
                  </a:lnTo>
                  <a:lnTo>
                    <a:pt x="57296" y="0"/>
                  </a:lnTo>
                  <a:close/>
                </a:path>
                <a:path w="114935" h="1428114">
                  <a:moveTo>
                    <a:pt x="95311" y="76200"/>
                  </a:moveTo>
                  <a:lnTo>
                    <a:pt x="57232" y="76200"/>
                  </a:lnTo>
                  <a:lnTo>
                    <a:pt x="64643" y="77705"/>
                  </a:lnTo>
                  <a:lnTo>
                    <a:pt x="70693" y="81794"/>
                  </a:lnTo>
                  <a:lnTo>
                    <a:pt x="74768" y="87855"/>
                  </a:lnTo>
                  <a:lnTo>
                    <a:pt x="76257" y="95275"/>
                  </a:lnTo>
                  <a:lnTo>
                    <a:pt x="76241" y="114350"/>
                  </a:lnTo>
                  <a:lnTo>
                    <a:pt x="114344" y="114350"/>
                  </a:lnTo>
                  <a:lnTo>
                    <a:pt x="95311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5880" y="407476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935" y="0"/>
                  </a:moveTo>
                  <a:lnTo>
                    <a:pt x="99810" y="7440"/>
                  </a:lnTo>
                  <a:lnTo>
                    <a:pt x="59749" y="28158"/>
                  </a:lnTo>
                  <a:lnTo>
                    <a:pt x="28158" y="59749"/>
                  </a:lnTo>
                  <a:lnTo>
                    <a:pt x="7440" y="99810"/>
                  </a:lnTo>
                  <a:lnTo>
                    <a:pt x="0" y="145935"/>
                  </a:lnTo>
                  <a:lnTo>
                    <a:pt x="7440" y="192059"/>
                  </a:lnTo>
                  <a:lnTo>
                    <a:pt x="28158" y="232117"/>
                  </a:lnTo>
                  <a:lnTo>
                    <a:pt x="59749" y="263704"/>
                  </a:lnTo>
                  <a:lnTo>
                    <a:pt x="99810" y="284419"/>
                  </a:lnTo>
                  <a:lnTo>
                    <a:pt x="145935" y="291858"/>
                  </a:lnTo>
                  <a:lnTo>
                    <a:pt x="192059" y="284419"/>
                  </a:lnTo>
                  <a:lnTo>
                    <a:pt x="232117" y="263704"/>
                  </a:lnTo>
                  <a:lnTo>
                    <a:pt x="263704" y="232117"/>
                  </a:lnTo>
                  <a:lnTo>
                    <a:pt x="284419" y="192059"/>
                  </a:lnTo>
                  <a:lnTo>
                    <a:pt x="291858" y="145935"/>
                  </a:lnTo>
                  <a:lnTo>
                    <a:pt x="284419" y="99810"/>
                  </a:lnTo>
                  <a:lnTo>
                    <a:pt x="263704" y="59749"/>
                  </a:lnTo>
                  <a:lnTo>
                    <a:pt x="232117" y="28158"/>
                  </a:lnTo>
                  <a:lnTo>
                    <a:pt x="192059" y="7440"/>
                  </a:lnTo>
                  <a:lnTo>
                    <a:pt x="145935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05880" y="407476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929"/>
                  </a:moveTo>
                  <a:lnTo>
                    <a:pt x="7439" y="99804"/>
                  </a:lnTo>
                  <a:lnTo>
                    <a:pt x="28155" y="59745"/>
                  </a:lnTo>
                  <a:lnTo>
                    <a:pt x="59745" y="28155"/>
                  </a:lnTo>
                  <a:lnTo>
                    <a:pt x="99804" y="7439"/>
                  </a:lnTo>
                  <a:lnTo>
                    <a:pt x="145929" y="0"/>
                  </a:lnTo>
                  <a:lnTo>
                    <a:pt x="192054" y="7439"/>
                  </a:lnTo>
                  <a:lnTo>
                    <a:pt x="232113" y="28155"/>
                  </a:lnTo>
                  <a:lnTo>
                    <a:pt x="263703" y="59745"/>
                  </a:lnTo>
                  <a:lnTo>
                    <a:pt x="284419" y="99804"/>
                  </a:lnTo>
                  <a:lnTo>
                    <a:pt x="291859" y="145929"/>
                  </a:lnTo>
                  <a:lnTo>
                    <a:pt x="284419" y="192054"/>
                  </a:lnTo>
                  <a:lnTo>
                    <a:pt x="263703" y="232113"/>
                  </a:lnTo>
                  <a:lnTo>
                    <a:pt x="232113" y="263703"/>
                  </a:lnTo>
                  <a:lnTo>
                    <a:pt x="192054" y="284419"/>
                  </a:lnTo>
                  <a:lnTo>
                    <a:pt x="145929" y="291859"/>
                  </a:lnTo>
                  <a:lnTo>
                    <a:pt x="99804" y="284419"/>
                  </a:lnTo>
                  <a:lnTo>
                    <a:pt x="59745" y="263703"/>
                  </a:lnTo>
                  <a:lnTo>
                    <a:pt x="28155" y="232113"/>
                  </a:lnTo>
                  <a:lnTo>
                    <a:pt x="7439" y="192054"/>
                  </a:lnTo>
                  <a:lnTo>
                    <a:pt x="0" y="1459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3343" y="4142232"/>
              <a:ext cx="156933" cy="15693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628119" y="4556099"/>
              <a:ext cx="854075" cy="344805"/>
            </a:xfrm>
            <a:custGeom>
              <a:avLst/>
              <a:gdLst/>
              <a:ahLst/>
              <a:cxnLst/>
              <a:rect l="l" t="t" r="r" b="b"/>
              <a:pathLst>
                <a:path w="854075" h="344804">
                  <a:moveTo>
                    <a:pt x="796404" y="0"/>
                  </a:moveTo>
                  <a:lnTo>
                    <a:pt x="57416" y="0"/>
                  </a:lnTo>
                  <a:lnTo>
                    <a:pt x="35066" y="4511"/>
                  </a:lnTo>
                  <a:lnTo>
                    <a:pt x="16816" y="16816"/>
                  </a:lnTo>
                  <a:lnTo>
                    <a:pt x="4511" y="35066"/>
                  </a:lnTo>
                  <a:lnTo>
                    <a:pt x="0" y="57416"/>
                  </a:lnTo>
                  <a:lnTo>
                    <a:pt x="0" y="287045"/>
                  </a:lnTo>
                  <a:lnTo>
                    <a:pt x="4511" y="309395"/>
                  </a:lnTo>
                  <a:lnTo>
                    <a:pt x="16816" y="327645"/>
                  </a:lnTo>
                  <a:lnTo>
                    <a:pt x="35066" y="339950"/>
                  </a:lnTo>
                  <a:lnTo>
                    <a:pt x="57416" y="344462"/>
                  </a:lnTo>
                  <a:lnTo>
                    <a:pt x="796404" y="344462"/>
                  </a:lnTo>
                  <a:lnTo>
                    <a:pt x="818754" y="339950"/>
                  </a:lnTo>
                  <a:lnTo>
                    <a:pt x="837004" y="327645"/>
                  </a:lnTo>
                  <a:lnTo>
                    <a:pt x="849309" y="309395"/>
                  </a:lnTo>
                  <a:lnTo>
                    <a:pt x="853821" y="287045"/>
                  </a:lnTo>
                  <a:lnTo>
                    <a:pt x="853821" y="57416"/>
                  </a:lnTo>
                  <a:lnTo>
                    <a:pt x="849309" y="35066"/>
                  </a:lnTo>
                  <a:lnTo>
                    <a:pt x="837004" y="16816"/>
                  </a:lnTo>
                  <a:lnTo>
                    <a:pt x="818754" y="4511"/>
                  </a:lnTo>
                  <a:lnTo>
                    <a:pt x="79640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28119" y="4556099"/>
              <a:ext cx="854075" cy="344805"/>
            </a:xfrm>
            <a:custGeom>
              <a:avLst/>
              <a:gdLst/>
              <a:ahLst/>
              <a:cxnLst/>
              <a:rect l="l" t="t" r="r" b="b"/>
              <a:pathLst>
                <a:path w="854075" h="344804">
                  <a:moveTo>
                    <a:pt x="0" y="57411"/>
                  </a:moveTo>
                  <a:lnTo>
                    <a:pt x="4511" y="35064"/>
                  </a:lnTo>
                  <a:lnTo>
                    <a:pt x="16815" y="16815"/>
                  </a:lnTo>
                  <a:lnTo>
                    <a:pt x="35064" y="4511"/>
                  </a:lnTo>
                  <a:lnTo>
                    <a:pt x="57411" y="0"/>
                  </a:lnTo>
                  <a:lnTo>
                    <a:pt x="796408" y="0"/>
                  </a:lnTo>
                  <a:lnTo>
                    <a:pt x="818755" y="4511"/>
                  </a:lnTo>
                  <a:lnTo>
                    <a:pt x="837004" y="16815"/>
                  </a:lnTo>
                  <a:lnTo>
                    <a:pt x="849307" y="35064"/>
                  </a:lnTo>
                  <a:lnTo>
                    <a:pt x="853819" y="57411"/>
                  </a:lnTo>
                  <a:lnTo>
                    <a:pt x="853819" y="287048"/>
                  </a:lnTo>
                  <a:lnTo>
                    <a:pt x="849307" y="309395"/>
                  </a:lnTo>
                  <a:lnTo>
                    <a:pt x="837004" y="327644"/>
                  </a:lnTo>
                  <a:lnTo>
                    <a:pt x="818755" y="339948"/>
                  </a:lnTo>
                  <a:lnTo>
                    <a:pt x="796408" y="344460"/>
                  </a:lnTo>
                  <a:lnTo>
                    <a:pt x="57411" y="344460"/>
                  </a:lnTo>
                  <a:lnTo>
                    <a:pt x="35064" y="339948"/>
                  </a:lnTo>
                  <a:lnTo>
                    <a:pt x="16815" y="327644"/>
                  </a:lnTo>
                  <a:lnTo>
                    <a:pt x="4511" y="309395"/>
                  </a:lnTo>
                  <a:lnTo>
                    <a:pt x="0" y="287048"/>
                  </a:lnTo>
                  <a:lnTo>
                    <a:pt x="0" y="574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57379" y="4588255"/>
            <a:ext cx="396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17655" y="4165968"/>
            <a:ext cx="1782445" cy="904240"/>
            <a:chOff x="5317655" y="4165968"/>
            <a:chExt cx="1782445" cy="904240"/>
          </a:xfrm>
        </p:grpSpPr>
        <p:sp>
          <p:nvSpPr>
            <p:cNvPr id="19" name="object 19"/>
            <p:cNvSpPr/>
            <p:nvPr/>
          </p:nvSpPr>
          <p:spPr>
            <a:xfrm>
              <a:off x="5317655" y="4165968"/>
              <a:ext cx="589915" cy="114300"/>
            </a:xfrm>
            <a:custGeom>
              <a:avLst/>
              <a:gdLst/>
              <a:ahLst/>
              <a:cxnLst/>
              <a:rect l="l" t="t" r="r" b="b"/>
              <a:pathLst>
                <a:path w="589914" h="114300">
                  <a:moveTo>
                    <a:pt x="475246" y="0"/>
                  </a:moveTo>
                  <a:lnTo>
                    <a:pt x="475246" y="114300"/>
                  </a:lnTo>
                  <a:lnTo>
                    <a:pt x="551446" y="76200"/>
                  </a:lnTo>
                  <a:lnTo>
                    <a:pt x="494296" y="76200"/>
                  </a:lnTo>
                  <a:lnTo>
                    <a:pt x="501709" y="74702"/>
                  </a:lnTo>
                  <a:lnTo>
                    <a:pt x="507765" y="70618"/>
                  </a:lnTo>
                  <a:lnTo>
                    <a:pt x="511848" y="64562"/>
                  </a:lnTo>
                  <a:lnTo>
                    <a:pt x="513346" y="57150"/>
                  </a:lnTo>
                  <a:lnTo>
                    <a:pt x="511848" y="49731"/>
                  </a:lnTo>
                  <a:lnTo>
                    <a:pt x="507765" y="43676"/>
                  </a:lnTo>
                  <a:lnTo>
                    <a:pt x="501709" y="39596"/>
                  </a:lnTo>
                  <a:lnTo>
                    <a:pt x="494296" y="38100"/>
                  </a:lnTo>
                  <a:lnTo>
                    <a:pt x="551446" y="38100"/>
                  </a:lnTo>
                  <a:lnTo>
                    <a:pt x="475246" y="0"/>
                  </a:lnTo>
                  <a:close/>
                </a:path>
                <a:path w="589914" h="114300">
                  <a:moveTo>
                    <a:pt x="475246" y="38100"/>
                  </a:moveTo>
                  <a:lnTo>
                    <a:pt x="19050" y="38100"/>
                  </a:lnTo>
                  <a:lnTo>
                    <a:pt x="11631" y="39596"/>
                  </a:lnTo>
                  <a:lnTo>
                    <a:pt x="5576" y="43676"/>
                  </a:lnTo>
                  <a:lnTo>
                    <a:pt x="1496" y="49731"/>
                  </a:lnTo>
                  <a:lnTo>
                    <a:pt x="0" y="57150"/>
                  </a:lnTo>
                  <a:lnTo>
                    <a:pt x="1496" y="64562"/>
                  </a:lnTo>
                  <a:lnTo>
                    <a:pt x="5576" y="70618"/>
                  </a:lnTo>
                  <a:lnTo>
                    <a:pt x="11631" y="74702"/>
                  </a:lnTo>
                  <a:lnTo>
                    <a:pt x="19050" y="76200"/>
                  </a:lnTo>
                  <a:lnTo>
                    <a:pt x="475246" y="76200"/>
                  </a:lnTo>
                  <a:lnTo>
                    <a:pt x="475246" y="38100"/>
                  </a:lnTo>
                  <a:close/>
                </a:path>
                <a:path w="589914" h="114300">
                  <a:moveTo>
                    <a:pt x="551446" y="38100"/>
                  </a:moveTo>
                  <a:lnTo>
                    <a:pt x="494296" y="38100"/>
                  </a:lnTo>
                  <a:lnTo>
                    <a:pt x="501709" y="39596"/>
                  </a:lnTo>
                  <a:lnTo>
                    <a:pt x="507765" y="43676"/>
                  </a:lnTo>
                  <a:lnTo>
                    <a:pt x="511848" y="49731"/>
                  </a:lnTo>
                  <a:lnTo>
                    <a:pt x="513346" y="57150"/>
                  </a:lnTo>
                  <a:lnTo>
                    <a:pt x="511848" y="64562"/>
                  </a:lnTo>
                  <a:lnTo>
                    <a:pt x="507765" y="70618"/>
                  </a:lnTo>
                  <a:lnTo>
                    <a:pt x="501709" y="74702"/>
                  </a:lnTo>
                  <a:lnTo>
                    <a:pt x="494296" y="76200"/>
                  </a:lnTo>
                  <a:lnTo>
                    <a:pt x="551446" y="76200"/>
                  </a:lnTo>
                  <a:lnTo>
                    <a:pt x="589546" y="57150"/>
                  </a:lnTo>
                  <a:lnTo>
                    <a:pt x="551446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83768" y="4233199"/>
              <a:ext cx="0" cy="817880"/>
            </a:xfrm>
            <a:custGeom>
              <a:avLst/>
              <a:gdLst/>
              <a:ahLst/>
              <a:cxnLst/>
              <a:rect l="l" t="t" r="r" b="b"/>
              <a:pathLst>
                <a:path h="817879">
                  <a:moveTo>
                    <a:pt x="0" y="817336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73824" y="4564062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362470" y="0"/>
                  </a:moveTo>
                  <a:lnTo>
                    <a:pt x="57416" y="0"/>
                  </a:lnTo>
                  <a:lnTo>
                    <a:pt x="35066" y="4511"/>
                  </a:lnTo>
                  <a:lnTo>
                    <a:pt x="16816" y="16814"/>
                  </a:lnTo>
                  <a:lnTo>
                    <a:pt x="4511" y="35061"/>
                  </a:lnTo>
                  <a:lnTo>
                    <a:pt x="0" y="57404"/>
                  </a:lnTo>
                  <a:lnTo>
                    <a:pt x="0" y="287045"/>
                  </a:lnTo>
                  <a:lnTo>
                    <a:pt x="4511" y="309395"/>
                  </a:lnTo>
                  <a:lnTo>
                    <a:pt x="16816" y="327645"/>
                  </a:lnTo>
                  <a:lnTo>
                    <a:pt x="35066" y="339950"/>
                  </a:lnTo>
                  <a:lnTo>
                    <a:pt x="57416" y="344462"/>
                  </a:lnTo>
                  <a:lnTo>
                    <a:pt x="362470" y="344462"/>
                  </a:lnTo>
                  <a:lnTo>
                    <a:pt x="384820" y="339950"/>
                  </a:lnTo>
                  <a:lnTo>
                    <a:pt x="403071" y="327645"/>
                  </a:lnTo>
                  <a:lnTo>
                    <a:pt x="415375" y="309395"/>
                  </a:lnTo>
                  <a:lnTo>
                    <a:pt x="419887" y="287045"/>
                  </a:lnTo>
                  <a:lnTo>
                    <a:pt x="419887" y="57404"/>
                  </a:lnTo>
                  <a:lnTo>
                    <a:pt x="415375" y="35061"/>
                  </a:lnTo>
                  <a:lnTo>
                    <a:pt x="403071" y="16814"/>
                  </a:lnTo>
                  <a:lnTo>
                    <a:pt x="384820" y="4511"/>
                  </a:lnTo>
                  <a:lnTo>
                    <a:pt x="36247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73824" y="4564062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0" y="57410"/>
                  </a:moveTo>
                  <a:lnTo>
                    <a:pt x="4511" y="35063"/>
                  </a:lnTo>
                  <a:lnTo>
                    <a:pt x="16815" y="16815"/>
                  </a:lnTo>
                  <a:lnTo>
                    <a:pt x="35063" y="4511"/>
                  </a:lnTo>
                  <a:lnTo>
                    <a:pt x="57410" y="0"/>
                  </a:lnTo>
                  <a:lnTo>
                    <a:pt x="362467" y="0"/>
                  </a:lnTo>
                  <a:lnTo>
                    <a:pt x="384814" y="4511"/>
                  </a:lnTo>
                  <a:lnTo>
                    <a:pt x="403062" y="16815"/>
                  </a:lnTo>
                  <a:lnTo>
                    <a:pt x="415366" y="35063"/>
                  </a:lnTo>
                  <a:lnTo>
                    <a:pt x="419878" y="57410"/>
                  </a:lnTo>
                  <a:lnTo>
                    <a:pt x="419878" y="287049"/>
                  </a:lnTo>
                  <a:lnTo>
                    <a:pt x="415366" y="309395"/>
                  </a:lnTo>
                  <a:lnTo>
                    <a:pt x="403062" y="327644"/>
                  </a:lnTo>
                  <a:lnTo>
                    <a:pt x="384814" y="339947"/>
                  </a:lnTo>
                  <a:lnTo>
                    <a:pt x="362467" y="344459"/>
                  </a:lnTo>
                  <a:lnTo>
                    <a:pt x="57410" y="344459"/>
                  </a:lnTo>
                  <a:lnTo>
                    <a:pt x="35063" y="339947"/>
                  </a:lnTo>
                  <a:lnTo>
                    <a:pt x="16815" y="327644"/>
                  </a:lnTo>
                  <a:lnTo>
                    <a:pt x="4511" y="309395"/>
                  </a:lnTo>
                  <a:lnTo>
                    <a:pt x="0" y="287049"/>
                  </a:lnTo>
                  <a:lnTo>
                    <a:pt x="0" y="574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798830" y="4574540"/>
            <a:ext cx="16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64718" y="3509784"/>
            <a:ext cx="965200" cy="1560195"/>
            <a:chOff x="6864718" y="3509784"/>
            <a:chExt cx="965200" cy="1560195"/>
          </a:xfrm>
        </p:grpSpPr>
        <p:sp>
          <p:nvSpPr>
            <p:cNvPr id="25" name="object 25"/>
            <p:cNvSpPr/>
            <p:nvPr/>
          </p:nvSpPr>
          <p:spPr>
            <a:xfrm>
              <a:off x="7396175" y="3528834"/>
              <a:ext cx="0" cy="1522095"/>
            </a:xfrm>
            <a:custGeom>
              <a:avLst/>
              <a:gdLst/>
              <a:ahLst/>
              <a:cxnLst/>
              <a:rect l="l" t="t" r="r" b="b"/>
              <a:pathLst>
                <a:path h="1522095">
                  <a:moveTo>
                    <a:pt x="0" y="0"/>
                  </a:moveTo>
                  <a:lnTo>
                    <a:pt x="1" y="152171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64718" y="4176979"/>
              <a:ext cx="386080" cy="114300"/>
            </a:xfrm>
            <a:custGeom>
              <a:avLst/>
              <a:gdLst/>
              <a:ahLst/>
              <a:cxnLst/>
              <a:rect l="l" t="t" r="r" b="b"/>
              <a:pathLst>
                <a:path w="386079" h="114300">
                  <a:moveTo>
                    <a:pt x="271437" y="0"/>
                  </a:moveTo>
                  <a:lnTo>
                    <a:pt x="271018" y="114300"/>
                  </a:lnTo>
                  <a:lnTo>
                    <a:pt x="347772" y="76276"/>
                  </a:lnTo>
                  <a:lnTo>
                    <a:pt x="290207" y="76276"/>
                  </a:lnTo>
                  <a:lnTo>
                    <a:pt x="297632" y="74806"/>
                  </a:lnTo>
                  <a:lnTo>
                    <a:pt x="303704" y="70745"/>
                  </a:lnTo>
                  <a:lnTo>
                    <a:pt x="307809" y="64703"/>
                  </a:lnTo>
                  <a:lnTo>
                    <a:pt x="309276" y="57569"/>
                  </a:lnTo>
                  <a:lnTo>
                    <a:pt x="309333" y="57289"/>
                  </a:lnTo>
                  <a:lnTo>
                    <a:pt x="307863" y="49872"/>
                  </a:lnTo>
                  <a:lnTo>
                    <a:pt x="303803" y="43803"/>
                  </a:lnTo>
                  <a:lnTo>
                    <a:pt x="297761" y="39700"/>
                  </a:lnTo>
                  <a:lnTo>
                    <a:pt x="290347" y="38176"/>
                  </a:lnTo>
                  <a:lnTo>
                    <a:pt x="347098" y="38176"/>
                  </a:lnTo>
                  <a:lnTo>
                    <a:pt x="271437" y="0"/>
                  </a:lnTo>
                  <a:close/>
                </a:path>
                <a:path w="386079" h="114300">
                  <a:moveTo>
                    <a:pt x="19126" y="37172"/>
                  </a:moveTo>
                  <a:lnTo>
                    <a:pt x="11701" y="38642"/>
                  </a:lnTo>
                  <a:lnTo>
                    <a:pt x="5629" y="42703"/>
                  </a:lnTo>
                  <a:lnTo>
                    <a:pt x="1524" y="48745"/>
                  </a:lnTo>
                  <a:lnTo>
                    <a:pt x="0" y="56159"/>
                  </a:lnTo>
                  <a:lnTo>
                    <a:pt x="1470" y="63576"/>
                  </a:lnTo>
                  <a:lnTo>
                    <a:pt x="5530" y="69645"/>
                  </a:lnTo>
                  <a:lnTo>
                    <a:pt x="11572" y="73749"/>
                  </a:lnTo>
                  <a:lnTo>
                    <a:pt x="18986" y="75272"/>
                  </a:lnTo>
                  <a:lnTo>
                    <a:pt x="290207" y="76276"/>
                  </a:lnTo>
                  <a:lnTo>
                    <a:pt x="271157" y="76276"/>
                  </a:lnTo>
                  <a:lnTo>
                    <a:pt x="271280" y="42703"/>
                  </a:lnTo>
                  <a:lnTo>
                    <a:pt x="271297" y="38176"/>
                  </a:lnTo>
                  <a:lnTo>
                    <a:pt x="290347" y="38176"/>
                  </a:lnTo>
                  <a:lnTo>
                    <a:pt x="19126" y="37172"/>
                  </a:lnTo>
                  <a:close/>
                </a:path>
                <a:path w="386079" h="114300">
                  <a:moveTo>
                    <a:pt x="347098" y="38176"/>
                  </a:moveTo>
                  <a:lnTo>
                    <a:pt x="290347" y="38176"/>
                  </a:lnTo>
                  <a:lnTo>
                    <a:pt x="297761" y="39700"/>
                  </a:lnTo>
                  <a:lnTo>
                    <a:pt x="303803" y="43803"/>
                  </a:lnTo>
                  <a:lnTo>
                    <a:pt x="307863" y="49872"/>
                  </a:lnTo>
                  <a:lnTo>
                    <a:pt x="309333" y="57289"/>
                  </a:lnTo>
                  <a:lnTo>
                    <a:pt x="307809" y="64703"/>
                  </a:lnTo>
                  <a:lnTo>
                    <a:pt x="303704" y="70745"/>
                  </a:lnTo>
                  <a:lnTo>
                    <a:pt x="297632" y="74806"/>
                  </a:lnTo>
                  <a:lnTo>
                    <a:pt x="290207" y="76276"/>
                  </a:lnTo>
                  <a:lnTo>
                    <a:pt x="347772" y="76276"/>
                  </a:lnTo>
                  <a:lnTo>
                    <a:pt x="385533" y="57569"/>
                  </a:lnTo>
                  <a:lnTo>
                    <a:pt x="347098" y="38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69264" y="3650602"/>
              <a:ext cx="854075" cy="344805"/>
            </a:xfrm>
            <a:custGeom>
              <a:avLst/>
              <a:gdLst/>
              <a:ahLst/>
              <a:cxnLst/>
              <a:rect l="l" t="t" r="r" b="b"/>
              <a:pathLst>
                <a:path w="854075" h="344804">
                  <a:moveTo>
                    <a:pt x="796417" y="0"/>
                  </a:moveTo>
                  <a:lnTo>
                    <a:pt x="57416" y="0"/>
                  </a:lnTo>
                  <a:lnTo>
                    <a:pt x="35066" y="4511"/>
                  </a:lnTo>
                  <a:lnTo>
                    <a:pt x="16816" y="16816"/>
                  </a:lnTo>
                  <a:lnTo>
                    <a:pt x="4511" y="35066"/>
                  </a:lnTo>
                  <a:lnTo>
                    <a:pt x="0" y="57416"/>
                  </a:lnTo>
                  <a:lnTo>
                    <a:pt x="0" y="287058"/>
                  </a:lnTo>
                  <a:lnTo>
                    <a:pt x="4511" y="309400"/>
                  </a:lnTo>
                  <a:lnTo>
                    <a:pt x="16816" y="327647"/>
                  </a:lnTo>
                  <a:lnTo>
                    <a:pt x="35066" y="339950"/>
                  </a:lnTo>
                  <a:lnTo>
                    <a:pt x="57416" y="344462"/>
                  </a:lnTo>
                  <a:lnTo>
                    <a:pt x="796417" y="344462"/>
                  </a:lnTo>
                  <a:lnTo>
                    <a:pt x="818759" y="339950"/>
                  </a:lnTo>
                  <a:lnTo>
                    <a:pt x="837006" y="327647"/>
                  </a:lnTo>
                  <a:lnTo>
                    <a:pt x="849309" y="309400"/>
                  </a:lnTo>
                  <a:lnTo>
                    <a:pt x="853821" y="287058"/>
                  </a:lnTo>
                  <a:lnTo>
                    <a:pt x="853821" y="57416"/>
                  </a:lnTo>
                  <a:lnTo>
                    <a:pt x="849309" y="35066"/>
                  </a:lnTo>
                  <a:lnTo>
                    <a:pt x="837006" y="16816"/>
                  </a:lnTo>
                  <a:lnTo>
                    <a:pt x="818759" y="4511"/>
                  </a:lnTo>
                  <a:lnTo>
                    <a:pt x="796417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69264" y="3650602"/>
              <a:ext cx="854075" cy="344805"/>
            </a:xfrm>
            <a:custGeom>
              <a:avLst/>
              <a:gdLst/>
              <a:ahLst/>
              <a:cxnLst/>
              <a:rect l="l" t="t" r="r" b="b"/>
              <a:pathLst>
                <a:path w="854075" h="344804">
                  <a:moveTo>
                    <a:pt x="0" y="57411"/>
                  </a:moveTo>
                  <a:lnTo>
                    <a:pt x="4511" y="35064"/>
                  </a:lnTo>
                  <a:lnTo>
                    <a:pt x="16815" y="16815"/>
                  </a:lnTo>
                  <a:lnTo>
                    <a:pt x="35064" y="4511"/>
                  </a:lnTo>
                  <a:lnTo>
                    <a:pt x="57411" y="0"/>
                  </a:lnTo>
                  <a:lnTo>
                    <a:pt x="796408" y="0"/>
                  </a:lnTo>
                  <a:lnTo>
                    <a:pt x="818755" y="4511"/>
                  </a:lnTo>
                  <a:lnTo>
                    <a:pt x="837004" y="16815"/>
                  </a:lnTo>
                  <a:lnTo>
                    <a:pt x="849307" y="35064"/>
                  </a:lnTo>
                  <a:lnTo>
                    <a:pt x="853819" y="57411"/>
                  </a:lnTo>
                  <a:lnTo>
                    <a:pt x="853819" y="287048"/>
                  </a:lnTo>
                  <a:lnTo>
                    <a:pt x="849307" y="309395"/>
                  </a:lnTo>
                  <a:lnTo>
                    <a:pt x="837004" y="327644"/>
                  </a:lnTo>
                  <a:lnTo>
                    <a:pt x="818755" y="339948"/>
                  </a:lnTo>
                  <a:lnTo>
                    <a:pt x="796408" y="344460"/>
                  </a:lnTo>
                  <a:lnTo>
                    <a:pt x="57411" y="344460"/>
                  </a:lnTo>
                  <a:lnTo>
                    <a:pt x="35064" y="339948"/>
                  </a:lnTo>
                  <a:lnTo>
                    <a:pt x="16815" y="327644"/>
                  </a:lnTo>
                  <a:lnTo>
                    <a:pt x="4511" y="309395"/>
                  </a:lnTo>
                  <a:lnTo>
                    <a:pt x="0" y="287048"/>
                  </a:lnTo>
                  <a:lnTo>
                    <a:pt x="0" y="574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198538" y="3683000"/>
            <a:ext cx="396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607053" y="3366492"/>
            <a:ext cx="5282565" cy="1754505"/>
            <a:chOff x="3607053" y="3366492"/>
            <a:chExt cx="5282565" cy="1754505"/>
          </a:xfrm>
        </p:grpSpPr>
        <p:sp>
          <p:nvSpPr>
            <p:cNvPr id="31" name="object 31"/>
            <p:cNvSpPr/>
            <p:nvPr/>
          </p:nvSpPr>
          <p:spPr>
            <a:xfrm>
              <a:off x="7377124" y="5006695"/>
              <a:ext cx="1512570" cy="114300"/>
            </a:xfrm>
            <a:custGeom>
              <a:avLst/>
              <a:gdLst/>
              <a:ahLst/>
              <a:cxnLst/>
              <a:rect l="l" t="t" r="r" b="b"/>
              <a:pathLst>
                <a:path w="1512570" h="114300">
                  <a:moveTo>
                    <a:pt x="1397711" y="0"/>
                  </a:moveTo>
                  <a:lnTo>
                    <a:pt x="1397711" y="114300"/>
                  </a:lnTo>
                  <a:lnTo>
                    <a:pt x="1473911" y="76200"/>
                  </a:lnTo>
                  <a:lnTo>
                    <a:pt x="1416761" y="76200"/>
                  </a:lnTo>
                  <a:lnTo>
                    <a:pt x="1424174" y="74702"/>
                  </a:lnTo>
                  <a:lnTo>
                    <a:pt x="1430229" y="70618"/>
                  </a:lnTo>
                  <a:lnTo>
                    <a:pt x="1434313" y="64562"/>
                  </a:lnTo>
                  <a:lnTo>
                    <a:pt x="1435811" y="57150"/>
                  </a:lnTo>
                  <a:lnTo>
                    <a:pt x="1434313" y="49737"/>
                  </a:lnTo>
                  <a:lnTo>
                    <a:pt x="1430229" y="43681"/>
                  </a:lnTo>
                  <a:lnTo>
                    <a:pt x="1424174" y="39597"/>
                  </a:lnTo>
                  <a:lnTo>
                    <a:pt x="1416761" y="38100"/>
                  </a:lnTo>
                  <a:lnTo>
                    <a:pt x="1473911" y="38100"/>
                  </a:lnTo>
                  <a:lnTo>
                    <a:pt x="1397711" y="0"/>
                  </a:lnTo>
                  <a:close/>
                </a:path>
                <a:path w="1512570" h="114300">
                  <a:moveTo>
                    <a:pt x="1397711" y="38100"/>
                  </a:moveTo>
                  <a:lnTo>
                    <a:pt x="19050" y="38100"/>
                  </a:lnTo>
                  <a:lnTo>
                    <a:pt x="11637" y="39597"/>
                  </a:lnTo>
                  <a:lnTo>
                    <a:pt x="5581" y="43681"/>
                  </a:lnTo>
                  <a:lnTo>
                    <a:pt x="1497" y="49737"/>
                  </a:lnTo>
                  <a:lnTo>
                    <a:pt x="0" y="57150"/>
                  </a:lnTo>
                  <a:lnTo>
                    <a:pt x="1497" y="64562"/>
                  </a:lnTo>
                  <a:lnTo>
                    <a:pt x="5581" y="70618"/>
                  </a:lnTo>
                  <a:lnTo>
                    <a:pt x="11637" y="74702"/>
                  </a:lnTo>
                  <a:lnTo>
                    <a:pt x="19050" y="76200"/>
                  </a:lnTo>
                  <a:lnTo>
                    <a:pt x="1397711" y="76200"/>
                  </a:lnTo>
                  <a:lnTo>
                    <a:pt x="1397711" y="38100"/>
                  </a:lnTo>
                  <a:close/>
                </a:path>
                <a:path w="1512570" h="114300">
                  <a:moveTo>
                    <a:pt x="1473911" y="38100"/>
                  </a:moveTo>
                  <a:lnTo>
                    <a:pt x="1416761" y="38100"/>
                  </a:lnTo>
                  <a:lnTo>
                    <a:pt x="1424174" y="39597"/>
                  </a:lnTo>
                  <a:lnTo>
                    <a:pt x="1430229" y="43681"/>
                  </a:lnTo>
                  <a:lnTo>
                    <a:pt x="1434313" y="49737"/>
                  </a:lnTo>
                  <a:lnTo>
                    <a:pt x="1435811" y="57150"/>
                  </a:lnTo>
                  <a:lnTo>
                    <a:pt x="1434313" y="64562"/>
                  </a:lnTo>
                  <a:lnTo>
                    <a:pt x="1430229" y="70618"/>
                  </a:lnTo>
                  <a:lnTo>
                    <a:pt x="1424174" y="74702"/>
                  </a:lnTo>
                  <a:lnTo>
                    <a:pt x="1416761" y="76200"/>
                  </a:lnTo>
                  <a:lnTo>
                    <a:pt x="1473911" y="76200"/>
                  </a:lnTo>
                  <a:lnTo>
                    <a:pt x="1512011" y="57150"/>
                  </a:lnTo>
                  <a:lnTo>
                    <a:pt x="1473911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03298" y="3602902"/>
              <a:ext cx="5080" cy="1463675"/>
            </a:xfrm>
            <a:custGeom>
              <a:avLst/>
              <a:gdLst/>
              <a:ahLst/>
              <a:cxnLst/>
              <a:rect l="l" t="t" r="r" b="b"/>
              <a:pathLst>
                <a:path w="5079" h="1463675">
                  <a:moveTo>
                    <a:pt x="0" y="1463330"/>
                  </a:moveTo>
                  <a:lnTo>
                    <a:pt x="465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50252" y="408579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923" y="0"/>
                  </a:moveTo>
                  <a:lnTo>
                    <a:pt x="99798" y="7438"/>
                  </a:lnTo>
                  <a:lnTo>
                    <a:pt x="59741" y="28153"/>
                  </a:lnTo>
                  <a:lnTo>
                    <a:pt x="28153" y="59741"/>
                  </a:lnTo>
                  <a:lnTo>
                    <a:pt x="7438" y="99798"/>
                  </a:lnTo>
                  <a:lnTo>
                    <a:pt x="0" y="145922"/>
                  </a:lnTo>
                  <a:lnTo>
                    <a:pt x="7438" y="192048"/>
                  </a:lnTo>
                  <a:lnTo>
                    <a:pt x="28153" y="232109"/>
                  </a:lnTo>
                  <a:lnTo>
                    <a:pt x="59741" y="263700"/>
                  </a:lnTo>
                  <a:lnTo>
                    <a:pt x="99798" y="284418"/>
                  </a:lnTo>
                  <a:lnTo>
                    <a:pt x="145923" y="291858"/>
                  </a:lnTo>
                  <a:lnTo>
                    <a:pt x="192048" y="284418"/>
                  </a:lnTo>
                  <a:lnTo>
                    <a:pt x="232109" y="263700"/>
                  </a:lnTo>
                  <a:lnTo>
                    <a:pt x="263700" y="232109"/>
                  </a:lnTo>
                  <a:lnTo>
                    <a:pt x="284418" y="192048"/>
                  </a:lnTo>
                  <a:lnTo>
                    <a:pt x="291858" y="145922"/>
                  </a:lnTo>
                  <a:lnTo>
                    <a:pt x="284418" y="99798"/>
                  </a:lnTo>
                  <a:lnTo>
                    <a:pt x="263700" y="59741"/>
                  </a:lnTo>
                  <a:lnTo>
                    <a:pt x="232109" y="28153"/>
                  </a:lnTo>
                  <a:lnTo>
                    <a:pt x="192048" y="7438"/>
                  </a:lnTo>
                  <a:lnTo>
                    <a:pt x="145923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50252" y="408579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929"/>
                  </a:moveTo>
                  <a:lnTo>
                    <a:pt x="7439" y="99804"/>
                  </a:lnTo>
                  <a:lnTo>
                    <a:pt x="28155" y="59745"/>
                  </a:lnTo>
                  <a:lnTo>
                    <a:pt x="59745" y="28155"/>
                  </a:lnTo>
                  <a:lnTo>
                    <a:pt x="99804" y="7439"/>
                  </a:lnTo>
                  <a:lnTo>
                    <a:pt x="145929" y="0"/>
                  </a:lnTo>
                  <a:lnTo>
                    <a:pt x="192054" y="7439"/>
                  </a:lnTo>
                  <a:lnTo>
                    <a:pt x="232113" y="28155"/>
                  </a:lnTo>
                  <a:lnTo>
                    <a:pt x="263703" y="59745"/>
                  </a:lnTo>
                  <a:lnTo>
                    <a:pt x="284419" y="99804"/>
                  </a:lnTo>
                  <a:lnTo>
                    <a:pt x="291859" y="145929"/>
                  </a:lnTo>
                  <a:lnTo>
                    <a:pt x="284419" y="192054"/>
                  </a:lnTo>
                  <a:lnTo>
                    <a:pt x="263703" y="232113"/>
                  </a:lnTo>
                  <a:lnTo>
                    <a:pt x="232113" y="263703"/>
                  </a:lnTo>
                  <a:lnTo>
                    <a:pt x="192054" y="284419"/>
                  </a:lnTo>
                  <a:lnTo>
                    <a:pt x="145929" y="291859"/>
                  </a:lnTo>
                  <a:lnTo>
                    <a:pt x="99804" y="284419"/>
                  </a:lnTo>
                  <a:lnTo>
                    <a:pt x="59745" y="263703"/>
                  </a:lnTo>
                  <a:lnTo>
                    <a:pt x="28155" y="232113"/>
                  </a:lnTo>
                  <a:lnTo>
                    <a:pt x="7439" y="192054"/>
                  </a:lnTo>
                  <a:lnTo>
                    <a:pt x="0" y="1459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7714" y="4153255"/>
              <a:ext cx="156933" cy="15693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626103" y="3520476"/>
              <a:ext cx="2281555" cy="1270"/>
            </a:xfrm>
            <a:custGeom>
              <a:avLst/>
              <a:gdLst/>
              <a:ahLst/>
              <a:cxnLst/>
              <a:rect l="l" t="t" r="r" b="b"/>
              <a:pathLst>
                <a:path w="2281554" h="1270">
                  <a:moveTo>
                    <a:pt x="0" y="1106"/>
                  </a:moveTo>
                  <a:lnTo>
                    <a:pt x="228110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80010" y="3461054"/>
              <a:ext cx="2709545" cy="114300"/>
            </a:xfrm>
            <a:custGeom>
              <a:avLst/>
              <a:gdLst/>
              <a:ahLst/>
              <a:cxnLst/>
              <a:rect l="l" t="t" r="r" b="b"/>
              <a:pathLst>
                <a:path w="2709545" h="114300">
                  <a:moveTo>
                    <a:pt x="2594851" y="0"/>
                  </a:moveTo>
                  <a:lnTo>
                    <a:pt x="2594800" y="114300"/>
                  </a:lnTo>
                  <a:lnTo>
                    <a:pt x="2671059" y="76212"/>
                  </a:lnTo>
                  <a:lnTo>
                    <a:pt x="2613863" y="76212"/>
                  </a:lnTo>
                  <a:lnTo>
                    <a:pt x="2621276" y="74716"/>
                  </a:lnTo>
                  <a:lnTo>
                    <a:pt x="2627333" y="70635"/>
                  </a:lnTo>
                  <a:lnTo>
                    <a:pt x="2631420" y="64580"/>
                  </a:lnTo>
                  <a:lnTo>
                    <a:pt x="2632918" y="57200"/>
                  </a:lnTo>
                  <a:lnTo>
                    <a:pt x="2631429" y="49749"/>
                  </a:lnTo>
                  <a:lnTo>
                    <a:pt x="2627349" y="43694"/>
                  </a:lnTo>
                  <a:lnTo>
                    <a:pt x="2621294" y="39610"/>
                  </a:lnTo>
                  <a:lnTo>
                    <a:pt x="2613875" y="38112"/>
                  </a:lnTo>
                  <a:lnTo>
                    <a:pt x="2670992" y="38112"/>
                  </a:lnTo>
                  <a:lnTo>
                    <a:pt x="2594851" y="0"/>
                  </a:lnTo>
                  <a:close/>
                </a:path>
                <a:path w="2709545" h="114300">
                  <a:moveTo>
                    <a:pt x="19062" y="36957"/>
                  </a:moveTo>
                  <a:lnTo>
                    <a:pt x="11644" y="38453"/>
                  </a:lnTo>
                  <a:lnTo>
                    <a:pt x="5587" y="42533"/>
                  </a:lnTo>
                  <a:lnTo>
                    <a:pt x="1503" y="48588"/>
                  </a:lnTo>
                  <a:lnTo>
                    <a:pt x="0" y="56007"/>
                  </a:lnTo>
                  <a:lnTo>
                    <a:pt x="1495" y="63419"/>
                  </a:lnTo>
                  <a:lnTo>
                    <a:pt x="5575" y="69475"/>
                  </a:lnTo>
                  <a:lnTo>
                    <a:pt x="11626" y="73559"/>
                  </a:lnTo>
                  <a:lnTo>
                    <a:pt x="19037" y="75057"/>
                  </a:lnTo>
                  <a:lnTo>
                    <a:pt x="2613863" y="76212"/>
                  </a:lnTo>
                  <a:lnTo>
                    <a:pt x="2594817" y="76212"/>
                  </a:lnTo>
                  <a:lnTo>
                    <a:pt x="2594834" y="38112"/>
                  </a:lnTo>
                  <a:lnTo>
                    <a:pt x="2613875" y="38112"/>
                  </a:lnTo>
                  <a:lnTo>
                    <a:pt x="19062" y="36957"/>
                  </a:lnTo>
                  <a:close/>
                </a:path>
                <a:path w="2709545" h="114300">
                  <a:moveTo>
                    <a:pt x="2670992" y="38112"/>
                  </a:moveTo>
                  <a:lnTo>
                    <a:pt x="2613875" y="38112"/>
                  </a:lnTo>
                  <a:lnTo>
                    <a:pt x="2621294" y="39610"/>
                  </a:lnTo>
                  <a:lnTo>
                    <a:pt x="2627349" y="43694"/>
                  </a:lnTo>
                  <a:lnTo>
                    <a:pt x="2631429" y="49749"/>
                  </a:lnTo>
                  <a:lnTo>
                    <a:pt x="2632918" y="57200"/>
                  </a:lnTo>
                  <a:lnTo>
                    <a:pt x="2631420" y="64580"/>
                  </a:lnTo>
                  <a:lnTo>
                    <a:pt x="2627333" y="70635"/>
                  </a:lnTo>
                  <a:lnTo>
                    <a:pt x="2621276" y="74716"/>
                  </a:lnTo>
                  <a:lnTo>
                    <a:pt x="2613863" y="76212"/>
                  </a:lnTo>
                  <a:lnTo>
                    <a:pt x="2671059" y="76212"/>
                  </a:lnTo>
                  <a:lnTo>
                    <a:pt x="2709125" y="57200"/>
                  </a:lnTo>
                  <a:lnTo>
                    <a:pt x="2670992" y="38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99827" y="3372844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166557" y="0"/>
                  </a:moveTo>
                  <a:lnTo>
                    <a:pt x="121884" y="0"/>
                  </a:lnTo>
                  <a:lnTo>
                    <a:pt x="78908" y="13676"/>
                  </a:lnTo>
                  <a:lnTo>
                    <a:pt x="41029" y="41029"/>
                  </a:lnTo>
                  <a:lnTo>
                    <a:pt x="13676" y="78908"/>
                  </a:lnTo>
                  <a:lnTo>
                    <a:pt x="0" y="121884"/>
                  </a:lnTo>
                  <a:lnTo>
                    <a:pt x="0" y="166557"/>
                  </a:lnTo>
                  <a:lnTo>
                    <a:pt x="13676" y="209530"/>
                  </a:lnTo>
                  <a:lnTo>
                    <a:pt x="41029" y="247404"/>
                  </a:lnTo>
                  <a:lnTo>
                    <a:pt x="78908" y="274762"/>
                  </a:lnTo>
                  <a:lnTo>
                    <a:pt x="121884" y="288442"/>
                  </a:lnTo>
                  <a:lnTo>
                    <a:pt x="166557" y="288442"/>
                  </a:lnTo>
                  <a:lnTo>
                    <a:pt x="209530" y="274762"/>
                  </a:lnTo>
                  <a:lnTo>
                    <a:pt x="247404" y="247404"/>
                  </a:lnTo>
                  <a:lnTo>
                    <a:pt x="274762" y="209530"/>
                  </a:lnTo>
                  <a:lnTo>
                    <a:pt x="288442" y="166557"/>
                  </a:lnTo>
                  <a:lnTo>
                    <a:pt x="288442" y="121884"/>
                  </a:lnTo>
                  <a:lnTo>
                    <a:pt x="274762" y="78908"/>
                  </a:lnTo>
                  <a:lnTo>
                    <a:pt x="247404" y="41029"/>
                  </a:lnTo>
                  <a:lnTo>
                    <a:pt x="209530" y="13676"/>
                  </a:lnTo>
                  <a:lnTo>
                    <a:pt x="166557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99824" y="3372842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41032" y="41031"/>
                  </a:moveTo>
                  <a:lnTo>
                    <a:pt x="78908" y="13677"/>
                  </a:lnTo>
                  <a:lnTo>
                    <a:pt x="121882" y="0"/>
                  </a:lnTo>
                  <a:lnTo>
                    <a:pt x="166556" y="0"/>
                  </a:lnTo>
                  <a:lnTo>
                    <a:pt x="209531" y="13677"/>
                  </a:lnTo>
                  <a:lnTo>
                    <a:pt x="247407" y="41031"/>
                  </a:lnTo>
                  <a:lnTo>
                    <a:pt x="274762" y="78907"/>
                  </a:lnTo>
                  <a:lnTo>
                    <a:pt x="288439" y="121882"/>
                  </a:lnTo>
                  <a:lnTo>
                    <a:pt x="288439" y="166556"/>
                  </a:lnTo>
                  <a:lnTo>
                    <a:pt x="274762" y="209531"/>
                  </a:lnTo>
                  <a:lnTo>
                    <a:pt x="247407" y="247407"/>
                  </a:lnTo>
                  <a:lnTo>
                    <a:pt x="209531" y="274762"/>
                  </a:lnTo>
                  <a:lnTo>
                    <a:pt x="166557" y="288439"/>
                  </a:lnTo>
                  <a:lnTo>
                    <a:pt x="121882" y="288439"/>
                  </a:lnTo>
                  <a:lnTo>
                    <a:pt x="78907" y="274762"/>
                  </a:lnTo>
                  <a:lnTo>
                    <a:pt x="41031" y="247407"/>
                  </a:lnTo>
                  <a:lnTo>
                    <a:pt x="13677" y="209531"/>
                  </a:lnTo>
                  <a:lnTo>
                    <a:pt x="0" y="166556"/>
                  </a:lnTo>
                  <a:lnTo>
                    <a:pt x="0" y="121882"/>
                  </a:lnTo>
                  <a:lnTo>
                    <a:pt x="13677" y="78907"/>
                  </a:lnTo>
                  <a:lnTo>
                    <a:pt x="41032" y="4103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46178" y="3415029"/>
              <a:ext cx="203835" cy="203200"/>
            </a:xfrm>
            <a:custGeom>
              <a:avLst/>
              <a:gdLst/>
              <a:ahLst/>
              <a:cxnLst/>
              <a:rect l="l" t="t" r="r" b="b"/>
              <a:pathLst>
                <a:path w="203835" h="203200">
                  <a:moveTo>
                    <a:pt x="203288" y="92710"/>
                  </a:moveTo>
                  <a:lnTo>
                    <a:pt x="110972" y="92710"/>
                  </a:lnTo>
                  <a:lnTo>
                    <a:pt x="110972" y="0"/>
                  </a:lnTo>
                  <a:lnTo>
                    <a:pt x="92316" y="0"/>
                  </a:lnTo>
                  <a:lnTo>
                    <a:pt x="92316" y="92710"/>
                  </a:lnTo>
                  <a:lnTo>
                    <a:pt x="0" y="92710"/>
                  </a:lnTo>
                  <a:lnTo>
                    <a:pt x="0" y="111760"/>
                  </a:lnTo>
                  <a:lnTo>
                    <a:pt x="92316" y="111760"/>
                  </a:lnTo>
                  <a:lnTo>
                    <a:pt x="92316" y="203200"/>
                  </a:lnTo>
                  <a:lnTo>
                    <a:pt x="110972" y="203200"/>
                  </a:lnTo>
                  <a:lnTo>
                    <a:pt x="110972" y="111760"/>
                  </a:lnTo>
                  <a:lnTo>
                    <a:pt x="203288" y="111760"/>
                  </a:lnTo>
                  <a:lnTo>
                    <a:pt x="203288" y="92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03724" y="5063845"/>
              <a:ext cx="2080260" cy="0"/>
            </a:xfrm>
            <a:custGeom>
              <a:avLst/>
              <a:gdLst/>
              <a:ahLst/>
              <a:cxnLst/>
              <a:rect l="l" t="t" r="r" b="b"/>
              <a:pathLst>
                <a:path w="2080259">
                  <a:moveTo>
                    <a:pt x="0" y="0"/>
                  </a:moveTo>
                  <a:lnTo>
                    <a:pt x="2080041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895079" y="3285235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35" baseline="11574" dirty="0">
                <a:latin typeface="Cambria Math"/>
                <a:cs typeface="Cambria Math"/>
              </a:rPr>
              <a:t>𝑐</a:t>
            </a:r>
            <a:r>
              <a:rPr sz="1800" spc="90" dirty="0">
                <a:latin typeface="Cambria Math"/>
                <a:cs typeface="Cambria Math"/>
              </a:rPr>
              <a:t>𝑡–1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959418" y="3205988"/>
            <a:ext cx="309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𝑐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46451" y="4763516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02911" y="5476747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607053" y="3650602"/>
            <a:ext cx="1413510" cy="1931670"/>
            <a:chOff x="3607053" y="3650602"/>
            <a:chExt cx="1413510" cy="1931670"/>
          </a:xfrm>
        </p:grpSpPr>
        <p:sp>
          <p:nvSpPr>
            <p:cNvPr id="47" name="object 47"/>
            <p:cNvSpPr/>
            <p:nvPr/>
          </p:nvSpPr>
          <p:spPr>
            <a:xfrm>
              <a:off x="4669903" y="5068663"/>
              <a:ext cx="0" cy="494665"/>
            </a:xfrm>
            <a:custGeom>
              <a:avLst/>
              <a:gdLst/>
              <a:ahLst/>
              <a:cxnLst/>
              <a:rect l="l" t="t" r="r" b="b"/>
              <a:pathLst>
                <a:path h="494664">
                  <a:moveTo>
                    <a:pt x="1" y="49415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26103" y="5063845"/>
              <a:ext cx="1177925" cy="0"/>
            </a:xfrm>
            <a:custGeom>
              <a:avLst/>
              <a:gdLst/>
              <a:ahLst/>
              <a:cxnLst/>
              <a:rect l="l" t="t" r="r" b="b"/>
              <a:pathLst>
                <a:path w="1177925">
                  <a:moveTo>
                    <a:pt x="0" y="0"/>
                  </a:moveTo>
                  <a:lnTo>
                    <a:pt x="117763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31372" y="3650602"/>
              <a:ext cx="114300" cy="1419225"/>
            </a:xfrm>
            <a:custGeom>
              <a:avLst/>
              <a:gdLst/>
              <a:ahLst/>
              <a:cxnLst/>
              <a:rect l="l" t="t" r="r" b="b"/>
              <a:pathLst>
                <a:path w="114300" h="1419225">
                  <a:moveTo>
                    <a:pt x="76193" y="114118"/>
                  </a:moveTo>
                  <a:lnTo>
                    <a:pt x="38105" y="114481"/>
                  </a:lnTo>
                  <a:lnTo>
                    <a:pt x="50491" y="1399755"/>
                  </a:lnTo>
                  <a:lnTo>
                    <a:pt x="50495" y="1400124"/>
                  </a:lnTo>
                  <a:lnTo>
                    <a:pt x="69735" y="1418983"/>
                  </a:lnTo>
                  <a:lnTo>
                    <a:pt x="77133" y="1417415"/>
                  </a:lnTo>
                  <a:lnTo>
                    <a:pt x="83146" y="1413275"/>
                  </a:lnTo>
                  <a:lnTo>
                    <a:pt x="87170" y="1407182"/>
                  </a:lnTo>
                  <a:lnTo>
                    <a:pt x="88524" y="1400124"/>
                  </a:lnTo>
                  <a:lnTo>
                    <a:pt x="88595" y="1399755"/>
                  </a:lnTo>
                  <a:lnTo>
                    <a:pt x="76200" y="114846"/>
                  </a:lnTo>
                  <a:lnTo>
                    <a:pt x="76193" y="114118"/>
                  </a:lnTo>
                  <a:close/>
                </a:path>
                <a:path w="114300" h="1419225">
                  <a:moveTo>
                    <a:pt x="56045" y="0"/>
                  </a:moveTo>
                  <a:lnTo>
                    <a:pt x="0" y="114846"/>
                  </a:lnTo>
                  <a:lnTo>
                    <a:pt x="38105" y="114481"/>
                  </a:lnTo>
                  <a:lnTo>
                    <a:pt x="37992" y="95059"/>
                  </a:lnTo>
                  <a:lnTo>
                    <a:pt x="39347" y="88001"/>
                  </a:lnTo>
                  <a:lnTo>
                    <a:pt x="43370" y="81908"/>
                  </a:lnTo>
                  <a:lnTo>
                    <a:pt x="49384" y="77768"/>
                  </a:lnTo>
                  <a:lnTo>
                    <a:pt x="56781" y="76200"/>
                  </a:lnTo>
                  <a:lnTo>
                    <a:pt x="95068" y="76200"/>
                  </a:lnTo>
                  <a:lnTo>
                    <a:pt x="56045" y="0"/>
                  </a:lnTo>
                  <a:close/>
                </a:path>
                <a:path w="114300" h="1419225">
                  <a:moveTo>
                    <a:pt x="56781" y="76200"/>
                  </a:moveTo>
                  <a:lnTo>
                    <a:pt x="49384" y="77768"/>
                  </a:lnTo>
                  <a:lnTo>
                    <a:pt x="43370" y="81908"/>
                  </a:lnTo>
                  <a:lnTo>
                    <a:pt x="39347" y="88001"/>
                  </a:lnTo>
                  <a:lnTo>
                    <a:pt x="37992" y="95059"/>
                  </a:lnTo>
                  <a:lnTo>
                    <a:pt x="37922" y="95427"/>
                  </a:lnTo>
                  <a:lnTo>
                    <a:pt x="38098" y="113753"/>
                  </a:lnTo>
                  <a:lnTo>
                    <a:pt x="38105" y="114481"/>
                  </a:lnTo>
                  <a:lnTo>
                    <a:pt x="76193" y="114118"/>
                  </a:lnTo>
                  <a:lnTo>
                    <a:pt x="76013" y="95427"/>
                  </a:lnTo>
                  <a:lnTo>
                    <a:pt x="76009" y="95059"/>
                  </a:lnTo>
                  <a:lnTo>
                    <a:pt x="74512" y="88001"/>
                  </a:lnTo>
                  <a:lnTo>
                    <a:pt x="74441" y="87662"/>
                  </a:lnTo>
                  <a:lnTo>
                    <a:pt x="70300" y="81648"/>
                  </a:lnTo>
                  <a:lnTo>
                    <a:pt x="64208" y="77625"/>
                  </a:lnTo>
                  <a:lnTo>
                    <a:pt x="56781" y="76200"/>
                  </a:lnTo>
                  <a:close/>
                </a:path>
                <a:path w="114300" h="1419225">
                  <a:moveTo>
                    <a:pt x="95068" y="76200"/>
                  </a:moveTo>
                  <a:lnTo>
                    <a:pt x="56781" y="76200"/>
                  </a:lnTo>
                  <a:lnTo>
                    <a:pt x="64208" y="77625"/>
                  </a:lnTo>
                  <a:lnTo>
                    <a:pt x="70300" y="81648"/>
                  </a:lnTo>
                  <a:lnTo>
                    <a:pt x="74441" y="87662"/>
                  </a:lnTo>
                  <a:lnTo>
                    <a:pt x="76009" y="95059"/>
                  </a:lnTo>
                  <a:lnTo>
                    <a:pt x="76189" y="113753"/>
                  </a:lnTo>
                  <a:lnTo>
                    <a:pt x="76193" y="114118"/>
                  </a:lnTo>
                  <a:lnTo>
                    <a:pt x="114300" y="113753"/>
                  </a:lnTo>
                  <a:lnTo>
                    <a:pt x="95068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93793" y="4556099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362457" y="0"/>
                  </a:moveTo>
                  <a:lnTo>
                    <a:pt x="57403" y="0"/>
                  </a:lnTo>
                  <a:lnTo>
                    <a:pt x="35061" y="4511"/>
                  </a:lnTo>
                  <a:lnTo>
                    <a:pt x="16814" y="16816"/>
                  </a:lnTo>
                  <a:lnTo>
                    <a:pt x="4511" y="35066"/>
                  </a:lnTo>
                  <a:lnTo>
                    <a:pt x="0" y="57416"/>
                  </a:lnTo>
                  <a:lnTo>
                    <a:pt x="0" y="287045"/>
                  </a:lnTo>
                  <a:lnTo>
                    <a:pt x="4511" y="309395"/>
                  </a:lnTo>
                  <a:lnTo>
                    <a:pt x="16814" y="327645"/>
                  </a:lnTo>
                  <a:lnTo>
                    <a:pt x="35061" y="339950"/>
                  </a:lnTo>
                  <a:lnTo>
                    <a:pt x="57403" y="344462"/>
                  </a:lnTo>
                  <a:lnTo>
                    <a:pt x="362457" y="344462"/>
                  </a:lnTo>
                  <a:lnTo>
                    <a:pt x="384807" y="339950"/>
                  </a:lnTo>
                  <a:lnTo>
                    <a:pt x="403058" y="327645"/>
                  </a:lnTo>
                  <a:lnTo>
                    <a:pt x="415362" y="309395"/>
                  </a:lnTo>
                  <a:lnTo>
                    <a:pt x="419874" y="287045"/>
                  </a:lnTo>
                  <a:lnTo>
                    <a:pt x="419874" y="57416"/>
                  </a:lnTo>
                  <a:lnTo>
                    <a:pt x="415362" y="35066"/>
                  </a:lnTo>
                  <a:lnTo>
                    <a:pt x="403058" y="16816"/>
                  </a:lnTo>
                  <a:lnTo>
                    <a:pt x="384807" y="4511"/>
                  </a:lnTo>
                  <a:lnTo>
                    <a:pt x="362457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93793" y="4556099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0" y="57410"/>
                  </a:moveTo>
                  <a:lnTo>
                    <a:pt x="4511" y="35063"/>
                  </a:lnTo>
                  <a:lnTo>
                    <a:pt x="16815" y="16815"/>
                  </a:lnTo>
                  <a:lnTo>
                    <a:pt x="35063" y="4511"/>
                  </a:lnTo>
                  <a:lnTo>
                    <a:pt x="57410" y="0"/>
                  </a:lnTo>
                  <a:lnTo>
                    <a:pt x="362467" y="0"/>
                  </a:lnTo>
                  <a:lnTo>
                    <a:pt x="384814" y="4511"/>
                  </a:lnTo>
                  <a:lnTo>
                    <a:pt x="403062" y="16815"/>
                  </a:lnTo>
                  <a:lnTo>
                    <a:pt x="415366" y="35063"/>
                  </a:lnTo>
                  <a:lnTo>
                    <a:pt x="419878" y="57410"/>
                  </a:lnTo>
                  <a:lnTo>
                    <a:pt x="419878" y="287049"/>
                  </a:lnTo>
                  <a:lnTo>
                    <a:pt x="415366" y="309395"/>
                  </a:lnTo>
                  <a:lnTo>
                    <a:pt x="403062" y="327644"/>
                  </a:lnTo>
                  <a:lnTo>
                    <a:pt x="384814" y="339947"/>
                  </a:lnTo>
                  <a:lnTo>
                    <a:pt x="362467" y="344459"/>
                  </a:lnTo>
                  <a:lnTo>
                    <a:pt x="57410" y="344459"/>
                  </a:lnTo>
                  <a:lnTo>
                    <a:pt x="35063" y="339947"/>
                  </a:lnTo>
                  <a:lnTo>
                    <a:pt x="16815" y="327644"/>
                  </a:lnTo>
                  <a:lnTo>
                    <a:pt x="4511" y="309395"/>
                  </a:lnTo>
                  <a:lnTo>
                    <a:pt x="0" y="287049"/>
                  </a:lnTo>
                  <a:lnTo>
                    <a:pt x="0" y="574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718799" y="4565395"/>
            <a:ext cx="702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1800" spc="-50" dirty="0">
                <a:latin typeface="Cambria Math"/>
                <a:cs typeface="Cambria Math"/>
              </a:rPr>
              <a:t>𝝈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634052" y="3352393"/>
            <a:ext cx="304800" cy="304800"/>
            <a:chOff x="4634052" y="3352393"/>
            <a:chExt cx="304800" cy="304800"/>
          </a:xfrm>
        </p:grpSpPr>
        <p:sp>
          <p:nvSpPr>
            <p:cNvPr id="54" name="object 54"/>
            <p:cNvSpPr/>
            <p:nvPr/>
          </p:nvSpPr>
          <p:spPr>
            <a:xfrm>
              <a:off x="4640402" y="335874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935" y="0"/>
                  </a:moveTo>
                  <a:lnTo>
                    <a:pt x="99810" y="7440"/>
                  </a:lnTo>
                  <a:lnTo>
                    <a:pt x="59749" y="28158"/>
                  </a:lnTo>
                  <a:lnTo>
                    <a:pt x="28158" y="59749"/>
                  </a:lnTo>
                  <a:lnTo>
                    <a:pt x="7440" y="99810"/>
                  </a:lnTo>
                  <a:lnTo>
                    <a:pt x="0" y="145935"/>
                  </a:lnTo>
                  <a:lnTo>
                    <a:pt x="7440" y="192059"/>
                  </a:lnTo>
                  <a:lnTo>
                    <a:pt x="28158" y="232117"/>
                  </a:lnTo>
                  <a:lnTo>
                    <a:pt x="59749" y="263704"/>
                  </a:lnTo>
                  <a:lnTo>
                    <a:pt x="99810" y="284419"/>
                  </a:lnTo>
                  <a:lnTo>
                    <a:pt x="145935" y="291858"/>
                  </a:lnTo>
                  <a:lnTo>
                    <a:pt x="192059" y="284419"/>
                  </a:lnTo>
                  <a:lnTo>
                    <a:pt x="232117" y="263704"/>
                  </a:lnTo>
                  <a:lnTo>
                    <a:pt x="263704" y="232117"/>
                  </a:lnTo>
                  <a:lnTo>
                    <a:pt x="284419" y="192059"/>
                  </a:lnTo>
                  <a:lnTo>
                    <a:pt x="291858" y="145935"/>
                  </a:lnTo>
                  <a:lnTo>
                    <a:pt x="284419" y="99810"/>
                  </a:lnTo>
                  <a:lnTo>
                    <a:pt x="263704" y="59749"/>
                  </a:lnTo>
                  <a:lnTo>
                    <a:pt x="232117" y="28158"/>
                  </a:lnTo>
                  <a:lnTo>
                    <a:pt x="192059" y="7440"/>
                  </a:lnTo>
                  <a:lnTo>
                    <a:pt x="145935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40402" y="335874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929"/>
                  </a:moveTo>
                  <a:lnTo>
                    <a:pt x="7439" y="99804"/>
                  </a:lnTo>
                  <a:lnTo>
                    <a:pt x="28155" y="59745"/>
                  </a:lnTo>
                  <a:lnTo>
                    <a:pt x="59745" y="28155"/>
                  </a:lnTo>
                  <a:lnTo>
                    <a:pt x="99804" y="7439"/>
                  </a:lnTo>
                  <a:lnTo>
                    <a:pt x="145929" y="0"/>
                  </a:lnTo>
                  <a:lnTo>
                    <a:pt x="192054" y="7439"/>
                  </a:lnTo>
                  <a:lnTo>
                    <a:pt x="232113" y="28155"/>
                  </a:lnTo>
                  <a:lnTo>
                    <a:pt x="263703" y="59745"/>
                  </a:lnTo>
                  <a:lnTo>
                    <a:pt x="284419" y="99804"/>
                  </a:lnTo>
                  <a:lnTo>
                    <a:pt x="291859" y="145929"/>
                  </a:lnTo>
                  <a:lnTo>
                    <a:pt x="284419" y="192054"/>
                  </a:lnTo>
                  <a:lnTo>
                    <a:pt x="263703" y="232113"/>
                  </a:lnTo>
                  <a:lnTo>
                    <a:pt x="232113" y="263703"/>
                  </a:lnTo>
                  <a:lnTo>
                    <a:pt x="192054" y="284419"/>
                  </a:lnTo>
                  <a:lnTo>
                    <a:pt x="145929" y="291859"/>
                  </a:lnTo>
                  <a:lnTo>
                    <a:pt x="99804" y="284419"/>
                  </a:lnTo>
                  <a:lnTo>
                    <a:pt x="59745" y="263703"/>
                  </a:lnTo>
                  <a:lnTo>
                    <a:pt x="28155" y="232113"/>
                  </a:lnTo>
                  <a:lnTo>
                    <a:pt x="7439" y="192054"/>
                  </a:lnTo>
                  <a:lnTo>
                    <a:pt x="0" y="1459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7864" y="3426205"/>
              <a:ext cx="156933" cy="156933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2887395" y="4827523"/>
            <a:ext cx="643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50" baseline="11574" dirty="0">
                <a:latin typeface="Cambria Math"/>
                <a:cs typeface="Cambria Math"/>
              </a:rPr>
              <a:t>ℎ</a:t>
            </a:r>
            <a:r>
              <a:rPr sz="1800" spc="100" dirty="0">
                <a:latin typeface="Cambria Math"/>
                <a:cs typeface="Cambria Math"/>
              </a:rPr>
              <a:t>𝑡–1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94784" y="3852164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𝑓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7555">
              <a:lnSpc>
                <a:spcPct val="100000"/>
              </a:lnSpc>
              <a:spcBef>
                <a:spcPts val="100"/>
              </a:spcBef>
            </a:pPr>
            <a:r>
              <a:rPr dirty="0"/>
              <a:t>Long</a:t>
            </a:r>
            <a:r>
              <a:rPr spc="-20" dirty="0"/>
              <a:t> </a:t>
            </a:r>
            <a:r>
              <a:rPr dirty="0"/>
              <a:t>Short</a:t>
            </a:r>
            <a:r>
              <a:rPr spc="-530" dirty="0"/>
              <a:t> </a:t>
            </a:r>
            <a:r>
              <a:rPr spc="-620" dirty="0"/>
              <a:t>T</a:t>
            </a:r>
            <a:r>
              <a:rPr spc="20" dirty="0"/>
              <a:t>e</a:t>
            </a:r>
            <a:r>
              <a:rPr spc="15" dirty="0"/>
              <a:t>r</a:t>
            </a:r>
            <a:r>
              <a:rPr spc="20" dirty="0"/>
              <a:t>m</a:t>
            </a:r>
            <a:r>
              <a:rPr spc="-15" dirty="0"/>
              <a:t> </a:t>
            </a:r>
            <a:r>
              <a:rPr dirty="0"/>
              <a:t>Memory</a:t>
            </a:r>
            <a:r>
              <a:rPr spc="-10" dirty="0"/>
              <a:t> (LSTMs)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0" y="1347722"/>
            <a:ext cx="778032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Gill Sans MT"/>
                <a:cs typeface="Gill Sans MT"/>
              </a:rPr>
              <a:t>LSTMs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forget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irrelevant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parts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45" dirty="0">
                <a:latin typeface="Gill Sans MT"/>
                <a:cs typeface="Gill Sans MT"/>
              </a:rPr>
              <a:t>previous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state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3179" y="1853124"/>
            <a:ext cx="6320790" cy="334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13155" algn="r">
              <a:lnSpc>
                <a:spcPts val="2760"/>
              </a:lnSpc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800">
              <a:latin typeface="Cambria Math"/>
              <a:cs typeface="Cambria Math"/>
            </a:endParaRPr>
          </a:p>
          <a:p>
            <a:pPr marR="15240" algn="ctr">
              <a:lnSpc>
                <a:spcPct val="100000"/>
              </a:lnSpc>
              <a:tabLst>
                <a:tab pos="6064250" algn="l"/>
              </a:tabLst>
            </a:pPr>
            <a:r>
              <a:rPr sz="3600" spc="135" baseline="11574" dirty="0">
                <a:latin typeface="Cambria Math"/>
                <a:cs typeface="Cambria Math"/>
              </a:rPr>
              <a:t>𝑐</a:t>
            </a:r>
            <a:r>
              <a:rPr sz="1800" spc="90" dirty="0">
                <a:latin typeface="Cambria Math"/>
                <a:cs typeface="Cambria Math"/>
              </a:rPr>
              <a:t>𝑡–1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3600" spc="-37" baseline="13888" dirty="0">
                <a:latin typeface="Cambria Math"/>
                <a:cs typeface="Cambria Math"/>
              </a:rPr>
              <a:t>𝑐</a:t>
            </a:r>
            <a:r>
              <a:rPr sz="2700" spc="-37" baseline="4629" dirty="0">
                <a:latin typeface="Cambria Math"/>
                <a:cs typeface="Cambria Math"/>
              </a:rPr>
              <a:t>𝑡</a:t>
            </a:r>
            <a:endParaRPr sz="2700" baseline="4629">
              <a:latin typeface="Cambria Math"/>
              <a:cs typeface="Cambria Math"/>
            </a:endParaRPr>
          </a:p>
          <a:p>
            <a:pPr marR="1663700" algn="r">
              <a:lnSpc>
                <a:spcPct val="100000"/>
              </a:lnSpc>
              <a:spcBef>
                <a:spcPts val="254"/>
              </a:spcBef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1500">
              <a:latin typeface="Cambria Math"/>
              <a:cs typeface="Cambria Math"/>
            </a:endParaRPr>
          </a:p>
          <a:p>
            <a:pPr marL="33020" algn="ctr">
              <a:lnSpc>
                <a:spcPts val="1920"/>
              </a:lnSpc>
              <a:tabLst>
                <a:tab pos="638810" algn="l"/>
                <a:tab pos="1579880" algn="l"/>
              </a:tabLst>
            </a:pPr>
            <a:r>
              <a:rPr sz="2700" spc="-75" baseline="-3086" dirty="0">
                <a:latin typeface="Cambria Math"/>
                <a:cs typeface="Cambria Math"/>
              </a:rPr>
              <a:t>𝝈</a:t>
            </a:r>
            <a:r>
              <a:rPr sz="2700" baseline="-3086" dirty="0">
                <a:latin typeface="Cambria Math"/>
                <a:cs typeface="Cambria Math"/>
              </a:rPr>
              <a:t>	</a:t>
            </a:r>
            <a:r>
              <a:rPr sz="1500" spc="-20" dirty="0">
                <a:latin typeface="Cambria Math"/>
                <a:cs typeface="Cambria Math"/>
              </a:rPr>
              <a:t>tanh</a:t>
            </a:r>
            <a:r>
              <a:rPr sz="1500" dirty="0">
                <a:latin typeface="Cambria Math"/>
                <a:cs typeface="Cambria Math"/>
              </a:rPr>
              <a:t>	</a:t>
            </a:r>
            <a:r>
              <a:rPr sz="2700" spc="-75" baseline="-6172" dirty="0">
                <a:latin typeface="Cambria Math"/>
                <a:cs typeface="Cambria Math"/>
              </a:rPr>
              <a:t>𝝈</a:t>
            </a:r>
            <a:endParaRPr sz="2700" baseline="-6172">
              <a:latin typeface="Cambria Math"/>
              <a:cs typeface="Cambria Math"/>
            </a:endParaRPr>
          </a:p>
          <a:p>
            <a:pPr algn="r">
              <a:lnSpc>
                <a:spcPts val="2640"/>
              </a:lnSpc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07053" y="2290483"/>
            <a:ext cx="5282565" cy="3032760"/>
            <a:chOff x="3607053" y="2290483"/>
            <a:chExt cx="5282565" cy="3032760"/>
          </a:xfrm>
        </p:grpSpPr>
        <p:sp>
          <p:nvSpPr>
            <p:cNvPr id="6" name="object 6"/>
            <p:cNvSpPr/>
            <p:nvPr/>
          </p:nvSpPr>
          <p:spPr>
            <a:xfrm>
              <a:off x="4233214" y="2931553"/>
              <a:ext cx="4006850" cy="2381885"/>
            </a:xfrm>
            <a:custGeom>
              <a:avLst/>
              <a:gdLst/>
              <a:ahLst/>
              <a:cxnLst/>
              <a:rect l="l" t="t" r="r" b="b"/>
              <a:pathLst>
                <a:path w="4006850" h="2381885">
                  <a:moveTo>
                    <a:pt x="3609886" y="0"/>
                  </a:moveTo>
                  <a:lnTo>
                    <a:pt x="396938" y="0"/>
                  </a:lnTo>
                  <a:lnTo>
                    <a:pt x="350646" y="2670"/>
                  </a:lnTo>
                  <a:lnTo>
                    <a:pt x="305922" y="10483"/>
                  </a:lnTo>
                  <a:lnTo>
                    <a:pt x="263065" y="23141"/>
                  </a:lnTo>
                  <a:lnTo>
                    <a:pt x="222373" y="40346"/>
                  </a:lnTo>
                  <a:lnTo>
                    <a:pt x="184142" y="61800"/>
                  </a:lnTo>
                  <a:lnTo>
                    <a:pt x="148671" y="87205"/>
                  </a:lnTo>
                  <a:lnTo>
                    <a:pt x="116258" y="116263"/>
                  </a:lnTo>
                  <a:lnTo>
                    <a:pt x="87201" y="148677"/>
                  </a:lnTo>
                  <a:lnTo>
                    <a:pt x="61797" y="184148"/>
                  </a:lnTo>
                  <a:lnTo>
                    <a:pt x="40344" y="222378"/>
                  </a:lnTo>
                  <a:lnTo>
                    <a:pt x="23140" y="263070"/>
                  </a:lnTo>
                  <a:lnTo>
                    <a:pt x="10483" y="305926"/>
                  </a:lnTo>
                  <a:lnTo>
                    <a:pt x="2670" y="350648"/>
                  </a:lnTo>
                  <a:lnTo>
                    <a:pt x="0" y="396938"/>
                  </a:lnTo>
                  <a:lnTo>
                    <a:pt x="0" y="1984628"/>
                  </a:lnTo>
                  <a:lnTo>
                    <a:pt x="2670" y="2030921"/>
                  </a:lnTo>
                  <a:lnTo>
                    <a:pt x="10483" y="2075644"/>
                  </a:lnTo>
                  <a:lnTo>
                    <a:pt x="23140" y="2118501"/>
                  </a:lnTo>
                  <a:lnTo>
                    <a:pt x="40344" y="2159194"/>
                  </a:lnTo>
                  <a:lnTo>
                    <a:pt x="61797" y="2197424"/>
                  </a:lnTo>
                  <a:lnTo>
                    <a:pt x="87201" y="2232895"/>
                  </a:lnTo>
                  <a:lnTo>
                    <a:pt x="116258" y="2265308"/>
                  </a:lnTo>
                  <a:lnTo>
                    <a:pt x="148671" y="2294365"/>
                  </a:lnTo>
                  <a:lnTo>
                    <a:pt x="184142" y="2319770"/>
                  </a:lnTo>
                  <a:lnTo>
                    <a:pt x="222373" y="2341222"/>
                  </a:lnTo>
                  <a:lnTo>
                    <a:pt x="263065" y="2358426"/>
                  </a:lnTo>
                  <a:lnTo>
                    <a:pt x="305922" y="2371084"/>
                  </a:lnTo>
                  <a:lnTo>
                    <a:pt x="350646" y="2378897"/>
                  </a:lnTo>
                  <a:lnTo>
                    <a:pt x="396938" y="2381567"/>
                  </a:lnTo>
                  <a:lnTo>
                    <a:pt x="3609886" y="2381567"/>
                  </a:lnTo>
                  <a:lnTo>
                    <a:pt x="3656175" y="2378897"/>
                  </a:lnTo>
                  <a:lnTo>
                    <a:pt x="3700897" y="2371084"/>
                  </a:lnTo>
                  <a:lnTo>
                    <a:pt x="3743753" y="2358426"/>
                  </a:lnTo>
                  <a:lnTo>
                    <a:pt x="3784445" y="2341222"/>
                  </a:lnTo>
                  <a:lnTo>
                    <a:pt x="3822676" y="2319770"/>
                  </a:lnTo>
                  <a:lnTo>
                    <a:pt x="3858147" y="2294365"/>
                  </a:lnTo>
                  <a:lnTo>
                    <a:pt x="3890560" y="2265308"/>
                  </a:lnTo>
                  <a:lnTo>
                    <a:pt x="3919619" y="2232895"/>
                  </a:lnTo>
                  <a:lnTo>
                    <a:pt x="3945023" y="2197424"/>
                  </a:lnTo>
                  <a:lnTo>
                    <a:pt x="3966477" y="2159194"/>
                  </a:lnTo>
                  <a:lnTo>
                    <a:pt x="3983682" y="2118501"/>
                  </a:lnTo>
                  <a:lnTo>
                    <a:pt x="3996340" y="2075644"/>
                  </a:lnTo>
                  <a:lnTo>
                    <a:pt x="4004153" y="2030921"/>
                  </a:lnTo>
                  <a:lnTo>
                    <a:pt x="4006824" y="1984628"/>
                  </a:lnTo>
                  <a:lnTo>
                    <a:pt x="4006824" y="396938"/>
                  </a:lnTo>
                  <a:lnTo>
                    <a:pt x="4004153" y="350648"/>
                  </a:lnTo>
                  <a:lnTo>
                    <a:pt x="3996340" y="305926"/>
                  </a:lnTo>
                  <a:lnTo>
                    <a:pt x="3983682" y="263070"/>
                  </a:lnTo>
                  <a:lnTo>
                    <a:pt x="3966477" y="222378"/>
                  </a:lnTo>
                  <a:lnTo>
                    <a:pt x="3945023" y="184148"/>
                  </a:lnTo>
                  <a:lnTo>
                    <a:pt x="3919619" y="148677"/>
                  </a:lnTo>
                  <a:lnTo>
                    <a:pt x="3890560" y="116263"/>
                  </a:lnTo>
                  <a:lnTo>
                    <a:pt x="3858147" y="87205"/>
                  </a:lnTo>
                  <a:lnTo>
                    <a:pt x="3822676" y="61800"/>
                  </a:lnTo>
                  <a:lnTo>
                    <a:pt x="3784445" y="40346"/>
                  </a:lnTo>
                  <a:lnTo>
                    <a:pt x="3743753" y="23141"/>
                  </a:lnTo>
                  <a:lnTo>
                    <a:pt x="3700897" y="10483"/>
                  </a:lnTo>
                  <a:lnTo>
                    <a:pt x="3656175" y="2670"/>
                  </a:lnTo>
                  <a:lnTo>
                    <a:pt x="360988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3214" y="2931553"/>
              <a:ext cx="4006850" cy="2381885"/>
            </a:xfrm>
            <a:custGeom>
              <a:avLst/>
              <a:gdLst/>
              <a:ahLst/>
              <a:cxnLst/>
              <a:rect l="l" t="t" r="r" b="b"/>
              <a:pathLst>
                <a:path w="4006850" h="2381885">
                  <a:moveTo>
                    <a:pt x="0" y="396936"/>
                  </a:moveTo>
                  <a:lnTo>
                    <a:pt x="2670" y="350645"/>
                  </a:lnTo>
                  <a:lnTo>
                    <a:pt x="10483" y="305922"/>
                  </a:lnTo>
                  <a:lnTo>
                    <a:pt x="23140" y="263065"/>
                  </a:lnTo>
                  <a:lnTo>
                    <a:pt x="40344" y="222373"/>
                  </a:lnTo>
                  <a:lnTo>
                    <a:pt x="61798" y="184143"/>
                  </a:lnTo>
                  <a:lnTo>
                    <a:pt x="87202" y="148672"/>
                  </a:lnTo>
                  <a:lnTo>
                    <a:pt x="116259" y="116259"/>
                  </a:lnTo>
                  <a:lnTo>
                    <a:pt x="148672" y="87202"/>
                  </a:lnTo>
                  <a:lnTo>
                    <a:pt x="184143" y="61798"/>
                  </a:lnTo>
                  <a:lnTo>
                    <a:pt x="222373" y="40345"/>
                  </a:lnTo>
                  <a:lnTo>
                    <a:pt x="263065" y="23140"/>
                  </a:lnTo>
                  <a:lnTo>
                    <a:pt x="305921" y="10483"/>
                  </a:lnTo>
                  <a:lnTo>
                    <a:pt x="350644" y="2670"/>
                  </a:lnTo>
                  <a:lnTo>
                    <a:pt x="396935" y="0"/>
                  </a:lnTo>
                  <a:lnTo>
                    <a:pt x="3609882" y="0"/>
                  </a:lnTo>
                  <a:lnTo>
                    <a:pt x="3656174" y="2670"/>
                  </a:lnTo>
                  <a:lnTo>
                    <a:pt x="3700898" y="10483"/>
                  </a:lnTo>
                  <a:lnTo>
                    <a:pt x="3743756" y="23140"/>
                  </a:lnTo>
                  <a:lnTo>
                    <a:pt x="3784448" y="40345"/>
                  </a:lnTo>
                  <a:lnTo>
                    <a:pt x="3822679" y="61798"/>
                  </a:lnTo>
                  <a:lnTo>
                    <a:pt x="3858150" y="87202"/>
                  </a:lnTo>
                  <a:lnTo>
                    <a:pt x="3890563" y="116259"/>
                  </a:lnTo>
                  <a:lnTo>
                    <a:pt x="3919620" y="148672"/>
                  </a:lnTo>
                  <a:lnTo>
                    <a:pt x="3945024" y="184143"/>
                  </a:lnTo>
                  <a:lnTo>
                    <a:pt x="3966477" y="222373"/>
                  </a:lnTo>
                  <a:lnTo>
                    <a:pt x="3983681" y="263065"/>
                  </a:lnTo>
                  <a:lnTo>
                    <a:pt x="3996339" y="305922"/>
                  </a:lnTo>
                  <a:lnTo>
                    <a:pt x="4004151" y="350645"/>
                  </a:lnTo>
                  <a:lnTo>
                    <a:pt x="4006822" y="396936"/>
                  </a:lnTo>
                  <a:lnTo>
                    <a:pt x="4006822" y="1984631"/>
                  </a:lnTo>
                  <a:lnTo>
                    <a:pt x="4004151" y="2030922"/>
                  </a:lnTo>
                  <a:lnTo>
                    <a:pt x="3996339" y="2075644"/>
                  </a:lnTo>
                  <a:lnTo>
                    <a:pt x="3983681" y="2118501"/>
                  </a:lnTo>
                  <a:lnTo>
                    <a:pt x="3966477" y="2159193"/>
                  </a:lnTo>
                  <a:lnTo>
                    <a:pt x="3945024" y="2197424"/>
                  </a:lnTo>
                  <a:lnTo>
                    <a:pt x="3919620" y="2232895"/>
                  </a:lnTo>
                  <a:lnTo>
                    <a:pt x="3890563" y="2265308"/>
                  </a:lnTo>
                  <a:lnTo>
                    <a:pt x="3858150" y="2294366"/>
                  </a:lnTo>
                  <a:lnTo>
                    <a:pt x="3822679" y="2319771"/>
                  </a:lnTo>
                  <a:lnTo>
                    <a:pt x="3784448" y="2341225"/>
                  </a:lnTo>
                  <a:lnTo>
                    <a:pt x="3743756" y="2358429"/>
                  </a:lnTo>
                  <a:lnTo>
                    <a:pt x="3700898" y="2371087"/>
                  </a:lnTo>
                  <a:lnTo>
                    <a:pt x="3656174" y="2378900"/>
                  </a:lnTo>
                  <a:lnTo>
                    <a:pt x="3609882" y="2381571"/>
                  </a:lnTo>
                  <a:lnTo>
                    <a:pt x="396935" y="2381571"/>
                  </a:lnTo>
                  <a:lnTo>
                    <a:pt x="350644" y="2378900"/>
                  </a:lnTo>
                  <a:lnTo>
                    <a:pt x="305921" y="2371087"/>
                  </a:lnTo>
                  <a:lnTo>
                    <a:pt x="263065" y="2358429"/>
                  </a:lnTo>
                  <a:lnTo>
                    <a:pt x="222373" y="2341225"/>
                  </a:lnTo>
                  <a:lnTo>
                    <a:pt x="184143" y="2319771"/>
                  </a:lnTo>
                  <a:lnTo>
                    <a:pt x="148672" y="2294366"/>
                  </a:lnTo>
                  <a:lnTo>
                    <a:pt x="116259" y="2265308"/>
                  </a:lnTo>
                  <a:lnTo>
                    <a:pt x="87202" y="2232895"/>
                  </a:lnTo>
                  <a:lnTo>
                    <a:pt x="61798" y="2197424"/>
                  </a:lnTo>
                  <a:lnTo>
                    <a:pt x="40344" y="2159193"/>
                  </a:lnTo>
                  <a:lnTo>
                    <a:pt x="23140" y="2118501"/>
                  </a:lnTo>
                  <a:lnTo>
                    <a:pt x="10483" y="2075644"/>
                  </a:lnTo>
                  <a:lnTo>
                    <a:pt x="2670" y="2030922"/>
                  </a:lnTo>
                  <a:lnTo>
                    <a:pt x="0" y="1984631"/>
                  </a:lnTo>
                  <a:lnTo>
                    <a:pt x="0" y="39693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50403" y="2290483"/>
              <a:ext cx="114300" cy="1170305"/>
            </a:xfrm>
            <a:custGeom>
              <a:avLst/>
              <a:gdLst/>
              <a:ahLst/>
              <a:cxnLst/>
              <a:rect l="l" t="t" r="r" b="b"/>
              <a:pathLst>
                <a:path w="114300" h="1170304">
                  <a:moveTo>
                    <a:pt x="38110" y="114228"/>
                  </a:moveTo>
                  <a:lnTo>
                    <a:pt x="33845" y="1151178"/>
                  </a:lnTo>
                  <a:lnTo>
                    <a:pt x="35308" y="1158603"/>
                  </a:lnTo>
                  <a:lnTo>
                    <a:pt x="39528" y="1164786"/>
                  </a:lnTo>
                  <a:lnTo>
                    <a:pt x="45496" y="1168842"/>
                  </a:lnTo>
                  <a:lnTo>
                    <a:pt x="45705" y="1168842"/>
                  </a:lnTo>
                  <a:lnTo>
                    <a:pt x="52819" y="1170304"/>
                  </a:lnTo>
                  <a:lnTo>
                    <a:pt x="76209" y="114541"/>
                  </a:lnTo>
                  <a:lnTo>
                    <a:pt x="76210" y="114384"/>
                  </a:lnTo>
                  <a:lnTo>
                    <a:pt x="38110" y="114228"/>
                  </a:lnTo>
                  <a:close/>
                </a:path>
                <a:path w="114300" h="1170304">
                  <a:moveTo>
                    <a:pt x="95327" y="76200"/>
                  </a:moveTo>
                  <a:lnTo>
                    <a:pt x="57315" y="76200"/>
                  </a:lnTo>
                  <a:lnTo>
                    <a:pt x="64721" y="77731"/>
                  </a:lnTo>
                  <a:lnTo>
                    <a:pt x="70759" y="81840"/>
                  </a:lnTo>
                  <a:lnTo>
                    <a:pt x="74721" y="87767"/>
                  </a:lnTo>
                  <a:lnTo>
                    <a:pt x="74819" y="87913"/>
                  </a:lnTo>
                  <a:lnTo>
                    <a:pt x="76256" y="95173"/>
                  </a:lnTo>
                  <a:lnTo>
                    <a:pt x="76210" y="114384"/>
                  </a:lnTo>
                  <a:lnTo>
                    <a:pt x="114300" y="114541"/>
                  </a:lnTo>
                  <a:lnTo>
                    <a:pt x="95327" y="76200"/>
                  </a:lnTo>
                  <a:close/>
                </a:path>
                <a:path w="114300" h="1170304">
                  <a:moveTo>
                    <a:pt x="57315" y="76200"/>
                  </a:moveTo>
                  <a:lnTo>
                    <a:pt x="49579" y="77731"/>
                  </a:lnTo>
                  <a:lnTo>
                    <a:pt x="49798" y="77731"/>
                  </a:lnTo>
                  <a:lnTo>
                    <a:pt x="43742" y="81840"/>
                  </a:lnTo>
                  <a:lnTo>
                    <a:pt x="39712" y="87767"/>
                  </a:lnTo>
                  <a:lnTo>
                    <a:pt x="38188" y="95173"/>
                  </a:lnTo>
                  <a:lnTo>
                    <a:pt x="38110" y="114228"/>
                  </a:lnTo>
                  <a:lnTo>
                    <a:pt x="76210" y="114384"/>
                  </a:lnTo>
                  <a:lnTo>
                    <a:pt x="76256" y="95173"/>
                  </a:lnTo>
                  <a:lnTo>
                    <a:pt x="74819" y="87913"/>
                  </a:lnTo>
                  <a:lnTo>
                    <a:pt x="70759" y="81840"/>
                  </a:lnTo>
                  <a:lnTo>
                    <a:pt x="64721" y="77731"/>
                  </a:lnTo>
                  <a:lnTo>
                    <a:pt x="57315" y="76200"/>
                  </a:lnTo>
                  <a:close/>
                </a:path>
                <a:path w="114300" h="1170304">
                  <a:moveTo>
                    <a:pt x="57619" y="0"/>
                  </a:moveTo>
                  <a:lnTo>
                    <a:pt x="0" y="114071"/>
                  </a:lnTo>
                  <a:lnTo>
                    <a:pt x="38110" y="114228"/>
                  </a:lnTo>
                  <a:lnTo>
                    <a:pt x="38188" y="95173"/>
                  </a:lnTo>
                  <a:lnTo>
                    <a:pt x="39682" y="87913"/>
                  </a:lnTo>
                  <a:lnTo>
                    <a:pt x="39712" y="87767"/>
                  </a:lnTo>
                  <a:lnTo>
                    <a:pt x="43742" y="81840"/>
                  </a:lnTo>
                  <a:lnTo>
                    <a:pt x="49798" y="77731"/>
                  </a:lnTo>
                  <a:lnTo>
                    <a:pt x="49579" y="77731"/>
                  </a:lnTo>
                  <a:lnTo>
                    <a:pt x="57315" y="76200"/>
                  </a:lnTo>
                  <a:lnTo>
                    <a:pt x="95327" y="76200"/>
                  </a:lnTo>
                  <a:lnTo>
                    <a:pt x="57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36704" y="4223115"/>
              <a:ext cx="0" cy="817880"/>
            </a:xfrm>
            <a:custGeom>
              <a:avLst/>
              <a:gdLst/>
              <a:ahLst/>
              <a:cxnLst/>
              <a:rect l="l" t="t" r="r" b="b"/>
              <a:pathLst>
                <a:path h="817879">
                  <a:moveTo>
                    <a:pt x="0" y="817336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6761" y="4556099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362470" y="0"/>
                  </a:moveTo>
                  <a:lnTo>
                    <a:pt x="57416" y="0"/>
                  </a:lnTo>
                  <a:lnTo>
                    <a:pt x="35066" y="4511"/>
                  </a:lnTo>
                  <a:lnTo>
                    <a:pt x="16816" y="16816"/>
                  </a:lnTo>
                  <a:lnTo>
                    <a:pt x="4511" y="35066"/>
                  </a:lnTo>
                  <a:lnTo>
                    <a:pt x="0" y="57416"/>
                  </a:lnTo>
                  <a:lnTo>
                    <a:pt x="0" y="287045"/>
                  </a:lnTo>
                  <a:lnTo>
                    <a:pt x="4511" y="309395"/>
                  </a:lnTo>
                  <a:lnTo>
                    <a:pt x="16816" y="327645"/>
                  </a:lnTo>
                  <a:lnTo>
                    <a:pt x="35066" y="339950"/>
                  </a:lnTo>
                  <a:lnTo>
                    <a:pt x="57416" y="344462"/>
                  </a:lnTo>
                  <a:lnTo>
                    <a:pt x="362470" y="344462"/>
                  </a:lnTo>
                  <a:lnTo>
                    <a:pt x="384820" y="339950"/>
                  </a:lnTo>
                  <a:lnTo>
                    <a:pt x="403071" y="327645"/>
                  </a:lnTo>
                  <a:lnTo>
                    <a:pt x="415375" y="309395"/>
                  </a:lnTo>
                  <a:lnTo>
                    <a:pt x="419887" y="287045"/>
                  </a:lnTo>
                  <a:lnTo>
                    <a:pt x="419887" y="57416"/>
                  </a:lnTo>
                  <a:lnTo>
                    <a:pt x="415375" y="35066"/>
                  </a:lnTo>
                  <a:lnTo>
                    <a:pt x="403071" y="16816"/>
                  </a:lnTo>
                  <a:lnTo>
                    <a:pt x="384820" y="4511"/>
                  </a:lnTo>
                  <a:lnTo>
                    <a:pt x="36247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26761" y="4556099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0" y="57410"/>
                  </a:moveTo>
                  <a:lnTo>
                    <a:pt x="4511" y="35063"/>
                  </a:lnTo>
                  <a:lnTo>
                    <a:pt x="16815" y="16815"/>
                  </a:lnTo>
                  <a:lnTo>
                    <a:pt x="35063" y="4511"/>
                  </a:lnTo>
                  <a:lnTo>
                    <a:pt x="57410" y="0"/>
                  </a:lnTo>
                  <a:lnTo>
                    <a:pt x="362467" y="0"/>
                  </a:lnTo>
                  <a:lnTo>
                    <a:pt x="384814" y="4511"/>
                  </a:lnTo>
                  <a:lnTo>
                    <a:pt x="403062" y="16815"/>
                  </a:lnTo>
                  <a:lnTo>
                    <a:pt x="415366" y="35063"/>
                  </a:lnTo>
                  <a:lnTo>
                    <a:pt x="419878" y="57410"/>
                  </a:lnTo>
                  <a:lnTo>
                    <a:pt x="419878" y="287049"/>
                  </a:lnTo>
                  <a:lnTo>
                    <a:pt x="415366" y="309395"/>
                  </a:lnTo>
                  <a:lnTo>
                    <a:pt x="403062" y="327644"/>
                  </a:lnTo>
                  <a:lnTo>
                    <a:pt x="384814" y="339947"/>
                  </a:lnTo>
                  <a:lnTo>
                    <a:pt x="362467" y="344459"/>
                  </a:lnTo>
                  <a:lnTo>
                    <a:pt x="57410" y="344459"/>
                  </a:lnTo>
                  <a:lnTo>
                    <a:pt x="35063" y="339947"/>
                  </a:lnTo>
                  <a:lnTo>
                    <a:pt x="16815" y="327644"/>
                  </a:lnTo>
                  <a:lnTo>
                    <a:pt x="4511" y="309395"/>
                  </a:lnTo>
                  <a:lnTo>
                    <a:pt x="0" y="287049"/>
                  </a:lnTo>
                  <a:lnTo>
                    <a:pt x="0" y="574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87929" y="3655352"/>
              <a:ext cx="114935" cy="1428115"/>
            </a:xfrm>
            <a:custGeom>
              <a:avLst/>
              <a:gdLst/>
              <a:ahLst/>
              <a:cxnLst/>
              <a:rect l="l" t="t" r="r" b="b"/>
              <a:pathLst>
                <a:path w="114935" h="1428114">
                  <a:moveTo>
                    <a:pt x="57232" y="76200"/>
                  </a:moveTo>
                  <a:lnTo>
                    <a:pt x="37070" y="1408506"/>
                  </a:lnTo>
                  <a:lnTo>
                    <a:pt x="38577" y="1415918"/>
                  </a:lnTo>
                  <a:lnTo>
                    <a:pt x="42673" y="1421972"/>
                  </a:lnTo>
                  <a:lnTo>
                    <a:pt x="48763" y="1426053"/>
                  </a:lnTo>
                  <a:lnTo>
                    <a:pt x="56102" y="1427543"/>
                  </a:lnTo>
                  <a:lnTo>
                    <a:pt x="63522" y="1426053"/>
                  </a:lnTo>
                  <a:lnTo>
                    <a:pt x="69581" y="1421972"/>
                  </a:lnTo>
                  <a:lnTo>
                    <a:pt x="73667" y="1415918"/>
                  </a:lnTo>
                  <a:lnTo>
                    <a:pt x="75165" y="1408506"/>
                  </a:lnTo>
                  <a:lnTo>
                    <a:pt x="76241" y="114350"/>
                  </a:lnTo>
                  <a:lnTo>
                    <a:pt x="76257" y="95275"/>
                  </a:lnTo>
                  <a:lnTo>
                    <a:pt x="74768" y="87855"/>
                  </a:lnTo>
                  <a:lnTo>
                    <a:pt x="70693" y="81794"/>
                  </a:lnTo>
                  <a:lnTo>
                    <a:pt x="64643" y="77705"/>
                  </a:lnTo>
                  <a:lnTo>
                    <a:pt x="57232" y="76200"/>
                  </a:lnTo>
                  <a:close/>
                </a:path>
                <a:path w="114935" h="1428114">
                  <a:moveTo>
                    <a:pt x="57296" y="0"/>
                  </a:moveTo>
                  <a:lnTo>
                    <a:pt x="0" y="114350"/>
                  </a:lnTo>
                  <a:lnTo>
                    <a:pt x="38141" y="114350"/>
                  </a:lnTo>
                  <a:lnTo>
                    <a:pt x="38157" y="95275"/>
                  </a:lnTo>
                  <a:lnTo>
                    <a:pt x="39656" y="87855"/>
                  </a:lnTo>
                  <a:lnTo>
                    <a:pt x="43738" y="81794"/>
                  </a:lnTo>
                  <a:lnTo>
                    <a:pt x="49798" y="77705"/>
                  </a:lnTo>
                  <a:lnTo>
                    <a:pt x="57232" y="76200"/>
                  </a:lnTo>
                  <a:lnTo>
                    <a:pt x="95311" y="76200"/>
                  </a:lnTo>
                  <a:lnTo>
                    <a:pt x="57296" y="0"/>
                  </a:lnTo>
                  <a:close/>
                </a:path>
                <a:path w="114935" h="1428114">
                  <a:moveTo>
                    <a:pt x="95311" y="76200"/>
                  </a:moveTo>
                  <a:lnTo>
                    <a:pt x="57232" y="76200"/>
                  </a:lnTo>
                  <a:lnTo>
                    <a:pt x="64643" y="77705"/>
                  </a:lnTo>
                  <a:lnTo>
                    <a:pt x="70693" y="81794"/>
                  </a:lnTo>
                  <a:lnTo>
                    <a:pt x="74768" y="87855"/>
                  </a:lnTo>
                  <a:lnTo>
                    <a:pt x="76257" y="95275"/>
                  </a:lnTo>
                  <a:lnTo>
                    <a:pt x="76241" y="114350"/>
                  </a:lnTo>
                  <a:lnTo>
                    <a:pt x="114344" y="114350"/>
                  </a:lnTo>
                  <a:lnTo>
                    <a:pt x="95311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05880" y="407476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935" y="0"/>
                  </a:moveTo>
                  <a:lnTo>
                    <a:pt x="99810" y="7440"/>
                  </a:lnTo>
                  <a:lnTo>
                    <a:pt x="59749" y="28158"/>
                  </a:lnTo>
                  <a:lnTo>
                    <a:pt x="28158" y="59749"/>
                  </a:lnTo>
                  <a:lnTo>
                    <a:pt x="7440" y="99810"/>
                  </a:lnTo>
                  <a:lnTo>
                    <a:pt x="0" y="145935"/>
                  </a:lnTo>
                  <a:lnTo>
                    <a:pt x="7440" y="192059"/>
                  </a:lnTo>
                  <a:lnTo>
                    <a:pt x="28158" y="232117"/>
                  </a:lnTo>
                  <a:lnTo>
                    <a:pt x="59749" y="263704"/>
                  </a:lnTo>
                  <a:lnTo>
                    <a:pt x="99810" y="284419"/>
                  </a:lnTo>
                  <a:lnTo>
                    <a:pt x="145935" y="291858"/>
                  </a:lnTo>
                  <a:lnTo>
                    <a:pt x="192059" y="284419"/>
                  </a:lnTo>
                  <a:lnTo>
                    <a:pt x="232117" y="263704"/>
                  </a:lnTo>
                  <a:lnTo>
                    <a:pt x="263704" y="232117"/>
                  </a:lnTo>
                  <a:lnTo>
                    <a:pt x="284419" y="192059"/>
                  </a:lnTo>
                  <a:lnTo>
                    <a:pt x="291858" y="145935"/>
                  </a:lnTo>
                  <a:lnTo>
                    <a:pt x="284419" y="99810"/>
                  </a:lnTo>
                  <a:lnTo>
                    <a:pt x="263704" y="59749"/>
                  </a:lnTo>
                  <a:lnTo>
                    <a:pt x="232117" y="28158"/>
                  </a:lnTo>
                  <a:lnTo>
                    <a:pt x="192059" y="7440"/>
                  </a:lnTo>
                  <a:lnTo>
                    <a:pt x="145935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05880" y="407476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929"/>
                  </a:moveTo>
                  <a:lnTo>
                    <a:pt x="7439" y="99804"/>
                  </a:lnTo>
                  <a:lnTo>
                    <a:pt x="28155" y="59745"/>
                  </a:lnTo>
                  <a:lnTo>
                    <a:pt x="59745" y="28155"/>
                  </a:lnTo>
                  <a:lnTo>
                    <a:pt x="99804" y="7439"/>
                  </a:lnTo>
                  <a:lnTo>
                    <a:pt x="145929" y="0"/>
                  </a:lnTo>
                  <a:lnTo>
                    <a:pt x="192054" y="7439"/>
                  </a:lnTo>
                  <a:lnTo>
                    <a:pt x="232113" y="28155"/>
                  </a:lnTo>
                  <a:lnTo>
                    <a:pt x="263703" y="59745"/>
                  </a:lnTo>
                  <a:lnTo>
                    <a:pt x="284419" y="99804"/>
                  </a:lnTo>
                  <a:lnTo>
                    <a:pt x="291859" y="145929"/>
                  </a:lnTo>
                  <a:lnTo>
                    <a:pt x="284419" y="192054"/>
                  </a:lnTo>
                  <a:lnTo>
                    <a:pt x="263703" y="232113"/>
                  </a:lnTo>
                  <a:lnTo>
                    <a:pt x="232113" y="263703"/>
                  </a:lnTo>
                  <a:lnTo>
                    <a:pt x="192054" y="284419"/>
                  </a:lnTo>
                  <a:lnTo>
                    <a:pt x="145929" y="291859"/>
                  </a:lnTo>
                  <a:lnTo>
                    <a:pt x="99804" y="284419"/>
                  </a:lnTo>
                  <a:lnTo>
                    <a:pt x="59745" y="263703"/>
                  </a:lnTo>
                  <a:lnTo>
                    <a:pt x="28155" y="232113"/>
                  </a:lnTo>
                  <a:lnTo>
                    <a:pt x="7439" y="192054"/>
                  </a:lnTo>
                  <a:lnTo>
                    <a:pt x="0" y="1459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3343" y="4142232"/>
              <a:ext cx="156933" cy="15693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28119" y="4556099"/>
              <a:ext cx="854075" cy="344805"/>
            </a:xfrm>
            <a:custGeom>
              <a:avLst/>
              <a:gdLst/>
              <a:ahLst/>
              <a:cxnLst/>
              <a:rect l="l" t="t" r="r" b="b"/>
              <a:pathLst>
                <a:path w="854075" h="344804">
                  <a:moveTo>
                    <a:pt x="796404" y="0"/>
                  </a:moveTo>
                  <a:lnTo>
                    <a:pt x="57416" y="0"/>
                  </a:lnTo>
                  <a:lnTo>
                    <a:pt x="35066" y="4511"/>
                  </a:lnTo>
                  <a:lnTo>
                    <a:pt x="16816" y="16816"/>
                  </a:lnTo>
                  <a:lnTo>
                    <a:pt x="4511" y="35066"/>
                  </a:lnTo>
                  <a:lnTo>
                    <a:pt x="0" y="57416"/>
                  </a:lnTo>
                  <a:lnTo>
                    <a:pt x="0" y="287045"/>
                  </a:lnTo>
                  <a:lnTo>
                    <a:pt x="4511" y="309395"/>
                  </a:lnTo>
                  <a:lnTo>
                    <a:pt x="16816" y="327645"/>
                  </a:lnTo>
                  <a:lnTo>
                    <a:pt x="35066" y="339950"/>
                  </a:lnTo>
                  <a:lnTo>
                    <a:pt x="57416" y="344462"/>
                  </a:lnTo>
                  <a:lnTo>
                    <a:pt x="796404" y="344462"/>
                  </a:lnTo>
                  <a:lnTo>
                    <a:pt x="818754" y="339950"/>
                  </a:lnTo>
                  <a:lnTo>
                    <a:pt x="837004" y="327645"/>
                  </a:lnTo>
                  <a:lnTo>
                    <a:pt x="849309" y="309395"/>
                  </a:lnTo>
                  <a:lnTo>
                    <a:pt x="853821" y="287045"/>
                  </a:lnTo>
                  <a:lnTo>
                    <a:pt x="853821" y="57416"/>
                  </a:lnTo>
                  <a:lnTo>
                    <a:pt x="849309" y="35066"/>
                  </a:lnTo>
                  <a:lnTo>
                    <a:pt x="837004" y="16816"/>
                  </a:lnTo>
                  <a:lnTo>
                    <a:pt x="818754" y="4511"/>
                  </a:lnTo>
                  <a:lnTo>
                    <a:pt x="79640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28119" y="4556099"/>
              <a:ext cx="854075" cy="344805"/>
            </a:xfrm>
            <a:custGeom>
              <a:avLst/>
              <a:gdLst/>
              <a:ahLst/>
              <a:cxnLst/>
              <a:rect l="l" t="t" r="r" b="b"/>
              <a:pathLst>
                <a:path w="854075" h="344804">
                  <a:moveTo>
                    <a:pt x="0" y="57411"/>
                  </a:moveTo>
                  <a:lnTo>
                    <a:pt x="4511" y="35064"/>
                  </a:lnTo>
                  <a:lnTo>
                    <a:pt x="16815" y="16815"/>
                  </a:lnTo>
                  <a:lnTo>
                    <a:pt x="35064" y="4511"/>
                  </a:lnTo>
                  <a:lnTo>
                    <a:pt x="57411" y="0"/>
                  </a:lnTo>
                  <a:lnTo>
                    <a:pt x="796408" y="0"/>
                  </a:lnTo>
                  <a:lnTo>
                    <a:pt x="818755" y="4511"/>
                  </a:lnTo>
                  <a:lnTo>
                    <a:pt x="837004" y="16815"/>
                  </a:lnTo>
                  <a:lnTo>
                    <a:pt x="849307" y="35064"/>
                  </a:lnTo>
                  <a:lnTo>
                    <a:pt x="853819" y="57411"/>
                  </a:lnTo>
                  <a:lnTo>
                    <a:pt x="853819" y="287048"/>
                  </a:lnTo>
                  <a:lnTo>
                    <a:pt x="849307" y="309395"/>
                  </a:lnTo>
                  <a:lnTo>
                    <a:pt x="837004" y="327644"/>
                  </a:lnTo>
                  <a:lnTo>
                    <a:pt x="818755" y="339948"/>
                  </a:lnTo>
                  <a:lnTo>
                    <a:pt x="796408" y="344460"/>
                  </a:lnTo>
                  <a:lnTo>
                    <a:pt x="57411" y="344460"/>
                  </a:lnTo>
                  <a:lnTo>
                    <a:pt x="35064" y="339948"/>
                  </a:lnTo>
                  <a:lnTo>
                    <a:pt x="16815" y="327644"/>
                  </a:lnTo>
                  <a:lnTo>
                    <a:pt x="4511" y="309395"/>
                  </a:lnTo>
                  <a:lnTo>
                    <a:pt x="0" y="287048"/>
                  </a:lnTo>
                  <a:lnTo>
                    <a:pt x="0" y="574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17654" y="4165968"/>
              <a:ext cx="589915" cy="114300"/>
            </a:xfrm>
            <a:custGeom>
              <a:avLst/>
              <a:gdLst/>
              <a:ahLst/>
              <a:cxnLst/>
              <a:rect l="l" t="t" r="r" b="b"/>
              <a:pathLst>
                <a:path w="589914" h="114300">
                  <a:moveTo>
                    <a:pt x="475246" y="0"/>
                  </a:moveTo>
                  <a:lnTo>
                    <a:pt x="475246" y="114300"/>
                  </a:lnTo>
                  <a:lnTo>
                    <a:pt x="551446" y="76200"/>
                  </a:lnTo>
                  <a:lnTo>
                    <a:pt x="494296" y="76200"/>
                  </a:lnTo>
                  <a:lnTo>
                    <a:pt x="501709" y="74702"/>
                  </a:lnTo>
                  <a:lnTo>
                    <a:pt x="507765" y="70618"/>
                  </a:lnTo>
                  <a:lnTo>
                    <a:pt x="511848" y="64562"/>
                  </a:lnTo>
                  <a:lnTo>
                    <a:pt x="513346" y="57150"/>
                  </a:lnTo>
                  <a:lnTo>
                    <a:pt x="511848" y="49731"/>
                  </a:lnTo>
                  <a:lnTo>
                    <a:pt x="507765" y="43676"/>
                  </a:lnTo>
                  <a:lnTo>
                    <a:pt x="501709" y="39596"/>
                  </a:lnTo>
                  <a:lnTo>
                    <a:pt x="494296" y="38100"/>
                  </a:lnTo>
                  <a:lnTo>
                    <a:pt x="551446" y="38100"/>
                  </a:lnTo>
                  <a:lnTo>
                    <a:pt x="475246" y="0"/>
                  </a:lnTo>
                  <a:close/>
                </a:path>
                <a:path w="589914" h="114300">
                  <a:moveTo>
                    <a:pt x="475246" y="38100"/>
                  </a:moveTo>
                  <a:lnTo>
                    <a:pt x="19050" y="38100"/>
                  </a:lnTo>
                  <a:lnTo>
                    <a:pt x="11631" y="39596"/>
                  </a:lnTo>
                  <a:lnTo>
                    <a:pt x="5576" y="43676"/>
                  </a:lnTo>
                  <a:lnTo>
                    <a:pt x="1496" y="49731"/>
                  </a:lnTo>
                  <a:lnTo>
                    <a:pt x="0" y="57150"/>
                  </a:lnTo>
                  <a:lnTo>
                    <a:pt x="1496" y="64562"/>
                  </a:lnTo>
                  <a:lnTo>
                    <a:pt x="5576" y="70618"/>
                  </a:lnTo>
                  <a:lnTo>
                    <a:pt x="11631" y="74702"/>
                  </a:lnTo>
                  <a:lnTo>
                    <a:pt x="19050" y="76200"/>
                  </a:lnTo>
                  <a:lnTo>
                    <a:pt x="475246" y="76200"/>
                  </a:lnTo>
                  <a:lnTo>
                    <a:pt x="475246" y="38100"/>
                  </a:lnTo>
                  <a:close/>
                </a:path>
                <a:path w="589914" h="114300">
                  <a:moveTo>
                    <a:pt x="551446" y="38100"/>
                  </a:moveTo>
                  <a:lnTo>
                    <a:pt x="494296" y="38100"/>
                  </a:lnTo>
                  <a:lnTo>
                    <a:pt x="501709" y="39596"/>
                  </a:lnTo>
                  <a:lnTo>
                    <a:pt x="507765" y="43676"/>
                  </a:lnTo>
                  <a:lnTo>
                    <a:pt x="511848" y="49731"/>
                  </a:lnTo>
                  <a:lnTo>
                    <a:pt x="513346" y="57150"/>
                  </a:lnTo>
                  <a:lnTo>
                    <a:pt x="511848" y="64562"/>
                  </a:lnTo>
                  <a:lnTo>
                    <a:pt x="507765" y="70618"/>
                  </a:lnTo>
                  <a:lnTo>
                    <a:pt x="501709" y="74702"/>
                  </a:lnTo>
                  <a:lnTo>
                    <a:pt x="494296" y="76200"/>
                  </a:lnTo>
                  <a:lnTo>
                    <a:pt x="551446" y="76200"/>
                  </a:lnTo>
                  <a:lnTo>
                    <a:pt x="589546" y="57150"/>
                  </a:lnTo>
                  <a:lnTo>
                    <a:pt x="551446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83768" y="4233199"/>
              <a:ext cx="0" cy="817880"/>
            </a:xfrm>
            <a:custGeom>
              <a:avLst/>
              <a:gdLst/>
              <a:ahLst/>
              <a:cxnLst/>
              <a:rect l="l" t="t" r="r" b="b"/>
              <a:pathLst>
                <a:path h="817879">
                  <a:moveTo>
                    <a:pt x="0" y="817336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73824" y="4564062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362470" y="0"/>
                  </a:moveTo>
                  <a:lnTo>
                    <a:pt x="57416" y="0"/>
                  </a:lnTo>
                  <a:lnTo>
                    <a:pt x="35066" y="4511"/>
                  </a:lnTo>
                  <a:lnTo>
                    <a:pt x="16816" y="16814"/>
                  </a:lnTo>
                  <a:lnTo>
                    <a:pt x="4511" y="35061"/>
                  </a:lnTo>
                  <a:lnTo>
                    <a:pt x="0" y="57404"/>
                  </a:lnTo>
                  <a:lnTo>
                    <a:pt x="0" y="287045"/>
                  </a:lnTo>
                  <a:lnTo>
                    <a:pt x="4511" y="309395"/>
                  </a:lnTo>
                  <a:lnTo>
                    <a:pt x="16816" y="327645"/>
                  </a:lnTo>
                  <a:lnTo>
                    <a:pt x="35066" y="339950"/>
                  </a:lnTo>
                  <a:lnTo>
                    <a:pt x="57416" y="344462"/>
                  </a:lnTo>
                  <a:lnTo>
                    <a:pt x="362470" y="344462"/>
                  </a:lnTo>
                  <a:lnTo>
                    <a:pt x="384820" y="339950"/>
                  </a:lnTo>
                  <a:lnTo>
                    <a:pt x="403071" y="327645"/>
                  </a:lnTo>
                  <a:lnTo>
                    <a:pt x="415375" y="309395"/>
                  </a:lnTo>
                  <a:lnTo>
                    <a:pt x="419887" y="287045"/>
                  </a:lnTo>
                  <a:lnTo>
                    <a:pt x="419887" y="57404"/>
                  </a:lnTo>
                  <a:lnTo>
                    <a:pt x="415375" y="35061"/>
                  </a:lnTo>
                  <a:lnTo>
                    <a:pt x="403071" y="16814"/>
                  </a:lnTo>
                  <a:lnTo>
                    <a:pt x="384820" y="4511"/>
                  </a:lnTo>
                  <a:lnTo>
                    <a:pt x="36247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73824" y="4564062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0" y="57410"/>
                  </a:moveTo>
                  <a:lnTo>
                    <a:pt x="4511" y="35063"/>
                  </a:lnTo>
                  <a:lnTo>
                    <a:pt x="16815" y="16815"/>
                  </a:lnTo>
                  <a:lnTo>
                    <a:pt x="35063" y="4511"/>
                  </a:lnTo>
                  <a:lnTo>
                    <a:pt x="57410" y="0"/>
                  </a:lnTo>
                  <a:lnTo>
                    <a:pt x="362467" y="0"/>
                  </a:lnTo>
                  <a:lnTo>
                    <a:pt x="384814" y="4511"/>
                  </a:lnTo>
                  <a:lnTo>
                    <a:pt x="403062" y="16815"/>
                  </a:lnTo>
                  <a:lnTo>
                    <a:pt x="415366" y="35063"/>
                  </a:lnTo>
                  <a:lnTo>
                    <a:pt x="419878" y="57410"/>
                  </a:lnTo>
                  <a:lnTo>
                    <a:pt x="419878" y="287049"/>
                  </a:lnTo>
                  <a:lnTo>
                    <a:pt x="415366" y="309395"/>
                  </a:lnTo>
                  <a:lnTo>
                    <a:pt x="403062" y="327644"/>
                  </a:lnTo>
                  <a:lnTo>
                    <a:pt x="384814" y="339947"/>
                  </a:lnTo>
                  <a:lnTo>
                    <a:pt x="362467" y="344459"/>
                  </a:lnTo>
                  <a:lnTo>
                    <a:pt x="57410" y="344459"/>
                  </a:lnTo>
                  <a:lnTo>
                    <a:pt x="35063" y="339947"/>
                  </a:lnTo>
                  <a:lnTo>
                    <a:pt x="16815" y="327644"/>
                  </a:lnTo>
                  <a:lnTo>
                    <a:pt x="4511" y="309395"/>
                  </a:lnTo>
                  <a:lnTo>
                    <a:pt x="0" y="287049"/>
                  </a:lnTo>
                  <a:lnTo>
                    <a:pt x="0" y="574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96174" y="3528834"/>
              <a:ext cx="0" cy="1522095"/>
            </a:xfrm>
            <a:custGeom>
              <a:avLst/>
              <a:gdLst/>
              <a:ahLst/>
              <a:cxnLst/>
              <a:rect l="l" t="t" r="r" b="b"/>
              <a:pathLst>
                <a:path h="1522095">
                  <a:moveTo>
                    <a:pt x="0" y="0"/>
                  </a:moveTo>
                  <a:lnTo>
                    <a:pt x="1" y="152171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64718" y="4176979"/>
              <a:ext cx="386080" cy="114300"/>
            </a:xfrm>
            <a:custGeom>
              <a:avLst/>
              <a:gdLst/>
              <a:ahLst/>
              <a:cxnLst/>
              <a:rect l="l" t="t" r="r" b="b"/>
              <a:pathLst>
                <a:path w="386079" h="114300">
                  <a:moveTo>
                    <a:pt x="271437" y="0"/>
                  </a:moveTo>
                  <a:lnTo>
                    <a:pt x="271018" y="114300"/>
                  </a:lnTo>
                  <a:lnTo>
                    <a:pt x="347772" y="76276"/>
                  </a:lnTo>
                  <a:lnTo>
                    <a:pt x="290207" y="76276"/>
                  </a:lnTo>
                  <a:lnTo>
                    <a:pt x="297632" y="74806"/>
                  </a:lnTo>
                  <a:lnTo>
                    <a:pt x="303704" y="70745"/>
                  </a:lnTo>
                  <a:lnTo>
                    <a:pt x="307809" y="64703"/>
                  </a:lnTo>
                  <a:lnTo>
                    <a:pt x="309276" y="57569"/>
                  </a:lnTo>
                  <a:lnTo>
                    <a:pt x="309333" y="57289"/>
                  </a:lnTo>
                  <a:lnTo>
                    <a:pt x="307863" y="49872"/>
                  </a:lnTo>
                  <a:lnTo>
                    <a:pt x="303803" y="43803"/>
                  </a:lnTo>
                  <a:lnTo>
                    <a:pt x="297761" y="39700"/>
                  </a:lnTo>
                  <a:lnTo>
                    <a:pt x="290347" y="38176"/>
                  </a:lnTo>
                  <a:lnTo>
                    <a:pt x="347098" y="38176"/>
                  </a:lnTo>
                  <a:lnTo>
                    <a:pt x="271437" y="0"/>
                  </a:lnTo>
                  <a:close/>
                </a:path>
                <a:path w="386079" h="114300">
                  <a:moveTo>
                    <a:pt x="19126" y="37172"/>
                  </a:moveTo>
                  <a:lnTo>
                    <a:pt x="11701" y="38642"/>
                  </a:lnTo>
                  <a:lnTo>
                    <a:pt x="5629" y="42703"/>
                  </a:lnTo>
                  <a:lnTo>
                    <a:pt x="1524" y="48745"/>
                  </a:lnTo>
                  <a:lnTo>
                    <a:pt x="0" y="56159"/>
                  </a:lnTo>
                  <a:lnTo>
                    <a:pt x="1470" y="63576"/>
                  </a:lnTo>
                  <a:lnTo>
                    <a:pt x="5530" y="69645"/>
                  </a:lnTo>
                  <a:lnTo>
                    <a:pt x="11572" y="73749"/>
                  </a:lnTo>
                  <a:lnTo>
                    <a:pt x="18986" y="75272"/>
                  </a:lnTo>
                  <a:lnTo>
                    <a:pt x="290207" y="76276"/>
                  </a:lnTo>
                  <a:lnTo>
                    <a:pt x="271157" y="76276"/>
                  </a:lnTo>
                  <a:lnTo>
                    <a:pt x="271280" y="42703"/>
                  </a:lnTo>
                  <a:lnTo>
                    <a:pt x="271297" y="38176"/>
                  </a:lnTo>
                  <a:lnTo>
                    <a:pt x="290347" y="38176"/>
                  </a:lnTo>
                  <a:lnTo>
                    <a:pt x="19126" y="37172"/>
                  </a:lnTo>
                  <a:close/>
                </a:path>
                <a:path w="386079" h="114300">
                  <a:moveTo>
                    <a:pt x="347098" y="38176"/>
                  </a:moveTo>
                  <a:lnTo>
                    <a:pt x="290347" y="38176"/>
                  </a:lnTo>
                  <a:lnTo>
                    <a:pt x="297761" y="39700"/>
                  </a:lnTo>
                  <a:lnTo>
                    <a:pt x="303803" y="43803"/>
                  </a:lnTo>
                  <a:lnTo>
                    <a:pt x="307863" y="49872"/>
                  </a:lnTo>
                  <a:lnTo>
                    <a:pt x="309333" y="57289"/>
                  </a:lnTo>
                  <a:lnTo>
                    <a:pt x="307809" y="64703"/>
                  </a:lnTo>
                  <a:lnTo>
                    <a:pt x="303704" y="70745"/>
                  </a:lnTo>
                  <a:lnTo>
                    <a:pt x="297632" y="74806"/>
                  </a:lnTo>
                  <a:lnTo>
                    <a:pt x="290207" y="76276"/>
                  </a:lnTo>
                  <a:lnTo>
                    <a:pt x="347772" y="76276"/>
                  </a:lnTo>
                  <a:lnTo>
                    <a:pt x="385533" y="57569"/>
                  </a:lnTo>
                  <a:lnTo>
                    <a:pt x="347098" y="38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69264" y="3650602"/>
              <a:ext cx="854075" cy="344805"/>
            </a:xfrm>
            <a:custGeom>
              <a:avLst/>
              <a:gdLst/>
              <a:ahLst/>
              <a:cxnLst/>
              <a:rect l="l" t="t" r="r" b="b"/>
              <a:pathLst>
                <a:path w="854075" h="344804">
                  <a:moveTo>
                    <a:pt x="796417" y="0"/>
                  </a:moveTo>
                  <a:lnTo>
                    <a:pt x="57416" y="0"/>
                  </a:lnTo>
                  <a:lnTo>
                    <a:pt x="35066" y="4511"/>
                  </a:lnTo>
                  <a:lnTo>
                    <a:pt x="16816" y="16816"/>
                  </a:lnTo>
                  <a:lnTo>
                    <a:pt x="4511" y="35066"/>
                  </a:lnTo>
                  <a:lnTo>
                    <a:pt x="0" y="57416"/>
                  </a:lnTo>
                  <a:lnTo>
                    <a:pt x="0" y="287058"/>
                  </a:lnTo>
                  <a:lnTo>
                    <a:pt x="4511" y="309400"/>
                  </a:lnTo>
                  <a:lnTo>
                    <a:pt x="16816" y="327647"/>
                  </a:lnTo>
                  <a:lnTo>
                    <a:pt x="35066" y="339950"/>
                  </a:lnTo>
                  <a:lnTo>
                    <a:pt x="57416" y="344462"/>
                  </a:lnTo>
                  <a:lnTo>
                    <a:pt x="796417" y="344462"/>
                  </a:lnTo>
                  <a:lnTo>
                    <a:pt x="818759" y="339950"/>
                  </a:lnTo>
                  <a:lnTo>
                    <a:pt x="837006" y="327647"/>
                  </a:lnTo>
                  <a:lnTo>
                    <a:pt x="849309" y="309400"/>
                  </a:lnTo>
                  <a:lnTo>
                    <a:pt x="853821" y="287058"/>
                  </a:lnTo>
                  <a:lnTo>
                    <a:pt x="853821" y="57416"/>
                  </a:lnTo>
                  <a:lnTo>
                    <a:pt x="849309" y="35066"/>
                  </a:lnTo>
                  <a:lnTo>
                    <a:pt x="837006" y="16816"/>
                  </a:lnTo>
                  <a:lnTo>
                    <a:pt x="818759" y="4511"/>
                  </a:lnTo>
                  <a:lnTo>
                    <a:pt x="796417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69264" y="3650602"/>
              <a:ext cx="854075" cy="344805"/>
            </a:xfrm>
            <a:custGeom>
              <a:avLst/>
              <a:gdLst/>
              <a:ahLst/>
              <a:cxnLst/>
              <a:rect l="l" t="t" r="r" b="b"/>
              <a:pathLst>
                <a:path w="854075" h="344804">
                  <a:moveTo>
                    <a:pt x="0" y="57411"/>
                  </a:moveTo>
                  <a:lnTo>
                    <a:pt x="4511" y="35064"/>
                  </a:lnTo>
                  <a:lnTo>
                    <a:pt x="16815" y="16815"/>
                  </a:lnTo>
                  <a:lnTo>
                    <a:pt x="35064" y="4511"/>
                  </a:lnTo>
                  <a:lnTo>
                    <a:pt x="57411" y="0"/>
                  </a:lnTo>
                  <a:lnTo>
                    <a:pt x="796408" y="0"/>
                  </a:lnTo>
                  <a:lnTo>
                    <a:pt x="818755" y="4511"/>
                  </a:lnTo>
                  <a:lnTo>
                    <a:pt x="837004" y="16815"/>
                  </a:lnTo>
                  <a:lnTo>
                    <a:pt x="849307" y="35064"/>
                  </a:lnTo>
                  <a:lnTo>
                    <a:pt x="853819" y="57411"/>
                  </a:lnTo>
                  <a:lnTo>
                    <a:pt x="853819" y="287048"/>
                  </a:lnTo>
                  <a:lnTo>
                    <a:pt x="849307" y="309395"/>
                  </a:lnTo>
                  <a:lnTo>
                    <a:pt x="837004" y="327644"/>
                  </a:lnTo>
                  <a:lnTo>
                    <a:pt x="818755" y="339948"/>
                  </a:lnTo>
                  <a:lnTo>
                    <a:pt x="796408" y="344460"/>
                  </a:lnTo>
                  <a:lnTo>
                    <a:pt x="57411" y="344460"/>
                  </a:lnTo>
                  <a:lnTo>
                    <a:pt x="35064" y="339948"/>
                  </a:lnTo>
                  <a:lnTo>
                    <a:pt x="16815" y="327644"/>
                  </a:lnTo>
                  <a:lnTo>
                    <a:pt x="4511" y="309395"/>
                  </a:lnTo>
                  <a:lnTo>
                    <a:pt x="0" y="287048"/>
                  </a:lnTo>
                  <a:lnTo>
                    <a:pt x="0" y="574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77124" y="5006695"/>
              <a:ext cx="1512570" cy="114300"/>
            </a:xfrm>
            <a:custGeom>
              <a:avLst/>
              <a:gdLst/>
              <a:ahLst/>
              <a:cxnLst/>
              <a:rect l="l" t="t" r="r" b="b"/>
              <a:pathLst>
                <a:path w="1512570" h="114300">
                  <a:moveTo>
                    <a:pt x="1397711" y="0"/>
                  </a:moveTo>
                  <a:lnTo>
                    <a:pt x="1397711" y="114300"/>
                  </a:lnTo>
                  <a:lnTo>
                    <a:pt x="1473911" y="76200"/>
                  </a:lnTo>
                  <a:lnTo>
                    <a:pt x="1416761" y="76200"/>
                  </a:lnTo>
                  <a:lnTo>
                    <a:pt x="1424174" y="74702"/>
                  </a:lnTo>
                  <a:lnTo>
                    <a:pt x="1430229" y="70618"/>
                  </a:lnTo>
                  <a:lnTo>
                    <a:pt x="1434313" y="64562"/>
                  </a:lnTo>
                  <a:lnTo>
                    <a:pt x="1435811" y="57150"/>
                  </a:lnTo>
                  <a:lnTo>
                    <a:pt x="1434313" y="49737"/>
                  </a:lnTo>
                  <a:lnTo>
                    <a:pt x="1430229" y="43681"/>
                  </a:lnTo>
                  <a:lnTo>
                    <a:pt x="1424174" y="39597"/>
                  </a:lnTo>
                  <a:lnTo>
                    <a:pt x="1416761" y="38100"/>
                  </a:lnTo>
                  <a:lnTo>
                    <a:pt x="1473911" y="38100"/>
                  </a:lnTo>
                  <a:lnTo>
                    <a:pt x="1397711" y="0"/>
                  </a:lnTo>
                  <a:close/>
                </a:path>
                <a:path w="1512570" h="114300">
                  <a:moveTo>
                    <a:pt x="1397711" y="38100"/>
                  </a:moveTo>
                  <a:lnTo>
                    <a:pt x="19050" y="38100"/>
                  </a:lnTo>
                  <a:lnTo>
                    <a:pt x="11637" y="39597"/>
                  </a:lnTo>
                  <a:lnTo>
                    <a:pt x="5581" y="43681"/>
                  </a:lnTo>
                  <a:lnTo>
                    <a:pt x="1497" y="49737"/>
                  </a:lnTo>
                  <a:lnTo>
                    <a:pt x="0" y="57150"/>
                  </a:lnTo>
                  <a:lnTo>
                    <a:pt x="1497" y="64562"/>
                  </a:lnTo>
                  <a:lnTo>
                    <a:pt x="5581" y="70618"/>
                  </a:lnTo>
                  <a:lnTo>
                    <a:pt x="11637" y="74702"/>
                  </a:lnTo>
                  <a:lnTo>
                    <a:pt x="19050" y="76200"/>
                  </a:lnTo>
                  <a:lnTo>
                    <a:pt x="1397711" y="76200"/>
                  </a:lnTo>
                  <a:lnTo>
                    <a:pt x="1397711" y="38100"/>
                  </a:lnTo>
                  <a:close/>
                </a:path>
                <a:path w="1512570" h="114300">
                  <a:moveTo>
                    <a:pt x="1473911" y="38100"/>
                  </a:moveTo>
                  <a:lnTo>
                    <a:pt x="1416761" y="38100"/>
                  </a:lnTo>
                  <a:lnTo>
                    <a:pt x="1424174" y="39597"/>
                  </a:lnTo>
                  <a:lnTo>
                    <a:pt x="1430229" y="43681"/>
                  </a:lnTo>
                  <a:lnTo>
                    <a:pt x="1434313" y="49737"/>
                  </a:lnTo>
                  <a:lnTo>
                    <a:pt x="1435811" y="57150"/>
                  </a:lnTo>
                  <a:lnTo>
                    <a:pt x="1434313" y="64562"/>
                  </a:lnTo>
                  <a:lnTo>
                    <a:pt x="1430229" y="70618"/>
                  </a:lnTo>
                  <a:lnTo>
                    <a:pt x="1424174" y="74702"/>
                  </a:lnTo>
                  <a:lnTo>
                    <a:pt x="1416761" y="76200"/>
                  </a:lnTo>
                  <a:lnTo>
                    <a:pt x="1473911" y="76200"/>
                  </a:lnTo>
                  <a:lnTo>
                    <a:pt x="1512011" y="57150"/>
                  </a:lnTo>
                  <a:lnTo>
                    <a:pt x="1473911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03298" y="3602902"/>
              <a:ext cx="5080" cy="1463675"/>
            </a:xfrm>
            <a:custGeom>
              <a:avLst/>
              <a:gdLst/>
              <a:ahLst/>
              <a:cxnLst/>
              <a:rect l="l" t="t" r="r" b="b"/>
              <a:pathLst>
                <a:path w="5079" h="1463675">
                  <a:moveTo>
                    <a:pt x="0" y="1463330"/>
                  </a:moveTo>
                  <a:lnTo>
                    <a:pt x="465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50252" y="408579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923" y="0"/>
                  </a:moveTo>
                  <a:lnTo>
                    <a:pt x="99798" y="7438"/>
                  </a:lnTo>
                  <a:lnTo>
                    <a:pt x="59741" y="28153"/>
                  </a:lnTo>
                  <a:lnTo>
                    <a:pt x="28153" y="59741"/>
                  </a:lnTo>
                  <a:lnTo>
                    <a:pt x="7438" y="99798"/>
                  </a:lnTo>
                  <a:lnTo>
                    <a:pt x="0" y="145922"/>
                  </a:lnTo>
                  <a:lnTo>
                    <a:pt x="7438" y="192048"/>
                  </a:lnTo>
                  <a:lnTo>
                    <a:pt x="28153" y="232109"/>
                  </a:lnTo>
                  <a:lnTo>
                    <a:pt x="59741" y="263700"/>
                  </a:lnTo>
                  <a:lnTo>
                    <a:pt x="99798" y="284418"/>
                  </a:lnTo>
                  <a:lnTo>
                    <a:pt x="145923" y="291858"/>
                  </a:lnTo>
                  <a:lnTo>
                    <a:pt x="192048" y="284418"/>
                  </a:lnTo>
                  <a:lnTo>
                    <a:pt x="232109" y="263700"/>
                  </a:lnTo>
                  <a:lnTo>
                    <a:pt x="263700" y="232109"/>
                  </a:lnTo>
                  <a:lnTo>
                    <a:pt x="284418" y="192048"/>
                  </a:lnTo>
                  <a:lnTo>
                    <a:pt x="291858" y="145922"/>
                  </a:lnTo>
                  <a:lnTo>
                    <a:pt x="284418" y="99798"/>
                  </a:lnTo>
                  <a:lnTo>
                    <a:pt x="263700" y="59741"/>
                  </a:lnTo>
                  <a:lnTo>
                    <a:pt x="232109" y="28153"/>
                  </a:lnTo>
                  <a:lnTo>
                    <a:pt x="192048" y="7438"/>
                  </a:lnTo>
                  <a:lnTo>
                    <a:pt x="145923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50252" y="408579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929"/>
                  </a:moveTo>
                  <a:lnTo>
                    <a:pt x="7439" y="99804"/>
                  </a:lnTo>
                  <a:lnTo>
                    <a:pt x="28155" y="59745"/>
                  </a:lnTo>
                  <a:lnTo>
                    <a:pt x="59745" y="28155"/>
                  </a:lnTo>
                  <a:lnTo>
                    <a:pt x="99804" y="7439"/>
                  </a:lnTo>
                  <a:lnTo>
                    <a:pt x="145929" y="0"/>
                  </a:lnTo>
                  <a:lnTo>
                    <a:pt x="192054" y="7439"/>
                  </a:lnTo>
                  <a:lnTo>
                    <a:pt x="232113" y="28155"/>
                  </a:lnTo>
                  <a:lnTo>
                    <a:pt x="263703" y="59745"/>
                  </a:lnTo>
                  <a:lnTo>
                    <a:pt x="284419" y="99804"/>
                  </a:lnTo>
                  <a:lnTo>
                    <a:pt x="291859" y="145929"/>
                  </a:lnTo>
                  <a:lnTo>
                    <a:pt x="284419" y="192054"/>
                  </a:lnTo>
                  <a:lnTo>
                    <a:pt x="263703" y="232113"/>
                  </a:lnTo>
                  <a:lnTo>
                    <a:pt x="232113" y="263703"/>
                  </a:lnTo>
                  <a:lnTo>
                    <a:pt x="192054" y="284419"/>
                  </a:lnTo>
                  <a:lnTo>
                    <a:pt x="145929" y="291859"/>
                  </a:lnTo>
                  <a:lnTo>
                    <a:pt x="99804" y="284419"/>
                  </a:lnTo>
                  <a:lnTo>
                    <a:pt x="59745" y="263703"/>
                  </a:lnTo>
                  <a:lnTo>
                    <a:pt x="28155" y="232113"/>
                  </a:lnTo>
                  <a:lnTo>
                    <a:pt x="7439" y="192054"/>
                  </a:lnTo>
                  <a:lnTo>
                    <a:pt x="0" y="1459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7714" y="4153255"/>
              <a:ext cx="156933" cy="15693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626103" y="3520476"/>
              <a:ext cx="2281555" cy="1270"/>
            </a:xfrm>
            <a:custGeom>
              <a:avLst/>
              <a:gdLst/>
              <a:ahLst/>
              <a:cxnLst/>
              <a:rect l="l" t="t" r="r" b="b"/>
              <a:pathLst>
                <a:path w="2281554" h="1270">
                  <a:moveTo>
                    <a:pt x="0" y="1106"/>
                  </a:moveTo>
                  <a:lnTo>
                    <a:pt x="228110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80010" y="3461054"/>
              <a:ext cx="2709545" cy="114300"/>
            </a:xfrm>
            <a:custGeom>
              <a:avLst/>
              <a:gdLst/>
              <a:ahLst/>
              <a:cxnLst/>
              <a:rect l="l" t="t" r="r" b="b"/>
              <a:pathLst>
                <a:path w="2709545" h="114300">
                  <a:moveTo>
                    <a:pt x="2594851" y="0"/>
                  </a:moveTo>
                  <a:lnTo>
                    <a:pt x="2594800" y="114300"/>
                  </a:lnTo>
                  <a:lnTo>
                    <a:pt x="2671059" y="76212"/>
                  </a:lnTo>
                  <a:lnTo>
                    <a:pt x="2613863" y="76212"/>
                  </a:lnTo>
                  <a:lnTo>
                    <a:pt x="2621276" y="74716"/>
                  </a:lnTo>
                  <a:lnTo>
                    <a:pt x="2627333" y="70635"/>
                  </a:lnTo>
                  <a:lnTo>
                    <a:pt x="2631420" y="64580"/>
                  </a:lnTo>
                  <a:lnTo>
                    <a:pt x="2632918" y="57200"/>
                  </a:lnTo>
                  <a:lnTo>
                    <a:pt x="2631429" y="49749"/>
                  </a:lnTo>
                  <a:lnTo>
                    <a:pt x="2627349" y="43694"/>
                  </a:lnTo>
                  <a:lnTo>
                    <a:pt x="2621294" y="39610"/>
                  </a:lnTo>
                  <a:lnTo>
                    <a:pt x="2613875" y="38112"/>
                  </a:lnTo>
                  <a:lnTo>
                    <a:pt x="2670992" y="38112"/>
                  </a:lnTo>
                  <a:lnTo>
                    <a:pt x="2594851" y="0"/>
                  </a:lnTo>
                  <a:close/>
                </a:path>
                <a:path w="2709545" h="114300">
                  <a:moveTo>
                    <a:pt x="19062" y="36957"/>
                  </a:moveTo>
                  <a:lnTo>
                    <a:pt x="11644" y="38453"/>
                  </a:lnTo>
                  <a:lnTo>
                    <a:pt x="5587" y="42533"/>
                  </a:lnTo>
                  <a:lnTo>
                    <a:pt x="1503" y="48588"/>
                  </a:lnTo>
                  <a:lnTo>
                    <a:pt x="0" y="56007"/>
                  </a:lnTo>
                  <a:lnTo>
                    <a:pt x="1495" y="63419"/>
                  </a:lnTo>
                  <a:lnTo>
                    <a:pt x="5575" y="69475"/>
                  </a:lnTo>
                  <a:lnTo>
                    <a:pt x="11626" y="73559"/>
                  </a:lnTo>
                  <a:lnTo>
                    <a:pt x="19037" y="75057"/>
                  </a:lnTo>
                  <a:lnTo>
                    <a:pt x="2613863" y="76212"/>
                  </a:lnTo>
                  <a:lnTo>
                    <a:pt x="2594817" y="76212"/>
                  </a:lnTo>
                  <a:lnTo>
                    <a:pt x="2594834" y="38112"/>
                  </a:lnTo>
                  <a:lnTo>
                    <a:pt x="2613875" y="38112"/>
                  </a:lnTo>
                  <a:lnTo>
                    <a:pt x="19062" y="36957"/>
                  </a:lnTo>
                  <a:close/>
                </a:path>
                <a:path w="2709545" h="114300">
                  <a:moveTo>
                    <a:pt x="2670992" y="38112"/>
                  </a:moveTo>
                  <a:lnTo>
                    <a:pt x="2613875" y="38112"/>
                  </a:lnTo>
                  <a:lnTo>
                    <a:pt x="2621294" y="39610"/>
                  </a:lnTo>
                  <a:lnTo>
                    <a:pt x="2627349" y="43694"/>
                  </a:lnTo>
                  <a:lnTo>
                    <a:pt x="2631429" y="49749"/>
                  </a:lnTo>
                  <a:lnTo>
                    <a:pt x="2632918" y="57200"/>
                  </a:lnTo>
                  <a:lnTo>
                    <a:pt x="2631420" y="64580"/>
                  </a:lnTo>
                  <a:lnTo>
                    <a:pt x="2627333" y="70635"/>
                  </a:lnTo>
                  <a:lnTo>
                    <a:pt x="2621276" y="74716"/>
                  </a:lnTo>
                  <a:lnTo>
                    <a:pt x="2613863" y="76212"/>
                  </a:lnTo>
                  <a:lnTo>
                    <a:pt x="2671059" y="76212"/>
                  </a:lnTo>
                  <a:lnTo>
                    <a:pt x="2709125" y="57200"/>
                  </a:lnTo>
                  <a:lnTo>
                    <a:pt x="2670992" y="38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9827" y="3372845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166557" y="0"/>
                  </a:moveTo>
                  <a:lnTo>
                    <a:pt x="121884" y="0"/>
                  </a:lnTo>
                  <a:lnTo>
                    <a:pt x="78908" y="13676"/>
                  </a:lnTo>
                  <a:lnTo>
                    <a:pt x="41029" y="41029"/>
                  </a:lnTo>
                  <a:lnTo>
                    <a:pt x="13676" y="78908"/>
                  </a:lnTo>
                  <a:lnTo>
                    <a:pt x="0" y="121884"/>
                  </a:lnTo>
                  <a:lnTo>
                    <a:pt x="0" y="166557"/>
                  </a:lnTo>
                  <a:lnTo>
                    <a:pt x="13676" y="209530"/>
                  </a:lnTo>
                  <a:lnTo>
                    <a:pt x="41029" y="247404"/>
                  </a:lnTo>
                  <a:lnTo>
                    <a:pt x="78908" y="274762"/>
                  </a:lnTo>
                  <a:lnTo>
                    <a:pt x="121884" y="288442"/>
                  </a:lnTo>
                  <a:lnTo>
                    <a:pt x="166557" y="288442"/>
                  </a:lnTo>
                  <a:lnTo>
                    <a:pt x="209530" y="274762"/>
                  </a:lnTo>
                  <a:lnTo>
                    <a:pt x="247404" y="247404"/>
                  </a:lnTo>
                  <a:lnTo>
                    <a:pt x="274762" y="209530"/>
                  </a:lnTo>
                  <a:lnTo>
                    <a:pt x="288442" y="166557"/>
                  </a:lnTo>
                  <a:lnTo>
                    <a:pt x="288442" y="121884"/>
                  </a:lnTo>
                  <a:lnTo>
                    <a:pt x="274762" y="78908"/>
                  </a:lnTo>
                  <a:lnTo>
                    <a:pt x="247404" y="41029"/>
                  </a:lnTo>
                  <a:lnTo>
                    <a:pt x="209530" y="13676"/>
                  </a:lnTo>
                  <a:lnTo>
                    <a:pt x="166557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99824" y="3372842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41032" y="41031"/>
                  </a:moveTo>
                  <a:lnTo>
                    <a:pt x="78908" y="13677"/>
                  </a:lnTo>
                  <a:lnTo>
                    <a:pt x="121882" y="0"/>
                  </a:lnTo>
                  <a:lnTo>
                    <a:pt x="166556" y="0"/>
                  </a:lnTo>
                  <a:lnTo>
                    <a:pt x="209531" y="13677"/>
                  </a:lnTo>
                  <a:lnTo>
                    <a:pt x="247407" y="41031"/>
                  </a:lnTo>
                  <a:lnTo>
                    <a:pt x="274762" y="78907"/>
                  </a:lnTo>
                  <a:lnTo>
                    <a:pt x="288439" y="121882"/>
                  </a:lnTo>
                  <a:lnTo>
                    <a:pt x="288439" y="166556"/>
                  </a:lnTo>
                  <a:lnTo>
                    <a:pt x="274762" y="209531"/>
                  </a:lnTo>
                  <a:lnTo>
                    <a:pt x="247407" y="247407"/>
                  </a:lnTo>
                  <a:lnTo>
                    <a:pt x="209531" y="274762"/>
                  </a:lnTo>
                  <a:lnTo>
                    <a:pt x="166557" y="288439"/>
                  </a:lnTo>
                  <a:lnTo>
                    <a:pt x="121882" y="288439"/>
                  </a:lnTo>
                  <a:lnTo>
                    <a:pt x="78907" y="274762"/>
                  </a:lnTo>
                  <a:lnTo>
                    <a:pt x="41031" y="247407"/>
                  </a:lnTo>
                  <a:lnTo>
                    <a:pt x="13677" y="209531"/>
                  </a:lnTo>
                  <a:lnTo>
                    <a:pt x="0" y="166556"/>
                  </a:lnTo>
                  <a:lnTo>
                    <a:pt x="0" y="121882"/>
                  </a:lnTo>
                  <a:lnTo>
                    <a:pt x="13677" y="78907"/>
                  </a:lnTo>
                  <a:lnTo>
                    <a:pt x="41032" y="4103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178" y="3415029"/>
              <a:ext cx="203835" cy="203200"/>
            </a:xfrm>
            <a:custGeom>
              <a:avLst/>
              <a:gdLst/>
              <a:ahLst/>
              <a:cxnLst/>
              <a:rect l="l" t="t" r="r" b="b"/>
              <a:pathLst>
                <a:path w="203835" h="203200">
                  <a:moveTo>
                    <a:pt x="203288" y="92710"/>
                  </a:moveTo>
                  <a:lnTo>
                    <a:pt x="110972" y="92710"/>
                  </a:lnTo>
                  <a:lnTo>
                    <a:pt x="110972" y="0"/>
                  </a:lnTo>
                  <a:lnTo>
                    <a:pt x="92316" y="0"/>
                  </a:lnTo>
                  <a:lnTo>
                    <a:pt x="92316" y="92710"/>
                  </a:lnTo>
                  <a:lnTo>
                    <a:pt x="0" y="92710"/>
                  </a:lnTo>
                  <a:lnTo>
                    <a:pt x="0" y="111760"/>
                  </a:lnTo>
                  <a:lnTo>
                    <a:pt x="92316" y="111760"/>
                  </a:lnTo>
                  <a:lnTo>
                    <a:pt x="92316" y="203200"/>
                  </a:lnTo>
                  <a:lnTo>
                    <a:pt x="110972" y="203200"/>
                  </a:lnTo>
                  <a:lnTo>
                    <a:pt x="110972" y="111760"/>
                  </a:lnTo>
                  <a:lnTo>
                    <a:pt x="203288" y="111760"/>
                  </a:lnTo>
                  <a:lnTo>
                    <a:pt x="203288" y="92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876473" y="1849621"/>
            <a:ext cx="6439535" cy="4069079"/>
            <a:chOff x="2876473" y="1849621"/>
            <a:chExt cx="6439535" cy="4069079"/>
          </a:xfrm>
        </p:grpSpPr>
        <p:sp>
          <p:nvSpPr>
            <p:cNvPr id="37" name="object 37"/>
            <p:cNvSpPr/>
            <p:nvPr/>
          </p:nvSpPr>
          <p:spPr>
            <a:xfrm>
              <a:off x="4803724" y="5063845"/>
              <a:ext cx="2080260" cy="0"/>
            </a:xfrm>
            <a:custGeom>
              <a:avLst/>
              <a:gdLst/>
              <a:ahLst/>
              <a:cxnLst/>
              <a:rect l="l" t="t" r="r" b="b"/>
              <a:pathLst>
                <a:path w="2080259">
                  <a:moveTo>
                    <a:pt x="0" y="0"/>
                  </a:moveTo>
                  <a:lnTo>
                    <a:pt x="2080041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76473" y="1849621"/>
              <a:ext cx="6439535" cy="4069079"/>
            </a:xfrm>
            <a:custGeom>
              <a:avLst/>
              <a:gdLst/>
              <a:ahLst/>
              <a:cxnLst/>
              <a:rect l="l" t="t" r="r" b="b"/>
              <a:pathLst>
                <a:path w="6439534" h="4069079">
                  <a:moveTo>
                    <a:pt x="6439052" y="0"/>
                  </a:moveTo>
                  <a:lnTo>
                    <a:pt x="0" y="0"/>
                  </a:lnTo>
                  <a:lnTo>
                    <a:pt x="0" y="4068749"/>
                  </a:lnTo>
                  <a:lnTo>
                    <a:pt x="6439052" y="4068749"/>
                  </a:lnTo>
                  <a:lnTo>
                    <a:pt x="643905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69903" y="5068663"/>
              <a:ext cx="0" cy="494665"/>
            </a:xfrm>
            <a:custGeom>
              <a:avLst/>
              <a:gdLst/>
              <a:ahLst/>
              <a:cxnLst/>
              <a:rect l="l" t="t" r="r" b="b"/>
              <a:pathLst>
                <a:path h="494664">
                  <a:moveTo>
                    <a:pt x="1" y="49415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26104" y="5063845"/>
              <a:ext cx="1177925" cy="0"/>
            </a:xfrm>
            <a:custGeom>
              <a:avLst/>
              <a:gdLst/>
              <a:ahLst/>
              <a:cxnLst/>
              <a:rect l="l" t="t" r="r" b="b"/>
              <a:pathLst>
                <a:path w="1177925">
                  <a:moveTo>
                    <a:pt x="0" y="0"/>
                  </a:moveTo>
                  <a:lnTo>
                    <a:pt x="117763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31372" y="3650602"/>
              <a:ext cx="114300" cy="1419225"/>
            </a:xfrm>
            <a:custGeom>
              <a:avLst/>
              <a:gdLst/>
              <a:ahLst/>
              <a:cxnLst/>
              <a:rect l="l" t="t" r="r" b="b"/>
              <a:pathLst>
                <a:path w="114300" h="1419225">
                  <a:moveTo>
                    <a:pt x="76193" y="114118"/>
                  </a:moveTo>
                  <a:lnTo>
                    <a:pt x="38105" y="114481"/>
                  </a:lnTo>
                  <a:lnTo>
                    <a:pt x="50491" y="1399755"/>
                  </a:lnTo>
                  <a:lnTo>
                    <a:pt x="50495" y="1400124"/>
                  </a:lnTo>
                  <a:lnTo>
                    <a:pt x="69735" y="1418983"/>
                  </a:lnTo>
                  <a:lnTo>
                    <a:pt x="77133" y="1417415"/>
                  </a:lnTo>
                  <a:lnTo>
                    <a:pt x="83146" y="1413275"/>
                  </a:lnTo>
                  <a:lnTo>
                    <a:pt x="87170" y="1407182"/>
                  </a:lnTo>
                  <a:lnTo>
                    <a:pt x="88524" y="1400124"/>
                  </a:lnTo>
                  <a:lnTo>
                    <a:pt x="88595" y="1399755"/>
                  </a:lnTo>
                  <a:lnTo>
                    <a:pt x="76200" y="114846"/>
                  </a:lnTo>
                  <a:lnTo>
                    <a:pt x="76193" y="114118"/>
                  </a:lnTo>
                  <a:close/>
                </a:path>
                <a:path w="114300" h="1419225">
                  <a:moveTo>
                    <a:pt x="56045" y="0"/>
                  </a:moveTo>
                  <a:lnTo>
                    <a:pt x="0" y="114846"/>
                  </a:lnTo>
                  <a:lnTo>
                    <a:pt x="38105" y="114481"/>
                  </a:lnTo>
                  <a:lnTo>
                    <a:pt x="37992" y="95059"/>
                  </a:lnTo>
                  <a:lnTo>
                    <a:pt x="39347" y="88001"/>
                  </a:lnTo>
                  <a:lnTo>
                    <a:pt x="43370" y="81908"/>
                  </a:lnTo>
                  <a:lnTo>
                    <a:pt x="49384" y="77768"/>
                  </a:lnTo>
                  <a:lnTo>
                    <a:pt x="56781" y="76200"/>
                  </a:lnTo>
                  <a:lnTo>
                    <a:pt x="95068" y="76200"/>
                  </a:lnTo>
                  <a:lnTo>
                    <a:pt x="56045" y="0"/>
                  </a:lnTo>
                  <a:close/>
                </a:path>
                <a:path w="114300" h="1419225">
                  <a:moveTo>
                    <a:pt x="56781" y="76200"/>
                  </a:moveTo>
                  <a:lnTo>
                    <a:pt x="49384" y="77768"/>
                  </a:lnTo>
                  <a:lnTo>
                    <a:pt x="43370" y="81908"/>
                  </a:lnTo>
                  <a:lnTo>
                    <a:pt x="39347" y="88001"/>
                  </a:lnTo>
                  <a:lnTo>
                    <a:pt x="37992" y="95059"/>
                  </a:lnTo>
                  <a:lnTo>
                    <a:pt x="37922" y="95427"/>
                  </a:lnTo>
                  <a:lnTo>
                    <a:pt x="38098" y="113753"/>
                  </a:lnTo>
                  <a:lnTo>
                    <a:pt x="38105" y="114481"/>
                  </a:lnTo>
                  <a:lnTo>
                    <a:pt x="76193" y="114118"/>
                  </a:lnTo>
                  <a:lnTo>
                    <a:pt x="76013" y="95427"/>
                  </a:lnTo>
                  <a:lnTo>
                    <a:pt x="76009" y="95059"/>
                  </a:lnTo>
                  <a:lnTo>
                    <a:pt x="74512" y="88001"/>
                  </a:lnTo>
                  <a:lnTo>
                    <a:pt x="74441" y="87662"/>
                  </a:lnTo>
                  <a:lnTo>
                    <a:pt x="70300" y="81648"/>
                  </a:lnTo>
                  <a:lnTo>
                    <a:pt x="64208" y="77625"/>
                  </a:lnTo>
                  <a:lnTo>
                    <a:pt x="56781" y="76200"/>
                  </a:lnTo>
                  <a:close/>
                </a:path>
                <a:path w="114300" h="1419225">
                  <a:moveTo>
                    <a:pt x="95068" y="76200"/>
                  </a:moveTo>
                  <a:lnTo>
                    <a:pt x="56781" y="76200"/>
                  </a:lnTo>
                  <a:lnTo>
                    <a:pt x="64208" y="77625"/>
                  </a:lnTo>
                  <a:lnTo>
                    <a:pt x="70300" y="81648"/>
                  </a:lnTo>
                  <a:lnTo>
                    <a:pt x="74441" y="87662"/>
                  </a:lnTo>
                  <a:lnTo>
                    <a:pt x="76009" y="95059"/>
                  </a:lnTo>
                  <a:lnTo>
                    <a:pt x="76189" y="113753"/>
                  </a:lnTo>
                  <a:lnTo>
                    <a:pt x="76193" y="114118"/>
                  </a:lnTo>
                  <a:lnTo>
                    <a:pt x="114300" y="113753"/>
                  </a:lnTo>
                  <a:lnTo>
                    <a:pt x="95068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93793" y="4556099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362457" y="0"/>
                  </a:moveTo>
                  <a:lnTo>
                    <a:pt x="57403" y="0"/>
                  </a:lnTo>
                  <a:lnTo>
                    <a:pt x="35061" y="4511"/>
                  </a:lnTo>
                  <a:lnTo>
                    <a:pt x="16814" y="16816"/>
                  </a:lnTo>
                  <a:lnTo>
                    <a:pt x="4511" y="35066"/>
                  </a:lnTo>
                  <a:lnTo>
                    <a:pt x="0" y="57416"/>
                  </a:lnTo>
                  <a:lnTo>
                    <a:pt x="0" y="287045"/>
                  </a:lnTo>
                  <a:lnTo>
                    <a:pt x="4511" y="309395"/>
                  </a:lnTo>
                  <a:lnTo>
                    <a:pt x="16814" y="327645"/>
                  </a:lnTo>
                  <a:lnTo>
                    <a:pt x="35061" y="339950"/>
                  </a:lnTo>
                  <a:lnTo>
                    <a:pt x="57403" y="344462"/>
                  </a:lnTo>
                  <a:lnTo>
                    <a:pt x="362457" y="344462"/>
                  </a:lnTo>
                  <a:lnTo>
                    <a:pt x="384807" y="339950"/>
                  </a:lnTo>
                  <a:lnTo>
                    <a:pt x="403058" y="327645"/>
                  </a:lnTo>
                  <a:lnTo>
                    <a:pt x="415362" y="309395"/>
                  </a:lnTo>
                  <a:lnTo>
                    <a:pt x="419874" y="287045"/>
                  </a:lnTo>
                  <a:lnTo>
                    <a:pt x="419874" y="57416"/>
                  </a:lnTo>
                  <a:lnTo>
                    <a:pt x="415362" y="35066"/>
                  </a:lnTo>
                  <a:lnTo>
                    <a:pt x="403058" y="16816"/>
                  </a:lnTo>
                  <a:lnTo>
                    <a:pt x="384807" y="4511"/>
                  </a:lnTo>
                  <a:lnTo>
                    <a:pt x="362457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93793" y="4556099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0" y="57410"/>
                  </a:moveTo>
                  <a:lnTo>
                    <a:pt x="4511" y="35063"/>
                  </a:lnTo>
                  <a:lnTo>
                    <a:pt x="16815" y="16815"/>
                  </a:lnTo>
                  <a:lnTo>
                    <a:pt x="35063" y="4511"/>
                  </a:lnTo>
                  <a:lnTo>
                    <a:pt x="57410" y="0"/>
                  </a:lnTo>
                  <a:lnTo>
                    <a:pt x="362467" y="0"/>
                  </a:lnTo>
                  <a:lnTo>
                    <a:pt x="384814" y="4511"/>
                  </a:lnTo>
                  <a:lnTo>
                    <a:pt x="403062" y="16815"/>
                  </a:lnTo>
                  <a:lnTo>
                    <a:pt x="415366" y="35063"/>
                  </a:lnTo>
                  <a:lnTo>
                    <a:pt x="419878" y="57410"/>
                  </a:lnTo>
                  <a:lnTo>
                    <a:pt x="419878" y="287049"/>
                  </a:lnTo>
                  <a:lnTo>
                    <a:pt x="415366" y="309395"/>
                  </a:lnTo>
                  <a:lnTo>
                    <a:pt x="403062" y="327644"/>
                  </a:lnTo>
                  <a:lnTo>
                    <a:pt x="384814" y="339947"/>
                  </a:lnTo>
                  <a:lnTo>
                    <a:pt x="362467" y="344459"/>
                  </a:lnTo>
                  <a:lnTo>
                    <a:pt x="57410" y="344459"/>
                  </a:lnTo>
                  <a:lnTo>
                    <a:pt x="35063" y="339947"/>
                  </a:lnTo>
                  <a:lnTo>
                    <a:pt x="16815" y="327644"/>
                  </a:lnTo>
                  <a:lnTo>
                    <a:pt x="4511" y="309395"/>
                  </a:lnTo>
                  <a:lnTo>
                    <a:pt x="0" y="287049"/>
                  </a:lnTo>
                  <a:lnTo>
                    <a:pt x="0" y="574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40402" y="335874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935" y="0"/>
                  </a:moveTo>
                  <a:lnTo>
                    <a:pt x="99810" y="7440"/>
                  </a:lnTo>
                  <a:lnTo>
                    <a:pt x="59749" y="28158"/>
                  </a:lnTo>
                  <a:lnTo>
                    <a:pt x="28158" y="59749"/>
                  </a:lnTo>
                  <a:lnTo>
                    <a:pt x="7440" y="99810"/>
                  </a:lnTo>
                  <a:lnTo>
                    <a:pt x="0" y="145935"/>
                  </a:lnTo>
                  <a:lnTo>
                    <a:pt x="7440" y="192059"/>
                  </a:lnTo>
                  <a:lnTo>
                    <a:pt x="28158" y="232117"/>
                  </a:lnTo>
                  <a:lnTo>
                    <a:pt x="59749" y="263704"/>
                  </a:lnTo>
                  <a:lnTo>
                    <a:pt x="99810" y="284419"/>
                  </a:lnTo>
                  <a:lnTo>
                    <a:pt x="145935" y="291858"/>
                  </a:lnTo>
                  <a:lnTo>
                    <a:pt x="192059" y="284419"/>
                  </a:lnTo>
                  <a:lnTo>
                    <a:pt x="232117" y="263704"/>
                  </a:lnTo>
                  <a:lnTo>
                    <a:pt x="263704" y="232117"/>
                  </a:lnTo>
                  <a:lnTo>
                    <a:pt x="284419" y="192059"/>
                  </a:lnTo>
                  <a:lnTo>
                    <a:pt x="291858" y="145935"/>
                  </a:lnTo>
                  <a:lnTo>
                    <a:pt x="284419" y="99810"/>
                  </a:lnTo>
                  <a:lnTo>
                    <a:pt x="263704" y="59749"/>
                  </a:lnTo>
                  <a:lnTo>
                    <a:pt x="232117" y="28158"/>
                  </a:lnTo>
                  <a:lnTo>
                    <a:pt x="192059" y="7440"/>
                  </a:lnTo>
                  <a:lnTo>
                    <a:pt x="145935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0402" y="335874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929"/>
                  </a:moveTo>
                  <a:lnTo>
                    <a:pt x="7439" y="99804"/>
                  </a:lnTo>
                  <a:lnTo>
                    <a:pt x="28155" y="59745"/>
                  </a:lnTo>
                  <a:lnTo>
                    <a:pt x="59745" y="28155"/>
                  </a:lnTo>
                  <a:lnTo>
                    <a:pt x="99804" y="7439"/>
                  </a:lnTo>
                  <a:lnTo>
                    <a:pt x="145929" y="0"/>
                  </a:lnTo>
                  <a:lnTo>
                    <a:pt x="192054" y="7439"/>
                  </a:lnTo>
                  <a:lnTo>
                    <a:pt x="232113" y="28155"/>
                  </a:lnTo>
                  <a:lnTo>
                    <a:pt x="263703" y="59745"/>
                  </a:lnTo>
                  <a:lnTo>
                    <a:pt x="284419" y="99804"/>
                  </a:lnTo>
                  <a:lnTo>
                    <a:pt x="291859" y="145929"/>
                  </a:lnTo>
                  <a:lnTo>
                    <a:pt x="284419" y="192054"/>
                  </a:lnTo>
                  <a:lnTo>
                    <a:pt x="263703" y="232113"/>
                  </a:lnTo>
                  <a:lnTo>
                    <a:pt x="232113" y="263703"/>
                  </a:lnTo>
                  <a:lnTo>
                    <a:pt x="192054" y="284419"/>
                  </a:lnTo>
                  <a:lnTo>
                    <a:pt x="145929" y="291859"/>
                  </a:lnTo>
                  <a:lnTo>
                    <a:pt x="99804" y="284419"/>
                  </a:lnTo>
                  <a:lnTo>
                    <a:pt x="59745" y="263703"/>
                  </a:lnTo>
                  <a:lnTo>
                    <a:pt x="28155" y="232113"/>
                  </a:lnTo>
                  <a:lnTo>
                    <a:pt x="7439" y="192054"/>
                  </a:lnTo>
                  <a:lnTo>
                    <a:pt x="0" y="1459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7864" y="3426205"/>
              <a:ext cx="156933" cy="15693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2861995" y="3852164"/>
            <a:ext cx="2065020" cy="201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0355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𝑓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1800">
              <a:latin typeface="Cambria Math"/>
              <a:cs typeface="Cambria Math"/>
            </a:endParaRPr>
          </a:p>
          <a:p>
            <a:pPr marR="43180" algn="r">
              <a:lnSpc>
                <a:spcPts val="2110"/>
              </a:lnSpc>
            </a:pP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  <a:p>
            <a:pPr marL="63500">
              <a:lnSpc>
                <a:spcPts val="2830"/>
              </a:lnSpc>
            </a:pPr>
            <a:r>
              <a:rPr sz="3600" spc="150" baseline="11574" dirty="0">
                <a:latin typeface="Cambria Math"/>
                <a:cs typeface="Cambria Math"/>
              </a:rPr>
              <a:t>ℎ</a:t>
            </a:r>
            <a:r>
              <a:rPr sz="1800" spc="100" dirty="0">
                <a:latin typeface="Cambria Math"/>
                <a:cs typeface="Cambria Math"/>
              </a:rPr>
              <a:t>𝑡–1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ambria Math"/>
              <a:cs typeface="Cambria Math"/>
            </a:endParaRPr>
          </a:p>
          <a:p>
            <a:pPr marL="1678939">
              <a:lnSpc>
                <a:spcPct val="100000"/>
              </a:lnSpc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5216" y="4827523"/>
            <a:ext cx="1978025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600" spc="150" baseline="11574" dirty="0">
                <a:latin typeface="Cambria Math"/>
                <a:cs typeface="Cambria Math"/>
              </a:rPr>
              <a:t>ℎ</a:t>
            </a:r>
            <a:r>
              <a:rPr sz="1800" spc="100" dirty="0">
                <a:latin typeface="Cambria Math"/>
                <a:cs typeface="Cambria Math"/>
              </a:rPr>
              <a:t>𝑡–1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Cambria Math"/>
              <a:cs typeface="Cambria Math"/>
            </a:endParaRPr>
          </a:p>
          <a:p>
            <a:pPr marR="43180" algn="r">
              <a:lnSpc>
                <a:spcPct val="100000"/>
              </a:lnSpc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2896" y="1853124"/>
            <a:ext cx="4520565" cy="334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15060" algn="r">
              <a:lnSpc>
                <a:spcPts val="2760"/>
              </a:lnSpc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1800">
              <a:latin typeface="Cambria Math"/>
              <a:cs typeface="Cambria Math"/>
            </a:endParaRPr>
          </a:p>
          <a:p>
            <a:pPr marL="803910" algn="ctr">
              <a:lnSpc>
                <a:spcPct val="100000"/>
              </a:lnSpc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10"/>
              </a:spcBef>
            </a:pPr>
            <a:endParaRPr sz="1500">
              <a:latin typeface="Cambria Math"/>
              <a:cs typeface="Cambria Math"/>
            </a:endParaRPr>
          </a:p>
          <a:p>
            <a:pPr>
              <a:lnSpc>
                <a:spcPts val="1930"/>
              </a:lnSpc>
              <a:tabLst>
                <a:tab pos="532130" algn="l"/>
                <a:tab pos="1136650" algn="l"/>
                <a:tab pos="2077720" algn="l"/>
              </a:tabLst>
            </a:pPr>
            <a:r>
              <a:rPr sz="2700" spc="-75" baseline="-3086" dirty="0">
                <a:latin typeface="Cambria Math"/>
                <a:cs typeface="Cambria Math"/>
              </a:rPr>
              <a:t>𝝈</a:t>
            </a:r>
            <a:r>
              <a:rPr sz="2700" baseline="-3086" dirty="0">
                <a:latin typeface="Cambria Math"/>
                <a:cs typeface="Cambria Math"/>
              </a:rPr>
              <a:t>	</a:t>
            </a:r>
            <a:r>
              <a:rPr sz="2700" spc="-75" baseline="-3086" dirty="0">
                <a:latin typeface="Cambria Math"/>
                <a:cs typeface="Cambria Math"/>
              </a:rPr>
              <a:t>𝝈</a:t>
            </a:r>
            <a:r>
              <a:rPr sz="2700" baseline="-3086" dirty="0">
                <a:latin typeface="Cambria Math"/>
                <a:cs typeface="Cambria Math"/>
              </a:rPr>
              <a:t>	</a:t>
            </a:r>
            <a:r>
              <a:rPr sz="1500" spc="-20" dirty="0">
                <a:latin typeface="Cambria Math"/>
                <a:cs typeface="Cambria Math"/>
              </a:rPr>
              <a:t>tanh</a:t>
            </a:r>
            <a:r>
              <a:rPr sz="1500" dirty="0">
                <a:latin typeface="Cambria Math"/>
                <a:cs typeface="Cambria Math"/>
              </a:rPr>
              <a:t>	</a:t>
            </a:r>
            <a:r>
              <a:rPr sz="2700" spc="-75" baseline="-6172" dirty="0">
                <a:latin typeface="Cambria Math"/>
                <a:cs typeface="Cambria Math"/>
              </a:rPr>
              <a:t>𝝈</a:t>
            </a:r>
            <a:endParaRPr sz="2700" baseline="-6172">
              <a:latin typeface="Cambria Math"/>
              <a:cs typeface="Cambria Math"/>
            </a:endParaRPr>
          </a:p>
          <a:p>
            <a:pPr algn="r">
              <a:lnSpc>
                <a:spcPts val="2650"/>
              </a:lnSpc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7555">
              <a:lnSpc>
                <a:spcPct val="100000"/>
              </a:lnSpc>
              <a:spcBef>
                <a:spcPts val="100"/>
              </a:spcBef>
            </a:pPr>
            <a:r>
              <a:rPr dirty="0"/>
              <a:t>Long</a:t>
            </a:r>
            <a:r>
              <a:rPr spc="-20" dirty="0"/>
              <a:t> </a:t>
            </a:r>
            <a:r>
              <a:rPr dirty="0"/>
              <a:t>Short</a:t>
            </a:r>
            <a:r>
              <a:rPr spc="-530" dirty="0"/>
              <a:t> </a:t>
            </a:r>
            <a:r>
              <a:rPr spc="-620" dirty="0"/>
              <a:t>T</a:t>
            </a:r>
            <a:r>
              <a:rPr spc="20" dirty="0"/>
              <a:t>e</a:t>
            </a:r>
            <a:r>
              <a:rPr spc="15" dirty="0"/>
              <a:t>r</a:t>
            </a:r>
            <a:r>
              <a:rPr spc="20" dirty="0"/>
              <a:t>m</a:t>
            </a:r>
            <a:r>
              <a:rPr spc="-15" dirty="0"/>
              <a:t> </a:t>
            </a:r>
            <a:r>
              <a:rPr dirty="0"/>
              <a:t>Memory</a:t>
            </a:r>
            <a:r>
              <a:rPr spc="-10" dirty="0"/>
              <a:t> (LSTMs)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38401" y="1347722"/>
            <a:ext cx="6581216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Gill Sans MT"/>
                <a:cs typeface="Gill Sans MT"/>
              </a:rPr>
              <a:t>LSTMs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selectively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update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spc="-40" dirty="0">
                <a:latin typeface="Gill Sans MT"/>
                <a:cs typeface="Gill Sans MT"/>
              </a:rPr>
              <a:t>cell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state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values</a:t>
            </a:r>
            <a:endParaRPr sz="2800" dirty="0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09721" y="2290013"/>
            <a:ext cx="4638040" cy="3288029"/>
            <a:chOff x="3609721" y="2290013"/>
            <a:chExt cx="4638040" cy="3288029"/>
          </a:xfrm>
        </p:grpSpPr>
        <p:sp>
          <p:nvSpPr>
            <p:cNvPr id="7" name="object 7"/>
            <p:cNvSpPr/>
            <p:nvPr/>
          </p:nvSpPr>
          <p:spPr>
            <a:xfrm>
              <a:off x="4235221" y="2930385"/>
              <a:ext cx="4003040" cy="2379345"/>
            </a:xfrm>
            <a:custGeom>
              <a:avLst/>
              <a:gdLst/>
              <a:ahLst/>
              <a:cxnLst/>
              <a:rect l="l" t="t" r="r" b="b"/>
              <a:pathLst>
                <a:path w="4003040" h="2379345">
                  <a:moveTo>
                    <a:pt x="3605987" y="0"/>
                  </a:moveTo>
                  <a:lnTo>
                    <a:pt x="396506" y="0"/>
                  </a:lnTo>
                  <a:lnTo>
                    <a:pt x="350265" y="2667"/>
                  </a:lnTo>
                  <a:lnTo>
                    <a:pt x="305590" y="10472"/>
                  </a:lnTo>
                  <a:lnTo>
                    <a:pt x="262780" y="23117"/>
                  </a:lnTo>
                  <a:lnTo>
                    <a:pt x="222132" y="40303"/>
                  </a:lnTo>
                  <a:lnTo>
                    <a:pt x="183943" y="61734"/>
                  </a:lnTo>
                  <a:lnTo>
                    <a:pt x="148511" y="87111"/>
                  </a:lnTo>
                  <a:lnTo>
                    <a:pt x="116133" y="116138"/>
                  </a:lnTo>
                  <a:lnTo>
                    <a:pt x="87107" y="148516"/>
                  </a:lnTo>
                  <a:lnTo>
                    <a:pt x="61730" y="183949"/>
                  </a:lnTo>
                  <a:lnTo>
                    <a:pt x="40301" y="222137"/>
                  </a:lnTo>
                  <a:lnTo>
                    <a:pt x="23115" y="262785"/>
                  </a:lnTo>
                  <a:lnTo>
                    <a:pt x="10471" y="305594"/>
                  </a:lnTo>
                  <a:lnTo>
                    <a:pt x="2667" y="350267"/>
                  </a:lnTo>
                  <a:lnTo>
                    <a:pt x="0" y="396506"/>
                  </a:lnTo>
                  <a:lnTo>
                    <a:pt x="0" y="1982495"/>
                  </a:lnTo>
                  <a:lnTo>
                    <a:pt x="2667" y="2028736"/>
                  </a:lnTo>
                  <a:lnTo>
                    <a:pt x="10471" y="2073411"/>
                  </a:lnTo>
                  <a:lnTo>
                    <a:pt x="23115" y="2116221"/>
                  </a:lnTo>
                  <a:lnTo>
                    <a:pt x="40301" y="2156869"/>
                  </a:lnTo>
                  <a:lnTo>
                    <a:pt x="61730" y="2195058"/>
                  </a:lnTo>
                  <a:lnTo>
                    <a:pt x="87107" y="2230490"/>
                  </a:lnTo>
                  <a:lnTo>
                    <a:pt x="116133" y="2262868"/>
                  </a:lnTo>
                  <a:lnTo>
                    <a:pt x="148511" y="2291894"/>
                  </a:lnTo>
                  <a:lnTo>
                    <a:pt x="183943" y="2317271"/>
                  </a:lnTo>
                  <a:lnTo>
                    <a:pt x="222132" y="2338700"/>
                  </a:lnTo>
                  <a:lnTo>
                    <a:pt x="262780" y="2355886"/>
                  </a:lnTo>
                  <a:lnTo>
                    <a:pt x="305590" y="2368530"/>
                  </a:lnTo>
                  <a:lnTo>
                    <a:pt x="350265" y="2376334"/>
                  </a:lnTo>
                  <a:lnTo>
                    <a:pt x="396506" y="2379002"/>
                  </a:lnTo>
                  <a:lnTo>
                    <a:pt x="3605987" y="2379002"/>
                  </a:lnTo>
                  <a:lnTo>
                    <a:pt x="3652228" y="2376334"/>
                  </a:lnTo>
                  <a:lnTo>
                    <a:pt x="3696903" y="2368530"/>
                  </a:lnTo>
                  <a:lnTo>
                    <a:pt x="3739713" y="2355886"/>
                  </a:lnTo>
                  <a:lnTo>
                    <a:pt x="3780361" y="2338700"/>
                  </a:lnTo>
                  <a:lnTo>
                    <a:pt x="3818550" y="2317271"/>
                  </a:lnTo>
                  <a:lnTo>
                    <a:pt x="3853982" y="2291894"/>
                  </a:lnTo>
                  <a:lnTo>
                    <a:pt x="3886360" y="2262868"/>
                  </a:lnTo>
                  <a:lnTo>
                    <a:pt x="3915386" y="2230490"/>
                  </a:lnTo>
                  <a:lnTo>
                    <a:pt x="3940762" y="2195058"/>
                  </a:lnTo>
                  <a:lnTo>
                    <a:pt x="3962192" y="2156869"/>
                  </a:lnTo>
                  <a:lnTo>
                    <a:pt x="3979378" y="2116221"/>
                  </a:lnTo>
                  <a:lnTo>
                    <a:pt x="3992021" y="2073411"/>
                  </a:lnTo>
                  <a:lnTo>
                    <a:pt x="3999826" y="2028736"/>
                  </a:lnTo>
                  <a:lnTo>
                    <a:pt x="4002493" y="1982495"/>
                  </a:lnTo>
                  <a:lnTo>
                    <a:pt x="4002493" y="396506"/>
                  </a:lnTo>
                  <a:lnTo>
                    <a:pt x="3999826" y="350267"/>
                  </a:lnTo>
                  <a:lnTo>
                    <a:pt x="3992021" y="305594"/>
                  </a:lnTo>
                  <a:lnTo>
                    <a:pt x="3979378" y="262785"/>
                  </a:lnTo>
                  <a:lnTo>
                    <a:pt x="3962192" y="222137"/>
                  </a:lnTo>
                  <a:lnTo>
                    <a:pt x="3940762" y="183949"/>
                  </a:lnTo>
                  <a:lnTo>
                    <a:pt x="3915386" y="148516"/>
                  </a:lnTo>
                  <a:lnTo>
                    <a:pt x="3886360" y="116138"/>
                  </a:lnTo>
                  <a:lnTo>
                    <a:pt x="3853982" y="87111"/>
                  </a:lnTo>
                  <a:lnTo>
                    <a:pt x="3818550" y="61734"/>
                  </a:lnTo>
                  <a:lnTo>
                    <a:pt x="3780361" y="40303"/>
                  </a:lnTo>
                  <a:lnTo>
                    <a:pt x="3739713" y="23117"/>
                  </a:lnTo>
                  <a:lnTo>
                    <a:pt x="3696903" y="10472"/>
                  </a:lnTo>
                  <a:lnTo>
                    <a:pt x="3652228" y="2667"/>
                  </a:lnTo>
                  <a:lnTo>
                    <a:pt x="3605987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5221" y="2930385"/>
              <a:ext cx="4003040" cy="2379345"/>
            </a:xfrm>
            <a:custGeom>
              <a:avLst/>
              <a:gdLst/>
              <a:ahLst/>
              <a:cxnLst/>
              <a:rect l="l" t="t" r="r" b="b"/>
              <a:pathLst>
                <a:path w="4003040" h="2379345">
                  <a:moveTo>
                    <a:pt x="0" y="396507"/>
                  </a:moveTo>
                  <a:lnTo>
                    <a:pt x="2667" y="350266"/>
                  </a:lnTo>
                  <a:lnTo>
                    <a:pt x="10472" y="305591"/>
                  </a:lnTo>
                  <a:lnTo>
                    <a:pt x="23115" y="262781"/>
                  </a:lnTo>
                  <a:lnTo>
                    <a:pt x="40301" y="222133"/>
                  </a:lnTo>
                  <a:lnTo>
                    <a:pt x="61731" y="183944"/>
                  </a:lnTo>
                  <a:lnTo>
                    <a:pt x="87108" y="148512"/>
                  </a:lnTo>
                  <a:lnTo>
                    <a:pt x="116134" y="116134"/>
                  </a:lnTo>
                  <a:lnTo>
                    <a:pt x="148512" y="87108"/>
                  </a:lnTo>
                  <a:lnTo>
                    <a:pt x="183944" y="61731"/>
                  </a:lnTo>
                  <a:lnTo>
                    <a:pt x="222133" y="40301"/>
                  </a:lnTo>
                  <a:lnTo>
                    <a:pt x="262781" y="23115"/>
                  </a:lnTo>
                  <a:lnTo>
                    <a:pt x="305591" y="10472"/>
                  </a:lnTo>
                  <a:lnTo>
                    <a:pt x="350266" y="2667"/>
                  </a:lnTo>
                  <a:lnTo>
                    <a:pt x="396507" y="0"/>
                  </a:lnTo>
                  <a:lnTo>
                    <a:pt x="3605992" y="0"/>
                  </a:lnTo>
                  <a:lnTo>
                    <a:pt x="3652232" y="2667"/>
                  </a:lnTo>
                  <a:lnTo>
                    <a:pt x="3696905" y="10472"/>
                  </a:lnTo>
                  <a:lnTo>
                    <a:pt x="3739714" y="23115"/>
                  </a:lnTo>
                  <a:lnTo>
                    <a:pt x="3780362" y="40301"/>
                  </a:lnTo>
                  <a:lnTo>
                    <a:pt x="3818550" y="61731"/>
                  </a:lnTo>
                  <a:lnTo>
                    <a:pt x="3853982" y="87108"/>
                  </a:lnTo>
                  <a:lnTo>
                    <a:pt x="3886359" y="116134"/>
                  </a:lnTo>
                  <a:lnTo>
                    <a:pt x="3915385" y="148512"/>
                  </a:lnTo>
                  <a:lnTo>
                    <a:pt x="3940761" y="183944"/>
                  </a:lnTo>
                  <a:lnTo>
                    <a:pt x="3962191" y="222133"/>
                  </a:lnTo>
                  <a:lnTo>
                    <a:pt x="3979376" y="262781"/>
                  </a:lnTo>
                  <a:lnTo>
                    <a:pt x="3992020" y="305591"/>
                  </a:lnTo>
                  <a:lnTo>
                    <a:pt x="3999824" y="350266"/>
                  </a:lnTo>
                  <a:lnTo>
                    <a:pt x="4002492" y="396507"/>
                  </a:lnTo>
                  <a:lnTo>
                    <a:pt x="4002492" y="1982491"/>
                  </a:lnTo>
                  <a:lnTo>
                    <a:pt x="3999824" y="2028731"/>
                  </a:lnTo>
                  <a:lnTo>
                    <a:pt x="3992020" y="2073405"/>
                  </a:lnTo>
                  <a:lnTo>
                    <a:pt x="3979376" y="2116215"/>
                  </a:lnTo>
                  <a:lnTo>
                    <a:pt x="3962191" y="2156863"/>
                  </a:lnTo>
                  <a:lnTo>
                    <a:pt x="3940761" y="2195052"/>
                  </a:lnTo>
                  <a:lnTo>
                    <a:pt x="3915385" y="2230485"/>
                  </a:lnTo>
                  <a:lnTo>
                    <a:pt x="3886359" y="2262863"/>
                  </a:lnTo>
                  <a:lnTo>
                    <a:pt x="3853982" y="2291890"/>
                  </a:lnTo>
                  <a:lnTo>
                    <a:pt x="3818550" y="2317267"/>
                  </a:lnTo>
                  <a:lnTo>
                    <a:pt x="3780362" y="2338698"/>
                  </a:lnTo>
                  <a:lnTo>
                    <a:pt x="3739714" y="2355884"/>
                  </a:lnTo>
                  <a:lnTo>
                    <a:pt x="3696905" y="2368528"/>
                  </a:lnTo>
                  <a:lnTo>
                    <a:pt x="3652232" y="2376333"/>
                  </a:lnTo>
                  <a:lnTo>
                    <a:pt x="3605992" y="2379001"/>
                  </a:lnTo>
                  <a:lnTo>
                    <a:pt x="396507" y="2379001"/>
                  </a:lnTo>
                  <a:lnTo>
                    <a:pt x="350266" y="2376333"/>
                  </a:lnTo>
                  <a:lnTo>
                    <a:pt x="305591" y="2368528"/>
                  </a:lnTo>
                  <a:lnTo>
                    <a:pt x="262781" y="2355884"/>
                  </a:lnTo>
                  <a:lnTo>
                    <a:pt x="222133" y="2338698"/>
                  </a:lnTo>
                  <a:lnTo>
                    <a:pt x="183944" y="2317267"/>
                  </a:lnTo>
                  <a:lnTo>
                    <a:pt x="148512" y="2291890"/>
                  </a:lnTo>
                  <a:lnTo>
                    <a:pt x="116134" y="2262863"/>
                  </a:lnTo>
                  <a:lnTo>
                    <a:pt x="87108" y="2230485"/>
                  </a:lnTo>
                  <a:lnTo>
                    <a:pt x="61731" y="2195052"/>
                  </a:lnTo>
                  <a:lnTo>
                    <a:pt x="40301" y="2156863"/>
                  </a:lnTo>
                  <a:lnTo>
                    <a:pt x="23115" y="2116215"/>
                  </a:lnTo>
                  <a:lnTo>
                    <a:pt x="10472" y="2073405"/>
                  </a:lnTo>
                  <a:lnTo>
                    <a:pt x="2667" y="2028731"/>
                  </a:lnTo>
                  <a:lnTo>
                    <a:pt x="0" y="1982491"/>
                  </a:lnTo>
                  <a:lnTo>
                    <a:pt x="0" y="39650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71440" y="5065196"/>
              <a:ext cx="0" cy="494030"/>
            </a:xfrm>
            <a:custGeom>
              <a:avLst/>
              <a:gdLst/>
              <a:ahLst/>
              <a:cxnLst/>
              <a:rect l="l" t="t" r="r" b="b"/>
              <a:pathLst>
                <a:path h="494029">
                  <a:moveTo>
                    <a:pt x="1" y="49361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8771" y="5060378"/>
              <a:ext cx="3254375" cy="0"/>
            </a:xfrm>
            <a:custGeom>
              <a:avLst/>
              <a:gdLst/>
              <a:ahLst/>
              <a:cxnLst/>
              <a:rect l="l" t="t" r="r" b="b"/>
              <a:pathLst>
                <a:path w="3254375">
                  <a:moveTo>
                    <a:pt x="0" y="0"/>
                  </a:moveTo>
                  <a:lnTo>
                    <a:pt x="3254151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2782" y="2290012"/>
              <a:ext cx="3329940" cy="2776220"/>
            </a:xfrm>
            <a:custGeom>
              <a:avLst/>
              <a:gdLst/>
              <a:ahLst/>
              <a:cxnLst/>
              <a:rect l="l" t="t" r="r" b="b"/>
              <a:pathLst>
                <a:path w="3329940" h="2776220">
                  <a:moveTo>
                    <a:pt x="114300" y="1472387"/>
                  </a:moveTo>
                  <a:lnTo>
                    <a:pt x="95072" y="1434846"/>
                  </a:lnTo>
                  <a:lnTo>
                    <a:pt x="56045" y="1358646"/>
                  </a:lnTo>
                  <a:lnTo>
                    <a:pt x="0" y="1473492"/>
                  </a:lnTo>
                  <a:lnTo>
                    <a:pt x="38100" y="1473123"/>
                  </a:lnTo>
                  <a:lnTo>
                    <a:pt x="50469" y="2756890"/>
                  </a:lnTo>
                  <a:lnTo>
                    <a:pt x="50482" y="2757259"/>
                  </a:lnTo>
                  <a:lnTo>
                    <a:pt x="69723" y="2776118"/>
                  </a:lnTo>
                  <a:lnTo>
                    <a:pt x="77114" y="2774556"/>
                  </a:lnTo>
                  <a:lnTo>
                    <a:pt x="83121" y="2770416"/>
                  </a:lnTo>
                  <a:lnTo>
                    <a:pt x="87147" y="2764320"/>
                  </a:lnTo>
                  <a:lnTo>
                    <a:pt x="88506" y="2757259"/>
                  </a:lnTo>
                  <a:lnTo>
                    <a:pt x="88582" y="2756890"/>
                  </a:lnTo>
                  <a:lnTo>
                    <a:pt x="76212" y="1473492"/>
                  </a:lnTo>
                  <a:lnTo>
                    <a:pt x="76200" y="1472755"/>
                  </a:lnTo>
                  <a:lnTo>
                    <a:pt x="76022" y="1454073"/>
                  </a:lnTo>
                  <a:lnTo>
                    <a:pt x="76200" y="1472387"/>
                  </a:lnTo>
                  <a:lnTo>
                    <a:pt x="76200" y="1472755"/>
                  </a:lnTo>
                  <a:lnTo>
                    <a:pt x="114300" y="1472387"/>
                  </a:lnTo>
                  <a:close/>
                </a:path>
                <a:path w="3329940" h="2776220">
                  <a:moveTo>
                    <a:pt x="3329863" y="114528"/>
                  </a:moveTo>
                  <a:lnTo>
                    <a:pt x="3310890" y="76200"/>
                  </a:lnTo>
                  <a:lnTo>
                    <a:pt x="3290366" y="34734"/>
                  </a:lnTo>
                  <a:lnTo>
                    <a:pt x="3290366" y="87909"/>
                  </a:lnTo>
                  <a:lnTo>
                    <a:pt x="3286315" y="81838"/>
                  </a:lnTo>
                  <a:lnTo>
                    <a:pt x="3290278" y="87769"/>
                  </a:lnTo>
                  <a:lnTo>
                    <a:pt x="3290366" y="87909"/>
                  </a:lnTo>
                  <a:lnTo>
                    <a:pt x="3290366" y="34734"/>
                  </a:lnTo>
                  <a:lnTo>
                    <a:pt x="3273183" y="0"/>
                  </a:lnTo>
                  <a:lnTo>
                    <a:pt x="3215563" y="114071"/>
                  </a:lnTo>
                  <a:lnTo>
                    <a:pt x="3253651" y="114223"/>
                  </a:lnTo>
                  <a:lnTo>
                    <a:pt x="3249409" y="1149934"/>
                  </a:lnTo>
                  <a:lnTo>
                    <a:pt x="3250869" y="1157363"/>
                  </a:lnTo>
                  <a:lnTo>
                    <a:pt x="3255086" y="1163535"/>
                  </a:lnTo>
                  <a:lnTo>
                    <a:pt x="3261042" y="1167599"/>
                  </a:lnTo>
                  <a:lnTo>
                    <a:pt x="3261233" y="1167599"/>
                  </a:lnTo>
                  <a:lnTo>
                    <a:pt x="3268370" y="1169060"/>
                  </a:lnTo>
                  <a:lnTo>
                    <a:pt x="3291751" y="114528"/>
                  </a:lnTo>
                  <a:lnTo>
                    <a:pt x="3291751" y="114376"/>
                  </a:lnTo>
                  <a:lnTo>
                    <a:pt x="3329863" y="114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95406" y="4553178"/>
              <a:ext cx="419734" cy="344170"/>
            </a:xfrm>
            <a:custGeom>
              <a:avLst/>
              <a:gdLst/>
              <a:ahLst/>
              <a:cxnLst/>
              <a:rect l="l" t="t" r="r" b="b"/>
              <a:pathLst>
                <a:path w="419735" h="344170">
                  <a:moveTo>
                    <a:pt x="362076" y="0"/>
                  </a:moveTo>
                  <a:lnTo>
                    <a:pt x="57353" y="0"/>
                  </a:lnTo>
                  <a:lnTo>
                    <a:pt x="35029" y="4507"/>
                  </a:lnTo>
                  <a:lnTo>
                    <a:pt x="16798" y="16798"/>
                  </a:lnTo>
                  <a:lnTo>
                    <a:pt x="4507" y="35029"/>
                  </a:lnTo>
                  <a:lnTo>
                    <a:pt x="0" y="57353"/>
                  </a:lnTo>
                  <a:lnTo>
                    <a:pt x="0" y="286740"/>
                  </a:lnTo>
                  <a:lnTo>
                    <a:pt x="4507" y="309064"/>
                  </a:lnTo>
                  <a:lnTo>
                    <a:pt x="16798" y="327294"/>
                  </a:lnTo>
                  <a:lnTo>
                    <a:pt x="35029" y="339586"/>
                  </a:lnTo>
                  <a:lnTo>
                    <a:pt x="57353" y="344093"/>
                  </a:lnTo>
                  <a:lnTo>
                    <a:pt x="362076" y="344093"/>
                  </a:lnTo>
                  <a:lnTo>
                    <a:pt x="384400" y="339586"/>
                  </a:lnTo>
                  <a:lnTo>
                    <a:pt x="402631" y="327294"/>
                  </a:lnTo>
                  <a:lnTo>
                    <a:pt x="414922" y="309064"/>
                  </a:lnTo>
                  <a:lnTo>
                    <a:pt x="419430" y="286740"/>
                  </a:lnTo>
                  <a:lnTo>
                    <a:pt x="419430" y="57353"/>
                  </a:lnTo>
                  <a:lnTo>
                    <a:pt x="414922" y="35029"/>
                  </a:lnTo>
                  <a:lnTo>
                    <a:pt x="402631" y="16798"/>
                  </a:lnTo>
                  <a:lnTo>
                    <a:pt x="384400" y="4507"/>
                  </a:lnTo>
                  <a:lnTo>
                    <a:pt x="36207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95406" y="4553178"/>
              <a:ext cx="419734" cy="344170"/>
            </a:xfrm>
            <a:custGeom>
              <a:avLst/>
              <a:gdLst/>
              <a:ahLst/>
              <a:cxnLst/>
              <a:rect l="l" t="t" r="r" b="b"/>
              <a:pathLst>
                <a:path w="419735" h="344170">
                  <a:moveTo>
                    <a:pt x="0" y="57349"/>
                  </a:moveTo>
                  <a:lnTo>
                    <a:pt x="4506" y="35026"/>
                  </a:lnTo>
                  <a:lnTo>
                    <a:pt x="16797" y="16797"/>
                  </a:lnTo>
                  <a:lnTo>
                    <a:pt x="35026" y="4506"/>
                  </a:lnTo>
                  <a:lnTo>
                    <a:pt x="57348" y="0"/>
                  </a:lnTo>
                  <a:lnTo>
                    <a:pt x="362076" y="0"/>
                  </a:lnTo>
                  <a:lnTo>
                    <a:pt x="384399" y="4506"/>
                  </a:lnTo>
                  <a:lnTo>
                    <a:pt x="402628" y="16797"/>
                  </a:lnTo>
                  <a:lnTo>
                    <a:pt x="414918" y="35026"/>
                  </a:lnTo>
                  <a:lnTo>
                    <a:pt x="419425" y="57349"/>
                  </a:lnTo>
                  <a:lnTo>
                    <a:pt x="419425" y="286739"/>
                  </a:lnTo>
                  <a:lnTo>
                    <a:pt x="414918" y="309062"/>
                  </a:lnTo>
                  <a:lnTo>
                    <a:pt x="402628" y="327291"/>
                  </a:lnTo>
                  <a:lnTo>
                    <a:pt x="384399" y="339581"/>
                  </a:lnTo>
                  <a:lnTo>
                    <a:pt x="362076" y="344088"/>
                  </a:lnTo>
                  <a:lnTo>
                    <a:pt x="57348" y="344088"/>
                  </a:lnTo>
                  <a:lnTo>
                    <a:pt x="35026" y="339581"/>
                  </a:lnTo>
                  <a:lnTo>
                    <a:pt x="16797" y="327291"/>
                  </a:lnTo>
                  <a:lnTo>
                    <a:pt x="4506" y="309062"/>
                  </a:lnTo>
                  <a:lnTo>
                    <a:pt x="0" y="286739"/>
                  </a:lnTo>
                  <a:lnTo>
                    <a:pt x="0" y="57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7518" y="4220554"/>
              <a:ext cx="0" cy="816610"/>
            </a:xfrm>
            <a:custGeom>
              <a:avLst/>
              <a:gdLst/>
              <a:ahLst/>
              <a:cxnLst/>
              <a:rect l="l" t="t" r="r" b="b"/>
              <a:pathLst>
                <a:path h="816610">
                  <a:moveTo>
                    <a:pt x="0" y="81645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27815" y="4553178"/>
              <a:ext cx="419734" cy="344170"/>
            </a:xfrm>
            <a:custGeom>
              <a:avLst/>
              <a:gdLst/>
              <a:ahLst/>
              <a:cxnLst/>
              <a:rect l="l" t="t" r="r" b="b"/>
              <a:pathLst>
                <a:path w="419735" h="344170">
                  <a:moveTo>
                    <a:pt x="362076" y="0"/>
                  </a:moveTo>
                  <a:lnTo>
                    <a:pt x="57340" y="0"/>
                  </a:lnTo>
                  <a:lnTo>
                    <a:pt x="35018" y="4507"/>
                  </a:lnTo>
                  <a:lnTo>
                    <a:pt x="16792" y="16798"/>
                  </a:lnTo>
                  <a:lnTo>
                    <a:pt x="4505" y="35029"/>
                  </a:lnTo>
                  <a:lnTo>
                    <a:pt x="0" y="57353"/>
                  </a:lnTo>
                  <a:lnTo>
                    <a:pt x="0" y="286740"/>
                  </a:lnTo>
                  <a:lnTo>
                    <a:pt x="4505" y="309064"/>
                  </a:lnTo>
                  <a:lnTo>
                    <a:pt x="16792" y="327294"/>
                  </a:lnTo>
                  <a:lnTo>
                    <a:pt x="35018" y="339586"/>
                  </a:lnTo>
                  <a:lnTo>
                    <a:pt x="57340" y="344093"/>
                  </a:lnTo>
                  <a:lnTo>
                    <a:pt x="362076" y="344093"/>
                  </a:lnTo>
                  <a:lnTo>
                    <a:pt x="384398" y="339586"/>
                  </a:lnTo>
                  <a:lnTo>
                    <a:pt x="402624" y="327294"/>
                  </a:lnTo>
                  <a:lnTo>
                    <a:pt x="414912" y="309064"/>
                  </a:lnTo>
                  <a:lnTo>
                    <a:pt x="419417" y="286740"/>
                  </a:lnTo>
                  <a:lnTo>
                    <a:pt x="419417" y="57353"/>
                  </a:lnTo>
                  <a:lnTo>
                    <a:pt x="414912" y="35029"/>
                  </a:lnTo>
                  <a:lnTo>
                    <a:pt x="402624" y="16798"/>
                  </a:lnTo>
                  <a:lnTo>
                    <a:pt x="384398" y="4507"/>
                  </a:lnTo>
                  <a:lnTo>
                    <a:pt x="36207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27815" y="4553178"/>
              <a:ext cx="419734" cy="344170"/>
            </a:xfrm>
            <a:custGeom>
              <a:avLst/>
              <a:gdLst/>
              <a:ahLst/>
              <a:cxnLst/>
              <a:rect l="l" t="t" r="r" b="b"/>
              <a:pathLst>
                <a:path w="419735" h="344170">
                  <a:moveTo>
                    <a:pt x="0" y="57349"/>
                  </a:moveTo>
                  <a:lnTo>
                    <a:pt x="4506" y="35026"/>
                  </a:lnTo>
                  <a:lnTo>
                    <a:pt x="16797" y="16797"/>
                  </a:lnTo>
                  <a:lnTo>
                    <a:pt x="35026" y="4506"/>
                  </a:lnTo>
                  <a:lnTo>
                    <a:pt x="57348" y="0"/>
                  </a:lnTo>
                  <a:lnTo>
                    <a:pt x="362076" y="0"/>
                  </a:lnTo>
                  <a:lnTo>
                    <a:pt x="384399" y="4506"/>
                  </a:lnTo>
                  <a:lnTo>
                    <a:pt x="402628" y="16797"/>
                  </a:lnTo>
                  <a:lnTo>
                    <a:pt x="414918" y="35026"/>
                  </a:lnTo>
                  <a:lnTo>
                    <a:pt x="419425" y="57349"/>
                  </a:lnTo>
                  <a:lnTo>
                    <a:pt x="419425" y="286739"/>
                  </a:lnTo>
                  <a:lnTo>
                    <a:pt x="414918" y="309062"/>
                  </a:lnTo>
                  <a:lnTo>
                    <a:pt x="402628" y="327291"/>
                  </a:lnTo>
                  <a:lnTo>
                    <a:pt x="384399" y="339581"/>
                  </a:lnTo>
                  <a:lnTo>
                    <a:pt x="362076" y="344088"/>
                  </a:lnTo>
                  <a:lnTo>
                    <a:pt x="57348" y="344088"/>
                  </a:lnTo>
                  <a:lnTo>
                    <a:pt x="35026" y="339581"/>
                  </a:lnTo>
                  <a:lnTo>
                    <a:pt x="16797" y="327291"/>
                  </a:lnTo>
                  <a:lnTo>
                    <a:pt x="4506" y="309062"/>
                  </a:lnTo>
                  <a:lnTo>
                    <a:pt x="0" y="286739"/>
                  </a:lnTo>
                  <a:lnTo>
                    <a:pt x="0" y="57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88951" y="3653408"/>
              <a:ext cx="114300" cy="1375410"/>
            </a:xfrm>
            <a:custGeom>
              <a:avLst/>
              <a:gdLst/>
              <a:ahLst/>
              <a:cxnLst/>
              <a:rect l="l" t="t" r="r" b="b"/>
              <a:pathLst>
                <a:path w="114300" h="1375410">
                  <a:moveTo>
                    <a:pt x="76197" y="114156"/>
                  </a:moveTo>
                  <a:lnTo>
                    <a:pt x="38097" y="114431"/>
                  </a:lnTo>
                  <a:lnTo>
                    <a:pt x="47064" y="1355775"/>
                  </a:lnTo>
                  <a:lnTo>
                    <a:pt x="47066" y="1356042"/>
                  </a:lnTo>
                  <a:lnTo>
                    <a:pt x="48565" y="1363197"/>
                  </a:lnTo>
                  <a:lnTo>
                    <a:pt x="48617" y="1363449"/>
                  </a:lnTo>
                  <a:lnTo>
                    <a:pt x="52746" y="1369474"/>
                  </a:lnTo>
                  <a:lnTo>
                    <a:pt x="58831" y="1373510"/>
                  </a:lnTo>
                  <a:lnTo>
                    <a:pt x="66255" y="1374952"/>
                  </a:lnTo>
                  <a:lnTo>
                    <a:pt x="73143" y="1373510"/>
                  </a:lnTo>
                  <a:lnTo>
                    <a:pt x="73500" y="1373510"/>
                  </a:lnTo>
                  <a:lnTo>
                    <a:pt x="79682" y="1369279"/>
                  </a:lnTo>
                  <a:lnTo>
                    <a:pt x="83722" y="1363197"/>
                  </a:lnTo>
                  <a:lnTo>
                    <a:pt x="85114" y="1356042"/>
                  </a:lnTo>
                  <a:lnTo>
                    <a:pt x="85166" y="1355775"/>
                  </a:lnTo>
                  <a:lnTo>
                    <a:pt x="76201" y="114706"/>
                  </a:lnTo>
                  <a:lnTo>
                    <a:pt x="76197" y="114156"/>
                  </a:lnTo>
                  <a:close/>
                </a:path>
                <a:path w="114300" h="1375410">
                  <a:moveTo>
                    <a:pt x="56324" y="0"/>
                  </a:moveTo>
                  <a:lnTo>
                    <a:pt x="0" y="114706"/>
                  </a:lnTo>
                  <a:lnTo>
                    <a:pt x="38097" y="114431"/>
                  </a:lnTo>
                  <a:lnTo>
                    <a:pt x="38014" y="95110"/>
                  </a:lnTo>
                  <a:lnTo>
                    <a:pt x="39404" y="87960"/>
                  </a:lnTo>
                  <a:lnTo>
                    <a:pt x="43443" y="81875"/>
                  </a:lnTo>
                  <a:lnTo>
                    <a:pt x="49468" y="77749"/>
                  </a:lnTo>
                  <a:lnTo>
                    <a:pt x="56870" y="76200"/>
                  </a:lnTo>
                  <a:lnTo>
                    <a:pt x="95117" y="76200"/>
                  </a:lnTo>
                  <a:lnTo>
                    <a:pt x="56324" y="0"/>
                  </a:lnTo>
                  <a:close/>
                </a:path>
                <a:path w="114300" h="1375410">
                  <a:moveTo>
                    <a:pt x="56870" y="76200"/>
                  </a:moveTo>
                  <a:lnTo>
                    <a:pt x="49468" y="77749"/>
                  </a:lnTo>
                  <a:lnTo>
                    <a:pt x="43443" y="81875"/>
                  </a:lnTo>
                  <a:lnTo>
                    <a:pt x="39404" y="87960"/>
                  </a:lnTo>
                  <a:lnTo>
                    <a:pt x="38014" y="95110"/>
                  </a:lnTo>
                  <a:lnTo>
                    <a:pt x="37960" y="95389"/>
                  </a:lnTo>
                  <a:lnTo>
                    <a:pt x="38093" y="113880"/>
                  </a:lnTo>
                  <a:lnTo>
                    <a:pt x="38097" y="114431"/>
                  </a:lnTo>
                  <a:lnTo>
                    <a:pt x="76197" y="114156"/>
                  </a:lnTo>
                  <a:lnTo>
                    <a:pt x="76062" y="95389"/>
                  </a:lnTo>
                  <a:lnTo>
                    <a:pt x="76060" y="95110"/>
                  </a:lnTo>
                  <a:lnTo>
                    <a:pt x="74564" y="87960"/>
                  </a:lnTo>
                  <a:lnTo>
                    <a:pt x="74510" y="87703"/>
                  </a:lnTo>
                  <a:lnTo>
                    <a:pt x="70384" y="81678"/>
                  </a:lnTo>
                  <a:lnTo>
                    <a:pt x="64462" y="77749"/>
                  </a:lnTo>
                  <a:lnTo>
                    <a:pt x="64856" y="77749"/>
                  </a:lnTo>
                  <a:lnTo>
                    <a:pt x="56870" y="76200"/>
                  </a:lnTo>
                  <a:close/>
                </a:path>
                <a:path w="114300" h="1375410">
                  <a:moveTo>
                    <a:pt x="95117" y="76200"/>
                  </a:moveTo>
                  <a:lnTo>
                    <a:pt x="56870" y="76200"/>
                  </a:lnTo>
                  <a:lnTo>
                    <a:pt x="64856" y="77749"/>
                  </a:lnTo>
                  <a:lnTo>
                    <a:pt x="64462" y="77749"/>
                  </a:lnTo>
                  <a:lnTo>
                    <a:pt x="70384" y="81678"/>
                  </a:lnTo>
                  <a:lnTo>
                    <a:pt x="74510" y="87703"/>
                  </a:lnTo>
                  <a:lnTo>
                    <a:pt x="76060" y="95110"/>
                  </a:lnTo>
                  <a:lnTo>
                    <a:pt x="76195" y="113880"/>
                  </a:lnTo>
                  <a:lnTo>
                    <a:pt x="76197" y="114156"/>
                  </a:lnTo>
                  <a:lnTo>
                    <a:pt x="114300" y="113880"/>
                  </a:lnTo>
                  <a:lnTo>
                    <a:pt x="95117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06084" y="407236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70" y="0"/>
                  </a:moveTo>
                  <a:lnTo>
                    <a:pt x="99696" y="7431"/>
                  </a:lnTo>
                  <a:lnTo>
                    <a:pt x="59681" y="28125"/>
                  </a:lnTo>
                  <a:lnTo>
                    <a:pt x="28125" y="59681"/>
                  </a:lnTo>
                  <a:lnTo>
                    <a:pt x="7431" y="99696"/>
                  </a:lnTo>
                  <a:lnTo>
                    <a:pt x="0" y="145770"/>
                  </a:lnTo>
                  <a:lnTo>
                    <a:pt x="7431" y="191844"/>
                  </a:lnTo>
                  <a:lnTo>
                    <a:pt x="28125" y="231860"/>
                  </a:lnTo>
                  <a:lnTo>
                    <a:pt x="59681" y="263415"/>
                  </a:lnTo>
                  <a:lnTo>
                    <a:pt x="99696" y="284109"/>
                  </a:lnTo>
                  <a:lnTo>
                    <a:pt x="145770" y="291541"/>
                  </a:lnTo>
                  <a:lnTo>
                    <a:pt x="191850" y="284109"/>
                  </a:lnTo>
                  <a:lnTo>
                    <a:pt x="231870" y="263415"/>
                  </a:lnTo>
                  <a:lnTo>
                    <a:pt x="263427" y="231860"/>
                  </a:lnTo>
                  <a:lnTo>
                    <a:pt x="284122" y="191844"/>
                  </a:lnTo>
                  <a:lnTo>
                    <a:pt x="291553" y="145770"/>
                  </a:lnTo>
                  <a:lnTo>
                    <a:pt x="284122" y="99696"/>
                  </a:lnTo>
                  <a:lnTo>
                    <a:pt x="263427" y="59681"/>
                  </a:lnTo>
                  <a:lnTo>
                    <a:pt x="231870" y="28125"/>
                  </a:lnTo>
                  <a:lnTo>
                    <a:pt x="191850" y="7431"/>
                  </a:lnTo>
                  <a:lnTo>
                    <a:pt x="145770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06084" y="407236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772"/>
                  </a:moveTo>
                  <a:lnTo>
                    <a:pt x="7431" y="99696"/>
                  </a:lnTo>
                  <a:lnTo>
                    <a:pt x="28125" y="59680"/>
                  </a:lnTo>
                  <a:lnTo>
                    <a:pt x="59680" y="28125"/>
                  </a:lnTo>
                  <a:lnTo>
                    <a:pt x="99696" y="7431"/>
                  </a:lnTo>
                  <a:lnTo>
                    <a:pt x="145772" y="0"/>
                  </a:lnTo>
                  <a:lnTo>
                    <a:pt x="191847" y="7431"/>
                  </a:lnTo>
                  <a:lnTo>
                    <a:pt x="231863" y="28125"/>
                  </a:lnTo>
                  <a:lnTo>
                    <a:pt x="263418" y="59680"/>
                  </a:lnTo>
                  <a:lnTo>
                    <a:pt x="284112" y="99696"/>
                  </a:lnTo>
                  <a:lnTo>
                    <a:pt x="291544" y="145772"/>
                  </a:lnTo>
                  <a:lnTo>
                    <a:pt x="284112" y="191847"/>
                  </a:lnTo>
                  <a:lnTo>
                    <a:pt x="263418" y="231863"/>
                  </a:lnTo>
                  <a:lnTo>
                    <a:pt x="231863" y="263418"/>
                  </a:lnTo>
                  <a:lnTo>
                    <a:pt x="191847" y="284112"/>
                  </a:lnTo>
                  <a:lnTo>
                    <a:pt x="145772" y="291544"/>
                  </a:lnTo>
                  <a:lnTo>
                    <a:pt x="99696" y="284112"/>
                  </a:lnTo>
                  <a:lnTo>
                    <a:pt x="59680" y="263418"/>
                  </a:lnTo>
                  <a:lnTo>
                    <a:pt x="28125" y="231863"/>
                  </a:lnTo>
                  <a:lnTo>
                    <a:pt x="7431" y="191847"/>
                  </a:lnTo>
                  <a:lnTo>
                    <a:pt x="0" y="14577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3483" y="4139755"/>
              <a:ext cx="156756" cy="15676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628627" y="4553178"/>
              <a:ext cx="853440" cy="344170"/>
            </a:xfrm>
            <a:custGeom>
              <a:avLst/>
              <a:gdLst/>
              <a:ahLst/>
              <a:cxnLst/>
              <a:rect l="l" t="t" r="r" b="b"/>
              <a:pathLst>
                <a:path w="853439" h="344170">
                  <a:moveTo>
                    <a:pt x="795540" y="0"/>
                  </a:moveTo>
                  <a:lnTo>
                    <a:pt x="57340" y="0"/>
                  </a:lnTo>
                  <a:lnTo>
                    <a:pt x="35024" y="4507"/>
                  </a:lnTo>
                  <a:lnTo>
                    <a:pt x="16797" y="16798"/>
                  </a:lnTo>
                  <a:lnTo>
                    <a:pt x="4507" y="35029"/>
                  </a:lnTo>
                  <a:lnTo>
                    <a:pt x="0" y="57353"/>
                  </a:lnTo>
                  <a:lnTo>
                    <a:pt x="0" y="286740"/>
                  </a:lnTo>
                  <a:lnTo>
                    <a:pt x="4507" y="309064"/>
                  </a:lnTo>
                  <a:lnTo>
                    <a:pt x="16797" y="327294"/>
                  </a:lnTo>
                  <a:lnTo>
                    <a:pt x="35024" y="339586"/>
                  </a:lnTo>
                  <a:lnTo>
                    <a:pt x="57340" y="344093"/>
                  </a:lnTo>
                  <a:lnTo>
                    <a:pt x="795540" y="344093"/>
                  </a:lnTo>
                  <a:lnTo>
                    <a:pt x="817864" y="339586"/>
                  </a:lnTo>
                  <a:lnTo>
                    <a:pt x="836094" y="327294"/>
                  </a:lnTo>
                  <a:lnTo>
                    <a:pt x="848386" y="309064"/>
                  </a:lnTo>
                  <a:lnTo>
                    <a:pt x="852893" y="286740"/>
                  </a:lnTo>
                  <a:lnTo>
                    <a:pt x="852893" y="57353"/>
                  </a:lnTo>
                  <a:lnTo>
                    <a:pt x="848386" y="35029"/>
                  </a:lnTo>
                  <a:lnTo>
                    <a:pt x="836094" y="16798"/>
                  </a:lnTo>
                  <a:lnTo>
                    <a:pt x="817864" y="4507"/>
                  </a:lnTo>
                  <a:lnTo>
                    <a:pt x="79554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28627" y="4553178"/>
              <a:ext cx="853440" cy="344170"/>
            </a:xfrm>
            <a:custGeom>
              <a:avLst/>
              <a:gdLst/>
              <a:ahLst/>
              <a:cxnLst/>
              <a:rect l="l" t="t" r="r" b="b"/>
              <a:pathLst>
                <a:path w="853439" h="344170">
                  <a:moveTo>
                    <a:pt x="0" y="57349"/>
                  </a:moveTo>
                  <a:lnTo>
                    <a:pt x="4506" y="35026"/>
                  </a:lnTo>
                  <a:lnTo>
                    <a:pt x="16797" y="16797"/>
                  </a:lnTo>
                  <a:lnTo>
                    <a:pt x="35026" y="4506"/>
                  </a:lnTo>
                  <a:lnTo>
                    <a:pt x="57349" y="0"/>
                  </a:lnTo>
                  <a:lnTo>
                    <a:pt x="795547" y="0"/>
                  </a:lnTo>
                  <a:lnTo>
                    <a:pt x="817870" y="4506"/>
                  </a:lnTo>
                  <a:lnTo>
                    <a:pt x="836100" y="16797"/>
                  </a:lnTo>
                  <a:lnTo>
                    <a:pt x="848390" y="35026"/>
                  </a:lnTo>
                  <a:lnTo>
                    <a:pt x="852897" y="57349"/>
                  </a:lnTo>
                  <a:lnTo>
                    <a:pt x="852897" y="286738"/>
                  </a:lnTo>
                  <a:lnTo>
                    <a:pt x="848390" y="309061"/>
                  </a:lnTo>
                  <a:lnTo>
                    <a:pt x="836100" y="327290"/>
                  </a:lnTo>
                  <a:lnTo>
                    <a:pt x="817870" y="339581"/>
                  </a:lnTo>
                  <a:lnTo>
                    <a:pt x="795547" y="344088"/>
                  </a:lnTo>
                  <a:lnTo>
                    <a:pt x="57349" y="344088"/>
                  </a:lnTo>
                  <a:lnTo>
                    <a:pt x="35026" y="339581"/>
                  </a:lnTo>
                  <a:lnTo>
                    <a:pt x="16797" y="327290"/>
                  </a:lnTo>
                  <a:lnTo>
                    <a:pt x="4506" y="309061"/>
                  </a:lnTo>
                  <a:lnTo>
                    <a:pt x="0" y="286738"/>
                  </a:lnTo>
                  <a:lnTo>
                    <a:pt x="0" y="57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18468" y="4163402"/>
              <a:ext cx="589280" cy="114300"/>
            </a:xfrm>
            <a:custGeom>
              <a:avLst/>
              <a:gdLst/>
              <a:ahLst/>
              <a:cxnLst/>
              <a:rect l="l" t="t" r="r" b="b"/>
              <a:pathLst>
                <a:path w="589279" h="114300">
                  <a:moveTo>
                    <a:pt x="474637" y="0"/>
                  </a:moveTo>
                  <a:lnTo>
                    <a:pt x="474637" y="114300"/>
                  </a:lnTo>
                  <a:lnTo>
                    <a:pt x="550837" y="76200"/>
                  </a:lnTo>
                  <a:lnTo>
                    <a:pt x="493687" y="76200"/>
                  </a:lnTo>
                  <a:lnTo>
                    <a:pt x="501105" y="74702"/>
                  </a:lnTo>
                  <a:lnTo>
                    <a:pt x="507160" y="70618"/>
                  </a:lnTo>
                  <a:lnTo>
                    <a:pt x="511241" y="64562"/>
                  </a:lnTo>
                  <a:lnTo>
                    <a:pt x="512737" y="57150"/>
                  </a:lnTo>
                  <a:lnTo>
                    <a:pt x="511241" y="49737"/>
                  </a:lnTo>
                  <a:lnTo>
                    <a:pt x="507160" y="43681"/>
                  </a:lnTo>
                  <a:lnTo>
                    <a:pt x="501105" y="39597"/>
                  </a:lnTo>
                  <a:lnTo>
                    <a:pt x="493687" y="38100"/>
                  </a:lnTo>
                  <a:lnTo>
                    <a:pt x="550837" y="38100"/>
                  </a:lnTo>
                  <a:lnTo>
                    <a:pt x="474637" y="0"/>
                  </a:lnTo>
                  <a:close/>
                </a:path>
                <a:path w="589279" h="114300">
                  <a:moveTo>
                    <a:pt x="474637" y="38100"/>
                  </a:moveTo>
                  <a:lnTo>
                    <a:pt x="19062" y="38100"/>
                  </a:lnTo>
                  <a:lnTo>
                    <a:pt x="11641" y="39597"/>
                  </a:lnTo>
                  <a:lnTo>
                    <a:pt x="5584" y="43681"/>
                  </a:lnTo>
                  <a:lnTo>
                    <a:pt x="1502" y="49737"/>
                  </a:lnTo>
                  <a:lnTo>
                    <a:pt x="0" y="57150"/>
                  </a:lnTo>
                  <a:lnTo>
                    <a:pt x="1497" y="64562"/>
                  </a:lnTo>
                  <a:lnTo>
                    <a:pt x="5581" y="70618"/>
                  </a:lnTo>
                  <a:lnTo>
                    <a:pt x="11637" y="74702"/>
                  </a:lnTo>
                  <a:lnTo>
                    <a:pt x="19050" y="76200"/>
                  </a:lnTo>
                  <a:lnTo>
                    <a:pt x="474637" y="76200"/>
                  </a:lnTo>
                  <a:lnTo>
                    <a:pt x="474637" y="38100"/>
                  </a:lnTo>
                  <a:close/>
                </a:path>
                <a:path w="589279" h="114300">
                  <a:moveTo>
                    <a:pt x="550837" y="38100"/>
                  </a:moveTo>
                  <a:lnTo>
                    <a:pt x="493687" y="38100"/>
                  </a:lnTo>
                  <a:lnTo>
                    <a:pt x="501105" y="39597"/>
                  </a:lnTo>
                  <a:lnTo>
                    <a:pt x="507160" y="43681"/>
                  </a:lnTo>
                  <a:lnTo>
                    <a:pt x="511241" y="49737"/>
                  </a:lnTo>
                  <a:lnTo>
                    <a:pt x="512737" y="57150"/>
                  </a:lnTo>
                  <a:lnTo>
                    <a:pt x="511241" y="64562"/>
                  </a:lnTo>
                  <a:lnTo>
                    <a:pt x="507160" y="70618"/>
                  </a:lnTo>
                  <a:lnTo>
                    <a:pt x="501105" y="74702"/>
                  </a:lnTo>
                  <a:lnTo>
                    <a:pt x="493687" y="76200"/>
                  </a:lnTo>
                  <a:lnTo>
                    <a:pt x="550837" y="76200"/>
                  </a:lnTo>
                  <a:lnTo>
                    <a:pt x="588937" y="57150"/>
                  </a:lnTo>
                  <a:lnTo>
                    <a:pt x="550837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82917" y="4230626"/>
              <a:ext cx="0" cy="816610"/>
            </a:xfrm>
            <a:custGeom>
              <a:avLst/>
              <a:gdLst/>
              <a:ahLst/>
              <a:cxnLst/>
              <a:rect l="l" t="t" r="r" b="b"/>
              <a:pathLst>
                <a:path h="816610">
                  <a:moveTo>
                    <a:pt x="0" y="81645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73202" y="4561128"/>
              <a:ext cx="419734" cy="344170"/>
            </a:xfrm>
            <a:custGeom>
              <a:avLst/>
              <a:gdLst/>
              <a:ahLst/>
              <a:cxnLst/>
              <a:rect l="l" t="t" r="r" b="b"/>
              <a:pathLst>
                <a:path w="419734" h="344170">
                  <a:moveTo>
                    <a:pt x="362076" y="0"/>
                  </a:moveTo>
                  <a:lnTo>
                    <a:pt x="57353" y="0"/>
                  </a:lnTo>
                  <a:lnTo>
                    <a:pt x="35029" y="4507"/>
                  </a:lnTo>
                  <a:lnTo>
                    <a:pt x="16798" y="16798"/>
                  </a:lnTo>
                  <a:lnTo>
                    <a:pt x="4507" y="35029"/>
                  </a:lnTo>
                  <a:lnTo>
                    <a:pt x="0" y="57353"/>
                  </a:lnTo>
                  <a:lnTo>
                    <a:pt x="0" y="286740"/>
                  </a:lnTo>
                  <a:lnTo>
                    <a:pt x="4507" y="309064"/>
                  </a:lnTo>
                  <a:lnTo>
                    <a:pt x="16798" y="327294"/>
                  </a:lnTo>
                  <a:lnTo>
                    <a:pt x="35029" y="339586"/>
                  </a:lnTo>
                  <a:lnTo>
                    <a:pt x="57353" y="344093"/>
                  </a:lnTo>
                  <a:lnTo>
                    <a:pt x="362076" y="344093"/>
                  </a:lnTo>
                  <a:lnTo>
                    <a:pt x="384400" y="339586"/>
                  </a:lnTo>
                  <a:lnTo>
                    <a:pt x="402631" y="327294"/>
                  </a:lnTo>
                  <a:lnTo>
                    <a:pt x="414922" y="309064"/>
                  </a:lnTo>
                  <a:lnTo>
                    <a:pt x="419430" y="286740"/>
                  </a:lnTo>
                  <a:lnTo>
                    <a:pt x="419430" y="57353"/>
                  </a:lnTo>
                  <a:lnTo>
                    <a:pt x="414922" y="35029"/>
                  </a:lnTo>
                  <a:lnTo>
                    <a:pt x="402631" y="16798"/>
                  </a:lnTo>
                  <a:lnTo>
                    <a:pt x="384400" y="4507"/>
                  </a:lnTo>
                  <a:lnTo>
                    <a:pt x="36207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73202" y="4561128"/>
              <a:ext cx="419734" cy="344170"/>
            </a:xfrm>
            <a:custGeom>
              <a:avLst/>
              <a:gdLst/>
              <a:ahLst/>
              <a:cxnLst/>
              <a:rect l="l" t="t" r="r" b="b"/>
              <a:pathLst>
                <a:path w="419734" h="344170">
                  <a:moveTo>
                    <a:pt x="0" y="57349"/>
                  </a:moveTo>
                  <a:lnTo>
                    <a:pt x="4506" y="35026"/>
                  </a:lnTo>
                  <a:lnTo>
                    <a:pt x="16797" y="16797"/>
                  </a:lnTo>
                  <a:lnTo>
                    <a:pt x="35026" y="4506"/>
                  </a:lnTo>
                  <a:lnTo>
                    <a:pt x="57348" y="0"/>
                  </a:lnTo>
                  <a:lnTo>
                    <a:pt x="362076" y="0"/>
                  </a:lnTo>
                  <a:lnTo>
                    <a:pt x="384399" y="4506"/>
                  </a:lnTo>
                  <a:lnTo>
                    <a:pt x="402628" y="16797"/>
                  </a:lnTo>
                  <a:lnTo>
                    <a:pt x="414918" y="35026"/>
                  </a:lnTo>
                  <a:lnTo>
                    <a:pt x="419425" y="57349"/>
                  </a:lnTo>
                  <a:lnTo>
                    <a:pt x="419425" y="286739"/>
                  </a:lnTo>
                  <a:lnTo>
                    <a:pt x="414918" y="309062"/>
                  </a:lnTo>
                  <a:lnTo>
                    <a:pt x="402628" y="327291"/>
                  </a:lnTo>
                  <a:lnTo>
                    <a:pt x="384399" y="339581"/>
                  </a:lnTo>
                  <a:lnTo>
                    <a:pt x="362076" y="344088"/>
                  </a:lnTo>
                  <a:lnTo>
                    <a:pt x="57348" y="344088"/>
                  </a:lnTo>
                  <a:lnTo>
                    <a:pt x="35026" y="339581"/>
                  </a:lnTo>
                  <a:lnTo>
                    <a:pt x="16797" y="327291"/>
                  </a:lnTo>
                  <a:lnTo>
                    <a:pt x="4506" y="309062"/>
                  </a:lnTo>
                  <a:lnTo>
                    <a:pt x="0" y="286739"/>
                  </a:lnTo>
                  <a:lnTo>
                    <a:pt x="0" y="57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94778" y="3527018"/>
              <a:ext cx="0" cy="1520190"/>
            </a:xfrm>
            <a:custGeom>
              <a:avLst/>
              <a:gdLst/>
              <a:ahLst/>
              <a:cxnLst/>
              <a:rect l="l" t="t" r="r" b="b"/>
              <a:pathLst>
                <a:path h="1520189">
                  <a:moveTo>
                    <a:pt x="0" y="0"/>
                  </a:moveTo>
                  <a:lnTo>
                    <a:pt x="1" y="152007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63867" y="4174401"/>
              <a:ext cx="385445" cy="114300"/>
            </a:xfrm>
            <a:custGeom>
              <a:avLst/>
              <a:gdLst/>
              <a:ahLst/>
              <a:cxnLst/>
              <a:rect l="l" t="t" r="r" b="b"/>
              <a:pathLst>
                <a:path w="385445" h="114300">
                  <a:moveTo>
                    <a:pt x="271043" y="0"/>
                  </a:moveTo>
                  <a:lnTo>
                    <a:pt x="270624" y="114300"/>
                  </a:lnTo>
                  <a:lnTo>
                    <a:pt x="347395" y="76276"/>
                  </a:lnTo>
                  <a:lnTo>
                    <a:pt x="289814" y="76276"/>
                  </a:lnTo>
                  <a:lnTo>
                    <a:pt x="297238" y="74806"/>
                  </a:lnTo>
                  <a:lnTo>
                    <a:pt x="303310" y="70745"/>
                  </a:lnTo>
                  <a:lnTo>
                    <a:pt x="307416" y="64703"/>
                  </a:lnTo>
                  <a:lnTo>
                    <a:pt x="308880" y="57581"/>
                  </a:lnTo>
                  <a:lnTo>
                    <a:pt x="308940" y="57289"/>
                  </a:lnTo>
                  <a:lnTo>
                    <a:pt x="307470" y="49872"/>
                  </a:lnTo>
                  <a:lnTo>
                    <a:pt x="303410" y="43803"/>
                  </a:lnTo>
                  <a:lnTo>
                    <a:pt x="297372" y="39700"/>
                  </a:lnTo>
                  <a:lnTo>
                    <a:pt x="289966" y="38176"/>
                  </a:lnTo>
                  <a:lnTo>
                    <a:pt x="346688" y="38176"/>
                  </a:lnTo>
                  <a:lnTo>
                    <a:pt x="271043" y="0"/>
                  </a:lnTo>
                  <a:close/>
                </a:path>
                <a:path w="385445" h="114300">
                  <a:moveTo>
                    <a:pt x="19126" y="37185"/>
                  </a:moveTo>
                  <a:lnTo>
                    <a:pt x="11701" y="38650"/>
                  </a:lnTo>
                  <a:lnTo>
                    <a:pt x="5629" y="42710"/>
                  </a:lnTo>
                  <a:lnTo>
                    <a:pt x="1524" y="48751"/>
                  </a:lnTo>
                  <a:lnTo>
                    <a:pt x="0" y="56159"/>
                  </a:lnTo>
                  <a:lnTo>
                    <a:pt x="1470" y="63576"/>
                  </a:lnTo>
                  <a:lnTo>
                    <a:pt x="5530" y="69646"/>
                  </a:lnTo>
                  <a:lnTo>
                    <a:pt x="11572" y="73754"/>
                  </a:lnTo>
                  <a:lnTo>
                    <a:pt x="18986" y="75285"/>
                  </a:lnTo>
                  <a:lnTo>
                    <a:pt x="289813" y="76276"/>
                  </a:lnTo>
                  <a:lnTo>
                    <a:pt x="270763" y="76276"/>
                  </a:lnTo>
                  <a:lnTo>
                    <a:pt x="270886" y="42710"/>
                  </a:lnTo>
                  <a:lnTo>
                    <a:pt x="270903" y="38176"/>
                  </a:lnTo>
                  <a:lnTo>
                    <a:pt x="289966" y="38176"/>
                  </a:lnTo>
                  <a:lnTo>
                    <a:pt x="19126" y="37185"/>
                  </a:lnTo>
                  <a:close/>
                </a:path>
                <a:path w="385445" h="114300">
                  <a:moveTo>
                    <a:pt x="346688" y="38176"/>
                  </a:moveTo>
                  <a:lnTo>
                    <a:pt x="289966" y="38176"/>
                  </a:lnTo>
                  <a:lnTo>
                    <a:pt x="297372" y="39700"/>
                  </a:lnTo>
                  <a:lnTo>
                    <a:pt x="303410" y="43803"/>
                  </a:lnTo>
                  <a:lnTo>
                    <a:pt x="307470" y="49872"/>
                  </a:lnTo>
                  <a:lnTo>
                    <a:pt x="308940" y="57289"/>
                  </a:lnTo>
                  <a:lnTo>
                    <a:pt x="307416" y="64703"/>
                  </a:lnTo>
                  <a:lnTo>
                    <a:pt x="303310" y="70745"/>
                  </a:lnTo>
                  <a:lnTo>
                    <a:pt x="297238" y="74806"/>
                  </a:lnTo>
                  <a:lnTo>
                    <a:pt x="289814" y="76276"/>
                  </a:lnTo>
                  <a:lnTo>
                    <a:pt x="347395" y="76276"/>
                  </a:lnTo>
                  <a:lnTo>
                    <a:pt x="385140" y="57581"/>
                  </a:lnTo>
                  <a:lnTo>
                    <a:pt x="346688" y="38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68325" y="3648659"/>
              <a:ext cx="853440" cy="344170"/>
            </a:xfrm>
            <a:custGeom>
              <a:avLst/>
              <a:gdLst/>
              <a:ahLst/>
              <a:cxnLst/>
              <a:rect l="l" t="t" r="r" b="b"/>
              <a:pathLst>
                <a:path w="853440" h="344170">
                  <a:moveTo>
                    <a:pt x="795553" y="0"/>
                  </a:moveTo>
                  <a:lnTo>
                    <a:pt x="57353" y="0"/>
                  </a:lnTo>
                  <a:lnTo>
                    <a:pt x="35029" y="4507"/>
                  </a:lnTo>
                  <a:lnTo>
                    <a:pt x="16798" y="16798"/>
                  </a:lnTo>
                  <a:lnTo>
                    <a:pt x="4507" y="35029"/>
                  </a:lnTo>
                  <a:lnTo>
                    <a:pt x="0" y="57353"/>
                  </a:lnTo>
                  <a:lnTo>
                    <a:pt x="0" y="286740"/>
                  </a:lnTo>
                  <a:lnTo>
                    <a:pt x="4507" y="309064"/>
                  </a:lnTo>
                  <a:lnTo>
                    <a:pt x="16798" y="327294"/>
                  </a:lnTo>
                  <a:lnTo>
                    <a:pt x="35029" y="339586"/>
                  </a:lnTo>
                  <a:lnTo>
                    <a:pt x="57353" y="344093"/>
                  </a:lnTo>
                  <a:lnTo>
                    <a:pt x="795553" y="344093"/>
                  </a:lnTo>
                  <a:lnTo>
                    <a:pt x="817877" y="339586"/>
                  </a:lnTo>
                  <a:lnTo>
                    <a:pt x="836107" y="327294"/>
                  </a:lnTo>
                  <a:lnTo>
                    <a:pt x="848399" y="309064"/>
                  </a:lnTo>
                  <a:lnTo>
                    <a:pt x="852906" y="286740"/>
                  </a:lnTo>
                  <a:lnTo>
                    <a:pt x="852906" y="57353"/>
                  </a:lnTo>
                  <a:lnTo>
                    <a:pt x="848399" y="35029"/>
                  </a:lnTo>
                  <a:lnTo>
                    <a:pt x="836107" y="16798"/>
                  </a:lnTo>
                  <a:lnTo>
                    <a:pt x="817877" y="4507"/>
                  </a:lnTo>
                  <a:lnTo>
                    <a:pt x="795553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68325" y="3648659"/>
              <a:ext cx="853440" cy="344170"/>
            </a:xfrm>
            <a:custGeom>
              <a:avLst/>
              <a:gdLst/>
              <a:ahLst/>
              <a:cxnLst/>
              <a:rect l="l" t="t" r="r" b="b"/>
              <a:pathLst>
                <a:path w="853440" h="344170">
                  <a:moveTo>
                    <a:pt x="0" y="57349"/>
                  </a:moveTo>
                  <a:lnTo>
                    <a:pt x="4506" y="35026"/>
                  </a:lnTo>
                  <a:lnTo>
                    <a:pt x="16797" y="16797"/>
                  </a:lnTo>
                  <a:lnTo>
                    <a:pt x="35026" y="4506"/>
                  </a:lnTo>
                  <a:lnTo>
                    <a:pt x="57349" y="0"/>
                  </a:lnTo>
                  <a:lnTo>
                    <a:pt x="795547" y="0"/>
                  </a:lnTo>
                  <a:lnTo>
                    <a:pt x="817870" y="4506"/>
                  </a:lnTo>
                  <a:lnTo>
                    <a:pt x="836100" y="16797"/>
                  </a:lnTo>
                  <a:lnTo>
                    <a:pt x="848390" y="35026"/>
                  </a:lnTo>
                  <a:lnTo>
                    <a:pt x="852897" y="57349"/>
                  </a:lnTo>
                  <a:lnTo>
                    <a:pt x="852897" y="286738"/>
                  </a:lnTo>
                  <a:lnTo>
                    <a:pt x="848390" y="309061"/>
                  </a:lnTo>
                  <a:lnTo>
                    <a:pt x="836100" y="327290"/>
                  </a:lnTo>
                  <a:lnTo>
                    <a:pt x="817870" y="339581"/>
                  </a:lnTo>
                  <a:lnTo>
                    <a:pt x="795547" y="344088"/>
                  </a:lnTo>
                  <a:lnTo>
                    <a:pt x="57349" y="344088"/>
                  </a:lnTo>
                  <a:lnTo>
                    <a:pt x="35026" y="339581"/>
                  </a:lnTo>
                  <a:lnTo>
                    <a:pt x="16797" y="327290"/>
                  </a:lnTo>
                  <a:lnTo>
                    <a:pt x="4506" y="309061"/>
                  </a:lnTo>
                  <a:lnTo>
                    <a:pt x="0" y="286738"/>
                  </a:lnTo>
                  <a:lnTo>
                    <a:pt x="0" y="57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3609721" y="1849627"/>
            <a:ext cx="5759450" cy="3709670"/>
            <a:chOff x="3609721" y="1849627"/>
            <a:chExt cx="5759450" cy="3709670"/>
          </a:xfrm>
        </p:grpSpPr>
        <p:sp>
          <p:nvSpPr>
            <p:cNvPr id="32" name="object 32"/>
            <p:cNvSpPr/>
            <p:nvPr/>
          </p:nvSpPr>
          <p:spPr>
            <a:xfrm>
              <a:off x="7375728" y="5003228"/>
              <a:ext cx="1510665" cy="114300"/>
            </a:xfrm>
            <a:custGeom>
              <a:avLst/>
              <a:gdLst/>
              <a:ahLst/>
              <a:cxnLst/>
              <a:rect l="l" t="t" r="r" b="b"/>
              <a:pathLst>
                <a:path w="1510665" h="114300">
                  <a:moveTo>
                    <a:pt x="1396085" y="0"/>
                  </a:moveTo>
                  <a:lnTo>
                    <a:pt x="1396085" y="114299"/>
                  </a:lnTo>
                  <a:lnTo>
                    <a:pt x="1472285" y="76199"/>
                  </a:lnTo>
                  <a:lnTo>
                    <a:pt x="1415135" y="76199"/>
                  </a:lnTo>
                  <a:lnTo>
                    <a:pt x="1422553" y="74702"/>
                  </a:lnTo>
                  <a:lnTo>
                    <a:pt x="1428608" y="70618"/>
                  </a:lnTo>
                  <a:lnTo>
                    <a:pt x="1432689" y="64562"/>
                  </a:lnTo>
                  <a:lnTo>
                    <a:pt x="1434185" y="57149"/>
                  </a:lnTo>
                  <a:lnTo>
                    <a:pt x="1432689" y="49737"/>
                  </a:lnTo>
                  <a:lnTo>
                    <a:pt x="1428608" y="43681"/>
                  </a:lnTo>
                  <a:lnTo>
                    <a:pt x="1422553" y="39597"/>
                  </a:lnTo>
                  <a:lnTo>
                    <a:pt x="1415135" y="38099"/>
                  </a:lnTo>
                  <a:lnTo>
                    <a:pt x="1472285" y="38099"/>
                  </a:lnTo>
                  <a:lnTo>
                    <a:pt x="1396085" y="0"/>
                  </a:lnTo>
                  <a:close/>
                </a:path>
                <a:path w="1510665" h="114300">
                  <a:moveTo>
                    <a:pt x="1396085" y="38099"/>
                  </a:moveTo>
                  <a:lnTo>
                    <a:pt x="19050" y="38099"/>
                  </a:lnTo>
                  <a:lnTo>
                    <a:pt x="11629" y="39597"/>
                  </a:lnTo>
                  <a:lnTo>
                    <a:pt x="5573" y="43681"/>
                  </a:lnTo>
                  <a:lnTo>
                    <a:pt x="1494" y="49737"/>
                  </a:lnTo>
                  <a:lnTo>
                    <a:pt x="0" y="57149"/>
                  </a:lnTo>
                  <a:lnTo>
                    <a:pt x="1496" y="64562"/>
                  </a:lnTo>
                  <a:lnTo>
                    <a:pt x="5576" y="70618"/>
                  </a:lnTo>
                  <a:lnTo>
                    <a:pt x="11631" y="74702"/>
                  </a:lnTo>
                  <a:lnTo>
                    <a:pt x="19050" y="76199"/>
                  </a:lnTo>
                  <a:lnTo>
                    <a:pt x="1396085" y="76199"/>
                  </a:lnTo>
                  <a:lnTo>
                    <a:pt x="1396085" y="38099"/>
                  </a:lnTo>
                  <a:close/>
                </a:path>
                <a:path w="1510665" h="114300">
                  <a:moveTo>
                    <a:pt x="1472285" y="38099"/>
                  </a:moveTo>
                  <a:lnTo>
                    <a:pt x="1415135" y="38099"/>
                  </a:lnTo>
                  <a:lnTo>
                    <a:pt x="1422553" y="39597"/>
                  </a:lnTo>
                  <a:lnTo>
                    <a:pt x="1428608" y="43681"/>
                  </a:lnTo>
                  <a:lnTo>
                    <a:pt x="1432689" y="49737"/>
                  </a:lnTo>
                  <a:lnTo>
                    <a:pt x="1434185" y="57149"/>
                  </a:lnTo>
                  <a:lnTo>
                    <a:pt x="1432689" y="64562"/>
                  </a:lnTo>
                  <a:lnTo>
                    <a:pt x="1428608" y="70618"/>
                  </a:lnTo>
                  <a:lnTo>
                    <a:pt x="1422553" y="74702"/>
                  </a:lnTo>
                  <a:lnTo>
                    <a:pt x="1415135" y="76199"/>
                  </a:lnTo>
                  <a:lnTo>
                    <a:pt x="1472285" y="76199"/>
                  </a:lnTo>
                  <a:lnTo>
                    <a:pt x="1510385" y="57149"/>
                  </a:lnTo>
                  <a:lnTo>
                    <a:pt x="1472285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01241" y="3601015"/>
              <a:ext cx="5080" cy="1461770"/>
            </a:xfrm>
            <a:custGeom>
              <a:avLst/>
              <a:gdLst/>
              <a:ahLst/>
              <a:cxnLst/>
              <a:rect l="l" t="t" r="r" b="b"/>
              <a:pathLst>
                <a:path w="5079" h="1461770">
                  <a:moveTo>
                    <a:pt x="0" y="1461750"/>
                  </a:moveTo>
                  <a:lnTo>
                    <a:pt x="465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49007" y="408338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70" y="0"/>
                  </a:moveTo>
                  <a:lnTo>
                    <a:pt x="99696" y="7431"/>
                  </a:lnTo>
                  <a:lnTo>
                    <a:pt x="59681" y="28125"/>
                  </a:lnTo>
                  <a:lnTo>
                    <a:pt x="28125" y="59681"/>
                  </a:lnTo>
                  <a:lnTo>
                    <a:pt x="7431" y="99696"/>
                  </a:lnTo>
                  <a:lnTo>
                    <a:pt x="0" y="145770"/>
                  </a:lnTo>
                  <a:lnTo>
                    <a:pt x="7431" y="191844"/>
                  </a:lnTo>
                  <a:lnTo>
                    <a:pt x="28125" y="231860"/>
                  </a:lnTo>
                  <a:lnTo>
                    <a:pt x="59681" y="263415"/>
                  </a:lnTo>
                  <a:lnTo>
                    <a:pt x="99696" y="284109"/>
                  </a:lnTo>
                  <a:lnTo>
                    <a:pt x="145770" y="291541"/>
                  </a:lnTo>
                  <a:lnTo>
                    <a:pt x="191844" y="284109"/>
                  </a:lnTo>
                  <a:lnTo>
                    <a:pt x="231860" y="263415"/>
                  </a:lnTo>
                  <a:lnTo>
                    <a:pt x="263415" y="231860"/>
                  </a:lnTo>
                  <a:lnTo>
                    <a:pt x="284109" y="191844"/>
                  </a:lnTo>
                  <a:lnTo>
                    <a:pt x="291541" y="145770"/>
                  </a:lnTo>
                  <a:lnTo>
                    <a:pt x="284109" y="99696"/>
                  </a:lnTo>
                  <a:lnTo>
                    <a:pt x="263415" y="59681"/>
                  </a:lnTo>
                  <a:lnTo>
                    <a:pt x="231860" y="28125"/>
                  </a:lnTo>
                  <a:lnTo>
                    <a:pt x="191844" y="7431"/>
                  </a:lnTo>
                  <a:lnTo>
                    <a:pt x="145770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49007" y="408338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772"/>
                  </a:moveTo>
                  <a:lnTo>
                    <a:pt x="7431" y="99696"/>
                  </a:lnTo>
                  <a:lnTo>
                    <a:pt x="28125" y="59680"/>
                  </a:lnTo>
                  <a:lnTo>
                    <a:pt x="59680" y="28125"/>
                  </a:lnTo>
                  <a:lnTo>
                    <a:pt x="99696" y="7431"/>
                  </a:lnTo>
                  <a:lnTo>
                    <a:pt x="145772" y="0"/>
                  </a:lnTo>
                  <a:lnTo>
                    <a:pt x="191847" y="7431"/>
                  </a:lnTo>
                  <a:lnTo>
                    <a:pt x="231863" y="28125"/>
                  </a:lnTo>
                  <a:lnTo>
                    <a:pt x="263418" y="59680"/>
                  </a:lnTo>
                  <a:lnTo>
                    <a:pt x="284112" y="99696"/>
                  </a:lnTo>
                  <a:lnTo>
                    <a:pt x="291544" y="145772"/>
                  </a:lnTo>
                  <a:lnTo>
                    <a:pt x="284112" y="191847"/>
                  </a:lnTo>
                  <a:lnTo>
                    <a:pt x="263418" y="231863"/>
                  </a:lnTo>
                  <a:lnTo>
                    <a:pt x="231863" y="263418"/>
                  </a:lnTo>
                  <a:lnTo>
                    <a:pt x="191847" y="284112"/>
                  </a:lnTo>
                  <a:lnTo>
                    <a:pt x="145772" y="291544"/>
                  </a:lnTo>
                  <a:lnTo>
                    <a:pt x="99696" y="284112"/>
                  </a:lnTo>
                  <a:lnTo>
                    <a:pt x="59680" y="263418"/>
                  </a:lnTo>
                  <a:lnTo>
                    <a:pt x="28125" y="231863"/>
                  </a:lnTo>
                  <a:lnTo>
                    <a:pt x="7431" y="191847"/>
                  </a:lnTo>
                  <a:lnTo>
                    <a:pt x="0" y="14577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6394" y="4150766"/>
              <a:ext cx="156768" cy="15676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628771" y="1849627"/>
              <a:ext cx="5740400" cy="3709670"/>
            </a:xfrm>
            <a:custGeom>
              <a:avLst/>
              <a:gdLst/>
              <a:ahLst/>
              <a:cxnLst/>
              <a:rect l="l" t="t" r="r" b="b"/>
              <a:pathLst>
                <a:path w="5740400" h="3709670">
                  <a:moveTo>
                    <a:pt x="5740171" y="0"/>
                  </a:moveTo>
                  <a:lnTo>
                    <a:pt x="0" y="0"/>
                  </a:lnTo>
                  <a:lnTo>
                    <a:pt x="0" y="3709187"/>
                  </a:lnTo>
                  <a:lnTo>
                    <a:pt x="5740171" y="3709187"/>
                  </a:lnTo>
                  <a:lnTo>
                    <a:pt x="5740171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28771" y="3518662"/>
              <a:ext cx="2279015" cy="1270"/>
            </a:xfrm>
            <a:custGeom>
              <a:avLst/>
              <a:gdLst/>
              <a:ahLst/>
              <a:cxnLst/>
              <a:rect l="l" t="t" r="r" b="b"/>
              <a:pathLst>
                <a:path w="2279015" h="1270">
                  <a:moveTo>
                    <a:pt x="0" y="1104"/>
                  </a:moveTo>
                  <a:lnTo>
                    <a:pt x="227864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79896" y="3459251"/>
              <a:ext cx="2706370" cy="114300"/>
            </a:xfrm>
            <a:custGeom>
              <a:avLst/>
              <a:gdLst/>
              <a:ahLst/>
              <a:cxnLst/>
              <a:rect l="l" t="t" r="r" b="b"/>
              <a:pathLst>
                <a:path w="2706370" h="114300">
                  <a:moveTo>
                    <a:pt x="2591943" y="0"/>
                  </a:moveTo>
                  <a:lnTo>
                    <a:pt x="2591892" y="114300"/>
                  </a:lnTo>
                  <a:lnTo>
                    <a:pt x="2668151" y="76212"/>
                  </a:lnTo>
                  <a:lnTo>
                    <a:pt x="2610967" y="76212"/>
                  </a:lnTo>
                  <a:lnTo>
                    <a:pt x="2618380" y="74716"/>
                  </a:lnTo>
                  <a:lnTo>
                    <a:pt x="2624437" y="70635"/>
                  </a:lnTo>
                  <a:lnTo>
                    <a:pt x="2628525" y="64580"/>
                  </a:lnTo>
                  <a:lnTo>
                    <a:pt x="2630022" y="57200"/>
                  </a:lnTo>
                  <a:lnTo>
                    <a:pt x="2628534" y="49749"/>
                  </a:lnTo>
                  <a:lnTo>
                    <a:pt x="2624453" y="43694"/>
                  </a:lnTo>
                  <a:lnTo>
                    <a:pt x="2618398" y="39610"/>
                  </a:lnTo>
                  <a:lnTo>
                    <a:pt x="2610980" y="38112"/>
                  </a:lnTo>
                  <a:lnTo>
                    <a:pt x="2668083" y="38112"/>
                  </a:lnTo>
                  <a:lnTo>
                    <a:pt x="2591943" y="0"/>
                  </a:lnTo>
                  <a:close/>
                </a:path>
                <a:path w="2706370" h="114300">
                  <a:moveTo>
                    <a:pt x="19062" y="36969"/>
                  </a:moveTo>
                  <a:lnTo>
                    <a:pt x="11649" y="38460"/>
                  </a:lnTo>
                  <a:lnTo>
                    <a:pt x="5592" y="42540"/>
                  </a:lnTo>
                  <a:lnTo>
                    <a:pt x="1505" y="48594"/>
                  </a:lnTo>
                  <a:lnTo>
                    <a:pt x="0" y="56006"/>
                  </a:lnTo>
                  <a:lnTo>
                    <a:pt x="1496" y="63420"/>
                  </a:lnTo>
                  <a:lnTo>
                    <a:pt x="5576" y="69476"/>
                  </a:lnTo>
                  <a:lnTo>
                    <a:pt x="11631" y="73564"/>
                  </a:lnTo>
                  <a:lnTo>
                    <a:pt x="19050" y="75069"/>
                  </a:lnTo>
                  <a:lnTo>
                    <a:pt x="2610967" y="76212"/>
                  </a:lnTo>
                  <a:lnTo>
                    <a:pt x="2591909" y="76212"/>
                  </a:lnTo>
                  <a:lnTo>
                    <a:pt x="2591926" y="38112"/>
                  </a:lnTo>
                  <a:lnTo>
                    <a:pt x="2610980" y="38112"/>
                  </a:lnTo>
                  <a:lnTo>
                    <a:pt x="19062" y="36969"/>
                  </a:lnTo>
                  <a:close/>
                </a:path>
                <a:path w="2706370" h="114300">
                  <a:moveTo>
                    <a:pt x="2668083" y="38112"/>
                  </a:moveTo>
                  <a:lnTo>
                    <a:pt x="2610980" y="38112"/>
                  </a:lnTo>
                  <a:lnTo>
                    <a:pt x="2618398" y="39610"/>
                  </a:lnTo>
                  <a:lnTo>
                    <a:pt x="2624453" y="43694"/>
                  </a:lnTo>
                  <a:lnTo>
                    <a:pt x="2628534" y="49749"/>
                  </a:lnTo>
                  <a:lnTo>
                    <a:pt x="2630022" y="57200"/>
                  </a:lnTo>
                  <a:lnTo>
                    <a:pt x="2628525" y="64580"/>
                  </a:lnTo>
                  <a:lnTo>
                    <a:pt x="2624437" y="70635"/>
                  </a:lnTo>
                  <a:lnTo>
                    <a:pt x="2618380" y="74716"/>
                  </a:lnTo>
                  <a:lnTo>
                    <a:pt x="2610967" y="76212"/>
                  </a:lnTo>
                  <a:lnTo>
                    <a:pt x="2668151" y="76212"/>
                  </a:lnTo>
                  <a:lnTo>
                    <a:pt x="2706217" y="57200"/>
                  </a:lnTo>
                  <a:lnTo>
                    <a:pt x="2668083" y="38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00042" y="33712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66378" y="0"/>
                  </a:moveTo>
                  <a:lnTo>
                    <a:pt x="121752" y="0"/>
                  </a:lnTo>
                  <a:lnTo>
                    <a:pt x="78825" y="13664"/>
                  </a:lnTo>
                  <a:lnTo>
                    <a:pt x="40992" y="40992"/>
                  </a:lnTo>
                  <a:lnTo>
                    <a:pt x="13664" y="78825"/>
                  </a:lnTo>
                  <a:lnTo>
                    <a:pt x="0" y="121752"/>
                  </a:lnTo>
                  <a:lnTo>
                    <a:pt x="0" y="166378"/>
                  </a:lnTo>
                  <a:lnTo>
                    <a:pt x="13664" y="209306"/>
                  </a:lnTo>
                  <a:lnTo>
                    <a:pt x="40992" y="247138"/>
                  </a:lnTo>
                  <a:lnTo>
                    <a:pt x="78825" y="274467"/>
                  </a:lnTo>
                  <a:lnTo>
                    <a:pt x="121752" y="288131"/>
                  </a:lnTo>
                  <a:lnTo>
                    <a:pt x="166378" y="288131"/>
                  </a:lnTo>
                  <a:lnTo>
                    <a:pt x="209306" y="274467"/>
                  </a:lnTo>
                  <a:lnTo>
                    <a:pt x="247138" y="247138"/>
                  </a:lnTo>
                  <a:lnTo>
                    <a:pt x="274467" y="209306"/>
                  </a:lnTo>
                  <a:lnTo>
                    <a:pt x="288131" y="166378"/>
                  </a:lnTo>
                  <a:lnTo>
                    <a:pt x="288131" y="121752"/>
                  </a:lnTo>
                  <a:lnTo>
                    <a:pt x="274467" y="78825"/>
                  </a:lnTo>
                  <a:lnTo>
                    <a:pt x="247138" y="40992"/>
                  </a:lnTo>
                  <a:lnTo>
                    <a:pt x="209306" y="13664"/>
                  </a:lnTo>
                  <a:lnTo>
                    <a:pt x="166378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00043" y="337120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40987" y="40987"/>
                  </a:moveTo>
                  <a:lnTo>
                    <a:pt x="78822" y="13662"/>
                  </a:lnTo>
                  <a:lnTo>
                    <a:pt x="121751" y="0"/>
                  </a:lnTo>
                  <a:lnTo>
                    <a:pt x="166377" y="0"/>
                  </a:lnTo>
                  <a:lnTo>
                    <a:pt x="209305" y="13662"/>
                  </a:lnTo>
                  <a:lnTo>
                    <a:pt x="247140" y="40987"/>
                  </a:lnTo>
                  <a:lnTo>
                    <a:pt x="274465" y="78822"/>
                  </a:lnTo>
                  <a:lnTo>
                    <a:pt x="288128" y="121751"/>
                  </a:lnTo>
                  <a:lnTo>
                    <a:pt x="288128" y="166377"/>
                  </a:lnTo>
                  <a:lnTo>
                    <a:pt x="274465" y="209305"/>
                  </a:lnTo>
                  <a:lnTo>
                    <a:pt x="247140" y="247140"/>
                  </a:lnTo>
                  <a:lnTo>
                    <a:pt x="209305" y="274465"/>
                  </a:lnTo>
                  <a:lnTo>
                    <a:pt x="166377" y="288128"/>
                  </a:lnTo>
                  <a:lnTo>
                    <a:pt x="121751" y="288128"/>
                  </a:lnTo>
                  <a:lnTo>
                    <a:pt x="78823" y="274465"/>
                  </a:lnTo>
                  <a:lnTo>
                    <a:pt x="40987" y="247140"/>
                  </a:lnTo>
                  <a:lnTo>
                    <a:pt x="13662" y="209305"/>
                  </a:lnTo>
                  <a:lnTo>
                    <a:pt x="0" y="166377"/>
                  </a:lnTo>
                  <a:lnTo>
                    <a:pt x="0" y="121751"/>
                  </a:lnTo>
                  <a:lnTo>
                    <a:pt x="13662" y="78822"/>
                  </a:lnTo>
                  <a:lnTo>
                    <a:pt x="40987" y="409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46343" y="3413759"/>
              <a:ext cx="203200" cy="203200"/>
            </a:xfrm>
            <a:custGeom>
              <a:avLst/>
              <a:gdLst/>
              <a:ahLst/>
              <a:cxnLst/>
              <a:rect l="l" t="t" r="r" b="b"/>
              <a:pathLst>
                <a:path w="203200" h="203200">
                  <a:moveTo>
                    <a:pt x="203073" y="92710"/>
                  </a:moveTo>
                  <a:lnTo>
                    <a:pt x="110845" y="92710"/>
                  </a:lnTo>
                  <a:lnTo>
                    <a:pt x="110845" y="0"/>
                  </a:lnTo>
                  <a:lnTo>
                    <a:pt x="92214" y="0"/>
                  </a:lnTo>
                  <a:lnTo>
                    <a:pt x="92214" y="92710"/>
                  </a:lnTo>
                  <a:lnTo>
                    <a:pt x="0" y="92710"/>
                  </a:lnTo>
                  <a:lnTo>
                    <a:pt x="0" y="110490"/>
                  </a:lnTo>
                  <a:lnTo>
                    <a:pt x="92214" y="110490"/>
                  </a:lnTo>
                  <a:lnTo>
                    <a:pt x="92214" y="203200"/>
                  </a:lnTo>
                  <a:lnTo>
                    <a:pt x="110845" y="203200"/>
                  </a:lnTo>
                  <a:lnTo>
                    <a:pt x="110845" y="110490"/>
                  </a:lnTo>
                  <a:lnTo>
                    <a:pt x="203073" y="110490"/>
                  </a:lnTo>
                  <a:lnTo>
                    <a:pt x="203073" y="92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41977" y="3357117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70" y="0"/>
                  </a:moveTo>
                  <a:lnTo>
                    <a:pt x="99696" y="7431"/>
                  </a:lnTo>
                  <a:lnTo>
                    <a:pt x="59681" y="28125"/>
                  </a:lnTo>
                  <a:lnTo>
                    <a:pt x="28125" y="59681"/>
                  </a:lnTo>
                  <a:lnTo>
                    <a:pt x="7431" y="99696"/>
                  </a:lnTo>
                  <a:lnTo>
                    <a:pt x="0" y="145770"/>
                  </a:lnTo>
                  <a:lnTo>
                    <a:pt x="7431" y="191844"/>
                  </a:lnTo>
                  <a:lnTo>
                    <a:pt x="28125" y="231860"/>
                  </a:lnTo>
                  <a:lnTo>
                    <a:pt x="59681" y="263415"/>
                  </a:lnTo>
                  <a:lnTo>
                    <a:pt x="99696" y="284109"/>
                  </a:lnTo>
                  <a:lnTo>
                    <a:pt x="145770" y="291541"/>
                  </a:lnTo>
                  <a:lnTo>
                    <a:pt x="191844" y="284109"/>
                  </a:lnTo>
                  <a:lnTo>
                    <a:pt x="231860" y="263415"/>
                  </a:lnTo>
                  <a:lnTo>
                    <a:pt x="263415" y="231860"/>
                  </a:lnTo>
                  <a:lnTo>
                    <a:pt x="284109" y="191844"/>
                  </a:lnTo>
                  <a:lnTo>
                    <a:pt x="291541" y="145770"/>
                  </a:lnTo>
                  <a:lnTo>
                    <a:pt x="284109" y="99696"/>
                  </a:lnTo>
                  <a:lnTo>
                    <a:pt x="263415" y="59681"/>
                  </a:lnTo>
                  <a:lnTo>
                    <a:pt x="231860" y="28125"/>
                  </a:lnTo>
                  <a:lnTo>
                    <a:pt x="191844" y="7431"/>
                  </a:lnTo>
                  <a:lnTo>
                    <a:pt x="145770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41977" y="3357117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772"/>
                  </a:moveTo>
                  <a:lnTo>
                    <a:pt x="7431" y="99696"/>
                  </a:lnTo>
                  <a:lnTo>
                    <a:pt x="28125" y="59680"/>
                  </a:lnTo>
                  <a:lnTo>
                    <a:pt x="59680" y="28125"/>
                  </a:lnTo>
                  <a:lnTo>
                    <a:pt x="99696" y="7431"/>
                  </a:lnTo>
                  <a:lnTo>
                    <a:pt x="145772" y="0"/>
                  </a:lnTo>
                  <a:lnTo>
                    <a:pt x="191847" y="7431"/>
                  </a:lnTo>
                  <a:lnTo>
                    <a:pt x="231863" y="28125"/>
                  </a:lnTo>
                  <a:lnTo>
                    <a:pt x="263418" y="59680"/>
                  </a:lnTo>
                  <a:lnTo>
                    <a:pt x="284112" y="99696"/>
                  </a:lnTo>
                  <a:lnTo>
                    <a:pt x="291544" y="145772"/>
                  </a:lnTo>
                  <a:lnTo>
                    <a:pt x="284112" y="191847"/>
                  </a:lnTo>
                  <a:lnTo>
                    <a:pt x="263418" y="231863"/>
                  </a:lnTo>
                  <a:lnTo>
                    <a:pt x="231863" y="263418"/>
                  </a:lnTo>
                  <a:lnTo>
                    <a:pt x="191847" y="284112"/>
                  </a:lnTo>
                  <a:lnTo>
                    <a:pt x="145772" y="291544"/>
                  </a:lnTo>
                  <a:lnTo>
                    <a:pt x="99696" y="284112"/>
                  </a:lnTo>
                  <a:lnTo>
                    <a:pt x="59680" y="263418"/>
                  </a:lnTo>
                  <a:lnTo>
                    <a:pt x="28125" y="231863"/>
                  </a:lnTo>
                  <a:lnTo>
                    <a:pt x="7431" y="191847"/>
                  </a:lnTo>
                  <a:lnTo>
                    <a:pt x="0" y="14577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9363" y="3424504"/>
              <a:ext cx="156768" cy="156768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2898152" y="3282188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35" baseline="11574" dirty="0">
                <a:latin typeface="Cambria Math"/>
                <a:cs typeface="Cambria Math"/>
              </a:rPr>
              <a:t>𝑐</a:t>
            </a:r>
            <a:r>
              <a:rPr sz="1800" spc="90" dirty="0">
                <a:latin typeface="Cambria Math"/>
                <a:cs typeface="Cambria Math"/>
              </a:rPr>
              <a:t>𝑡–1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956116" y="3202940"/>
            <a:ext cx="309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𝑐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7555">
              <a:lnSpc>
                <a:spcPct val="100000"/>
              </a:lnSpc>
              <a:spcBef>
                <a:spcPts val="100"/>
              </a:spcBef>
            </a:pPr>
            <a:r>
              <a:rPr dirty="0"/>
              <a:t>Long</a:t>
            </a:r>
            <a:r>
              <a:rPr spc="-20" dirty="0"/>
              <a:t> </a:t>
            </a:r>
            <a:r>
              <a:rPr dirty="0"/>
              <a:t>Short</a:t>
            </a:r>
            <a:r>
              <a:rPr spc="-530" dirty="0"/>
              <a:t> </a:t>
            </a:r>
            <a:r>
              <a:rPr spc="-620" dirty="0"/>
              <a:t>T</a:t>
            </a:r>
            <a:r>
              <a:rPr spc="20" dirty="0"/>
              <a:t>e</a:t>
            </a:r>
            <a:r>
              <a:rPr spc="15" dirty="0"/>
              <a:t>r</a:t>
            </a:r>
            <a:r>
              <a:rPr spc="20" dirty="0"/>
              <a:t>m</a:t>
            </a:r>
            <a:r>
              <a:rPr spc="-15" dirty="0"/>
              <a:t> </a:t>
            </a:r>
            <a:r>
              <a:rPr dirty="0"/>
              <a:t>Memory</a:t>
            </a:r>
            <a:r>
              <a:rPr spc="-10" dirty="0"/>
              <a:t> (LSTMs)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3700" y="1853124"/>
            <a:ext cx="6296660" cy="300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90295" algn="r">
              <a:lnSpc>
                <a:spcPts val="2760"/>
              </a:lnSpc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tabLst>
                <a:tab pos="6062980" algn="l"/>
              </a:tabLst>
            </a:pPr>
            <a:r>
              <a:rPr sz="3600" spc="135" baseline="11574" dirty="0">
                <a:latin typeface="Cambria Math"/>
                <a:cs typeface="Cambria Math"/>
              </a:rPr>
              <a:t>𝑐</a:t>
            </a:r>
            <a:r>
              <a:rPr sz="1800" spc="90" dirty="0">
                <a:latin typeface="Cambria Math"/>
                <a:cs typeface="Cambria Math"/>
              </a:rPr>
              <a:t>𝑡–1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3600" spc="-37" baseline="13888" dirty="0">
                <a:latin typeface="Cambria Math"/>
                <a:cs typeface="Cambria Math"/>
              </a:rPr>
              <a:t>𝑐</a:t>
            </a:r>
            <a:r>
              <a:rPr sz="2700" spc="-37" baseline="4629" dirty="0">
                <a:latin typeface="Cambria Math"/>
                <a:cs typeface="Cambria Math"/>
              </a:rPr>
              <a:t>𝑡</a:t>
            </a:r>
            <a:endParaRPr sz="2700" baseline="4629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800">
              <a:latin typeface="Cambria Math"/>
              <a:cs typeface="Cambria Math"/>
            </a:endParaRPr>
          </a:p>
          <a:p>
            <a:pPr marL="1797685">
              <a:lnSpc>
                <a:spcPct val="100000"/>
              </a:lnSpc>
              <a:tabLst>
                <a:tab pos="2330450" algn="l"/>
                <a:tab pos="2936240" algn="l"/>
              </a:tabLst>
            </a:pPr>
            <a:r>
              <a:rPr sz="2700" spc="-75" baseline="-3086" dirty="0">
                <a:latin typeface="Cambria Math"/>
                <a:cs typeface="Cambria Math"/>
              </a:rPr>
              <a:t>𝝈</a:t>
            </a:r>
            <a:r>
              <a:rPr sz="2700" baseline="-3086" dirty="0">
                <a:latin typeface="Cambria Math"/>
                <a:cs typeface="Cambria Math"/>
              </a:rPr>
              <a:t>	</a:t>
            </a:r>
            <a:r>
              <a:rPr sz="2700" spc="-75" baseline="-3086" dirty="0">
                <a:latin typeface="Cambria Math"/>
                <a:cs typeface="Cambria Math"/>
              </a:rPr>
              <a:t>𝝈</a:t>
            </a:r>
            <a:r>
              <a:rPr sz="2700" baseline="-3086" dirty="0">
                <a:latin typeface="Cambria Math"/>
                <a:cs typeface="Cambria Math"/>
              </a:rPr>
              <a:t>	</a:t>
            </a: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07511" y="2290406"/>
            <a:ext cx="5281295" cy="3032125"/>
            <a:chOff x="3607511" y="2290406"/>
            <a:chExt cx="5281295" cy="3032125"/>
          </a:xfrm>
        </p:grpSpPr>
        <p:sp>
          <p:nvSpPr>
            <p:cNvPr id="5" name="object 5"/>
            <p:cNvSpPr/>
            <p:nvPr/>
          </p:nvSpPr>
          <p:spPr>
            <a:xfrm>
              <a:off x="4233557" y="2931363"/>
              <a:ext cx="4006215" cy="2381250"/>
            </a:xfrm>
            <a:custGeom>
              <a:avLst/>
              <a:gdLst/>
              <a:ahLst/>
              <a:cxnLst/>
              <a:rect l="l" t="t" r="r" b="b"/>
              <a:pathLst>
                <a:path w="4006215" h="2381250">
                  <a:moveTo>
                    <a:pt x="3609213" y="0"/>
                  </a:moveTo>
                  <a:lnTo>
                    <a:pt x="396862" y="0"/>
                  </a:lnTo>
                  <a:lnTo>
                    <a:pt x="350580" y="2669"/>
                  </a:lnTo>
                  <a:lnTo>
                    <a:pt x="305866" y="10480"/>
                  </a:lnTo>
                  <a:lnTo>
                    <a:pt x="263018" y="23135"/>
                  </a:lnTo>
                  <a:lnTo>
                    <a:pt x="222334" y="40336"/>
                  </a:lnTo>
                  <a:lnTo>
                    <a:pt x="184111" y="61784"/>
                  </a:lnTo>
                  <a:lnTo>
                    <a:pt x="148647" y="87183"/>
                  </a:lnTo>
                  <a:lnTo>
                    <a:pt x="116239" y="116235"/>
                  </a:lnTo>
                  <a:lnTo>
                    <a:pt x="87187" y="148641"/>
                  </a:lnTo>
                  <a:lnTo>
                    <a:pt x="61787" y="184105"/>
                  </a:lnTo>
                  <a:lnTo>
                    <a:pt x="40338" y="222328"/>
                  </a:lnTo>
                  <a:lnTo>
                    <a:pt x="23137" y="263013"/>
                  </a:lnTo>
                  <a:lnTo>
                    <a:pt x="10481" y="305862"/>
                  </a:lnTo>
                  <a:lnTo>
                    <a:pt x="2670" y="350578"/>
                  </a:lnTo>
                  <a:lnTo>
                    <a:pt x="0" y="396862"/>
                  </a:lnTo>
                  <a:lnTo>
                    <a:pt x="0" y="1984260"/>
                  </a:lnTo>
                  <a:lnTo>
                    <a:pt x="2670" y="2030542"/>
                  </a:lnTo>
                  <a:lnTo>
                    <a:pt x="10481" y="2075256"/>
                  </a:lnTo>
                  <a:lnTo>
                    <a:pt x="23137" y="2118104"/>
                  </a:lnTo>
                  <a:lnTo>
                    <a:pt x="40338" y="2158788"/>
                  </a:lnTo>
                  <a:lnTo>
                    <a:pt x="61787" y="2197011"/>
                  </a:lnTo>
                  <a:lnTo>
                    <a:pt x="87187" y="2232475"/>
                  </a:lnTo>
                  <a:lnTo>
                    <a:pt x="116239" y="2264883"/>
                  </a:lnTo>
                  <a:lnTo>
                    <a:pt x="148647" y="2293935"/>
                  </a:lnTo>
                  <a:lnTo>
                    <a:pt x="184111" y="2319335"/>
                  </a:lnTo>
                  <a:lnTo>
                    <a:pt x="222334" y="2340784"/>
                  </a:lnTo>
                  <a:lnTo>
                    <a:pt x="263018" y="2357985"/>
                  </a:lnTo>
                  <a:lnTo>
                    <a:pt x="305866" y="2370641"/>
                  </a:lnTo>
                  <a:lnTo>
                    <a:pt x="350580" y="2378452"/>
                  </a:lnTo>
                  <a:lnTo>
                    <a:pt x="396862" y="2381123"/>
                  </a:lnTo>
                  <a:lnTo>
                    <a:pt x="3609213" y="2381123"/>
                  </a:lnTo>
                  <a:lnTo>
                    <a:pt x="3655497" y="2378452"/>
                  </a:lnTo>
                  <a:lnTo>
                    <a:pt x="3700212" y="2370641"/>
                  </a:lnTo>
                  <a:lnTo>
                    <a:pt x="3743061" y="2357985"/>
                  </a:lnTo>
                  <a:lnTo>
                    <a:pt x="3783746" y="2340784"/>
                  </a:lnTo>
                  <a:lnTo>
                    <a:pt x="3821969" y="2319335"/>
                  </a:lnTo>
                  <a:lnTo>
                    <a:pt x="3857433" y="2293935"/>
                  </a:lnTo>
                  <a:lnTo>
                    <a:pt x="3889840" y="2264883"/>
                  </a:lnTo>
                  <a:lnTo>
                    <a:pt x="3918891" y="2232475"/>
                  </a:lnTo>
                  <a:lnTo>
                    <a:pt x="3944290" y="2197011"/>
                  </a:lnTo>
                  <a:lnTo>
                    <a:pt x="3965739" y="2158788"/>
                  </a:lnTo>
                  <a:lnTo>
                    <a:pt x="3982939" y="2118104"/>
                  </a:lnTo>
                  <a:lnTo>
                    <a:pt x="3995594" y="2075256"/>
                  </a:lnTo>
                  <a:lnTo>
                    <a:pt x="4003405" y="2030542"/>
                  </a:lnTo>
                  <a:lnTo>
                    <a:pt x="4006075" y="1984260"/>
                  </a:lnTo>
                  <a:lnTo>
                    <a:pt x="4006075" y="396862"/>
                  </a:lnTo>
                  <a:lnTo>
                    <a:pt x="4003405" y="350578"/>
                  </a:lnTo>
                  <a:lnTo>
                    <a:pt x="3995594" y="305862"/>
                  </a:lnTo>
                  <a:lnTo>
                    <a:pt x="3982939" y="263013"/>
                  </a:lnTo>
                  <a:lnTo>
                    <a:pt x="3965739" y="222328"/>
                  </a:lnTo>
                  <a:lnTo>
                    <a:pt x="3944290" y="184105"/>
                  </a:lnTo>
                  <a:lnTo>
                    <a:pt x="3918891" y="148641"/>
                  </a:lnTo>
                  <a:lnTo>
                    <a:pt x="3889840" y="116235"/>
                  </a:lnTo>
                  <a:lnTo>
                    <a:pt x="3857433" y="87183"/>
                  </a:lnTo>
                  <a:lnTo>
                    <a:pt x="3821969" y="61784"/>
                  </a:lnTo>
                  <a:lnTo>
                    <a:pt x="3783746" y="40336"/>
                  </a:lnTo>
                  <a:lnTo>
                    <a:pt x="3743061" y="23135"/>
                  </a:lnTo>
                  <a:lnTo>
                    <a:pt x="3700212" y="10480"/>
                  </a:lnTo>
                  <a:lnTo>
                    <a:pt x="3655497" y="2669"/>
                  </a:lnTo>
                  <a:lnTo>
                    <a:pt x="3609213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33557" y="2931363"/>
              <a:ext cx="4006215" cy="2381250"/>
            </a:xfrm>
            <a:custGeom>
              <a:avLst/>
              <a:gdLst/>
              <a:ahLst/>
              <a:cxnLst/>
              <a:rect l="l" t="t" r="r" b="b"/>
              <a:pathLst>
                <a:path w="4006215" h="2381250">
                  <a:moveTo>
                    <a:pt x="0" y="396862"/>
                  </a:moveTo>
                  <a:lnTo>
                    <a:pt x="2669" y="350579"/>
                  </a:lnTo>
                  <a:lnTo>
                    <a:pt x="10481" y="305865"/>
                  </a:lnTo>
                  <a:lnTo>
                    <a:pt x="23136" y="263016"/>
                  </a:lnTo>
                  <a:lnTo>
                    <a:pt x="40337" y="222332"/>
                  </a:lnTo>
                  <a:lnTo>
                    <a:pt x="61786" y="184109"/>
                  </a:lnTo>
                  <a:lnTo>
                    <a:pt x="87186" y="148645"/>
                  </a:lnTo>
                  <a:lnTo>
                    <a:pt x="116238" y="116238"/>
                  </a:lnTo>
                  <a:lnTo>
                    <a:pt x="148645" y="87186"/>
                  </a:lnTo>
                  <a:lnTo>
                    <a:pt x="184109" y="61786"/>
                  </a:lnTo>
                  <a:lnTo>
                    <a:pt x="222332" y="40337"/>
                  </a:lnTo>
                  <a:lnTo>
                    <a:pt x="263016" y="23136"/>
                  </a:lnTo>
                  <a:lnTo>
                    <a:pt x="305865" y="10481"/>
                  </a:lnTo>
                  <a:lnTo>
                    <a:pt x="350579" y="2669"/>
                  </a:lnTo>
                  <a:lnTo>
                    <a:pt x="396862" y="0"/>
                  </a:lnTo>
                  <a:lnTo>
                    <a:pt x="3609222" y="0"/>
                  </a:lnTo>
                  <a:lnTo>
                    <a:pt x="3655504" y="2669"/>
                  </a:lnTo>
                  <a:lnTo>
                    <a:pt x="3700218" y="10481"/>
                  </a:lnTo>
                  <a:lnTo>
                    <a:pt x="3743066" y="23136"/>
                  </a:lnTo>
                  <a:lnTo>
                    <a:pt x="3783751" y="40337"/>
                  </a:lnTo>
                  <a:lnTo>
                    <a:pt x="3821974" y="61786"/>
                  </a:lnTo>
                  <a:lnTo>
                    <a:pt x="3857437" y="87186"/>
                  </a:lnTo>
                  <a:lnTo>
                    <a:pt x="3889844" y="116238"/>
                  </a:lnTo>
                  <a:lnTo>
                    <a:pt x="3918896" y="148645"/>
                  </a:lnTo>
                  <a:lnTo>
                    <a:pt x="3944295" y="184109"/>
                  </a:lnTo>
                  <a:lnTo>
                    <a:pt x="3965744" y="222332"/>
                  </a:lnTo>
                  <a:lnTo>
                    <a:pt x="3982945" y="263016"/>
                  </a:lnTo>
                  <a:lnTo>
                    <a:pt x="3995600" y="305865"/>
                  </a:lnTo>
                  <a:lnTo>
                    <a:pt x="4003412" y="350579"/>
                  </a:lnTo>
                  <a:lnTo>
                    <a:pt x="4006082" y="396862"/>
                  </a:lnTo>
                  <a:lnTo>
                    <a:pt x="4006082" y="1984261"/>
                  </a:lnTo>
                  <a:lnTo>
                    <a:pt x="4003412" y="2030543"/>
                  </a:lnTo>
                  <a:lnTo>
                    <a:pt x="3995600" y="2075258"/>
                  </a:lnTo>
                  <a:lnTo>
                    <a:pt x="3982945" y="2118107"/>
                  </a:lnTo>
                  <a:lnTo>
                    <a:pt x="3965744" y="2158792"/>
                  </a:lnTo>
                  <a:lnTo>
                    <a:pt x="3944295" y="2197016"/>
                  </a:lnTo>
                  <a:lnTo>
                    <a:pt x="3918896" y="2232481"/>
                  </a:lnTo>
                  <a:lnTo>
                    <a:pt x="3889844" y="2264888"/>
                  </a:lnTo>
                  <a:lnTo>
                    <a:pt x="3857437" y="2293941"/>
                  </a:lnTo>
                  <a:lnTo>
                    <a:pt x="3821974" y="2319342"/>
                  </a:lnTo>
                  <a:lnTo>
                    <a:pt x="3783751" y="2340792"/>
                  </a:lnTo>
                  <a:lnTo>
                    <a:pt x="3743066" y="2357993"/>
                  </a:lnTo>
                  <a:lnTo>
                    <a:pt x="3700218" y="2370649"/>
                  </a:lnTo>
                  <a:lnTo>
                    <a:pt x="3655504" y="2378461"/>
                  </a:lnTo>
                  <a:lnTo>
                    <a:pt x="3609222" y="2381131"/>
                  </a:lnTo>
                  <a:lnTo>
                    <a:pt x="396862" y="2381131"/>
                  </a:lnTo>
                  <a:lnTo>
                    <a:pt x="350579" y="2378461"/>
                  </a:lnTo>
                  <a:lnTo>
                    <a:pt x="305865" y="2370649"/>
                  </a:lnTo>
                  <a:lnTo>
                    <a:pt x="263016" y="2357993"/>
                  </a:lnTo>
                  <a:lnTo>
                    <a:pt x="222332" y="2340792"/>
                  </a:lnTo>
                  <a:lnTo>
                    <a:pt x="184109" y="2319342"/>
                  </a:lnTo>
                  <a:lnTo>
                    <a:pt x="148645" y="2293941"/>
                  </a:lnTo>
                  <a:lnTo>
                    <a:pt x="116238" y="2264888"/>
                  </a:lnTo>
                  <a:lnTo>
                    <a:pt x="87186" y="2232481"/>
                  </a:lnTo>
                  <a:lnTo>
                    <a:pt x="61786" y="2197016"/>
                  </a:lnTo>
                  <a:lnTo>
                    <a:pt x="40337" y="2158792"/>
                  </a:lnTo>
                  <a:lnTo>
                    <a:pt x="23136" y="2118107"/>
                  </a:lnTo>
                  <a:lnTo>
                    <a:pt x="10481" y="2075258"/>
                  </a:lnTo>
                  <a:lnTo>
                    <a:pt x="2669" y="2030543"/>
                  </a:lnTo>
                  <a:lnTo>
                    <a:pt x="0" y="1984261"/>
                  </a:lnTo>
                  <a:lnTo>
                    <a:pt x="0" y="39686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50060" y="2290406"/>
              <a:ext cx="114300" cy="1170305"/>
            </a:xfrm>
            <a:custGeom>
              <a:avLst/>
              <a:gdLst/>
              <a:ahLst/>
              <a:cxnLst/>
              <a:rect l="l" t="t" r="r" b="b"/>
              <a:pathLst>
                <a:path w="114300" h="1170304">
                  <a:moveTo>
                    <a:pt x="38097" y="114228"/>
                  </a:moveTo>
                  <a:lnTo>
                    <a:pt x="33832" y="1150962"/>
                  </a:lnTo>
                  <a:lnTo>
                    <a:pt x="35300" y="1158382"/>
                  </a:lnTo>
                  <a:lnTo>
                    <a:pt x="39525" y="1164569"/>
                  </a:lnTo>
                  <a:lnTo>
                    <a:pt x="45487" y="1168626"/>
                  </a:lnTo>
                  <a:lnTo>
                    <a:pt x="45701" y="1168626"/>
                  </a:lnTo>
                  <a:lnTo>
                    <a:pt x="52806" y="1170089"/>
                  </a:lnTo>
                  <a:lnTo>
                    <a:pt x="76197" y="114541"/>
                  </a:lnTo>
                  <a:lnTo>
                    <a:pt x="76197" y="114384"/>
                  </a:lnTo>
                  <a:lnTo>
                    <a:pt x="38097" y="114228"/>
                  </a:lnTo>
                  <a:close/>
                </a:path>
                <a:path w="114300" h="1170304">
                  <a:moveTo>
                    <a:pt x="95327" y="76200"/>
                  </a:moveTo>
                  <a:lnTo>
                    <a:pt x="57302" y="76200"/>
                  </a:lnTo>
                  <a:lnTo>
                    <a:pt x="64708" y="77725"/>
                  </a:lnTo>
                  <a:lnTo>
                    <a:pt x="70746" y="81834"/>
                  </a:lnTo>
                  <a:lnTo>
                    <a:pt x="74709" y="87762"/>
                  </a:lnTo>
                  <a:lnTo>
                    <a:pt x="74806" y="87906"/>
                  </a:lnTo>
                  <a:lnTo>
                    <a:pt x="76246" y="95173"/>
                  </a:lnTo>
                  <a:lnTo>
                    <a:pt x="76197" y="114384"/>
                  </a:lnTo>
                  <a:lnTo>
                    <a:pt x="114300" y="114541"/>
                  </a:lnTo>
                  <a:lnTo>
                    <a:pt x="95327" y="76200"/>
                  </a:lnTo>
                  <a:close/>
                </a:path>
                <a:path w="114300" h="1170304">
                  <a:moveTo>
                    <a:pt x="57302" y="76200"/>
                  </a:moveTo>
                  <a:lnTo>
                    <a:pt x="49591" y="77725"/>
                  </a:lnTo>
                  <a:lnTo>
                    <a:pt x="49796" y="77725"/>
                  </a:lnTo>
                  <a:lnTo>
                    <a:pt x="43735" y="81834"/>
                  </a:lnTo>
                  <a:lnTo>
                    <a:pt x="39701" y="87762"/>
                  </a:lnTo>
                  <a:lnTo>
                    <a:pt x="38176" y="95173"/>
                  </a:lnTo>
                  <a:lnTo>
                    <a:pt x="38097" y="114228"/>
                  </a:lnTo>
                  <a:lnTo>
                    <a:pt x="76197" y="114384"/>
                  </a:lnTo>
                  <a:lnTo>
                    <a:pt x="76246" y="95173"/>
                  </a:lnTo>
                  <a:lnTo>
                    <a:pt x="74806" y="87906"/>
                  </a:lnTo>
                  <a:lnTo>
                    <a:pt x="70746" y="81834"/>
                  </a:lnTo>
                  <a:lnTo>
                    <a:pt x="64708" y="77725"/>
                  </a:lnTo>
                  <a:lnTo>
                    <a:pt x="57302" y="76200"/>
                  </a:lnTo>
                  <a:close/>
                </a:path>
                <a:path w="114300" h="1170304">
                  <a:moveTo>
                    <a:pt x="57619" y="0"/>
                  </a:moveTo>
                  <a:lnTo>
                    <a:pt x="0" y="114071"/>
                  </a:lnTo>
                  <a:lnTo>
                    <a:pt x="38097" y="114228"/>
                  </a:lnTo>
                  <a:lnTo>
                    <a:pt x="38176" y="95173"/>
                  </a:lnTo>
                  <a:lnTo>
                    <a:pt x="39672" y="87906"/>
                  </a:lnTo>
                  <a:lnTo>
                    <a:pt x="39701" y="87762"/>
                  </a:lnTo>
                  <a:lnTo>
                    <a:pt x="43735" y="81834"/>
                  </a:lnTo>
                  <a:lnTo>
                    <a:pt x="49796" y="77725"/>
                  </a:lnTo>
                  <a:lnTo>
                    <a:pt x="49591" y="77725"/>
                  </a:lnTo>
                  <a:lnTo>
                    <a:pt x="57302" y="76200"/>
                  </a:lnTo>
                  <a:lnTo>
                    <a:pt x="95327" y="76200"/>
                  </a:lnTo>
                  <a:lnTo>
                    <a:pt x="57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6844" y="4222668"/>
              <a:ext cx="0" cy="817244"/>
            </a:xfrm>
            <a:custGeom>
              <a:avLst/>
              <a:gdLst/>
              <a:ahLst/>
              <a:cxnLst/>
              <a:rect l="l" t="t" r="r" b="b"/>
              <a:pathLst>
                <a:path h="817245">
                  <a:moveTo>
                    <a:pt x="0" y="817186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26939" y="4555604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362407" y="0"/>
                  </a:moveTo>
                  <a:lnTo>
                    <a:pt x="57403" y="0"/>
                  </a:lnTo>
                  <a:lnTo>
                    <a:pt x="35061" y="4509"/>
                  </a:lnTo>
                  <a:lnTo>
                    <a:pt x="16814" y="16808"/>
                  </a:lnTo>
                  <a:lnTo>
                    <a:pt x="4511" y="35050"/>
                  </a:lnTo>
                  <a:lnTo>
                    <a:pt x="0" y="57391"/>
                  </a:lnTo>
                  <a:lnTo>
                    <a:pt x="0" y="286994"/>
                  </a:lnTo>
                  <a:lnTo>
                    <a:pt x="4511" y="309337"/>
                  </a:lnTo>
                  <a:lnTo>
                    <a:pt x="16814" y="327583"/>
                  </a:lnTo>
                  <a:lnTo>
                    <a:pt x="35061" y="339886"/>
                  </a:lnTo>
                  <a:lnTo>
                    <a:pt x="57403" y="344398"/>
                  </a:lnTo>
                  <a:lnTo>
                    <a:pt x="362407" y="344398"/>
                  </a:lnTo>
                  <a:lnTo>
                    <a:pt x="384749" y="339886"/>
                  </a:lnTo>
                  <a:lnTo>
                    <a:pt x="402996" y="327583"/>
                  </a:lnTo>
                  <a:lnTo>
                    <a:pt x="415299" y="309337"/>
                  </a:lnTo>
                  <a:lnTo>
                    <a:pt x="419811" y="286994"/>
                  </a:lnTo>
                  <a:lnTo>
                    <a:pt x="419811" y="57391"/>
                  </a:lnTo>
                  <a:lnTo>
                    <a:pt x="415299" y="35050"/>
                  </a:lnTo>
                  <a:lnTo>
                    <a:pt x="402996" y="16808"/>
                  </a:lnTo>
                  <a:lnTo>
                    <a:pt x="384749" y="4509"/>
                  </a:lnTo>
                  <a:lnTo>
                    <a:pt x="362407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6939" y="4555604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0" y="57400"/>
                  </a:moveTo>
                  <a:lnTo>
                    <a:pt x="4510" y="35057"/>
                  </a:lnTo>
                  <a:lnTo>
                    <a:pt x="16812" y="16812"/>
                  </a:lnTo>
                  <a:lnTo>
                    <a:pt x="35057" y="4510"/>
                  </a:lnTo>
                  <a:lnTo>
                    <a:pt x="57400" y="0"/>
                  </a:lnTo>
                  <a:lnTo>
                    <a:pt x="362401" y="0"/>
                  </a:lnTo>
                  <a:lnTo>
                    <a:pt x="384743" y="4510"/>
                  </a:lnTo>
                  <a:lnTo>
                    <a:pt x="402989" y="16812"/>
                  </a:lnTo>
                  <a:lnTo>
                    <a:pt x="415290" y="35057"/>
                  </a:lnTo>
                  <a:lnTo>
                    <a:pt x="419801" y="57400"/>
                  </a:lnTo>
                  <a:lnTo>
                    <a:pt x="419801" y="286996"/>
                  </a:lnTo>
                  <a:lnTo>
                    <a:pt x="415290" y="309338"/>
                  </a:lnTo>
                  <a:lnTo>
                    <a:pt x="402989" y="327584"/>
                  </a:lnTo>
                  <a:lnTo>
                    <a:pt x="384743" y="339885"/>
                  </a:lnTo>
                  <a:lnTo>
                    <a:pt x="362401" y="344396"/>
                  </a:lnTo>
                  <a:lnTo>
                    <a:pt x="57400" y="344396"/>
                  </a:lnTo>
                  <a:lnTo>
                    <a:pt x="35057" y="339885"/>
                  </a:lnTo>
                  <a:lnTo>
                    <a:pt x="16812" y="327584"/>
                  </a:lnTo>
                  <a:lnTo>
                    <a:pt x="4510" y="309338"/>
                  </a:lnTo>
                  <a:lnTo>
                    <a:pt x="0" y="286996"/>
                  </a:lnTo>
                  <a:lnTo>
                    <a:pt x="0" y="57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87935" y="3655021"/>
              <a:ext cx="114935" cy="1427480"/>
            </a:xfrm>
            <a:custGeom>
              <a:avLst/>
              <a:gdLst/>
              <a:ahLst/>
              <a:cxnLst/>
              <a:rect l="l" t="t" r="r" b="b"/>
              <a:pathLst>
                <a:path w="114935" h="1427479">
                  <a:moveTo>
                    <a:pt x="57226" y="76199"/>
                  </a:moveTo>
                  <a:lnTo>
                    <a:pt x="37076" y="1408239"/>
                  </a:lnTo>
                  <a:lnTo>
                    <a:pt x="38581" y="1415657"/>
                  </a:lnTo>
                  <a:lnTo>
                    <a:pt x="42674" y="1421711"/>
                  </a:lnTo>
                  <a:lnTo>
                    <a:pt x="48750" y="1425788"/>
                  </a:lnTo>
                  <a:lnTo>
                    <a:pt x="56108" y="1427276"/>
                  </a:lnTo>
                  <a:lnTo>
                    <a:pt x="63521" y="1425788"/>
                  </a:lnTo>
                  <a:lnTo>
                    <a:pt x="76247" y="114350"/>
                  </a:lnTo>
                  <a:lnTo>
                    <a:pt x="76263" y="95262"/>
                  </a:lnTo>
                  <a:lnTo>
                    <a:pt x="74774" y="87849"/>
                  </a:lnTo>
                  <a:lnTo>
                    <a:pt x="70697" y="81792"/>
                  </a:lnTo>
                  <a:lnTo>
                    <a:pt x="64644" y="77705"/>
                  </a:lnTo>
                  <a:lnTo>
                    <a:pt x="57226" y="76199"/>
                  </a:lnTo>
                  <a:close/>
                </a:path>
                <a:path w="114935" h="1427479">
                  <a:moveTo>
                    <a:pt x="57289" y="0"/>
                  </a:moveTo>
                  <a:lnTo>
                    <a:pt x="0" y="114350"/>
                  </a:lnTo>
                  <a:lnTo>
                    <a:pt x="38147" y="114350"/>
                  </a:lnTo>
                  <a:lnTo>
                    <a:pt x="38163" y="95262"/>
                  </a:lnTo>
                  <a:lnTo>
                    <a:pt x="39662" y="87849"/>
                  </a:lnTo>
                  <a:lnTo>
                    <a:pt x="43738" y="81792"/>
                  </a:lnTo>
                  <a:lnTo>
                    <a:pt x="49788" y="77705"/>
                  </a:lnTo>
                  <a:lnTo>
                    <a:pt x="57226" y="76199"/>
                  </a:lnTo>
                  <a:lnTo>
                    <a:pt x="95313" y="76199"/>
                  </a:lnTo>
                  <a:lnTo>
                    <a:pt x="57289" y="0"/>
                  </a:lnTo>
                  <a:close/>
                </a:path>
                <a:path w="114935" h="1427479">
                  <a:moveTo>
                    <a:pt x="95313" y="76199"/>
                  </a:moveTo>
                  <a:lnTo>
                    <a:pt x="57226" y="76199"/>
                  </a:lnTo>
                  <a:lnTo>
                    <a:pt x="64644" y="77705"/>
                  </a:lnTo>
                  <a:lnTo>
                    <a:pt x="70697" y="81792"/>
                  </a:lnTo>
                  <a:lnTo>
                    <a:pt x="74774" y="87849"/>
                  </a:lnTo>
                  <a:lnTo>
                    <a:pt x="76263" y="95262"/>
                  </a:lnTo>
                  <a:lnTo>
                    <a:pt x="76247" y="114350"/>
                  </a:lnTo>
                  <a:lnTo>
                    <a:pt x="114350" y="114350"/>
                  </a:lnTo>
                  <a:lnTo>
                    <a:pt x="95313" y="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5919" y="407436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897" y="0"/>
                  </a:moveTo>
                  <a:lnTo>
                    <a:pt x="99780" y="7437"/>
                  </a:lnTo>
                  <a:lnTo>
                    <a:pt x="59730" y="28148"/>
                  </a:lnTo>
                  <a:lnTo>
                    <a:pt x="28148" y="59730"/>
                  </a:lnTo>
                  <a:lnTo>
                    <a:pt x="7437" y="99780"/>
                  </a:lnTo>
                  <a:lnTo>
                    <a:pt x="0" y="145897"/>
                  </a:lnTo>
                  <a:lnTo>
                    <a:pt x="7437" y="192015"/>
                  </a:lnTo>
                  <a:lnTo>
                    <a:pt x="28148" y="232069"/>
                  </a:lnTo>
                  <a:lnTo>
                    <a:pt x="59730" y="263654"/>
                  </a:lnTo>
                  <a:lnTo>
                    <a:pt x="99780" y="284369"/>
                  </a:lnTo>
                  <a:lnTo>
                    <a:pt x="145897" y="291807"/>
                  </a:lnTo>
                  <a:lnTo>
                    <a:pt x="192015" y="284369"/>
                  </a:lnTo>
                  <a:lnTo>
                    <a:pt x="232069" y="263654"/>
                  </a:lnTo>
                  <a:lnTo>
                    <a:pt x="263654" y="232069"/>
                  </a:lnTo>
                  <a:lnTo>
                    <a:pt x="284369" y="192015"/>
                  </a:lnTo>
                  <a:lnTo>
                    <a:pt x="291807" y="145897"/>
                  </a:lnTo>
                  <a:lnTo>
                    <a:pt x="284369" y="99780"/>
                  </a:lnTo>
                  <a:lnTo>
                    <a:pt x="263654" y="59730"/>
                  </a:lnTo>
                  <a:lnTo>
                    <a:pt x="232069" y="28148"/>
                  </a:lnTo>
                  <a:lnTo>
                    <a:pt x="192015" y="7437"/>
                  </a:lnTo>
                  <a:lnTo>
                    <a:pt x="145897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05919" y="407436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903"/>
                  </a:moveTo>
                  <a:lnTo>
                    <a:pt x="7438" y="99786"/>
                  </a:lnTo>
                  <a:lnTo>
                    <a:pt x="28150" y="59734"/>
                  </a:lnTo>
                  <a:lnTo>
                    <a:pt x="59734" y="28150"/>
                  </a:lnTo>
                  <a:lnTo>
                    <a:pt x="99786" y="7438"/>
                  </a:lnTo>
                  <a:lnTo>
                    <a:pt x="145903" y="0"/>
                  </a:lnTo>
                  <a:lnTo>
                    <a:pt x="192019" y="7438"/>
                  </a:lnTo>
                  <a:lnTo>
                    <a:pt x="232070" y="28150"/>
                  </a:lnTo>
                  <a:lnTo>
                    <a:pt x="263654" y="59734"/>
                  </a:lnTo>
                  <a:lnTo>
                    <a:pt x="284366" y="99786"/>
                  </a:lnTo>
                  <a:lnTo>
                    <a:pt x="291805" y="145903"/>
                  </a:lnTo>
                  <a:lnTo>
                    <a:pt x="284366" y="192019"/>
                  </a:lnTo>
                  <a:lnTo>
                    <a:pt x="263654" y="232070"/>
                  </a:lnTo>
                  <a:lnTo>
                    <a:pt x="232070" y="263654"/>
                  </a:lnTo>
                  <a:lnTo>
                    <a:pt x="192019" y="284366"/>
                  </a:lnTo>
                  <a:lnTo>
                    <a:pt x="145903" y="291805"/>
                  </a:lnTo>
                  <a:lnTo>
                    <a:pt x="99786" y="284366"/>
                  </a:lnTo>
                  <a:lnTo>
                    <a:pt x="59734" y="263654"/>
                  </a:lnTo>
                  <a:lnTo>
                    <a:pt x="28150" y="232070"/>
                  </a:lnTo>
                  <a:lnTo>
                    <a:pt x="7438" y="192019"/>
                  </a:lnTo>
                  <a:lnTo>
                    <a:pt x="0" y="14590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3368" y="4141812"/>
              <a:ext cx="156908" cy="1569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628208" y="4555604"/>
              <a:ext cx="854075" cy="344805"/>
            </a:xfrm>
            <a:custGeom>
              <a:avLst/>
              <a:gdLst/>
              <a:ahLst/>
              <a:cxnLst/>
              <a:rect l="l" t="t" r="r" b="b"/>
              <a:pathLst>
                <a:path w="854075" h="344804">
                  <a:moveTo>
                    <a:pt x="796251" y="0"/>
                  </a:moveTo>
                  <a:lnTo>
                    <a:pt x="57403" y="0"/>
                  </a:lnTo>
                  <a:lnTo>
                    <a:pt x="35056" y="4509"/>
                  </a:lnTo>
                  <a:lnTo>
                    <a:pt x="16810" y="16810"/>
                  </a:lnTo>
                  <a:lnTo>
                    <a:pt x="4509" y="35056"/>
                  </a:lnTo>
                  <a:lnTo>
                    <a:pt x="0" y="57404"/>
                  </a:lnTo>
                  <a:lnTo>
                    <a:pt x="0" y="286994"/>
                  </a:lnTo>
                  <a:lnTo>
                    <a:pt x="4509" y="309337"/>
                  </a:lnTo>
                  <a:lnTo>
                    <a:pt x="16810" y="327583"/>
                  </a:lnTo>
                  <a:lnTo>
                    <a:pt x="35056" y="339886"/>
                  </a:lnTo>
                  <a:lnTo>
                    <a:pt x="57403" y="344398"/>
                  </a:lnTo>
                  <a:lnTo>
                    <a:pt x="796251" y="344398"/>
                  </a:lnTo>
                  <a:lnTo>
                    <a:pt x="818599" y="339886"/>
                  </a:lnTo>
                  <a:lnTo>
                    <a:pt x="836845" y="327583"/>
                  </a:lnTo>
                  <a:lnTo>
                    <a:pt x="849146" y="309337"/>
                  </a:lnTo>
                  <a:lnTo>
                    <a:pt x="853655" y="286994"/>
                  </a:lnTo>
                  <a:lnTo>
                    <a:pt x="853655" y="57404"/>
                  </a:lnTo>
                  <a:lnTo>
                    <a:pt x="849146" y="35056"/>
                  </a:lnTo>
                  <a:lnTo>
                    <a:pt x="836845" y="16810"/>
                  </a:lnTo>
                  <a:lnTo>
                    <a:pt x="818599" y="4509"/>
                  </a:lnTo>
                  <a:lnTo>
                    <a:pt x="796251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28208" y="4555604"/>
              <a:ext cx="854075" cy="344805"/>
            </a:xfrm>
            <a:custGeom>
              <a:avLst/>
              <a:gdLst/>
              <a:ahLst/>
              <a:cxnLst/>
              <a:rect l="l" t="t" r="r" b="b"/>
              <a:pathLst>
                <a:path w="854075" h="344804">
                  <a:moveTo>
                    <a:pt x="0" y="57400"/>
                  </a:moveTo>
                  <a:lnTo>
                    <a:pt x="4510" y="35057"/>
                  </a:lnTo>
                  <a:lnTo>
                    <a:pt x="16812" y="16812"/>
                  </a:lnTo>
                  <a:lnTo>
                    <a:pt x="35057" y="4510"/>
                  </a:lnTo>
                  <a:lnTo>
                    <a:pt x="57400" y="0"/>
                  </a:lnTo>
                  <a:lnTo>
                    <a:pt x="796260" y="0"/>
                  </a:lnTo>
                  <a:lnTo>
                    <a:pt x="818603" y="4510"/>
                  </a:lnTo>
                  <a:lnTo>
                    <a:pt x="836849" y="16812"/>
                  </a:lnTo>
                  <a:lnTo>
                    <a:pt x="849150" y="35057"/>
                  </a:lnTo>
                  <a:lnTo>
                    <a:pt x="853661" y="57400"/>
                  </a:lnTo>
                  <a:lnTo>
                    <a:pt x="853661" y="286995"/>
                  </a:lnTo>
                  <a:lnTo>
                    <a:pt x="849150" y="309338"/>
                  </a:lnTo>
                  <a:lnTo>
                    <a:pt x="836849" y="327583"/>
                  </a:lnTo>
                  <a:lnTo>
                    <a:pt x="818603" y="339885"/>
                  </a:lnTo>
                  <a:lnTo>
                    <a:pt x="796260" y="344396"/>
                  </a:lnTo>
                  <a:lnTo>
                    <a:pt x="57400" y="344396"/>
                  </a:lnTo>
                  <a:lnTo>
                    <a:pt x="35057" y="339885"/>
                  </a:lnTo>
                  <a:lnTo>
                    <a:pt x="16812" y="327583"/>
                  </a:lnTo>
                  <a:lnTo>
                    <a:pt x="4510" y="309338"/>
                  </a:lnTo>
                  <a:lnTo>
                    <a:pt x="0" y="286995"/>
                  </a:lnTo>
                  <a:lnTo>
                    <a:pt x="0" y="57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17794" y="4165523"/>
              <a:ext cx="589915" cy="114300"/>
            </a:xfrm>
            <a:custGeom>
              <a:avLst/>
              <a:gdLst/>
              <a:ahLst/>
              <a:cxnLst/>
              <a:rect l="l" t="t" r="r" b="b"/>
              <a:pathLst>
                <a:path w="589914" h="114300">
                  <a:moveTo>
                    <a:pt x="475145" y="0"/>
                  </a:moveTo>
                  <a:lnTo>
                    <a:pt x="475145" y="114299"/>
                  </a:lnTo>
                  <a:lnTo>
                    <a:pt x="551345" y="76199"/>
                  </a:lnTo>
                  <a:lnTo>
                    <a:pt x="494195" y="76199"/>
                  </a:lnTo>
                  <a:lnTo>
                    <a:pt x="501607" y="74703"/>
                  </a:lnTo>
                  <a:lnTo>
                    <a:pt x="507663" y="70623"/>
                  </a:lnTo>
                  <a:lnTo>
                    <a:pt x="511747" y="64568"/>
                  </a:lnTo>
                  <a:lnTo>
                    <a:pt x="513245" y="57149"/>
                  </a:lnTo>
                  <a:lnTo>
                    <a:pt x="511747" y="49737"/>
                  </a:lnTo>
                  <a:lnTo>
                    <a:pt x="507663" y="43681"/>
                  </a:lnTo>
                  <a:lnTo>
                    <a:pt x="501607" y="39597"/>
                  </a:lnTo>
                  <a:lnTo>
                    <a:pt x="494195" y="38099"/>
                  </a:lnTo>
                  <a:lnTo>
                    <a:pt x="551345" y="38099"/>
                  </a:lnTo>
                  <a:lnTo>
                    <a:pt x="475145" y="0"/>
                  </a:lnTo>
                  <a:close/>
                </a:path>
                <a:path w="589914" h="114300">
                  <a:moveTo>
                    <a:pt x="475145" y="38099"/>
                  </a:moveTo>
                  <a:lnTo>
                    <a:pt x="19050" y="38099"/>
                  </a:lnTo>
                  <a:lnTo>
                    <a:pt x="11637" y="39597"/>
                  </a:lnTo>
                  <a:lnTo>
                    <a:pt x="5581" y="43681"/>
                  </a:lnTo>
                  <a:lnTo>
                    <a:pt x="1497" y="49737"/>
                  </a:lnTo>
                  <a:lnTo>
                    <a:pt x="0" y="57149"/>
                  </a:lnTo>
                  <a:lnTo>
                    <a:pt x="1501" y="64568"/>
                  </a:lnTo>
                  <a:lnTo>
                    <a:pt x="5588" y="70623"/>
                  </a:lnTo>
                  <a:lnTo>
                    <a:pt x="11646" y="74703"/>
                  </a:lnTo>
                  <a:lnTo>
                    <a:pt x="19050" y="76199"/>
                  </a:lnTo>
                  <a:lnTo>
                    <a:pt x="475145" y="76199"/>
                  </a:lnTo>
                  <a:lnTo>
                    <a:pt x="475145" y="38099"/>
                  </a:lnTo>
                  <a:close/>
                </a:path>
                <a:path w="589914" h="114300">
                  <a:moveTo>
                    <a:pt x="551345" y="38099"/>
                  </a:moveTo>
                  <a:lnTo>
                    <a:pt x="494195" y="38099"/>
                  </a:lnTo>
                  <a:lnTo>
                    <a:pt x="501607" y="39597"/>
                  </a:lnTo>
                  <a:lnTo>
                    <a:pt x="507663" y="43681"/>
                  </a:lnTo>
                  <a:lnTo>
                    <a:pt x="511747" y="49737"/>
                  </a:lnTo>
                  <a:lnTo>
                    <a:pt x="513245" y="57149"/>
                  </a:lnTo>
                  <a:lnTo>
                    <a:pt x="511747" y="64568"/>
                  </a:lnTo>
                  <a:lnTo>
                    <a:pt x="507663" y="70623"/>
                  </a:lnTo>
                  <a:lnTo>
                    <a:pt x="501607" y="74703"/>
                  </a:lnTo>
                  <a:lnTo>
                    <a:pt x="494195" y="76199"/>
                  </a:lnTo>
                  <a:lnTo>
                    <a:pt x="551345" y="76199"/>
                  </a:lnTo>
                  <a:lnTo>
                    <a:pt x="589445" y="57149"/>
                  </a:lnTo>
                  <a:lnTo>
                    <a:pt x="551345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02942" y="3602575"/>
              <a:ext cx="5080" cy="1463675"/>
            </a:xfrm>
            <a:custGeom>
              <a:avLst/>
              <a:gdLst/>
              <a:ahLst/>
              <a:cxnLst/>
              <a:rect l="l" t="t" r="r" b="b"/>
              <a:pathLst>
                <a:path w="5079" h="1463675">
                  <a:moveTo>
                    <a:pt x="0" y="1463060"/>
                  </a:moveTo>
                  <a:lnTo>
                    <a:pt x="465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26561" y="3520159"/>
              <a:ext cx="2280920" cy="1270"/>
            </a:xfrm>
            <a:custGeom>
              <a:avLst/>
              <a:gdLst/>
              <a:ahLst/>
              <a:cxnLst/>
              <a:rect l="l" t="t" r="r" b="b"/>
              <a:pathLst>
                <a:path w="2280920" h="1270">
                  <a:moveTo>
                    <a:pt x="0" y="1106"/>
                  </a:moveTo>
                  <a:lnTo>
                    <a:pt x="228068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9997" y="3460750"/>
              <a:ext cx="2708910" cy="114300"/>
            </a:xfrm>
            <a:custGeom>
              <a:avLst/>
              <a:gdLst/>
              <a:ahLst/>
              <a:cxnLst/>
              <a:rect l="l" t="t" r="r" b="b"/>
              <a:pathLst>
                <a:path w="2708909" h="114300">
                  <a:moveTo>
                    <a:pt x="2594343" y="0"/>
                  </a:moveTo>
                  <a:lnTo>
                    <a:pt x="2594292" y="114300"/>
                  </a:lnTo>
                  <a:lnTo>
                    <a:pt x="2670577" y="76200"/>
                  </a:lnTo>
                  <a:lnTo>
                    <a:pt x="2613355" y="76200"/>
                  </a:lnTo>
                  <a:lnTo>
                    <a:pt x="2620775" y="74709"/>
                  </a:lnTo>
                  <a:lnTo>
                    <a:pt x="2626834" y="70629"/>
                  </a:lnTo>
                  <a:lnTo>
                    <a:pt x="2630919" y="64575"/>
                  </a:lnTo>
                  <a:lnTo>
                    <a:pt x="2632410" y="57200"/>
                  </a:lnTo>
                  <a:lnTo>
                    <a:pt x="2630922" y="49749"/>
                  </a:lnTo>
                  <a:lnTo>
                    <a:pt x="2626842" y="43692"/>
                  </a:lnTo>
                  <a:lnTo>
                    <a:pt x="2620791" y="39605"/>
                  </a:lnTo>
                  <a:lnTo>
                    <a:pt x="2613380" y="38100"/>
                  </a:lnTo>
                  <a:lnTo>
                    <a:pt x="2670458" y="38100"/>
                  </a:lnTo>
                  <a:lnTo>
                    <a:pt x="2594343" y="0"/>
                  </a:lnTo>
                  <a:close/>
                </a:path>
                <a:path w="2708909" h="114300">
                  <a:moveTo>
                    <a:pt x="19050" y="36957"/>
                  </a:moveTo>
                  <a:lnTo>
                    <a:pt x="11637" y="38452"/>
                  </a:lnTo>
                  <a:lnTo>
                    <a:pt x="5581" y="42532"/>
                  </a:lnTo>
                  <a:lnTo>
                    <a:pt x="1497" y="48583"/>
                  </a:lnTo>
                  <a:lnTo>
                    <a:pt x="0" y="55994"/>
                  </a:lnTo>
                  <a:lnTo>
                    <a:pt x="1490" y="63414"/>
                  </a:lnTo>
                  <a:lnTo>
                    <a:pt x="5570" y="69473"/>
                  </a:lnTo>
                  <a:lnTo>
                    <a:pt x="11624" y="73558"/>
                  </a:lnTo>
                  <a:lnTo>
                    <a:pt x="19037" y="75057"/>
                  </a:lnTo>
                  <a:lnTo>
                    <a:pt x="2613355" y="76200"/>
                  </a:lnTo>
                  <a:lnTo>
                    <a:pt x="2594309" y="76200"/>
                  </a:lnTo>
                  <a:lnTo>
                    <a:pt x="2594326" y="38100"/>
                  </a:lnTo>
                  <a:lnTo>
                    <a:pt x="2613380" y="38100"/>
                  </a:lnTo>
                  <a:lnTo>
                    <a:pt x="19050" y="36957"/>
                  </a:lnTo>
                  <a:close/>
                </a:path>
                <a:path w="2708909" h="114300">
                  <a:moveTo>
                    <a:pt x="2670458" y="38100"/>
                  </a:moveTo>
                  <a:lnTo>
                    <a:pt x="2613380" y="38100"/>
                  </a:lnTo>
                  <a:lnTo>
                    <a:pt x="2620791" y="39605"/>
                  </a:lnTo>
                  <a:lnTo>
                    <a:pt x="2626842" y="43692"/>
                  </a:lnTo>
                  <a:lnTo>
                    <a:pt x="2630922" y="49749"/>
                  </a:lnTo>
                  <a:lnTo>
                    <a:pt x="2632410" y="57200"/>
                  </a:lnTo>
                  <a:lnTo>
                    <a:pt x="2630919" y="64575"/>
                  </a:lnTo>
                  <a:lnTo>
                    <a:pt x="2626834" y="70629"/>
                  </a:lnTo>
                  <a:lnTo>
                    <a:pt x="2620775" y="74709"/>
                  </a:lnTo>
                  <a:lnTo>
                    <a:pt x="2613355" y="76200"/>
                  </a:lnTo>
                  <a:lnTo>
                    <a:pt x="2670577" y="76200"/>
                  </a:lnTo>
                  <a:lnTo>
                    <a:pt x="2708617" y="57200"/>
                  </a:lnTo>
                  <a:lnTo>
                    <a:pt x="2670458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99865" y="3372565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166525" y="0"/>
                  </a:moveTo>
                  <a:lnTo>
                    <a:pt x="121860" y="0"/>
                  </a:lnTo>
                  <a:lnTo>
                    <a:pt x="78894" y="13676"/>
                  </a:lnTo>
                  <a:lnTo>
                    <a:pt x="41029" y="41029"/>
                  </a:lnTo>
                  <a:lnTo>
                    <a:pt x="13676" y="78894"/>
                  </a:lnTo>
                  <a:lnTo>
                    <a:pt x="0" y="121860"/>
                  </a:lnTo>
                  <a:lnTo>
                    <a:pt x="0" y="166525"/>
                  </a:lnTo>
                  <a:lnTo>
                    <a:pt x="13676" y="209494"/>
                  </a:lnTo>
                  <a:lnTo>
                    <a:pt x="41029" y="247366"/>
                  </a:lnTo>
                  <a:lnTo>
                    <a:pt x="78894" y="274712"/>
                  </a:lnTo>
                  <a:lnTo>
                    <a:pt x="121860" y="288386"/>
                  </a:lnTo>
                  <a:lnTo>
                    <a:pt x="166525" y="288386"/>
                  </a:lnTo>
                  <a:lnTo>
                    <a:pt x="209494" y="274712"/>
                  </a:lnTo>
                  <a:lnTo>
                    <a:pt x="247366" y="247366"/>
                  </a:lnTo>
                  <a:lnTo>
                    <a:pt x="274712" y="209494"/>
                  </a:lnTo>
                  <a:lnTo>
                    <a:pt x="288386" y="166525"/>
                  </a:lnTo>
                  <a:lnTo>
                    <a:pt x="288386" y="121860"/>
                  </a:lnTo>
                  <a:lnTo>
                    <a:pt x="274712" y="78894"/>
                  </a:lnTo>
                  <a:lnTo>
                    <a:pt x="247366" y="41029"/>
                  </a:lnTo>
                  <a:lnTo>
                    <a:pt x="209494" y="13676"/>
                  </a:lnTo>
                  <a:lnTo>
                    <a:pt x="166525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99863" y="3372564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41024" y="41024"/>
                  </a:moveTo>
                  <a:lnTo>
                    <a:pt x="78893" y="13674"/>
                  </a:lnTo>
                  <a:lnTo>
                    <a:pt x="121860" y="0"/>
                  </a:lnTo>
                  <a:lnTo>
                    <a:pt x="166526" y="0"/>
                  </a:lnTo>
                  <a:lnTo>
                    <a:pt x="209493" y="13674"/>
                  </a:lnTo>
                  <a:lnTo>
                    <a:pt x="247362" y="41024"/>
                  </a:lnTo>
                  <a:lnTo>
                    <a:pt x="274711" y="78893"/>
                  </a:lnTo>
                  <a:lnTo>
                    <a:pt x="288386" y="121860"/>
                  </a:lnTo>
                  <a:lnTo>
                    <a:pt x="288386" y="166526"/>
                  </a:lnTo>
                  <a:lnTo>
                    <a:pt x="274711" y="209492"/>
                  </a:lnTo>
                  <a:lnTo>
                    <a:pt x="247361" y="247362"/>
                  </a:lnTo>
                  <a:lnTo>
                    <a:pt x="209492" y="274711"/>
                  </a:lnTo>
                  <a:lnTo>
                    <a:pt x="166526" y="288386"/>
                  </a:lnTo>
                  <a:lnTo>
                    <a:pt x="121860" y="288386"/>
                  </a:lnTo>
                  <a:lnTo>
                    <a:pt x="78893" y="274711"/>
                  </a:lnTo>
                  <a:lnTo>
                    <a:pt x="41024" y="247362"/>
                  </a:lnTo>
                  <a:lnTo>
                    <a:pt x="13675" y="209492"/>
                  </a:lnTo>
                  <a:lnTo>
                    <a:pt x="0" y="166526"/>
                  </a:lnTo>
                  <a:lnTo>
                    <a:pt x="0" y="121860"/>
                  </a:lnTo>
                  <a:lnTo>
                    <a:pt x="13674" y="78893"/>
                  </a:lnTo>
                  <a:lnTo>
                    <a:pt x="41024" y="4102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31613" y="3415029"/>
              <a:ext cx="1417955" cy="1654175"/>
            </a:xfrm>
            <a:custGeom>
              <a:avLst/>
              <a:gdLst/>
              <a:ahLst/>
              <a:cxnLst/>
              <a:rect l="l" t="t" r="r" b="b"/>
              <a:pathLst>
                <a:path w="1417954" h="1654175">
                  <a:moveTo>
                    <a:pt x="114300" y="348983"/>
                  </a:moveTo>
                  <a:lnTo>
                    <a:pt x="95072" y="311442"/>
                  </a:lnTo>
                  <a:lnTo>
                    <a:pt x="56045" y="235242"/>
                  </a:lnTo>
                  <a:lnTo>
                    <a:pt x="0" y="350088"/>
                  </a:lnTo>
                  <a:lnTo>
                    <a:pt x="38100" y="349719"/>
                  </a:lnTo>
                  <a:lnTo>
                    <a:pt x="50482" y="1634731"/>
                  </a:lnTo>
                  <a:lnTo>
                    <a:pt x="50495" y="1635099"/>
                  </a:lnTo>
                  <a:lnTo>
                    <a:pt x="69735" y="1653971"/>
                  </a:lnTo>
                  <a:lnTo>
                    <a:pt x="77127" y="1652409"/>
                  </a:lnTo>
                  <a:lnTo>
                    <a:pt x="83146" y="1648269"/>
                  </a:lnTo>
                  <a:lnTo>
                    <a:pt x="87160" y="1642173"/>
                  </a:lnTo>
                  <a:lnTo>
                    <a:pt x="88519" y="1635099"/>
                  </a:lnTo>
                  <a:lnTo>
                    <a:pt x="88595" y="1634731"/>
                  </a:lnTo>
                  <a:lnTo>
                    <a:pt x="76200" y="350088"/>
                  </a:lnTo>
                  <a:lnTo>
                    <a:pt x="76187" y="349364"/>
                  </a:lnTo>
                  <a:lnTo>
                    <a:pt x="76009" y="330669"/>
                  </a:lnTo>
                  <a:lnTo>
                    <a:pt x="76187" y="348983"/>
                  </a:lnTo>
                  <a:lnTo>
                    <a:pt x="76187" y="349364"/>
                  </a:lnTo>
                  <a:lnTo>
                    <a:pt x="114300" y="348983"/>
                  </a:lnTo>
                  <a:close/>
                </a:path>
                <a:path w="1417954" h="1654175">
                  <a:moveTo>
                    <a:pt x="1417853" y="92710"/>
                  </a:moveTo>
                  <a:lnTo>
                    <a:pt x="1325549" y="92710"/>
                  </a:lnTo>
                  <a:lnTo>
                    <a:pt x="1325549" y="0"/>
                  </a:lnTo>
                  <a:lnTo>
                    <a:pt x="1306893" y="0"/>
                  </a:lnTo>
                  <a:lnTo>
                    <a:pt x="1306893" y="92710"/>
                  </a:lnTo>
                  <a:lnTo>
                    <a:pt x="1214589" y="92710"/>
                  </a:lnTo>
                  <a:lnTo>
                    <a:pt x="1214589" y="110490"/>
                  </a:lnTo>
                  <a:lnTo>
                    <a:pt x="1306893" y="110490"/>
                  </a:lnTo>
                  <a:lnTo>
                    <a:pt x="1306893" y="203200"/>
                  </a:lnTo>
                  <a:lnTo>
                    <a:pt x="1325549" y="203200"/>
                  </a:lnTo>
                  <a:lnTo>
                    <a:pt x="1325549" y="110490"/>
                  </a:lnTo>
                  <a:lnTo>
                    <a:pt x="1417853" y="110490"/>
                  </a:lnTo>
                  <a:lnTo>
                    <a:pt x="1417853" y="92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4072" y="4555604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362394" y="0"/>
                  </a:moveTo>
                  <a:lnTo>
                    <a:pt x="57391" y="0"/>
                  </a:lnTo>
                  <a:lnTo>
                    <a:pt x="35050" y="4509"/>
                  </a:lnTo>
                  <a:lnTo>
                    <a:pt x="16808" y="16808"/>
                  </a:lnTo>
                  <a:lnTo>
                    <a:pt x="4509" y="35050"/>
                  </a:lnTo>
                  <a:lnTo>
                    <a:pt x="0" y="57391"/>
                  </a:lnTo>
                  <a:lnTo>
                    <a:pt x="0" y="286994"/>
                  </a:lnTo>
                  <a:lnTo>
                    <a:pt x="4509" y="309337"/>
                  </a:lnTo>
                  <a:lnTo>
                    <a:pt x="16808" y="327583"/>
                  </a:lnTo>
                  <a:lnTo>
                    <a:pt x="35050" y="339886"/>
                  </a:lnTo>
                  <a:lnTo>
                    <a:pt x="57391" y="344398"/>
                  </a:lnTo>
                  <a:lnTo>
                    <a:pt x="362394" y="344398"/>
                  </a:lnTo>
                  <a:lnTo>
                    <a:pt x="384736" y="339886"/>
                  </a:lnTo>
                  <a:lnTo>
                    <a:pt x="402983" y="327583"/>
                  </a:lnTo>
                  <a:lnTo>
                    <a:pt x="415286" y="309337"/>
                  </a:lnTo>
                  <a:lnTo>
                    <a:pt x="419798" y="286994"/>
                  </a:lnTo>
                  <a:lnTo>
                    <a:pt x="419798" y="57391"/>
                  </a:lnTo>
                  <a:lnTo>
                    <a:pt x="415286" y="35050"/>
                  </a:lnTo>
                  <a:lnTo>
                    <a:pt x="402983" y="16808"/>
                  </a:lnTo>
                  <a:lnTo>
                    <a:pt x="384736" y="4509"/>
                  </a:lnTo>
                  <a:lnTo>
                    <a:pt x="36239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4072" y="4555604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0" y="57400"/>
                  </a:moveTo>
                  <a:lnTo>
                    <a:pt x="4510" y="35057"/>
                  </a:lnTo>
                  <a:lnTo>
                    <a:pt x="16812" y="16812"/>
                  </a:lnTo>
                  <a:lnTo>
                    <a:pt x="35057" y="4510"/>
                  </a:lnTo>
                  <a:lnTo>
                    <a:pt x="57400" y="0"/>
                  </a:lnTo>
                  <a:lnTo>
                    <a:pt x="362401" y="0"/>
                  </a:lnTo>
                  <a:lnTo>
                    <a:pt x="384743" y="4510"/>
                  </a:lnTo>
                  <a:lnTo>
                    <a:pt x="402989" y="16812"/>
                  </a:lnTo>
                  <a:lnTo>
                    <a:pt x="415290" y="35057"/>
                  </a:lnTo>
                  <a:lnTo>
                    <a:pt x="419801" y="57400"/>
                  </a:lnTo>
                  <a:lnTo>
                    <a:pt x="419801" y="286996"/>
                  </a:lnTo>
                  <a:lnTo>
                    <a:pt x="415290" y="309338"/>
                  </a:lnTo>
                  <a:lnTo>
                    <a:pt x="402989" y="327584"/>
                  </a:lnTo>
                  <a:lnTo>
                    <a:pt x="384743" y="339885"/>
                  </a:lnTo>
                  <a:lnTo>
                    <a:pt x="362401" y="344396"/>
                  </a:lnTo>
                  <a:lnTo>
                    <a:pt x="57400" y="344396"/>
                  </a:lnTo>
                  <a:lnTo>
                    <a:pt x="35057" y="339885"/>
                  </a:lnTo>
                  <a:lnTo>
                    <a:pt x="16812" y="327584"/>
                  </a:lnTo>
                  <a:lnTo>
                    <a:pt x="4510" y="309338"/>
                  </a:lnTo>
                  <a:lnTo>
                    <a:pt x="0" y="286996"/>
                  </a:lnTo>
                  <a:lnTo>
                    <a:pt x="0" y="57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840316" y="1903091"/>
            <a:ext cx="6407785" cy="4072890"/>
            <a:chOff x="2840316" y="1903091"/>
            <a:chExt cx="6407785" cy="4072890"/>
          </a:xfrm>
        </p:grpSpPr>
        <p:sp>
          <p:nvSpPr>
            <p:cNvPr id="27" name="object 27"/>
            <p:cNvSpPr/>
            <p:nvPr/>
          </p:nvSpPr>
          <p:spPr>
            <a:xfrm>
              <a:off x="4640681" y="3358464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897" y="0"/>
                  </a:moveTo>
                  <a:lnTo>
                    <a:pt x="99780" y="7438"/>
                  </a:lnTo>
                  <a:lnTo>
                    <a:pt x="59730" y="28152"/>
                  </a:lnTo>
                  <a:lnTo>
                    <a:pt x="28148" y="59738"/>
                  </a:lnTo>
                  <a:lnTo>
                    <a:pt x="7437" y="99792"/>
                  </a:lnTo>
                  <a:lnTo>
                    <a:pt x="0" y="145910"/>
                  </a:lnTo>
                  <a:lnTo>
                    <a:pt x="7437" y="192022"/>
                  </a:lnTo>
                  <a:lnTo>
                    <a:pt x="28148" y="232071"/>
                  </a:lnTo>
                  <a:lnTo>
                    <a:pt x="59730" y="263655"/>
                  </a:lnTo>
                  <a:lnTo>
                    <a:pt x="99780" y="284369"/>
                  </a:lnTo>
                  <a:lnTo>
                    <a:pt x="145897" y="291807"/>
                  </a:lnTo>
                  <a:lnTo>
                    <a:pt x="192014" y="284369"/>
                  </a:lnTo>
                  <a:lnTo>
                    <a:pt x="232064" y="263655"/>
                  </a:lnTo>
                  <a:lnTo>
                    <a:pt x="263646" y="232071"/>
                  </a:lnTo>
                  <a:lnTo>
                    <a:pt x="284357" y="192022"/>
                  </a:lnTo>
                  <a:lnTo>
                    <a:pt x="291795" y="145910"/>
                  </a:lnTo>
                  <a:lnTo>
                    <a:pt x="284357" y="99792"/>
                  </a:lnTo>
                  <a:lnTo>
                    <a:pt x="263646" y="59738"/>
                  </a:lnTo>
                  <a:lnTo>
                    <a:pt x="232064" y="28152"/>
                  </a:lnTo>
                  <a:lnTo>
                    <a:pt x="192014" y="7438"/>
                  </a:lnTo>
                  <a:lnTo>
                    <a:pt x="145897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40681" y="3358464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903"/>
                  </a:moveTo>
                  <a:lnTo>
                    <a:pt x="7438" y="99786"/>
                  </a:lnTo>
                  <a:lnTo>
                    <a:pt x="28150" y="59734"/>
                  </a:lnTo>
                  <a:lnTo>
                    <a:pt x="59734" y="28150"/>
                  </a:lnTo>
                  <a:lnTo>
                    <a:pt x="99786" y="7438"/>
                  </a:lnTo>
                  <a:lnTo>
                    <a:pt x="145903" y="0"/>
                  </a:lnTo>
                  <a:lnTo>
                    <a:pt x="192019" y="7438"/>
                  </a:lnTo>
                  <a:lnTo>
                    <a:pt x="232070" y="28150"/>
                  </a:lnTo>
                  <a:lnTo>
                    <a:pt x="263654" y="59734"/>
                  </a:lnTo>
                  <a:lnTo>
                    <a:pt x="284366" y="99786"/>
                  </a:lnTo>
                  <a:lnTo>
                    <a:pt x="291805" y="145903"/>
                  </a:lnTo>
                  <a:lnTo>
                    <a:pt x="284366" y="192019"/>
                  </a:lnTo>
                  <a:lnTo>
                    <a:pt x="263654" y="232070"/>
                  </a:lnTo>
                  <a:lnTo>
                    <a:pt x="232070" y="263654"/>
                  </a:lnTo>
                  <a:lnTo>
                    <a:pt x="192019" y="284366"/>
                  </a:lnTo>
                  <a:lnTo>
                    <a:pt x="145903" y="291805"/>
                  </a:lnTo>
                  <a:lnTo>
                    <a:pt x="99786" y="284366"/>
                  </a:lnTo>
                  <a:lnTo>
                    <a:pt x="59734" y="263654"/>
                  </a:lnTo>
                  <a:lnTo>
                    <a:pt x="28150" y="232070"/>
                  </a:lnTo>
                  <a:lnTo>
                    <a:pt x="7438" y="192019"/>
                  </a:lnTo>
                  <a:lnTo>
                    <a:pt x="0" y="14590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8131" y="3425913"/>
              <a:ext cx="156895" cy="1569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840316" y="1903091"/>
              <a:ext cx="6407785" cy="4072890"/>
            </a:xfrm>
            <a:custGeom>
              <a:avLst/>
              <a:gdLst/>
              <a:ahLst/>
              <a:cxnLst/>
              <a:rect l="l" t="t" r="r" b="b"/>
              <a:pathLst>
                <a:path w="6407784" h="4072890">
                  <a:moveTo>
                    <a:pt x="6407492" y="0"/>
                  </a:moveTo>
                  <a:lnTo>
                    <a:pt x="0" y="0"/>
                  </a:lnTo>
                  <a:lnTo>
                    <a:pt x="0" y="4072394"/>
                  </a:lnTo>
                  <a:lnTo>
                    <a:pt x="6407492" y="4072394"/>
                  </a:lnTo>
                  <a:lnTo>
                    <a:pt x="640749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887916" y="4827523"/>
            <a:ext cx="643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50" baseline="11574" dirty="0">
                <a:latin typeface="Cambria Math"/>
                <a:cs typeface="Cambria Math"/>
              </a:rPr>
              <a:t>ℎ</a:t>
            </a:r>
            <a:r>
              <a:rPr sz="1800" spc="100" dirty="0">
                <a:latin typeface="Cambria Math"/>
                <a:cs typeface="Cambria Math"/>
              </a:rPr>
              <a:t>𝑡–1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667372" y="4213715"/>
            <a:ext cx="433070" cy="855344"/>
            <a:chOff x="6667372" y="4213715"/>
            <a:chExt cx="433070" cy="855344"/>
          </a:xfrm>
        </p:grpSpPr>
        <p:sp>
          <p:nvSpPr>
            <p:cNvPr id="33" name="object 33"/>
            <p:cNvSpPr/>
            <p:nvPr/>
          </p:nvSpPr>
          <p:spPr>
            <a:xfrm>
              <a:off x="6883628" y="4232765"/>
              <a:ext cx="0" cy="817244"/>
            </a:xfrm>
            <a:custGeom>
              <a:avLst/>
              <a:gdLst/>
              <a:ahLst/>
              <a:cxnLst/>
              <a:rect l="l" t="t" r="r" b="b"/>
              <a:pathLst>
                <a:path h="817245">
                  <a:moveTo>
                    <a:pt x="0" y="817186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73722" y="4563554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362394" y="0"/>
                  </a:moveTo>
                  <a:lnTo>
                    <a:pt x="57403" y="0"/>
                  </a:lnTo>
                  <a:lnTo>
                    <a:pt x="35061" y="4511"/>
                  </a:lnTo>
                  <a:lnTo>
                    <a:pt x="16814" y="16814"/>
                  </a:lnTo>
                  <a:lnTo>
                    <a:pt x="4511" y="35061"/>
                  </a:lnTo>
                  <a:lnTo>
                    <a:pt x="0" y="57403"/>
                  </a:lnTo>
                  <a:lnTo>
                    <a:pt x="0" y="286994"/>
                  </a:lnTo>
                  <a:lnTo>
                    <a:pt x="4511" y="309342"/>
                  </a:lnTo>
                  <a:lnTo>
                    <a:pt x="16814" y="327588"/>
                  </a:lnTo>
                  <a:lnTo>
                    <a:pt x="35061" y="339888"/>
                  </a:lnTo>
                  <a:lnTo>
                    <a:pt x="57403" y="344398"/>
                  </a:lnTo>
                  <a:lnTo>
                    <a:pt x="362394" y="344398"/>
                  </a:lnTo>
                  <a:lnTo>
                    <a:pt x="384742" y="339888"/>
                  </a:lnTo>
                  <a:lnTo>
                    <a:pt x="402988" y="327588"/>
                  </a:lnTo>
                  <a:lnTo>
                    <a:pt x="415288" y="309342"/>
                  </a:lnTo>
                  <a:lnTo>
                    <a:pt x="419798" y="286994"/>
                  </a:lnTo>
                  <a:lnTo>
                    <a:pt x="419798" y="57403"/>
                  </a:lnTo>
                  <a:lnTo>
                    <a:pt x="415288" y="35061"/>
                  </a:lnTo>
                  <a:lnTo>
                    <a:pt x="402988" y="16814"/>
                  </a:lnTo>
                  <a:lnTo>
                    <a:pt x="384742" y="4511"/>
                  </a:lnTo>
                  <a:lnTo>
                    <a:pt x="36239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73722" y="4563554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0" y="57400"/>
                  </a:moveTo>
                  <a:lnTo>
                    <a:pt x="4510" y="35057"/>
                  </a:lnTo>
                  <a:lnTo>
                    <a:pt x="16812" y="16812"/>
                  </a:lnTo>
                  <a:lnTo>
                    <a:pt x="35057" y="4510"/>
                  </a:lnTo>
                  <a:lnTo>
                    <a:pt x="57400" y="0"/>
                  </a:lnTo>
                  <a:lnTo>
                    <a:pt x="362401" y="0"/>
                  </a:lnTo>
                  <a:lnTo>
                    <a:pt x="384743" y="4510"/>
                  </a:lnTo>
                  <a:lnTo>
                    <a:pt x="402989" y="16812"/>
                  </a:lnTo>
                  <a:lnTo>
                    <a:pt x="415290" y="35057"/>
                  </a:lnTo>
                  <a:lnTo>
                    <a:pt x="419801" y="57400"/>
                  </a:lnTo>
                  <a:lnTo>
                    <a:pt x="419801" y="286996"/>
                  </a:lnTo>
                  <a:lnTo>
                    <a:pt x="415290" y="309338"/>
                  </a:lnTo>
                  <a:lnTo>
                    <a:pt x="402989" y="327584"/>
                  </a:lnTo>
                  <a:lnTo>
                    <a:pt x="384743" y="339885"/>
                  </a:lnTo>
                  <a:lnTo>
                    <a:pt x="362401" y="344396"/>
                  </a:lnTo>
                  <a:lnTo>
                    <a:pt x="57400" y="344396"/>
                  </a:lnTo>
                  <a:lnTo>
                    <a:pt x="35057" y="339885"/>
                  </a:lnTo>
                  <a:lnTo>
                    <a:pt x="16812" y="327584"/>
                  </a:lnTo>
                  <a:lnTo>
                    <a:pt x="4510" y="309338"/>
                  </a:lnTo>
                  <a:lnTo>
                    <a:pt x="0" y="286996"/>
                  </a:lnTo>
                  <a:lnTo>
                    <a:pt x="0" y="57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798691" y="4574540"/>
            <a:ext cx="16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784915" y="3509467"/>
            <a:ext cx="4104004" cy="1610995"/>
            <a:chOff x="4784915" y="3509467"/>
            <a:chExt cx="4104004" cy="1610995"/>
          </a:xfrm>
        </p:grpSpPr>
        <p:sp>
          <p:nvSpPr>
            <p:cNvPr id="38" name="object 38"/>
            <p:cNvSpPr/>
            <p:nvPr/>
          </p:nvSpPr>
          <p:spPr>
            <a:xfrm>
              <a:off x="7395934" y="3528517"/>
              <a:ext cx="0" cy="1521460"/>
            </a:xfrm>
            <a:custGeom>
              <a:avLst/>
              <a:gdLst/>
              <a:ahLst/>
              <a:cxnLst/>
              <a:rect l="l" t="t" r="r" b="b"/>
              <a:pathLst>
                <a:path h="1521460">
                  <a:moveTo>
                    <a:pt x="0" y="0"/>
                  </a:moveTo>
                  <a:lnTo>
                    <a:pt x="1" y="152143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64578" y="4176534"/>
              <a:ext cx="386080" cy="114300"/>
            </a:xfrm>
            <a:custGeom>
              <a:avLst/>
              <a:gdLst/>
              <a:ahLst/>
              <a:cxnLst/>
              <a:rect l="l" t="t" r="r" b="b"/>
              <a:pathLst>
                <a:path w="386079" h="114300">
                  <a:moveTo>
                    <a:pt x="271373" y="0"/>
                  </a:moveTo>
                  <a:lnTo>
                    <a:pt x="270954" y="114300"/>
                  </a:lnTo>
                  <a:lnTo>
                    <a:pt x="347717" y="76276"/>
                  </a:lnTo>
                  <a:lnTo>
                    <a:pt x="290144" y="76276"/>
                  </a:lnTo>
                  <a:lnTo>
                    <a:pt x="297561" y="74806"/>
                  </a:lnTo>
                  <a:lnTo>
                    <a:pt x="303630" y="70745"/>
                  </a:lnTo>
                  <a:lnTo>
                    <a:pt x="307733" y="64703"/>
                  </a:lnTo>
                  <a:lnTo>
                    <a:pt x="309197" y="57581"/>
                  </a:lnTo>
                  <a:lnTo>
                    <a:pt x="309257" y="57289"/>
                  </a:lnTo>
                  <a:lnTo>
                    <a:pt x="307787" y="49872"/>
                  </a:lnTo>
                  <a:lnTo>
                    <a:pt x="303728" y="43803"/>
                  </a:lnTo>
                  <a:lnTo>
                    <a:pt x="297690" y="39700"/>
                  </a:lnTo>
                  <a:lnTo>
                    <a:pt x="290283" y="38176"/>
                  </a:lnTo>
                  <a:lnTo>
                    <a:pt x="347010" y="38176"/>
                  </a:lnTo>
                  <a:lnTo>
                    <a:pt x="271373" y="0"/>
                  </a:lnTo>
                  <a:close/>
                </a:path>
                <a:path w="386079" h="114300">
                  <a:moveTo>
                    <a:pt x="19113" y="37172"/>
                  </a:moveTo>
                  <a:lnTo>
                    <a:pt x="11696" y="38642"/>
                  </a:lnTo>
                  <a:lnTo>
                    <a:pt x="5627" y="42703"/>
                  </a:lnTo>
                  <a:lnTo>
                    <a:pt x="1523" y="48745"/>
                  </a:lnTo>
                  <a:lnTo>
                    <a:pt x="0" y="56159"/>
                  </a:lnTo>
                  <a:lnTo>
                    <a:pt x="1469" y="63576"/>
                  </a:lnTo>
                  <a:lnTo>
                    <a:pt x="5529" y="69645"/>
                  </a:lnTo>
                  <a:lnTo>
                    <a:pt x="11567" y="73749"/>
                  </a:lnTo>
                  <a:lnTo>
                    <a:pt x="18973" y="75272"/>
                  </a:lnTo>
                  <a:lnTo>
                    <a:pt x="290144" y="76276"/>
                  </a:lnTo>
                  <a:lnTo>
                    <a:pt x="271093" y="76276"/>
                  </a:lnTo>
                  <a:lnTo>
                    <a:pt x="271217" y="42703"/>
                  </a:lnTo>
                  <a:lnTo>
                    <a:pt x="271233" y="38176"/>
                  </a:lnTo>
                  <a:lnTo>
                    <a:pt x="290283" y="38176"/>
                  </a:lnTo>
                  <a:lnTo>
                    <a:pt x="19113" y="37172"/>
                  </a:lnTo>
                  <a:close/>
                </a:path>
                <a:path w="386079" h="114300">
                  <a:moveTo>
                    <a:pt x="347010" y="38176"/>
                  </a:moveTo>
                  <a:lnTo>
                    <a:pt x="290283" y="38176"/>
                  </a:lnTo>
                  <a:lnTo>
                    <a:pt x="297690" y="39700"/>
                  </a:lnTo>
                  <a:lnTo>
                    <a:pt x="303728" y="43803"/>
                  </a:lnTo>
                  <a:lnTo>
                    <a:pt x="307787" y="49872"/>
                  </a:lnTo>
                  <a:lnTo>
                    <a:pt x="309257" y="57289"/>
                  </a:lnTo>
                  <a:lnTo>
                    <a:pt x="307733" y="64703"/>
                  </a:lnTo>
                  <a:lnTo>
                    <a:pt x="303630" y="70745"/>
                  </a:lnTo>
                  <a:lnTo>
                    <a:pt x="297561" y="74806"/>
                  </a:lnTo>
                  <a:lnTo>
                    <a:pt x="290144" y="76276"/>
                  </a:lnTo>
                  <a:lnTo>
                    <a:pt x="347717" y="76276"/>
                  </a:lnTo>
                  <a:lnTo>
                    <a:pt x="385457" y="57581"/>
                  </a:lnTo>
                  <a:lnTo>
                    <a:pt x="347010" y="38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69112" y="3650272"/>
              <a:ext cx="854075" cy="344805"/>
            </a:xfrm>
            <a:custGeom>
              <a:avLst/>
              <a:gdLst/>
              <a:ahLst/>
              <a:cxnLst/>
              <a:rect l="l" t="t" r="r" b="b"/>
              <a:pathLst>
                <a:path w="854075" h="344804">
                  <a:moveTo>
                    <a:pt x="796251" y="0"/>
                  </a:moveTo>
                  <a:lnTo>
                    <a:pt x="57391" y="0"/>
                  </a:lnTo>
                  <a:lnTo>
                    <a:pt x="35050" y="4511"/>
                  </a:lnTo>
                  <a:lnTo>
                    <a:pt x="16808" y="16814"/>
                  </a:lnTo>
                  <a:lnTo>
                    <a:pt x="4509" y="35061"/>
                  </a:lnTo>
                  <a:lnTo>
                    <a:pt x="0" y="57404"/>
                  </a:lnTo>
                  <a:lnTo>
                    <a:pt x="0" y="286994"/>
                  </a:lnTo>
                  <a:lnTo>
                    <a:pt x="4509" y="309337"/>
                  </a:lnTo>
                  <a:lnTo>
                    <a:pt x="16808" y="327583"/>
                  </a:lnTo>
                  <a:lnTo>
                    <a:pt x="35050" y="339886"/>
                  </a:lnTo>
                  <a:lnTo>
                    <a:pt x="57391" y="344398"/>
                  </a:lnTo>
                  <a:lnTo>
                    <a:pt x="796251" y="344398"/>
                  </a:lnTo>
                  <a:lnTo>
                    <a:pt x="818599" y="339886"/>
                  </a:lnTo>
                  <a:lnTo>
                    <a:pt x="836845" y="327583"/>
                  </a:lnTo>
                  <a:lnTo>
                    <a:pt x="849146" y="309337"/>
                  </a:lnTo>
                  <a:lnTo>
                    <a:pt x="853655" y="286994"/>
                  </a:lnTo>
                  <a:lnTo>
                    <a:pt x="853655" y="57404"/>
                  </a:lnTo>
                  <a:lnTo>
                    <a:pt x="849146" y="35061"/>
                  </a:lnTo>
                  <a:lnTo>
                    <a:pt x="836845" y="16814"/>
                  </a:lnTo>
                  <a:lnTo>
                    <a:pt x="818599" y="4511"/>
                  </a:lnTo>
                  <a:lnTo>
                    <a:pt x="796251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69112" y="3650272"/>
              <a:ext cx="854075" cy="344805"/>
            </a:xfrm>
            <a:custGeom>
              <a:avLst/>
              <a:gdLst/>
              <a:ahLst/>
              <a:cxnLst/>
              <a:rect l="l" t="t" r="r" b="b"/>
              <a:pathLst>
                <a:path w="854075" h="344804">
                  <a:moveTo>
                    <a:pt x="0" y="57400"/>
                  </a:moveTo>
                  <a:lnTo>
                    <a:pt x="4510" y="35057"/>
                  </a:lnTo>
                  <a:lnTo>
                    <a:pt x="16812" y="16812"/>
                  </a:lnTo>
                  <a:lnTo>
                    <a:pt x="35057" y="4510"/>
                  </a:lnTo>
                  <a:lnTo>
                    <a:pt x="57400" y="0"/>
                  </a:lnTo>
                  <a:lnTo>
                    <a:pt x="796260" y="0"/>
                  </a:lnTo>
                  <a:lnTo>
                    <a:pt x="818603" y="4510"/>
                  </a:lnTo>
                  <a:lnTo>
                    <a:pt x="836849" y="16812"/>
                  </a:lnTo>
                  <a:lnTo>
                    <a:pt x="849150" y="35057"/>
                  </a:lnTo>
                  <a:lnTo>
                    <a:pt x="853661" y="57400"/>
                  </a:lnTo>
                  <a:lnTo>
                    <a:pt x="853661" y="286995"/>
                  </a:lnTo>
                  <a:lnTo>
                    <a:pt x="849150" y="309338"/>
                  </a:lnTo>
                  <a:lnTo>
                    <a:pt x="836849" y="327583"/>
                  </a:lnTo>
                  <a:lnTo>
                    <a:pt x="818603" y="339885"/>
                  </a:lnTo>
                  <a:lnTo>
                    <a:pt x="796260" y="344396"/>
                  </a:lnTo>
                  <a:lnTo>
                    <a:pt x="57400" y="344396"/>
                  </a:lnTo>
                  <a:lnTo>
                    <a:pt x="35057" y="339885"/>
                  </a:lnTo>
                  <a:lnTo>
                    <a:pt x="16812" y="327583"/>
                  </a:lnTo>
                  <a:lnTo>
                    <a:pt x="4510" y="309338"/>
                  </a:lnTo>
                  <a:lnTo>
                    <a:pt x="0" y="286995"/>
                  </a:lnTo>
                  <a:lnTo>
                    <a:pt x="0" y="57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76884" y="5006098"/>
              <a:ext cx="1511935" cy="114300"/>
            </a:xfrm>
            <a:custGeom>
              <a:avLst/>
              <a:gdLst/>
              <a:ahLst/>
              <a:cxnLst/>
              <a:rect l="l" t="t" r="r" b="b"/>
              <a:pathLst>
                <a:path w="1511934" h="114300">
                  <a:moveTo>
                    <a:pt x="1397431" y="0"/>
                  </a:moveTo>
                  <a:lnTo>
                    <a:pt x="1397431" y="114299"/>
                  </a:lnTo>
                  <a:lnTo>
                    <a:pt x="1473631" y="76199"/>
                  </a:lnTo>
                  <a:lnTo>
                    <a:pt x="1416481" y="76199"/>
                  </a:lnTo>
                  <a:lnTo>
                    <a:pt x="1423899" y="74703"/>
                  </a:lnTo>
                  <a:lnTo>
                    <a:pt x="1429954" y="70623"/>
                  </a:lnTo>
                  <a:lnTo>
                    <a:pt x="1434035" y="64568"/>
                  </a:lnTo>
                  <a:lnTo>
                    <a:pt x="1435531" y="57149"/>
                  </a:lnTo>
                  <a:lnTo>
                    <a:pt x="1434035" y="49737"/>
                  </a:lnTo>
                  <a:lnTo>
                    <a:pt x="1429954" y="43681"/>
                  </a:lnTo>
                  <a:lnTo>
                    <a:pt x="1423899" y="39597"/>
                  </a:lnTo>
                  <a:lnTo>
                    <a:pt x="1416481" y="38099"/>
                  </a:lnTo>
                  <a:lnTo>
                    <a:pt x="1473631" y="38099"/>
                  </a:lnTo>
                  <a:lnTo>
                    <a:pt x="1397431" y="0"/>
                  </a:lnTo>
                  <a:close/>
                </a:path>
                <a:path w="1511934" h="114300">
                  <a:moveTo>
                    <a:pt x="1397431" y="38099"/>
                  </a:moveTo>
                  <a:lnTo>
                    <a:pt x="19050" y="38099"/>
                  </a:lnTo>
                  <a:lnTo>
                    <a:pt x="11637" y="39597"/>
                  </a:lnTo>
                  <a:lnTo>
                    <a:pt x="5581" y="43681"/>
                  </a:lnTo>
                  <a:lnTo>
                    <a:pt x="1497" y="49737"/>
                  </a:lnTo>
                  <a:lnTo>
                    <a:pt x="0" y="57149"/>
                  </a:lnTo>
                  <a:lnTo>
                    <a:pt x="1497" y="64568"/>
                  </a:lnTo>
                  <a:lnTo>
                    <a:pt x="5581" y="70623"/>
                  </a:lnTo>
                  <a:lnTo>
                    <a:pt x="11637" y="74703"/>
                  </a:lnTo>
                  <a:lnTo>
                    <a:pt x="19050" y="76199"/>
                  </a:lnTo>
                  <a:lnTo>
                    <a:pt x="1397431" y="76199"/>
                  </a:lnTo>
                  <a:lnTo>
                    <a:pt x="1397431" y="38099"/>
                  </a:lnTo>
                  <a:close/>
                </a:path>
                <a:path w="1511934" h="114300">
                  <a:moveTo>
                    <a:pt x="1473631" y="38099"/>
                  </a:moveTo>
                  <a:lnTo>
                    <a:pt x="1416481" y="38099"/>
                  </a:lnTo>
                  <a:lnTo>
                    <a:pt x="1423899" y="39597"/>
                  </a:lnTo>
                  <a:lnTo>
                    <a:pt x="1429954" y="43681"/>
                  </a:lnTo>
                  <a:lnTo>
                    <a:pt x="1434035" y="49737"/>
                  </a:lnTo>
                  <a:lnTo>
                    <a:pt x="1435531" y="57149"/>
                  </a:lnTo>
                  <a:lnTo>
                    <a:pt x="1434035" y="64568"/>
                  </a:lnTo>
                  <a:lnTo>
                    <a:pt x="1429954" y="70623"/>
                  </a:lnTo>
                  <a:lnTo>
                    <a:pt x="1423899" y="74703"/>
                  </a:lnTo>
                  <a:lnTo>
                    <a:pt x="1416481" y="76199"/>
                  </a:lnTo>
                  <a:lnTo>
                    <a:pt x="1473631" y="76199"/>
                  </a:lnTo>
                  <a:lnTo>
                    <a:pt x="1511731" y="57149"/>
                  </a:lnTo>
                  <a:lnTo>
                    <a:pt x="1473631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50036" y="4085374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897" y="0"/>
                  </a:moveTo>
                  <a:lnTo>
                    <a:pt x="99785" y="7438"/>
                  </a:lnTo>
                  <a:lnTo>
                    <a:pt x="59735" y="28152"/>
                  </a:lnTo>
                  <a:lnTo>
                    <a:pt x="28152" y="59738"/>
                  </a:lnTo>
                  <a:lnTo>
                    <a:pt x="7438" y="99792"/>
                  </a:lnTo>
                  <a:lnTo>
                    <a:pt x="0" y="145910"/>
                  </a:lnTo>
                  <a:lnTo>
                    <a:pt x="7438" y="192026"/>
                  </a:lnTo>
                  <a:lnTo>
                    <a:pt x="28152" y="232077"/>
                  </a:lnTo>
                  <a:lnTo>
                    <a:pt x="59735" y="263659"/>
                  </a:lnTo>
                  <a:lnTo>
                    <a:pt x="99785" y="284370"/>
                  </a:lnTo>
                  <a:lnTo>
                    <a:pt x="145897" y="291807"/>
                  </a:lnTo>
                  <a:lnTo>
                    <a:pt x="192015" y="284370"/>
                  </a:lnTo>
                  <a:lnTo>
                    <a:pt x="232069" y="263659"/>
                  </a:lnTo>
                  <a:lnTo>
                    <a:pt x="263654" y="232077"/>
                  </a:lnTo>
                  <a:lnTo>
                    <a:pt x="284369" y="192026"/>
                  </a:lnTo>
                  <a:lnTo>
                    <a:pt x="291807" y="145910"/>
                  </a:lnTo>
                  <a:lnTo>
                    <a:pt x="284369" y="99792"/>
                  </a:lnTo>
                  <a:lnTo>
                    <a:pt x="263654" y="59738"/>
                  </a:lnTo>
                  <a:lnTo>
                    <a:pt x="232069" y="28152"/>
                  </a:lnTo>
                  <a:lnTo>
                    <a:pt x="192015" y="7438"/>
                  </a:lnTo>
                  <a:lnTo>
                    <a:pt x="145897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50036" y="4085374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903"/>
                  </a:moveTo>
                  <a:lnTo>
                    <a:pt x="7438" y="99786"/>
                  </a:lnTo>
                  <a:lnTo>
                    <a:pt x="28150" y="59734"/>
                  </a:lnTo>
                  <a:lnTo>
                    <a:pt x="59734" y="28150"/>
                  </a:lnTo>
                  <a:lnTo>
                    <a:pt x="99786" y="7438"/>
                  </a:lnTo>
                  <a:lnTo>
                    <a:pt x="145903" y="0"/>
                  </a:lnTo>
                  <a:lnTo>
                    <a:pt x="192019" y="7438"/>
                  </a:lnTo>
                  <a:lnTo>
                    <a:pt x="232070" y="28150"/>
                  </a:lnTo>
                  <a:lnTo>
                    <a:pt x="263654" y="59734"/>
                  </a:lnTo>
                  <a:lnTo>
                    <a:pt x="284366" y="99786"/>
                  </a:lnTo>
                  <a:lnTo>
                    <a:pt x="291805" y="145903"/>
                  </a:lnTo>
                  <a:lnTo>
                    <a:pt x="284366" y="192019"/>
                  </a:lnTo>
                  <a:lnTo>
                    <a:pt x="263654" y="232070"/>
                  </a:lnTo>
                  <a:lnTo>
                    <a:pt x="232070" y="263654"/>
                  </a:lnTo>
                  <a:lnTo>
                    <a:pt x="192019" y="284366"/>
                  </a:lnTo>
                  <a:lnTo>
                    <a:pt x="145903" y="291805"/>
                  </a:lnTo>
                  <a:lnTo>
                    <a:pt x="99786" y="284366"/>
                  </a:lnTo>
                  <a:lnTo>
                    <a:pt x="59734" y="263654"/>
                  </a:lnTo>
                  <a:lnTo>
                    <a:pt x="28150" y="232070"/>
                  </a:lnTo>
                  <a:lnTo>
                    <a:pt x="7438" y="192019"/>
                  </a:lnTo>
                  <a:lnTo>
                    <a:pt x="0" y="14590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7486" y="4152823"/>
              <a:ext cx="156908" cy="15690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803965" y="5063248"/>
              <a:ext cx="2080260" cy="0"/>
            </a:xfrm>
            <a:custGeom>
              <a:avLst/>
              <a:gdLst/>
              <a:ahLst/>
              <a:cxnLst/>
              <a:rect l="l" t="t" r="r" b="b"/>
              <a:pathLst>
                <a:path w="2080259">
                  <a:moveTo>
                    <a:pt x="0" y="0"/>
                  </a:moveTo>
                  <a:lnTo>
                    <a:pt x="2079651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945892" y="4763516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03165" y="5473700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626561" y="5044198"/>
            <a:ext cx="1177925" cy="518159"/>
            <a:chOff x="3626561" y="5044198"/>
            <a:chExt cx="1177925" cy="518159"/>
          </a:xfrm>
        </p:grpSpPr>
        <p:sp>
          <p:nvSpPr>
            <p:cNvPr id="50" name="object 50"/>
            <p:cNvSpPr/>
            <p:nvPr/>
          </p:nvSpPr>
          <p:spPr>
            <a:xfrm>
              <a:off x="4670157" y="5068069"/>
              <a:ext cx="0" cy="494665"/>
            </a:xfrm>
            <a:custGeom>
              <a:avLst/>
              <a:gdLst/>
              <a:ahLst/>
              <a:cxnLst/>
              <a:rect l="l" t="t" r="r" b="b"/>
              <a:pathLst>
                <a:path h="494664">
                  <a:moveTo>
                    <a:pt x="1" y="49406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26561" y="5063248"/>
              <a:ext cx="1177925" cy="0"/>
            </a:xfrm>
            <a:custGeom>
              <a:avLst/>
              <a:gdLst/>
              <a:ahLst/>
              <a:cxnLst/>
              <a:rect l="l" t="t" r="r" b="b"/>
              <a:pathLst>
                <a:path w="1177925">
                  <a:moveTo>
                    <a:pt x="0" y="0"/>
                  </a:moveTo>
                  <a:lnTo>
                    <a:pt x="117741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518211" y="3683000"/>
            <a:ext cx="1089025" cy="62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10"/>
              </a:spcBef>
            </a:pPr>
            <a:r>
              <a:rPr sz="2400" spc="-25" dirty="0">
                <a:latin typeface="Cambria Math"/>
                <a:cs typeface="Cambria Math"/>
              </a:rPr>
              <a:t>𝑜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61427" y="1347722"/>
            <a:ext cx="9269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Gill Sans MT"/>
                <a:cs typeface="Gill Sans MT"/>
              </a:rPr>
              <a:t>LSTMs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output</a:t>
            </a:r>
            <a:r>
              <a:rPr sz="2800" spc="-1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gate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output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certain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parts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cell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state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7555">
              <a:lnSpc>
                <a:spcPct val="100000"/>
              </a:lnSpc>
              <a:spcBef>
                <a:spcPts val="100"/>
              </a:spcBef>
            </a:pPr>
            <a:r>
              <a:rPr dirty="0"/>
              <a:t>Long</a:t>
            </a:r>
            <a:r>
              <a:rPr spc="-20" dirty="0"/>
              <a:t> </a:t>
            </a:r>
            <a:r>
              <a:rPr dirty="0"/>
              <a:t>Short</a:t>
            </a:r>
            <a:r>
              <a:rPr spc="-530" dirty="0"/>
              <a:t> </a:t>
            </a:r>
            <a:r>
              <a:rPr spc="-620" dirty="0"/>
              <a:t>T</a:t>
            </a:r>
            <a:r>
              <a:rPr spc="20" dirty="0"/>
              <a:t>e</a:t>
            </a:r>
            <a:r>
              <a:rPr spc="15" dirty="0"/>
              <a:t>r</a:t>
            </a:r>
            <a:r>
              <a:rPr spc="20" dirty="0"/>
              <a:t>m</a:t>
            </a:r>
            <a:r>
              <a:rPr spc="-15" dirty="0"/>
              <a:t> </a:t>
            </a:r>
            <a:r>
              <a:rPr dirty="0"/>
              <a:t>Memory</a:t>
            </a:r>
            <a:r>
              <a:rPr spc="-10" dirty="0"/>
              <a:t> (LSTMs)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0" y="1009395"/>
            <a:ext cx="5256402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325"/>
              </a:lnSpc>
              <a:spcBef>
                <a:spcPts val="100"/>
              </a:spcBef>
            </a:pPr>
            <a:r>
              <a:rPr sz="2800" dirty="0">
                <a:latin typeface="Gill Sans MT"/>
                <a:cs typeface="Gill Sans MT"/>
              </a:rPr>
              <a:t>How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do</a:t>
            </a:r>
            <a:r>
              <a:rPr sz="2800" spc="-13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LSTMs</a:t>
            </a:r>
            <a:r>
              <a:rPr sz="2800" spc="-13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work?</a:t>
            </a:r>
            <a:endParaRPr sz="2800" dirty="0">
              <a:latin typeface="Gill Sans MT"/>
              <a:cs typeface="Gill Sans MT"/>
            </a:endParaRPr>
          </a:p>
          <a:p>
            <a:pPr marL="25400">
              <a:lnSpc>
                <a:spcPts val="3210"/>
              </a:lnSpc>
            </a:pPr>
            <a:r>
              <a:rPr sz="2800" dirty="0">
                <a:latin typeface="Gill Sans MT"/>
                <a:cs typeface="Gill Sans MT"/>
              </a:rPr>
              <a:t>1)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45" dirty="0">
                <a:latin typeface="Gill Sans MT"/>
                <a:cs typeface="Gill Sans MT"/>
              </a:rPr>
              <a:t>Forget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2)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Update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3)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Output</a:t>
            </a:r>
            <a:endParaRPr sz="2800" dirty="0">
              <a:latin typeface="Gill Sans MT"/>
              <a:cs typeface="Gill Sans MT"/>
            </a:endParaRPr>
          </a:p>
          <a:p>
            <a:pPr marR="163830" algn="r">
              <a:lnSpc>
                <a:spcPts val="2770"/>
              </a:lnSpc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 dirty="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23689" y="2290483"/>
            <a:ext cx="4025900" cy="3032760"/>
            <a:chOff x="4223689" y="2290483"/>
            <a:chExt cx="4025900" cy="3032760"/>
          </a:xfrm>
        </p:grpSpPr>
        <p:sp>
          <p:nvSpPr>
            <p:cNvPr id="5" name="object 5"/>
            <p:cNvSpPr/>
            <p:nvPr/>
          </p:nvSpPr>
          <p:spPr>
            <a:xfrm>
              <a:off x="4233214" y="2931553"/>
              <a:ext cx="4006850" cy="2381885"/>
            </a:xfrm>
            <a:custGeom>
              <a:avLst/>
              <a:gdLst/>
              <a:ahLst/>
              <a:cxnLst/>
              <a:rect l="l" t="t" r="r" b="b"/>
              <a:pathLst>
                <a:path w="4006850" h="2381885">
                  <a:moveTo>
                    <a:pt x="3609886" y="0"/>
                  </a:moveTo>
                  <a:lnTo>
                    <a:pt x="396938" y="0"/>
                  </a:lnTo>
                  <a:lnTo>
                    <a:pt x="350646" y="2670"/>
                  </a:lnTo>
                  <a:lnTo>
                    <a:pt x="305922" y="10483"/>
                  </a:lnTo>
                  <a:lnTo>
                    <a:pt x="263065" y="23141"/>
                  </a:lnTo>
                  <a:lnTo>
                    <a:pt x="222373" y="40346"/>
                  </a:lnTo>
                  <a:lnTo>
                    <a:pt x="184142" y="61800"/>
                  </a:lnTo>
                  <a:lnTo>
                    <a:pt x="148671" y="87205"/>
                  </a:lnTo>
                  <a:lnTo>
                    <a:pt x="116258" y="116263"/>
                  </a:lnTo>
                  <a:lnTo>
                    <a:pt x="87201" y="148677"/>
                  </a:lnTo>
                  <a:lnTo>
                    <a:pt x="61797" y="184148"/>
                  </a:lnTo>
                  <a:lnTo>
                    <a:pt x="40344" y="222378"/>
                  </a:lnTo>
                  <a:lnTo>
                    <a:pt x="23140" y="263070"/>
                  </a:lnTo>
                  <a:lnTo>
                    <a:pt x="10483" y="305926"/>
                  </a:lnTo>
                  <a:lnTo>
                    <a:pt x="2670" y="350648"/>
                  </a:lnTo>
                  <a:lnTo>
                    <a:pt x="0" y="396938"/>
                  </a:lnTo>
                  <a:lnTo>
                    <a:pt x="0" y="1984628"/>
                  </a:lnTo>
                  <a:lnTo>
                    <a:pt x="2670" y="2030921"/>
                  </a:lnTo>
                  <a:lnTo>
                    <a:pt x="10483" y="2075644"/>
                  </a:lnTo>
                  <a:lnTo>
                    <a:pt x="23140" y="2118501"/>
                  </a:lnTo>
                  <a:lnTo>
                    <a:pt x="40344" y="2159194"/>
                  </a:lnTo>
                  <a:lnTo>
                    <a:pt x="61797" y="2197424"/>
                  </a:lnTo>
                  <a:lnTo>
                    <a:pt x="87201" y="2232895"/>
                  </a:lnTo>
                  <a:lnTo>
                    <a:pt x="116258" y="2265308"/>
                  </a:lnTo>
                  <a:lnTo>
                    <a:pt x="148671" y="2294365"/>
                  </a:lnTo>
                  <a:lnTo>
                    <a:pt x="184142" y="2319770"/>
                  </a:lnTo>
                  <a:lnTo>
                    <a:pt x="222373" y="2341222"/>
                  </a:lnTo>
                  <a:lnTo>
                    <a:pt x="263065" y="2358426"/>
                  </a:lnTo>
                  <a:lnTo>
                    <a:pt x="305922" y="2371084"/>
                  </a:lnTo>
                  <a:lnTo>
                    <a:pt x="350646" y="2378897"/>
                  </a:lnTo>
                  <a:lnTo>
                    <a:pt x="396938" y="2381567"/>
                  </a:lnTo>
                  <a:lnTo>
                    <a:pt x="3609886" y="2381567"/>
                  </a:lnTo>
                  <a:lnTo>
                    <a:pt x="3656175" y="2378897"/>
                  </a:lnTo>
                  <a:lnTo>
                    <a:pt x="3700897" y="2371084"/>
                  </a:lnTo>
                  <a:lnTo>
                    <a:pt x="3743753" y="2358426"/>
                  </a:lnTo>
                  <a:lnTo>
                    <a:pt x="3784445" y="2341222"/>
                  </a:lnTo>
                  <a:lnTo>
                    <a:pt x="3822676" y="2319770"/>
                  </a:lnTo>
                  <a:lnTo>
                    <a:pt x="3858147" y="2294365"/>
                  </a:lnTo>
                  <a:lnTo>
                    <a:pt x="3890560" y="2265308"/>
                  </a:lnTo>
                  <a:lnTo>
                    <a:pt x="3919619" y="2232895"/>
                  </a:lnTo>
                  <a:lnTo>
                    <a:pt x="3945023" y="2197424"/>
                  </a:lnTo>
                  <a:lnTo>
                    <a:pt x="3966477" y="2159194"/>
                  </a:lnTo>
                  <a:lnTo>
                    <a:pt x="3983682" y="2118501"/>
                  </a:lnTo>
                  <a:lnTo>
                    <a:pt x="3996340" y="2075644"/>
                  </a:lnTo>
                  <a:lnTo>
                    <a:pt x="4004153" y="2030921"/>
                  </a:lnTo>
                  <a:lnTo>
                    <a:pt x="4006824" y="1984628"/>
                  </a:lnTo>
                  <a:lnTo>
                    <a:pt x="4006824" y="396938"/>
                  </a:lnTo>
                  <a:lnTo>
                    <a:pt x="4004153" y="350648"/>
                  </a:lnTo>
                  <a:lnTo>
                    <a:pt x="3996340" y="305926"/>
                  </a:lnTo>
                  <a:lnTo>
                    <a:pt x="3983682" y="263070"/>
                  </a:lnTo>
                  <a:lnTo>
                    <a:pt x="3966477" y="222378"/>
                  </a:lnTo>
                  <a:lnTo>
                    <a:pt x="3945023" y="184148"/>
                  </a:lnTo>
                  <a:lnTo>
                    <a:pt x="3919619" y="148677"/>
                  </a:lnTo>
                  <a:lnTo>
                    <a:pt x="3890560" y="116263"/>
                  </a:lnTo>
                  <a:lnTo>
                    <a:pt x="3858147" y="87205"/>
                  </a:lnTo>
                  <a:lnTo>
                    <a:pt x="3822676" y="61800"/>
                  </a:lnTo>
                  <a:lnTo>
                    <a:pt x="3784445" y="40346"/>
                  </a:lnTo>
                  <a:lnTo>
                    <a:pt x="3743753" y="23141"/>
                  </a:lnTo>
                  <a:lnTo>
                    <a:pt x="3700897" y="10483"/>
                  </a:lnTo>
                  <a:lnTo>
                    <a:pt x="3656175" y="2670"/>
                  </a:lnTo>
                  <a:lnTo>
                    <a:pt x="3609886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33214" y="2931553"/>
              <a:ext cx="4006850" cy="2381885"/>
            </a:xfrm>
            <a:custGeom>
              <a:avLst/>
              <a:gdLst/>
              <a:ahLst/>
              <a:cxnLst/>
              <a:rect l="l" t="t" r="r" b="b"/>
              <a:pathLst>
                <a:path w="4006850" h="2381885">
                  <a:moveTo>
                    <a:pt x="0" y="396936"/>
                  </a:moveTo>
                  <a:lnTo>
                    <a:pt x="2670" y="350645"/>
                  </a:lnTo>
                  <a:lnTo>
                    <a:pt x="10483" y="305922"/>
                  </a:lnTo>
                  <a:lnTo>
                    <a:pt x="23140" y="263065"/>
                  </a:lnTo>
                  <a:lnTo>
                    <a:pt x="40344" y="222373"/>
                  </a:lnTo>
                  <a:lnTo>
                    <a:pt x="61798" y="184143"/>
                  </a:lnTo>
                  <a:lnTo>
                    <a:pt x="87202" y="148672"/>
                  </a:lnTo>
                  <a:lnTo>
                    <a:pt x="116259" y="116259"/>
                  </a:lnTo>
                  <a:lnTo>
                    <a:pt x="148672" y="87202"/>
                  </a:lnTo>
                  <a:lnTo>
                    <a:pt x="184143" y="61798"/>
                  </a:lnTo>
                  <a:lnTo>
                    <a:pt x="222373" y="40345"/>
                  </a:lnTo>
                  <a:lnTo>
                    <a:pt x="263065" y="23140"/>
                  </a:lnTo>
                  <a:lnTo>
                    <a:pt x="305921" y="10483"/>
                  </a:lnTo>
                  <a:lnTo>
                    <a:pt x="350644" y="2670"/>
                  </a:lnTo>
                  <a:lnTo>
                    <a:pt x="396935" y="0"/>
                  </a:lnTo>
                  <a:lnTo>
                    <a:pt x="3609882" y="0"/>
                  </a:lnTo>
                  <a:lnTo>
                    <a:pt x="3656174" y="2670"/>
                  </a:lnTo>
                  <a:lnTo>
                    <a:pt x="3700898" y="10483"/>
                  </a:lnTo>
                  <a:lnTo>
                    <a:pt x="3743756" y="23140"/>
                  </a:lnTo>
                  <a:lnTo>
                    <a:pt x="3784448" y="40345"/>
                  </a:lnTo>
                  <a:lnTo>
                    <a:pt x="3822679" y="61798"/>
                  </a:lnTo>
                  <a:lnTo>
                    <a:pt x="3858150" y="87202"/>
                  </a:lnTo>
                  <a:lnTo>
                    <a:pt x="3890563" y="116259"/>
                  </a:lnTo>
                  <a:lnTo>
                    <a:pt x="3919620" y="148672"/>
                  </a:lnTo>
                  <a:lnTo>
                    <a:pt x="3945024" y="184143"/>
                  </a:lnTo>
                  <a:lnTo>
                    <a:pt x="3966477" y="222373"/>
                  </a:lnTo>
                  <a:lnTo>
                    <a:pt x="3983681" y="263065"/>
                  </a:lnTo>
                  <a:lnTo>
                    <a:pt x="3996339" y="305922"/>
                  </a:lnTo>
                  <a:lnTo>
                    <a:pt x="4004151" y="350645"/>
                  </a:lnTo>
                  <a:lnTo>
                    <a:pt x="4006822" y="396936"/>
                  </a:lnTo>
                  <a:lnTo>
                    <a:pt x="4006822" y="1984631"/>
                  </a:lnTo>
                  <a:lnTo>
                    <a:pt x="4004151" y="2030922"/>
                  </a:lnTo>
                  <a:lnTo>
                    <a:pt x="3996339" y="2075644"/>
                  </a:lnTo>
                  <a:lnTo>
                    <a:pt x="3983681" y="2118501"/>
                  </a:lnTo>
                  <a:lnTo>
                    <a:pt x="3966477" y="2159193"/>
                  </a:lnTo>
                  <a:lnTo>
                    <a:pt x="3945024" y="2197424"/>
                  </a:lnTo>
                  <a:lnTo>
                    <a:pt x="3919620" y="2232895"/>
                  </a:lnTo>
                  <a:lnTo>
                    <a:pt x="3890563" y="2265308"/>
                  </a:lnTo>
                  <a:lnTo>
                    <a:pt x="3858150" y="2294366"/>
                  </a:lnTo>
                  <a:lnTo>
                    <a:pt x="3822679" y="2319771"/>
                  </a:lnTo>
                  <a:lnTo>
                    <a:pt x="3784448" y="2341225"/>
                  </a:lnTo>
                  <a:lnTo>
                    <a:pt x="3743756" y="2358429"/>
                  </a:lnTo>
                  <a:lnTo>
                    <a:pt x="3700898" y="2371087"/>
                  </a:lnTo>
                  <a:lnTo>
                    <a:pt x="3656174" y="2378900"/>
                  </a:lnTo>
                  <a:lnTo>
                    <a:pt x="3609882" y="2381571"/>
                  </a:lnTo>
                  <a:lnTo>
                    <a:pt x="396935" y="2381571"/>
                  </a:lnTo>
                  <a:lnTo>
                    <a:pt x="350644" y="2378900"/>
                  </a:lnTo>
                  <a:lnTo>
                    <a:pt x="305921" y="2371087"/>
                  </a:lnTo>
                  <a:lnTo>
                    <a:pt x="263065" y="2358429"/>
                  </a:lnTo>
                  <a:lnTo>
                    <a:pt x="222373" y="2341225"/>
                  </a:lnTo>
                  <a:lnTo>
                    <a:pt x="184143" y="2319771"/>
                  </a:lnTo>
                  <a:lnTo>
                    <a:pt x="148672" y="2294366"/>
                  </a:lnTo>
                  <a:lnTo>
                    <a:pt x="116259" y="2265308"/>
                  </a:lnTo>
                  <a:lnTo>
                    <a:pt x="87202" y="2232895"/>
                  </a:lnTo>
                  <a:lnTo>
                    <a:pt x="61798" y="2197424"/>
                  </a:lnTo>
                  <a:lnTo>
                    <a:pt x="40344" y="2159193"/>
                  </a:lnTo>
                  <a:lnTo>
                    <a:pt x="23140" y="2118501"/>
                  </a:lnTo>
                  <a:lnTo>
                    <a:pt x="10483" y="2075644"/>
                  </a:lnTo>
                  <a:lnTo>
                    <a:pt x="2670" y="2030922"/>
                  </a:lnTo>
                  <a:lnTo>
                    <a:pt x="0" y="1984631"/>
                  </a:lnTo>
                  <a:lnTo>
                    <a:pt x="0" y="39693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50403" y="2290483"/>
              <a:ext cx="114300" cy="1170305"/>
            </a:xfrm>
            <a:custGeom>
              <a:avLst/>
              <a:gdLst/>
              <a:ahLst/>
              <a:cxnLst/>
              <a:rect l="l" t="t" r="r" b="b"/>
              <a:pathLst>
                <a:path w="114300" h="1170304">
                  <a:moveTo>
                    <a:pt x="38110" y="114228"/>
                  </a:moveTo>
                  <a:lnTo>
                    <a:pt x="33845" y="1151178"/>
                  </a:lnTo>
                  <a:lnTo>
                    <a:pt x="35308" y="1158603"/>
                  </a:lnTo>
                  <a:lnTo>
                    <a:pt x="39528" y="1164786"/>
                  </a:lnTo>
                  <a:lnTo>
                    <a:pt x="45496" y="1168842"/>
                  </a:lnTo>
                  <a:lnTo>
                    <a:pt x="45705" y="1168842"/>
                  </a:lnTo>
                  <a:lnTo>
                    <a:pt x="52819" y="1170304"/>
                  </a:lnTo>
                  <a:lnTo>
                    <a:pt x="76209" y="114541"/>
                  </a:lnTo>
                  <a:lnTo>
                    <a:pt x="76210" y="114384"/>
                  </a:lnTo>
                  <a:lnTo>
                    <a:pt x="38110" y="114228"/>
                  </a:lnTo>
                  <a:close/>
                </a:path>
                <a:path w="114300" h="1170304">
                  <a:moveTo>
                    <a:pt x="95327" y="76200"/>
                  </a:moveTo>
                  <a:lnTo>
                    <a:pt x="57315" y="76200"/>
                  </a:lnTo>
                  <a:lnTo>
                    <a:pt x="64721" y="77731"/>
                  </a:lnTo>
                  <a:lnTo>
                    <a:pt x="70759" y="81840"/>
                  </a:lnTo>
                  <a:lnTo>
                    <a:pt x="74721" y="87767"/>
                  </a:lnTo>
                  <a:lnTo>
                    <a:pt x="74819" y="87913"/>
                  </a:lnTo>
                  <a:lnTo>
                    <a:pt x="76256" y="95173"/>
                  </a:lnTo>
                  <a:lnTo>
                    <a:pt x="76210" y="114384"/>
                  </a:lnTo>
                  <a:lnTo>
                    <a:pt x="114300" y="114541"/>
                  </a:lnTo>
                  <a:lnTo>
                    <a:pt x="95327" y="76200"/>
                  </a:lnTo>
                  <a:close/>
                </a:path>
                <a:path w="114300" h="1170304">
                  <a:moveTo>
                    <a:pt x="57315" y="76200"/>
                  </a:moveTo>
                  <a:lnTo>
                    <a:pt x="49579" y="77731"/>
                  </a:lnTo>
                  <a:lnTo>
                    <a:pt x="49798" y="77731"/>
                  </a:lnTo>
                  <a:lnTo>
                    <a:pt x="43742" y="81840"/>
                  </a:lnTo>
                  <a:lnTo>
                    <a:pt x="39712" y="87767"/>
                  </a:lnTo>
                  <a:lnTo>
                    <a:pt x="38188" y="95173"/>
                  </a:lnTo>
                  <a:lnTo>
                    <a:pt x="38110" y="114228"/>
                  </a:lnTo>
                  <a:lnTo>
                    <a:pt x="76210" y="114384"/>
                  </a:lnTo>
                  <a:lnTo>
                    <a:pt x="76256" y="95173"/>
                  </a:lnTo>
                  <a:lnTo>
                    <a:pt x="74819" y="87913"/>
                  </a:lnTo>
                  <a:lnTo>
                    <a:pt x="70759" y="81840"/>
                  </a:lnTo>
                  <a:lnTo>
                    <a:pt x="64721" y="77731"/>
                  </a:lnTo>
                  <a:lnTo>
                    <a:pt x="57315" y="76200"/>
                  </a:lnTo>
                  <a:close/>
                </a:path>
                <a:path w="114300" h="1170304">
                  <a:moveTo>
                    <a:pt x="57619" y="0"/>
                  </a:moveTo>
                  <a:lnTo>
                    <a:pt x="0" y="114071"/>
                  </a:lnTo>
                  <a:lnTo>
                    <a:pt x="38110" y="114228"/>
                  </a:lnTo>
                  <a:lnTo>
                    <a:pt x="38188" y="95173"/>
                  </a:lnTo>
                  <a:lnTo>
                    <a:pt x="39682" y="87913"/>
                  </a:lnTo>
                  <a:lnTo>
                    <a:pt x="39712" y="87767"/>
                  </a:lnTo>
                  <a:lnTo>
                    <a:pt x="43742" y="81840"/>
                  </a:lnTo>
                  <a:lnTo>
                    <a:pt x="49798" y="77731"/>
                  </a:lnTo>
                  <a:lnTo>
                    <a:pt x="49579" y="77731"/>
                  </a:lnTo>
                  <a:lnTo>
                    <a:pt x="57315" y="76200"/>
                  </a:lnTo>
                  <a:lnTo>
                    <a:pt x="95327" y="76200"/>
                  </a:lnTo>
                  <a:lnTo>
                    <a:pt x="57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6705" y="4223115"/>
              <a:ext cx="0" cy="817880"/>
            </a:xfrm>
            <a:custGeom>
              <a:avLst/>
              <a:gdLst/>
              <a:ahLst/>
              <a:cxnLst/>
              <a:rect l="l" t="t" r="r" b="b"/>
              <a:pathLst>
                <a:path h="817879">
                  <a:moveTo>
                    <a:pt x="0" y="817336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26761" y="4556099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362470" y="0"/>
                  </a:moveTo>
                  <a:lnTo>
                    <a:pt x="57416" y="0"/>
                  </a:lnTo>
                  <a:lnTo>
                    <a:pt x="35066" y="4511"/>
                  </a:lnTo>
                  <a:lnTo>
                    <a:pt x="16816" y="16816"/>
                  </a:lnTo>
                  <a:lnTo>
                    <a:pt x="4511" y="35066"/>
                  </a:lnTo>
                  <a:lnTo>
                    <a:pt x="0" y="57416"/>
                  </a:lnTo>
                  <a:lnTo>
                    <a:pt x="0" y="287045"/>
                  </a:lnTo>
                  <a:lnTo>
                    <a:pt x="4511" y="309395"/>
                  </a:lnTo>
                  <a:lnTo>
                    <a:pt x="16816" y="327645"/>
                  </a:lnTo>
                  <a:lnTo>
                    <a:pt x="35066" y="339950"/>
                  </a:lnTo>
                  <a:lnTo>
                    <a:pt x="57416" y="344462"/>
                  </a:lnTo>
                  <a:lnTo>
                    <a:pt x="362470" y="344462"/>
                  </a:lnTo>
                  <a:lnTo>
                    <a:pt x="384820" y="339950"/>
                  </a:lnTo>
                  <a:lnTo>
                    <a:pt x="403071" y="327645"/>
                  </a:lnTo>
                  <a:lnTo>
                    <a:pt x="415375" y="309395"/>
                  </a:lnTo>
                  <a:lnTo>
                    <a:pt x="419887" y="287045"/>
                  </a:lnTo>
                  <a:lnTo>
                    <a:pt x="419887" y="57416"/>
                  </a:lnTo>
                  <a:lnTo>
                    <a:pt x="415375" y="35066"/>
                  </a:lnTo>
                  <a:lnTo>
                    <a:pt x="403071" y="16816"/>
                  </a:lnTo>
                  <a:lnTo>
                    <a:pt x="384820" y="4511"/>
                  </a:lnTo>
                  <a:lnTo>
                    <a:pt x="36247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6761" y="4556099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0" y="57410"/>
                  </a:moveTo>
                  <a:lnTo>
                    <a:pt x="4511" y="35063"/>
                  </a:lnTo>
                  <a:lnTo>
                    <a:pt x="16815" y="16815"/>
                  </a:lnTo>
                  <a:lnTo>
                    <a:pt x="35063" y="4511"/>
                  </a:lnTo>
                  <a:lnTo>
                    <a:pt x="57410" y="0"/>
                  </a:lnTo>
                  <a:lnTo>
                    <a:pt x="362467" y="0"/>
                  </a:lnTo>
                  <a:lnTo>
                    <a:pt x="384814" y="4511"/>
                  </a:lnTo>
                  <a:lnTo>
                    <a:pt x="403062" y="16815"/>
                  </a:lnTo>
                  <a:lnTo>
                    <a:pt x="415366" y="35063"/>
                  </a:lnTo>
                  <a:lnTo>
                    <a:pt x="419878" y="57410"/>
                  </a:lnTo>
                  <a:lnTo>
                    <a:pt x="419878" y="287049"/>
                  </a:lnTo>
                  <a:lnTo>
                    <a:pt x="415366" y="309395"/>
                  </a:lnTo>
                  <a:lnTo>
                    <a:pt x="403062" y="327644"/>
                  </a:lnTo>
                  <a:lnTo>
                    <a:pt x="384814" y="339947"/>
                  </a:lnTo>
                  <a:lnTo>
                    <a:pt x="362467" y="344459"/>
                  </a:lnTo>
                  <a:lnTo>
                    <a:pt x="57410" y="344459"/>
                  </a:lnTo>
                  <a:lnTo>
                    <a:pt x="35063" y="339947"/>
                  </a:lnTo>
                  <a:lnTo>
                    <a:pt x="16815" y="327644"/>
                  </a:lnTo>
                  <a:lnTo>
                    <a:pt x="4511" y="309395"/>
                  </a:lnTo>
                  <a:lnTo>
                    <a:pt x="0" y="287049"/>
                  </a:lnTo>
                  <a:lnTo>
                    <a:pt x="0" y="574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87929" y="3655352"/>
              <a:ext cx="114935" cy="1428115"/>
            </a:xfrm>
            <a:custGeom>
              <a:avLst/>
              <a:gdLst/>
              <a:ahLst/>
              <a:cxnLst/>
              <a:rect l="l" t="t" r="r" b="b"/>
              <a:pathLst>
                <a:path w="114935" h="1428114">
                  <a:moveTo>
                    <a:pt x="57232" y="76200"/>
                  </a:moveTo>
                  <a:lnTo>
                    <a:pt x="37070" y="1408506"/>
                  </a:lnTo>
                  <a:lnTo>
                    <a:pt x="38577" y="1415918"/>
                  </a:lnTo>
                  <a:lnTo>
                    <a:pt x="42673" y="1421972"/>
                  </a:lnTo>
                  <a:lnTo>
                    <a:pt x="48763" y="1426053"/>
                  </a:lnTo>
                  <a:lnTo>
                    <a:pt x="56102" y="1427543"/>
                  </a:lnTo>
                  <a:lnTo>
                    <a:pt x="63522" y="1426053"/>
                  </a:lnTo>
                  <a:lnTo>
                    <a:pt x="69581" y="1421972"/>
                  </a:lnTo>
                  <a:lnTo>
                    <a:pt x="73667" y="1415918"/>
                  </a:lnTo>
                  <a:lnTo>
                    <a:pt x="75165" y="1408506"/>
                  </a:lnTo>
                  <a:lnTo>
                    <a:pt x="76241" y="114350"/>
                  </a:lnTo>
                  <a:lnTo>
                    <a:pt x="76257" y="95275"/>
                  </a:lnTo>
                  <a:lnTo>
                    <a:pt x="74768" y="87855"/>
                  </a:lnTo>
                  <a:lnTo>
                    <a:pt x="70693" y="81794"/>
                  </a:lnTo>
                  <a:lnTo>
                    <a:pt x="64643" y="77705"/>
                  </a:lnTo>
                  <a:lnTo>
                    <a:pt x="57232" y="76200"/>
                  </a:lnTo>
                  <a:close/>
                </a:path>
                <a:path w="114935" h="1428114">
                  <a:moveTo>
                    <a:pt x="57296" y="0"/>
                  </a:moveTo>
                  <a:lnTo>
                    <a:pt x="0" y="114350"/>
                  </a:lnTo>
                  <a:lnTo>
                    <a:pt x="38141" y="114350"/>
                  </a:lnTo>
                  <a:lnTo>
                    <a:pt x="38157" y="95275"/>
                  </a:lnTo>
                  <a:lnTo>
                    <a:pt x="39656" y="87855"/>
                  </a:lnTo>
                  <a:lnTo>
                    <a:pt x="43738" y="81794"/>
                  </a:lnTo>
                  <a:lnTo>
                    <a:pt x="49798" y="77705"/>
                  </a:lnTo>
                  <a:lnTo>
                    <a:pt x="57232" y="76200"/>
                  </a:lnTo>
                  <a:lnTo>
                    <a:pt x="95311" y="76200"/>
                  </a:lnTo>
                  <a:lnTo>
                    <a:pt x="57296" y="0"/>
                  </a:lnTo>
                  <a:close/>
                </a:path>
                <a:path w="114935" h="1428114">
                  <a:moveTo>
                    <a:pt x="95311" y="76200"/>
                  </a:moveTo>
                  <a:lnTo>
                    <a:pt x="57232" y="76200"/>
                  </a:lnTo>
                  <a:lnTo>
                    <a:pt x="64643" y="77705"/>
                  </a:lnTo>
                  <a:lnTo>
                    <a:pt x="70693" y="81794"/>
                  </a:lnTo>
                  <a:lnTo>
                    <a:pt x="74768" y="87855"/>
                  </a:lnTo>
                  <a:lnTo>
                    <a:pt x="76257" y="95275"/>
                  </a:lnTo>
                  <a:lnTo>
                    <a:pt x="76241" y="114350"/>
                  </a:lnTo>
                  <a:lnTo>
                    <a:pt x="114344" y="114350"/>
                  </a:lnTo>
                  <a:lnTo>
                    <a:pt x="95311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5880" y="407476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935" y="0"/>
                  </a:moveTo>
                  <a:lnTo>
                    <a:pt x="99810" y="7440"/>
                  </a:lnTo>
                  <a:lnTo>
                    <a:pt x="59749" y="28158"/>
                  </a:lnTo>
                  <a:lnTo>
                    <a:pt x="28158" y="59749"/>
                  </a:lnTo>
                  <a:lnTo>
                    <a:pt x="7440" y="99810"/>
                  </a:lnTo>
                  <a:lnTo>
                    <a:pt x="0" y="145935"/>
                  </a:lnTo>
                  <a:lnTo>
                    <a:pt x="7440" y="192059"/>
                  </a:lnTo>
                  <a:lnTo>
                    <a:pt x="28158" y="232117"/>
                  </a:lnTo>
                  <a:lnTo>
                    <a:pt x="59749" y="263704"/>
                  </a:lnTo>
                  <a:lnTo>
                    <a:pt x="99810" y="284419"/>
                  </a:lnTo>
                  <a:lnTo>
                    <a:pt x="145935" y="291858"/>
                  </a:lnTo>
                  <a:lnTo>
                    <a:pt x="192059" y="284419"/>
                  </a:lnTo>
                  <a:lnTo>
                    <a:pt x="232117" y="263704"/>
                  </a:lnTo>
                  <a:lnTo>
                    <a:pt x="263704" y="232117"/>
                  </a:lnTo>
                  <a:lnTo>
                    <a:pt x="284419" y="192059"/>
                  </a:lnTo>
                  <a:lnTo>
                    <a:pt x="291858" y="145935"/>
                  </a:lnTo>
                  <a:lnTo>
                    <a:pt x="284419" y="99810"/>
                  </a:lnTo>
                  <a:lnTo>
                    <a:pt x="263704" y="59749"/>
                  </a:lnTo>
                  <a:lnTo>
                    <a:pt x="232117" y="28158"/>
                  </a:lnTo>
                  <a:lnTo>
                    <a:pt x="192059" y="7440"/>
                  </a:lnTo>
                  <a:lnTo>
                    <a:pt x="145935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05880" y="407476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929"/>
                  </a:moveTo>
                  <a:lnTo>
                    <a:pt x="7439" y="99804"/>
                  </a:lnTo>
                  <a:lnTo>
                    <a:pt x="28155" y="59745"/>
                  </a:lnTo>
                  <a:lnTo>
                    <a:pt x="59745" y="28155"/>
                  </a:lnTo>
                  <a:lnTo>
                    <a:pt x="99804" y="7439"/>
                  </a:lnTo>
                  <a:lnTo>
                    <a:pt x="145929" y="0"/>
                  </a:lnTo>
                  <a:lnTo>
                    <a:pt x="192054" y="7439"/>
                  </a:lnTo>
                  <a:lnTo>
                    <a:pt x="232113" y="28155"/>
                  </a:lnTo>
                  <a:lnTo>
                    <a:pt x="263703" y="59745"/>
                  </a:lnTo>
                  <a:lnTo>
                    <a:pt x="284419" y="99804"/>
                  </a:lnTo>
                  <a:lnTo>
                    <a:pt x="291859" y="145929"/>
                  </a:lnTo>
                  <a:lnTo>
                    <a:pt x="284419" y="192054"/>
                  </a:lnTo>
                  <a:lnTo>
                    <a:pt x="263703" y="232113"/>
                  </a:lnTo>
                  <a:lnTo>
                    <a:pt x="232113" y="263703"/>
                  </a:lnTo>
                  <a:lnTo>
                    <a:pt x="192054" y="284419"/>
                  </a:lnTo>
                  <a:lnTo>
                    <a:pt x="145929" y="291859"/>
                  </a:lnTo>
                  <a:lnTo>
                    <a:pt x="99804" y="284419"/>
                  </a:lnTo>
                  <a:lnTo>
                    <a:pt x="59745" y="263703"/>
                  </a:lnTo>
                  <a:lnTo>
                    <a:pt x="28155" y="232113"/>
                  </a:lnTo>
                  <a:lnTo>
                    <a:pt x="7439" y="192054"/>
                  </a:lnTo>
                  <a:lnTo>
                    <a:pt x="0" y="1459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3343" y="4142232"/>
              <a:ext cx="156933" cy="15693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628119" y="4556099"/>
              <a:ext cx="854075" cy="344805"/>
            </a:xfrm>
            <a:custGeom>
              <a:avLst/>
              <a:gdLst/>
              <a:ahLst/>
              <a:cxnLst/>
              <a:rect l="l" t="t" r="r" b="b"/>
              <a:pathLst>
                <a:path w="854075" h="344804">
                  <a:moveTo>
                    <a:pt x="796404" y="0"/>
                  </a:moveTo>
                  <a:lnTo>
                    <a:pt x="57416" y="0"/>
                  </a:lnTo>
                  <a:lnTo>
                    <a:pt x="35066" y="4511"/>
                  </a:lnTo>
                  <a:lnTo>
                    <a:pt x="16816" y="16816"/>
                  </a:lnTo>
                  <a:lnTo>
                    <a:pt x="4511" y="35066"/>
                  </a:lnTo>
                  <a:lnTo>
                    <a:pt x="0" y="57416"/>
                  </a:lnTo>
                  <a:lnTo>
                    <a:pt x="0" y="287045"/>
                  </a:lnTo>
                  <a:lnTo>
                    <a:pt x="4511" y="309395"/>
                  </a:lnTo>
                  <a:lnTo>
                    <a:pt x="16816" y="327645"/>
                  </a:lnTo>
                  <a:lnTo>
                    <a:pt x="35066" y="339950"/>
                  </a:lnTo>
                  <a:lnTo>
                    <a:pt x="57416" y="344462"/>
                  </a:lnTo>
                  <a:lnTo>
                    <a:pt x="796404" y="344462"/>
                  </a:lnTo>
                  <a:lnTo>
                    <a:pt x="818754" y="339950"/>
                  </a:lnTo>
                  <a:lnTo>
                    <a:pt x="837004" y="327645"/>
                  </a:lnTo>
                  <a:lnTo>
                    <a:pt x="849309" y="309395"/>
                  </a:lnTo>
                  <a:lnTo>
                    <a:pt x="853821" y="287045"/>
                  </a:lnTo>
                  <a:lnTo>
                    <a:pt x="853821" y="57416"/>
                  </a:lnTo>
                  <a:lnTo>
                    <a:pt x="849309" y="35066"/>
                  </a:lnTo>
                  <a:lnTo>
                    <a:pt x="837004" y="16816"/>
                  </a:lnTo>
                  <a:lnTo>
                    <a:pt x="818754" y="4511"/>
                  </a:lnTo>
                  <a:lnTo>
                    <a:pt x="79640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28119" y="4556099"/>
              <a:ext cx="854075" cy="344805"/>
            </a:xfrm>
            <a:custGeom>
              <a:avLst/>
              <a:gdLst/>
              <a:ahLst/>
              <a:cxnLst/>
              <a:rect l="l" t="t" r="r" b="b"/>
              <a:pathLst>
                <a:path w="854075" h="344804">
                  <a:moveTo>
                    <a:pt x="0" y="57411"/>
                  </a:moveTo>
                  <a:lnTo>
                    <a:pt x="4511" y="35064"/>
                  </a:lnTo>
                  <a:lnTo>
                    <a:pt x="16815" y="16815"/>
                  </a:lnTo>
                  <a:lnTo>
                    <a:pt x="35064" y="4511"/>
                  </a:lnTo>
                  <a:lnTo>
                    <a:pt x="57411" y="0"/>
                  </a:lnTo>
                  <a:lnTo>
                    <a:pt x="796408" y="0"/>
                  </a:lnTo>
                  <a:lnTo>
                    <a:pt x="818755" y="4511"/>
                  </a:lnTo>
                  <a:lnTo>
                    <a:pt x="837004" y="16815"/>
                  </a:lnTo>
                  <a:lnTo>
                    <a:pt x="849307" y="35064"/>
                  </a:lnTo>
                  <a:lnTo>
                    <a:pt x="853819" y="57411"/>
                  </a:lnTo>
                  <a:lnTo>
                    <a:pt x="853819" y="287048"/>
                  </a:lnTo>
                  <a:lnTo>
                    <a:pt x="849307" y="309395"/>
                  </a:lnTo>
                  <a:lnTo>
                    <a:pt x="837004" y="327644"/>
                  </a:lnTo>
                  <a:lnTo>
                    <a:pt x="818755" y="339948"/>
                  </a:lnTo>
                  <a:lnTo>
                    <a:pt x="796408" y="344460"/>
                  </a:lnTo>
                  <a:lnTo>
                    <a:pt x="57411" y="344460"/>
                  </a:lnTo>
                  <a:lnTo>
                    <a:pt x="35064" y="339948"/>
                  </a:lnTo>
                  <a:lnTo>
                    <a:pt x="16815" y="327644"/>
                  </a:lnTo>
                  <a:lnTo>
                    <a:pt x="4511" y="309395"/>
                  </a:lnTo>
                  <a:lnTo>
                    <a:pt x="0" y="287048"/>
                  </a:lnTo>
                  <a:lnTo>
                    <a:pt x="0" y="574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57379" y="4588255"/>
            <a:ext cx="396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17655" y="4165968"/>
            <a:ext cx="1782445" cy="904240"/>
            <a:chOff x="5317655" y="4165968"/>
            <a:chExt cx="1782445" cy="904240"/>
          </a:xfrm>
        </p:grpSpPr>
        <p:sp>
          <p:nvSpPr>
            <p:cNvPr id="19" name="object 19"/>
            <p:cNvSpPr/>
            <p:nvPr/>
          </p:nvSpPr>
          <p:spPr>
            <a:xfrm>
              <a:off x="5317655" y="4165968"/>
              <a:ext cx="589915" cy="114300"/>
            </a:xfrm>
            <a:custGeom>
              <a:avLst/>
              <a:gdLst/>
              <a:ahLst/>
              <a:cxnLst/>
              <a:rect l="l" t="t" r="r" b="b"/>
              <a:pathLst>
                <a:path w="589914" h="114300">
                  <a:moveTo>
                    <a:pt x="475246" y="0"/>
                  </a:moveTo>
                  <a:lnTo>
                    <a:pt x="475246" y="114300"/>
                  </a:lnTo>
                  <a:lnTo>
                    <a:pt x="551446" y="76200"/>
                  </a:lnTo>
                  <a:lnTo>
                    <a:pt x="494296" y="76200"/>
                  </a:lnTo>
                  <a:lnTo>
                    <a:pt x="501709" y="74702"/>
                  </a:lnTo>
                  <a:lnTo>
                    <a:pt x="507765" y="70618"/>
                  </a:lnTo>
                  <a:lnTo>
                    <a:pt x="511848" y="64562"/>
                  </a:lnTo>
                  <a:lnTo>
                    <a:pt x="513346" y="57150"/>
                  </a:lnTo>
                  <a:lnTo>
                    <a:pt x="511848" y="49731"/>
                  </a:lnTo>
                  <a:lnTo>
                    <a:pt x="507765" y="43676"/>
                  </a:lnTo>
                  <a:lnTo>
                    <a:pt x="501709" y="39596"/>
                  </a:lnTo>
                  <a:lnTo>
                    <a:pt x="494296" y="38100"/>
                  </a:lnTo>
                  <a:lnTo>
                    <a:pt x="551446" y="38100"/>
                  </a:lnTo>
                  <a:lnTo>
                    <a:pt x="475246" y="0"/>
                  </a:lnTo>
                  <a:close/>
                </a:path>
                <a:path w="589914" h="114300">
                  <a:moveTo>
                    <a:pt x="475246" y="38100"/>
                  </a:moveTo>
                  <a:lnTo>
                    <a:pt x="19050" y="38100"/>
                  </a:lnTo>
                  <a:lnTo>
                    <a:pt x="11631" y="39596"/>
                  </a:lnTo>
                  <a:lnTo>
                    <a:pt x="5576" y="43676"/>
                  </a:lnTo>
                  <a:lnTo>
                    <a:pt x="1496" y="49731"/>
                  </a:lnTo>
                  <a:lnTo>
                    <a:pt x="0" y="57150"/>
                  </a:lnTo>
                  <a:lnTo>
                    <a:pt x="1496" y="64562"/>
                  </a:lnTo>
                  <a:lnTo>
                    <a:pt x="5576" y="70618"/>
                  </a:lnTo>
                  <a:lnTo>
                    <a:pt x="11631" y="74702"/>
                  </a:lnTo>
                  <a:lnTo>
                    <a:pt x="19050" y="76200"/>
                  </a:lnTo>
                  <a:lnTo>
                    <a:pt x="475246" y="76200"/>
                  </a:lnTo>
                  <a:lnTo>
                    <a:pt x="475246" y="38100"/>
                  </a:lnTo>
                  <a:close/>
                </a:path>
                <a:path w="589914" h="114300">
                  <a:moveTo>
                    <a:pt x="551446" y="38100"/>
                  </a:moveTo>
                  <a:lnTo>
                    <a:pt x="494296" y="38100"/>
                  </a:lnTo>
                  <a:lnTo>
                    <a:pt x="501709" y="39596"/>
                  </a:lnTo>
                  <a:lnTo>
                    <a:pt x="507765" y="43676"/>
                  </a:lnTo>
                  <a:lnTo>
                    <a:pt x="511848" y="49731"/>
                  </a:lnTo>
                  <a:lnTo>
                    <a:pt x="513346" y="57150"/>
                  </a:lnTo>
                  <a:lnTo>
                    <a:pt x="511848" y="64562"/>
                  </a:lnTo>
                  <a:lnTo>
                    <a:pt x="507765" y="70618"/>
                  </a:lnTo>
                  <a:lnTo>
                    <a:pt x="501709" y="74702"/>
                  </a:lnTo>
                  <a:lnTo>
                    <a:pt x="494296" y="76200"/>
                  </a:lnTo>
                  <a:lnTo>
                    <a:pt x="551446" y="76200"/>
                  </a:lnTo>
                  <a:lnTo>
                    <a:pt x="589546" y="57150"/>
                  </a:lnTo>
                  <a:lnTo>
                    <a:pt x="551446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83768" y="4233199"/>
              <a:ext cx="0" cy="817880"/>
            </a:xfrm>
            <a:custGeom>
              <a:avLst/>
              <a:gdLst/>
              <a:ahLst/>
              <a:cxnLst/>
              <a:rect l="l" t="t" r="r" b="b"/>
              <a:pathLst>
                <a:path h="817879">
                  <a:moveTo>
                    <a:pt x="0" y="817336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73824" y="4564062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362470" y="0"/>
                  </a:moveTo>
                  <a:lnTo>
                    <a:pt x="57416" y="0"/>
                  </a:lnTo>
                  <a:lnTo>
                    <a:pt x="35066" y="4511"/>
                  </a:lnTo>
                  <a:lnTo>
                    <a:pt x="16816" y="16814"/>
                  </a:lnTo>
                  <a:lnTo>
                    <a:pt x="4511" y="35061"/>
                  </a:lnTo>
                  <a:lnTo>
                    <a:pt x="0" y="57404"/>
                  </a:lnTo>
                  <a:lnTo>
                    <a:pt x="0" y="287045"/>
                  </a:lnTo>
                  <a:lnTo>
                    <a:pt x="4511" y="309395"/>
                  </a:lnTo>
                  <a:lnTo>
                    <a:pt x="16816" y="327645"/>
                  </a:lnTo>
                  <a:lnTo>
                    <a:pt x="35066" y="339950"/>
                  </a:lnTo>
                  <a:lnTo>
                    <a:pt x="57416" y="344462"/>
                  </a:lnTo>
                  <a:lnTo>
                    <a:pt x="362470" y="344462"/>
                  </a:lnTo>
                  <a:lnTo>
                    <a:pt x="384820" y="339950"/>
                  </a:lnTo>
                  <a:lnTo>
                    <a:pt x="403071" y="327645"/>
                  </a:lnTo>
                  <a:lnTo>
                    <a:pt x="415375" y="309395"/>
                  </a:lnTo>
                  <a:lnTo>
                    <a:pt x="419887" y="287045"/>
                  </a:lnTo>
                  <a:lnTo>
                    <a:pt x="419887" y="57404"/>
                  </a:lnTo>
                  <a:lnTo>
                    <a:pt x="415375" y="35061"/>
                  </a:lnTo>
                  <a:lnTo>
                    <a:pt x="403071" y="16814"/>
                  </a:lnTo>
                  <a:lnTo>
                    <a:pt x="384820" y="4511"/>
                  </a:lnTo>
                  <a:lnTo>
                    <a:pt x="36247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73824" y="4564062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0" y="57410"/>
                  </a:moveTo>
                  <a:lnTo>
                    <a:pt x="4511" y="35063"/>
                  </a:lnTo>
                  <a:lnTo>
                    <a:pt x="16815" y="16815"/>
                  </a:lnTo>
                  <a:lnTo>
                    <a:pt x="35063" y="4511"/>
                  </a:lnTo>
                  <a:lnTo>
                    <a:pt x="57410" y="0"/>
                  </a:lnTo>
                  <a:lnTo>
                    <a:pt x="362467" y="0"/>
                  </a:lnTo>
                  <a:lnTo>
                    <a:pt x="384814" y="4511"/>
                  </a:lnTo>
                  <a:lnTo>
                    <a:pt x="403062" y="16815"/>
                  </a:lnTo>
                  <a:lnTo>
                    <a:pt x="415366" y="35063"/>
                  </a:lnTo>
                  <a:lnTo>
                    <a:pt x="419878" y="57410"/>
                  </a:lnTo>
                  <a:lnTo>
                    <a:pt x="419878" y="287049"/>
                  </a:lnTo>
                  <a:lnTo>
                    <a:pt x="415366" y="309395"/>
                  </a:lnTo>
                  <a:lnTo>
                    <a:pt x="403062" y="327644"/>
                  </a:lnTo>
                  <a:lnTo>
                    <a:pt x="384814" y="339947"/>
                  </a:lnTo>
                  <a:lnTo>
                    <a:pt x="362467" y="344459"/>
                  </a:lnTo>
                  <a:lnTo>
                    <a:pt x="57410" y="344459"/>
                  </a:lnTo>
                  <a:lnTo>
                    <a:pt x="35063" y="339947"/>
                  </a:lnTo>
                  <a:lnTo>
                    <a:pt x="16815" y="327644"/>
                  </a:lnTo>
                  <a:lnTo>
                    <a:pt x="4511" y="309395"/>
                  </a:lnTo>
                  <a:lnTo>
                    <a:pt x="0" y="287049"/>
                  </a:lnTo>
                  <a:lnTo>
                    <a:pt x="0" y="574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798830" y="4574540"/>
            <a:ext cx="16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64718" y="3509784"/>
            <a:ext cx="965200" cy="1560195"/>
            <a:chOff x="6864718" y="3509784"/>
            <a:chExt cx="965200" cy="1560195"/>
          </a:xfrm>
        </p:grpSpPr>
        <p:sp>
          <p:nvSpPr>
            <p:cNvPr id="25" name="object 25"/>
            <p:cNvSpPr/>
            <p:nvPr/>
          </p:nvSpPr>
          <p:spPr>
            <a:xfrm>
              <a:off x="7396175" y="3528834"/>
              <a:ext cx="0" cy="1522095"/>
            </a:xfrm>
            <a:custGeom>
              <a:avLst/>
              <a:gdLst/>
              <a:ahLst/>
              <a:cxnLst/>
              <a:rect l="l" t="t" r="r" b="b"/>
              <a:pathLst>
                <a:path h="1522095">
                  <a:moveTo>
                    <a:pt x="0" y="0"/>
                  </a:moveTo>
                  <a:lnTo>
                    <a:pt x="1" y="152171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64718" y="4176979"/>
              <a:ext cx="386080" cy="114300"/>
            </a:xfrm>
            <a:custGeom>
              <a:avLst/>
              <a:gdLst/>
              <a:ahLst/>
              <a:cxnLst/>
              <a:rect l="l" t="t" r="r" b="b"/>
              <a:pathLst>
                <a:path w="386079" h="114300">
                  <a:moveTo>
                    <a:pt x="271437" y="0"/>
                  </a:moveTo>
                  <a:lnTo>
                    <a:pt x="271018" y="114300"/>
                  </a:lnTo>
                  <a:lnTo>
                    <a:pt x="347772" y="76276"/>
                  </a:lnTo>
                  <a:lnTo>
                    <a:pt x="290207" y="76276"/>
                  </a:lnTo>
                  <a:lnTo>
                    <a:pt x="297632" y="74806"/>
                  </a:lnTo>
                  <a:lnTo>
                    <a:pt x="303704" y="70745"/>
                  </a:lnTo>
                  <a:lnTo>
                    <a:pt x="307809" y="64703"/>
                  </a:lnTo>
                  <a:lnTo>
                    <a:pt x="309276" y="57569"/>
                  </a:lnTo>
                  <a:lnTo>
                    <a:pt x="309333" y="57289"/>
                  </a:lnTo>
                  <a:lnTo>
                    <a:pt x="307863" y="49872"/>
                  </a:lnTo>
                  <a:lnTo>
                    <a:pt x="303803" y="43803"/>
                  </a:lnTo>
                  <a:lnTo>
                    <a:pt x="297761" y="39700"/>
                  </a:lnTo>
                  <a:lnTo>
                    <a:pt x="290347" y="38176"/>
                  </a:lnTo>
                  <a:lnTo>
                    <a:pt x="347098" y="38176"/>
                  </a:lnTo>
                  <a:lnTo>
                    <a:pt x="271437" y="0"/>
                  </a:lnTo>
                  <a:close/>
                </a:path>
                <a:path w="386079" h="114300">
                  <a:moveTo>
                    <a:pt x="19126" y="37172"/>
                  </a:moveTo>
                  <a:lnTo>
                    <a:pt x="11701" y="38642"/>
                  </a:lnTo>
                  <a:lnTo>
                    <a:pt x="5629" y="42703"/>
                  </a:lnTo>
                  <a:lnTo>
                    <a:pt x="1524" y="48745"/>
                  </a:lnTo>
                  <a:lnTo>
                    <a:pt x="0" y="56159"/>
                  </a:lnTo>
                  <a:lnTo>
                    <a:pt x="1470" y="63576"/>
                  </a:lnTo>
                  <a:lnTo>
                    <a:pt x="5530" y="69645"/>
                  </a:lnTo>
                  <a:lnTo>
                    <a:pt x="11572" y="73749"/>
                  </a:lnTo>
                  <a:lnTo>
                    <a:pt x="18986" y="75272"/>
                  </a:lnTo>
                  <a:lnTo>
                    <a:pt x="290207" y="76276"/>
                  </a:lnTo>
                  <a:lnTo>
                    <a:pt x="271157" y="76276"/>
                  </a:lnTo>
                  <a:lnTo>
                    <a:pt x="271280" y="42703"/>
                  </a:lnTo>
                  <a:lnTo>
                    <a:pt x="271297" y="38176"/>
                  </a:lnTo>
                  <a:lnTo>
                    <a:pt x="290347" y="38176"/>
                  </a:lnTo>
                  <a:lnTo>
                    <a:pt x="19126" y="37172"/>
                  </a:lnTo>
                  <a:close/>
                </a:path>
                <a:path w="386079" h="114300">
                  <a:moveTo>
                    <a:pt x="347098" y="38176"/>
                  </a:moveTo>
                  <a:lnTo>
                    <a:pt x="290347" y="38176"/>
                  </a:lnTo>
                  <a:lnTo>
                    <a:pt x="297761" y="39700"/>
                  </a:lnTo>
                  <a:lnTo>
                    <a:pt x="303803" y="43803"/>
                  </a:lnTo>
                  <a:lnTo>
                    <a:pt x="307863" y="49872"/>
                  </a:lnTo>
                  <a:lnTo>
                    <a:pt x="309333" y="57289"/>
                  </a:lnTo>
                  <a:lnTo>
                    <a:pt x="307809" y="64703"/>
                  </a:lnTo>
                  <a:lnTo>
                    <a:pt x="303704" y="70745"/>
                  </a:lnTo>
                  <a:lnTo>
                    <a:pt x="297632" y="74806"/>
                  </a:lnTo>
                  <a:lnTo>
                    <a:pt x="290207" y="76276"/>
                  </a:lnTo>
                  <a:lnTo>
                    <a:pt x="347772" y="76276"/>
                  </a:lnTo>
                  <a:lnTo>
                    <a:pt x="385533" y="57569"/>
                  </a:lnTo>
                  <a:lnTo>
                    <a:pt x="347098" y="38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69264" y="3650602"/>
              <a:ext cx="854075" cy="344805"/>
            </a:xfrm>
            <a:custGeom>
              <a:avLst/>
              <a:gdLst/>
              <a:ahLst/>
              <a:cxnLst/>
              <a:rect l="l" t="t" r="r" b="b"/>
              <a:pathLst>
                <a:path w="854075" h="344804">
                  <a:moveTo>
                    <a:pt x="796417" y="0"/>
                  </a:moveTo>
                  <a:lnTo>
                    <a:pt x="57416" y="0"/>
                  </a:lnTo>
                  <a:lnTo>
                    <a:pt x="35066" y="4511"/>
                  </a:lnTo>
                  <a:lnTo>
                    <a:pt x="16816" y="16816"/>
                  </a:lnTo>
                  <a:lnTo>
                    <a:pt x="4511" y="35066"/>
                  </a:lnTo>
                  <a:lnTo>
                    <a:pt x="0" y="57416"/>
                  </a:lnTo>
                  <a:lnTo>
                    <a:pt x="0" y="287058"/>
                  </a:lnTo>
                  <a:lnTo>
                    <a:pt x="4511" y="309400"/>
                  </a:lnTo>
                  <a:lnTo>
                    <a:pt x="16816" y="327647"/>
                  </a:lnTo>
                  <a:lnTo>
                    <a:pt x="35066" y="339950"/>
                  </a:lnTo>
                  <a:lnTo>
                    <a:pt x="57416" y="344462"/>
                  </a:lnTo>
                  <a:lnTo>
                    <a:pt x="796417" y="344462"/>
                  </a:lnTo>
                  <a:lnTo>
                    <a:pt x="818759" y="339950"/>
                  </a:lnTo>
                  <a:lnTo>
                    <a:pt x="837006" y="327647"/>
                  </a:lnTo>
                  <a:lnTo>
                    <a:pt x="849309" y="309400"/>
                  </a:lnTo>
                  <a:lnTo>
                    <a:pt x="853821" y="287058"/>
                  </a:lnTo>
                  <a:lnTo>
                    <a:pt x="853821" y="57416"/>
                  </a:lnTo>
                  <a:lnTo>
                    <a:pt x="849309" y="35066"/>
                  </a:lnTo>
                  <a:lnTo>
                    <a:pt x="837006" y="16816"/>
                  </a:lnTo>
                  <a:lnTo>
                    <a:pt x="818759" y="4511"/>
                  </a:lnTo>
                  <a:lnTo>
                    <a:pt x="796417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69264" y="3650602"/>
              <a:ext cx="854075" cy="344805"/>
            </a:xfrm>
            <a:custGeom>
              <a:avLst/>
              <a:gdLst/>
              <a:ahLst/>
              <a:cxnLst/>
              <a:rect l="l" t="t" r="r" b="b"/>
              <a:pathLst>
                <a:path w="854075" h="344804">
                  <a:moveTo>
                    <a:pt x="0" y="57411"/>
                  </a:moveTo>
                  <a:lnTo>
                    <a:pt x="4511" y="35064"/>
                  </a:lnTo>
                  <a:lnTo>
                    <a:pt x="16815" y="16815"/>
                  </a:lnTo>
                  <a:lnTo>
                    <a:pt x="35064" y="4511"/>
                  </a:lnTo>
                  <a:lnTo>
                    <a:pt x="57411" y="0"/>
                  </a:lnTo>
                  <a:lnTo>
                    <a:pt x="796408" y="0"/>
                  </a:lnTo>
                  <a:lnTo>
                    <a:pt x="818755" y="4511"/>
                  </a:lnTo>
                  <a:lnTo>
                    <a:pt x="837004" y="16815"/>
                  </a:lnTo>
                  <a:lnTo>
                    <a:pt x="849307" y="35064"/>
                  </a:lnTo>
                  <a:lnTo>
                    <a:pt x="853819" y="57411"/>
                  </a:lnTo>
                  <a:lnTo>
                    <a:pt x="853819" y="287048"/>
                  </a:lnTo>
                  <a:lnTo>
                    <a:pt x="849307" y="309395"/>
                  </a:lnTo>
                  <a:lnTo>
                    <a:pt x="837004" y="327644"/>
                  </a:lnTo>
                  <a:lnTo>
                    <a:pt x="818755" y="339948"/>
                  </a:lnTo>
                  <a:lnTo>
                    <a:pt x="796408" y="344460"/>
                  </a:lnTo>
                  <a:lnTo>
                    <a:pt x="57411" y="344460"/>
                  </a:lnTo>
                  <a:lnTo>
                    <a:pt x="35064" y="339948"/>
                  </a:lnTo>
                  <a:lnTo>
                    <a:pt x="16815" y="327644"/>
                  </a:lnTo>
                  <a:lnTo>
                    <a:pt x="4511" y="309395"/>
                  </a:lnTo>
                  <a:lnTo>
                    <a:pt x="0" y="287048"/>
                  </a:lnTo>
                  <a:lnTo>
                    <a:pt x="0" y="574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198538" y="3683000"/>
            <a:ext cx="396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607053" y="3366492"/>
            <a:ext cx="5282565" cy="1754505"/>
            <a:chOff x="3607053" y="3366492"/>
            <a:chExt cx="5282565" cy="1754505"/>
          </a:xfrm>
        </p:grpSpPr>
        <p:sp>
          <p:nvSpPr>
            <p:cNvPr id="31" name="object 31"/>
            <p:cNvSpPr/>
            <p:nvPr/>
          </p:nvSpPr>
          <p:spPr>
            <a:xfrm>
              <a:off x="7377124" y="5006695"/>
              <a:ext cx="1512570" cy="114300"/>
            </a:xfrm>
            <a:custGeom>
              <a:avLst/>
              <a:gdLst/>
              <a:ahLst/>
              <a:cxnLst/>
              <a:rect l="l" t="t" r="r" b="b"/>
              <a:pathLst>
                <a:path w="1512570" h="114300">
                  <a:moveTo>
                    <a:pt x="1397711" y="0"/>
                  </a:moveTo>
                  <a:lnTo>
                    <a:pt x="1397711" y="114300"/>
                  </a:lnTo>
                  <a:lnTo>
                    <a:pt x="1473911" y="76200"/>
                  </a:lnTo>
                  <a:lnTo>
                    <a:pt x="1416761" y="76200"/>
                  </a:lnTo>
                  <a:lnTo>
                    <a:pt x="1424174" y="74702"/>
                  </a:lnTo>
                  <a:lnTo>
                    <a:pt x="1430229" y="70618"/>
                  </a:lnTo>
                  <a:lnTo>
                    <a:pt x="1434313" y="64562"/>
                  </a:lnTo>
                  <a:lnTo>
                    <a:pt x="1435811" y="57150"/>
                  </a:lnTo>
                  <a:lnTo>
                    <a:pt x="1434313" y="49737"/>
                  </a:lnTo>
                  <a:lnTo>
                    <a:pt x="1430229" y="43681"/>
                  </a:lnTo>
                  <a:lnTo>
                    <a:pt x="1424174" y="39597"/>
                  </a:lnTo>
                  <a:lnTo>
                    <a:pt x="1416761" y="38100"/>
                  </a:lnTo>
                  <a:lnTo>
                    <a:pt x="1473911" y="38100"/>
                  </a:lnTo>
                  <a:lnTo>
                    <a:pt x="1397711" y="0"/>
                  </a:lnTo>
                  <a:close/>
                </a:path>
                <a:path w="1512570" h="114300">
                  <a:moveTo>
                    <a:pt x="1397711" y="38100"/>
                  </a:moveTo>
                  <a:lnTo>
                    <a:pt x="19050" y="38100"/>
                  </a:lnTo>
                  <a:lnTo>
                    <a:pt x="11637" y="39597"/>
                  </a:lnTo>
                  <a:lnTo>
                    <a:pt x="5581" y="43681"/>
                  </a:lnTo>
                  <a:lnTo>
                    <a:pt x="1497" y="49737"/>
                  </a:lnTo>
                  <a:lnTo>
                    <a:pt x="0" y="57150"/>
                  </a:lnTo>
                  <a:lnTo>
                    <a:pt x="1497" y="64562"/>
                  </a:lnTo>
                  <a:lnTo>
                    <a:pt x="5581" y="70618"/>
                  </a:lnTo>
                  <a:lnTo>
                    <a:pt x="11637" y="74702"/>
                  </a:lnTo>
                  <a:lnTo>
                    <a:pt x="19050" y="76200"/>
                  </a:lnTo>
                  <a:lnTo>
                    <a:pt x="1397711" y="76200"/>
                  </a:lnTo>
                  <a:lnTo>
                    <a:pt x="1397711" y="38100"/>
                  </a:lnTo>
                  <a:close/>
                </a:path>
                <a:path w="1512570" h="114300">
                  <a:moveTo>
                    <a:pt x="1473911" y="38100"/>
                  </a:moveTo>
                  <a:lnTo>
                    <a:pt x="1416761" y="38100"/>
                  </a:lnTo>
                  <a:lnTo>
                    <a:pt x="1424174" y="39597"/>
                  </a:lnTo>
                  <a:lnTo>
                    <a:pt x="1430229" y="43681"/>
                  </a:lnTo>
                  <a:lnTo>
                    <a:pt x="1434313" y="49737"/>
                  </a:lnTo>
                  <a:lnTo>
                    <a:pt x="1435811" y="57150"/>
                  </a:lnTo>
                  <a:lnTo>
                    <a:pt x="1434313" y="64562"/>
                  </a:lnTo>
                  <a:lnTo>
                    <a:pt x="1430229" y="70618"/>
                  </a:lnTo>
                  <a:lnTo>
                    <a:pt x="1424174" y="74702"/>
                  </a:lnTo>
                  <a:lnTo>
                    <a:pt x="1416761" y="76200"/>
                  </a:lnTo>
                  <a:lnTo>
                    <a:pt x="1473911" y="76200"/>
                  </a:lnTo>
                  <a:lnTo>
                    <a:pt x="1512011" y="57150"/>
                  </a:lnTo>
                  <a:lnTo>
                    <a:pt x="1473911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03298" y="3602902"/>
              <a:ext cx="5080" cy="1463675"/>
            </a:xfrm>
            <a:custGeom>
              <a:avLst/>
              <a:gdLst/>
              <a:ahLst/>
              <a:cxnLst/>
              <a:rect l="l" t="t" r="r" b="b"/>
              <a:pathLst>
                <a:path w="5079" h="1463675">
                  <a:moveTo>
                    <a:pt x="0" y="1463330"/>
                  </a:moveTo>
                  <a:lnTo>
                    <a:pt x="465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50252" y="408579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923" y="0"/>
                  </a:moveTo>
                  <a:lnTo>
                    <a:pt x="99798" y="7438"/>
                  </a:lnTo>
                  <a:lnTo>
                    <a:pt x="59741" y="28153"/>
                  </a:lnTo>
                  <a:lnTo>
                    <a:pt x="28153" y="59741"/>
                  </a:lnTo>
                  <a:lnTo>
                    <a:pt x="7438" y="99798"/>
                  </a:lnTo>
                  <a:lnTo>
                    <a:pt x="0" y="145922"/>
                  </a:lnTo>
                  <a:lnTo>
                    <a:pt x="7438" y="192048"/>
                  </a:lnTo>
                  <a:lnTo>
                    <a:pt x="28153" y="232109"/>
                  </a:lnTo>
                  <a:lnTo>
                    <a:pt x="59741" y="263700"/>
                  </a:lnTo>
                  <a:lnTo>
                    <a:pt x="99798" y="284418"/>
                  </a:lnTo>
                  <a:lnTo>
                    <a:pt x="145923" y="291858"/>
                  </a:lnTo>
                  <a:lnTo>
                    <a:pt x="192048" y="284418"/>
                  </a:lnTo>
                  <a:lnTo>
                    <a:pt x="232109" y="263700"/>
                  </a:lnTo>
                  <a:lnTo>
                    <a:pt x="263700" y="232109"/>
                  </a:lnTo>
                  <a:lnTo>
                    <a:pt x="284418" y="192048"/>
                  </a:lnTo>
                  <a:lnTo>
                    <a:pt x="291858" y="145922"/>
                  </a:lnTo>
                  <a:lnTo>
                    <a:pt x="284418" y="99798"/>
                  </a:lnTo>
                  <a:lnTo>
                    <a:pt x="263700" y="59741"/>
                  </a:lnTo>
                  <a:lnTo>
                    <a:pt x="232109" y="28153"/>
                  </a:lnTo>
                  <a:lnTo>
                    <a:pt x="192048" y="7438"/>
                  </a:lnTo>
                  <a:lnTo>
                    <a:pt x="145923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50252" y="408579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929"/>
                  </a:moveTo>
                  <a:lnTo>
                    <a:pt x="7439" y="99804"/>
                  </a:lnTo>
                  <a:lnTo>
                    <a:pt x="28155" y="59745"/>
                  </a:lnTo>
                  <a:lnTo>
                    <a:pt x="59745" y="28155"/>
                  </a:lnTo>
                  <a:lnTo>
                    <a:pt x="99804" y="7439"/>
                  </a:lnTo>
                  <a:lnTo>
                    <a:pt x="145929" y="0"/>
                  </a:lnTo>
                  <a:lnTo>
                    <a:pt x="192054" y="7439"/>
                  </a:lnTo>
                  <a:lnTo>
                    <a:pt x="232113" y="28155"/>
                  </a:lnTo>
                  <a:lnTo>
                    <a:pt x="263703" y="59745"/>
                  </a:lnTo>
                  <a:lnTo>
                    <a:pt x="284419" y="99804"/>
                  </a:lnTo>
                  <a:lnTo>
                    <a:pt x="291859" y="145929"/>
                  </a:lnTo>
                  <a:lnTo>
                    <a:pt x="284419" y="192054"/>
                  </a:lnTo>
                  <a:lnTo>
                    <a:pt x="263703" y="232113"/>
                  </a:lnTo>
                  <a:lnTo>
                    <a:pt x="232113" y="263703"/>
                  </a:lnTo>
                  <a:lnTo>
                    <a:pt x="192054" y="284419"/>
                  </a:lnTo>
                  <a:lnTo>
                    <a:pt x="145929" y="291859"/>
                  </a:lnTo>
                  <a:lnTo>
                    <a:pt x="99804" y="284419"/>
                  </a:lnTo>
                  <a:lnTo>
                    <a:pt x="59745" y="263703"/>
                  </a:lnTo>
                  <a:lnTo>
                    <a:pt x="28155" y="232113"/>
                  </a:lnTo>
                  <a:lnTo>
                    <a:pt x="7439" y="192054"/>
                  </a:lnTo>
                  <a:lnTo>
                    <a:pt x="0" y="1459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7714" y="4153255"/>
              <a:ext cx="156933" cy="15693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626103" y="3520476"/>
              <a:ext cx="2281555" cy="1270"/>
            </a:xfrm>
            <a:custGeom>
              <a:avLst/>
              <a:gdLst/>
              <a:ahLst/>
              <a:cxnLst/>
              <a:rect l="l" t="t" r="r" b="b"/>
              <a:pathLst>
                <a:path w="2281554" h="1270">
                  <a:moveTo>
                    <a:pt x="0" y="1106"/>
                  </a:moveTo>
                  <a:lnTo>
                    <a:pt x="228110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80010" y="3461054"/>
              <a:ext cx="2709545" cy="114300"/>
            </a:xfrm>
            <a:custGeom>
              <a:avLst/>
              <a:gdLst/>
              <a:ahLst/>
              <a:cxnLst/>
              <a:rect l="l" t="t" r="r" b="b"/>
              <a:pathLst>
                <a:path w="2709545" h="114300">
                  <a:moveTo>
                    <a:pt x="2594851" y="0"/>
                  </a:moveTo>
                  <a:lnTo>
                    <a:pt x="2594800" y="114300"/>
                  </a:lnTo>
                  <a:lnTo>
                    <a:pt x="2671059" y="76212"/>
                  </a:lnTo>
                  <a:lnTo>
                    <a:pt x="2613863" y="76212"/>
                  </a:lnTo>
                  <a:lnTo>
                    <a:pt x="2621276" y="74716"/>
                  </a:lnTo>
                  <a:lnTo>
                    <a:pt x="2627333" y="70635"/>
                  </a:lnTo>
                  <a:lnTo>
                    <a:pt x="2631420" y="64580"/>
                  </a:lnTo>
                  <a:lnTo>
                    <a:pt x="2632918" y="57200"/>
                  </a:lnTo>
                  <a:lnTo>
                    <a:pt x="2631429" y="49749"/>
                  </a:lnTo>
                  <a:lnTo>
                    <a:pt x="2627349" y="43694"/>
                  </a:lnTo>
                  <a:lnTo>
                    <a:pt x="2621294" y="39610"/>
                  </a:lnTo>
                  <a:lnTo>
                    <a:pt x="2613875" y="38112"/>
                  </a:lnTo>
                  <a:lnTo>
                    <a:pt x="2670992" y="38112"/>
                  </a:lnTo>
                  <a:lnTo>
                    <a:pt x="2594851" y="0"/>
                  </a:lnTo>
                  <a:close/>
                </a:path>
                <a:path w="2709545" h="114300">
                  <a:moveTo>
                    <a:pt x="19062" y="36957"/>
                  </a:moveTo>
                  <a:lnTo>
                    <a:pt x="11644" y="38453"/>
                  </a:lnTo>
                  <a:lnTo>
                    <a:pt x="5587" y="42533"/>
                  </a:lnTo>
                  <a:lnTo>
                    <a:pt x="1503" y="48588"/>
                  </a:lnTo>
                  <a:lnTo>
                    <a:pt x="0" y="56007"/>
                  </a:lnTo>
                  <a:lnTo>
                    <a:pt x="1495" y="63419"/>
                  </a:lnTo>
                  <a:lnTo>
                    <a:pt x="5575" y="69475"/>
                  </a:lnTo>
                  <a:lnTo>
                    <a:pt x="11626" y="73559"/>
                  </a:lnTo>
                  <a:lnTo>
                    <a:pt x="19037" y="75057"/>
                  </a:lnTo>
                  <a:lnTo>
                    <a:pt x="2613863" y="76212"/>
                  </a:lnTo>
                  <a:lnTo>
                    <a:pt x="2594817" y="76212"/>
                  </a:lnTo>
                  <a:lnTo>
                    <a:pt x="2594834" y="38112"/>
                  </a:lnTo>
                  <a:lnTo>
                    <a:pt x="2613875" y="38112"/>
                  </a:lnTo>
                  <a:lnTo>
                    <a:pt x="19062" y="36957"/>
                  </a:lnTo>
                  <a:close/>
                </a:path>
                <a:path w="2709545" h="114300">
                  <a:moveTo>
                    <a:pt x="2670992" y="38112"/>
                  </a:moveTo>
                  <a:lnTo>
                    <a:pt x="2613875" y="38112"/>
                  </a:lnTo>
                  <a:lnTo>
                    <a:pt x="2621294" y="39610"/>
                  </a:lnTo>
                  <a:lnTo>
                    <a:pt x="2627349" y="43694"/>
                  </a:lnTo>
                  <a:lnTo>
                    <a:pt x="2631429" y="49749"/>
                  </a:lnTo>
                  <a:lnTo>
                    <a:pt x="2632918" y="57200"/>
                  </a:lnTo>
                  <a:lnTo>
                    <a:pt x="2631420" y="64580"/>
                  </a:lnTo>
                  <a:lnTo>
                    <a:pt x="2627333" y="70635"/>
                  </a:lnTo>
                  <a:lnTo>
                    <a:pt x="2621276" y="74716"/>
                  </a:lnTo>
                  <a:lnTo>
                    <a:pt x="2613863" y="76212"/>
                  </a:lnTo>
                  <a:lnTo>
                    <a:pt x="2671059" y="76212"/>
                  </a:lnTo>
                  <a:lnTo>
                    <a:pt x="2709125" y="57200"/>
                  </a:lnTo>
                  <a:lnTo>
                    <a:pt x="2670992" y="38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99827" y="3372844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166557" y="0"/>
                  </a:moveTo>
                  <a:lnTo>
                    <a:pt x="121884" y="0"/>
                  </a:lnTo>
                  <a:lnTo>
                    <a:pt x="78908" y="13676"/>
                  </a:lnTo>
                  <a:lnTo>
                    <a:pt x="41029" y="41029"/>
                  </a:lnTo>
                  <a:lnTo>
                    <a:pt x="13676" y="78908"/>
                  </a:lnTo>
                  <a:lnTo>
                    <a:pt x="0" y="121884"/>
                  </a:lnTo>
                  <a:lnTo>
                    <a:pt x="0" y="166557"/>
                  </a:lnTo>
                  <a:lnTo>
                    <a:pt x="13676" y="209530"/>
                  </a:lnTo>
                  <a:lnTo>
                    <a:pt x="41029" y="247404"/>
                  </a:lnTo>
                  <a:lnTo>
                    <a:pt x="78908" y="274762"/>
                  </a:lnTo>
                  <a:lnTo>
                    <a:pt x="121884" y="288442"/>
                  </a:lnTo>
                  <a:lnTo>
                    <a:pt x="166557" y="288442"/>
                  </a:lnTo>
                  <a:lnTo>
                    <a:pt x="209530" y="274762"/>
                  </a:lnTo>
                  <a:lnTo>
                    <a:pt x="247404" y="247404"/>
                  </a:lnTo>
                  <a:lnTo>
                    <a:pt x="274762" y="209530"/>
                  </a:lnTo>
                  <a:lnTo>
                    <a:pt x="288442" y="166557"/>
                  </a:lnTo>
                  <a:lnTo>
                    <a:pt x="288442" y="121884"/>
                  </a:lnTo>
                  <a:lnTo>
                    <a:pt x="274762" y="78908"/>
                  </a:lnTo>
                  <a:lnTo>
                    <a:pt x="247404" y="41029"/>
                  </a:lnTo>
                  <a:lnTo>
                    <a:pt x="209530" y="13676"/>
                  </a:lnTo>
                  <a:lnTo>
                    <a:pt x="166557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99824" y="3372842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41032" y="41031"/>
                  </a:moveTo>
                  <a:lnTo>
                    <a:pt x="78908" y="13677"/>
                  </a:lnTo>
                  <a:lnTo>
                    <a:pt x="121882" y="0"/>
                  </a:lnTo>
                  <a:lnTo>
                    <a:pt x="166556" y="0"/>
                  </a:lnTo>
                  <a:lnTo>
                    <a:pt x="209531" y="13677"/>
                  </a:lnTo>
                  <a:lnTo>
                    <a:pt x="247407" y="41031"/>
                  </a:lnTo>
                  <a:lnTo>
                    <a:pt x="274762" y="78907"/>
                  </a:lnTo>
                  <a:lnTo>
                    <a:pt x="288439" y="121882"/>
                  </a:lnTo>
                  <a:lnTo>
                    <a:pt x="288439" y="166556"/>
                  </a:lnTo>
                  <a:lnTo>
                    <a:pt x="274762" y="209531"/>
                  </a:lnTo>
                  <a:lnTo>
                    <a:pt x="247407" y="247407"/>
                  </a:lnTo>
                  <a:lnTo>
                    <a:pt x="209531" y="274762"/>
                  </a:lnTo>
                  <a:lnTo>
                    <a:pt x="166557" y="288439"/>
                  </a:lnTo>
                  <a:lnTo>
                    <a:pt x="121882" y="288439"/>
                  </a:lnTo>
                  <a:lnTo>
                    <a:pt x="78907" y="274762"/>
                  </a:lnTo>
                  <a:lnTo>
                    <a:pt x="41031" y="247407"/>
                  </a:lnTo>
                  <a:lnTo>
                    <a:pt x="13677" y="209531"/>
                  </a:lnTo>
                  <a:lnTo>
                    <a:pt x="0" y="166556"/>
                  </a:lnTo>
                  <a:lnTo>
                    <a:pt x="0" y="121882"/>
                  </a:lnTo>
                  <a:lnTo>
                    <a:pt x="13677" y="78907"/>
                  </a:lnTo>
                  <a:lnTo>
                    <a:pt x="41032" y="4103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46178" y="3415029"/>
              <a:ext cx="203835" cy="203200"/>
            </a:xfrm>
            <a:custGeom>
              <a:avLst/>
              <a:gdLst/>
              <a:ahLst/>
              <a:cxnLst/>
              <a:rect l="l" t="t" r="r" b="b"/>
              <a:pathLst>
                <a:path w="203835" h="203200">
                  <a:moveTo>
                    <a:pt x="203288" y="92710"/>
                  </a:moveTo>
                  <a:lnTo>
                    <a:pt x="110972" y="92710"/>
                  </a:lnTo>
                  <a:lnTo>
                    <a:pt x="110972" y="0"/>
                  </a:lnTo>
                  <a:lnTo>
                    <a:pt x="92316" y="0"/>
                  </a:lnTo>
                  <a:lnTo>
                    <a:pt x="92316" y="92710"/>
                  </a:lnTo>
                  <a:lnTo>
                    <a:pt x="0" y="92710"/>
                  </a:lnTo>
                  <a:lnTo>
                    <a:pt x="0" y="111760"/>
                  </a:lnTo>
                  <a:lnTo>
                    <a:pt x="92316" y="111760"/>
                  </a:lnTo>
                  <a:lnTo>
                    <a:pt x="92316" y="203200"/>
                  </a:lnTo>
                  <a:lnTo>
                    <a:pt x="110972" y="203200"/>
                  </a:lnTo>
                  <a:lnTo>
                    <a:pt x="110972" y="111760"/>
                  </a:lnTo>
                  <a:lnTo>
                    <a:pt x="203288" y="111760"/>
                  </a:lnTo>
                  <a:lnTo>
                    <a:pt x="203288" y="92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03724" y="5063845"/>
              <a:ext cx="2080260" cy="0"/>
            </a:xfrm>
            <a:custGeom>
              <a:avLst/>
              <a:gdLst/>
              <a:ahLst/>
              <a:cxnLst/>
              <a:rect l="l" t="t" r="r" b="b"/>
              <a:pathLst>
                <a:path w="2080259">
                  <a:moveTo>
                    <a:pt x="0" y="0"/>
                  </a:moveTo>
                  <a:lnTo>
                    <a:pt x="2080041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895079" y="3285235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35" baseline="11574" dirty="0">
                <a:latin typeface="Cambria Math"/>
                <a:cs typeface="Cambria Math"/>
              </a:rPr>
              <a:t>𝑐</a:t>
            </a:r>
            <a:r>
              <a:rPr sz="1800" spc="90" dirty="0">
                <a:latin typeface="Cambria Math"/>
                <a:cs typeface="Cambria Math"/>
              </a:rPr>
              <a:t>𝑡–1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959418" y="3205988"/>
            <a:ext cx="309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𝑐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46451" y="4763516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02911" y="5476747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607053" y="3650602"/>
            <a:ext cx="1413510" cy="1931670"/>
            <a:chOff x="3607053" y="3650602"/>
            <a:chExt cx="1413510" cy="1931670"/>
          </a:xfrm>
        </p:grpSpPr>
        <p:sp>
          <p:nvSpPr>
            <p:cNvPr id="47" name="object 47"/>
            <p:cNvSpPr/>
            <p:nvPr/>
          </p:nvSpPr>
          <p:spPr>
            <a:xfrm>
              <a:off x="4669903" y="5068663"/>
              <a:ext cx="0" cy="494665"/>
            </a:xfrm>
            <a:custGeom>
              <a:avLst/>
              <a:gdLst/>
              <a:ahLst/>
              <a:cxnLst/>
              <a:rect l="l" t="t" r="r" b="b"/>
              <a:pathLst>
                <a:path h="494664">
                  <a:moveTo>
                    <a:pt x="1" y="49415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26103" y="5063845"/>
              <a:ext cx="1177925" cy="0"/>
            </a:xfrm>
            <a:custGeom>
              <a:avLst/>
              <a:gdLst/>
              <a:ahLst/>
              <a:cxnLst/>
              <a:rect l="l" t="t" r="r" b="b"/>
              <a:pathLst>
                <a:path w="1177925">
                  <a:moveTo>
                    <a:pt x="0" y="0"/>
                  </a:moveTo>
                  <a:lnTo>
                    <a:pt x="117763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31372" y="3650602"/>
              <a:ext cx="114300" cy="1419225"/>
            </a:xfrm>
            <a:custGeom>
              <a:avLst/>
              <a:gdLst/>
              <a:ahLst/>
              <a:cxnLst/>
              <a:rect l="l" t="t" r="r" b="b"/>
              <a:pathLst>
                <a:path w="114300" h="1419225">
                  <a:moveTo>
                    <a:pt x="76193" y="114118"/>
                  </a:moveTo>
                  <a:lnTo>
                    <a:pt x="38105" y="114481"/>
                  </a:lnTo>
                  <a:lnTo>
                    <a:pt x="50491" y="1399755"/>
                  </a:lnTo>
                  <a:lnTo>
                    <a:pt x="50495" y="1400124"/>
                  </a:lnTo>
                  <a:lnTo>
                    <a:pt x="69735" y="1418983"/>
                  </a:lnTo>
                  <a:lnTo>
                    <a:pt x="77133" y="1417415"/>
                  </a:lnTo>
                  <a:lnTo>
                    <a:pt x="83146" y="1413275"/>
                  </a:lnTo>
                  <a:lnTo>
                    <a:pt x="87170" y="1407182"/>
                  </a:lnTo>
                  <a:lnTo>
                    <a:pt x="88524" y="1400124"/>
                  </a:lnTo>
                  <a:lnTo>
                    <a:pt x="88595" y="1399755"/>
                  </a:lnTo>
                  <a:lnTo>
                    <a:pt x="76200" y="114846"/>
                  </a:lnTo>
                  <a:lnTo>
                    <a:pt x="76193" y="114118"/>
                  </a:lnTo>
                  <a:close/>
                </a:path>
                <a:path w="114300" h="1419225">
                  <a:moveTo>
                    <a:pt x="56045" y="0"/>
                  </a:moveTo>
                  <a:lnTo>
                    <a:pt x="0" y="114846"/>
                  </a:lnTo>
                  <a:lnTo>
                    <a:pt x="38105" y="114481"/>
                  </a:lnTo>
                  <a:lnTo>
                    <a:pt x="37992" y="95059"/>
                  </a:lnTo>
                  <a:lnTo>
                    <a:pt x="39347" y="88001"/>
                  </a:lnTo>
                  <a:lnTo>
                    <a:pt x="43370" y="81908"/>
                  </a:lnTo>
                  <a:lnTo>
                    <a:pt x="49384" y="77768"/>
                  </a:lnTo>
                  <a:lnTo>
                    <a:pt x="56781" y="76200"/>
                  </a:lnTo>
                  <a:lnTo>
                    <a:pt x="95068" y="76200"/>
                  </a:lnTo>
                  <a:lnTo>
                    <a:pt x="56045" y="0"/>
                  </a:lnTo>
                  <a:close/>
                </a:path>
                <a:path w="114300" h="1419225">
                  <a:moveTo>
                    <a:pt x="56781" y="76200"/>
                  </a:moveTo>
                  <a:lnTo>
                    <a:pt x="49384" y="77768"/>
                  </a:lnTo>
                  <a:lnTo>
                    <a:pt x="43370" y="81908"/>
                  </a:lnTo>
                  <a:lnTo>
                    <a:pt x="39347" y="88001"/>
                  </a:lnTo>
                  <a:lnTo>
                    <a:pt x="37992" y="95059"/>
                  </a:lnTo>
                  <a:lnTo>
                    <a:pt x="37922" y="95427"/>
                  </a:lnTo>
                  <a:lnTo>
                    <a:pt x="38098" y="113753"/>
                  </a:lnTo>
                  <a:lnTo>
                    <a:pt x="38105" y="114481"/>
                  </a:lnTo>
                  <a:lnTo>
                    <a:pt x="76193" y="114118"/>
                  </a:lnTo>
                  <a:lnTo>
                    <a:pt x="76013" y="95427"/>
                  </a:lnTo>
                  <a:lnTo>
                    <a:pt x="76009" y="95059"/>
                  </a:lnTo>
                  <a:lnTo>
                    <a:pt x="74512" y="88001"/>
                  </a:lnTo>
                  <a:lnTo>
                    <a:pt x="74441" y="87662"/>
                  </a:lnTo>
                  <a:lnTo>
                    <a:pt x="70300" y="81648"/>
                  </a:lnTo>
                  <a:lnTo>
                    <a:pt x="64208" y="77625"/>
                  </a:lnTo>
                  <a:lnTo>
                    <a:pt x="56781" y="76200"/>
                  </a:lnTo>
                  <a:close/>
                </a:path>
                <a:path w="114300" h="1419225">
                  <a:moveTo>
                    <a:pt x="95068" y="76200"/>
                  </a:moveTo>
                  <a:lnTo>
                    <a:pt x="56781" y="76200"/>
                  </a:lnTo>
                  <a:lnTo>
                    <a:pt x="64208" y="77625"/>
                  </a:lnTo>
                  <a:lnTo>
                    <a:pt x="70300" y="81648"/>
                  </a:lnTo>
                  <a:lnTo>
                    <a:pt x="74441" y="87662"/>
                  </a:lnTo>
                  <a:lnTo>
                    <a:pt x="76009" y="95059"/>
                  </a:lnTo>
                  <a:lnTo>
                    <a:pt x="76189" y="113753"/>
                  </a:lnTo>
                  <a:lnTo>
                    <a:pt x="76193" y="114118"/>
                  </a:lnTo>
                  <a:lnTo>
                    <a:pt x="114300" y="113753"/>
                  </a:lnTo>
                  <a:lnTo>
                    <a:pt x="95068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93793" y="4556099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362457" y="0"/>
                  </a:moveTo>
                  <a:lnTo>
                    <a:pt x="57403" y="0"/>
                  </a:lnTo>
                  <a:lnTo>
                    <a:pt x="35061" y="4511"/>
                  </a:lnTo>
                  <a:lnTo>
                    <a:pt x="16814" y="16816"/>
                  </a:lnTo>
                  <a:lnTo>
                    <a:pt x="4511" y="35066"/>
                  </a:lnTo>
                  <a:lnTo>
                    <a:pt x="0" y="57416"/>
                  </a:lnTo>
                  <a:lnTo>
                    <a:pt x="0" y="287045"/>
                  </a:lnTo>
                  <a:lnTo>
                    <a:pt x="4511" y="309395"/>
                  </a:lnTo>
                  <a:lnTo>
                    <a:pt x="16814" y="327645"/>
                  </a:lnTo>
                  <a:lnTo>
                    <a:pt x="35061" y="339950"/>
                  </a:lnTo>
                  <a:lnTo>
                    <a:pt x="57403" y="344462"/>
                  </a:lnTo>
                  <a:lnTo>
                    <a:pt x="362457" y="344462"/>
                  </a:lnTo>
                  <a:lnTo>
                    <a:pt x="384807" y="339950"/>
                  </a:lnTo>
                  <a:lnTo>
                    <a:pt x="403058" y="327645"/>
                  </a:lnTo>
                  <a:lnTo>
                    <a:pt x="415362" y="309395"/>
                  </a:lnTo>
                  <a:lnTo>
                    <a:pt x="419874" y="287045"/>
                  </a:lnTo>
                  <a:lnTo>
                    <a:pt x="419874" y="57416"/>
                  </a:lnTo>
                  <a:lnTo>
                    <a:pt x="415362" y="35066"/>
                  </a:lnTo>
                  <a:lnTo>
                    <a:pt x="403058" y="16816"/>
                  </a:lnTo>
                  <a:lnTo>
                    <a:pt x="384807" y="4511"/>
                  </a:lnTo>
                  <a:lnTo>
                    <a:pt x="362457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93793" y="4556099"/>
              <a:ext cx="420370" cy="344805"/>
            </a:xfrm>
            <a:custGeom>
              <a:avLst/>
              <a:gdLst/>
              <a:ahLst/>
              <a:cxnLst/>
              <a:rect l="l" t="t" r="r" b="b"/>
              <a:pathLst>
                <a:path w="420370" h="344804">
                  <a:moveTo>
                    <a:pt x="0" y="57410"/>
                  </a:moveTo>
                  <a:lnTo>
                    <a:pt x="4511" y="35063"/>
                  </a:lnTo>
                  <a:lnTo>
                    <a:pt x="16815" y="16815"/>
                  </a:lnTo>
                  <a:lnTo>
                    <a:pt x="35063" y="4511"/>
                  </a:lnTo>
                  <a:lnTo>
                    <a:pt x="57410" y="0"/>
                  </a:lnTo>
                  <a:lnTo>
                    <a:pt x="362467" y="0"/>
                  </a:lnTo>
                  <a:lnTo>
                    <a:pt x="384814" y="4511"/>
                  </a:lnTo>
                  <a:lnTo>
                    <a:pt x="403062" y="16815"/>
                  </a:lnTo>
                  <a:lnTo>
                    <a:pt x="415366" y="35063"/>
                  </a:lnTo>
                  <a:lnTo>
                    <a:pt x="419878" y="57410"/>
                  </a:lnTo>
                  <a:lnTo>
                    <a:pt x="419878" y="287049"/>
                  </a:lnTo>
                  <a:lnTo>
                    <a:pt x="415366" y="309395"/>
                  </a:lnTo>
                  <a:lnTo>
                    <a:pt x="403062" y="327644"/>
                  </a:lnTo>
                  <a:lnTo>
                    <a:pt x="384814" y="339947"/>
                  </a:lnTo>
                  <a:lnTo>
                    <a:pt x="362467" y="344459"/>
                  </a:lnTo>
                  <a:lnTo>
                    <a:pt x="57410" y="344459"/>
                  </a:lnTo>
                  <a:lnTo>
                    <a:pt x="35063" y="339947"/>
                  </a:lnTo>
                  <a:lnTo>
                    <a:pt x="16815" y="327644"/>
                  </a:lnTo>
                  <a:lnTo>
                    <a:pt x="4511" y="309395"/>
                  </a:lnTo>
                  <a:lnTo>
                    <a:pt x="0" y="287049"/>
                  </a:lnTo>
                  <a:lnTo>
                    <a:pt x="0" y="574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718799" y="4565395"/>
            <a:ext cx="702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1800" spc="-50" dirty="0">
                <a:latin typeface="Cambria Math"/>
                <a:cs typeface="Cambria Math"/>
              </a:rPr>
              <a:t>𝝈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634052" y="3352393"/>
            <a:ext cx="304800" cy="304800"/>
            <a:chOff x="4634052" y="3352393"/>
            <a:chExt cx="304800" cy="304800"/>
          </a:xfrm>
        </p:grpSpPr>
        <p:sp>
          <p:nvSpPr>
            <p:cNvPr id="54" name="object 54"/>
            <p:cNvSpPr/>
            <p:nvPr/>
          </p:nvSpPr>
          <p:spPr>
            <a:xfrm>
              <a:off x="4640402" y="335874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935" y="0"/>
                  </a:moveTo>
                  <a:lnTo>
                    <a:pt x="99810" y="7440"/>
                  </a:lnTo>
                  <a:lnTo>
                    <a:pt x="59749" y="28158"/>
                  </a:lnTo>
                  <a:lnTo>
                    <a:pt x="28158" y="59749"/>
                  </a:lnTo>
                  <a:lnTo>
                    <a:pt x="7440" y="99810"/>
                  </a:lnTo>
                  <a:lnTo>
                    <a:pt x="0" y="145935"/>
                  </a:lnTo>
                  <a:lnTo>
                    <a:pt x="7440" y="192059"/>
                  </a:lnTo>
                  <a:lnTo>
                    <a:pt x="28158" y="232117"/>
                  </a:lnTo>
                  <a:lnTo>
                    <a:pt x="59749" y="263704"/>
                  </a:lnTo>
                  <a:lnTo>
                    <a:pt x="99810" y="284419"/>
                  </a:lnTo>
                  <a:lnTo>
                    <a:pt x="145935" y="291858"/>
                  </a:lnTo>
                  <a:lnTo>
                    <a:pt x="192059" y="284419"/>
                  </a:lnTo>
                  <a:lnTo>
                    <a:pt x="232117" y="263704"/>
                  </a:lnTo>
                  <a:lnTo>
                    <a:pt x="263704" y="232117"/>
                  </a:lnTo>
                  <a:lnTo>
                    <a:pt x="284419" y="192059"/>
                  </a:lnTo>
                  <a:lnTo>
                    <a:pt x="291858" y="145935"/>
                  </a:lnTo>
                  <a:lnTo>
                    <a:pt x="284419" y="99810"/>
                  </a:lnTo>
                  <a:lnTo>
                    <a:pt x="263704" y="59749"/>
                  </a:lnTo>
                  <a:lnTo>
                    <a:pt x="232117" y="28158"/>
                  </a:lnTo>
                  <a:lnTo>
                    <a:pt x="192059" y="7440"/>
                  </a:lnTo>
                  <a:lnTo>
                    <a:pt x="145935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40402" y="3358743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929"/>
                  </a:moveTo>
                  <a:lnTo>
                    <a:pt x="7439" y="99804"/>
                  </a:lnTo>
                  <a:lnTo>
                    <a:pt x="28155" y="59745"/>
                  </a:lnTo>
                  <a:lnTo>
                    <a:pt x="59745" y="28155"/>
                  </a:lnTo>
                  <a:lnTo>
                    <a:pt x="99804" y="7439"/>
                  </a:lnTo>
                  <a:lnTo>
                    <a:pt x="145929" y="0"/>
                  </a:lnTo>
                  <a:lnTo>
                    <a:pt x="192054" y="7439"/>
                  </a:lnTo>
                  <a:lnTo>
                    <a:pt x="232113" y="28155"/>
                  </a:lnTo>
                  <a:lnTo>
                    <a:pt x="263703" y="59745"/>
                  </a:lnTo>
                  <a:lnTo>
                    <a:pt x="284419" y="99804"/>
                  </a:lnTo>
                  <a:lnTo>
                    <a:pt x="291859" y="145929"/>
                  </a:lnTo>
                  <a:lnTo>
                    <a:pt x="284419" y="192054"/>
                  </a:lnTo>
                  <a:lnTo>
                    <a:pt x="263703" y="232113"/>
                  </a:lnTo>
                  <a:lnTo>
                    <a:pt x="232113" y="263703"/>
                  </a:lnTo>
                  <a:lnTo>
                    <a:pt x="192054" y="284419"/>
                  </a:lnTo>
                  <a:lnTo>
                    <a:pt x="145929" y="291859"/>
                  </a:lnTo>
                  <a:lnTo>
                    <a:pt x="99804" y="284419"/>
                  </a:lnTo>
                  <a:lnTo>
                    <a:pt x="59745" y="263703"/>
                  </a:lnTo>
                  <a:lnTo>
                    <a:pt x="28155" y="232113"/>
                  </a:lnTo>
                  <a:lnTo>
                    <a:pt x="7439" y="192054"/>
                  </a:lnTo>
                  <a:lnTo>
                    <a:pt x="0" y="1459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7864" y="3426205"/>
              <a:ext cx="156933" cy="156933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2887395" y="4827523"/>
            <a:ext cx="643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50" baseline="11574" dirty="0">
                <a:latin typeface="Cambria Math"/>
                <a:cs typeface="Cambria Math"/>
              </a:rPr>
              <a:t>ℎ</a:t>
            </a:r>
            <a:r>
              <a:rPr sz="1800" spc="100" dirty="0">
                <a:latin typeface="Cambria Math"/>
                <a:cs typeface="Cambria Math"/>
              </a:rPr>
              <a:t>𝑡–1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94784" y="3852164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𝑓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785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LSTMs:</a:t>
            </a:r>
            <a:r>
              <a:rPr spc="-425" dirty="0"/>
              <a:t> </a:t>
            </a:r>
            <a:r>
              <a:rPr dirty="0"/>
              <a:t>forget</a:t>
            </a:r>
            <a:r>
              <a:rPr spc="-165" dirty="0"/>
              <a:t> </a:t>
            </a:r>
            <a:r>
              <a:rPr spc="-10" dirty="0"/>
              <a:t>irrelevant</a:t>
            </a:r>
            <a:r>
              <a:rPr spc="-105" dirty="0"/>
              <a:t> </a:t>
            </a:r>
            <a:r>
              <a:rPr spc="-10" dirty="0"/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4611" y="2763011"/>
            <a:ext cx="4910189" cy="1244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300"/>
              </a:spcBef>
              <a:buChar char="-"/>
              <a:tabLst>
                <a:tab pos="297815" algn="l"/>
              </a:tabLst>
            </a:pPr>
            <a:r>
              <a:rPr sz="2000" dirty="0">
                <a:latin typeface="Gill Sans MT"/>
                <a:cs typeface="Gill Sans MT"/>
              </a:rPr>
              <a:t>Use</a:t>
            </a:r>
            <a:r>
              <a:rPr sz="2000" spc="-85" dirty="0">
                <a:latin typeface="Gill Sans MT"/>
                <a:cs typeface="Gill Sans MT"/>
              </a:rPr>
              <a:t> </a:t>
            </a:r>
            <a:r>
              <a:rPr sz="2000" spc="-35" dirty="0">
                <a:latin typeface="Gill Sans MT"/>
                <a:cs typeface="Gill Sans MT"/>
              </a:rPr>
              <a:t>previous</a:t>
            </a:r>
            <a:r>
              <a:rPr sz="2000" spc="-80" dirty="0">
                <a:latin typeface="Gill Sans MT"/>
                <a:cs typeface="Gill Sans MT"/>
              </a:rPr>
              <a:t> </a:t>
            </a:r>
            <a:r>
              <a:rPr sz="2000" spc="-20" dirty="0">
                <a:latin typeface="Gill Sans MT"/>
                <a:cs typeface="Gill Sans MT"/>
              </a:rPr>
              <a:t>cell</a:t>
            </a:r>
            <a:r>
              <a:rPr sz="2000" spc="-90" dirty="0">
                <a:latin typeface="Gill Sans MT"/>
                <a:cs typeface="Gill Sans MT"/>
              </a:rPr>
              <a:t> </a:t>
            </a:r>
            <a:r>
              <a:rPr sz="2000" spc="-20" dirty="0">
                <a:latin typeface="Gill Sans MT"/>
                <a:cs typeface="Gill Sans MT"/>
              </a:rPr>
              <a:t>output</a:t>
            </a:r>
            <a:r>
              <a:rPr sz="2000" spc="-8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and</a:t>
            </a:r>
            <a:r>
              <a:rPr sz="2000" spc="-80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input</a:t>
            </a:r>
            <a:endParaRPr sz="2000" dirty="0">
              <a:latin typeface="Gill Sans MT"/>
              <a:cs typeface="Gill Sans MT"/>
            </a:endParaRPr>
          </a:p>
          <a:p>
            <a:pPr marL="298450" marR="5080" indent="-285750">
              <a:lnSpc>
                <a:spcPct val="100000"/>
              </a:lnSpc>
              <a:spcBef>
                <a:spcPts val="1200"/>
              </a:spcBef>
              <a:buChar char="-"/>
              <a:tabLst>
                <a:tab pos="298450" algn="l"/>
              </a:tabLst>
            </a:pPr>
            <a:r>
              <a:rPr sz="2000" spc="-40" dirty="0">
                <a:latin typeface="Gill Sans MT"/>
                <a:cs typeface="Gill Sans MT"/>
              </a:rPr>
              <a:t>Sigmoid:</a:t>
            </a:r>
            <a:r>
              <a:rPr sz="2000" spc="-170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value</a:t>
            </a:r>
            <a:r>
              <a:rPr sz="2000" spc="-4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0</a:t>
            </a:r>
            <a:r>
              <a:rPr sz="2000" spc="-2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and</a:t>
            </a:r>
            <a:r>
              <a:rPr sz="2000" spc="-2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1</a:t>
            </a:r>
            <a:r>
              <a:rPr sz="2000" spc="-2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–</a:t>
            </a:r>
            <a:r>
              <a:rPr sz="2000" spc="-210" dirty="0">
                <a:latin typeface="Gill Sans MT"/>
                <a:cs typeface="Gill Sans MT"/>
              </a:rPr>
              <a:t> </a:t>
            </a:r>
            <a:r>
              <a:rPr sz="2000" spc="-25" dirty="0">
                <a:latin typeface="Gill Sans MT"/>
                <a:cs typeface="Gill Sans MT"/>
              </a:rPr>
              <a:t>“completely </a:t>
            </a:r>
            <a:r>
              <a:rPr sz="2000" spc="-50" dirty="0">
                <a:latin typeface="Gill Sans MT"/>
                <a:cs typeface="Gill Sans MT"/>
              </a:rPr>
              <a:t>forget”</a:t>
            </a:r>
            <a:r>
              <a:rPr sz="2000" spc="-170" dirty="0">
                <a:latin typeface="Gill Sans MT"/>
                <a:cs typeface="Gill Sans MT"/>
              </a:rPr>
              <a:t> </a:t>
            </a:r>
            <a:r>
              <a:rPr sz="2000" spc="-70" dirty="0">
                <a:latin typeface="Gill Sans MT"/>
                <a:cs typeface="Gill Sans MT"/>
              </a:rPr>
              <a:t>vs.</a:t>
            </a:r>
            <a:r>
              <a:rPr sz="2000" spc="-370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“completely</a:t>
            </a:r>
            <a:r>
              <a:rPr sz="2000" spc="5" dirty="0">
                <a:latin typeface="Gill Sans MT"/>
                <a:cs typeface="Gill Sans MT"/>
              </a:rPr>
              <a:t> </a:t>
            </a:r>
            <a:r>
              <a:rPr sz="2000" spc="-20" dirty="0">
                <a:latin typeface="Gill Sans MT"/>
                <a:cs typeface="Gill Sans MT"/>
              </a:rPr>
              <a:t>keep”</a:t>
            </a:r>
            <a:endParaRPr sz="2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143" y="1359348"/>
            <a:ext cx="5823585" cy="309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19175" algn="r">
              <a:lnSpc>
                <a:spcPts val="2760"/>
              </a:lnSpc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1800">
              <a:latin typeface="Cambria Math"/>
              <a:cs typeface="Cambria Math"/>
            </a:endParaRPr>
          </a:p>
          <a:p>
            <a:pPr marR="14604" algn="r">
              <a:lnSpc>
                <a:spcPts val="2815"/>
              </a:lnSpc>
              <a:tabLst>
                <a:tab pos="5567680" algn="l"/>
              </a:tabLst>
            </a:pPr>
            <a:r>
              <a:rPr sz="3600" spc="135" baseline="11574" dirty="0">
                <a:latin typeface="Cambria Math"/>
                <a:cs typeface="Cambria Math"/>
              </a:rPr>
              <a:t>𝑐</a:t>
            </a:r>
            <a:r>
              <a:rPr sz="1800" spc="90" dirty="0">
                <a:latin typeface="Cambria Math"/>
                <a:cs typeface="Cambria Math"/>
              </a:rPr>
              <a:t>𝑡–1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3600" spc="-37" baseline="13888" dirty="0">
                <a:latin typeface="Cambria Math"/>
                <a:cs typeface="Cambria Math"/>
              </a:rPr>
              <a:t>𝑐</a:t>
            </a:r>
            <a:r>
              <a:rPr sz="2700" spc="-37" baseline="3086" dirty="0">
                <a:latin typeface="Cambria Math"/>
                <a:cs typeface="Cambria Math"/>
              </a:rPr>
              <a:t>𝑡</a:t>
            </a:r>
            <a:endParaRPr sz="2700" baseline="3086">
              <a:latin typeface="Cambria Math"/>
              <a:cs typeface="Cambria Math"/>
            </a:endParaRPr>
          </a:p>
          <a:p>
            <a:pPr marR="1515110" algn="r">
              <a:lnSpc>
                <a:spcPts val="1735"/>
              </a:lnSpc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1500">
              <a:latin typeface="Cambria Math"/>
              <a:cs typeface="Cambria Math"/>
            </a:endParaRPr>
          </a:p>
          <a:p>
            <a:pPr marL="49530" algn="ctr">
              <a:lnSpc>
                <a:spcPts val="1910"/>
              </a:lnSpc>
              <a:tabLst>
                <a:tab pos="594360" algn="l"/>
                <a:tab pos="1466850" algn="l"/>
              </a:tabLst>
            </a:pPr>
            <a:r>
              <a:rPr sz="2700" spc="-75" baseline="-3086" dirty="0">
                <a:latin typeface="Cambria Math"/>
                <a:cs typeface="Cambria Math"/>
              </a:rPr>
              <a:t>𝝈</a:t>
            </a:r>
            <a:r>
              <a:rPr sz="2700" baseline="-3086" dirty="0">
                <a:latin typeface="Cambria Math"/>
                <a:cs typeface="Cambria Math"/>
              </a:rPr>
              <a:t>	</a:t>
            </a:r>
            <a:r>
              <a:rPr sz="1500" spc="-20" dirty="0">
                <a:latin typeface="Cambria Math"/>
                <a:cs typeface="Cambria Math"/>
              </a:rPr>
              <a:t>tanh</a:t>
            </a:r>
            <a:r>
              <a:rPr sz="1500" dirty="0">
                <a:latin typeface="Cambria Math"/>
                <a:cs typeface="Cambria Math"/>
              </a:rPr>
              <a:t>	</a:t>
            </a:r>
            <a:r>
              <a:rPr sz="2700" spc="-75" baseline="-6172" dirty="0">
                <a:latin typeface="Cambria Math"/>
                <a:cs typeface="Cambria Math"/>
              </a:rPr>
              <a:t>𝝈</a:t>
            </a:r>
            <a:endParaRPr sz="2700" baseline="-6172">
              <a:latin typeface="Cambria Math"/>
              <a:cs typeface="Cambria Math"/>
            </a:endParaRPr>
          </a:p>
          <a:p>
            <a:pPr algn="r">
              <a:lnSpc>
                <a:spcPts val="2630"/>
              </a:lnSpc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31065" y="1761477"/>
            <a:ext cx="4840605" cy="2778760"/>
            <a:chOff x="1131065" y="1761477"/>
            <a:chExt cx="4840605" cy="2778760"/>
          </a:xfrm>
        </p:grpSpPr>
        <p:sp>
          <p:nvSpPr>
            <p:cNvPr id="6" name="object 6"/>
            <p:cNvSpPr/>
            <p:nvPr/>
          </p:nvSpPr>
          <p:spPr>
            <a:xfrm>
              <a:off x="1706295" y="2348763"/>
              <a:ext cx="3670935" cy="2181860"/>
            </a:xfrm>
            <a:custGeom>
              <a:avLst/>
              <a:gdLst/>
              <a:ahLst/>
              <a:cxnLst/>
              <a:rect l="l" t="t" r="r" b="b"/>
              <a:pathLst>
                <a:path w="3670935" h="2181860">
                  <a:moveTo>
                    <a:pt x="3307067" y="0"/>
                  </a:moveTo>
                  <a:lnTo>
                    <a:pt x="363639" y="0"/>
                  </a:lnTo>
                  <a:lnTo>
                    <a:pt x="314296" y="3319"/>
                  </a:lnTo>
                  <a:lnTo>
                    <a:pt x="266971" y="12990"/>
                  </a:lnTo>
                  <a:lnTo>
                    <a:pt x="222097" y="28577"/>
                  </a:lnTo>
                  <a:lnTo>
                    <a:pt x="180106" y="49649"/>
                  </a:lnTo>
                  <a:lnTo>
                    <a:pt x="141433" y="75770"/>
                  </a:lnTo>
                  <a:lnTo>
                    <a:pt x="106510" y="106510"/>
                  </a:lnTo>
                  <a:lnTo>
                    <a:pt x="75770" y="141433"/>
                  </a:lnTo>
                  <a:lnTo>
                    <a:pt x="49649" y="180106"/>
                  </a:lnTo>
                  <a:lnTo>
                    <a:pt x="28577" y="222097"/>
                  </a:lnTo>
                  <a:lnTo>
                    <a:pt x="12990" y="266971"/>
                  </a:lnTo>
                  <a:lnTo>
                    <a:pt x="3319" y="314296"/>
                  </a:lnTo>
                  <a:lnTo>
                    <a:pt x="0" y="363639"/>
                  </a:lnTo>
                  <a:lnTo>
                    <a:pt x="0" y="1818157"/>
                  </a:lnTo>
                  <a:lnTo>
                    <a:pt x="3319" y="1867499"/>
                  </a:lnTo>
                  <a:lnTo>
                    <a:pt x="12990" y="1914824"/>
                  </a:lnTo>
                  <a:lnTo>
                    <a:pt x="28577" y="1959699"/>
                  </a:lnTo>
                  <a:lnTo>
                    <a:pt x="49649" y="2001689"/>
                  </a:lnTo>
                  <a:lnTo>
                    <a:pt x="75770" y="2040363"/>
                  </a:lnTo>
                  <a:lnTo>
                    <a:pt x="106510" y="2075286"/>
                  </a:lnTo>
                  <a:lnTo>
                    <a:pt x="141433" y="2106025"/>
                  </a:lnTo>
                  <a:lnTo>
                    <a:pt x="180106" y="2132147"/>
                  </a:lnTo>
                  <a:lnTo>
                    <a:pt x="222097" y="2153218"/>
                  </a:lnTo>
                  <a:lnTo>
                    <a:pt x="266971" y="2168806"/>
                  </a:lnTo>
                  <a:lnTo>
                    <a:pt x="314296" y="2178476"/>
                  </a:lnTo>
                  <a:lnTo>
                    <a:pt x="363639" y="2181796"/>
                  </a:lnTo>
                  <a:lnTo>
                    <a:pt x="3307067" y="2181796"/>
                  </a:lnTo>
                  <a:lnTo>
                    <a:pt x="3356409" y="2178476"/>
                  </a:lnTo>
                  <a:lnTo>
                    <a:pt x="3403734" y="2168806"/>
                  </a:lnTo>
                  <a:lnTo>
                    <a:pt x="3448608" y="2153218"/>
                  </a:lnTo>
                  <a:lnTo>
                    <a:pt x="3490599" y="2132147"/>
                  </a:lnTo>
                  <a:lnTo>
                    <a:pt x="3529273" y="2106025"/>
                  </a:lnTo>
                  <a:lnTo>
                    <a:pt x="3564196" y="2075286"/>
                  </a:lnTo>
                  <a:lnTo>
                    <a:pt x="3594935" y="2040363"/>
                  </a:lnTo>
                  <a:lnTo>
                    <a:pt x="3621057" y="2001689"/>
                  </a:lnTo>
                  <a:lnTo>
                    <a:pt x="3642128" y="1959699"/>
                  </a:lnTo>
                  <a:lnTo>
                    <a:pt x="3657716" y="1914824"/>
                  </a:lnTo>
                  <a:lnTo>
                    <a:pt x="3667386" y="1867499"/>
                  </a:lnTo>
                  <a:lnTo>
                    <a:pt x="3670706" y="1818157"/>
                  </a:lnTo>
                  <a:lnTo>
                    <a:pt x="3670706" y="363639"/>
                  </a:lnTo>
                  <a:lnTo>
                    <a:pt x="3667386" y="314296"/>
                  </a:lnTo>
                  <a:lnTo>
                    <a:pt x="3657716" y="266971"/>
                  </a:lnTo>
                  <a:lnTo>
                    <a:pt x="3642128" y="222097"/>
                  </a:lnTo>
                  <a:lnTo>
                    <a:pt x="3621057" y="180106"/>
                  </a:lnTo>
                  <a:lnTo>
                    <a:pt x="3594935" y="141433"/>
                  </a:lnTo>
                  <a:lnTo>
                    <a:pt x="3564196" y="106510"/>
                  </a:lnTo>
                  <a:lnTo>
                    <a:pt x="3529273" y="75770"/>
                  </a:lnTo>
                  <a:lnTo>
                    <a:pt x="3490599" y="49649"/>
                  </a:lnTo>
                  <a:lnTo>
                    <a:pt x="3448608" y="28577"/>
                  </a:lnTo>
                  <a:lnTo>
                    <a:pt x="3403734" y="12990"/>
                  </a:lnTo>
                  <a:lnTo>
                    <a:pt x="3356409" y="3319"/>
                  </a:lnTo>
                  <a:lnTo>
                    <a:pt x="3307067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6295" y="2348763"/>
              <a:ext cx="3670935" cy="2181860"/>
            </a:xfrm>
            <a:custGeom>
              <a:avLst/>
              <a:gdLst/>
              <a:ahLst/>
              <a:cxnLst/>
              <a:rect l="l" t="t" r="r" b="b"/>
              <a:pathLst>
                <a:path w="3670935" h="2181860">
                  <a:moveTo>
                    <a:pt x="0" y="363638"/>
                  </a:moveTo>
                  <a:lnTo>
                    <a:pt x="3319" y="314294"/>
                  </a:lnTo>
                  <a:lnTo>
                    <a:pt x="12989" y="266968"/>
                  </a:lnTo>
                  <a:lnTo>
                    <a:pt x="28576" y="222093"/>
                  </a:lnTo>
                  <a:lnTo>
                    <a:pt x="49647" y="180102"/>
                  </a:lnTo>
                  <a:lnTo>
                    <a:pt x="75768" y="141429"/>
                  </a:lnTo>
                  <a:lnTo>
                    <a:pt x="106507" y="106507"/>
                  </a:lnTo>
                  <a:lnTo>
                    <a:pt x="141429" y="75768"/>
                  </a:lnTo>
                  <a:lnTo>
                    <a:pt x="180102" y="49647"/>
                  </a:lnTo>
                  <a:lnTo>
                    <a:pt x="222093" y="28576"/>
                  </a:lnTo>
                  <a:lnTo>
                    <a:pt x="266968" y="12989"/>
                  </a:lnTo>
                  <a:lnTo>
                    <a:pt x="314294" y="3319"/>
                  </a:lnTo>
                  <a:lnTo>
                    <a:pt x="363638" y="0"/>
                  </a:lnTo>
                  <a:lnTo>
                    <a:pt x="3307061" y="0"/>
                  </a:lnTo>
                  <a:lnTo>
                    <a:pt x="3356405" y="3319"/>
                  </a:lnTo>
                  <a:lnTo>
                    <a:pt x="3403730" y="12989"/>
                  </a:lnTo>
                  <a:lnTo>
                    <a:pt x="3448605" y="28576"/>
                  </a:lnTo>
                  <a:lnTo>
                    <a:pt x="3490596" y="49647"/>
                  </a:lnTo>
                  <a:lnTo>
                    <a:pt x="3529270" y="75768"/>
                  </a:lnTo>
                  <a:lnTo>
                    <a:pt x="3564193" y="106507"/>
                  </a:lnTo>
                  <a:lnTo>
                    <a:pt x="3594932" y="141429"/>
                  </a:lnTo>
                  <a:lnTo>
                    <a:pt x="3621053" y="180102"/>
                  </a:lnTo>
                  <a:lnTo>
                    <a:pt x="3642125" y="222093"/>
                  </a:lnTo>
                  <a:lnTo>
                    <a:pt x="3657712" y="266968"/>
                  </a:lnTo>
                  <a:lnTo>
                    <a:pt x="3667382" y="314294"/>
                  </a:lnTo>
                  <a:lnTo>
                    <a:pt x="3670702" y="363638"/>
                  </a:lnTo>
                  <a:lnTo>
                    <a:pt x="3670702" y="1818151"/>
                  </a:lnTo>
                  <a:lnTo>
                    <a:pt x="3667382" y="1867494"/>
                  </a:lnTo>
                  <a:lnTo>
                    <a:pt x="3657712" y="1914819"/>
                  </a:lnTo>
                  <a:lnTo>
                    <a:pt x="3642125" y="1959693"/>
                  </a:lnTo>
                  <a:lnTo>
                    <a:pt x="3621053" y="2001683"/>
                  </a:lnTo>
                  <a:lnTo>
                    <a:pt x="3594932" y="2040355"/>
                  </a:lnTo>
                  <a:lnTo>
                    <a:pt x="3564193" y="2075277"/>
                  </a:lnTo>
                  <a:lnTo>
                    <a:pt x="3529270" y="2106015"/>
                  </a:lnTo>
                  <a:lnTo>
                    <a:pt x="3490596" y="2132135"/>
                  </a:lnTo>
                  <a:lnTo>
                    <a:pt x="3448605" y="2153205"/>
                  </a:lnTo>
                  <a:lnTo>
                    <a:pt x="3403730" y="2168792"/>
                  </a:lnTo>
                  <a:lnTo>
                    <a:pt x="3356405" y="2178461"/>
                  </a:lnTo>
                  <a:lnTo>
                    <a:pt x="3307061" y="2181781"/>
                  </a:lnTo>
                  <a:lnTo>
                    <a:pt x="363638" y="2181781"/>
                  </a:lnTo>
                  <a:lnTo>
                    <a:pt x="314294" y="2178461"/>
                  </a:lnTo>
                  <a:lnTo>
                    <a:pt x="266968" y="2168792"/>
                  </a:lnTo>
                  <a:lnTo>
                    <a:pt x="222093" y="2153205"/>
                  </a:lnTo>
                  <a:lnTo>
                    <a:pt x="180102" y="2132135"/>
                  </a:lnTo>
                  <a:lnTo>
                    <a:pt x="141429" y="2106015"/>
                  </a:lnTo>
                  <a:lnTo>
                    <a:pt x="106507" y="2075277"/>
                  </a:lnTo>
                  <a:lnTo>
                    <a:pt x="75768" y="2040355"/>
                  </a:lnTo>
                  <a:lnTo>
                    <a:pt x="49647" y="2001683"/>
                  </a:lnTo>
                  <a:lnTo>
                    <a:pt x="28576" y="1959693"/>
                  </a:lnTo>
                  <a:lnTo>
                    <a:pt x="12989" y="1914819"/>
                  </a:lnTo>
                  <a:lnTo>
                    <a:pt x="3319" y="1867494"/>
                  </a:lnTo>
                  <a:lnTo>
                    <a:pt x="0" y="1818151"/>
                  </a:lnTo>
                  <a:lnTo>
                    <a:pt x="0" y="36363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6835" y="1761477"/>
              <a:ext cx="114300" cy="1073785"/>
            </a:xfrm>
            <a:custGeom>
              <a:avLst/>
              <a:gdLst/>
              <a:ahLst/>
              <a:cxnLst/>
              <a:rect l="l" t="t" r="r" b="b"/>
              <a:pathLst>
                <a:path w="114300" h="1073785">
                  <a:moveTo>
                    <a:pt x="38098" y="114228"/>
                  </a:moveTo>
                  <a:lnTo>
                    <a:pt x="34239" y="1054595"/>
                  </a:lnTo>
                  <a:lnTo>
                    <a:pt x="35701" y="1062020"/>
                  </a:lnTo>
                  <a:lnTo>
                    <a:pt x="39920" y="1068204"/>
                  </a:lnTo>
                  <a:lnTo>
                    <a:pt x="45884" y="1072264"/>
                  </a:lnTo>
                  <a:lnTo>
                    <a:pt x="46091" y="1072264"/>
                  </a:lnTo>
                  <a:lnTo>
                    <a:pt x="53200" y="1073734"/>
                  </a:lnTo>
                  <a:lnTo>
                    <a:pt x="76197" y="114541"/>
                  </a:lnTo>
                  <a:lnTo>
                    <a:pt x="76197" y="114384"/>
                  </a:lnTo>
                  <a:lnTo>
                    <a:pt x="38098" y="114228"/>
                  </a:lnTo>
                  <a:close/>
                </a:path>
                <a:path w="114300" h="1073785">
                  <a:moveTo>
                    <a:pt x="95327" y="76200"/>
                  </a:moveTo>
                  <a:lnTo>
                    <a:pt x="57302" y="76200"/>
                  </a:lnTo>
                  <a:lnTo>
                    <a:pt x="64715" y="77725"/>
                  </a:lnTo>
                  <a:lnTo>
                    <a:pt x="70756" y="81834"/>
                  </a:lnTo>
                  <a:lnTo>
                    <a:pt x="74716" y="87762"/>
                  </a:lnTo>
                  <a:lnTo>
                    <a:pt x="74813" y="87906"/>
                  </a:lnTo>
                  <a:lnTo>
                    <a:pt x="76246" y="95173"/>
                  </a:lnTo>
                  <a:lnTo>
                    <a:pt x="76197" y="114384"/>
                  </a:lnTo>
                  <a:lnTo>
                    <a:pt x="114300" y="114541"/>
                  </a:lnTo>
                  <a:lnTo>
                    <a:pt x="95327" y="76200"/>
                  </a:lnTo>
                  <a:close/>
                </a:path>
                <a:path w="114300" h="1073785">
                  <a:moveTo>
                    <a:pt x="57302" y="76200"/>
                  </a:moveTo>
                  <a:lnTo>
                    <a:pt x="49593" y="77725"/>
                  </a:lnTo>
                  <a:lnTo>
                    <a:pt x="49798" y="77725"/>
                  </a:lnTo>
                  <a:lnTo>
                    <a:pt x="43740" y="81834"/>
                  </a:lnTo>
                  <a:lnTo>
                    <a:pt x="39707" y="87762"/>
                  </a:lnTo>
                  <a:lnTo>
                    <a:pt x="38176" y="95173"/>
                  </a:lnTo>
                  <a:lnTo>
                    <a:pt x="38098" y="114228"/>
                  </a:lnTo>
                  <a:lnTo>
                    <a:pt x="76197" y="114384"/>
                  </a:lnTo>
                  <a:lnTo>
                    <a:pt x="76246" y="95173"/>
                  </a:lnTo>
                  <a:lnTo>
                    <a:pt x="74813" y="87906"/>
                  </a:lnTo>
                  <a:lnTo>
                    <a:pt x="70756" y="81834"/>
                  </a:lnTo>
                  <a:lnTo>
                    <a:pt x="64715" y="77725"/>
                  </a:lnTo>
                  <a:lnTo>
                    <a:pt x="57302" y="76200"/>
                  </a:lnTo>
                  <a:close/>
                </a:path>
                <a:path w="114300" h="1073785">
                  <a:moveTo>
                    <a:pt x="57619" y="0"/>
                  </a:moveTo>
                  <a:lnTo>
                    <a:pt x="0" y="114071"/>
                  </a:lnTo>
                  <a:lnTo>
                    <a:pt x="38098" y="114228"/>
                  </a:lnTo>
                  <a:lnTo>
                    <a:pt x="38176" y="95173"/>
                  </a:lnTo>
                  <a:lnTo>
                    <a:pt x="39677" y="87906"/>
                  </a:lnTo>
                  <a:lnTo>
                    <a:pt x="39707" y="87762"/>
                  </a:lnTo>
                  <a:lnTo>
                    <a:pt x="43740" y="81834"/>
                  </a:lnTo>
                  <a:lnTo>
                    <a:pt x="49798" y="77725"/>
                  </a:lnTo>
                  <a:lnTo>
                    <a:pt x="49593" y="77725"/>
                  </a:lnTo>
                  <a:lnTo>
                    <a:pt x="57302" y="76200"/>
                  </a:lnTo>
                  <a:lnTo>
                    <a:pt x="95327" y="76200"/>
                  </a:lnTo>
                  <a:lnTo>
                    <a:pt x="57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17215" y="3531977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748773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4899" y="383703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332054" y="0"/>
                  </a:moveTo>
                  <a:lnTo>
                    <a:pt x="52590" y="0"/>
                  </a:lnTo>
                  <a:lnTo>
                    <a:pt x="32120" y="4132"/>
                  </a:lnTo>
                  <a:lnTo>
                    <a:pt x="15403" y="15403"/>
                  </a:lnTo>
                  <a:lnTo>
                    <a:pt x="4132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2" y="283436"/>
                  </a:lnTo>
                  <a:lnTo>
                    <a:pt x="15403" y="300153"/>
                  </a:lnTo>
                  <a:lnTo>
                    <a:pt x="32120" y="311424"/>
                  </a:lnTo>
                  <a:lnTo>
                    <a:pt x="52590" y="315556"/>
                  </a:lnTo>
                  <a:lnTo>
                    <a:pt x="332054" y="315556"/>
                  </a:lnTo>
                  <a:lnTo>
                    <a:pt x="352524" y="311424"/>
                  </a:lnTo>
                  <a:lnTo>
                    <a:pt x="369241" y="300153"/>
                  </a:lnTo>
                  <a:lnTo>
                    <a:pt x="380512" y="283436"/>
                  </a:lnTo>
                  <a:lnTo>
                    <a:pt x="384644" y="262966"/>
                  </a:lnTo>
                  <a:lnTo>
                    <a:pt x="384644" y="52590"/>
                  </a:lnTo>
                  <a:lnTo>
                    <a:pt x="380512" y="32120"/>
                  </a:lnTo>
                  <a:lnTo>
                    <a:pt x="369241" y="15403"/>
                  </a:lnTo>
                  <a:lnTo>
                    <a:pt x="352524" y="4132"/>
                  </a:lnTo>
                  <a:lnTo>
                    <a:pt x="33205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24899" y="383703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0" y="52594"/>
                  </a:moveTo>
                  <a:lnTo>
                    <a:pt x="4133" y="32122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4" y="0"/>
                  </a:lnTo>
                  <a:lnTo>
                    <a:pt x="332061" y="0"/>
                  </a:lnTo>
                  <a:lnTo>
                    <a:pt x="352533" y="4133"/>
                  </a:lnTo>
                  <a:lnTo>
                    <a:pt x="369251" y="15404"/>
                  </a:lnTo>
                  <a:lnTo>
                    <a:pt x="380522" y="32122"/>
                  </a:lnTo>
                  <a:lnTo>
                    <a:pt x="384656" y="52594"/>
                  </a:lnTo>
                  <a:lnTo>
                    <a:pt x="384656" y="262969"/>
                  </a:lnTo>
                  <a:lnTo>
                    <a:pt x="380522" y="283441"/>
                  </a:lnTo>
                  <a:lnTo>
                    <a:pt x="369251" y="300159"/>
                  </a:lnTo>
                  <a:lnTo>
                    <a:pt x="352533" y="311430"/>
                  </a:lnTo>
                  <a:lnTo>
                    <a:pt x="332061" y="315564"/>
                  </a:lnTo>
                  <a:lnTo>
                    <a:pt x="52594" y="315564"/>
                  </a:lnTo>
                  <a:lnTo>
                    <a:pt x="32122" y="311430"/>
                  </a:lnTo>
                  <a:lnTo>
                    <a:pt x="15404" y="300159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09016" y="3011855"/>
              <a:ext cx="114935" cy="1310005"/>
            </a:xfrm>
            <a:custGeom>
              <a:avLst/>
              <a:gdLst/>
              <a:ahLst/>
              <a:cxnLst/>
              <a:rect l="l" t="t" r="r" b="b"/>
              <a:pathLst>
                <a:path w="114935" h="1310004">
                  <a:moveTo>
                    <a:pt x="57219" y="76200"/>
                  </a:moveTo>
                  <a:lnTo>
                    <a:pt x="37171" y="1290345"/>
                  </a:lnTo>
                  <a:lnTo>
                    <a:pt x="38675" y="1297763"/>
                  </a:lnTo>
                  <a:lnTo>
                    <a:pt x="42770" y="1303816"/>
                  </a:lnTo>
                  <a:lnTo>
                    <a:pt x="48861" y="1307894"/>
                  </a:lnTo>
                  <a:lnTo>
                    <a:pt x="56191" y="1309382"/>
                  </a:lnTo>
                  <a:lnTo>
                    <a:pt x="63611" y="1307894"/>
                  </a:lnTo>
                  <a:lnTo>
                    <a:pt x="69672" y="1303816"/>
                  </a:lnTo>
                  <a:lnTo>
                    <a:pt x="73761" y="1297763"/>
                  </a:lnTo>
                  <a:lnTo>
                    <a:pt x="75266" y="1290345"/>
                  </a:lnTo>
                  <a:lnTo>
                    <a:pt x="76241" y="114338"/>
                  </a:lnTo>
                  <a:lnTo>
                    <a:pt x="76257" y="95262"/>
                  </a:lnTo>
                  <a:lnTo>
                    <a:pt x="74768" y="87842"/>
                  </a:lnTo>
                  <a:lnTo>
                    <a:pt x="70691" y="81783"/>
                  </a:lnTo>
                  <a:lnTo>
                    <a:pt x="64637" y="77698"/>
                  </a:lnTo>
                  <a:lnTo>
                    <a:pt x="57219" y="76200"/>
                  </a:lnTo>
                  <a:close/>
                </a:path>
                <a:path w="114935" h="1310004">
                  <a:moveTo>
                    <a:pt x="57283" y="0"/>
                  </a:moveTo>
                  <a:lnTo>
                    <a:pt x="0" y="114338"/>
                  </a:lnTo>
                  <a:lnTo>
                    <a:pt x="38141" y="114338"/>
                  </a:lnTo>
                  <a:lnTo>
                    <a:pt x="38157" y="95262"/>
                  </a:lnTo>
                  <a:lnTo>
                    <a:pt x="39656" y="87842"/>
                  </a:lnTo>
                  <a:lnTo>
                    <a:pt x="43737" y="81783"/>
                  </a:lnTo>
                  <a:lnTo>
                    <a:pt x="49792" y="77698"/>
                  </a:lnTo>
                  <a:lnTo>
                    <a:pt x="57219" y="76200"/>
                  </a:lnTo>
                  <a:lnTo>
                    <a:pt x="95311" y="76200"/>
                  </a:lnTo>
                  <a:lnTo>
                    <a:pt x="57283" y="0"/>
                  </a:lnTo>
                  <a:close/>
                </a:path>
                <a:path w="114935" h="1310004">
                  <a:moveTo>
                    <a:pt x="95311" y="76200"/>
                  </a:moveTo>
                  <a:lnTo>
                    <a:pt x="57219" y="76200"/>
                  </a:lnTo>
                  <a:lnTo>
                    <a:pt x="64637" y="77698"/>
                  </a:lnTo>
                  <a:lnTo>
                    <a:pt x="70691" y="81783"/>
                  </a:lnTo>
                  <a:lnTo>
                    <a:pt x="74768" y="87842"/>
                  </a:lnTo>
                  <a:lnTo>
                    <a:pt x="76257" y="95262"/>
                  </a:lnTo>
                  <a:lnTo>
                    <a:pt x="76241" y="114338"/>
                  </a:lnTo>
                  <a:lnTo>
                    <a:pt x="114344" y="114338"/>
                  </a:lnTo>
                  <a:lnTo>
                    <a:pt x="95311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38652" y="3396081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133692" y="0"/>
                  </a:moveTo>
                  <a:lnTo>
                    <a:pt x="91435" y="6815"/>
                  </a:lnTo>
                  <a:lnTo>
                    <a:pt x="54735" y="25794"/>
                  </a:lnTo>
                  <a:lnTo>
                    <a:pt x="25794" y="54735"/>
                  </a:lnTo>
                  <a:lnTo>
                    <a:pt x="6815" y="91435"/>
                  </a:lnTo>
                  <a:lnTo>
                    <a:pt x="0" y="133692"/>
                  </a:lnTo>
                  <a:lnTo>
                    <a:pt x="6815" y="175944"/>
                  </a:lnTo>
                  <a:lnTo>
                    <a:pt x="25794" y="212640"/>
                  </a:lnTo>
                  <a:lnTo>
                    <a:pt x="54735" y="241579"/>
                  </a:lnTo>
                  <a:lnTo>
                    <a:pt x="91435" y="260557"/>
                  </a:lnTo>
                  <a:lnTo>
                    <a:pt x="133692" y="267373"/>
                  </a:lnTo>
                  <a:lnTo>
                    <a:pt x="175944" y="260557"/>
                  </a:lnTo>
                  <a:lnTo>
                    <a:pt x="212640" y="241579"/>
                  </a:lnTo>
                  <a:lnTo>
                    <a:pt x="241579" y="212640"/>
                  </a:lnTo>
                  <a:lnTo>
                    <a:pt x="260557" y="175944"/>
                  </a:lnTo>
                  <a:lnTo>
                    <a:pt x="267373" y="133692"/>
                  </a:lnTo>
                  <a:lnTo>
                    <a:pt x="260557" y="91435"/>
                  </a:lnTo>
                  <a:lnTo>
                    <a:pt x="241579" y="54735"/>
                  </a:lnTo>
                  <a:lnTo>
                    <a:pt x="212640" y="25794"/>
                  </a:lnTo>
                  <a:lnTo>
                    <a:pt x="175944" y="6815"/>
                  </a:lnTo>
                  <a:lnTo>
                    <a:pt x="133692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38652" y="3396081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0" y="133688"/>
                  </a:moveTo>
                  <a:lnTo>
                    <a:pt x="6815" y="91432"/>
                  </a:lnTo>
                  <a:lnTo>
                    <a:pt x="25794" y="54733"/>
                  </a:lnTo>
                  <a:lnTo>
                    <a:pt x="54733" y="25794"/>
                  </a:lnTo>
                  <a:lnTo>
                    <a:pt x="91432" y="6815"/>
                  </a:lnTo>
                  <a:lnTo>
                    <a:pt x="133688" y="0"/>
                  </a:lnTo>
                  <a:lnTo>
                    <a:pt x="175943" y="6815"/>
                  </a:lnTo>
                  <a:lnTo>
                    <a:pt x="212642" y="25794"/>
                  </a:lnTo>
                  <a:lnTo>
                    <a:pt x="241582" y="54733"/>
                  </a:lnTo>
                  <a:lnTo>
                    <a:pt x="260560" y="91432"/>
                  </a:lnTo>
                  <a:lnTo>
                    <a:pt x="267376" y="133688"/>
                  </a:lnTo>
                  <a:lnTo>
                    <a:pt x="260560" y="175943"/>
                  </a:lnTo>
                  <a:lnTo>
                    <a:pt x="241582" y="212642"/>
                  </a:lnTo>
                  <a:lnTo>
                    <a:pt x="212642" y="241582"/>
                  </a:lnTo>
                  <a:lnTo>
                    <a:pt x="175943" y="260560"/>
                  </a:lnTo>
                  <a:lnTo>
                    <a:pt x="133688" y="267376"/>
                  </a:lnTo>
                  <a:lnTo>
                    <a:pt x="91432" y="260560"/>
                  </a:lnTo>
                  <a:lnTo>
                    <a:pt x="54733" y="241582"/>
                  </a:lnTo>
                  <a:lnTo>
                    <a:pt x="25794" y="212642"/>
                  </a:lnTo>
                  <a:lnTo>
                    <a:pt x="6815" y="175943"/>
                  </a:lnTo>
                  <a:lnTo>
                    <a:pt x="0" y="133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0450" y="3457879"/>
              <a:ext cx="143776" cy="14377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84195" y="3837038"/>
              <a:ext cx="782320" cy="315595"/>
            </a:xfrm>
            <a:custGeom>
              <a:avLst/>
              <a:gdLst/>
              <a:ahLst/>
              <a:cxnLst/>
              <a:rect l="l" t="t" r="r" b="b"/>
              <a:pathLst>
                <a:path w="782320" h="315595">
                  <a:moveTo>
                    <a:pt x="729589" y="0"/>
                  </a:moveTo>
                  <a:lnTo>
                    <a:pt x="52590" y="0"/>
                  </a:lnTo>
                  <a:lnTo>
                    <a:pt x="32120" y="4132"/>
                  </a:lnTo>
                  <a:lnTo>
                    <a:pt x="15403" y="15403"/>
                  </a:lnTo>
                  <a:lnTo>
                    <a:pt x="4132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2" y="283436"/>
                  </a:lnTo>
                  <a:lnTo>
                    <a:pt x="15403" y="300153"/>
                  </a:lnTo>
                  <a:lnTo>
                    <a:pt x="32120" y="311424"/>
                  </a:lnTo>
                  <a:lnTo>
                    <a:pt x="52590" y="315556"/>
                  </a:lnTo>
                  <a:lnTo>
                    <a:pt x="729589" y="315556"/>
                  </a:lnTo>
                  <a:lnTo>
                    <a:pt x="750067" y="311424"/>
                  </a:lnTo>
                  <a:lnTo>
                    <a:pt x="766787" y="300153"/>
                  </a:lnTo>
                  <a:lnTo>
                    <a:pt x="778059" y="283436"/>
                  </a:lnTo>
                  <a:lnTo>
                    <a:pt x="782192" y="262966"/>
                  </a:lnTo>
                  <a:lnTo>
                    <a:pt x="782192" y="52590"/>
                  </a:lnTo>
                  <a:lnTo>
                    <a:pt x="778059" y="32120"/>
                  </a:lnTo>
                  <a:lnTo>
                    <a:pt x="766787" y="15403"/>
                  </a:lnTo>
                  <a:lnTo>
                    <a:pt x="750067" y="4132"/>
                  </a:lnTo>
                  <a:lnTo>
                    <a:pt x="729589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84195" y="3837038"/>
              <a:ext cx="782320" cy="315595"/>
            </a:xfrm>
            <a:custGeom>
              <a:avLst/>
              <a:gdLst/>
              <a:ahLst/>
              <a:cxnLst/>
              <a:rect l="l" t="t" r="r" b="b"/>
              <a:pathLst>
                <a:path w="782320" h="315595">
                  <a:moveTo>
                    <a:pt x="0" y="52595"/>
                  </a:moveTo>
                  <a:lnTo>
                    <a:pt x="4133" y="32123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5" y="0"/>
                  </a:lnTo>
                  <a:lnTo>
                    <a:pt x="729600" y="0"/>
                  </a:lnTo>
                  <a:lnTo>
                    <a:pt x="750072" y="4133"/>
                  </a:lnTo>
                  <a:lnTo>
                    <a:pt x="766790" y="15404"/>
                  </a:lnTo>
                  <a:lnTo>
                    <a:pt x="778062" y="32123"/>
                  </a:lnTo>
                  <a:lnTo>
                    <a:pt x="782195" y="52595"/>
                  </a:lnTo>
                  <a:lnTo>
                    <a:pt x="782195" y="262969"/>
                  </a:lnTo>
                  <a:lnTo>
                    <a:pt x="778062" y="283441"/>
                  </a:lnTo>
                  <a:lnTo>
                    <a:pt x="766790" y="300160"/>
                  </a:lnTo>
                  <a:lnTo>
                    <a:pt x="750072" y="311431"/>
                  </a:lnTo>
                  <a:lnTo>
                    <a:pt x="729600" y="315565"/>
                  </a:lnTo>
                  <a:lnTo>
                    <a:pt x="52595" y="315565"/>
                  </a:lnTo>
                  <a:lnTo>
                    <a:pt x="32122" y="311431"/>
                  </a:lnTo>
                  <a:lnTo>
                    <a:pt x="15404" y="300160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98165" y="3474834"/>
              <a:ext cx="542290" cy="114300"/>
            </a:xfrm>
            <a:custGeom>
              <a:avLst/>
              <a:gdLst/>
              <a:ahLst/>
              <a:cxnLst/>
              <a:rect l="l" t="t" r="r" b="b"/>
              <a:pathLst>
                <a:path w="542289" h="114300">
                  <a:moveTo>
                    <a:pt x="427393" y="0"/>
                  </a:moveTo>
                  <a:lnTo>
                    <a:pt x="427393" y="114300"/>
                  </a:lnTo>
                  <a:lnTo>
                    <a:pt x="503593" y="76200"/>
                  </a:lnTo>
                  <a:lnTo>
                    <a:pt x="446443" y="76200"/>
                  </a:lnTo>
                  <a:lnTo>
                    <a:pt x="453861" y="74702"/>
                  </a:lnTo>
                  <a:lnTo>
                    <a:pt x="459916" y="70618"/>
                  </a:lnTo>
                  <a:lnTo>
                    <a:pt x="463997" y="64562"/>
                  </a:lnTo>
                  <a:lnTo>
                    <a:pt x="465493" y="57150"/>
                  </a:lnTo>
                  <a:lnTo>
                    <a:pt x="463997" y="49731"/>
                  </a:lnTo>
                  <a:lnTo>
                    <a:pt x="459916" y="43676"/>
                  </a:lnTo>
                  <a:lnTo>
                    <a:pt x="453861" y="39596"/>
                  </a:lnTo>
                  <a:lnTo>
                    <a:pt x="446443" y="38100"/>
                  </a:lnTo>
                  <a:lnTo>
                    <a:pt x="503593" y="38100"/>
                  </a:lnTo>
                  <a:lnTo>
                    <a:pt x="427393" y="0"/>
                  </a:lnTo>
                  <a:close/>
                </a:path>
                <a:path w="542289" h="114300">
                  <a:moveTo>
                    <a:pt x="427393" y="38100"/>
                  </a:moveTo>
                  <a:lnTo>
                    <a:pt x="19050" y="38100"/>
                  </a:lnTo>
                  <a:lnTo>
                    <a:pt x="11637" y="39596"/>
                  </a:lnTo>
                  <a:lnTo>
                    <a:pt x="5581" y="43676"/>
                  </a:lnTo>
                  <a:lnTo>
                    <a:pt x="1497" y="49731"/>
                  </a:lnTo>
                  <a:lnTo>
                    <a:pt x="0" y="57150"/>
                  </a:lnTo>
                  <a:lnTo>
                    <a:pt x="1497" y="64562"/>
                  </a:lnTo>
                  <a:lnTo>
                    <a:pt x="5581" y="70618"/>
                  </a:lnTo>
                  <a:lnTo>
                    <a:pt x="11637" y="74702"/>
                  </a:lnTo>
                  <a:lnTo>
                    <a:pt x="19050" y="76200"/>
                  </a:lnTo>
                  <a:lnTo>
                    <a:pt x="427393" y="76200"/>
                  </a:lnTo>
                  <a:lnTo>
                    <a:pt x="427393" y="38100"/>
                  </a:lnTo>
                  <a:close/>
                </a:path>
                <a:path w="542289" h="114300">
                  <a:moveTo>
                    <a:pt x="503593" y="38100"/>
                  </a:moveTo>
                  <a:lnTo>
                    <a:pt x="446443" y="38100"/>
                  </a:lnTo>
                  <a:lnTo>
                    <a:pt x="453861" y="39596"/>
                  </a:lnTo>
                  <a:lnTo>
                    <a:pt x="459916" y="43676"/>
                  </a:lnTo>
                  <a:lnTo>
                    <a:pt x="463997" y="49731"/>
                  </a:lnTo>
                  <a:lnTo>
                    <a:pt x="465493" y="57150"/>
                  </a:lnTo>
                  <a:lnTo>
                    <a:pt x="463997" y="64562"/>
                  </a:lnTo>
                  <a:lnTo>
                    <a:pt x="459916" y="70618"/>
                  </a:lnTo>
                  <a:lnTo>
                    <a:pt x="453861" y="74702"/>
                  </a:lnTo>
                  <a:lnTo>
                    <a:pt x="446443" y="76200"/>
                  </a:lnTo>
                  <a:lnTo>
                    <a:pt x="503593" y="76200"/>
                  </a:lnTo>
                  <a:lnTo>
                    <a:pt x="541693" y="57150"/>
                  </a:lnTo>
                  <a:lnTo>
                    <a:pt x="503593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34510" y="3541223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748773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42181" y="384432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332054" y="0"/>
                  </a:moveTo>
                  <a:lnTo>
                    <a:pt x="52590" y="0"/>
                  </a:lnTo>
                  <a:lnTo>
                    <a:pt x="32120" y="4132"/>
                  </a:lnTo>
                  <a:lnTo>
                    <a:pt x="15403" y="15403"/>
                  </a:lnTo>
                  <a:lnTo>
                    <a:pt x="4132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2" y="283438"/>
                  </a:lnTo>
                  <a:lnTo>
                    <a:pt x="15403" y="300159"/>
                  </a:lnTo>
                  <a:lnTo>
                    <a:pt x="32120" y="311434"/>
                  </a:lnTo>
                  <a:lnTo>
                    <a:pt x="52590" y="315569"/>
                  </a:lnTo>
                  <a:lnTo>
                    <a:pt x="332054" y="315569"/>
                  </a:lnTo>
                  <a:lnTo>
                    <a:pt x="352532" y="311434"/>
                  </a:lnTo>
                  <a:lnTo>
                    <a:pt x="369252" y="300159"/>
                  </a:lnTo>
                  <a:lnTo>
                    <a:pt x="380524" y="283438"/>
                  </a:lnTo>
                  <a:lnTo>
                    <a:pt x="384657" y="262966"/>
                  </a:lnTo>
                  <a:lnTo>
                    <a:pt x="384657" y="52590"/>
                  </a:lnTo>
                  <a:lnTo>
                    <a:pt x="380524" y="32120"/>
                  </a:lnTo>
                  <a:lnTo>
                    <a:pt x="369252" y="15403"/>
                  </a:lnTo>
                  <a:lnTo>
                    <a:pt x="352532" y="4132"/>
                  </a:lnTo>
                  <a:lnTo>
                    <a:pt x="33205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42181" y="384432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0" y="52594"/>
                  </a:moveTo>
                  <a:lnTo>
                    <a:pt x="4133" y="32122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4" y="0"/>
                  </a:lnTo>
                  <a:lnTo>
                    <a:pt x="332061" y="0"/>
                  </a:lnTo>
                  <a:lnTo>
                    <a:pt x="352533" y="4133"/>
                  </a:lnTo>
                  <a:lnTo>
                    <a:pt x="369251" y="15404"/>
                  </a:lnTo>
                  <a:lnTo>
                    <a:pt x="380522" y="32122"/>
                  </a:lnTo>
                  <a:lnTo>
                    <a:pt x="384656" y="52594"/>
                  </a:lnTo>
                  <a:lnTo>
                    <a:pt x="384656" y="262969"/>
                  </a:lnTo>
                  <a:lnTo>
                    <a:pt x="380522" y="283441"/>
                  </a:lnTo>
                  <a:lnTo>
                    <a:pt x="369251" y="300159"/>
                  </a:lnTo>
                  <a:lnTo>
                    <a:pt x="352533" y="311430"/>
                  </a:lnTo>
                  <a:lnTo>
                    <a:pt x="332061" y="315564"/>
                  </a:lnTo>
                  <a:lnTo>
                    <a:pt x="52594" y="315564"/>
                  </a:lnTo>
                  <a:lnTo>
                    <a:pt x="32122" y="311430"/>
                  </a:lnTo>
                  <a:lnTo>
                    <a:pt x="15404" y="300159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03940" y="2895943"/>
              <a:ext cx="0" cy="1394460"/>
            </a:xfrm>
            <a:custGeom>
              <a:avLst/>
              <a:gdLst/>
              <a:ahLst/>
              <a:cxnLst/>
              <a:rect l="l" t="t" r="r" b="b"/>
              <a:pathLst>
                <a:path h="1394460">
                  <a:moveTo>
                    <a:pt x="0" y="0"/>
                  </a:moveTo>
                  <a:lnTo>
                    <a:pt x="1" y="139406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15460" y="3484892"/>
              <a:ext cx="354965" cy="114300"/>
            </a:xfrm>
            <a:custGeom>
              <a:avLst/>
              <a:gdLst/>
              <a:ahLst/>
              <a:cxnLst/>
              <a:rect l="l" t="t" r="r" b="b"/>
              <a:pathLst>
                <a:path w="354964" h="114300">
                  <a:moveTo>
                    <a:pt x="240703" y="0"/>
                  </a:moveTo>
                  <a:lnTo>
                    <a:pt x="240271" y="114300"/>
                  </a:lnTo>
                  <a:lnTo>
                    <a:pt x="317051" y="76263"/>
                  </a:lnTo>
                  <a:lnTo>
                    <a:pt x="259461" y="76263"/>
                  </a:lnTo>
                  <a:lnTo>
                    <a:pt x="266885" y="74793"/>
                  </a:lnTo>
                  <a:lnTo>
                    <a:pt x="272957" y="70734"/>
                  </a:lnTo>
                  <a:lnTo>
                    <a:pt x="277063" y="64695"/>
                  </a:lnTo>
                  <a:lnTo>
                    <a:pt x="278529" y="57569"/>
                  </a:lnTo>
                  <a:lnTo>
                    <a:pt x="278587" y="57289"/>
                  </a:lnTo>
                  <a:lnTo>
                    <a:pt x="277117" y="49864"/>
                  </a:lnTo>
                  <a:lnTo>
                    <a:pt x="273056" y="43792"/>
                  </a:lnTo>
                  <a:lnTo>
                    <a:pt x="267014" y="39687"/>
                  </a:lnTo>
                  <a:lnTo>
                    <a:pt x="259600" y="38163"/>
                  </a:lnTo>
                  <a:lnTo>
                    <a:pt x="316331" y="38163"/>
                  </a:lnTo>
                  <a:lnTo>
                    <a:pt x="240703" y="0"/>
                  </a:lnTo>
                  <a:close/>
                </a:path>
                <a:path w="354964" h="114300">
                  <a:moveTo>
                    <a:pt x="19113" y="37287"/>
                  </a:moveTo>
                  <a:lnTo>
                    <a:pt x="11696" y="38757"/>
                  </a:lnTo>
                  <a:lnTo>
                    <a:pt x="5627" y="42816"/>
                  </a:lnTo>
                  <a:lnTo>
                    <a:pt x="1523" y="48854"/>
                  </a:lnTo>
                  <a:lnTo>
                    <a:pt x="0" y="56261"/>
                  </a:lnTo>
                  <a:lnTo>
                    <a:pt x="1469" y="63680"/>
                  </a:lnTo>
                  <a:lnTo>
                    <a:pt x="5529" y="69753"/>
                  </a:lnTo>
                  <a:lnTo>
                    <a:pt x="11567" y="73861"/>
                  </a:lnTo>
                  <a:lnTo>
                    <a:pt x="18973" y="75387"/>
                  </a:lnTo>
                  <a:lnTo>
                    <a:pt x="259460" y="76263"/>
                  </a:lnTo>
                  <a:lnTo>
                    <a:pt x="240414" y="76263"/>
                  </a:lnTo>
                  <a:lnTo>
                    <a:pt x="240541" y="42816"/>
                  </a:lnTo>
                  <a:lnTo>
                    <a:pt x="240558" y="38163"/>
                  </a:lnTo>
                  <a:lnTo>
                    <a:pt x="259600" y="38163"/>
                  </a:lnTo>
                  <a:lnTo>
                    <a:pt x="19113" y="37287"/>
                  </a:lnTo>
                  <a:close/>
                </a:path>
                <a:path w="354964" h="114300">
                  <a:moveTo>
                    <a:pt x="316331" y="38163"/>
                  </a:moveTo>
                  <a:lnTo>
                    <a:pt x="259600" y="38163"/>
                  </a:lnTo>
                  <a:lnTo>
                    <a:pt x="267014" y="39687"/>
                  </a:lnTo>
                  <a:lnTo>
                    <a:pt x="273056" y="43792"/>
                  </a:lnTo>
                  <a:lnTo>
                    <a:pt x="277117" y="49864"/>
                  </a:lnTo>
                  <a:lnTo>
                    <a:pt x="278587" y="57289"/>
                  </a:lnTo>
                  <a:lnTo>
                    <a:pt x="277063" y="64695"/>
                  </a:lnTo>
                  <a:lnTo>
                    <a:pt x="272957" y="70734"/>
                  </a:lnTo>
                  <a:lnTo>
                    <a:pt x="266885" y="74793"/>
                  </a:lnTo>
                  <a:lnTo>
                    <a:pt x="259461" y="76263"/>
                  </a:lnTo>
                  <a:lnTo>
                    <a:pt x="317051" y="76263"/>
                  </a:lnTo>
                  <a:lnTo>
                    <a:pt x="354787" y="57569"/>
                  </a:lnTo>
                  <a:lnTo>
                    <a:pt x="316331" y="38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12831" y="3007499"/>
              <a:ext cx="782320" cy="315595"/>
            </a:xfrm>
            <a:custGeom>
              <a:avLst/>
              <a:gdLst/>
              <a:ahLst/>
              <a:cxnLst/>
              <a:rect l="l" t="t" r="r" b="b"/>
              <a:pathLst>
                <a:path w="782320" h="315595">
                  <a:moveTo>
                    <a:pt x="729602" y="0"/>
                  </a:moveTo>
                  <a:lnTo>
                    <a:pt x="52603" y="0"/>
                  </a:lnTo>
                  <a:lnTo>
                    <a:pt x="32130" y="4132"/>
                  </a:lnTo>
                  <a:lnTo>
                    <a:pt x="15409" y="15403"/>
                  </a:lnTo>
                  <a:lnTo>
                    <a:pt x="4134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4" y="283438"/>
                  </a:lnTo>
                  <a:lnTo>
                    <a:pt x="15409" y="300159"/>
                  </a:lnTo>
                  <a:lnTo>
                    <a:pt x="32130" y="311434"/>
                  </a:lnTo>
                  <a:lnTo>
                    <a:pt x="52603" y="315569"/>
                  </a:lnTo>
                  <a:lnTo>
                    <a:pt x="729602" y="315569"/>
                  </a:lnTo>
                  <a:lnTo>
                    <a:pt x="750074" y="311434"/>
                  </a:lnTo>
                  <a:lnTo>
                    <a:pt x="766795" y="300159"/>
                  </a:lnTo>
                  <a:lnTo>
                    <a:pt x="778070" y="283438"/>
                  </a:lnTo>
                  <a:lnTo>
                    <a:pt x="782205" y="262966"/>
                  </a:lnTo>
                  <a:lnTo>
                    <a:pt x="782205" y="52590"/>
                  </a:lnTo>
                  <a:lnTo>
                    <a:pt x="778070" y="32120"/>
                  </a:lnTo>
                  <a:lnTo>
                    <a:pt x="766795" y="15403"/>
                  </a:lnTo>
                  <a:lnTo>
                    <a:pt x="750074" y="4132"/>
                  </a:lnTo>
                  <a:lnTo>
                    <a:pt x="729602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12831" y="3007499"/>
              <a:ext cx="782320" cy="315595"/>
            </a:xfrm>
            <a:custGeom>
              <a:avLst/>
              <a:gdLst/>
              <a:ahLst/>
              <a:cxnLst/>
              <a:rect l="l" t="t" r="r" b="b"/>
              <a:pathLst>
                <a:path w="782320" h="315595">
                  <a:moveTo>
                    <a:pt x="0" y="52595"/>
                  </a:moveTo>
                  <a:lnTo>
                    <a:pt x="4133" y="32123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5" y="0"/>
                  </a:lnTo>
                  <a:lnTo>
                    <a:pt x="729600" y="0"/>
                  </a:lnTo>
                  <a:lnTo>
                    <a:pt x="750072" y="4133"/>
                  </a:lnTo>
                  <a:lnTo>
                    <a:pt x="766790" y="15404"/>
                  </a:lnTo>
                  <a:lnTo>
                    <a:pt x="778062" y="32123"/>
                  </a:lnTo>
                  <a:lnTo>
                    <a:pt x="782195" y="52595"/>
                  </a:lnTo>
                  <a:lnTo>
                    <a:pt x="782195" y="262969"/>
                  </a:lnTo>
                  <a:lnTo>
                    <a:pt x="778062" y="283441"/>
                  </a:lnTo>
                  <a:lnTo>
                    <a:pt x="766790" y="300160"/>
                  </a:lnTo>
                  <a:lnTo>
                    <a:pt x="750072" y="311431"/>
                  </a:lnTo>
                  <a:lnTo>
                    <a:pt x="729600" y="315565"/>
                  </a:lnTo>
                  <a:lnTo>
                    <a:pt x="52595" y="315565"/>
                  </a:lnTo>
                  <a:lnTo>
                    <a:pt x="32122" y="311431"/>
                  </a:lnTo>
                  <a:lnTo>
                    <a:pt x="15404" y="300160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84890" y="4245038"/>
              <a:ext cx="1386840" cy="114300"/>
            </a:xfrm>
            <a:custGeom>
              <a:avLst/>
              <a:gdLst/>
              <a:ahLst/>
              <a:cxnLst/>
              <a:rect l="l" t="t" r="r" b="b"/>
              <a:pathLst>
                <a:path w="1386839" h="114300">
                  <a:moveTo>
                    <a:pt x="1272463" y="0"/>
                  </a:moveTo>
                  <a:lnTo>
                    <a:pt x="1272463" y="114300"/>
                  </a:lnTo>
                  <a:lnTo>
                    <a:pt x="1348663" y="76200"/>
                  </a:lnTo>
                  <a:lnTo>
                    <a:pt x="1291513" y="76200"/>
                  </a:lnTo>
                  <a:lnTo>
                    <a:pt x="1298926" y="74702"/>
                  </a:lnTo>
                  <a:lnTo>
                    <a:pt x="1304982" y="70618"/>
                  </a:lnTo>
                  <a:lnTo>
                    <a:pt x="1309065" y="64562"/>
                  </a:lnTo>
                  <a:lnTo>
                    <a:pt x="1310563" y="57150"/>
                  </a:lnTo>
                  <a:lnTo>
                    <a:pt x="1309065" y="49737"/>
                  </a:lnTo>
                  <a:lnTo>
                    <a:pt x="1304982" y="43681"/>
                  </a:lnTo>
                  <a:lnTo>
                    <a:pt x="1298926" y="39597"/>
                  </a:lnTo>
                  <a:lnTo>
                    <a:pt x="1291513" y="38100"/>
                  </a:lnTo>
                  <a:lnTo>
                    <a:pt x="1348663" y="38100"/>
                  </a:lnTo>
                  <a:lnTo>
                    <a:pt x="1272463" y="0"/>
                  </a:lnTo>
                  <a:close/>
                </a:path>
                <a:path w="1386839" h="114300">
                  <a:moveTo>
                    <a:pt x="1272463" y="38100"/>
                  </a:moveTo>
                  <a:lnTo>
                    <a:pt x="19050" y="38100"/>
                  </a:lnTo>
                  <a:lnTo>
                    <a:pt x="11629" y="39597"/>
                  </a:lnTo>
                  <a:lnTo>
                    <a:pt x="5573" y="43681"/>
                  </a:lnTo>
                  <a:lnTo>
                    <a:pt x="1494" y="49737"/>
                  </a:lnTo>
                  <a:lnTo>
                    <a:pt x="0" y="57150"/>
                  </a:lnTo>
                  <a:lnTo>
                    <a:pt x="1496" y="64562"/>
                  </a:lnTo>
                  <a:lnTo>
                    <a:pt x="5576" y="70618"/>
                  </a:lnTo>
                  <a:lnTo>
                    <a:pt x="11631" y="74702"/>
                  </a:lnTo>
                  <a:lnTo>
                    <a:pt x="19050" y="76200"/>
                  </a:lnTo>
                  <a:lnTo>
                    <a:pt x="1272463" y="76200"/>
                  </a:lnTo>
                  <a:lnTo>
                    <a:pt x="1272463" y="38100"/>
                  </a:lnTo>
                  <a:close/>
                </a:path>
                <a:path w="1386839" h="114300">
                  <a:moveTo>
                    <a:pt x="1348663" y="38100"/>
                  </a:moveTo>
                  <a:lnTo>
                    <a:pt x="1291513" y="38100"/>
                  </a:lnTo>
                  <a:lnTo>
                    <a:pt x="1298926" y="39597"/>
                  </a:lnTo>
                  <a:lnTo>
                    <a:pt x="1304982" y="43681"/>
                  </a:lnTo>
                  <a:lnTo>
                    <a:pt x="1309065" y="49737"/>
                  </a:lnTo>
                  <a:lnTo>
                    <a:pt x="1310563" y="57150"/>
                  </a:lnTo>
                  <a:lnTo>
                    <a:pt x="1309065" y="64562"/>
                  </a:lnTo>
                  <a:lnTo>
                    <a:pt x="1304982" y="70618"/>
                  </a:lnTo>
                  <a:lnTo>
                    <a:pt x="1298926" y="74702"/>
                  </a:lnTo>
                  <a:lnTo>
                    <a:pt x="1291513" y="76200"/>
                  </a:lnTo>
                  <a:lnTo>
                    <a:pt x="1348663" y="76200"/>
                  </a:lnTo>
                  <a:lnTo>
                    <a:pt x="1386763" y="57150"/>
                  </a:lnTo>
                  <a:lnTo>
                    <a:pt x="1348663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60124" y="2963792"/>
              <a:ext cx="4445" cy="1341120"/>
            </a:xfrm>
            <a:custGeom>
              <a:avLst/>
              <a:gdLst/>
              <a:ahLst/>
              <a:cxnLst/>
              <a:rect l="l" t="t" r="r" b="b"/>
              <a:pathLst>
                <a:path w="4445" h="1341120">
                  <a:moveTo>
                    <a:pt x="0" y="1340580"/>
                  </a:moveTo>
                  <a:lnTo>
                    <a:pt x="426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70247" y="3406178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133692" y="0"/>
                  </a:moveTo>
                  <a:lnTo>
                    <a:pt x="91435" y="6815"/>
                  </a:lnTo>
                  <a:lnTo>
                    <a:pt x="54735" y="25794"/>
                  </a:lnTo>
                  <a:lnTo>
                    <a:pt x="25794" y="54735"/>
                  </a:lnTo>
                  <a:lnTo>
                    <a:pt x="6815" y="91435"/>
                  </a:lnTo>
                  <a:lnTo>
                    <a:pt x="0" y="133692"/>
                  </a:lnTo>
                  <a:lnTo>
                    <a:pt x="6815" y="175944"/>
                  </a:lnTo>
                  <a:lnTo>
                    <a:pt x="25794" y="212640"/>
                  </a:lnTo>
                  <a:lnTo>
                    <a:pt x="54735" y="241579"/>
                  </a:lnTo>
                  <a:lnTo>
                    <a:pt x="91435" y="260557"/>
                  </a:lnTo>
                  <a:lnTo>
                    <a:pt x="133692" y="267373"/>
                  </a:lnTo>
                  <a:lnTo>
                    <a:pt x="175944" y="260557"/>
                  </a:lnTo>
                  <a:lnTo>
                    <a:pt x="212640" y="241579"/>
                  </a:lnTo>
                  <a:lnTo>
                    <a:pt x="241579" y="212640"/>
                  </a:lnTo>
                  <a:lnTo>
                    <a:pt x="260557" y="175944"/>
                  </a:lnTo>
                  <a:lnTo>
                    <a:pt x="267373" y="133692"/>
                  </a:lnTo>
                  <a:lnTo>
                    <a:pt x="260557" y="91435"/>
                  </a:lnTo>
                  <a:lnTo>
                    <a:pt x="241579" y="54735"/>
                  </a:lnTo>
                  <a:lnTo>
                    <a:pt x="212640" y="25794"/>
                  </a:lnTo>
                  <a:lnTo>
                    <a:pt x="175944" y="6815"/>
                  </a:lnTo>
                  <a:lnTo>
                    <a:pt x="133692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0247" y="3406178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0" y="133688"/>
                  </a:moveTo>
                  <a:lnTo>
                    <a:pt x="6815" y="91432"/>
                  </a:lnTo>
                  <a:lnTo>
                    <a:pt x="25794" y="54733"/>
                  </a:lnTo>
                  <a:lnTo>
                    <a:pt x="54733" y="25794"/>
                  </a:lnTo>
                  <a:lnTo>
                    <a:pt x="91432" y="6815"/>
                  </a:lnTo>
                  <a:lnTo>
                    <a:pt x="133688" y="0"/>
                  </a:lnTo>
                  <a:lnTo>
                    <a:pt x="175943" y="6815"/>
                  </a:lnTo>
                  <a:lnTo>
                    <a:pt x="212642" y="25794"/>
                  </a:lnTo>
                  <a:lnTo>
                    <a:pt x="241582" y="54733"/>
                  </a:lnTo>
                  <a:lnTo>
                    <a:pt x="260560" y="91432"/>
                  </a:lnTo>
                  <a:lnTo>
                    <a:pt x="267376" y="133688"/>
                  </a:lnTo>
                  <a:lnTo>
                    <a:pt x="260560" y="175943"/>
                  </a:lnTo>
                  <a:lnTo>
                    <a:pt x="241582" y="212642"/>
                  </a:lnTo>
                  <a:lnTo>
                    <a:pt x="212642" y="241582"/>
                  </a:lnTo>
                  <a:lnTo>
                    <a:pt x="175943" y="260560"/>
                  </a:lnTo>
                  <a:lnTo>
                    <a:pt x="133688" y="267376"/>
                  </a:lnTo>
                  <a:lnTo>
                    <a:pt x="91432" y="260560"/>
                  </a:lnTo>
                  <a:lnTo>
                    <a:pt x="54733" y="241582"/>
                  </a:lnTo>
                  <a:lnTo>
                    <a:pt x="25794" y="212642"/>
                  </a:lnTo>
                  <a:lnTo>
                    <a:pt x="6815" y="175943"/>
                  </a:lnTo>
                  <a:lnTo>
                    <a:pt x="0" y="133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2045" y="3467976"/>
              <a:ext cx="143776" cy="14377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50115" y="2888287"/>
              <a:ext cx="2089785" cy="1270"/>
            </a:xfrm>
            <a:custGeom>
              <a:avLst/>
              <a:gdLst/>
              <a:ahLst/>
              <a:cxnLst/>
              <a:rect l="l" t="t" r="r" b="b"/>
              <a:pathLst>
                <a:path w="2089785" h="1269">
                  <a:moveTo>
                    <a:pt x="0" y="1013"/>
                  </a:moveTo>
                  <a:lnTo>
                    <a:pt x="208975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88182" y="2829052"/>
              <a:ext cx="2483485" cy="114300"/>
            </a:xfrm>
            <a:custGeom>
              <a:avLst/>
              <a:gdLst/>
              <a:ahLst/>
              <a:cxnLst/>
              <a:rect l="l" t="t" r="r" b="b"/>
              <a:pathLst>
                <a:path w="2483485" h="114300">
                  <a:moveTo>
                    <a:pt x="2369184" y="0"/>
                  </a:moveTo>
                  <a:lnTo>
                    <a:pt x="2369134" y="114300"/>
                  </a:lnTo>
                  <a:lnTo>
                    <a:pt x="2445418" y="76200"/>
                  </a:lnTo>
                  <a:lnTo>
                    <a:pt x="2388209" y="76200"/>
                  </a:lnTo>
                  <a:lnTo>
                    <a:pt x="2395622" y="74711"/>
                  </a:lnTo>
                  <a:lnTo>
                    <a:pt x="2401677" y="70634"/>
                  </a:lnTo>
                  <a:lnTo>
                    <a:pt x="2405761" y="64580"/>
                  </a:lnTo>
                  <a:lnTo>
                    <a:pt x="2407251" y="57200"/>
                  </a:lnTo>
                  <a:lnTo>
                    <a:pt x="2407045" y="56095"/>
                  </a:lnTo>
                  <a:lnTo>
                    <a:pt x="2405769" y="49749"/>
                  </a:lnTo>
                  <a:lnTo>
                    <a:pt x="2401689" y="43692"/>
                  </a:lnTo>
                  <a:lnTo>
                    <a:pt x="2395634" y="39605"/>
                  </a:lnTo>
                  <a:lnTo>
                    <a:pt x="2388222" y="38100"/>
                  </a:lnTo>
                  <a:lnTo>
                    <a:pt x="2445300" y="38100"/>
                  </a:lnTo>
                  <a:lnTo>
                    <a:pt x="2369184" y="0"/>
                  </a:lnTo>
                  <a:close/>
                </a:path>
                <a:path w="2483485" h="114300">
                  <a:moveTo>
                    <a:pt x="19062" y="37058"/>
                  </a:moveTo>
                  <a:lnTo>
                    <a:pt x="11649" y="38554"/>
                  </a:lnTo>
                  <a:lnTo>
                    <a:pt x="5592" y="42633"/>
                  </a:lnTo>
                  <a:lnTo>
                    <a:pt x="1505" y="48685"/>
                  </a:lnTo>
                  <a:lnTo>
                    <a:pt x="0" y="56095"/>
                  </a:lnTo>
                  <a:lnTo>
                    <a:pt x="1496" y="63516"/>
                  </a:lnTo>
                  <a:lnTo>
                    <a:pt x="5576" y="69575"/>
                  </a:lnTo>
                  <a:lnTo>
                    <a:pt x="11631" y="73660"/>
                  </a:lnTo>
                  <a:lnTo>
                    <a:pt x="19050" y="75158"/>
                  </a:lnTo>
                  <a:lnTo>
                    <a:pt x="2388209" y="76200"/>
                  </a:lnTo>
                  <a:lnTo>
                    <a:pt x="2369151" y="76200"/>
                  </a:lnTo>
                  <a:lnTo>
                    <a:pt x="2369168" y="38100"/>
                  </a:lnTo>
                  <a:lnTo>
                    <a:pt x="2388222" y="38100"/>
                  </a:lnTo>
                  <a:lnTo>
                    <a:pt x="19062" y="37058"/>
                  </a:lnTo>
                  <a:close/>
                </a:path>
                <a:path w="2483485" h="114300">
                  <a:moveTo>
                    <a:pt x="2445300" y="38100"/>
                  </a:moveTo>
                  <a:lnTo>
                    <a:pt x="2388222" y="38100"/>
                  </a:lnTo>
                  <a:lnTo>
                    <a:pt x="2395634" y="39605"/>
                  </a:lnTo>
                  <a:lnTo>
                    <a:pt x="2401689" y="43692"/>
                  </a:lnTo>
                  <a:lnTo>
                    <a:pt x="2405769" y="49749"/>
                  </a:lnTo>
                  <a:lnTo>
                    <a:pt x="2407045" y="56095"/>
                  </a:lnTo>
                  <a:lnTo>
                    <a:pt x="2407251" y="57200"/>
                  </a:lnTo>
                  <a:lnTo>
                    <a:pt x="2405761" y="64580"/>
                  </a:lnTo>
                  <a:lnTo>
                    <a:pt x="2401677" y="70634"/>
                  </a:lnTo>
                  <a:lnTo>
                    <a:pt x="2395622" y="74711"/>
                  </a:lnTo>
                  <a:lnTo>
                    <a:pt x="2388209" y="76200"/>
                  </a:lnTo>
                  <a:lnTo>
                    <a:pt x="2445418" y="76200"/>
                  </a:lnTo>
                  <a:lnTo>
                    <a:pt x="2483459" y="57200"/>
                  </a:lnTo>
                  <a:lnTo>
                    <a:pt x="24453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33103" y="2753043"/>
              <a:ext cx="264795" cy="264795"/>
            </a:xfrm>
            <a:custGeom>
              <a:avLst/>
              <a:gdLst/>
              <a:ahLst/>
              <a:cxnLst/>
              <a:rect l="l" t="t" r="r" b="b"/>
              <a:pathLst>
                <a:path w="264795" h="264794">
                  <a:moveTo>
                    <a:pt x="152586" y="0"/>
                  </a:moveTo>
                  <a:lnTo>
                    <a:pt x="111660" y="0"/>
                  </a:lnTo>
                  <a:lnTo>
                    <a:pt x="72290" y="12530"/>
                  </a:lnTo>
                  <a:lnTo>
                    <a:pt x="37590" y="37590"/>
                  </a:lnTo>
                  <a:lnTo>
                    <a:pt x="12530" y="72290"/>
                  </a:lnTo>
                  <a:lnTo>
                    <a:pt x="0" y="111660"/>
                  </a:lnTo>
                  <a:lnTo>
                    <a:pt x="0" y="152586"/>
                  </a:lnTo>
                  <a:lnTo>
                    <a:pt x="12530" y="191956"/>
                  </a:lnTo>
                  <a:lnTo>
                    <a:pt x="37590" y="226655"/>
                  </a:lnTo>
                  <a:lnTo>
                    <a:pt x="72290" y="251716"/>
                  </a:lnTo>
                  <a:lnTo>
                    <a:pt x="111660" y="264246"/>
                  </a:lnTo>
                  <a:lnTo>
                    <a:pt x="152586" y="264246"/>
                  </a:lnTo>
                  <a:lnTo>
                    <a:pt x="191956" y="251716"/>
                  </a:lnTo>
                  <a:lnTo>
                    <a:pt x="226655" y="226655"/>
                  </a:lnTo>
                  <a:lnTo>
                    <a:pt x="251716" y="191956"/>
                  </a:lnTo>
                  <a:lnTo>
                    <a:pt x="264246" y="152586"/>
                  </a:lnTo>
                  <a:lnTo>
                    <a:pt x="264246" y="111660"/>
                  </a:lnTo>
                  <a:lnTo>
                    <a:pt x="251716" y="72290"/>
                  </a:lnTo>
                  <a:lnTo>
                    <a:pt x="226655" y="37590"/>
                  </a:lnTo>
                  <a:lnTo>
                    <a:pt x="191956" y="12530"/>
                  </a:lnTo>
                  <a:lnTo>
                    <a:pt x="152586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33111" y="2753037"/>
              <a:ext cx="264795" cy="264795"/>
            </a:xfrm>
            <a:custGeom>
              <a:avLst/>
              <a:gdLst/>
              <a:ahLst/>
              <a:cxnLst/>
              <a:rect l="l" t="t" r="r" b="b"/>
              <a:pathLst>
                <a:path w="264795" h="264794">
                  <a:moveTo>
                    <a:pt x="37590" y="37590"/>
                  </a:moveTo>
                  <a:lnTo>
                    <a:pt x="72288" y="12530"/>
                  </a:lnTo>
                  <a:lnTo>
                    <a:pt x="111658" y="0"/>
                  </a:lnTo>
                  <a:lnTo>
                    <a:pt x="152585" y="0"/>
                  </a:lnTo>
                  <a:lnTo>
                    <a:pt x="191954" y="12530"/>
                  </a:lnTo>
                  <a:lnTo>
                    <a:pt x="226653" y="37590"/>
                  </a:lnTo>
                  <a:lnTo>
                    <a:pt x="251713" y="72288"/>
                  </a:lnTo>
                  <a:lnTo>
                    <a:pt x="264243" y="111658"/>
                  </a:lnTo>
                  <a:lnTo>
                    <a:pt x="264243" y="152585"/>
                  </a:lnTo>
                  <a:lnTo>
                    <a:pt x="251713" y="191954"/>
                  </a:lnTo>
                  <a:lnTo>
                    <a:pt x="226653" y="226653"/>
                  </a:lnTo>
                  <a:lnTo>
                    <a:pt x="191954" y="251713"/>
                  </a:lnTo>
                  <a:lnTo>
                    <a:pt x="152585" y="264243"/>
                  </a:lnTo>
                  <a:lnTo>
                    <a:pt x="111658" y="264243"/>
                  </a:lnTo>
                  <a:lnTo>
                    <a:pt x="72288" y="251713"/>
                  </a:lnTo>
                  <a:lnTo>
                    <a:pt x="37590" y="226653"/>
                  </a:lnTo>
                  <a:lnTo>
                    <a:pt x="12530" y="191954"/>
                  </a:lnTo>
                  <a:lnTo>
                    <a:pt x="0" y="152585"/>
                  </a:lnTo>
                  <a:lnTo>
                    <a:pt x="0" y="111658"/>
                  </a:lnTo>
                  <a:lnTo>
                    <a:pt x="12530" y="72288"/>
                  </a:lnTo>
                  <a:lnTo>
                    <a:pt x="37590" y="3759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75558" y="2791459"/>
              <a:ext cx="186690" cy="186690"/>
            </a:xfrm>
            <a:custGeom>
              <a:avLst/>
              <a:gdLst/>
              <a:ahLst/>
              <a:cxnLst/>
              <a:rect l="l" t="t" r="r" b="b"/>
              <a:pathLst>
                <a:path w="186689" h="186689">
                  <a:moveTo>
                    <a:pt x="186245" y="85090"/>
                  </a:moveTo>
                  <a:lnTo>
                    <a:pt x="101676" y="85090"/>
                  </a:lnTo>
                  <a:lnTo>
                    <a:pt x="101676" y="0"/>
                  </a:lnTo>
                  <a:lnTo>
                    <a:pt x="84582" y="0"/>
                  </a:lnTo>
                  <a:lnTo>
                    <a:pt x="84582" y="85090"/>
                  </a:lnTo>
                  <a:lnTo>
                    <a:pt x="0" y="85090"/>
                  </a:lnTo>
                  <a:lnTo>
                    <a:pt x="0" y="102870"/>
                  </a:lnTo>
                  <a:lnTo>
                    <a:pt x="84582" y="102870"/>
                  </a:lnTo>
                  <a:lnTo>
                    <a:pt x="84582" y="186690"/>
                  </a:lnTo>
                  <a:lnTo>
                    <a:pt x="101676" y="186690"/>
                  </a:lnTo>
                  <a:lnTo>
                    <a:pt x="101676" y="102870"/>
                  </a:lnTo>
                  <a:lnTo>
                    <a:pt x="186245" y="102870"/>
                  </a:lnTo>
                  <a:lnTo>
                    <a:pt x="186245" y="85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37212" y="1382991"/>
            <a:ext cx="5871210" cy="3731895"/>
            <a:chOff x="437212" y="1382991"/>
            <a:chExt cx="5871210" cy="3731895"/>
          </a:xfrm>
        </p:grpSpPr>
        <p:sp>
          <p:nvSpPr>
            <p:cNvPr id="37" name="object 37"/>
            <p:cNvSpPr/>
            <p:nvPr/>
          </p:nvSpPr>
          <p:spPr>
            <a:xfrm>
              <a:off x="2228951" y="4302188"/>
              <a:ext cx="1905635" cy="0"/>
            </a:xfrm>
            <a:custGeom>
              <a:avLst/>
              <a:gdLst/>
              <a:ahLst/>
              <a:cxnLst/>
              <a:rect l="l" t="t" r="r" b="b"/>
              <a:pathLst>
                <a:path w="1905635">
                  <a:moveTo>
                    <a:pt x="0" y="0"/>
                  </a:moveTo>
                  <a:lnTo>
                    <a:pt x="1905551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7212" y="1382991"/>
              <a:ext cx="5871210" cy="3731895"/>
            </a:xfrm>
            <a:custGeom>
              <a:avLst/>
              <a:gdLst/>
              <a:ahLst/>
              <a:cxnLst/>
              <a:rect l="l" t="t" r="r" b="b"/>
              <a:pathLst>
                <a:path w="5871210" h="3731895">
                  <a:moveTo>
                    <a:pt x="5871070" y="0"/>
                  </a:moveTo>
                  <a:lnTo>
                    <a:pt x="0" y="0"/>
                  </a:lnTo>
                  <a:lnTo>
                    <a:pt x="0" y="3731463"/>
                  </a:lnTo>
                  <a:lnTo>
                    <a:pt x="5871070" y="3731463"/>
                  </a:lnTo>
                  <a:lnTo>
                    <a:pt x="587107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06357" y="4306600"/>
              <a:ext cx="0" cy="452755"/>
            </a:xfrm>
            <a:custGeom>
              <a:avLst/>
              <a:gdLst/>
              <a:ahLst/>
              <a:cxnLst/>
              <a:rect l="l" t="t" r="r" b="b"/>
              <a:pathLst>
                <a:path h="452754">
                  <a:moveTo>
                    <a:pt x="1" y="45269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50115" y="4302188"/>
              <a:ext cx="1078865" cy="0"/>
            </a:xfrm>
            <a:custGeom>
              <a:avLst/>
              <a:gdLst/>
              <a:ahLst/>
              <a:cxnLst/>
              <a:rect l="l" t="t" r="r" b="b"/>
              <a:pathLst>
                <a:path w="1078864">
                  <a:moveTo>
                    <a:pt x="0" y="0"/>
                  </a:moveTo>
                  <a:lnTo>
                    <a:pt x="107884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57971" y="3007499"/>
              <a:ext cx="114300" cy="1301750"/>
            </a:xfrm>
            <a:custGeom>
              <a:avLst/>
              <a:gdLst/>
              <a:ahLst/>
              <a:cxnLst/>
              <a:rect l="l" t="t" r="r" b="b"/>
              <a:pathLst>
                <a:path w="114300" h="1301750">
                  <a:moveTo>
                    <a:pt x="76193" y="114109"/>
                  </a:moveTo>
                  <a:lnTo>
                    <a:pt x="38093" y="114477"/>
                  </a:lnTo>
                  <a:lnTo>
                    <a:pt x="49361" y="1282319"/>
                  </a:lnTo>
                  <a:lnTo>
                    <a:pt x="49364" y="1282687"/>
                  </a:lnTo>
                  <a:lnTo>
                    <a:pt x="50861" y="1289745"/>
                  </a:lnTo>
                  <a:lnTo>
                    <a:pt x="50933" y="1290084"/>
                  </a:lnTo>
                  <a:lnTo>
                    <a:pt x="55073" y="1296098"/>
                  </a:lnTo>
                  <a:lnTo>
                    <a:pt x="61166" y="1300121"/>
                  </a:lnTo>
                  <a:lnTo>
                    <a:pt x="68592" y="1301546"/>
                  </a:lnTo>
                  <a:lnTo>
                    <a:pt x="75997" y="1299978"/>
                  </a:lnTo>
                  <a:lnTo>
                    <a:pt x="82015" y="1295838"/>
                  </a:lnTo>
                  <a:lnTo>
                    <a:pt x="86039" y="1289745"/>
                  </a:lnTo>
                  <a:lnTo>
                    <a:pt x="87394" y="1282687"/>
                  </a:lnTo>
                  <a:lnTo>
                    <a:pt x="87464" y="1282319"/>
                  </a:lnTo>
                  <a:lnTo>
                    <a:pt x="76200" y="114846"/>
                  </a:lnTo>
                  <a:lnTo>
                    <a:pt x="76193" y="114109"/>
                  </a:lnTo>
                  <a:close/>
                </a:path>
                <a:path w="114300" h="1301750">
                  <a:moveTo>
                    <a:pt x="56045" y="0"/>
                  </a:moveTo>
                  <a:lnTo>
                    <a:pt x="0" y="114846"/>
                  </a:lnTo>
                  <a:lnTo>
                    <a:pt x="38093" y="114477"/>
                  </a:lnTo>
                  <a:lnTo>
                    <a:pt x="37980" y="95059"/>
                  </a:lnTo>
                  <a:lnTo>
                    <a:pt x="39334" y="88001"/>
                  </a:lnTo>
                  <a:lnTo>
                    <a:pt x="43359" y="81908"/>
                  </a:lnTo>
                  <a:lnTo>
                    <a:pt x="49377" y="77768"/>
                  </a:lnTo>
                  <a:lnTo>
                    <a:pt x="56781" y="76200"/>
                  </a:lnTo>
                  <a:lnTo>
                    <a:pt x="95063" y="76200"/>
                  </a:lnTo>
                  <a:lnTo>
                    <a:pt x="56045" y="0"/>
                  </a:lnTo>
                  <a:close/>
                </a:path>
                <a:path w="114300" h="1301750">
                  <a:moveTo>
                    <a:pt x="56781" y="76200"/>
                  </a:moveTo>
                  <a:lnTo>
                    <a:pt x="37909" y="95427"/>
                  </a:lnTo>
                  <a:lnTo>
                    <a:pt x="38086" y="113741"/>
                  </a:lnTo>
                  <a:lnTo>
                    <a:pt x="38093" y="114477"/>
                  </a:lnTo>
                  <a:lnTo>
                    <a:pt x="76193" y="114109"/>
                  </a:lnTo>
                  <a:lnTo>
                    <a:pt x="76013" y="95427"/>
                  </a:lnTo>
                  <a:lnTo>
                    <a:pt x="76009" y="95059"/>
                  </a:lnTo>
                  <a:lnTo>
                    <a:pt x="74512" y="88001"/>
                  </a:lnTo>
                  <a:lnTo>
                    <a:pt x="74441" y="87662"/>
                  </a:lnTo>
                  <a:lnTo>
                    <a:pt x="70300" y="81648"/>
                  </a:lnTo>
                  <a:lnTo>
                    <a:pt x="64208" y="77625"/>
                  </a:lnTo>
                  <a:lnTo>
                    <a:pt x="56781" y="76200"/>
                  </a:lnTo>
                  <a:close/>
                </a:path>
                <a:path w="114300" h="1301750">
                  <a:moveTo>
                    <a:pt x="95063" y="76200"/>
                  </a:moveTo>
                  <a:lnTo>
                    <a:pt x="56781" y="76200"/>
                  </a:lnTo>
                  <a:lnTo>
                    <a:pt x="64208" y="77625"/>
                  </a:lnTo>
                  <a:lnTo>
                    <a:pt x="70300" y="81648"/>
                  </a:lnTo>
                  <a:lnTo>
                    <a:pt x="74441" y="87662"/>
                  </a:lnTo>
                  <a:lnTo>
                    <a:pt x="76009" y="95059"/>
                  </a:lnTo>
                  <a:lnTo>
                    <a:pt x="76189" y="113741"/>
                  </a:lnTo>
                  <a:lnTo>
                    <a:pt x="76193" y="114109"/>
                  </a:lnTo>
                  <a:lnTo>
                    <a:pt x="114287" y="113741"/>
                  </a:lnTo>
                  <a:lnTo>
                    <a:pt x="95063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36622" y="383703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332066" y="0"/>
                  </a:moveTo>
                  <a:lnTo>
                    <a:pt x="52603" y="0"/>
                  </a:lnTo>
                  <a:lnTo>
                    <a:pt x="32125" y="4132"/>
                  </a:lnTo>
                  <a:lnTo>
                    <a:pt x="15405" y="15403"/>
                  </a:lnTo>
                  <a:lnTo>
                    <a:pt x="4133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3" y="283436"/>
                  </a:lnTo>
                  <a:lnTo>
                    <a:pt x="15405" y="300153"/>
                  </a:lnTo>
                  <a:lnTo>
                    <a:pt x="32125" y="311424"/>
                  </a:lnTo>
                  <a:lnTo>
                    <a:pt x="52603" y="315556"/>
                  </a:lnTo>
                  <a:lnTo>
                    <a:pt x="332066" y="315556"/>
                  </a:lnTo>
                  <a:lnTo>
                    <a:pt x="352537" y="311424"/>
                  </a:lnTo>
                  <a:lnTo>
                    <a:pt x="369254" y="300153"/>
                  </a:lnTo>
                  <a:lnTo>
                    <a:pt x="380524" y="283436"/>
                  </a:lnTo>
                  <a:lnTo>
                    <a:pt x="384657" y="262966"/>
                  </a:lnTo>
                  <a:lnTo>
                    <a:pt x="384657" y="52590"/>
                  </a:lnTo>
                  <a:lnTo>
                    <a:pt x="380524" y="32120"/>
                  </a:lnTo>
                  <a:lnTo>
                    <a:pt x="369254" y="15403"/>
                  </a:lnTo>
                  <a:lnTo>
                    <a:pt x="352537" y="4132"/>
                  </a:lnTo>
                  <a:lnTo>
                    <a:pt x="33206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36622" y="383703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0" y="52594"/>
                  </a:moveTo>
                  <a:lnTo>
                    <a:pt x="4133" y="32122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4" y="0"/>
                  </a:lnTo>
                  <a:lnTo>
                    <a:pt x="332061" y="0"/>
                  </a:lnTo>
                  <a:lnTo>
                    <a:pt x="352533" y="4133"/>
                  </a:lnTo>
                  <a:lnTo>
                    <a:pt x="369251" y="15404"/>
                  </a:lnTo>
                  <a:lnTo>
                    <a:pt x="380522" y="32122"/>
                  </a:lnTo>
                  <a:lnTo>
                    <a:pt x="384656" y="52594"/>
                  </a:lnTo>
                  <a:lnTo>
                    <a:pt x="384656" y="262969"/>
                  </a:lnTo>
                  <a:lnTo>
                    <a:pt x="380522" y="283441"/>
                  </a:lnTo>
                  <a:lnTo>
                    <a:pt x="369251" y="300159"/>
                  </a:lnTo>
                  <a:lnTo>
                    <a:pt x="352533" y="311430"/>
                  </a:lnTo>
                  <a:lnTo>
                    <a:pt x="332061" y="315564"/>
                  </a:lnTo>
                  <a:lnTo>
                    <a:pt x="52594" y="315564"/>
                  </a:lnTo>
                  <a:lnTo>
                    <a:pt x="32122" y="311430"/>
                  </a:lnTo>
                  <a:lnTo>
                    <a:pt x="15404" y="300159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144026" y="3830828"/>
            <a:ext cx="16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072982" y="2733776"/>
            <a:ext cx="280670" cy="280670"/>
            <a:chOff x="2072982" y="2733776"/>
            <a:chExt cx="280670" cy="280670"/>
          </a:xfrm>
        </p:grpSpPr>
        <p:sp>
          <p:nvSpPr>
            <p:cNvPr id="46" name="object 46"/>
            <p:cNvSpPr/>
            <p:nvPr/>
          </p:nvSpPr>
          <p:spPr>
            <a:xfrm>
              <a:off x="2079332" y="2740126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69" h="267969">
                  <a:moveTo>
                    <a:pt x="133692" y="0"/>
                  </a:moveTo>
                  <a:lnTo>
                    <a:pt x="91435" y="6814"/>
                  </a:lnTo>
                  <a:lnTo>
                    <a:pt x="54735" y="25790"/>
                  </a:lnTo>
                  <a:lnTo>
                    <a:pt x="25794" y="54726"/>
                  </a:lnTo>
                  <a:lnTo>
                    <a:pt x="6815" y="91423"/>
                  </a:lnTo>
                  <a:lnTo>
                    <a:pt x="0" y="133680"/>
                  </a:lnTo>
                  <a:lnTo>
                    <a:pt x="6815" y="175937"/>
                  </a:lnTo>
                  <a:lnTo>
                    <a:pt x="25794" y="212638"/>
                  </a:lnTo>
                  <a:lnTo>
                    <a:pt x="54735" y="241578"/>
                  </a:lnTo>
                  <a:lnTo>
                    <a:pt x="91435" y="260557"/>
                  </a:lnTo>
                  <a:lnTo>
                    <a:pt x="133692" y="267373"/>
                  </a:lnTo>
                  <a:lnTo>
                    <a:pt x="175944" y="260557"/>
                  </a:lnTo>
                  <a:lnTo>
                    <a:pt x="212640" y="241578"/>
                  </a:lnTo>
                  <a:lnTo>
                    <a:pt x="241579" y="212638"/>
                  </a:lnTo>
                  <a:lnTo>
                    <a:pt x="260557" y="175937"/>
                  </a:lnTo>
                  <a:lnTo>
                    <a:pt x="267373" y="133680"/>
                  </a:lnTo>
                  <a:lnTo>
                    <a:pt x="260557" y="91423"/>
                  </a:lnTo>
                  <a:lnTo>
                    <a:pt x="241579" y="54726"/>
                  </a:lnTo>
                  <a:lnTo>
                    <a:pt x="212640" y="25790"/>
                  </a:lnTo>
                  <a:lnTo>
                    <a:pt x="175944" y="6814"/>
                  </a:lnTo>
                  <a:lnTo>
                    <a:pt x="133692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79332" y="2740126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69" h="267969">
                  <a:moveTo>
                    <a:pt x="0" y="133688"/>
                  </a:moveTo>
                  <a:lnTo>
                    <a:pt x="6815" y="91432"/>
                  </a:lnTo>
                  <a:lnTo>
                    <a:pt x="25794" y="54733"/>
                  </a:lnTo>
                  <a:lnTo>
                    <a:pt x="54733" y="25794"/>
                  </a:lnTo>
                  <a:lnTo>
                    <a:pt x="91432" y="6815"/>
                  </a:lnTo>
                  <a:lnTo>
                    <a:pt x="133688" y="0"/>
                  </a:lnTo>
                  <a:lnTo>
                    <a:pt x="175943" y="6815"/>
                  </a:lnTo>
                  <a:lnTo>
                    <a:pt x="212642" y="25794"/>
                  </a:lnTo>
                  <a:lnTo>
                    <a:pt x="241582" y="54733"/>
                  </a:lnTo>
                  <a:lnTo>
                    <a:pt x="260560" y="91432"/>
                  </a:lnTo>
                  <a:lnTo>
                    <a:pt x="267376" y="133688"/>
                  </a:lnTo>
                  <a:lnTo>
                    <a:pt x="260560" y="175943"/>
                  </a:lnTo>
                  <a:lnTo>
                    <a:pt x="241582" y="212642"/>
                  </a:lnTo>
                  <a:lnTo>
                    <a:pt x="212642" y="241582"/>
                  </a:lnTo>
                  <a:lnTo>
                    <a:pt x="175943" y="260560"/>
                  </a:lnTo>
                  <a:lnTo>
                    <a:pt x="133688" y="267376"/>
                  </a:lnTo>
                  <a:lnTo>
                    <a:pt x="91432" y="260560"/>
                  </a:lnTo>
                  <a:lnTo>
                    <a:pt x="54733" y="241582"/>
                  </a:lnTo>
                  <a:lnTo>
                    <a:pt x="25794" y="212642"/>
                  </a:lnTo>
                  <a:lnTo>
                    <a:pt x="6815" y="175943"/>
                  </a:lnTo>
                  <a:lnTo>
                    <a:pt x="0" y="133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1131" y="2801924"/>
              <a:ext cx="143776" cy="143763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417101" y="4086859"/>
            <a:ext cx="9236075" cy="182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3600" spc="150" baseline="11574" dirty="0">
                <a:latin typeface="Cambria Math"/>
                <a:cs typeface="Cambria Math"/>
              </a:rPr>
              <a:t>ℎ</a:t>
            </a:r>
            <a:r>
              <a:rPr sz="1800" spc="100" dirty="0">
                <a:latin typeface="Cambria Math"/>
                <a:cs typeface="Cambria Math"/>
              </a:rPr>
              <a:t>𝑡–1</a:t>
            </a:r>
            <a:endParaRPr sz="1800" dirty="0">
              <a:latin typeface="Cambria Math"/>
              <a:cs typeface="Cambria Math"/>
            </a:endParaRPr>
          </a:p>
          <a:p>
            <a:pPr marL="1555750">
              <a:lnSpc>
                <a:spcPct val="100000"/>
              </a:lnSpc>
              <a:spcBef>
                <a:spcPts val="1775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1800" dirty="0">
              <a:latin typeface="Cambria Math"/>
              <a:cs typeface="Cambria Math"/>
            </a:endParaRPr>
          </a:p>
          <a:p>
            <a:pPr marL="2233930">
              <a:lnSpc>
                <a:spcPct val="100000"/>
              </a:lnSpc>
            </a:pPr>
            <a:r>
              <a:rPr sz="2400" i="1" spc="-10" dirty="0">
                <a:latin typeface="Gill Sans MT"/>
                <a:cs typeface="Gill Sans MT"/>
              </a:rPr>
              <a:t>ex:</a:t>
            </a:r>
            <a:r>
              <a:rPr sz="2400" i="1" spc="-200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Forget</a:t>
            </a:r>
            <a:r>
              <a:rPr sz="2400" i="1" spc="-135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the</a:t>
            </a:r>
            <a:r>
              <a:rPr sz="2400" i="1" spc="-85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gender</a:t>
            </a:r>
            <a:r>
              <a:rPr sz="2400" i="1" spc="-80" dirty="0">
                <a:latin typeface="Gill Sans MT"/>
                <a:cs typeface="Gill Sans MT"/>
              </a:rPr>
              <a:t> </a:t>
            </a:r>
            <a:r>
              <a:rPr sz="2400" i="1" spc="-10" dirty="0">
                <a:latin typeface="Gill Sans MT"/>
                <a:cs typeface="Gill Sans MT"/>
              </a:rPr>
              <a:t>pronoun</a:t>
            </a:r>
            <a:r>
              <a:rPr sz="2400" i="1" spc="-85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of</a:t>
            </a:r>
            <a:r>
              <a:rPr sz="2400" i="1" spc="-80" dirty="0">
                <a:latin typeface="Gill Sans MT"/>
                <a:cs typeface="Gill Sans MT"/>
              </a:rPr>
              <a:t> </a:t>
            </a:r>
            <a:r>
              <a:rPr sz="2400" i="1" spc="-10" dirty="0">
                <a:latin typeface="Gill Sans MT"/>
                <a:cs typeface="Gill Sans MT"/>
              </a:rPr>
              <a:t>previous</a:t>
            </a:r>
            <a:r>
              <a:rPr sz="2400" i="1" spc="-80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subject</a:t>
            </a:r>
            <a:r>
              <a:rPr sz="2400" i="1" spc="-80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in</a:t>
            </a:r>
            <a:r>
              <a:rPr sz="2400" i="1" spc="-80" dirty="0">
                <a:latin typeface="Gill Sans MT"/>
                <a:cs typeface="Gill Sans MT"/>
              </a:rPr>
              <a:t> </a:t>
            </a:r>
            <a:r>
              <a:rPr sz="2400" i="1" spc="-10" dirty="0">
                <a:latin typeface="Gill Sans MT"/>
                <a:cs typeface="Gill Sans MT"/>
              </a:rPr>
              <a:t>sentence.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37613" y="3190747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𝑓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039401" y="2364739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70" h="331469">
                <a:moveTo>
                  <a:pt x="77431" y="0"/>
                </a:moveTo>
                <a:lnTo>
                  <a:pt x="0" y="0"/>
                </a:lnTo>
                <a:lnTo>
                  <a:pt x="0" y="12700"/>
                </a:lnTo>
                <a:lnTo>
                  <a:pt x="48615" y="12700"/>
                </a:lnTo>
                <a:lnTo>
                  <a:pt x="48615" y="317500"/>
                </a:lnTo>
                <a:lnTo>
                  <a:pt x="0" y="317500"/>
                </a:lnTo>
                <a:lnTo>
                  <a:pt x="0" y="331470"/>
                </a:lnTo>
                <a:lnTo>
                  <a:pt x="77431" y="331470"/>
                </a:lnTo>
                <a:lnTo>
                  <a:pt x="77431" y="317500"/>
                </a:lnTo>
                <a:lnTo>
                  <a:pt x="77431" y="12700"/>
                </a:lnTo>
                <a:lnTo>
                  <a:pt x="7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65121" y="2364739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70" h="331469">
                <a:moveTo>
                  <a:pt x="77444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7500"/>
                </a:lnTo>
                <a:lnTo>
                  <a:pt x="0" y="331470"/>
                </a:lnTo>
                <a:lnTo>
                  <a:pt x="77444" y="331470"/>
                </a:lnTo>
                <a:lnTo>
                  <a:pt x="77444" y="317500"/>
                </a:lnTo>
                <a:lnTo>
                  <a:pt x="28816" y="317500"/>
                </a:lnTo>
                <a:lnTo>
                  <a:pt x="28816" y="12700"/>
                </a:lnTo>
                <a:lnTo>
                  <a:pt x="77444" y="12700"/>
                </a:lnTo>
                <a:lnTo>
                  <a:pt x="77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789746" y="2335275"/>
            <a:ext cx="1178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240" baseline="11904" dirty="0">
                <a:latin typeface="Cambria Math"/>
                <a:cs typeface="Cambria Math"/>
              </a:rPr>
              <a:t>ℎ</a:t>
            </a:r>
            <a:r>
              <a:rPr sz="2000" spc="160" dirty="0">
                <a:latin typeface="Cambria Math"/>
                <a:cs typeface="Cambria Math"/>
              </a:rPr>
              <a:t>𝑡–1</a:t>
            </a:r>
            <a:r>
              <a:rPr sz="4200" spc="240" baseline="11904" dirty="0">
                <a:latin typeface="Cambria Math"/>
                <a:cs typeface="Cambria Math"/>
              </a:rPr>
              <a:t>,</a:t>
            </a:r>
            <a:r>
              <a:rPr sz="4200" spc="-202" baseline="11904" dirty="0">
                <a:latin typeface="Cambria Math"/>
                <a:cs typeface="Cambria Math"/>
              </a:rPr>
              <a:t> </a:t>
            </a:r>
            <a:r>
              <a:rPr sz="4200" spc="-37" baseline="11904" dirty="0">
                <a:latin typeface="Cambria Math"/>
                <a:cs typeface="Cambria Math"/>
              </a:rPr>
              <a:t>𝑥</a:t>
            </a:r>
            <a:r>
              <a:rPr sz="2000" spc="-25" dirty="0">
                <a:latin typeface="Cambria Math"/>
                <a:cs typeface="Cambria Math"/>
              </a:rPr>
              <a:t>𝑡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33386" y="2262122"/>
            <a:ext cx="4181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66775" algn="l"/>
                <a:tab pos="3302000" algn="l"/>
              </a:tabLst>
            </a:pPr>
            <a:r>
              <a:rPr sz="2800" spc="-10" dirty="0">
                <a:latin typeface="Cambria Math"/>
                <a:cs typeface="Cambria Math"/>
              </a:rPr>
              <a:t>𝑓</a:t>
            </a:r>
            <a:r>
              <a:rPr sz="3000" spc="-15" baseline="-16666" dirty="0">
                <a:latin typeface="Cambria Math"/>
                <a:cs typeface="Cambria Math"/>
              </a:rPr>
              <a:t>𝑡</a:t>
            </a:r>
            <a:r>
              <a:rPr sz="3000" spc="277" baseline="-16666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140" dirty="0">
                <a:latin typeface="Cambria Math"/>
                <a:cs typeface="Cambria Math"/>
              </a:rPr>
              <a:t>𝜎</a:t>
            </a:r>
            <a:r>
              <a:rPr sz="2800" spc="140" dirty="0" smtClean="0">
                <a:latin typeface="Cambria Math"/>
                <a:cs typeface="Cambria Math"/>
              </a:rPr>
              <a:t>(</a:t>
            </a:r>
            <a:r>
              <a:rPr lang="en-US" sz="2800" i="1" spc="140" dirty="0" smtClean="0">
                <a:latin typeface="Cambria Math"/>
                <a:cs typeface="Cambria Math"/>
              </a:rPr>
              <a:t>W</a:t>
            </a:r>
            <a:r>
              <a:rPr sz="3000" spc="209" baseline="-16666" dirty="0" smtClean="0">
                <a:latin typeface="Cambria Math"/>
                <a:cs typeface="Cambria Math"/>
              </a:rPr>
              <a:t>𝑖</a:t>
            </a:r>
            <a:r>
              <a:rPr sz="3000" baseline="-16666" dirty="0">
                <a:latin typeface="Cambria Math"/>
                <a:cs typeface="Cambria Math"/>
              </a:rPr>
              <a:t>	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spc="-95" dirty="0">
                <a:latin typeface="Cambria Math"/>
                <a:cs typeface="Cambria Math"/>
              </a:rPr>
              <a:t>𝑏</a:t>
            </a:r>
            <a:r>
              <a:rPr sz="3000" spc="-142" baseline="-16666" dirty="0">
                <a:latin typeface="Cambria Math"/>
                <a:cs typeface="Cambria Math"/>
              </a:rPr>
              <a:t>𝑓</a:t>
            </a:r>
            <a:r>
              <a:rPr sz="3000" spc="-367" baseline="-16666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)</a:t>
            </a:r>
            <a:endParaRPr sz="28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LSTMs:</a:t>
            </a:r>
            <a:r>
              <a:rPr spc="-425" dirty="0"/>
              <a:t> </a:t>
            </a:r>
            <a:r>
              <a:rPr dirty="0"/>
              <a:t>identify</a:t>
            </a:r>
            <a:r>
              <a:rPr spc="-110" dirty="0"/>
              <a:t> </a:t>
            </a:r>
            <a:r>
              <a:rPr dirty="0"/>
              <a:t>new</a:t>
            </a:r>
            <a:r>
              <a:rPr spc="-65" dirty="0"/>
              <a:t> </a:t>
            </a:r>
            <a:r>
              <a:rPr dirty="0"/>
              <a:t>information</a:t>
            </a:r>
            <a:r>
              <a:rPr spc="-65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be</a:t>
            </a:r>
            <a:r>
              <a:rPr spc="-65" dirty="0"/>
              <a:t> </a:t>
            </a:r>
            <a:r>
              <a:rPr spc="-10" dirty="0"/>
              <a:t>stored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143" y="1359348"/>
            <a:ext cx="5823585" cy="309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19175" algn="r">
              <a:lnSpc>
                <a:spcPts val="2760"/>
              </a:lnSpc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1800">
              <a:latin typeface="Cambria Math"/>
              <a:cs typeface="Cambria Math"/>
            </a:endParaRPr>
          </a:p>
          <a:p>
            <a:pPr marR="14604" algn="r">
              <a:lnSpc>
                <a:spcPts val="2875"/>
              </a:lnSpc>
              <a:tabLst>
                <a:tab pos="5567680" algn="l"/>
              </a:tabLst>
            </a:pPr>
            <a:r>
              <a:rPr sz="3600" spc="135" baseline="12731" dirty="0">
                <a:latin typeface="Cambria Math"/>
                <a:cs typeface="Cambria Math"/>
              </a:rPr>
              <a:t>𝑐</a:t>
            </a:r>
            <a:r>
              <a:rPr sz="2700" spc="135" baseline="1543" dirty="0">
                <a:latin typeface="Cambria Math"/>
                <a:cs typeface="Cambria Math"/>
              </a:rPr>
              <a:t>𝑡–1</a:t>
            </a:r>
            <a:r>
              <a:rPr sz="2700" baseline="1543" dirty="0">
                <a:latin typeface="Cambria Math"/>
                <a:cs typeface="Cambria Math"/>
              </a:rPr>
              <a:t>	</a:t>
            </a:r>
            <a:r>
              <a:rPr sz="3600" spc="-37" baseline="11574" dirty="0">
                <a:latin typeface="Cambria Math"/>
                <a:cs typeface="Cambria Math"/>
              </a:rPr>
              <a:t>𝑐</a:t>
            </a:r>
            <a:r>
              <a:rPr sz="1800" spc="-25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  <a:p>
            <a:pPr marR="1515110" algn="r">
              <a:lnSpc>
                <a:spcPts val="1795"/>
              </a:lnSpc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500">
              <a:latin typeface="Cambria Math"/>
              <a:cs typeface="Cambria Math"/>
            </a:endParaRPr>
          </a:p>
          <a:p>
            <a:pPr marR="430530" algn="ctr">
              <a:lnSpc>
                <a:spcPts val="1810"/>
              </a:lnSpc>
              <a:tabLst>
                <a:tab pos="1905000" algn="l"/>
              </a:tabLst>
            </a:pPr>
            <a:r>
              <a:rPr sz="2700" spc="-75" baseline="1543" dirty="0">
                <a:latin typeface="Cambria Math"/>
                <a:cs typeface="Cambria Math"/>
              </a:rPr>
              <a:t>𝝈</a:t>
            </a:r>
            <a:r>
              <a:rPr sz="2700" baseline="1543" dirty="0">
                <a:latin typeface="Cambria Math"/>
                <a:cs typeface="Cambria Math"/>
              </a:rPr>
              <a:t>	</a:t>
            </a: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  <a:p>
            <a:pPr algn="r">
              <a:lnSpc>
                <a:spcPts val="2530"/>
              </a:lnSpc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1065" y="1761477"/>
            <a:ext cx="4840605" cy="2778760"/>
            <a:chOff x="1131065" y="1761477"/>
            <a:chExt cx="4840605" cy="2778760"/>
          </a:xfrm>
        </p:grpSpPr>
        <p:sp>
          <p:nvSpPr>
            <p:cNvPr id="5" name="object 5"/>
            <p:cNvSpPr/>
            <p:nvPr/>
          </p:nvSpPr>
          <p:spPr>
            <a:xfrm>
              <a:off x="1706295" y="2348763"/>
              <a:ext cx="3670935" cy="2181860"/>
            </a:xfrm>
            <a:custGeom>
              <a:avLst/>
              <a:gdLst/>
              <a:ahLst/>
              <a:cxnLst/>
              <a:rect l="l" t="t" r="r" b="b"/>
              <a:pathLst>
                <a:path w="3670935" h="2181860">
                  <a:moveTo>
                    <a:pt x="3307067" y="0"/>
                  </a:moveTo>
                  <a:lnTo>
                    <a:pt x="363639" y="0"/>
                  </a:lnTo>
                  <a:lnTo>
                    <a:pt x="314296" y="3319"/>
                  </a:lnTo>
                  <a:lnTo>
                    <a:pt x="266971" y="12990"/>
                  </a:lnTo>
                  <a:lnTo>
                    <a:pt x="222097" y="28577"/>
                  </a:lnTo>
                  <a:lnTo>
                    <a:pt x="180106" y="49649"/>
                  </a:lnTo>
                  <a:lnTo>
                    <a:pt x="141433" y="75770"/>
                  </a:lnTo>
                  <a:lnTo>
                    <a:pt x="106510" y="106510"/>
                  </a:lnTo>
                  <a:lnTo>
                    <a:pt x="75770" y="141433"/>
                  </a:lnTo>
                  <a:lnTo>
                    <a:pt x="49649" y="180106"/>
                  </a:lnTo>
                  <a:lnTo>
                    <a:pt x="28577" y="222097"/>
                  </a:lnTo>
                  <a:lnTo>
                    <a:pt x="12990" y="266971"/>
                  </a:lnTo>
                  <a:lnTo>
                    <a:pt x="3319" y="314296"/>
                  </a:lnTo>
                  <a:lnTo>
                    <a:pt x="0" y="363639"/>
                  </a:lnTo>
                  <a:lnTo>
                    <a:pt x="0" y="1818144"/>
                  </a:lnTo>
                  <a:lnTo>
                    <a:pt x="3319" y="1867489"/>
                  </a:lnTo>
                  <a:lnTo>
                    <a:pt x="12990" y="1914817"/>
                  </a:lnTo>
                  <a:lnTo>
                    <a:pt x="28577" y="1959693"/>
                  </a:lnTo>
                  <a:lnTo>
                    <a:pt x="49649" y="2001686"/>
                  </a:lnTo>
                  <a:lnTo>
                    <a:pt x="75770" y="2040360"/>
                  </a:lnTo>
                  <a:lnTo>
                    <a:pt x="106510" y="2075284"/>
                  </a:lnTo>
                  <a:lnTo>
                    <a:pt x="141433" y="2106024"/>
                  </a:lnTo>
                  <a:lnTo>
                    <a:pt x="180106" y="2132147"/>
                  </a:lnTo>
                  <a:lnTo>
                    <a:pt x="222097" y="2153218"/>
                  </a:lnTo>
                  <a:lnTo>
                    <a:pt x="266971" y="2168806"/>
                  </a:lnTo>
                  <a:lnTo>
                    <a:pt x="314296" y="2178476"/>
                  </a:lnTo>
                  <a:lnTo>
                    <a:pt x="363639" y="2181796"/>
                  </a:lnTo>
                  <a:lnTo>
                    <a:pt x="3307067" y="2181796"/>
                  </a:lnTo>
                  <a:lnTo>
                    <a:pt x="3356409" y="2178476"/>
                  </a:lnTo>
                  <a:lnTo>
                    <a:pt x="3403734" y="2168806"/>
                  </a:lnTo>
                  <a:lnTo>
                    <a:pt x="3448608" y="2153218"/>
                  </a:lnTo>
                  <a:lnTo>
                    <a:pt x="3490599" y="2132147"/>
                  </a:lnTo>
                  <a:lnTo>
                    <a:pt x="3529273" y="2106024"/>
                  </a:lnTo>
                  <a:lnTo>
                    <a:pt x="3564196" y="2075284"/>
                  </a:lnTo>
                  <a:lnTo>
                    <a:pt x="3594935" y="2040360"/>
                  </a:lnTo>
                  <a:lnTo>
                    <a:pt x="3621057" y="2001686"/>
                  </a:lnTo>
                  <a:lnTo>
                    <a:pt x="3642128" y="1959693"/>
                  </a:lnTo>
                  <a:lnTo>
                    <a:pt x="3657716" y="1914817"/>
                  </a:lnTo>
                  <a:lnTo>
                    <a:pt x="3667386" y="1867489"/>
                  </a:lnTo>
                  <a:lnTo>
                    <a:pt x="3670706" y="1818144"/>
                  </a:lnTo>
                  <a:lnTo>
                    <a:pt x="3670706" y="363639"/>
                  </a:lnTo>
                  <a:lnTo>
                    <a:pt x="3667386" y="314296"/>
                  </a:lnTo>
                  <a:lnTo>
                    <a:pt x="3657716" y="266971"/>
                  </a:lnTo>
                  <a:lnTo>
                    <a:pt x="3642128" y="222097"/>
                  </a:lnTo>
                  <a:lnTo>
                    <a:pt x="3621057" y="180106"/>
                  </a:lnTo>
                  <a:lnTo>
                    <a:pt x="3594935" y="141433"/>
                  </a:lnTo>
                  <a:lnTo>
                    <a:pt x="3564196" y="106510"/>
                  </a:lnTo>
                  <a:lnTo>
                    <a:pt x="3529273" y="75770"/>
                  </a:lnTo>
                  <a:lnTo>
                    <a:pt x="3490599" y="49649"/>
                  </a:lnTo>
                  <a:lnTo>
                    <a:pt x="3448608" y="28577"/>
                  </a:lnTo>
                  <a:lnTo>
                    <a:pt x="3403734" y="12990"/>
                  </a:lnTo>
                  <a:lnTo>
                    <a:pt x="3356409" y="3319"/>
                  </a:lnTo>
                  <a:lnTo>
                    <a:pt x="3307067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06295" y="2348763"/>
              <a:ext cx="3670935" cy="2181860"/>
            </a:xfrm>
            <a:custGeom>
              <a:avLst/>
              <a:gdLst/>
              <a:ahLst/>
              <a:cxnLst/>
              <a:rect l="l" t="t" r="r" b="b"/>
              <a:pathLst>
                <a:path w="3670935" h="2181860">
                  <a:moveTo>
                    <a:pt x="0" y="363638"/>
                  </a:moveTo>
                  <a:lnTo>
                    <a:pt x="3319" y="314294"/>
                  </a:lnTo>
                  <a:lnTo>
                    <a:pt x="12989" y="266968"/>
                  </a:lnTo>
                  <a:lnTo>
                    <a:pt x="28576" y="222093"/>
                  </a:lnTo>
                  <a:lnTo>
                    <a:pt x="49647" y="180102"/>
                  </a:lnTo>
                  <a:lnTo>
                    <a:pt x="75768" y="141429"/>
                  </a:lnTo>
                  <a:lnTo>
                    <a:pt x="106507" y="106507"/>
                  </a:lnTo>
                  <a:lnTo>
                    <a:pt x="141429" y="75768"/>
                  </a:lnTo>
                  <a:lnTo>
                    <a:pt x="180102" y="49647"/>
                  </a:lnTo>
                  <a:lnTo>
                    <a:pt x="222093" y="28576"/>
                  </a:lnTo>
                  <a:lnTo>
                    <a:pt x="266968" y="12989"/>
                  </a:lnTo>
                  <a:lnTo>
                    <a:pt x="314294" y="3319"/>
                  </a:lnTo>
                  <a:lnTo>
                    <a:pt x="363638" y="0"/>
                  </a:lnTo>
                  <a:lnTo>
                    <a:pt x="3307061" y="0"/>
                  </a:lnTo>
                  <a:lnTo>
                    <a:pt x="3356405" y="3319"/>
                  </a:lnTo>
                  <a:lnTo>
                    <a:pt x="3403730" y="12989"/>
                  </a:lnTo>
                  <a:lnTo>
                    <a:pt x="3448605" y="28576"/>
                  </a:lnTo>
                  <a:lnTo>
                    <a:pt x="3490596" y="49647"/>
                  </a:lnTo>
                  <a:lnTo>
                    <a:pt x="3529270" y="75768"/>
                  </a:lnTo>
                  <a:lnTo>
                    <a:pt x="3564193" y="106507"/>
                  </a:lnTo>
                  <a:lnTo>
                    <a:pt x="3594932" y="141429"/>
                  </a:lnTo>
                  <a:lnTo>
                    <a:pt x="3621053" y="180102"/>
                  </a:lnTo>
                  <a:lnTo>
                    <a:pt x="3642125" y="222093"/>
                  </a:lnTo>
                  <a:lnTo>
                    <a:pt x="3657712" y="266968"/>
                  </a:lnTo>
                  <a:lnTo>
                    <a:pt x="3667382" y="314294"/>
                  </a:lnTo>
                  <a:lnTo>
                    <a:pt x="3670702" y="363638"/>
                  </a:lnTo>
                  <a:lnTo>
                    <a:pt x="3670702" y="1818151"/>
                  </a:lnTo>
                  <a:lnTo>
                    <a:pt x="3667382" y="1867494"/>
                  </a:lnTo>
                  <a:lnTo>
                    <a:pt x="3657712" y="1914819"/>
                  </a:lnTo>
                  <a:lnTo>
                    <a:pt x="3642125" y="1959693"/>
                  </a:lnTo>
                  <a:lnTo>
                    <a:pt x="3621053" y="2001683"/>
                  </a:lnTo>
                  <a:lnTo>
                    <a:pt x="3594932" y="2040355"/>
                  </a:lnTo>
                  <a:lnTo>
                    <a:pt x="3564193" y="2075277"/>
                  </a:lnTo>
                  <a:lnTo>
                    <a:pt x="3529270" y="2106015"/>
                  </a:lnTo>
                  <a:lnTo>
                    <a:pt x="3490596" y="2132135"/>
                  </a:lnTo>
                  <a:lnTo>
                    <a:pt x="3448605" y="2153205"/>
                  </a:lnTo>
                  <a:lnTo>
                    <a:pt x="3403730" y="2168792"/>
                  </a:lnTo>
                  <a:lnTo>
                    <a:pt x="3356405" y="2178461"/>
                  </a:lnTo>
                  <a:lnTo>
                    <a:pt x="3307061" y="2181781"/>
                  </a:lnTo>
                  <a:lnTo>
                    <a:pt x="363638" y="2181781"/>
                  </a:lnTo>
                  <a:lnTo>
                    <a:pt x="314294" y="2178461"/>
                  </a:lnTo>
                  <a:lnTo>
                    <a:pt x="266968" y="2168792"/>
                  </a:lnTo>
                  <a:lnTo>
                    <a:pt x="222093" y="2153205"/>
                  </a:lnTo>
                  <a:lnTo>
                    <a:pt x="180102" y="2132135"/>
                  </a:lnTo>
                  <a:lnTo>
                    <a:pt x="141429" y="2106015"/>
                  </a:lnTo>
                  <a:lnTo>
                    <a:pt x="106507" y="2075277"/>
                  </a:lnTo>
                  <a:lnTo>
                    <a:pt x="75768" y="2040355"/>
                  </a:lnTo>
                  <a:lnTo>
                    <a:pt x="49647" y="2001683"/>
                  </a:lnTo>
                  <a:lnTo>
                    <a:pt x="28576" y="1959693"/>
                  </a:lnTo>
                  <a:lnTo>
                    <a:pt x="12989" y="1914819"/>
                  </a:lnTo>
                  <a:lnTo>
                    <a:pt x="3319" y="1867494"/>
                  </a:lnTo>
                  <a:lnTo>
                    <a:pt x="0" y="1818151"/>
                  </a:lnTo>
                  <a:lnTo>
                    <a:pt x="0" y="36363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6835" y="1761477"/>
              <a:ext cx="114300" cy="1073785"/>
            </a:xfrm>
            <a:custGeom>
              <a:avLst/>
              <a:gdLst/>
              <a:ahLst/>
              <a:cxnLst/>
              <a:rect l="l" t="t" r="r" b="b"/>
              <a:pathLst>
                <a:path w="114300" h="1073785">
                  <a:moveTo>
                    <a:pt x="38098" y="114215"/>
                  </a:moveTo>
                  <a:lnTo>
                    <a:pt x="34239" y="1054595"/>
                  </a:lnTo>
                  <a:lnTo>
                    <a:pt x="35701" y="1062020"/>
                  </a:lnTo>
                  <a:lnTo>
                    <a:pt x="39920" y="1068204"/>
                  </a:lnTo>
                  <a:lnTo>
                    <a:pt x="45884" y="1072264"/>
                  </a:lnTo>
                  <a:lnTo>
                    <a:pt x="46091" y="1072264"/>
                  </a:lnTo>
                  <a:lnTo>
                    <a:pt x="53200" y="1073734"/>
                  </a:lnTo>
                  <a:lnTo>
                    <a:pt x="76197" y="114528"/>
                  </a:lnTo>
                  <a:lnTo>
                    <a:pt x="76198" y="114371"/>
                  </a:lnTo>
                  <a:lnTo>
                    <a:pt x="38098" y="114215"/>
                  </a:lnTo>
                  <a:close/>
                </a:path>
                <a:path w="114300" h="1073785">
                  <a:moveTo>
                    <a:pt x="95331" y="76200"/>
                  </a:moveTo>
                  <a:lnTo>
                    <a:pt x="57302" y="76200"/>
                  </a:lnTo>
                  <a:lnTo>
                    <a:pt x="64715" y="77725"/>
                  </a:lnTo>
                  <a:lnTo>
                    <a:pt x="70756" y="81834"/>
                  </a:lnTo>
                  <a:lnTo>
                    <a:pt x="74715" y="87760"/>
                  </a:lnTo>
                  <a:lnTo>
                    <a:pt x="74813" y="87906"/>
                  </a:lnTo>
                  <a:lnTo>
                    <a:pt x="76246" y="95173"/>
                  </a:lnTo>
                  <a:lnTo>
                    <a:pt x="76198" y="114371"/>
                  </a:lnTo>
                  <a:lnTo>
                    <a:pt x="114300" y="114528"/>
                  </a:lnTo>
                  <a:lnTo>
                    <a:pt x="95331" y="76200"/>
                  </a:lnTo>
                  <a:close/>
                </a:path>
                <a:path w="114300" h="1073785">
                  <a:moveTo>
                    <a:pt x="57302" y="76200"/>
                  </a:moveTo>
                  <a:lnTo>
                    <a:pt x="49564" y="77725"/>
                  </a:lnTo>
                  <a:lnTo>
                    <a:pt x="49790" y="77725"/>
                  </a:lnTo>
                  <a:lnTo>
                    <a:pt x="43737" y="81834"/>
                  </a:lnTo>
                  <a:lnTo>
                    <a:pt x="39707" y="87760"/>
                  </a:lnTo>
                  <a:lnTo>
                    <a:pt x="38176" y="95173"/>
                  </a:lnTo>
                  <a:lnTo>
                    <a:pt x="38098" y="114215"/>
                  </a:lnTo>
                  <a:lnTo>
                    <a:pt x="76198" y="114371"/>
                  </a:lnTo>
                  <a:lnTo>
                    <a:pt x="76246" y="95173"/>
                  </a:lnTo>
                  <a:lnTo>
                    <a:pt x="74813" y="87906"/>
                  </a:lnTo>
                  <a:lnTo>
                    <a:pt x="70756" y="81834"/>
                  </a:lnTo>
                  <a:lnTo>
                    <a:pt x="64715" y="77725"/>
                  </a:lnTo>
                  <a:lnTo>
                    <a:pt x="57302" y="76200"/>
                  </a:lnTo>
                  <a:close/>
                </a:path>
                <a:path w="114300" h="1073785">
                  <a:moveTo>
                    <a:pt x="57619" y="0"/>
                  </a:moveTo>
                  <a:lnTo>
                    <a:pt x="0" y="114058"/>
                  </a:lnTo>
                  <a:lnTo>
                    <a:pt x="38098" y="114215"/>
                  </a:lnTo>
                  <a:lnTo>
                    <a:pt x="38176" y="95173"/>
                  </a:lnTo>
                  <a:lnTo>
                    <a:pt x="39677" y="87906"/>
                  </a:lnTo>
                  <a:lnTo>
                    <a:pt x="39707" y="87760"/>
                  </a:lnTo>
                  <a:lnTo>
                    <a:pt x="43737" y="81834"/>
                  </a:lnTo>
                  <a:lnTo>
                    <a:pt x="49790" y="77725"/>
                  </a:lnTo>
                  <a:lnTo>
                    <a:pt x="49564" y="77725"/>
                  </a:lnTo>
                  <a:lnTo>
                    <a:pt x="57302" y="76200"/>
                  </a:lnTo>
                  <a:lnTo>
                    <a:pt x="95331" y="76200"/>
                  </a:lnTo>
                  <a:lnTo>
                    <a:pt x="57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34510" y="3541223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748773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42181" y="384432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332054" y="0"/>
                  </a:moveTo>
                  <a:lnTo>
                    <a:pt x="52590" y="0"/>
                  </a:lnTo>
                  <a:lnTo>
                    <a:pt x="32120" y="4132"/>
                  </a:lnTo>
                  <a:lnTo>
                    <a:pt x="15403" y="15403"/>
                  </a:lnTo>
                  <a:lnTo>
                    <a:pt x="4132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2" y="283436"/>
                  </a:lnTo>
                  <a:lnTo>
                    <a:pt x="15403" y="300153"/>
                  </a:lnTo>
                  <a:lnTo>
                    <a:pt x="32120" y="311424"/>
                  </a:lnTo>
                  <a:lnTo>
                    <a:pt x="52590" y="315556"/>
                  </a:lnTo>
                  <a:lnTo>
                    <a:pt x="332054" y="315556"/>
                  </a:lnTo>
                  <a:lnTo>
                    <a:pt x="352532" y="311424"/>
                  </a:lnTo>
                  <a:lnTo>
                    <a:pt x="369252" y="300153"/>
                  </a:lnTo>
                  <a:lnTo>
                    <a:pt x="380524" y="283436"/>
                  </a:lnTo>
                  <a:lnTo>
                    <a:pt x="384657" y="262966"/>
                  </a:lnTo>
                  <a:lnTo>
                    <a:pt x="384657" y="52590"/>
                  </a:lnTo>
                  <a:lnTo>
                    <a:pt x="380524" y="32120"/>
                  </a:lnTo>
                  <a:lnTo>
                    <a:pt x="369252" y="15403"/>
                  </a:lnTo>
                  <a:lnTo>
                    <a:pt x="352532" y="4132"/>
                  </a:lnTo>
                  <a:lnTo>
                    <a:pt x="33205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42181" y="384432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0" y="52594"/>
                  </a:moveTo>
                  <a:lnTo>
                    <a:pt x="4133" y="32122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4" y="0"/>
                  </a:lnTo>
                  <a:lnTo>
                    <a:pt x="332061" y="0"/>
                  </a:lnTo>
                  <a:lnTo>
                    <a:pt x="352533" y="4133"/>
                  </a:lnTo>
                  <a:lnTo>
                    <a:pt x="369251" y="15404"/>
                  </a:lnTo>
                  <a:lnTo>
                    <a:pt x="380522" y="32122"/>
                  </a:lnTo>
                  <a:lnTo>
                    <a:pt x="384656" y="52594"/>
                  </a:lnTo>
                  <a:lnTo>
                    <a:pt x="384656" y="262969"/>
                  </a:lnTo>
                  <a:lnTo>
                    <a:pt x="380522" y="283441"/>
                  </a:lnTo>
                  <a:lnTo>
                    <a:pt x="369251" y="300159"/>
                  </a:lnTo>
                  <a:lnTo>
                    <a:pt x="352533" y="311430"/>
                  </a:lnTo>
                  <a:lnTo>
                    <a:pt x="332061" y="315564"/>
                  </a:lnTo>
                  <a:lnTo>
                    <a:pt x="52594" y="315564"/>
                  </a:lnTo>
                  <a:lnTo>
                    <a:pt x="32122" y="311430"/>
                  </a:lnTo>
                  <a:lnTo>
                    <a:pt x="15404" y="300159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03940" y="2895930"/>
              <a:ext cx="0" cy="1394460"/>
            </a:xfrm>
            <a:custGeom>
              <a:avLst/>
              <a:gdLst/>
              <a:ahLst/>
              <a:cxnLst/>
              <a:rect l="l" t="t" r="r" b="b"/>
              <a:pathLst>
                <a:path h="1394460">
                  <a:moveTo>
                    <a:pt x="0" y="0"/>
                  </a:moveTo>
                  <a:lnTo>
                    <a:pt x="1" y="139406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15460" y="3484892"/>
              <a:ext cx="354965" cy="114300"/>
            </a:xfrm>
            <a:custGeom>
              <a:avLst/>
              <a:gdLst/>
              <a:ahLst/>
              <a:cxnLst/>
              <a:rect l="l" t="t" r="r" b="b"/>
              <a:pathLst>
                <a:path w="354964" h="114300">
                  <a:moveTo>
                    <a:pt x="240703" y="0"/>
                  </a:moveTo>
                  <a:lnTo>
                    <a:pt x="240271" y="114300"/>
                  </a:lnTo>
                  <a:lnTo>
                    <a:pt x="317051" y="76263"/>
                  </a:lnTo>
                  <a:lnTo>
                    <a:pt x="259461" y="76263"/>
                  </a:lnTo>
                  <a:lnTo>
                    <a:pt x="266885" y="74793"/>
                  </a:lnTo>
                  <a:lnTo>
                    <a:pt x="272957" y="70734"/>
                  </a:lnTo>
                  <a:lnTo>
                    <a:pt x="277063" y="64695"/>
                  </a:lnTo>
                  <a:lnTo>
                    <a:pt x="278529" y="57569"/>
                  </a:lnTo>
                  <a:lnTo>
                    <a:pt x="278587" y="57289"/>
                  </a:lnTo>
                  <a:lnTo>
                    <a:pt x="277117" y="49864"/>
                  </a:lnTo>
                  <a:lnTo>
                    <a:pt x="273056" y="43792"/>
                  </a:lnTo>
                  <a:lnTo>
                    <a:pt x="267014" y="39687"/>
                  </a:lnTo>
                  <a:lnTo>
                    <a:pt x="259600" y="38163"/>
                  </a:lnTo>
                  <a:lnTo>
                    <a:pt x="316331" y="38163"/>
                  </a:lnTo>
                  <a:lnTo>
                    <a:pt x="240703" y="0"/>
                  </a:lnTo>
                  <a:close/>
                </a:path>
                <a:path w="354964" h="114300">
                  <a:moveTo>
                    <a:pt x="19113" y="37287"/>
                  </a:moveTo>
                  <a:lnTo>
                    <a:pt x="11696" y="38751"/>
                  </a:lnTo>
                  <a:lnTo>
                    <a:pt x="5627" y="42811"/>
                  </a:lnTo>
                  <a:lnTo>
                    <a:pt x="1523" y="48852"/>
                  </a:lnTo>
                  <a:lnTo>
                    <a:pt x="0" y="56261"/>
                  </a:lnTo>
                  <a:lnTo>
                    <a:pt x="1469" y="63678"/>
                  </a:lnTo>
                  <a:lnTo>
                    <a:pt x="5529" y="69746"/>
                  </a:lnTo>
                  <a:lnTo>
                    <a:pt x="11567" y="73850"/>
                  </a:lnTo>
                  <a:lnTo>
                    <a:pt x="18973" y="75374"/>
                  </a:lnTo>
                  <a:lnTo>
                    <a:pt x="259460" y="76263"/>
                  </a:lnTo>
                  <a:lnTo>
                    <a:pt x="240414" y="76263"/>
                  </a:lnTo>
                  <a:lnTo>
                    <a:pt x="240541" y="42811"/>
                  </a:lnTo>
                  <a:lnTo>
                    <a:pt x="240558" y="38163"/>
                  </a:lnTo>
                  <a:lnTo>
                    <a:pt x="259600" y="38163"/>
                  </a:lnTo>
                  <a:lnTo>
                    <a:pt x="19113" y="37287"/>
                  </a:lnTo>
                  <a:close/>
                </a:path>
                <a:path w="354964" h="114300">
                  <a:moveTo>
                    <a:pt x="316331" y="38163"/>
                  </a:moveTo>
                  <a:lnTo>
                    <a:pt x="259600" y="38163"/>
                  </a:lnTo>
                  <a:lnTo>
                    <a:pt x="267014" y="39687"/>
                  </a:lnTo>
                  <a:lnTo>
                    <a:pt x="273056" y="43792"/>
                  </a:lnTo>
                  <a:lnTo>
                    <a:pt x="277117" y="49864"/>
                  </a:lnTo>
                  <a:lnTo>
                    <a:pt x="278587" y="57289"/>
                  </a:lnTo>
                  <a:lnTo>
                    <a:pt x="277063" y="64695"/>
                  </a:lnTo>
                  <a:lnTo>
                    <a:pt x="272957" y="70734"/>
                  </a:lnTo>
                  <a:lnTo>
                    <a:pt x="266885" y="74793"/>
                  </a:lnTo>
                  <a:lnTo>
                    <a:pt x="259461" y="76263"/>
                  </a:lnTo>
                  <a:lnTo>
                    <a:pt x="317051" y="76263"/>
                  </a:lnTo>
                  <a:lnTo>
                    <a:pt x="354787" y="57569"/>
                  </a:lnTo>
                  <a:lnTo>
                    <a:pt x="316331" y="38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2831" y="3007499"/>
              <a:ext cx="782320" cy="315595"/>
            </a:xfrm>
            <a:custGeom>
              <a:avLst/>
              <a:gdLst/>
              <a:ahLst/>
              <a:cxnLst/>
              <a:rect l="l" t="t" r="r" b="b"/>
              <a:pathLst>
                <a:path w="782320" h="315595">
                  <a:moveTo>
                    <a:pt x="729602" y="0"/>
                  </a:moveTo>
                  <a:lnTo>
                    <a:pt x="52603" y="0"/>
                  </a:lnTo>
                  <a:lnTo>
                    <a:pt x="32130" y="4132"/>
                  </a:lnTo>
                  <a:lnTo>
                    <a:pt x="15409" y="15403"/>
                  </a:lnTo>
                  <a:lnTo>
                    <a:pt x="4134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4" y="283438"/>
                  </a:lnTo>
                  <a:lnTo>
                    <a:pt x="15409" y="300159"/>
                  </a:lnTo>
                  <a:lnTo>
                    <a:pt x="32130" y="311434"/>
                  </a:lnTo>
                  <a:lnTo>
                    <a:pt x="52603" y="315569"/>
                  </a:lnTo>
                  <a:lnTo>
                    <a:pt x="729602" y="315569"/>
                  </a:lnTo>
                  <a:lnTo>
                    <a:pt x="750074" y="311434"/>
                  </a:lnTo>
                  <a:lnTo>
                    <a:pt x="766795" y="300159"/>
                  </a:lnTo>
                  <a:lnTo>
                    <a:pt x="778070" y="283438"/>
                  </a:lnTo>
                  <a:lnTo>
                    <a:pt x="782205" y="262966"/>
                  </a:lnTo>
                  <a:lnTo>
                    <a:pt x="782205" y="52590"/>
                  </a:lnTo>
                  <a:lnTo>
                    <a:pt x="778070" y="32120"/>
                  </a:lnTo>
                  <a:lnTo>
                    <a:pt x="766795" y="15403"/>
                  </a:lnTo>
                  <a:lnTo>
                    <a:pt x="750074" y="4132"/>
                  </a:lnTo>
                  <a:lnTo>
                    <a:pt x="729602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12831" y="3007499"/>
              <a:ext cx="782320" cy="315595"/>
            </a:xfrm>
            <a:custGeom>
              <a:avLst/>
              <a:gdLst/>
              <a:ahLst/>
              <a:cxnLst/>
              <a:rect l="l" t="t" r="r" b="b"/>
              <a:pathLst>
                <a:path w="782320" h="315595">
                  <a:moveTo>
                    <a:pt x="0" y="52595"/>
                  </a:moveTo>
                  <a:lnTo>
                    <a:pt x="4133" y="32123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5" y="0"/>
                  </a:lnTo>
                  <a:lnTo>
                    <a:pt x="729600" y="0"/>
                  </a:lnTo>
                  <a:lnTo>
                    <a:pt x="750072" y="4133"/>
                  </a:lnTo>
                  <a:lnTo>
                    <a:pt x="766790" y="15404"/>
                  </a:lnTo>
                  <a:lnTo>
                    <a:pt x="778062" y="32123"/>
                  </a:lnTo>
                  <a:lnTo>
                    <a:pt x="782195" y="52595"/>
                  </a:lnTo>
                  <a:lnTo>
                    <a:pt x="782195" y="262969"/>
                  </a:lnTo>
                  <a:lnTo>
                    <a:pt x="778062" y="283441"/>
                  </a:lnTo>
                  <a:lnTo>
                    <a:pt x="766790" y="300160"/>
                  </a:lnTo>
                  <a:lnTo>
                    <a:pt x="750072" y="311431"/>
                  </a:lnTo>
                  <a:lnTo>
                    <a:pt x="729600" y="315565"/>
                  </a:lnTo>
                  <a:lnTo>
                    <a:pt x="52595" y="315565"/>
                  </a:lnTo>
                  <a:lnTo>
                    <a:pt x="32122" y="311431"/>
                  </a:lnTo>
                  <a:lnTo>
                    <a:pt x="15404" y="300160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60124" y="2963792"/>
              <a:ext cx="4445" cy="1341120"/>
            </a:xfrm>
            <a:custGeom>
              <a:avLst/>
              <a:gdLst/>
              <a:ahLst/>
              <a:cxnLst/>
              <a:rect l="l" t="t" r="r" b="b"/>
              <a:pathLst>
                <a:path w="4445" h="1341120">
                  <a:moveTo>
                    <a:pt x="0" y="1340580"/>
                  </a:moveTo>
                  <a:lnTo>
                    <a:pt x="426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70247" y="3406178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133692" y="0"/>
                  </a:moveTo>
                  <a:lnTo>
                    <a:pt x="91435" y="6815"/>
                  </a:lnTo>
                  <a:lnTo>
                    <a:pt x="54735" y="25794"/>
                  </a:lnTo>
                  <a:lnTo>
                    <a:pt x="25794" y="54735"/>
                  </a:lnTo>
                  <a:lnTo>
                    <a:pt x="6815" y="91435"/>
                  </a:lnTo>
                  <a:lnTo>
                    <a:pt x="0" y="133692"/>
                  </a:lnTo>
                  <a:lnTo>
                    <a:pt x="6815" y="175944"/>
                  </a:lnTo>
                  <a:lnTo>
                    <a:pt x="25794" y="212640"/>
                  </a:lnTo>
                  <a:lnTo>
                    <a:pt x="54735" y="241579"/>
                  </a:lnTo>
                  <a:lnTo>
                    <a:pt x="91435" y="260557"/>
                  </a:lnTo>
                  <a:lnTo>
                    <a:pt x="133692" y="267373"/>
                  </a:lnTo>
                  <a:lnTo>
                    <a:pt x="175944" y="260557"/>
                  </a:lnTo>
                  <a:lnTo>
                    <a:pt x="212640" y="241579"/>
                  </a:lnTo>
                  <a:lnTo>
                    <a:pt x="241579" y="212640"/>
                  </a:lnTo>
                  <a:lnTo>
                    <a:pt x="260557" y="175944"/>
                  </a:lnTo>
                  <a:lnTo>
                    <a:pt x="267373" y="133692"/>
                  </a:lnTo>
                  <a:lnTo>
                    <a:pt x="260557" y="91435"/>
                  </a:lnTo>
                  <a:lnTo>
                    <a:pt x="241579" y="54735"/>
                  </a:lnTo>
                  <a:lnTo>
                    <a:pt x="212640" y="25794"/>
                  </a:lnTo>
                  <a:lnTo>
                    <a:pt x="175944" y="6815"/>
                  </a:lnTo>
                  <a:lnTo>
                    <a:pt x="133692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70247" y="3406178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0" y="133688"/>
                  </a:moveTo>
                  <a:lnTo>
                    <a:pt x="6815" y="91432"/>
                  </a:lnTo>
                  <a:lnTo>
                    <a:pt x="25794" y="54733"/>
                  </a:lnTo>
                  <a:lnTo>
                    <a:pt x="54733" y="25794"/>
                  </a:lnTo>
                  <a:lnTo>
                    <a:pt x="91432" y="6815"/>
                  </a:lnTo>
                  <a:lnTo>
                    <a:pt x="133688" y="0"/>
                  </a:lnTo>
                  <a:lnTo>
                    <a:pt x="175943" y="6815"/>
                  </a:lnTo>
                  <a:lnTo>
                    <a:pt x="212642" y="25794"/>
                  </a:lnTo>
                  <a:lnTo>
                    <a:pt x="241582" y="54733"/>
                  </a:lnTo>
                  <a:lnTo>
                    <a:pt x="260560" y="91432"/>
                  </a:lnTo>
                  <a:lnTo>
                    <a:pt x="267376" y="133688"/>
                  </a:lnTo>
                  <a:lnTo>
                    <a:pt x="260560" y="175943"/>
                  </a:lnTo>
                  <a:lnTo>
                    <a:pt x="241582" y="212642"/>
                  </a:lnTo>
                  <a:lnTo>
                    <a:pt x="212642" y="241582"/>
                  </a:lnTo>
                  <a:lnTo>
                    <a:pt x="175943" y="260560"/>
                  </a:lnTo>
                  <a:lnTo>
                    <a:pt x="133688" y="267376"/>
                  </a:lnTo>
                  <a:lnTo>
                    <a:pt x="91432" y="260560"/>
                  </a:lnTo>
                  <a:lnTo>
                    <a:pt x="54733" y="241582"/>
                  </a:lnTo>
                  <a:lnTo>
                    <a:pt x="25794" y="212642"/>
                  </a:lnTo>
                  <a:lnTo>
                    <a:pt x="6815" y="175943"/>
                  </a:lnTo>
                  <a:lnTo>
                    <a:pt x="0" y="133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2045" y="3467976"/>
              <a:ext cx="143776" cy="14377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50115" y="2888275"/>
              <a:ext cx="2089785" cy="1270"/>
            </a:xfrm>
            <a:custGeom>
              <a:avLst/>
              <a:gdLst/>
              <a:ahLst/>
              <a:cxnLst/>
              <a:rect l="l" t="t" r="r" b="b"/>
              <a:pathLst>
                <a:path w="2089785" h="1269">
                  <a:moveTo>
                    <a:pt x="0" y="1013"/>
                  </a:moveTo>
                  <a:lnTo>
                    <a:pt x="208975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88182" y="2829052"/>
              <a:ext cx="2483485" cy="114300"/>
            </a:xfrm>
            <a:custGeom>
              <a:avLst/>
              <a:gdLst/>
              <a:ahLst/>
              <a:cxnLst/>
              <a:rect l="l" t="t" r="r" b="b"/>
              <a:pathLst>
                <a:path w="2483485" h="114300">
                  <a:moveTo>
                    <a:pt x="2369184" y="0"/>
                  </a:moveTo>
                  <a:lnTo>
                    <a:pt x="2369134" y="114300"/>
                  </a:lnTo>
                  <a:lnTo>
                    <a:pt x="2445418" y="76200"/>
                  </a:lnTo>
                  <a:lnTo>
                    <a:pt x="2388209" y="76200"/>
                  </a:lnTo>
                  <a:lnTo>
                    <a:pt x="2395622" y="74709"/>
                  </a:lnTo>
                  <a:lnTo>
                    <a:pt x="2401677" y="70629"/>
                  </a:lnTo>
                  <a:lnTo>
                    <a:pt x="2405761" y="64575"/>
                  </a:lnTo>
                  <a:lnTo>
                    <a:pt x="2407251" y="57200"/>
                  </a:lnTo>
                  <a:lnTo>
                    <a:pt x="2407045" y="56095"/>
                  </a:lnTo>
                  <a:lnTo>
                    <a:pt x="2405769" y="49749"/>
                  </a:lnTo>
                  <a:lnTo>
                    <a:pt x="2401689" y="43692"/>
                  </a:lnTo>
                  <a:lnTo>
                    <a:pt x="2395634" y="39605"/>
                  </a:lnTo>
                  <a:lnTo>
                    <a:pt x="2388222" y="38100"/>
                  </a:lnTo>
                  <a:lnTo>
                    <a:pt x="2445300" y="38100"/>
                  </a:lnTo>
                  <a:lnTo>
                    <a:pt x="2369184" y="0"/>
                  </a:lnTo>
                  <a:close/>
                </a:path>
                <a:path w="2483485" h="114300">
                  <a:moveTo>
                    <a:pt x="19062" y="37058"/>
                  </a:moveTo>
                  <a:lnTo>
                    <a:pt x="11649" y="38554"/>
                  </a:lnTo>
                  <a:lnTo>
                    <a:pt x="5592" y="42633"/>
                  </a:lnTo>
                  <a:lnTo>
                    <a:pt x="1505" y="48685"/>
                  </a:lnTo>
                  <a:lnTo>
                    <a:pt x="0" y="56095"/>
                  </a:lnTo>
                  <a:lnTo>
                    <a:pt x="1496" y="63516"/>
                  </a:lnTo>
                  <a:lnTo>
                    <a:pt x="5576" y="69575"/>
                  </a:lnTo>
                  <a:lnTo>
                    <a:pt x="11631" y="73660"/>
                  </a:lnTo>
                  <a:lnTo>
                    <a:pt x="19050" y="75158"/>
                  </a:lnTo>
                  <a:lnTo>
                    <a:pt x="2388209" y="76200"/>
                  </a:lnTo>
                  <a:lnTo>
                    <a:pt x="2369151" y="76200"/>
                  </a:lnTo>
                  <a:lnTo>
                    <a:pt x="2369168" y="38100"/>
                  </a:lnTo>
                  <a:lnTo>
                    <a:pt x="2388222" y="38100"/>
                  </a:lnTo>
                  <a:lnTo>
                    <a:pt x="19062" y="37058"/>
                  </a:lnTo>
                  <a:close/>
                </a:path>
                <a:path w="2483485" h="114300">
                  <a:moveTo>
                    <a:pt x="2445300" y="38100"/>
                  </a:moveTo>
                  <a:lnTo>
                    <a:pt x="2388222" y="38100"/>
                  </a:lnTo>
                  <a:lnTo>
                    <a:pt x="2395634" y="39605"/>
                  </a:lnTo>
                  <a:lnTo>
                    <a:pt x="2401689" y="43692"/>
                  </a:lnTo>
                  <a:lnTo>
                    <a:pt x="2405769" y="49749"/>
                  </a:lnTo>
                  <a:lnTo>
                    <a:pt x="2407045" y="56095"/>
                  </a:lnTo>
                  <a:lnTo>
                    <a:pt x="2407251" y="57200"/>
                  </a:lnTo>
                  <a:lnTo>
                    <a:pt x="2405761" y="64575"/>
                  </a:lnTo>
                  <a:lnTo>
                    <a:pt x="2401677" y="70629"/>
                  </a:lnTo>
                  <a:lnTo>
                    <a:pt x="2395622" y="74709"/>
                  </a:lnTo>
                  <a:lnTo>
                    <a:pt x="2388209" y="76200"/>
                  </a:lnTo>
                  <a:lnTo>
                    <a:pt x="2445418" y="76200"/>
                  </a:lnTo>
                  <a:lnTo>
                    <a:pt x="2483459" y="57200"/>
                  </a:lnTo>
                  <a:lnTo>
                    <a:pt x="24453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33103" y="2753043"/>
              <a:ext cx="264795" cy="264795"/>
            </a:xfrm>
            <a:custGeom>
              <a:avLst/>
              <a:gdLst/>
              <a:ahLst/>
              <a:cxnLst/>
              <a:rect l="l" t="t" r="r" b="b"/>
              <a:pathLst>
                <a:path w="264795" h="264794">
                  <a:moveTo>
                    <a:pt x="152586" y="0"/>
                  </a:moveTo>
                  <a:lnTo>
                    <a:pt x="111660" y="0"/>
                  </a:lnTo>
                  <a:lnTo>
                    <a:pt x="72290" y="12530"/>
                  </a:lnTo>
                  <a:lnTo>
                    <a:pt x="37590" y="37590"/>
                  </a:lnTo>
                  <a:lnTo>
                    <a:pt x="12530" y="72285"/>
                  </a:lnTo>
                  <a:lnTo>
                    <a:pt x="0" y="111654"/>
                  </a:lnTo>
                  <a:lnTo>
                    <a:pt x="0" y="152583"/>
                  </a:lnTo>
                  <a:lnTo>
                    <a:pt x="12530" y="191955"/>
                  </a:lnTo>
                  <a:lnTo>
                    <a:pt x="37590" y="226655"/>
                  </a:lnTo>
                  <a:lnTo>
                    <a:pt x="72290" y="251710"/>
                  </a:lnTo>
                  <a:lnTo>
                    <a:pt x="111660" y="264237"/>
                  </a:lnTo>
                  <a:lnTo>
                    <a:pt x="152586" y="264237"/>
                  </a:lnTo>
                  <a:lnTo>
                    <a:pt x="191956" y="251710"/>
                  </a:lnTo>
                  <a:lnTo>
                    <a:pt x="226655" y="226655"/>
                  </a:lnTo>
                  <a:lnTo>
                    <a:pt x="251716" y="191955"/>
                  </a:lnTo>
                  <a:lnTo>
                    <a:pt x="264246" y="152583"/>
                  </a:lnTo>
                  <a:lnTo>
                    <a:pt x="264246" y="111654"/>
                  </a:lnTo>
                  <a:lnTo>
                    <a:pt x="251716" y="72285"/>
                  </a:lnTo>
                  <a:lnTo>
                    <a:pt x="226655" y="37590"/>
                  </a:lnTo>
                  <a:lnTo>
                    <a:pt x="191956" y="12530"/>
                  </a:lnTo>
                  <a:lnTo>
                    <a:pt x="152586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33111" y="2753037"/>
              <a:ext cx="264795" cy="264795"/>
            </a:xfrm>
            <a:custGeom>
              <a:avLst/>
              <a:gdLst/>
              <a:ahLst/>
              <a:cxnLst/>
              <a:rect l="l" t="t" r="r" b="b"/>
              <a:pathLst>
                <a:path w="264795" h="264794">
                  <a:moveTo>
                    <a:pt x="37590" y="37590"/>
                  </a:moveTo>
                  <a:lnTo>
                    <a:pt x="72288" y="12530"/>
                  </a:lnTo>
                  <a:lnTo>
                    <a:pt x="111658" y="0"/>
                  </a:lnTo>
                  <a:lnTo>
                    <a:pt x="152585" y="0"/>
                  </a:lnTo>
                  <a:lnTo>
                    <a:pt x="191954" y="12530"/>
                  </a:lnTo>
                  <a:lnTo>
                    <a:pt x="226653" y="37590"/>
                  </a:lnTo>
                  <a:lnTo>
                    <a:pt x="251713" y="72288"/>
                  </a:lnTo>
                  <a:lnTo>
                    <a:pt x="264243" y="111658"/>
                  </a:lnTo>
                  <a:lnTo>
                    <a:pt x="264243" y="152585"/>
                  </a:lnTo>
                  <a:lnTo>
                    <a:pt x="251713" y="191954"/>
                  </a:lnTo>
                  <a:lnTo>
                    <a:pt x="226653" y="226653"/>
                  </a:lnTo>
                  <a:lnTo>
                    <a:pt x="191954" y="251713"/>
                  </a:lnTo>
                  <a:lnTo>
                    <a:pt x="152585" y="264243"/>
                  </a:lnTo>
                  <a:lnTo>
                    <a:pt x="111658" y="264243"/>
                  </a:lnTo>
                  <a:lnTo>
                    <a:pt x="72288" y="251713"/>
                  </a:lnTo>
                  <a:lnTo>
                    <a:pt x="37590" y="226653"/>
                  </a:lnTo>
                  <a:lnTo>
                    <a:pt x="12530" y="191954"/>
                  </a:lnTo>
                  <a:lnTo>
                    <a:pt x="0" y="152585"/>
                  </a:lnTo>
                  <a:lnTo>
                    <a:pt x="0" y="111658"/>
                  </a:lnTo>
                  <a:lnTo>
                    <a:pt x="12530" y="72288"/>
                  </a:lnTo>
                  <a:lnTo>
                    <a:pt x="37590" y="3759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75558" y="2791459"/>
              <a:ext cx="2696210" cy="1568450"/>
            </a:xfrm>
            <a:custGeom>
              <a:avLst/>
              <a:gdLst/>
              <a:ahLst/>
              <a:cxnLst/>
              <a:rect l="l" t="t" r="r" b="b"/>
              <a:pathLst>
                <a:path w="2696210" h="1568450">
                  <a:moveTo>
                    <a:pt x="186245" y="85090"/>
                  </a:moveTo>
                  <a:lnTo>
                    <a:pt x="101676" y="85090"/>
                  </a:lnTo>
                  <a:lnTo>
                    <a:pt x="101676" y="0"/>
                  </a:lnTo>
                  <a:lnTo>
                    <a:pt x="84582" y="0"/>
                  </a:lnTo>
                  <a:lnTo>
                    <a:pt x="84582" y="85090"/>
                  </a:lnTo>
                  <a:lnTo>
                    <a:pt x="0" y="85090"/>
                  </a:lnTo>
                  <a:lnTo>
                    <a:pt x="0" y="102870"/>
                  </a:lnTo>
                  <a:lnTo>
                    <a:pt x="84582" y="102870"/>
                  </a:lnTo>
                  <a:lnTo>
                    <a:pt x="84582" y="186690"/>
                  </a:lnTo>
                  <a:lnTo>
                    <a:pt x="101676" y="186690"/>
                  </a:lnTo>
                  <a:lnTo>
                    <a:pt x="101676" y="102870"/>
                  </a:lnTo>
                  <a:lnTo>
                    <a:pt x="186245" y="102870"/>
                  </a:lnTo>
                  <a:lnTo>
                    <a:pt x="186245" y="85090"/>
                  </a:lnTo>
                  <a:close/>
                </a:path>
                <a:path w="2696210" h="1568450">
                  <a:moveTo>
                    <a:pt x="2696095" y="1510728"/>
                  </a:moveTo>
                  <a:lnTo>
                    <a:pt x="2657995" y="1491678"/>
                  </a:lnTo>
                  <a:lnTo>
                    <a:pt x="2581795" y="1453578"/>
                  </a:lnTo>
                  <a:lnTo>
                    <a:pt x="2581795" y="1491678"/>
                  </a:lnTo>
                  <a:lnTo>
                    <a:pt x="1975954" y="1491678"/>
                  </a:lnTo>
                  <a:lnTo>
                    <a:pt x="1968525" y="1493177"/>
                  </a:lnTo>
                  <a:lnTo>
                    <a:pt x="1962480" y="1497266"/>
                  </a:lnTo>
                  <a:lnTo>
                    <a:pt x="1958390" y="1503311"/>
                  </a:lnTo>
                  <a:lnTo>
                    <a:pt x="1956904" y="1510728"/>
                  </a:lnTo>
                  <a:lnTo>
                    <a:pt x="1958390" y="1518145"/>
                  </a:lnTo>
                  <a:lnTo>
                    <a:pt x="1962480" y="1524203"/>
                  </a:lnTo>
                  <a:lnTo>
                    <a:pt x="1968525" y="1528292"/>
                  </a:lnTo>
                  <a:lnTo>
                    <a:pt x="1975954" y="1529778"/>
                  </a:lnTo>
                  <a:lnTo>
                    <a:pt x="2581795" y="1529778"/>
                  </a:lnTo>
                  <a:lnTo>
                    <a:pt x="2581795" y="1567878"/>
                  </a:lnTo>
                  <a:lnTo>
                    <a:pt x="2657995" y="1529778"/>
                  </a:lnTo>
                  <a:lnTo>
                    <a:pt x="2696095" y="15107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03940" y="4302188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0" y="0"/>
                  </a:moveTo>
                  <a:lnTo>
                    <a:pt x="647573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57971" y="3007499"/>
              <a:ext cx="114300" cy="1301750"/>
            </a:xfrm>
            <a:custGeom>
              <a:avLst/>
              <a:gdLst/>
              <a:ahLst/>
              <a:cxnLst/>
              <a:rect l="l" t="t" r="r" b="b"/>
              <a:pathLst>
                <a:path w="114300" h="1301750">
                  <a:moveTo>
                    <a:pt x="76193" y="114109"/>
                  </a:moveTo>
                  <a:lnTo>
                    <a:pt x="38093" y="114477"/>
                  </a:lnTo>
                  <a:lnTo>
                    <a:pt x="49361" y="1282319"/>
                  </a:lnTo>
                  <a:lnTo>
                    <a:pt x="49364" y="1282687"/>
                  </a:lnTo>
                  <a:lnTo>
                    <a:pt x="50861" y="1289745"/>
                  </a:lnTo>
                  <a:lnTo>
                    <a:pt x="50933" y="1290084"/>
                  </a:lnTo>
                  <a:lnTo>
                    <a:pt x="55073" y="1296098"/>
                  </a:lnTo>
                  <a:lnTo>
                    <a:pt x="61166" y="1300121"/>
                  </a:lnTo>
                  <a:lnTo>
                    <a:pt x="68592" y="1301546"/>
                  </a:lnTo>
                  <a:lnTo>
                    <a:pt x="75997" y="1299978"/>
                  </a:lnTo>
                  <a:lnTo>
                    <a:pt x="82015" y="1295838"/>
                  </a:lnTo>
                  <a:lnTo>
                    <a:pt x="86039" y="1289745"/>
                  </a:lnTo>
                  <a:lnTo>
                    <a:pt x="87394" y="1282687"/>
                  </a:lnTo>
                  <a:lnTo>
                    <a:pt x="87464" y="1282319"/>
                  </a:lnTo>
                  <a:lnTo>
                    <a:pt x="76200" y="114846"/>
                  </a:lnTo>
                  <a:lnTo>
                    <a:pt x="76193" y="114109"/>
                  </a:lnTo>
                  <a:close/>
                </a:path>
                <a:path w="114300" h="1301750">
                  <a:moveTo>
                    <a:pt x="56045" y="0"/>
                  </a:moveTo>
                  <a:lnTo>
                    <a:pt x="0" y="114846"/>
                  </a:lnTo>
                  <a:lnTo>
                    <a:pt x="38093" y="114477"/>
                  </a:lnTo>
                  <a:lnTo>
                    <a:pt x="37980" y="95059"/>
                  </a:lnTo>
                  <a:lnTo>
                    <a:pt x="39334" y="88001"/>
                  </a:lnTo>
                  <a:lnTo>
                    <a:pt x="43359" y="81908"/>
                  </a:lnTo>
                  <a:lnTo>
                    <a:pt x="49377" y="77768"/>
                  </a:lnTo>
                  <a:lnTo>
                    <a:pt x="56781" y="76200"/>
                  </a:lnTo>
                  <a:lnTo>
                    <a:pt x="95063" y="76200"/>
                  </a:lnTo>
                  <a:lnTo>
                    <a:pt x="56045" y="0"/>
                  </a:lnTo>
                  <a:close/>
                </a:path>
                <a:path w="114300" h="1301750">
                  <a:moveTo>
                    <a:pt x="56781" y="76200"/>
                  </a:moveTo>
                  <a:lnTo>
                    <a:pt x="37909" y="95427"/>
                  </a:lnTo>
                  <a:lnTo>
                    <a:pt x="38086" y="113741"/>
                  </a:lnTo>
                  <a:lnTo>
                    <a:pt x="38093" y="114477"/>
                  </a:lnTo>
                  <a:lnTo>
                    <a:pt x="76193" y="114109"/>
                  </a:lnTo>
                  <a:lnTo>
                    <a:pt x="76013" y="95427"/>
                  </a:lnTo>
                  <a:lnTo>
                    <a:pt x="76009" y="95059"/>
                  </a:lnTo>
                  <a:lnTo>
                    <a:pt x="74512" y="88001"/>
                  </a:lnTo>
                  <a:lnTo>
                    <a:pt x="74441" y="87662"/>
                  </a:lnTo>
                  <a:lnTo>
                    <a:pt x="70300" y="81648"/>
                  </a:lnTo>
                  <a:lnTo>
                    <a:pt x="64208" y="77625"/>
                  </a:lnTo>
                  <a:lnTo>
                    <a:pt x="56781" y="76200"/>
                  </a:lnTo>
                  <a:close/>
                </a:path>
                <a:path w="114300" h="1301750">
                  <a:moveTo>
                    <a:pt x="95063" y="76200"/>
                  </a:moveTo>
                  <a:lnTo>
                    <a:pt x="56781" y="76200"/>
                  </a:lnTo>
                  <a:lnTo>
                    <a:pt x="64208" y="77625"/>
                  </a:lnTo>
                  <a:lnTo>
                    <a:pt x="70300" y="81648"/>
                  </a:lnTo>
                  <a:lnTo>
                    <a:pt x="74441" y="87662"/>
                  </a:lnTo>
                  <a:lnTo>
                    <a:pt x="76009" y="95059"/>
                  </a:lnTo>
                  <a:lnTo>
                    <a:pt x="76189" y="113741"/>
                  </a:lnTo>
                  <a:lnTo>
                    <a:pt x="76193" y="114109"/>
                  </a:lnTo>
                  <a:lnTo>
                    <a:pt x="114287" y="113741"/>
                  </a:lnTo>
                  <a:lnTo>
                    <a:pt x="95063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36622" y="383703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332066" y="0"/>
                  </a:moveTo>
                  <a:lnTo>
                    <a:pt x="52603" y="0"/>
                  </a:lnTo>
                  <a:lnTo>
                    <a:pt x="32125" y="4132"/>
                  </a:lnTo>
                  <a:lnTo>
                    <a:pt x="15405" y="15403"/>
                  </a:lnTo>
                  <a:lnTo>
                    <a:pt x="4133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3" y="283436"/>
                  </a:lnTo>
                  <a:lnTo>
                    <a:pt x="15405" y="300153"/>
                  </a:lnTo>
                  <a:lnTo>
                    <a:pt x="32125" y="311424"/>
                  </a:lnTo>
                  <a:lnTo>
                    <a:pt x="52603" y="315556"/>
                  </a:lnTo>
                  <a:lnTo>
                    <a:pt x="332066" y="315556"/>
                  </a:lnTo>
                  <a:lnTo>
                    <a:pt x="352537" y="311424"/>
                  </a:lnTo>
                  <a:lnTo>
                    <a:pt x="369254" y="300153"/>
                  </a:lnTo>
                  <a:lnTo>
                    <a:pt x="380524" y="283436"/>
                  </a:lnTo>
                  <a:lnTo>
                    <a:pt x="384657" y="262966"/>
                  </a:lnTo>
                  <a:lnTo>
                    <a:pt x="384657" y="52590"/>
                  </a:lnTo>
                  <a:lnTo>
                    <a:pt x="380524" y="32120"/>
                  </a:lnTo>
                  <a:lnTo>
                    <a:pt x="369254" y="15403"/>
                  </a:lnTo>
                  <a:lnTo>
                    <a:pt x="352537" y="4132"/>
                  </a:lnTo>
                  <a:lnTo>
                    <a:pt x="33206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36622" y="383703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0" y="52594"/>
                  </a:moveTo>
                  <a:lnTo>
                    <a:pt x="4133" y="32122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4" y="0"/>
                  </a:lnTo>
                  <a:lnTo>
                    <a:pt x="332061" y="0"/>
                  </a:lnTo>
                  <a:lnTo>
                    <a:pt x="352533" y="4133"/>
                  </a:lnTo>
                  <a:lnTo>
                    <a:pt x="369251" y="15404"/>
                  </a:lnTo>
                  <a:lnTo>
                    <a:pt x="380522" y="32122"/>
                  </a:lnTo>
                  <a:lnTo>
                    <a:pt x="384656" y="52594"/>
                  </a:lnTo>
                  <a:lnTo>
                    <a:pt x="384656" y="262969"/>
                  </a:lnTo>
                  <a:lnTo>
                    <a:pt x="380522" y="283441"/>
                  </a:lnTo>
                  <a:lnTo>
                    <a:pt x="369251" y="300159"/>
                  </a:lnTo>
                  <a:lnTo>
                    <a:pt x="352533" y="311430"/>
                  </a:lnTo>
                  <a:lnTo>
                    <a:pt x="332061" y="315564"/>
                  </a:lnTo>
                  <a:lnTo>
                    <a:pt x="52594" y="315564"/>
                  </a:lnTo>
                  <a:lnTo>
                    <a:pt x="32122" y="311430"/>
                  </a:lnTo>
                  <a:lnTo>
                    <a:pt x="15404" y="300159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25289" y="1383880"/>
            <a:ext cx="5871210" cy="3731895"/>
            <a:chOff x="425289" y="1383880"/>
            <a:chExt cx="5871210" cy="3731895"/>
          </a:xfrm>
        </p:grpSpPr>
        <p:sp>
          <p:nvSpPr>
            <p:cNvPr id="29" name="object 29"/>
            <p:cNvSpPr/>
            <p:nvPr/>
          </p:nvSpPr>
          <p:spPr>
            <a:xfrm>
              <a:off x="2079332" y="2740113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69" h="267969">
                  <a:moveTo>
                    <a:pt x="133692" y="0"/>
                  </a:moveTo>
                  <a:lnTo>
                    <a:pt x="91435" y="6815"/>
                  </a:lnTo>
                  <a:lnTo>
                    <a:pt x="54735" y="25794"/>
                  </a:lnTo>
                  <a:lnTo>
                    <a:pt x="25794" y="54735"/>
                  </a:lnTo>
                  <a:lnTo>
                    <a:pt x="6815" y="91435"/>
                  </a:lnTo>
                  <a:lnTo>
                    <a:pt x="0" y="133692"/>
                  </a:lnTo>
                  <a:lnTo>
                    <a:pt x="6815" y="175950"/>
                  </a:lnTo>
                  <a:lnTo>
                    <a:pt x="25794" y="212650"/>
                  </a:lnTo>
                  <a:lnTo>
                    <a:pt x="54735" y="241591"/>
                  </a:lnTo>
                  <a:lnTo>
                    <a:pt x="91435" y="260570"/>
                  </a:lnTo>
                  <a:lnTo>
                    <a:pt x="133692" y="267385"/>
                  </a:lnTo>
                  <a:lnTo>
                    <a:pt x="175944" y="260570"/>
                  </a:lnTo>
                  <a:lnTo>
                    <a:pt x="212640" y="241591"/>
                  </a:lnTo>
                  <a:lnTo>
                    <a:pt x="241579" y="212650"/>
                  </a:lnTo>
                  <a:lnTo>
                    <a:pt x="260557" y="175950"/>
                  </a:lnTo>
                  <a:lnTo>
                    <a:pt x="267373" y="133692"/>
                  </a:lnTo>
                  <a:lnTo>
                    <a:pt x="260557" y="91435"/>
                  </a:lnTo>
                  <a:lnTo>
                    <a:pt x="241579" y="54735"/>
                  </a:lnTo>
                  <a:lnTo>
                    <a:pt x="212640" y="25794"/>
                  </a:lnTo>
                  <a:lnTo>
                    <a:pt x="175944" y="6815"/>
                  </a:lnTo>
                  <a:lnTo>
                    <a:pt x="133692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79332" y="2740113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69" h="267969">
                  <a:moveTo>
                    <a:pt x="0" y="133688"/>
                  </a:moveTo>
                  <a:lnTo>
                    <a:pt x="6815" y="91432"/>
                  </a:lnTo>
                  <a:lnTo>
                    <a:pt x="25794" y="54733"/>
                  </a:lnTo>
                  <a:lnTo>
                    <a:pt x="54733" y="25794"/>
                  </a:lnTo>
                  <a:lnTo>
                    <a:pt x="91432" y="6815"/>
                  </a:lnTo>
                  <a:lnTo>
                    <a:pt x="133688" y="0"/>
                  </a:lnTo>
                  <a:lnTo>
                    <a:pt x="175943" y="6815"/>
                  </a:lnTo>
                  <a:lnTo>
                    <a:pt x="212642" y="25794"/>
                  </a:lnTo>
                  <a:lnTo>
                    <a:pt x="241582" y="54733"/>
                  </a:lnTo>
                  <a:lnTo>
                    <a:pt x="260560" y="91432"/>
                  </a:lnTo>
                  <a:lnTo>
                    <a:pt x="267376" y="133688"/>
                  </a:lnTo>
                  <a:lnTo>
                    <a:pt x="260560" y="175943"/>
                  </a:lnTo>
                  <a:lnTo>
                    <a:pt x="241582" y="212642"/>
                  </a:lnTo>
                  <a:lnTo>
                    <a:pt x="212642" y="241582"/>
                  </a:lnTo>
                  <a:lnTo>
                    <a:pt x="175943" y="260560"/>
                  </a:lnTo>
                  <a:lnTo>
                    <a:pt x="133688" y="267376"/>
                  </a:lnTo>
                  <a:lnTo>
                    <a:pt x="91432" y="260560"/>
                  </a:lnTo>
                  <a:lnTo>
                    <a:pt x="54733" y="241582"/>
                  </a:lnTo>
                  <a:lnTo>
                    <a:pt x="25794" y="212642"/>
                  </a:lnTo>
                  <a:lnTo>
                    <a:pt x="6815" y="175943"/>
                  </a:lnTo>
                  <a:lnTo>
                    <a:pt x="0" y="133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1131" y="2801924"/>
              <a:ext cx="143776" cy="14376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15195" y="3020123"/>
              <a:ext cx="114300" cy="374015"/>
            </a:xfrm>
            <a:custGeom>
              <a:avLst/>
              <a:gdLst/>
              <a:ahLst/>
              <a:cxnLst/>
              <a:rect l="l" t="t" r="r" b="b"/>
              <a:pathLst>
                <a:path w="114300" h="374014">
                  <a:moveTo>
                    <a:pt x="57150" y="76200"/>
                  </a:moveTo>
                  <a:lnTo>
                    <a:pt x="49731" y="77697"/>
                  </a:lnTo>
                  <a:lnTo>
                    <a:pt x="43676" y="81781"/>
                  </a:lnTo>
                  <a:lnTo>
                    <a:pt x="39596" y="87837"/>
                  </a:lnTo>
                  <a:lnTo>
                    <a:pt x="38100" y="95250"/>
                  </a:lnTo>
                  <a:lnTo>
                    <a:pt x="38100" y="354571"/>
                  </a:lnTo>
                  <a:lnTo>
                    <a:pt x="39596" y="361989"/>
                  </a:lnTo>
                  <a:lnTo>
                    <a:pt x="43676" y="368044"/>
                  </a:lnTo>
                  <a:lnTo>
                    <a:pt x="49731" y="372125"/>
                  </a:lnTo>
                  <a:lnTo>
                    <a:pt x="57150" y="373621"/>
                  </a:lnTo>
                  <a:lnTo>
                    <a:pt x="64562" y="372125"/>
                  </a:lnTo>
                  <a:lnTo>
                    <a:pt x="70618" y="368044"/>
                  </a:lnTo>
                  <a:lnTo>
                    <a:pt x="74702" y="361989"/>
                  </a:lnTo>
                  <a:lnTo>
                    <a:pt x="76200" y="354571"/>
                  </a:lnTo>
                  <a:lnTo>
                    <a:pt x="76200" y="95250"/>
                  </a:lnTo>
                  <a:lnTo>
                    <a:pt x="74702" y="87837"/>
                  </a:lnTo>
                  <a:lnTo>
                    <a:pt x="70618" y="81781"/>
                  </a:lnTo>
                  <a:lnTo>
                    <a:pt x="64562" y="77697"/>
                  </a:lnTo>
                  <a:lnTo>
                    <a:pt x="57150" y="76200"/>
                  </a:lnTo>
                  <a:close/>
                </a:path>
                <a:path w="114300" h="374014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6" y="87837"/>
                  </a:lnTo>
                  <a:lnTo>
                    <a:pt x="43676" y="81781"/>
                  </a:lnTo>
                  <a:lnTo>
                    <a:pt x="49731" y="77697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374014">
                  <a:moveTo>
                    <a:pt x="95250" y="76200"/>
                  </a:moveTo>
                  <a:lnTo>
                    <a:pt x="57150" y="76200"/>
                  </a:lnTo>
                  <a:lnTo>
                    <a:pt x="64562" y="77697"/>
                  </a:lnTo>
                  <a:lnTo>
                    <a:pt x="70618" y="81781"/>
                  </a:lnTo>
                  <a:lnTo>
                    <a:pt x="74702" y="87837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34752" y="4298873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399752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75291" y="4298873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47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289" y="1383880"/>
              <a:ext cx="5871210" cy="3731895"/>
            </a:xfrm>
            <a:custGeom>
              <a:avLst/>
              <a:gdLst/>
              <a:ahLst/>
              <a:cxnLst/>
              <a:rect l="l" t="t" r="r" b="b"/>
              <a:pathLst>
                <a:path w="5871210" h="3731895">
                  <a:moveTo>
                    <a:pt x="5871070" y="0"/>
                  </a:moveTo>
                  <a:lnTo>
                    <a:pt x="0" y="0"/>
                  </a:lnTo>
                  <a:lnTo>
                    <a:pt x="0" y="3731463"/>
                  </a:lnTo>
                  <a:lnTo>
                    <a:pt x="5871070" y="3731463"/>
                  </a:lnTo>
                  <a:lnTo>
                    <a:pt x="587107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68685" y="3678198"/>
              <a:ext cx="635" cy="602615"/>
            </a:xfrm>
            <a:custGeom>
              <a:avLst/>
              <a:gdLst/>
              <a:ahLst/>
              <a:cxnLst/>
              <a:rect l="l" t="t" r="r" b="b"/>
              <a:pathLst>
                <a:path w="635" h="602614">
                  <a:moveTo>
                    <a:pt x="205" y="60260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17215" y="3531977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748773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24899" y="383703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332054" y="0"/>
                  </a:moveTo>
                  <a:lnTo>
                    <a:pt x="52590" y="0"/>
                  </a:lnTo>
                  <a:lnTo>
                    <a:pt x="32120" y="4132"/>
                  </a:lnTo>
                  <a:lnTo>
                    <a:pt x="15403" y="15403"/>
                  </a:lnTo>
                  <a:lnTo>
                    <a:pt x="4132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2" y="283436"/>
                  </a:lnTo>
                  <a:lnTo>
                    <a:pt x="15403" y="300153"/>
                  </a:lnTo>
                  <a:lnTo>
                    <a:pt x="32120" y="311424"/>
                  </a:lnTo>
                  <a:lnTo>
                    <a:pt x="52590" y="315556"/>
                  </a:lnTo>
                  <a:lnTo>
                    <a:pt x="332054" y="315556"/>
                  </a:lnTo>
                  <a:lnTo>
                    <a:pt x="352524" y="311424"/>
                  </a:lnTo>
                  <a:lnTo>
                    <a:pt x="369241" y="300153"/>
                  </a:lnTo>
                  <a:lnTo>
                    <a:pt x="380512" y="283436"/>
                  </a:lnTo>
                  <a:lnTo>
                    <a:pt x="384644" y="262966"/>
                  </a:lnTo>
                  <a:lnTo>
                    <a:pt x="384644" y="52590"/>
                  </a:lnTo>
                  <a:lnTo>
                    <a:pt x="380512" y="32120"/>
                  </a:lnTo>
                  <a:lnTo>
                    <a:pt x="369241" y="15403"/>
                  </a:lnTo>
                  <a:lnTo>
                    <a:pt x="352524" y="4132"/>
                  </a:lnTo>
                  <a:lnTo>
                    <a:pt x="33205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24899" y="383703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0" y="52594"/>
                  </a:moveTo>
                  <a:lnTo>
                    <a:pt x="4133" y="32122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4" y="0"/>
                  </a:lnTo>
                  <a:lnTo>
                    <a:pt x="332061" y="0"/>
                  </a:lnTo>
                  <a:lnTo>
                    <a:pt x="352533" y="4133"/>
                  </a:lnTo>
                  <a:lnTo>
                    <a:pt x="369251" y="15404"/>
                  </a:lnTo>
                  <a:lnTo>
                    <a:pt x="380522" y="32122"/>
                  </a:lnTo>
                  <a:lnTo>
                    <a:pt x="384656" y="52594"/>
                  </a:lnTo>
                  <a:lnTo>
                    <a:pt x="384656" y="262969"/>
                  </a:lnTo>
                  <a:lnTo>
                    <a:pt x="380522" y="283441"/>
                  </a:lnTo>
                  <a:lnTo>
                    <a:pt x="369251" y="300159"/>
                  </a:lnTo>
                  <a:lnTo>
                    <a:pt x="352533" y="311430"/>
                  </a:lnTo>
                  <a:lnTo>
                    <a:pt x="332061" y="315564"/>
                  </a:lnTo>
                  <a:lnTo>
                    <a:pt x="52594" y="315564"/>
                  </a:lnTo>
                  <a:lnTo>
                    <a:pt x="32122" y="311430"/>
                  </a:lnTo>
                  <a:lnTo>
                    <a:pt x="15404" y="300159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632290" y="3830828"/>
            <a:ext cx="16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77845" y="3389731"/>
            <a:ext cx="795020" cy="769620"/>
            <a:chOff x="2977845" y="3389731"/>
            <a:chExt cx="795020" cy="769620"/>
          </a:xfrm>
        </p:grpSpPr>
        <p:sp>
          <p:nvSpPr>
            <p:cNvPr id="42" name="object 42"/>
            <p:cNvSpPr/>
            <p:nvPr/>
          </p:nvSpPr>
          <p:spPr>
            <a:xfrm>
              <a:off x="3238652" y="3396081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133692" y="0"/>
                  </a:moveTo>
                  <a:lnTo>
                    <a:pt x="91435" y="6815"/>
                  </a:lnTo>
                  <a:lnTo>
                    <a:pt x="54735" y="25794"/>
                  </a:lnTo>
                  <a:lnTo>
                    <a:pt x="25794" y="54735"/>
                  </a:lnTo>
                  <a:lnTo>
                    <a:pt x="6815" y="91435"/>
                  </a:lnTo>
                  <a:lnTo>
                    <a:pt x="0" y="133692"/>
                  </a:lnTo>
                  <a:lnTo>
                    <a:pt x="6815" y="175944"/>
                  </a:lnTo>
                  <a:lnTo>
                    <a:pt x="25794" y="212640"/>
                  </a:lnTo>
                  <a:lnTo>
                    <a:pt x="54735" y="241579"/>
                  </a:lnTo>
                  <a:lnTo>
                    <a:pt x="91435" y="260557"/>
                  </a:lnTo>
                  <a:lnTo>
                    <a:pt x="133692" y="267373"/>
                  </a:lnTo>
                  <a:lnTo>
                    <a:pt x="175944" y="260557"/>
                  </a:lnTo>
                  <a:lnTo>
                    <a:pt x="212640" y="241579"/>
                  </a:lnTo>
                  <a:lnTo>
                    <a:pt x="241579" y="212640"/>
                  </a:lnTo>
                  <a:lnTo>
                    <a:pt x="260557" y="175944"/>
                  </a:lnTo>
                  <a:lnTo>
                    <a:pt x="267373" y="133692"/>
                  </a:lnTo>
                  <a:lnTo>
                    <a:pt x="260557" y="91435"/>
                  </a:lnTo>
                  <a:lnTo>
                    <a:pt x="241579" y="54735"/>
                  </a:lnTo>
                  <a:lnTo>
                    <a:pt x="212640" y="25794"/>
                  </a:lnTo>
                  <a:lnTo>
                    <a:pt x="175944" y="6815"/>
                  </a:lnTo>
                  <a:lnTo>
                    <a:pt x="133692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8652" y="3396081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0" y="133688"/>
                  </a:moveTo>
                  <a:lnTo>
                    <a:pt x="6815" y="91432"/>
                  </a:lnTo>
                  <a:lnTo>
                    <a:pt x="25794" y="54733"/>
                  </a:lnTo>
                  <a:lnTo>
                    <a:pt x="54733" y="25794"/>
                  </a:lnTo>
                  <a:lnTo>
                    <a:pt x="91432" y="6815"/>
                  </a:lnTo>
                  <a:lnTo>
                    <a:pt x="133688" y="0"/>
                  </a:lnTo>
                  <a:lnTo>
                    <a:pt x="175943" y="6815"/>
                  </a:lnTo>
                  <a:lnTo>
                    <a:pt x="212642" y="25794"/>
                  </a:lnTo>
                  <a:lnTo>
                    <a:pt x="241582" y="54733"/>
                  </a:lnTo>
                  <a:lnTo>
                    <a:pt x="260560" y="91432"/>
                  </a:lnTo>
                  <a:lnTo>
                    <a:pt x="267376" y="133688"/>
                  </a:lnTo>
                  <a:lnTo>
                    <a:pt x="260560" y="175943"/>
                  </a:lnTo>
                  <a:lnTo>
                    <a:pt x="241582" y="212642"/>
                  </a:lnTo>
                  <a:lnTo>
                    <a:pt x="212642" y="241582"/>
                  </a:lnTo>
                  <a:lnTo>
                    <a:pt x="175943" y="260560"/>
                  </a:lnTo>
                  <a:lnTo>
                    <a:pt x="133688" y="267376"/>
                  </a:lnTo>
                  <a:lnTo>
                    <a:pt x="91432" y="260560"/>
                  </a:lnTo>
                  <a:lnTo>
                    <a:pt x="54733" y="241582"/>
                  </a:lnTo>
                  <a:lnTo>
                    <a:pt x="25794" y="212642"/>
                  </a:lnTo>
                  <a:lnTo>
                    <a:pt x="6815" y="175943"/>
                  </a:lnTo>
                  <a:lnTo>
                    <a:pt x="0" y="133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0450" y="3457879"/>
              <a:ext cx="143776" cy="14377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984195" y="3837038"/>
              <a:ext cx="782320" cy="315595"/>
            </a:xfrm>
            <a:custGeom>
              <a:avLst/>
              <a:gdLst/>
              <a:ahLst/>
              <a:cxnLst/>
              <a:rect l="l" t="t" r="r" b="b"/>
              <a:pathLst>
                <a:path w="782320" h="315595">
                  <a:moveTo>
                    <a:pt x="729589" y="0"/>
                  </a:moveTo>
                  <a:lnTo>
                    <a:pt x="52590" y="0"/>
                  </a:lnTo>
                  <a:lnTo>
                    <a:pt x="32120" y="4132"/>
                  </a:lnTo>
                  <a:lnTo>
                    <a:pt x="15403" y="15403"/>
                  </a:lnTo>
                  <a:lnTo>
                    <a:pt x="4132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2" y="283436"/>
                  </a:lnTo>
                  <a:lnTo>
                    <a:pt x="15403" y="300153"/>
                  </a:lnTo>
                  <a:lnTo>
                    <a:pt x="32120" y="311424"/>
                  </a:lnTo>
                  <a:lnTo>
                    <a:pt x="52590" y="315556"/>
                  </a:lnTo>
                  <a:lnTo>
                    <a:pt x="729589" y="315556"/>
                  </a:lnTo>
                  <a:lnTo>
                    <a:pt x="750067" y="311424"/>
                  </a:lnTo>
                  <a:lnTo>
                    <a:pt x="766787" y="300153"/>
                  </a:lnTo>
                  <a:lnTo>
                    <a:pt x="778059" y="283436"/>
                  </a:lnTo>
                  <a:lnTo>
                    <a:pt x="782192" y="262966"/>
                  </a:lnTo>
                  <a:lnTo>
                    <a:pt x="782192" y="52590"/>
                  </a:lnTo>
                  <a:lnTo>
                    <a:pt x="778059" y="32120"/>
                  </a:lnTo>
                  <a:lnTo>
                    <a:pt x="766787" y="15403"/>
                  </a:lnTo>
                  <a:lnTo>
                    <a:pt x="750067" y="4132"/>
                  </a:lnTo>
                  <a:lnTo>
                    <a:pt x="729589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84195" y="3837038"/>
              <a:ext cx="782320" cy="315595"/>
            </a:xfrm>
            <a:custGeom>
              <a:avLst/>
              <a:gdLst/>
              <a:ahLst/>
              <a:cxnLst/>
              <a:rect l="l" t="t" r="r" b="b"/>
              <a:pathLst>
                <a:path w="782320" h="315595">
                  <a:moveTo>
                    <a:pt x="0" y="52595"/>
                  </a:moveTo>
                  <a:lnTo>
                    <a:pt x="4133" y="32123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5" y="0"/>
                  </a:lnTo>
                  <a:lnTo>
                    <a:pt x="729600" y="0"/>
                  </a:lnTo>
                  <a:lnTo>
                    <a:pt x="750072" y="4133"/>
                  </a:lnTo>
                  <a:lnTo>
                    <a:pt x="766790" y="15404"/>
                  </a:lnTo>
                  <a:lnTo>
                    <a:pt x="778062" y="32123"/>
                  </a:lnTo>
                  <a:lnTo>
                    <a:pt x="782195" y="52595"/>
                  </a:lnTo>
                  <a:lnTo>
                    <a:pt x="782195" y="262969"/>
                  </a:lnTo>
                  <a:lnTo>
                    <a:pt x="778062" y="283441"/>
                  </a:lnTo>
                  <a:lnTo>
                    <a:pt x="766790" y="300160"/>
                  </a:lnTo>
                  <a:lnTo>
                    <a:pt x="750072" y="311431"/>
                  </a:lnTo>
                  <a:lnTo>
                    <a:pt x="729600" y="315565"/>
                  </a:lnTo>
                  <a:lnTo>
                    <a:pt x="52595" y="315565"/>
                  </a:lnTo>
                  <a:lnTo>
                    <a:pt x="32122" y="311431"/>
                  </a:lnTo>
                  <a:lnTo>
                    <a:pt x="15404" y="300160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177641" y="3853688"/>
            <a:ext cx="396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209901" y="3474834"/>
            <a:ext cx="1174750" cy="846455"/>
            <a:chOff x="2209901" y="3474834"/>
            <a:chExt cx="1174750" cy="846455"/>
          </a:xfrm>
        </p:grpSpPr>
        <p:sp>
          <p:nvSpPr>
            <p:cNvPr id="49" name="object 49"/>
            <p:cNvSpPr/>
            <p:nvPr/>
          </p:nvSpPr>
          <p:spPr>
            <a:xfrm>
              <a:off x="2698165" y="3474834"/>
              <a:ext cx="542290" cy="114300"/>
            </a:xfrm>
            <a:custGeom>
              <a:avLst/>
              <a:gdLst/>
              <a:ahLst/>
              <a:cxnLst/>
              <a:rect l="l" t="t" r="r" b="b"/>
              <a:pathLst>
                <a:path w="542289" h="114300">
                  <a:moveTo>
                    <a:pt x="427393" y="0"/>
                  </a:moveTo>
                  <a:lnTo>
                    <a:pt x="427393" y="114300"/>
                  </a:lnTo>
                  <a:lnTo>
                    <a:pt x="503593" y="76200"/>
                  </a:lnTo>
                  <a:lnTo>
                    <a:pt x="446443" y="76200"/>
                  </a:lnTo>
                  <a:lnTo>
                    <a:pt x="453861" y="74702"/>
                  </a:lnTo>
                  <a:lnTo>
                    <a:pt x="459916" y="70618"/>
                  </a:lnTo>
                  <a:lnTo>
                    <a:pt x="463997" y="64562"/>
                  </a:lnTo>
                  <a:lnTo>
                    <a:pt x="465493" y="57150"/>
                  </a:lnTo>
                  <a:lnTo>
                    <a:pt x="463997" y="49731"/>
                  </a:lnTo>
                  <a:lnTo>
                    <a:pt x="459916" y="43676"/>
                  </a:lnTo>
                  <a:lnTo>
                    <a:pt x="453861" y="39596"/>
                  </a:lnTo>
                  <a:lnTo>
                    <a:pt x="446443" y="38100"/>
                  </a:lnTo>
                  <a:lnTo>
                    <a:pt x="503593" y="38100"/>
                  </a:lnTo>
                  <a:lnTo>
                    <a:pt x="427393" y="0"/>
                  </a:lnTo>
                  <a:close/>
                </a:path>
                <a:path w="542289" h="114300">
                  <a:moveTo>
                    <a:pt x="427393" y="38100"/>
                  </a:moveTo>
                  <a:lnTo>
                    <a:pt x="19050" y="38100"/>
                  </a:lnTo>
                  <a:lnTo>
                    <a:pt x="11637" y="39596"/>
                  </a:lnTo>
                  <a:lnTo>
                    <a:pt x="5581" y="43676"/>
                  </a:lnTo>
                  <a:lnTo>
                    <a:pt x="1497" y="49731"/>
                  </a:lnTo>
                  <a:lnTo>
                    <a:pt x="0" y="57150"/>
                  </a:lnTo>
                  <a:lnTo>
                    <a:pt x="1497" y="64562"/>
                  </a:lnTo>
                  <a:lnTo>
                    <a:pt x="5581" y="70618"/>
                  </a:lnTo>
                  <a:lnTo>
                    <a:pt x="11637" y="74702"/>
                  </a:lnTo>
                  <a:lnTo>
                    <a:pt x="19050" y="76200"/>
                  </a:lnTo>
                  <a:lnTo>
                    <a:pt x="427393" y="76200"/>
                  </a:lnTo>
                  <a:lnTo>
                    <a:pt x="427393" y="38100"/>
                  </a:lnTo>
                  <a:close/>
                </a:path>
                <a:path w="542289" h="114300">
                  <a:moveTo>
                    <a:pt x="503593" y="38100"/>
                  </a:moveTo>
                  <a:lnTo>
                    <a:pt x="446443" y="38100"/>
                  </a:lnTo>
                  <a:lnTo>
                    <a:pt x="453861" y="39596"/>
                  </a:lnTo>
                  <a:lnTo>
                    <a:pt x="459916" y="43676"/>
                  </a:lnTo>
                  <a:lnTo>
                    <a:pt x="463997" y="49731"/>
                  </a:lnTo>
                  <a:lnTo>
                    <a:pt x="465493" y="57150"/>
                  </a:lnTo>
                  <a:lnTo>
                    <a:pt x="463997" y="64562"/>
                  </a:lnTo>
                  <a:lnTo>
                    <a:pt x="459916" y="70618"/>
                  </a:lnTo>
                  <a:lnTo>
                    <a:pt x="453861" y="74702"/>
                  </a:lnTo>
                  <a:lnTo>
                    <a:pt x="446443" y="76200"/>
                  </a:lnTo>
                  <a:lnTo>
                    <a:pt x="503593" y="76200"/>
                  </a:lnTo>
                  <a:lnTo>
                    <a:pt x="541693" y="57150"/>
                  </a:lnTo>
                  <a:lnTo>
                    <a:pt x="503593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28951" y="4302188"/>
              <a:ext cx="1136650" cy="0"/>
            </a:xfrm>
            <a:custGeom>
              <a:avLst/>
              <a:gdLst/>
              <a:ahLst/>
              <a:cxnLst/>
              <a:rect l="l" t="t" r="r" b="b"/>
              <a:pathLst>
                <a:path w="1136650">
                  <a:moveTo>
                    <a:pt x="0" y="0"/>
                  </a:moveTo>
                  <a:lnTo>
                    <a:pt x="113627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935073" y="4678171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150115" y="4283138"/>
            <a:ext cx="1078865" cy="476250"/>
            <a:chOff x="1150115" y="4283138"/>
            <a:chExt cx="1078865" cy="476250"/>
          </a:xfrm>
        </p:grpSpPr>
        <p:sp>
          <p:nvSpPr>
            <p:cNvPr id="53" name="object 53"/>
            <p:cNvSpPr/>
            <p:nvPr/>
          </p:nvSpPr>
          <p:spPr>
            <a:xfrm>
              <a:off x="2106357" y="4306600"/>
              <a:ext cx="0" cy="452755"/>
            </a:xfrm>
            <a:custGeom>
              <a:avLst/>
              <a:gdLst/>
              <a:ahLst/>
              <a:cxnLst/>
              <a:rect l="l" t="t" r="r" b="b"/>
              <a:pathLst>
                <a:path h="452754">
                  <a:moveTo>
                    <a:pt x="1" y="45269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50115" y="4302188"/>
              <a:ext cx="1078865" cy="0"/>
            </a:xfrm>
            <a:custGeom>
              <a:avLst/>
              <a:gdLst/>
              <a:ahLst/>
              <a:cxnLst/>
              <a:rect l="l" t="t" r="r" b="b"/>
              <a:pathLst>
                <a:path w="1078864">
                  <a:moveTo>
                    <a:pt x="0" y="0"/>
                  </a:moveTo>
                  <a:lnTo>
                    <a:pt x="107884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67901" y="40259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ℎ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36176" y="4163059"/>
            <a:ext cx="424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latin typeface="Cambria Math"/>
                <a:cs typeface="Cambria Math"/>
              </a:rPr>
              <a:t>𝑡–1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43428" y="3108452"/>
            <a:ext cx="122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𝑖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40265" y="3248659"/>
            <a:ext cx="126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74262" y="3364483"/>
            <a:ext cx="25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1214" baseline="-11574" dirty="0">
                <a:latin typeface="Cambria Math"/>
                <a:cs typeface="Cambria Math"/>
              </a:rPr>
              <a:t>𝐶</a:t>
            </a:r>
            <a:r>
              <a:rPr sz="2400" spc="10" dirty="0">
                <a:latin typeface="Cambria Math"/>
                <a:cs typeface="Cambria Math"/>
              </a:rPr>
              <a:t>˜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64381" y="3562604"/>
            <a:ext cx="126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818820" y="3317747"/>
            <a:ext cx="4672965" cy="1549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300"/>
              </a:spcBef>
              <a:buChar char="-"/>
              <a:tabLst>
                <a:tab pos="297815" algn="l"/>
              </a:tabLst>
            </a:pPr>
            <a:r>
              <a:rPr sz="2000" spc="-10" dirty="0">
                <a:latin typeface="Gill Sans MT"/>
                <a:cs typeface="Gill Sans MT"/>
              </a:rPr>
              <a:t>Sigmoid</a:t>
            </a:r>
            <a:r>
              <a:rPr sz="2000" spc="-130" dirty="0">
                <a:latin typeface="Gill Sans MT"/>
                <a:cs typeface="Gill Sans MT"/>
              </a:rPr>
              <a:t> </a:t>
            </a:r>
            <a:r>
              <a:rPr sz="2000" spc="-50" dirty="0">
                <a:latin typeface="Gill Sans MT"/>
                <a:cs typeface="Gill Sans MT"/>
              </a:rPr>
              <a:t>layer:</a:t>
            </a:r>
            <a:r>
              <a:rPr sz="2000" spc="-17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decide</a:t>
            </a:r>
            <a:r>
              <a:rPr sz="2000" spc="-9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what</a:t>
            </a:r>
            <a:r>
              <a:rPr sz="2000" spc="-90" dirty="0">
                <a:latin typeface="Gill Sans MT"/>
                <a:cs typeface="Gill Sans MT"/>
              </a:rPr>
              <a:t> </a:t>
            </a:r>
            <a:r>
              <a:rPr sz="2000" spc="-20" dirty="0">
                <a:latin typeface="Gill Sans MT"/>
                <a:cs typeface="Gill Sans MT"/>
              </a:rPr>
              <a:t>values</a:t>
            </a:r>
            <a:r>
              <a:rPr sz="2000" spc="-8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to</a:t>
            </a:r>
            <a:r>
              <a:rPr sz="2000" spc="-85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update</a:t>
            </a:r>
            <a:endParaRPr sz="2000">
              <a:latin typeface="Gill Sans MT"/>
              <a:cs typeface="Gill Sans MT"/>
            </a:endParaRPr>
          </a:p>
          <a:p>
            <a:pPr marL="298450" marR="198120" indent="-285750">
              <a:lnSpc>
                <a:spcPct val="100000"/>
              </a:lnSpc>
              <a:spcBef>
                <a:spcPts val="1200"/>
              </a:spcBef>
              <a:buChar char="-"/>
              <a:tabLst>
                <a:tab pos="298450" algn="l"/>
              </a:tabLst>
            </a:pPr>
            <a:r>
              <a:rPr sz="2000" spc="-90" dirty="0">
                <a:latin typeface="Gill Sans MT"/>
                <a:cs typeface="Gill Sans MT"/>
              </a:rPr>
              <a:t>Tanh</a:t>
            </a:r>
            <a:r>
              <a:rPr sz="2000" spc="-50" dirty="0">
                <a:latin typeface="Gill Sans MT"/>
                <a:cs typeface="Gill Sans MT"/>
              </a:rPr>
              <a:t> layer:</a:t>
            </a:r>
            <a:r>
              <a:rPr sz="2000" spc="-175" dirty="0">
                <a:latin typeface="Gill Sans MT"/>
                <a:cs typeface="Gill Sans MT"/>
              </a:rPr>
              <a:t> </a:t>
            </a:r>
            <a:r>
              <a:rPr sz="2000" spc="-20" dirty="0">
                <a:latin typeface="Gill Sans MT"/>
                <a:cs typeface="Gill Sans MT"/>
              </a:rPr>
              <a:t>generate</a:t>
            </a:r>
            <a:r>
              <a:rPr sz="2000" spc="-6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new</a:t>
            </a:r>
            <a:r>
              <a:rPr sz="2000" spc="-45" dirty="0">
                <a:latin typeface="Gill Sans MT"/>
                <a:cs typeface="Gill Sans MT"/>
              </a:rPr>
              <a:t> </a:t>
            </a:r>
            <a:r>
              <a:rPr sz="2000" spc="-40" dirty="0">
                <a:latin typeface="Gill Sans MT"/>
                <a:cs typeface="Gill Sans MT"/>
              </a:rPr>
              <a:t>vector</a:t>
            </a:r>
            <a:r>
              <a:rPr sz="2000" spc="-45" dirty="0">
                <a:latin typeface="Gill Sans MT"/>
                <a:cs typeface="Gill Sans MT"/>
              </a:rPr>
              <a:t> </a:t>
            </a:r>
            <a:r>
              <a:rPr sz="2000" spc="-25" dirty="0">
                <a:latin typeface="Gill Sans MT"/>
                <a:cs typeface="Gill Sans MT"/>
              </a:rPr>
              <a:t>of “candidate</a:t>
            </a:r>
            <a:r>
              <a:rPr sz="2000" spc="-85" dirty="0">
                <a:latin typeface="Gill Sans MT"/>
                <a:cs typeface="Gill Sans MT"/>
              </a:rPr>
              <a:t> </a:t>
            </a:r>
            <a:r>
              <a:rPr sz="2000" spc="-45" dirty="0">
                <a:latin typeface="Gill Sans MT"/>
                <a:cs typeface="Gill Sans MT"/>
              </a:rPr>
              <a:t>values”</a:t>
            </a:r>
            <a:r>
              <a:rPr sz="2000" spc="-175" dirty="0">
                <a:latin typeface="Gill Sans MT"/>
                <a:cs typeface="Gill Sans MT"/>
              </a:rPr>
              <a:t> </a:t>
            </a:r>
            <a:r>
              <a:rPr sz="2000" spc="-20" dirty="0">
                <a:latin typeface="Gill Sans MT"/>
                <a:cs typeface="Gill Sans MT"/>
              </a:rPr>
              <a:t>that</a:t>
            </a:r>
            <a:r>
              <a:rPr sz="2000" spc="-55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could</a:t>
            </a:r>
            <a:r>
              <a:rPr sz="2000" spc="-4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be</a:t>
            </a:r>
            <a:r>
              <a:rPr sz="2000" spc="-5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added</a:t>
            </a:r>
            <a:r>
              <a:rPr sz="2000" spc="-45" dirty="0">
                <a:latin typeface="Gill Sans MT"/>
                <a:cs typeface="Gill Sans MT"/>
              </a:rPr>
              <a:t> </a:t>
            </a:r>
            <a:r>
              <a:rPr sz="2000" spc="-25" dirty="0">
                <a:latin typeface="Gill Sans MT"/>
                <a:cs typeface="Gill Sans MT"/>
              </a:rPr>
              <a:t>to </a:t>
            </a:r>
            <a:r>
              <a:rPr sz="2000" dirty="0">
                <a:latin typeface="Gill Sans MT"/>
                <a:cs typeface="Gill Sans MT"/>
              </a:rPr>
              <a:t>the</a:t>
            </a:r>
            <a:r>
              <a:rPr sz="2000" spc="-114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state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17498" y="2262122"/>
            <a:ext cx="1595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mbria Math"/>
                <a:cs typeface="Cambria Math"/>
              </a:rPr>
              <a:t>𝑖</a:t>
            </a:r>
            <a:r>
              <a:rPr sz="3000" baseline="-16666" dirty="0">
                <a:latin typeface="Cambria Math"/>
                <a:cs typeface="Cambria Math"/>
              </a:rPr>
              <a:t>𝑡</a:t>
            </a:r>
            <a:r>
              <a:rPr sz="3000" spc="89" baseline="-16666" dirty="0">
                <a:latin typeface="Cambria Math"/>
                <a:cs typeface="Cambria Math"/>
              </a:rPr>
              <a:t> 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95" dirty="0">
                <a:latin typeface="Cambria Math"/>
                <a:cs typeface="Cambria Math"/>
              </a:rPr>
              <a:t> </a:t>
            </a:r>
            <a:r>
              <a:rPr sz="2800" spc="140" dirty="0">
                <a:latin typeface="Cambria Math"/>
                <a:cs typeface="Cambria Math"/>
              </a:rPr>
              <a:t>𝜎</a:t>
            </a:r>
            <a:r>
              <a:rPr sz="2800" spc="140" dirty="0" smtClean="0">
                <a:latin typeface="Cambria Math"/>
                <a:cs typeface="Cambria Math"/>
              </a:rPr>
              <a:t>(</a:t>
            </a:r>
            <a:r>
              <a:rPr lang="en-US" sz="2800" i="1" spc="140" dirty="0" smtClean="0">
                <a:latin typeface="Cambria Math"/>
                <a:cs typeface="Cambria Math"/>
              </a:rPr>
              <a:t>W</a:t>
            </a:r>
            <a:r>
              <a:rPr sz="3000" spc="209" baseline="-16666" dirty="0" smtClean="0">
                <a:latin typeface="Cambria Math"/>
                <a:cs typeface="Cambria Math"/>
              </a:rPr>
              <a:t>𝑖</a:t>
            </a:r>
            <a:endParaRPr sz="3000" baseline="-16666" dirty="0">
              <a:latin typeface="Cambria Math"/>
              <a:cs typeface="Cambria Math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106038" y="2364739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70" h="331469">
                <a:moveTo>
                  <a:pt x="77444" y="0"/>
                </a:moveTo>
                <a:lnTo>
                  <a:pt x="0" y="0"/>
                </a:lnTo>
                <a:lnTo>
                  <a:pt x="0" y="12700"/>
                </a:lnTo>
                <a:lnTo>
                  <a:pt x="48615" y="12700"/>
                </a:lnTo>
                <a:lnTo>
                  <a:pt x="48615" y="317500"/>
                </a:lnTo>
                <a:lnTo>
                  <a:pt x="0" y="317500"/>
                </a:lnTo>
                <a:lnTo>
                  <a:pt x="0" y="331470"/>
                </a:lnTo>
                <a:lnTo>
                  <a:pt x="77444" y="331470"/>
                </a:lnTo>
                <a:lnTo>
                  <a:pt x="77444" y="317500"/>
                </a:lnTo>
                <a:lnTo>
                  <a:pt x="77444" y="12700"/>
                </a:lnTo>
                <a:lnTo>
                  <a:pt x="77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31758" y="2364739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70" h="331469">
                <a:moveTo>
                  <a:pt x="77444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7500"/>
                </a:lnTo>
                <a:lnTo>
                  <a:pt x="0" y="331470"/>
                </a:lnTo>
                <a:lnTo>
                  <a:pt x="77444" y="331470"/>
                </a:lnTo>
                <a:lnTo>
                  <a:pt x="77444" y="317500"/>
                </a:lnTo>
                <a:lnTo>
                  <a:pt x="28829" y="317500"/>
                </a:lnTo>
                <a:lnTo>
                  <a:pt x="28829" y="12700"/>
                </a:lnTo>
                <a:lnTo>
                  <a:pt x="77444" y="12700"/>
                </a:lnTo>
                <a:lnTo>
                  <a:pt x="77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856383" y="2335275"/>
            <a:ext cx="1178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240" baseline="11904" dirty="0">
                <a:latin typeface="Cambria Math"/>
                <a:cs typeface="Cambria Math"/>
              </a:rPr>
              <a:t>ℎ</a:t>
            </a:r>
            <a:r>
              <a:rPr sz="2000" spc="160" dirty="0">
                <a:latin typeface="Cambria Math"/>
                <a:cs typeface="Cambria Math"/>
              </a:rPr>
              <a:t>𝑡–1</a:t>
            </a:r>
            <a:r>
              <a:rPr sz="4200" spc="240" baseline="11904" dirty="0">
                <a:latin typeface="Cambria Math"/>
                <a:cs typeface="Cambria Math"/>
              </a:rPr>
              <a:t>,</a:t>
            </a:r>
            <a:r>
              <a:rPr sz="4200" spc="-202" baseline="11904" dirty="0">
                <a:latin typeface="Cambria Math"/>
                <a:cs typeface="Cambria Math"/>
              </a:rPr>
              <a:t> </a:t>
            </a:r>
            <a:r>
              <a:rPr sz="4200" spc="-37" baseline="11904" dirty="0">
                <a:latin typeface="Cambria Math"/>
                <a:cs typeface="Cambria Math"/>
              </a:rPr>
              <a:t>𝑥</a:t>
            </a:r>
            <a:r>
              <a:rPr sz="2000" spc="-25" dirty="0">
                <a:latin typeface="Cambria Math"/>
                <a:cs typeface="Cambria Math"/>
              </a:rPr>
              <a:t>𝑡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263987" y="2262122"/>
            <a:ext cx="862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mbria Math"/>
                <a:cs typeface="Cambria Math"/>
              </a:rPr>
              <a:t>+ </a:t>
            </a:r>
            <a:r>
              <a:rPr sz="2800" spc="-25" dirty="0">
                <a:latin typeface="Cambria Math"/>
                <a:cs typeface="Cambria Math"/>
              </a:rPr>
              <a:t>𝑏</a:t>
            </a:r>
            <a:r>
              <a:rPr sz="3000" spc="-37" baseline="-16666" dirty="0">
                <a:latin typeface="Cambria Math"/>
                <a:cs typeface="Cambria Math"/>
              </a:rPr>
              <a:t>𝑖</a:t>
            </a:r>
            <a:r>
              <a:rPr sz="2800" spc="-25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0380522" y="294512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431" y="0"/>
                </a:moveTo>
                <a:lnTo>
                  <a:pt x="0" y="0"/>
                </a:lnTo>
                <a:lnTo>
                  <a:pt x="0" y="12700"/>
                </a:lnTo>
                <a:lnTo>
                  <a:pt x="48615" y="12700"/>
                </a:lnTo>
                <a:lnTo>
                  <a:pt x="48615" y="317500"/>
                </a:lnTo>
                <a:lnTo>
                  <a:pt x="0" y="317500"/>
                </a:lnTo>
                <a:lnTo>
                  <a:pt x="0" y="330200"/>
                </a:lnTo>
                <a:lnTo>
                  <a:pt x="77431" y="330200"/>
                </a:lnTo>
                <a:lnTo>
                  <a:pt x="77431" y="317500"/>
                </a:lnTo>
                <a:lnTo>
                  <a:pt x="77431" y="12700"/>
                </a:lnTo>
                <a:lnTo>
                  <a:pt x="7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06243" y="294512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444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7500"/>
                </a:lnTo>
                <a:lnTo>
                  <a:pt x="0" y="330200"/>
                </a:lnTo>
                <a:lnTo>
                  <a:pt x="77444" y="330200"/>
                </a:lnTo>
                <a:lnTo>
                  <a:pt x="77444" y="317500"/>
                </a:lnTo>
                <a:lnTo>
                  <a:pt x="28829" y="317500"/>
                </a:lnTo>
                <a:lnTo>
                  <a:pt x="28829" y="12700"/>
                </a:lnTo>
                <a:lnTo>
                  <a:pt x="77444" y="12700"/>
                </a:lnTo>
                <a:lnTo>
                  <a:pt x="77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9130868" y="2917443"/>
            <a:ext cx="1178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240" baseline="11904" dirty="0">
                <a:latin typeface="Cambria Math"/>
                <a:cs typeface="Cambria Math"/>
              </a:rPr>
              <a:t>ℎ</a:t>
            </a:r>
            <a:r>
              <a:rPr sz="2000" spc="160" dirty="0">
                <a:latin typeface="Cambria Math"/>
                <a:cs typeface="Cambria Math"/>
              </a:rPr>
              <a:t>𝑡–1</a:t>
            </a:r>
            <a:r>
              <a:rPr sz="4200" spc="240" baseline="11904" dirty="0">
                <a:latin typeface="Cambria Math"/>
                <a:cs typeface="Cambria Math"/>
              </a:rPr>
              <a:t>,</a:t>
            </a:r>
            <a:r>
              <a:rPr sz="4200" spc="-202" baseline="11904" dirty="0">
                <a:latin typeface="Cambria Math"/>
                <a:cs typeface="Cambria Math"/>
              </a:rPr>
              <a:t> </a:t>
            </a:r>
            <a:r>
              <a:rPr sz="4200" spc="-37" baseline="11904" dirty="0">
                <a:latin typeface="Cambria Math"/>
                <a:cs typeface="Cambria Math"/>
              </a:rPr>
              <a:t>𝑥</a:t>
            </a:r>
            <a:r>
              <a:rPr sz="2000" spc="-25" dirty="0">
                <a:latin typeface="Cambria Math"/>
                <a:cs typeface="Cambria Math"/>
              </a:rPr>
              <a:t>𝑡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761111" y="2844290"/>
            <a:ext cx="4722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815079" algn="l"/>
              </a:tabLst>
            </a:pPr>
            <a:r>
              <a:rPr sz="2800" spc="-900" dirty="0">
                <a:latin typeface="Cambria Math"/>
                <a:cs typeface="Cambria Math"/>
              </a:rPr>
              <a:t>𝐶</a:t>
            </a:r>
            <a:r>
              <a:rPr sz="4200" spc="-89" baseline="10912" dirty="0">
                <a:latin typeface="Cambria Math"/>
                <a:cs typeface="Cambria Math"/>
              </a:rPr>
              <a:t>˜</a:t>
            </a:r>
            <a:r>
              <a:rPr sz="3000" spc="82" baseline="-16666" dirty="0">
                <a:latin typeface="Cambria Math"/>
                <a:cs typeface="Cambria Math"/>
              </a:rPr>
              <a:t>𝑡</a:t>
            </a:r>
            <a:r>
              <a:rPr sz="3000" spc="60" baseline="-16666" dirty="0">
                <a:latin typeface="Cambria Math"/>
                <a:cs typeface="Cambria Math"/>
              </a:rPr>
              <a:t> 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65" dirty="0">
                <a:latin typeface="Cambria Math"/>
                <a:cs typeface="Cambria Math"/>
              </a:rPr>
              <a:t> </a:t>
            </a:r>
            <a:r>
              <a:rPr sz="2800" spc="60" dirty="0" err="1" smtClean="0">
                <a:latin typeface="Cambria Math"/>
                <a:cs typeface="Cambria Math"/>
              </a:rPr>
              <a:t>tanh</a:t>
            </a:r>
            <a:r>
              <a:rPr sz="2800" spc="60" dirty="0" smtClean="0">
                <a:latin typeface="Cambria Math"/>
                <a:cs typeface="Cambria Math"/>
              </a:rPr>
              <a:t>(</a:t>
            </a:r>
            <a:r>
              <a:rPr lang="en-US" sz="2800" i="1" spc="60" dirty="0" smtClean="0">
                <a:latin typeface="Cambria Math"/>
                <a:cs typeface="Cambria Math"/>
              </a:rPr>
              <a:t>W</a:t>
            </a:r>
            <a:r>
              <a:rPr sz="3000" spc="89" baseline="-16666" dirty="0" smtClean="0">
                <a:latin typeface="Cambria Math"/>
                <a:cs typeface="Cambria Math"/>
              </a:rPr>
              <a:t>𝐶</a:t>
            </a:r>
            <a:r>
              <a:rPr sz="3000" baseline="-16666" dirty="0">
                <a:latin typeface="Cambria Math"/>
                <a:cs typeface="Cambria Math"/>
              </a:rPr>
              <a:t>	</a:t>
            </a:r>
            <a:r>
              <a:rPr sz="2800" dirty="0">
                <a:latin typeface="Cambria Math"/>
                <a:cs typeface="Cambria Math"/>
              </a:rPr>
              <a:t>+ </a:t>
            </a:r>
            <a:r>
              <a:rPr sz="2800" spc="-25" dirty="0">
                <a:latin typeface="Cambria Math"/>
                <a:cs typeface="Cambria Math"/>
              </a:rPr>
              <a:t>𝑏</a:t>
            </a:r>
            <a:r>
              <a:rPr sz="3000" spc="-37" baseline="-16666" dirty="0">
                <a:latin typeface="Cambria Math"/>
                <a:cs typeface="Cambria Math"/>
              </a:rPr>
              <a:t>𝐶</a:t>
            </a:r>
            <a:r>
              <a:rPr sz="2800" spc="-25" dirty="0">
                <a:latin typeface="Cambria Math"/>
                <a:cs typeface="Cambria Math"/>
              </a:rPr>
              <a:t>)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746679" y="5516371"/>
            <a:ext cx="6786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Gill Sans MT"/>
                <a:cs typeface="Gill Sans MT"/>
              </a:rPr>
              <a:t>ex:</a:t>
            </a:r>
            <a:r>
              <a:rPr sz="2400" i="1" spc="-390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Add</a:t>
            </a:r>
            <a:r>
              <a:rPr sz="2400" i="1" spc="-75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gender</a:t>
            </a:r>
            <a:r>
              <a:rPr sz="2400" i="1" spc="-50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of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new</a:t>
            </a:r>
            <a:r>
              <a:rPr sz="2400" i="1" spc="-55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subject</a:t>
            </a:r>
            <a:r>
              <a:rPr sz="2400" i="1" spc="-50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to</a:t>
            </a:r>
            <a:r>
              <a:rPr sz="2400" i="1" spc="-55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replace</a:t>
            </a:r>
            <a:r>
              <a:rPr sz="2400" i="1" spc="-50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that</a:t>
            </a:r>
            <a:r>
              <a:rPr sz="2400" i="1" spc="-50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of</a:t>
            </a:r>
            <a:r>
              <a:rPr sz="2400" i="1" spc="-50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old</a:t>
            </a:r>
            <a:r>
              <a:rPr sz="2400" i="1" spc="-55" dirty="0">
                <a:latin typeface="Gill Sans MT"/>
                <a:cs typeface="Gill Sans MT"/>
              </a:rPr>
              <a:t> </a:t>
            </a:r>
            <a:r>
              <a:rPr sz="2400" i="1" spc="-10" dirty="0">
                <a:latin typeface="Gill Sans MT"/>
                <a:cs typeface="Gill Sans MT"/>
              </a:rPr>
              <a:t>subject.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05" dirty="0"/>
              <a:t> </a:t>
            </a:r>
            <a:r>
              <a:rPr dirty="0"/>
              <a:t>sequence</a:t>
            </a:r>
            <a:r>
              <a:rPr spc="-60" dirty="0"/>
              <a:t> </a:t>
            </a:r>
            <a:r>
              <a:rPr dirty="0"/>
              <a:t>modeling</a:t>
            </a:r>
            <a:r>
              <a:rPr spc="-70" dirty="0"/>
              <a:t> </a:t>
            </a:r>
            <a:r>
              <a:rPr spc="-30" dirty="0"/>
              <a:t>problem:</a:t>
            </a:r>
            <a:r>
              <a:rPr spc="-425" dirty="0"/>
              <a:t> </a:t>
            </a:r>
            <a:r>
              <a:rPr dirty="0"/>
              <a:t>predict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next</a:t>
            </a:r>
            <a:r>
              <a:rPr spc="-65" dirty="0"/>
              <a:t> </a:t>
            </a:r>
            <a:r>
              <a:rPr spc="-20" dirty="0"/>
              <a:t>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4294" y="1333500"/>
            <a:ext cx="9277706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latin typeface="Gill Sans MT"/>
                <a:cs typeface="Gill Sans MT"/>
              </a:rPr>
              <a:t>“This</a:t>
            </a:r>
            <a:r>
              <a:rPr sz="3200" spc="-135" dirty="0">
                <a:latin typeface="Gill Sans MT"/>
                <a:cs typeface="Gill Sans MT"/>
              </a:rPr>
              <a:t> </a:t>
            </a:r>
            <a:r>
              <a:rPr sz="3200" spc="-25" dirty="0">
                <a:latin typeface="Gill Sans MT"/>
                <a:cs typeface="Gill Sans MT"/>
              </a:rPr>
              <a:t>morning</a:t>
            </a:r>
            <a:r>
              <a:rPr sz="3200" spc="-14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I</a:t>
            </a:r>
            <a:r>
              <a:rPr sz="3200" spc="-135" dirty="0">
                <a:latin typeface="Gill Sans MT"/>
                <a:cs typeface="Gill Sans MT"/>
              </a:rPr>
              <a:t> </a:t>
            </a:r>
            <a:r>
              <a:rPr sz="3200" spc="-55" dirty="0">
                <a:latin typeface="Gill Sans MT"/>
                <a:cs typeface="Gill Sans MT"/>
              </a:rPr>
              <a:t>took</a:t>
            </a:r>
            <a:r>
              <a:rPr sz="3200" spc="-14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my</a:t>
            </a:r>
            <a:r>
              <a:rPr sz="3200" spc="-13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cat</a:t>
            </a:r>
            <a:r>
              <a:rPr sz="3200" spc="-140" dirty="0">
                <a:latin typeface="Gill Sans MT"/>
                <a:cs typeface="Gill Sans MT"/>
              </a:rPr>
              <a:t> </a:t>
            </a:r>
            <a:r>
              <a:rPr sz="3200" spc="-45" dirty="0">
                <a:latin typeface="Gill Sans MT"/>
                <a:cs typeface="Gill Sans MT"/>
              </a:rPr>
              <a:t>for</a:t>
            </a:r>
            <a:r>
              <a:rPr sz="3200" spc="-135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a</a:t>
            </a:r>
            <a:r>
              <a:rPr sz="3200" spc="-140" dirty="0">
                <a:latin typeface="Gill Sans MT"/>
                <a:cs typeface="Gill Sans MT"/>
              </a:rPr>
              <a:t> </a:t>
            </a:r>
            <a:r>
              <a:rPr sz="3200" spc="-90" dirty="0">
                <a:latin typeface="Gill Sans MT"/>
                <a:cs typeface="Gill Sans MT"/>
              </a:rPr>
              <a:t>walk.”</a:t>
            </a:r>
            <a:endParaRPr sz="32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849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LSTMs:</a:t>
            </a:r>
            <a:r>
              <a:rPr spc="-425" dirty="0"/>
              <a:t> </a:t>
            </a:r>
            <a:r>
              <a:rPr dirty="0"/>
              <a:t>update</a:t>
            </a:r>
            <a:r>
              <a:rPr spc="-40" dirty="0"/>
              <a:t> </a:t>
            </a:r>
            <a:r>
              <a:rPr dirty="0"/>
              <a:t>cell</a:t>
            </a:r>
            <a:r>
              <a:rPr spc="-25" dirty="0"/>
              <a:t> </a:t>
            </a:r>
            <a:r>
              <a:rPr spc="-10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601" y="1359348"/>
            <a:ext cx="5832475" cy="3748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19175" algn="r">
              <a:lnSpc>
                <a:spcPts val="2760"/>
              </a:lnSpc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000"/>
              </a:spcBef>
            </a:pPr>
            <a:endParaRPr sz="1800">
              <a:latin typeface="Cambria Math"/>
              <a:cs typeface="Cambria Math"/>
            </a:endParaRPr>
          </a:p>
          <a:p>
            <a:pPr marR="1515110" algn="r">
              <a:lnSpc>
                <a:spcPct val="100000"/>
              </a:lnSpc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1500">
              <a:latin typeface="Cambria Math"/>
              <a:cs typeface="Cambria Math"/>
            </a:endParaRPr>
          </a:p>
          <a:p>
            <a:pPr marR="422275" algn="ctr">
              <a:lnSpc>
                <a:spcPts val="2150"/>
              </a:lnSpc>
              <a:tabLst>
                <a:tab pos="487680" algn="l"/>
                <a:tab pos="1033144" algn="l"/>
                <a:tab pos="1905000" algn="l"/>
              </a:tabLst>
            </a:pPr>
            <a:r>
              <a:rPr sz="2700" spc="-75" baseline="-3086" dirty="0">
                <a:latin typeface="Cambria Math"/>
                <a:cs typeface="Cambria Math"/>
              </a:rPr>
              <a:t>𝝈</a:t>
            </a:r>
            <a:r>
              <a:rPr sz="2700" baseline="-3086" dirty="0">
                <a:latin typeface="Cambria Math"/>
                <a:cs typeface="Cambria Math"/>
              </a:rPr>
              <a:t>	</a:t>
            </a:r>
            <a:r>
              <a:rPr sz="2700" spc="-75" baseline="-3086" dirty="0">
                <a:latin typeface="Cambria Math"/>
                <a:cs typeface="Cambria Math"/>
              </a:rPr>
              <a:t>𝝈</a:t>
            </a:r>
            <a:r>
              <a:rPr sz="2700" baseline="-3086" dirty="0">
                <a:latin typeface="Cambria Math"/>
                <a:cs typeface="Cambria Math"/>
              </a:rPr>
              <a:t>	</a:t>
            </a:r>
            <a:r>
              <a:rPr sz="1500" spc="-20" dirty="0">
                <a:latin typeface="Cambria Math"/>
                <a:cs typeface="Cambria Math"/>
              </a:rPr>
              <a:t>tanh</a:t>
            </a:r>
            <a:r>
              <a:rPr sz="1500" dirty="0">
                <a:latin typeface="Cambria Math"/>
                <a:cs typeface="Cambria Math"/>
              </a:rPr>
              <a:t>	</a:t>
            </a:r>
            <a:r>
              <a:rPr sz="2700" spc="-75" baseline="-6172" dirty="0">
                <a:latin typeface="Cambria Math"/>
                <a:cs typeface="Cambria Math"/>
              </a:rPr>
              <a:t>𝝈</a:t>
            </a:r>
            <a:endParaRPr sz="2700" baseline="-6172">
              <a:latin typeface="Cambria Math"/>
              <a:cs typeface="Cambria Math"/>
            </a:endParaRPr>
          </a:p>
          <a:p>
            <a:pPr>
              <a:lnSpc>
                <a:spcPts val="2870"/>
              </a:lnSpc>
              <a:tabLst>
                <a:tab pos="5562600" algn="l"/>
              </a:tabLst>
            </a:pPr>
            <a:r>
              <a:rPr sz="3600" spc="150" baseline="11574" dirty="0">
                <a:latin typeface="Cambria Math"/>
                <a:cs typeface="Cambria Math"/>
              </a:rPr>
              <a:t>ℎ</a:t>
            </a:r>
            <a:r>
              <a:rPr sz="1800" spc="100" dirty="0">
                <a:latin typeface="Cambria Math"/>
                <a:cs typeface="Cambria Math"/>
              </a:rPr>
              <a:t>𝑡–1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3600" spc="-37" baseline="11574" dirty="0">
                <a:latin typeface="Cambria Math"/>
                <a:cs typeface="Cambria Math"/>
              </a:rPr>
              <a:t>ℎ</a:t>
            </a:r>
            <a:r>
              <a:rPr sz="1800" spc="-25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  <a:p>
            <a:pPr marL="1492250">
              <a:lnSpc>
                <a:spcPct val="100000"/>
              </a:lnSpc>
              <a:spcBef>
                <a:spcPts val="1775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1065" y="1761477"/>
            <a:ext cx="4840605" cy="3016885"/>
            <a:chOff x="1131065" y="1761477"/>
            <a:chExt cx="4840605" cy="3016885"/>
          </a:xfrm>
        </p:grpSpPr>
        <p:sp>
          <p:nvSpPr>
            <p:cNvPr id="5" name="object 5"/>
            <p:cNvSpPr/>
            <p:nvPr/>
          </p:nvSpPr>
          <p:spPr>
            <a:xfrm>
              <a:off x="1706295" y="2348763"/>
              <a:ext cx="3670935" cy="2181860"/>
            </a:xfrm>
            <a:custGeom>
              <a:avLst/>
              <a:gdLst/>
              <a:ahLst/>
              <a:cxnLst/>
              <a:rect l="l" t="t" r="r" b="b"/>
              <a:pathLst>
                <a:path w="3670935" h="2181860">
                  <a:moveTo>
                    <a:pt x="3307067" y="0"/>
                  </a:moveTo>
                  <a:lnTo>
                    <a:pt x="363639" y="0"/>
                  </a:lnTo>
                  <a:lnTo>
                    <a:pt x="314296" y="3319"/>
                  </a:lnTo>
                  <a:lnTo>
                    <a:pt x="266971" y="12990"/>
                  </a:lnTo>
                  <a:lnTo>
                    <a:pt x="222097" y="28577"/>
                  </a:lnTo>
                  <a:lnTo>
                    <a:pt x="180106" y="49649"/>
                  </a:lnTo>
                  <a:lnTo>
                    <a:pt x="141433" y="75770"/>
                  </a:lnTo>
                  <a:lnTo>
                    <a:pt x="106510" y="106510"/>
                  </a:lnTo>
                  <a:lnTo>
                    <a:pt x="75770" y="141433"/>
                  </a:lnTo>
                  <a:lnTo>
                    <a:pt x="49649" y="180106"/>
                  </a:lnTo>
                  <a:lnTo>
                    <a:pt x="28577" y="222097"/>
                  </a:lnTo>
                  <a:lnTo>
                    <a:pt x="12990" y="266971"/>
                  </a:lnTo>
                  <a:lnTo>
                    <a:pt x="3319" y="314296"/>
                  </a:lnTo>
                  <a:lnTo>
                    <a:pt x="0" y="363639"/>
                  </a:lnTo>
                  <a:lnTo>
                    <a:pt x="0" y="1818157"/>
                  </a:lnTo>
                  <a:lnTo>
                    <a:pt x="3319" y="1867499"/>
                  </a:lnTo>
                  <a:lnTo>
                    <a:pt x="12990" y="1914824"/>
                  </a:lnTo>
                  <a:lnTo>
                    <a:pt x="28577" y="1959699"/>
                  </a:lnTo>
                  <a:lnTo>
                    <a:pt x="49649" y="2001689"/>
                  </a:lnTo>
                  <a:lnTo>
                    <a:pt x="75770" y="2040363"/>
                  </a:lnTo>
                  <a:lnTo>
                    <a:pt x="106510" y="2075286"/>
                  </a:lnTo>
                  <a:lnTo>
                    <a:pt x="141433" y="2106025"/>
                  </a:lnTo>
                  <a:lnTo>
                    <a:pt x="180106" y="2132147"/>
                  </a:lnTo>
                  <a:lnTo>
                    <a:pt x="222097" y="2153218"/>
                  </a:lnTo>
                  <a:lnTo>
                    <a:pt x="266971" y="2168806"/>
                  </a:lnTo>
                  <a:lnTo>
                    <a:pt x="314296" y="2178476"/>
                  </a:lnTo>
                  <a:lnTo>
                    <a:pt x="363639" y="2181796"/>
                  </a:lnTo>
                  <a:lnTo>
                    <a:pt x="3307067" y="2181796"/>
                  </a:lnTo>
                  <a:lnTo>
                    <a:pt x="3356409" y="2178476"/>
                  </a:lnTo>
                  <a:lnTo>
                    <a:pt x="3403734" y="2168806"/>
                  </a:lnTo>
                  <a:lnTo>
                    <a:pt x="3448608" y="2153218"/>
                  </a:lnTo>
                  <a:lnTo>
                    <a:pt x="3490599" y="2132147"/>
                  </a:lnTo>
                  <a:lnTo>
                    <a:pt x="3529273" y="2106025"/>
                  </a:lnTo>
                  <a:lnTo>
                    <a:pt x="3564196" y="2075286"/>
                  </a:lnTo>
                  <a:lnTo>
                    <a:pt x="3594935" y="2040363"/>
                  </a:lnTo>
                  <a:lnTo>
                    <a:pt x="3621057" y="2001689"/>
                  </a:lnTo>
                  <a:lnTo>
                    <a:pt x="3642128" y="1959699"/>
                  </a:lnTo>
                  <a:lnTo>
                    <a:pt x="3657716" y="1914824"/>
                  </a:lnTo>
                  <a:lnTo>
                    <a:pt x="3667386" y="1867499"/>
                  </a:lnTo>
                  <a:lnTo>
                    <a:pt x="3670706" y="1818157"/>
                  </a:lnTo>
                  <a:lnTo>
                    <a:pt x="3670706" y="363639"/>
                  </a:lnTo>
                  <a:lnTo>
                    <a:pt x="3667386" y="314296"/>
                  </a:lnTo>
                  <a:lnTo>
                    <a:pt x="3657716" y="266971"/>
                  </a:lnTo>
                  <a:lnTo>
                    <a:pt x="3642128" y="222097"/>
                  </a:lnTo>
                  <a:lnTo>
                    <a:pt x="3621057" y="180106"/>
                  </a:lnTo>
                  <a:lnTo>
                    <a:pt x="3594935" y="141433"/>
                  </a:lnTo>
                  <a:lnTo>
                    <a:pt x="3564196" y="106510"/>
                  </a:lnTo>
                  <a:lnTo>
                    <a:pt x="3529273" y="75770"/>
                  </a:lnTo>
                  <a:lnTo>
                    <a:pt x="3490599" y="49649"/>
                  </a:lnTo>
                  <a:lnTo>
                    <a:pt x="3448608" y="28577"/>
                  </a:lnTo>
                  <a:lnTo>
                    <a:pt x="3403734" y="12990"/>
                  </a:lnTo>
                  <a:lnTo>
                    <a:pt x="3356409" y="3319"/>
                  </a:lnTo>
                  <a:lnTo>
                    <a:pt x="3307067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06295" y="2348763"/>
              <a:ext cx="3670935" cy="2181860"/>
            </a:xfrm>
            <a:custGeom>
              <a:avLst/>
              <a:gdLst/>
              <a:ahLst/>
              <a:cxnLst/>
              <a:rect l="l" t="t" r="r" b="b"/>
              <a:pathLst>
                <a:path w="3670935" h="2181860">
                  <a:moveTo>
                    <a:pt x="0" y="363638"/>
                  </a:moveTo>
                  <a:lnTo>
                    <a:pt x="3319" y="314294"/>
                  </a:lnTo>
                  <a:lnTo>
                    <a:pt x="12989" y="266968"/>
                  </a:lnTo>
                  <a:lnTo>
                    <a:pt x="28576" y="222093"/>
                  </a:lnTo>
                  <a:lnTo>
                    <a:pt x="49647" y="180102"/>
                  </a:lnTo>
                  <a:lnTo>
                    <a:pt x="75768" y="141429"/>
                  </a:lnTo>
                  <a:lnTo>
                    <a:pt x="106507" y="106507"/>
                  </a:lnTo>
                  <a:lnTo>
                    <a:pt x="141429" y="75768"/>
                  </a:lnTo>
                  <a:lnTo>
                    <a:pt x="180102" y="49647"/>
                  </a:lnTo>
                  <a:lnTo>
                    <a:pt x="222093" y="28576"/>
                  </a:lnTo>
                  <a:lnTo>
                    <a:pt x="266968" y="12989"/>
                  </a:lnTo>
                  <a:lnTo>
                    <a:pt x="314294" y="3319"/>
                  </a:lnTo>
                  <a:lnTo>
                    <a:pt x="363638" y="0"/>
                  </a:lnTo>
                  <a:lnTo>
                    <a:pt x="3307061" y="0"/>
                  </a:lnTo>
                  <a:lnTo>
                    <a:pt x="3356405" y="3319"/>
                  </a:lnTo>
                  <a:lnTo>
                    <a:pt x="3403730" y="12989"/>
                  </a:lnTo>
                  <a:lnTo>
                    <a:pt x="3448605" y="28576"/>
                  </a:lnTo>
                  <a:lnTo>
                    <a:pt x="3490596" y="49647"/>
                  </a:lnTo>
                  <a:lnTo>
                    <a:pt x="3529270" y="75768"/>
                  </a:lnTo>
                  <a:lnTo>
                    <a:pt x="3564193" y="106507"/>
                  </a:lnTo>
                  <a:lnTo>
                    <a:pt x="3594932" y="141429"/>
                  </a:lnTo>
                  <a:lnTo>
                    <a:pt x="3621053" y="180102"/>
                  </a:lnTo>
                  <a:lnTo>
                    <a:pt x="3642125" y="222093"/>
                  </a:lnTo>
                  <a:lnTo>
                    <a:pt x="3657712" y="266968"/>
                  </a:lnTo>
                  <a:lnTo>
                    <a:pt x="3667382" y="314294"/>
                  </a:lnTo>
                  <a:lnTo>
                    <a:pt x="3670702" y="363638"/>
                  </a:lnTo>
                  <a:lnTo>
                    <a:pt x="3670702" y="1818151"/>
                  </a:lnTo>
                  <a:lnTo>
                    <a:pt x="3667382" y="1867494"/>
                  </a:lnTo>
                  <a:lnTo>
                    <a:pt x="3657712" y="1914819"/>
                  </a:lnTo>
                  <a:lnTo>
                    <a:pt x="3642125" y="1959693"/>
                  </a:lnTo>
                  <a:lnTo>
                    <a:pt x="3621053" y="2001683"/>
                  </a:lnTo>
                  <a:lnTo>
                    <a:pt x="3594932" y="2040355"/>
                  </a:lnTo>
                  <a:lnTo>
                    <a:pt x="3564193" y="2075277"/>
                  </a:lnTo>
                  <a:lnTo>
                    <a:pt x="3529270" y="2106015"/>
                  </a:lnTo>
                  <a:lnTo>
                    <a:pt x="3490596" y="2132135"/>
                  </a:lnTo>
                  <a:lnTo>
                    <a:pt x="3448605" y="2153205"/>
                  </a:lnTo>
                  <a:lnTo>
                    <a:pt x="3403730" y="2168792"/>
                  </a:lnTo>
                  <a:lnTo>
                    <a:pt x="3356405" y="2178461"/>
                  </a:lnTo>
                  <a:lnTo>
                    <a:pt x="3307061" y="2181781"/>
                  </a:lnTo>
                  <a:lnTo>
                    <a:pt x="363638" y="2181781"/>
                  </a:lnTo>
                  <a:lnTo>
                    <a:pt x="314294" y="2178461"/>
                  </a:lnTo>
                  <a:lnTo>
                    <a:pt x="266968" y="2168792"/>
                  </a:lnTo>
                  <a:lnTo>
                    <a:pt x="222093" y="2153205"/>
                  </a:lnTo>
                  <a:lnTo>
                    <a:pt x="180102" y="2132135"/>
                  </a:lnTo>
                  <a:lnTo>
                    <a:pt x="141429" y="2106015"/>
                  </a:lnTo>
                  <a:lnTo>
                    <a:pt x="106507" y="2075277"/>
                  </a:lnTo>
                  <a:lnTo>
                    <a:pt x="75768" y="2040355"/>
                  </a:lnTo>
                  <a:lnTo>
                    <a:pt x="49647" y="2001683"/>
                  </a:lnTo>
                  <a:lnTo>
                    <a:pt x="28576" y="1959693"/>
                  </a:lnTo>
                  <a:lnTo>
                    <a:pt x="12989" y="1914819"/>
                  </a:lnTo>
                  <a:lnTo>
                    <a:pt x="3319" y="1867494"/>
                  </a:lnTo>
                  <a:lnTo>
                    <a:pt x="0" y="1818151"/>
                  </a:lnTo>
                  <a:lnTo>
                    <a:pt x="0" y="36363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8574" y="3845857"/>
              <a:ext cx="0" cy="452755"/>
            </a:xfrm>
            <a:custGeom>
              <a:avLst/>
              <a:gdLst/>
              <a:ahLst/>
              <a:cxnLst/>
              <a:rect l="l" t="t" r="r" b="b"/>
              <a:pathLst>
                <a:path h="452754">
                  <a:moveTo>
                    <a:pt x="1" y="45269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6835" y="1761477"/>
              <a:ext cx="114300" cy="1073785"/>
            </a:xfrm>
            <a:custGeom>
              <a:avLst/>
              <a:gdLst/>
              <a:ahLst/>
              <a:cxnLst/>
              <a:rect l="l" t="t" r="r" b="b"/>
              <a:pathLst>
                <a:path w="114300" h="1073785">
                  <a:moveTo>
                    <a:pt x="38098" y="114228"/>
                  </a:moveTo>
                  <a:lnTo>
                    <a:pt x="34239" y="1054607"/>
                  </a:lnTo>
                  <a:lnTo>
                    <a:pt x="35701" y="1062025"/>
                  </a:lnTo>
                  <a:lnTo>
                    <a:pt x="39918" y="1068204"/>
                  </a:lnTo>
                  <a:lnTo>
                    <a:pt x="45884" y="1072264"/>
                  </a:lnTo>
                  <a:lnTo>
                    <a:pt x="46090" y="1072264"/>
                  </a:lnTo>
                  <a:lnTo>
                    <a:pt x="53200" y="1073734"/>
                  </a:lnTo>
                  <a:lnTo>
                    <a:pt x="76197" y="114541"/>
                  </a:lnTo>
                  <a:lnTo>
                    <a:pt x="76197" y="114384"/>
                  </a:lnTo>
                  <a:lnTo>
                    <a:pt x="38098" y="114228"/>
                  </a:lnTo>
                  <a:close/>
                </a:path>
                <a:path w="114300" h="1073785">
                  <a:moveTo>
                    <a:pt x="95327" y="76200"/>
                  </a:moveTo>
                  <a:lnTo>
                    <a:pt x="57302" y="76200"/>
                  </a:lnTo>
                  <a:lnTo>
                    <a:pt x="64715" y="77731"/>
                  </a:lnTo>
                  <a:lnTo>
                    <a:pt x="70756" y="81838"/>
                  </a:lnTo>
                  <a:lnTo>
                    <a:pt x="74715" y="87762"/>
                  </a:lnTo>
                  <a:lnTo>
                    <a:pt x="74813" y="87908"/>
                  </a:lnTo>
                  <a:lnTo>
                    <a:pt x="76246" y="95173"/>
                  </a:lnTo>
                  <a:lnTo>
                    <a:pt x="76197" y="114384"/>
                  </a:lnTo>
                  <a:lnTo>
                    <a:pt x="114300" y="114541"/>
                  </a:lnTo>
                  <a:lnTo>
                    <a:pt x="95327" y="76200"/>
                  </a:lnTo>
                  <a:close/>
                </a:path>
                <a:path w="114300" h="1073785">
                  <a:moveTo>
                    <a:pt x="57302" y="76200"/>
                  </a:moveTo>
                  <a:lnTo>
                    <a:pt x="49565" y="77731"/>
                  </a:lnTo>
                  <a:lnTo>
                    <a:pt x="49790" y="77731"/>
                  </a:lnTo>
                  <a:lnTo>
                    <a:pt x="43737" y="81838"/>
                  </a:lnTo>
                  <a:lnTo>
                    <a:pt x="39707" y="87762"/>
                  </a:lnTo>
                  <a:lnTo>
                    <a:pt x="38176" y="95173"/>
                  </a:lnTo>
                  <a:lnTo>
                    <a:pt x="38098" y="114228"/>
                  </a:lnTo>
                  <a:lnTo>
                    <a:pt x="76197" y="114384"/>
                  </a:lnTo>
                  <a:lnTo>
                    <a:pt x="76246" y="95173"/>
                  </a:lnTo>
                  <a:lnTo>
                    <a:pt x="74813" y="87908"/>
                  </a:lnTo>
                  <a:lnTo>
                    <a:pt x="70756" y="81838"/>
                  </a:lnTo>
                  <a:lnTo>
                    <a:pt x="64715" y="77731"/>
                  </a:lnTo>
                  <a:lnTo>
                    <a:pt x="57302" y="76200"/>
                  </a:lnTo>
                  <a:close/>
                </a:path>
                <a:path w="114300" h="1073785">
                  <a:moveTo>
                    <a:pt x="57619" y="0"/>
                  </a:moveTo>
                  <a:lnTo>
                    <a:pt x="0" y="114071"/>
                  </a:lnTo>
                  <a:lnTo>
                    <a:pt x="38098" y="114228"/>
                  </a:lnTo>
                  <a:lnTo>
                    <a:pt x="38176" y="95173"/>
                  </a:lnTo>
                  <a:lnTo>
                    <a:pt x="39677" y="87908"/>
                  </a:lnTo>
                  <a:lnTo>
                    <a:pt x="39707" y="87762"/>
                  </a:lnTo>
                  <a:lnTo>
                    <a:pt x="43737" y="81838"/>
                  </a:lnTo>
                  <a:lnTo>
                    <a:pt x="49790" y="77731"/>
                  </a:lnTo>
                  <a:lnTo>
                    <a:pt x="49565" y="77731"/>
                  </a:lnTo>
                  <a:lnTo>
                    <a:pt x="57302" y="76200"/>
                  </a:lnTo>
                  <a:lnTo>
                    <a:pt x="95327" y="76200"/>
                  </a:lnTo>
                  <a:lnTo>
                    <a:pt x="57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4510" y="3541223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748773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42181" y="384432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332054" y="0"/>
                  </a:moveTo>
                  <a:lnTo>
                    <a:pt x="52590" y="0"/>
                  </a:lnTo>
                  <a:lnTo>
                    <a:pt x="32120" y="4132"/>
                  </a:lnTo>
                  <a:lnTo>
                    <a:pt x="15403" y="15403"/>
                  </a:lnTo>
                  <a:lnTo>
                    <a:pt x="4132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2" y="283438"/>
                  </a:lnTo>
                  <a:lnTo>
                    <a:pt x="15403" y="300159"/>
                  </a:lnTo>
                  <a:lnTo>
                    <a:pt x="32120" y="311434"/>
                  </a:lnTo>
                  <a:lnTo>
                    <a:pt x="52590" y="315569"/>
                  </a:lnTo>
                  <a:lnTo>
                    <a:pt x="332054" y="315569"/>
                  </a:lnTo>
                  <a:lnTo>
                    <a:pt x="352532" y="311434"/>
                  </a:lnTo>
                  <a:lnTo>
                    <a:pt x="369252" y="300159"/>
                  </a:lnTo>
                  <a:lnTo>
                    <a:pt x="380524" y="283438"/>
                  </a:lnTo>
                  <a:lnTo>
                    <a:pt x="384657" y="262966"/>
                  </a:lnTo>
                  <a:lnTo>
                    <a:pt x="384657" y="52590"/>
                  </a:lnTo>
                  <a:lnTo>
                    <a:pt x="380524" y="32120"/>
                  </a:lnTo>
                  <a:lnTo>
                    <a:pt x="369252" y="15403"/>
                  </a:lnTo>
                  <a:lnTo>
                    <a:pt x="352532" y="4132"/>
                  </a:lnTo>
                  <a:lnTo>
                    <a:pt x="33205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42181" y="384432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0" y="52594"/>
                  </a:moveTo>
                  <a:lnTo>
                    <a:pt x="4133" y="32122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4" y="0"/>
                  </a:lnTo>
                  <a:lnTo>
                    <a:pt x="332061" y="0"/>
                  </a:lnTo>
                  <a:lnTo>
                    <a:pt x="352533" y="4133"/>
                  </a:lnTo>
                  <a:lnTo>
                    <a:pt x="369251" y="15404"/>
                  </a:lnTo>
                  <a:lnTo>
                    <a:pt x="380522" y="32122"/>
                  </a:lnTo>
                  <a:lnTo>
                    <a:pt x="384656" y="52594"/>
                  </a:lnTo>
                  <a:lnTo>
                    <a:pt x="384656" y="262969"/>
                  </a:lnTo>
                  <a:lnTo>
                    <a:pt x="380522" y="283441"/>
                  </a:lnTo>
                  <a:lnTo>
                    <a:pt x="369251" y="300159"/>
                  </a:lnTo>
                  <a:lnTo>
                    <a:pt x="352533" y="311430"/>
                  </a:lnTo>
                  <a:lnTo>
                    <a:pt x="332061" y="315564"/>
                  </a:lnTo>
                  <a:lnTo>
                    <a:pt x="52594" y="315564"/>
                  </a:lnTo>
                  <a:lnTo>
                    <a:pt x="32122" y="311430"/>
                  </a:lnTo>
                  <a:lnTo>
                    <a:pt x="15404" y="300159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03940" y="2895943"/>
              <a:ext cx="0" cy="1394460"/>
            </a:xfrm>
            <a:custGeom>
              <a:avLst/>
              <a:gdLst/>
              <a:ahLst/>
              <a:cxnLst/>
              <a:rect l="l" t="t" r="r" b="b"/>
              <a:pathLst>
                <a:path h="1394460">
                  <a:moveTo>
                    <a:pt x="0" y="0"/>
                  </a:moveTo>
                  <a:lnTo>
                    <a:pt x="1" y="139406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15460" y="3484892"/>
              <a:ext cx="354965" cy="114300"/>
            </a:xfrm>
            <a:custGeom>
              <a:avLst/>
              <a:gdLst/>
              <a:ahLst/>
              <a:cxnLst/>
              <a:rect l="l" t="t" r="r" b="b"/>
              <a:pathLst>
                <a:path w="354964" h="114300">
                  <a:moveTo>
                    <a:pt x="240703" y="0"/>
                  </a:moveTo>
                  <a:lnTo>
                    <a:pt x="240271" y="114300"/>
                  </a:lnTo>
                  <a:lnTo>
                    <a:pt x="317051" y="76263"/>
                  </a:lnTo>
                  <a:lnTo>
                    <a:pt x="259461" y="76263"/>
                  </a:lnTo>
                  <a:lnTo>
                    <a:pt x="266885" y="74793"/>
                  </a:lnTo>
                  <a:lnTo>
                    <a:pt x="272957" y="70734"/>
                  </a:lnTo>
                  <a:lnTo>
                    <a:pt x="277063" y="64695"/>
                  </a:lnTo>
                  <a:lnTo>
                    <a:pt x="278529" y="57569"/>
                  </a:lnTo>
                  <a:lnTo>
                    <a:pt x="278587" y="57289"/>
                  </a:lnTo>
                  <a:lnTo>
                    <a:pt x="277117" y="49864"/>
                  </a:lnTo>
                  <a:lnTo>
                    <a:pt x="273056" y="43792"/>
                  </a:lnTo>
                  <a:lnTo>
                    <a:pt x="267014" y="39687"/>
                  </a:lnTo>
                  <a:lnTo>
                    <a:pt x="259600" y="38163"/>
                  </a:lnTo>
                  <a:lnTo>
                    <a:pt x="316331" y="38163"/>
                  </a:lnTo>
                  <a:lnTo>
                    <a:pt x="240703" y="0"/>
                  </a:lnTo>
                  <a:close/>
                </a:path>
                <a:path w="354964" h="114300">
                  <a:moveTo>
                    <a:pt x="19113" y="37287"/>
                  </a:moveTo>
                  <a:lnTo>
                    <a:pt x="11696" y="38757"/>
                  </a:lnTo>
                  <a:lnTo>
                    <a:pt x="5627" y="42816"/>
                  </a:lnTo>
                  <a:lnTo>
                    <a:pt x="1523" y="48854"/>
                  </a:lnTo>
                  <a:lnTo>
                    <a:pt x="0" y="56261"/>
                  </a:lnTo>
                  <a:lnTo>
                    <a:pt x="1469" y="63680"/>
                  </a:lnTo>
                  <a:lnTo>
                    <a:pt x="5529" y="69753"/>
                  </a:lnTo>
                  <a:lnTo>
                    <a:pt x="11567" y="73861"/>
                  </a:lnTo>
                  <a:lnTo>
                    <a:pt x="18973" y="75387"/>
                  </a:lnTo>
                  <a:lnTo>
                    <a:pt x="259460" y="76263"/>
                  </a:lnTo>
                  <a:lnTo>
                    <a:pt x="240414" y="76263"/>
                  </a:lnTo>
                  <a:lnTo>
                    <a:pt x="240541" y="42816"/>
                  </a:lnTo>
                  <a:lnTo>
                    <a:pt x="240558" y="38163"/>
                  </a:lnTo>
                  <a:lnTo>
                    <a:pt x="259600" y="38163"/>
                  </a:lnTo>
                  <a:lnTo>
                    <a:pt x="19113" y="37287"/>
                  </a:lnTo>
                  <a:close/>
                </a:path>
                <a:path w="354964" h="114300">
                  <a:moveTo>
                    <a:pt x="316331" y="38163"/>
                  </a:moveTo>
                  <a:lnTo>
                    <a:pt x="259600" y="38163"/>
                  </a:lnTo>
                  <a:lnTo>
                    <a:pt x="267014" y="39687"/>
                  </a:lnTo>
                  <a:lnTo>
                    <a:pt x="273056" y="43792"/>
                  </a:lnTo>
                  <a:lnTo>
                    <a:pt x="277117" y="49864"/>
                  </a:lnTo>
                  <a:lnTo>
                    <a:pt x="278587" y="57289"/>
                  </a:lnTo>
                  <a:lnTo>
                    <a:pt x="277063" y="64695"/>
                  </a:lnTo>
                  <a:lnTo>
                    <a:pt x="272957" y="70734"/>
                  </a:lnTo>
                  <a:lnTo>
                    <a:pt x="266885" y="74793"/>
                  </a:lnTo>
                  <a:lnTo>
                    <a:pt x="259461" y="76263"/>
                  </a:lnTo>
                  <a:lnTo>
                    <a:pt x="317051" y="76263"/>
                  </a:lnTo>
                  <a:lnTo>
                    <a:pt x="354787" y="57569"/>
                  </a:lnTo>
                  <a:lnTo>
                    <a:pt x="316331" y="38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12831" y="3007499"/>
              <a:ext cx="782320" cy="315595"/>
            </a:xfrm>
            <a:custGeom>
              <a:avLst/>
              <a:gdLst/>
              <a:ahLst/>
              <a:cxnLst/>
              <a:rect l="l" t="t" r="r" b="b"/>
              <a:pathLst>
                <a:path w="782320" h="315595">
                  <a:moveTo>
                    <a:pt x="729602" y="0"/>
                  </a:moveTo>
                  <a:lnTo>
                    <a:pt x="52603" y="0"/>
                  </a:lnTo>
                  <a:lnTo>
                    <a:pt x="32130" y="4132"/>
                  </a:lnTo>
                  <a:lnTo>
                    <a:pt x="15409" y="15403"/>
                  </a:lnTo>
                  <a:lnTo>
                    <a:pt x="4134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4" y="283444"/>
                  </a:lnTo>
                  <a:lnTo>
                    <a:pt x="15409" y="300164"/>
                  </a:lnTo>
                  <a:lnTo>
                    <a:pt x="32130" y="311436"/>
                  </a:lnTo>
                  <a:lnTo>
                    <a:pt x="52603" y="315569"/>
                  </a:lnTo>
                  <a:lnTo>
                    <a:pt x="729602" y="315569"/>
                  </a:lnTo>
                  <a:lnTo>
                    <a:pt x="750074" y="311436"/>
                  </a:lnTo>
                  <a:lnTo>
                    <a:pt x="766795" y="300164"/>
                  </a:lnTo>
                  <a:lnTo>
                    <a:pt x="778070" y="283444"/>
                  </a:lnTo>
                  <a:lnTo>
                    <a:pt x="782205" y="262966"/>
                  </a:lnTo>
                  <a:lnTo>
                    <a:pt x="782205" y="52590"/>
                  </a:lnTo>
                  <a:lnTo>
                    <a:pt x="778070" y="32120"/>
                  </a:lnTo>
                  <a:lnTo>
                    <a:pt x="766795" y="15403"/>
                  </a:lnTo>
                  <a:lnTo>
                    <a:pt x="750074" y="4132"/>
                  </a:lnTo>
                  <a:lnTo>
                    <a:pt x="729602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12831" y="3007499"/>
              <a:ext cx="782320" cy="315595"/>
            </a:xfrm>
            <a:custGeom>
              <a:avLst/>
              <a:gdLst/>
              <a:ahLst/>
              <a:cxnLst/>
              <a:rect l="l" t="t" r="r" b="b"/>
              <a:pathLst>
                <a:path w="782320" h="315595">
                  <a:moveTo>
                    <a:pt x="0" y="52595"/>
                  </a:moveTo>
                  <a:lnTo>
                    <a:pt x="4133" y="32123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5" y="0"/>
                  </a:lnTo>
                  <a:lnTo>
                    <a:pt x="729600" y="0"/>
                  </a:lnTo>
                  <a:lnTo>
                    <a:pt x="750072" y="4133"/>
                  </a:lnTo>
                  <a:lnTo>
                    <a:pt x="766790" y="15404"/>
                  </a:lnTo>
                  <a:lnTo>
                    <a:pt x="778062" y="32123"/>
                  </a:lnTo>
                  <a:lnTo>
                    <a:pt x="782195" y="52595"/>
                  </a:lnTo>
                  <a:lnTo>
                    <a:pt x="782195" y="262969"/>
                  </a:lnTo>
                  <a:lnTo>
                    <a:pt x="778062" y="283441"/>
                  </a:lnTo>
                  <a:lnTo>
                    <a:pt x="766790" y="300160"/>
                  </a:lnTo>
                  <a:lnTo>
                    <a:pt x="750072" y="311431"/>
                  </a:lnTo>
                  <a:lnTo>
                    <a:pt x="729600" y="315565"/>
                  </a:lnTo>
                  <a:lnTo>
                    <a:pt x="52595" y="315565"/>
                  </a:lnTo>
                  <a:lnTo>
                    <a:pt x="32122" y="311431"/>
                  </a:lnTo>
                  <a:lnTo>
                    <a:pt x="15404" y="300160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60124" y="2963792"/>
              <a:ext cx="4445" cy="1341120"/>
            </a:xfrm>
            <a:custGeom>
              <a:avLst/>
              <a:gdLst/>
              <a:ahLst/>
              <a:cxnLst/>
              <a:rect l="l" t="t" r="r" b="b"/>
              <a:pathLst>
                <a:path w="4445" h="1341120">
                  <a:moveTo>
                    <a:pt x="0" y="1340580"/>
                  </a:moveTo>
                  <a:lnTo>
                    <a:pt x="426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70247" y="3406178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133692" y="0"/>
                  </a:moveTo>
                  <a:lnTo>
                    <a:pt x="91435" y="6815"/>
                  </a:lnTo>
                  <a:lnTo>
                    <a:pt x="54735" y="25794"/>
                  </a:lnTo>
                  <a:lnTo>
                    <a:pt x="25794" y="54735"/>
                  </a:lnTo>
                  <a:lnTo>
                    <a:pt x="6815" y="91435"/>
                  </a:lnTo>
                  <a:lnTo>
                    <a:pt x="0" y="133692"/>
                  </a:lnTo>
                  <a:lnTo>
                    <a:pt x="6815" y="175944"/>
                  </a:lnTo>
                  <a:lnTo>
                    <a:pt x="25794" y="212640"/>
                  </a:lnTo>
                  <a:lnTo>
                    <a:pt x="54735" y="241579"/>
                  </a:lnTo>
                  <a:lnTo>
                    <a:pt x="91435" y="260557"/>
                  </a:lnTo>
                  <a:lnTo>
                    <a:pt x="133692" y="267373"/>
                  </a:lnTo>
                  <a:lnTo>
                    <a:pt x="175944" y="260557"/>
                  </a:lnTo>
                  <a:lnTo>
                    <a:pt x="212640" y="241579"/>
                  </a:lnTo>
                  <a:lnTo>
                    <a:pt x="241579" y="212640"/>
                  </a:lnTo>
                  <a:lnTo>
                    <a:pt x="260557" y="175944"/>
                  </a:lnTo>
                  <a:lnTo>
                    <a:pt x="267373" y="133692"/>
                  </a:lnTo>
                  <a:lnTo>
                    <a:pt x="260557" y="91435"/>
                  </a:lnTo>
                  <a:lnTo>
                    <a:pt x="241579" y="54735"/>
                  </a:lnTo>
                  <a:lnTo>
                    <a:pt x="212640" y="25794"/>
                  </a:lnTo>
                  <a:lnTo>
                    <a:pt x="175944" y="6815"/>
                  </a:lnTo>
                  <a:lnTo>
                    <a:pt x="133692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70247" y="3406178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0" y="133688"/>
                  </a:moveTo>
                  <a:lnTo>
                    <a:pt x="6815" y="91432"/>
                  </a:lnTo>
                  <a:lnTo>
                    <a:pt x="25794" y="54733"/>
                  </a:lnTo>
                  <a:lnTo>
                    <a:pt x="54733" y="25794"/>
                  </a:lnTo>
                  <a:lnTo>
                    <a:pt x="91432" y="6815"/>
                  </a:lnTo>
                  <a:lnTo>
                    <a:pt x="133688" y="0"/>
                  </a:lnTo>
                  <a:lnTo>
                    <a:pt x="175943" y="6815"/>
                  </a:lnTo>
                  <a:lnTo>
                    <a:pt x="212642" y="25794"/>
                  </a:lnTo>
                  <a:lnTo>
                    <a:pt x="241582" y="54733"/>
                  </a:lnTo>
                  <a:lnTo>
                    <a:pt x="260560" y="91432"/>
                  </a:lnTo>
                  <a:lnTo>
                    <a:pt x="267376" y="133688"/>
                  </a:lnTo>
                  <a:lnTo>
                    <a:pt x="260560" y="175943"/>
                  </a:lnTo>
                  <a:lnTo>
                    <a:pt x="241582" y="212642"/>
                  </a:lnTo>
                  <a:lnTo>
                    <a:pt x="212642" y="241582"/>
                  </a:lnTo>
                  <a:lnTo>
                    <a:pt x="175943" y="260560"/>
                  </a:lnTo>
                  <a:lnTo>
                    <a:pt x="133688" y="267376"/>
                  </a:lnTo>
                  <a:lnTo>
                    <a:pt x="91432" y="260560"/>
                  </a:lnTo>
                  <a:lnTo>
                    <a:pt x="54733" y="241582"/>
                  </a:lnTo>
                  <a:lnTo>
                    <a:pt x="25794" y="212642"/>
                  </a:lnTo>
                  <a:lnTo>
                    <a:pt x="6815" y="175943"/>
                  </a:lnTo>
                  <a:lnTo>
                    <a:pt x="0" y="133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2045" y="3467976"/>
              <a:ext cx="143776" cy="14377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232463" y="4245038"/>
              <a:ext cx="739775" cy="114300"/>
            </a:xfrm>
            <a:custGeom>
              <a:avLst/>
              <a:gdLst/>
              <a:ahLst/>
              <a:cxnLst/>
              <a:rect l="l" t="t" r="r" b="b"/>
              <a:pathLst>
                <a:path w="739775" h="114300">
                  <a:moveTo>
                    <a:pt x="624890" y="0"/>
                  </a:moveTo>
                  <a:lnTo>
                    <a:pt x="624890" y="114300"/>
                  </a:lnTo>
                  <a:lnTo>
                    <a:pt x="701090" y="76200"/>
                  </a:lnTo>
                  <a:lnTo>
                    <a:pt x="643940" y="76200"/>
                  </a:lnTo>
                  <a:lnTo>
                    <a:pt x="651353" y="74702"/>
                  </a:lnTo>
                  <a:lnTo>
                    <a:pt x="657409" y="70618"/>
                  </a:lnTo>
                  <a:lnTo>
                    <a:pt x="661492" y="64562"/>
                  </a:lnTo>
                  <a:lnTo>
                    <a:pt x="662990" y="57150"/>
                  </a:lnTo>
                  <a:lnTo>
                    <a:pt x="661492" y="49737"/>
                  </a:lnTo>
                  <a:lnTo>
                    <a:pt x="657409" y="43681"/>
                  </a:lnTo>
                  <a:lnTo>
                    <a:pt x="651353" y="39597"/>
                  </a:lnTo>
                  <a:lnTo>
                    <a:pt x="643940" y="38100"/>
                  </a:lnTo>
                  <a:lnTo>
                    <a:pt x="701090" y="38100"/>
                  </a:lnTo>
                  <a:lnTo>
                    <a:pt x="624890" y="0"/>
                  </a:lnTo>
                  <a:close/>
                </a:path>
                <a:path w="739775" h="114300">
                  <a:moveTo>
                    <a:pt x="624890" y="38100"/>
                  </a:moveTo>
                  <a:lnTo>
                    <a:pt x="19050" y="38100"/>
                  </a:lnTo>
                  <a:lnTo>
                    <a:pt x="11629" y="39597"/>
                  </a:lnTo>
                  <a:lnTo>
                    <a:pt x="5573" y="43681"/>
                  </a:lnTo>
                  <a:lnTo>
                    <a:pt x="1494" y="49737"/>
                  </a:lnTo>
                  <a:lnTo>
                    <a:pt x="0" y="57150"/>
                  </a:lnTo>
                  <a:lnTo>
                    <a:pt x="1496" y="64562"/>
                  </a:lnTo>
                  <a:lnTo>
                    <a:pt x="5576" y="70618"/>
                  </a:lnTo>
                  <a:lnTo>
                    <a:pt x="11631" y="74702"/>
                  </a:lnTo>
                  <a:lnTo>
                    <a:pt x="19050" y="76200"/>
                  </a:lnTo>
                  <a:lnTo>
                    <a:pt x="624890" y="76200"/>
                  </a:lnTo>
                  <a:lnTo>
                    <a:pt x="624890" y="38100"/>
                  </a:lnTo>
                  <a:close/>
                </a:path>
                <a:path w="739775" h="114300">
                  <a:moveTo>
                    <a:pt x="701090" y="38100"/>
                  </a:moveTo>
                  <a:lnTo>
                    <a:pt x="643940" y="38100"/>
                  </a:lnTo>
                  <a:lnTo>
                    <a:pt x="651353" y="39597"/>
                  </a:lnTo>
                  <a:lnTo>
                    <a:pt x="657409" y="43681"/>
                  </a:lnTo>
                  <a:lnTo>
                    <a:pt x="661492" y="49737"/>
                  </a:lnTo>
                  <a:lnTo>
                    <a:pt x="662990" y="57150"/>
                  </a:lnTo>
                  <a:lnTo>
                    <a:pt x="661492" y="64562"/>
                  </a:lnTo>
                  <a:lnTo>
                    <a:pt x="657409" y="70618"/>
                  </a:lnTo>
                  <a:lnTo>
                    <a:pt x="651353" y="74702"/>
                  </a:lnTo>
                  <a:lnTo>
                    <a:pt x="643940" y="76200"/>
                  </a:lnTo>
                  <a:lnTo>
                    <a:pt x="701090" y="76200"/>
                  </a:lnTo>
                  <a:lnTo>
                    <a:pt x="739190" y="57150"/>
                  </a:lnTo>
                  <a:lnTo>
                    <a:pt x="70109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03940" y="4302188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0" y="0"/>
                  </a:moveTo>
                  <a:lnTo>
                    <a:pt x="647573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17215" y="3915613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36576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68685" y="3678198"/>
              <a:ext cx="635" cy="602615"/>
            </a:xfrm>
            <a:custGeom>
              <a:avLst/>
              <a:gdLst/>
              <a:ahLst/>
              <a:cxnLst/>
              <a:rect l="l" t="t" r="r" b="b"/>
              <a:pathLst>
                <a:path w="635" h="602614">
                  <a:moveTo>
                    <a:pt x="205" y="60260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34752" y="4298873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399752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75291" y="4298873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47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36622" y="383703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332066" y="0"/>
                  </a:moveTo>
                  <a:lnTo>
                    <a:pt x="52603" y="0"/>
                  </a:lnTo>
                  <a:lnTo>
                    <a:pt x="32125" y="4132"/>
                  </a:lnTo>
                  <a:lnTo>
                    <a:pt x="15405" y="15403"/>
                  </a:lnTo>
                  <a:lnTo>
                    <a:pt x="4133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3" y="283436"/>
                  </a:lnTo>
                  <a:lnTo>
                    <a:pt x="15405" y="300153"/>
                  </a:lnTo>
                  <a:lnTo>
                    <a:pt x="32125" y="311424"/>
                  </a:lnTo>
                  <a:lnTo>
                    <a:pt x="52603" y="315556"/>
                  </a:lnTo>
                  <a:lnTo>
                    <a:pt x="332066" y="315556"/>
                  </a:lnTo>
                  <a:lnTo>
                    <a:pt x="352537" y="311424"/>
                  </a:lnTo>
                  <a:lnTo>
                    <a:pt x="369254" y="300153"/>
                  </a:lnTo>
                  <a:lnTo>
                    <a:pt x="380524" y="283436"/>
                  </a:lnTo>
                  <a:lnTo>
                    <a:pt x="384657" y="262966"/>
                  </a:lnTo>
                  <a:lnTo>
                    <a:pt x="384657" y="52590"/>
                  </a:lnTo>
                  <a:lnTo>
                    <a:pt x="380524" y="32120"/>
                  </a:lnTo>
                  <a:lnTo>
                    <a:pt x="369254" y="15403"/>
                  </a:lnTo>
                  <a:lnTo>
                    <a:pt x="352537" y="4132"/>
                  </a:lnTo>
                  <a:lnTo>
                    <a:pt x="33206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36622" y="383703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0" y="52594"/>
                  </a:moveTo>
                  <a:lnTo>
                    <a:pt x="4133" y="32122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4" y="0"/>
                  </a:lnTo>
                  <a:lnTo>
                    <a:pt x="332061" y="0"/>
                  </a:lnTo>
                  <a:lnTo>
                    <a:pt x="352533" y="4133"/>
                  </a:lnTo>
                  <a:lnTo>
                    <a:pt x="369251" y="15404"/>
                  </a:lnTo>
                  <a:lnTo>
                    <a:pt x="380522" y="32122"/>
                  </a:lnTo>
                  <a:lnTo>
                    <a:pt x="384656" y="52594"/>
                  </a:lnTo>
                  <a:lnTo>
                    <a:pt x="384656" y="262969"/>
                  </a:lnTo>
                  <a:lnTo>
                    <a:pt x="380522" y="283441"/>
                  </a:lnTo>
                  <a:lnTo>
                    <a:pt x="369251" y="300159"/>
                  </a:lnTo>
                  <a:lnTo>
                    <a:pt x="352533" y="311430"/>
                  </a:lnTo>
                  <a:lnTo>
                    <a:pt x="332061" y="315564"/>
                  </a:lnTo>
                  <a:lnTo>
                    <a:pt x="52594" y="315564"/>
                  </a:lnTo>
                  <a:lnTo>
                    <a:pt x="32122" y="311430"/>
                  </a:lnTo>
                  <a:lnTo>
                    <a:pt x="15404" y="300159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24899" y="383703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332054" y="0"/>
                  </a:moveTo>
                  <a:lnTo>
                    <a:pt x="52590" y="0"/>
                  </a:lnTo>
                  <a:lnTo>
                    <a:pt x="32120" y="4132"/>
                  </a:lnTo>
                  <a:lnTo>
                    <a:pt x="15403" y="15403"/>
                  </a:lnTo>
                  <a:lnTo>
                    <a:pt x="4132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2" y="283436"/>
                  </a:lnTo>
                  <a:lnTo>
                    <a:pt x="15403" y="300153"/>
                  </a:lnTo>
                  <a:lnTo>
                    <a:pt x="32120" y="311424"/>
                  </a:lnTo>
                  <a:lnTo>
                    <a:pt x="52590" y="315556"/>
                  </a:lnTo>
                  <a:lnTo>
                    <a:pt x="332054" y="315556"/>
                  </a:lnTo>
                  <a:lnTo>
                    <a:pt x="352524" y="311424"/>
                  </a:lnTo>
                  <a:lnTo>
                    <a:pt x="369241" y="300153"/>
                  </a:lnTo>
                  <a:lnTo>
                    <a:pt x="380512" y="283436"/>
                  </a:lnTo>
                  <a:lnTo>
                    <a:pt x="384644" y="262966"/>
                  </a:lnTo>
                  <a:lnTo>
                    <a:pt x="384644" y="52590"/>
                  </a:lnTo>
                  <a:lnTo>
                    <a:pt x="380512" y="32120"/>
                  </a:lnTo>
                  <a:lnTo>
                    <a:pt x="369241" y="15403"/>
                  </a:lnTo>
                  <a:lnTo>
                    <a:pt x="352524" y="4132"/>
                  </a:lnTo>
                  <a:lnTo>
                    <a:pt x="33205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24899" y="383703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0" y="52594"/>
                  </a:moveTo>
                  <a:lnTo>
                    <a:pt x="4133" y="32122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4" y="0"/>
                  </a:lnTo>
                  <a:lnTo>
                    <a:pt x="332061" y="0"/>
                  </a:lnTo>
                  <a:lnTo>
                    <a:pt x="352533" y="4133"/>
                  </a:lnTo>
                  <a:lnTo>
                    <a:pt x="369251" y="15404"/>
                  </a:lnTo>
                  <a:lnTo>
                    <a:pt x="380522" y="32122"/>
                  </a:lnTo>
                  <a:lnTo>
                    <a:pt x="384656" y="52594"/>
                  </a:lnTo>
                  <a:lnTo>
                    <a:pt x="384656" y="262969"/>
                  </a:lnTo>
                  <a:lnTo>
                    <a:pt x="380522" y="283441"/>
                  </a:lnTo>
                  <a:lnTo>
                    <a:pt x="369251" y="300159"/>
                  </a:lnTo>
                  <a:lnTo>
                    <a:pt x="352533" y="311430"/>
                  </a:lnTo>
                  <a:lnTo>
                    <a:pt x="332061" y="315564"/>
                  </a:lnTo>
                  <a:lnTo>
                    <a:pt x="52594" y="315564"/>
                  </a:lnTo>
                  <a:lnTo>
                    <a:pt x="32122" y="311430"/>
                  </a:lnTo>
                  <a:lnTo>
                    <a:pt x="15404" y="300159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84195" y="3837038"/>
              <a:ext cx="782320" cy="315595"/>
            </a:xfrm>
            <a:custGeom>
              <a:avLst/>
              <a:gdLst/>
              <a:ahLst/>
              <a:cxnLst/>
              <a:rect l="l" t="t" r="r" b="b"/>
              <a:pathLst>
                <a:path w="782320" h="315595">
                  <a:moveTo>
                    <a:pt x="729589" y="0"/>
                  </a:moveTo>
                  <a:lnTo>
                    <a:pt x="52590" y="0"/>
                  </a:lnTo>
                  <a:lnTo>
                    <a:pt x="32120" y="4132"/>
                  </a:lnTo>
                  <a:lnTo>
                    <a:pt x="15403" y="15403"/>
                  </a:lnTo>
                  <a:lnTo>
                    <a:pt x="4132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2" y="283436"/>
                  </a:lnTo>
                  <a:lnTo>
                    <a:pt x="15403" y="300153"/>
                  </a:lnTo>
                  <a:lnTo>
                    <a:pt x="32120" y="311424"/>
                  </a:lnTo>
                  <a:lnTo>
                    <a:pt x="52590" y="315556"/>
                  </a:lnTo>
                  <a:lnTo>
                    <a:pt x="729589" y="315556"/>
                  </a:lnTo>
                  <a:lnTo>
                    <a:pt x="750067" y="311424"/>
                  </a:lnTo>
                  <a:lnTo>
                    <a:pt x="766787" y="300153"/>
                  </a:lnTo>
                  <a:lnTo>
                    <a:pt x="778059" y="283436"/>
                  </a:lnTo>
                  <a:lnTo>
                    <a:pt x="782192" y="262966"/>
                  </a:lnTo>
                  <a:lnTo>
                    <a:pt x="782192" y="52590"/>
                  </a:lnTo>
                  <a:lnTo>
                    <a:pt x="778059" y="32120"/>
                  </a:lnTo>
                  <a:lnTo>
                    <a:pt x="766787" y="15403"/>
                  </a:lnTo>
                  <a:lnTo>
                    <a:pt x="750067" y="4132"/>
                  </a:lnTo>
                  <a:lnTo>
                    <a:pt x="729589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84195" y="3837038"/>
              <a:ext cx="782320" cy="315595"/>
            </a:xfrm>
            <a:custGeom>
              <a:avLst/>
              <a:gdLst/>
              <a:ahLst/>
              <a:cxnLst/>
              <a:rect l="l" t="t" r="r" b="b"/>
              <a:pathLst>
                <a:path w="782320" h="315595">
                  <a:moveTo>
                    <a:pt x="0" y="52595"/>
                  </a:moveTo>
                  <a:lnTo>
                    <a:pt x="4133" y="32123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5" y="0"/>
                  </a:lnTo>
                  <a:lnTo>
                    <a:pt x="729600" y="0"/>
                  </a:lnTo>
                  <a:lnTo>
                    <a:pt x="750072" y="4133"/>
                  </a:lnTo>
                  <a:lnTo>
                    <a:pt x="766790" y="15404"/>
                  </a:lnTo>
                  <a:lnTo>
                    <a:pt x="778062" y="32123"/>
                  </a:lnTo>
                  <a:lnTo>
                    <a:pt x="782195" y="52595"/>
                  </a:lnTo>
                  <a:lnTo>
                    <a:pt x="782195" y="262969"/>
                  </a:lnTo>
                  <a:lnTo>
                    <a:pt x="778062" y="283441"/>
                  </a:lnTo>
                  <a:lnTo>
                    <a:pt x="766790" y="300160"/>
                  </a:lnTo>
                  <a:lnTo>
                    <a:pt x="750072" y="311431"/>
                  </a:lnTo>
                  <a:lnTo>
                    <a:pt x="729600" y="315565"/>
                  </a:lnTo>
                  <a:lnTo>
                    <a:pt x="52595" y="315565"/>
                  </a:lnTo>
                  <a:lnTo>
                    <a:pt x="32122" y="311431"/>
                  </a:lnTo>
                  <a:lnTo>
                    <a:pt x="15404" y="300160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28951" y="4302188"/>
              <a:ext cx="1136650" cy="0"/>
            </a:xfrm>
            <a:custGeom>
              <a:avLst/>
              <a:gdLst/>
              <a:ahLst/>
              <a:cxnLst/>
              <a:rect l="l" t="t" r="r" b="b"/>
              <a:pathLst>
                <a:path w="1136650">
                  <a:moveTo>
                    <a:pt x="0" y="0"/>
                  </a:moveTo>
                  <a:lnTo>
                    <a:pt x="113627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06357" y="4306613"/>
              <a:ext cx="0" cy="452755"/>
            </a:xfrm>
            <a:custGeom>
              <a:avLst/>
              <a:gdLst/>
              <a:ahLst/>
              <a:cxnLst/>
              <a:rect l="l" t="t" r="r" b="b"/>
              <a:pathLst>
                <a:path h="452754">
                  <a:moveTo>
                    <a:pt x="1" y="45269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50115" y="4302188"/>
              <a:ext cx="1078865" cy="0"/>
            </a:xfrm>
            <a:custGeom>
              <a:avLst/>
              <a:gdLst/>
              <a:ahLst/>
              <a:cxnLst/>
              <a:rect l="l" t="t" r="r" b="b"/>
              <a:pathLst>
                <a:path w="1078864">
                  <a:moveTo>
                    <a:pt x="0" y="0"/>
                  </a:moveTo>
                  <a:lnTo>
                    <a:pt x="107884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37211" y="1383880"/>
            <a:ext cx="5871210" cy="3731895"/>
            <a:chOff x="437211" y="1383880"/>
            <a:chExt cx="5871210" cy="3731895"/>
          </a:xfrm>
        </p:grpSpPr>
        <p:sp>
          <p:nvSpPr>
            <p:cNvPr id="36" name="object 36"/>
            <p:cNvSpPr/>
            <p:nvPr/>
          </p:nvSpPr>
          <p:spPr>
            <a:xfrm>
              <a:off x="437211" y="1383880"/>
              <a:ext cx="5871210" cy="3731895"/>
            </a:xfrm>
            <a:custGeom>
              <a:avLst/>
              <a:gdLst/>
              <a:ahLst/>
              <a:cxnLst/>
              <a:rect l="l" t="t" r="r" b="b"/>
              <a:pathLst>
                <a:path w="5871210" h="3731895">
                  <a:moveTo>
                    <a:pt x="5871070" y="0"/>
                  </a:moveTo>
                  <a:lnTo>
                    <a:pt x="0" y="0"/>
                  </a:lnTo>
                  <a:lnTo>
                    <a:pt x="0" y="3731463"/>
                  </a:lnTo>
                  <a:lnTo>
                    <a:pt x="5871070" y="3731463"/>
                  </a:lnTo>
                  <a:lnTo>
                    <a:pt x="587107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57133" y="3007499"/>
              <a:ext cx="114935" cy="831215"/>
            </a:xfrm>
            <a:custGeom>
              <a:avLst/>
              <a:gdLst/>
              <a:ahLst/>
              <a:cxnLst/>
              <a:rect l="l" t="t" r="r" b="b"/>
              <a:pathLst>
                <a:path w="114935" h="831214">
                  <a:moveTo>
                    <a:pt x="57061" y="76200"/>
                  </a:moveTo>
                  <a:lnTo>
                    <a:pt x="49652" y="77714"/>
                  </a:lnTo>
                  <a:lnTo>
                    <a:pt x="43608" y="81810"/>
                  </a:lnTo>
                  <a:lnTo>
                    <a:pt x="39541" y="87872"/>
                  </a:lnTo>
                  <a:lnTo>
                    <a:pt x="38061" y="95288"/>
                  </a:lnTo>
                  <a:lnTo>
                    <a:pt x="39738" y="811631"/>
                  </a:lnTo>
                  <a:lnTo>
                    <a:pt x="41252" y="819047"/>
                  </a:lnTo>
                  <a:lnTo>
                    <a:pt x="45348" y="825095"/>
                  </a:lnTo>
                  <a:lnTo>
                    <a:pt x="51411" y="829164"/>
                  </a:lnTo>
                  <a:lnTo>
                    <a:pt x="58826" y="830643"/>
                  </a:lnTo>
                  <a:lnTo>
                    <a:pt x="66069" y="829164"/>
                  </a:lnTo>
                  <a:lnTo>
                    <a:pt x="72196" y="825095"/>
                  </a:lnTo>
                  <a:lnTo>
                    <a:pt x="76303" y="819047"/>
                  </a:lnTo>
                  <a:lnTo>
                    <a:pt x="77820" y="811631"/>
                  </a:lnTo>
                  <a:lnTo>
                    <a:pt x="76206" y="114439"/>
                  </a:lnTo>
                  <a:lnTo>
                    <a:pt x="64530" y="77714"/>
                  </a:lnTo>
                  <a:lnTo>
                    <a:pt x="57061" y="76200"/>
                  </a:lnTo>
                  <a:close/>
                </a:path>
                <a:path w="114935" h="831214">
                  <a:moveTo>
                    <a:pt x="56883" y="0"/>
                  </a:moveTo>
                  <a:lnTo>
                    <a:pt x="0" y="114439"/>
                  </a:lnTo>
                  <a:lnTo>
                    <a:pt x="38106" y="114439"/>
                  </a:lnTo>
                  <a:lnTo>
                    <a:pt x="38061" y="95288"/>
                  </a:lnTo>
                  <a:lnTo>
                    <a:pt x="39541" y="87872"/>
                  </a:lnTo>
                  <a:lnTo>
                    <a:pt x="43608" y="81810"/>
                  </a:lnTo>
                  <a:lnTo>
                    <a:pt x="49652" y="77714"/>
                  </a:lnTo>
                  <a:lnTo>
                    <a:pt x="57061" y="76200"/>
                  </a:lnTo>
                  <a:lnTo>
                    <a:pt x="95207" y="76200"/>
                  </a:lnTo>
                  <a:lnTo>
                    <a:pt x="56883" y="0"/>
                  </a:lnTo>
                  <a:close/>
                </a:path>
                <a:path w="114935" h="831214">
                  <a:moveTo>
                    <a:pt x="95207" y="76200"/>
                  </a:moveTo>
                  <a:lnTo>
                    <a:pt x="57061" y="76200"/>
                  </a:lnTo>
                  <a:lnTo>
                    <a:pt x="64530" y="77714"/>
                  </a:lnTo>
                  <a:lnTo>
                    <a:pt x="70588" y="81810"/>
                  </a:lnTo>
                  <a:lnTo>
                    <a:pt x="74662" y="87872"/>
                  </a:lnTo>
                  <a:lnTo>
                    <a:pt x="76162" y="95288"/>
                  </a:lnTo>
                  <a:lnTo>
                    <a:pt x="76206" y="114439"/>
                  </a:lnTo>
                  <a:lnTo>
                    <a:pt x="114440" y="114439"/>
                  </a:lnTo>
                  <a:lnTo>
                    <a:pt x="95207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50115" y="2888287"/>
              <a:ext cx="2089785" cy="1270"/>
            </a:xfrm>
            <a:custGeom>
              <a:avLst/>
              <a:gdLst/>
              <a:ahLst/>
              <a:cxnLst/>
              <a:rect l="l" t="t" r="r" b="b"/>
              <a:pathLst>
                <a:path w="2089785" h="1269">
                  <a:moveTo>
                    <a:pt x="0" y="1013"/>
                  </a:moveTo>
                  <a:lnTo>
                    <a:pt x="208975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88182" y="2829052"/>
              <a:ext cx="2483485" cy="114300"/>
            </a:xfrm>
            <a:custGeom>
              <a:avLst/>
              <a:gdLst/>
              <a:ahLst/>
              <a:cxnLst/>
              <a:rect l="l" t="t" r="r" b="b"/>
              <a:pathLst>
                <a:path w="2483485" h="114300">
                  <a:moveTo>
                    <a:pt x="2369184" y="0"/>
                  </a:moveTo>
                  <a:lnTo>
                    <a:pt x="2369134" y="114300"/>
                  </a:lnTo>
                  <a:lnTo>
                    <a:pt x="2445393" y="76212"/>
                  </a:lnTo>
                  <a:lnTo>
                    <a:pt x="2388209" y="76212"/>
                  </a:lnTo>
                  <a:lnTo>
                    <a:pt x="2395622" y="74716"/>
                  </a:lnTo>
                  <a:lnTo>
                    <a:pt x="2401677" y="70635"/>
                  </a:lnTo>
                  <a:lnTo>
                    <a:pt x="2405761" y="64580"/>
                  </a:lnTo>
                  <a:lnTo>
                    <a:pt x="2407251" y="57200"/>
                  </a:lnTo>
                  <a:lnTo>
                    <a:pt x="2407045" y="56095"/>
                  </a:lnTo>
                  <a:lnTo>
                    <a:pt x="2405769" y="49749"/>
                  </a:lnTo>
                  <a:lnTo>
                    <a:pt x="2401689" y="43694"/>
                  </a:lnTo>
                  <a:lnTo>
                    <a:pt x="2395634" y="39610"/>
                  </a:lnTo>
                  <a:lnTo>
                    <a:pt x="2388222" y="38112"/>
                  </a:lnTo>
                  <a:lnTo>
                    <a:pt x="2445325" y="38112"/>
                  </a:lnTo>
                  <a:lnTo>
                    <a:pt x="2369184" y="0"/>
                  </a:lnTo>
                  <a:close/>
                </a:path>
                <a:path w="2483485" h="114300">
                  <a:moveTo>
                    <a:pt x="19062" y="37058"/>
                  </a:moveTo>
                  <a:lnTo>
                    <a:pt x="11649" y="38554"/>
                  </a:lnTo>
                  <a:lnTo>
                    <a:pt x="5592" y="42633"/>
                  </a:lnTo>
                  <a:lnTo>
                    <a:pt x="1505" y="48685"/>
                  </a:lnTo>
                  <a:lnTo>
                    <a:pt x="0" y="56095"/>
                  </a:lnTo>
                  <a:lnTo>
                    <a:pt x="1496" y="63516"/>
                  </a:lnTo>
                  <a:lnTo>
                    <a:pt x="5576" y="69575"/>
                  </a:lnTo>
                  <a:lnTo>
                    <a:pt x="11631" y="73660"/>
                  </a:lnTo>
                  <a:lnTo>
                    <a:pt x="19050" y="75158"/>
                  </a:lnTo>
                  <a:lnTo>
                    <a:pt x="2388209" y="76212"/>
                  </a:lnTo>
                  <a:lnTo>
                    <a:pt x="2369151" y="76212"/>
                  </a:lnTo>
                  <a:lnTo>
                    <a:pt x="2369168" y="38112"/>
                  </a:lnTo>
                  <a:lnTo>
                    <a:pt x="2388222" y="38112"/>
                  </a:lnTo>
                  <a:lnTo>
                    <a:pt x="19062" y="37058"/>
                  </a:lnTo>
                  <a:close/>
                </a:path>
                <a:path w="2483485" h="114300">
                  <a:moveTo>
                    <a:pt x="2445325" y="38112"/>
                  </a:moveTo>
                  <a:lnTo>
                    <a:pt x="2388222" y="38112"/>
                  </a:lnTo>
                  <a:lnTo>
                    <a:pt x="2395634" y="39610"/>
                  </a:lnTo>
                  <a:lnTo>
                    <a:pt x="2401689" y="43694"/>
                  </a:lnTo>
                  <a:lnTo>
                    <a:pt x="2405769" y="49749"/>
                  </a:lnTo>
                  <a:lnTo>
                    <a:pt x="2407045" y="56095"/>
                  </a:lnTo>
                  <a:lnTo>
                    <a:pt x="2407251" y="57200"/>
                  </a:lnTo>
                  <a:lnTo>
                    <a:pt x="2405761" y="64580"/>
                  </a:lnTo>
                  <a:lnTo>
                    <a:pt x="2401677" y="70635"/>
                  </a:lnTo>
                  <a:lnTo>
                    <a:pt x="2395622" y="74716"/>
                  </a:lnTo>
                  <a:lnTo>
                    <a:pt x="2388209" y="76212"/>
                  </a:lnTo>
                  <a:lnTo>
                    <a:pt x="2445393" y="76212"/>
                  </a:lnTo>
                  <a:lnTo>
                    <a:pt x="2483459" y="57200"/>
                  </a:lnTo>
                  <a:lnTo>
                    <a:pt x="2445325" y="38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33103" y="2753043"/>
              <a:ext cx="264795" cy="264795"/>
            </a:xfrm>
            <a:custGeom>
              <a:avLst/>
              <a:gdLst/>
              <a:ahLst/>
              <a:cxnLst/>
              <a:rect l="l" t="t" r="r" b="b"/>
              <a:pathLst>
                <a:path w="264795" h="264794">
                  <a:moveTo>
                    <a:pt x="152586" y="0"/>
                  </a:moveTo>
                  <a:lnTo>
                    <a:pt x="111660" y="0"/>
                  </a:lnTo>
                  <a:lnTo>
                    <a:pt x="72290" y="12530"/>
                  </a:lnTo>
                  <a:lnTo>
                    <a:pt x="37590" y="37590"/>
                  </a:lnTo>
                  <a:lnTo>
                    <a:pt x="12530" y="72290"/>
                  </a:lnTo>
                  <a:lnTo>
                    <a:pt x="0" y="111660"/>
                  </a:lnTo>
                  <a:lnTo>
                    <a:pt x="0" y="152586"/>
                  </a:lnTo>
                  <a:lnTo>
                    <a:pt x="12530" y="191956"/>
                  </a:lnTo>
                  <a:lnTo>
                    <a:pt x="37590" y="226655"/>
                  </a:lnTo>
                  <a:lnTo>
                    <a:pt x="72290" y="251716"/>
                  </a:lnTo>
                  <a:lnTo>
                    <a:pt x="111660" y="264246"/>
                  </a:lnTo>
                  <a:lnTo>
                    <a:pt x="152586" y="264246"/>
                  </a:lnTo>
                  <a:lnTo>
                    <a:pt x="191956" y="251716"/>
                  </a:lnTo>
                  <a:lnTo>
                    <a:pt x="226655" y="226655"/>
                  </a:lnTo>
                  <a:lnTo>
                    <a:pt x="251716" y="191956"/>
                  </a:lnTo>
                  <a:lnTo>
                    <a:pt x="264246" y="152586"/>
                  </a:lnTo>
                  <a:lnTo>
                    <a:pt x="264246" y="111660"/>
                  </a:lnTo>
                  <a:lnTo>
                    <a:pt x="251716" y="72290"/>
                  </a:lnTo>
                  <a:lnTo>
                    <a:pt x="226655" y="37590"/>
                  </a:lnTo>
                  <a:lnTo>
                    <a:pt x="191956" y="12530"/>
                  </a:lnTo>
                  <a:lnTo>
                    <a:pt x="152586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33111" y="2753037"/>
              <a:ext cx="264795" cy="264795"/>
            </a:xfrm>
            <a:custGeom>
              <a:avLst/>
              <a:gdLst/>
              <a:ahLst/>
              <a:cxnLst/>
              <a:rect l="l" t="t" r="r" b="b"/>
              <a:pathLst>
                <a:path w="264795" h="264794">
                  <a:moveTo>
                    <a:pt x="37590" y="37590"/>
                  </a:moveTo>
                  <a:lnTo>
                    <a:pt x="72288" y="12530"/>
                  </a:lnTo>
                  <a:lnTo>
                    <a:pt x="111658" y="0"/>
                  </a:lnTo>
                  <a:lnTo>
                    <a:pt x="152585" y="0"/>
                  </a:lnTo>
                  <a:lnTo>
                    <a:pt x="191954" y="12530"/>
                  </a:lnTo>
                  <a:lnTo>
                    <a:pt x="226653" y="37590"/>
                  </a:lnTo>
                  <a:lnTo>
                    <a:pt x="251713" y="72288"/>
                  </a:lnTo>
                  <a:lnTo>
                    <a:pt x="264243" y="111658"/>
                  </a:lnTo>
                  <a:lnTo>
                    <a:pt x="264243" y="152585"/>
                  </a:lnTo>
                  <a:lnTo>
                    <a:pt x="251713" y="191954"/>
                  </a:lnTo>
                  <a:lnTo>
                    <a:pt x="226653" y="226653"/>
                  </a:lnTo>
                  <a:lnTo>
                    <a:pt x="191954" y="251713"/>
                  </a:lnTo>
                  <a:lnTo>
                    <a:pt x="152585" y="264243"/>
                  </a:lnTo>
                  <a:lnTo>
                    <a:pt x="111658" y="264243"/>
                  </a:lnTo>
                  <a:lnTo>
                    <a:pt x="72288" y="251713"/>
                  </a:lnTo>
                  <a:lnTo>
                    <a:pt x="37590" y="226653"/>
                  </a:lnTo>
                  <a:lnTo>
                    <a:pt x="12530" y="191954"/>
                  </a:lnTo>
                  <a:lnTo>
                    <a:pt x="0" y="152585"/>
                  </a:lnTo>
                  <a:lnTo>
                    <a:pt x="0" y="111658"/>
                  </a:lnTo>
                  <a:lnTo>
                    <a:pt x="12530" y="72288"/>
                  </a:lnTo>
                  <a:lnTo>
                    <a:pt x="37590" y="3759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51043" y="2675635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35" baseline="11574" dirty="0">
                <a:latin typeface="Cambria Math"/>
                <a:cs typeface="Cambria Math"/>
              </a:rPr>
              <a:t>𝑐</a:t>
            </a:r>
            <a:r>
              <a:rPr sz="1800" spc="90" dirty="0">
                <a:latin typeface="Cambria Math"/>
                <a:cs typeface="Cambria Math"/>
              </a:rPr>
              <a:t>𝑡–1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18860" y="2596388"/>
            <a:ext cx="309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𝑐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072982" y="2733776"/>
            <a:ext cx="1439545" cy="1104900"/>
            <a:chOff x="2072982" y="2733776"/>
            <a:chExt cx="1439545" cy="1104900"/>
          </a:xfrm>
        </p:grpSpPr>
        <p:sp>
          <p:nvSpPr>
            <p:cNvPr id="45" name="object 45"/>
            <p:cNvSpPr/>
            <p:nvPr/>
          </p:nvSpPr>
          <p:spPr>
            <a:xfrm>
              <a:off x="2079332" y="2740126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69" h="267969">
                  <a:moveTo>
                    <a:pt x="133692" y="0"/>
                  </a:moveTo>
                  <a:lnTo>
                    <a:pt x="91435" y="6815"/>
                  </a:lnTo>
                  <a:lnTo>
                    <a:pt x="54735" y="25793"/>
                  </a:lnTo>
                  <a:lnTo>
                    <a:pt x="25794" y="54732"/>
                  </a:lnTo>
                  <a:lnTo>
                    <a:pt x="6815" y="91428"/>
                  </a:lnTo>
                  <a:lnTo>
                    <a:pt x="0" y="133680"/>
                  </a:lnTo>
                  <a:lnTo>
                    <a:pt x="6815" y="175937"/>
                  </a:lnTo>
                  <a:lnTo>
                    <a:pt x="25794" y="212638"/>
                  </a:lnTo>
                  <a:lnTo>
                    <a:pt x="54735" y="241578"/>
                  </a:lnTo>
                  <a:lnTo>
                    <a:pt x="91435" y="260557"/>
                  </a:lnTo>
                  <a:lnTo>
                    <a:pt x="133692" y="267373"/>
                  </a:lnTo>
                  <a:lnTo>
                    <a:pt x="175944" y="260557"/>
                  </a:lnTo>
                  <a:lnTo>
                    <a:pt x="212640" y="241578"/>
                  </a:lnTo>
                  <a:lnTo>
                    <a:pt x="241579" y="212638"/>
                  </a:lnTo>
                  <a:lnTo>
                    <a:pt x="260557" y="175937"/>
                  </a:lnTo>
                  <a:lnTo>
                    <a:pt x="267373" y="133680"/>
                  </a:lnTo>
                  <a:lnTo>
                    <a:pt x="260557" y="91428"/>
                  </a:lnTo>
                  <a:lnTo>
                    <a:pt x="241579" y="54732"/>
                  </a:lnTo>
                  <a:lnTo>
                    <a:pt x="212640" y="25793"/>
                  </a:lnTo>
                  <a:lnTo>
                    <a:pt x="175944" y="6815"/>
                  </a:lnTo>
                  <a:lnTo>
                    <a:pt x="133692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79332" y="2740126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69" h="267969">
                  <a:moveTo>
                    <a:pt x="0" y="133688"/>
                  </a:moveTo>
                  <a:lnTo>
                    <a:pt x="6815" y="91432"/>
                  </a:lnTo>
                  <a:lnTo>
                    <a:pt x="25794" y="54733"/>
                  </a:lnTo>
                  <a:lnTo>
                    <a:pt x="54733" y="25794"/>
                  </a:lnTo>
                  <a:lnTo>
                    <a:pt x="91432" y="6815"/>
                  </a:lnTo>
                  <a:lnTo>
                    <a:pt x="133688" y="0"/>
                  </a:lnTo>
                  <a:lnTo>
                    <a:pt x="175943" y="6815"/>
                  </a:lnTo>
                  <a:lnTo>
                    <a:pt x="212642" y="25794"/>
                  </a:lnTo>
                  <a:lnTo>
                    <a:pt x="241582" y="54733"/>
                  </a:lnTo>
                  <a:lnTo>
                    <a:pt x="260560" y="91432"/>
                  </a:lnTo>
                  <a:lnTo>
                    <a:pt x="267376" y="133688"/>
                  </a:lnTo>
                  <a:lnTo>
                    <a:pt x="260560" y="175943"/>
                  </a:lnTo>
                  <a:lnTo>
                    <a:pt x="241582" y="212642"/>
                  </a:lnTo>
                  <a:lnTo>
                    <a:pt x="212642" y="241582"/>
                  </a:lnTo>
                  <a:lnTo>
                    <a:pt x="175943" y="260560"/>
                  </a:lnTo>
                  <a:lnTo>
                    <a:pt x="133688" y="267376"/>
                  </a:lnTo>
                  <a:lnTo>
                    <a:pt x="91432" y="260560"/>
                  </a:lnTo>
                  <a:lnTo>
                    <a:pt x="54733" y="241582"/>
                  </a:lnTo>
                  <a:lnTo>
                    <a:pt x="25794" y="212642"/>
                  </a:lnTo>
                  <a:lnTo>
                    <a:pt x="6815" y="175943"/>
                  </a:lnTo>
                  <a:lnTo>
                    <a:pt x="0" y="133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15195" y="3020123"/>
              <a:ext cx="114300" cy="818515"/>
            </a:xfrm>
            <a:custGeom>
              <a:avLst/>
              <a:gdLst/>
              <a:ahLst/>
              <a:cxnLst/>
              <a:rect l="l" t="t" r="r" b="b"/>
              <a:pathLst>
                <a:path w="114300" h="818514">
                  <a:moveTo>
                    <a:pt x="57150" y="76200"/>
                  </a:moveTo>
                  <a:lnTo>
                    <a:pt x="49731" y="77697"/>
                  </a:lnTo>
                  <a:lnTo>
                    <a:pt x="43676" y="81781"/>
                  </a:lnTo>
                  <a:lnTo>
                    <a:pt x="39596" y="87837"/>
                  </a:lnTo>
                  <a:lnTo>
                    <a:pt x="38100" y="95250"/>
                  </a:lnTo>
                  <a:lnTo>
                    <a:pt x="38100" y="798969"/>
                  </a:lnTo>
                  <a:lnTo>
                    <a:pt x="39596" y="806382"/>
                  </a:lnTo>
                  <a:lnTo>
                    <a:pt x="43676" y="812438"/>
                  </a:lnTo>
                  <a:lnTo>
                    <a:pt x="49731" y="816521"/>
                  </a:lnTo>
                  <a:lnTo>
                    <a:pt x="57150" y="818019"/>
                  </a:lnTo>
                  <a:lnTo>
                    <a:pt x="64562" y="816521"/>
                  </a:lnTo>
                  <a:lnTo>
                    <a:pt x="70618" y="812438"/>
                  </a:lnTo>
                  <a:lnTo>
                    <a:pt x="74702" y="806382"/>
                  </a:lnTo>
                  <a:lnTo>
                    <a:pt x="76200" y="798969"/>
                  </a:lnTo>
                  <a:lnTo>
                    <a:pt x="76200" y="95250"/>
                  </a:lnTo>
                  <a:lnTo>
                    <a:pt x="74702" y="87837"/>
                  </a:lnTo>
                  <a:lnTo>
                    <a:pt x="70618" y="81781"/>
                  </a:lnTo>
                  <a:lnTo>
                    <a:pt x="64562" y="77697"/>
                  </a:lnTo>
                  <a:lnTo>
                    <a:pt x="57150" y="76200"/>
                  </a:lnTo>
                  <a:close/>
                </a:path>
                <a:path w="114300" h="818514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39596" y="87837"/>
                  </a:lnTo>
                  <a:lnTo>
                    <a:pt x="43676" y="81781"/>
                  </a:lnTo>
                  <a:lnTo>
                    <a:pt x="49731" y="77697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818514">
                  <a:moveTo>
                    <a:pt x="95250" y="76200"/>
                  </a:moveTo>
                  <a:lnTo>
                    <a:pt x="57150" y="76200"/>
                  </a:lnTo>
                  <a:lnTo>
                    <a:pt x="64562" y="77697"/>
                  </a:lnTo>
                  <a:lnTo>
                    <a:pt x="70618" y="81781"/>
                  </a:lnTo>
                  <a:lnTo>
                    <a:pt x="74702" y="87837"/>
                  </a:ln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38652" y="3396081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133692" y="0"/>
                  </a:moveTo>
                  <a:lnTo>
                    <a:pt x="91435" y="6815"/>
                  </a:lnTo>
                  <a:lnTo>
                    <a:pt x="54735" y="25794"/>
                  </a:lnTo>
                  <a:lnTo>
                    <a:pt x="25794" y="54735"/>
                  </a:lnTo>
                  <a:lnTo>
                    <a:pt x="6815" y="91435"/>
                  </a:lnTo>
                  <a:lnTo>
                    <a:pt x="0" y="133692"/>
                  </a:lnTo>
                  <a:lnTo>
                    <a:pt x="6815" y="175944"/>
                  </a:lnTo>
                  <a:lnTo>
                    <a:pt x="25794" y="212640"/>
                  </a:lnTo>
                  <a:lnTo>
                    <a:pt x="54735" y="241579"/>
                  </a:lnTo>
                  <a:lnTo>
                    <a:pt x="91435" y="260557"/>
                  </a:lnTo>
                  <a:lnTo>
                    <a:pt x="133692" y="267373"/>
                  </a:lnTo>
                  <a:lnTo>
                    <a:pt x="175944" y="260557"/>
                  </a:lnTo>
                  <a:lnTo>
                    <a:pt x="212640" y="241579"/>
                  </a:lnTo>
                  <a:lnTo>
                    <a:pt x="241579" y="212640"/>
                  </a:lnTo>
                  <a:lnTo>
                    <a:pt x="260557" y="175944"/>
                  </a:lnTo>
                  <a:lnTo>
                    <a:pt x="267373" y="133692"/>
                  </a:lnTo>
                  <a:lnTo>
                    <a:pt x="260557" y="91435"/>
                  </a:lnTo>
                  <a:lnTo>
                    <a:pt x="241579" y="54735"/>
                  </a:lnTo>
                  <a:lnTo>
                    <a:pt x="212640" y="25794"/>
                  </a:lnTo>
                  <a:lnTo>
                    <a:pt x="175944" y="6815"/>
                  </a:lnTo>
                  <a:lnTo>
                    <a:pt x="133692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38652" y="3396081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0" y="133688"/>
                  </a:moveTo>
                  <a:lnTo>
                    <a:pt x="6815" y="91432"/>
                  </a:lnTo>
                  <a:lnTo>
                    <a:pt x="25794" y="54733"/>
                  </a:lnTo>
                  <a:lnTo>
                    <a:pt x="54733" y="25794"/>
                  </a:lnTo>
                  <a:lnTo>
                    <a:pt x="91432" y="6815"/>
                  </a:lnTo>
                  <a:lnTo>
                    <a:pt x="133688" y="0"/>
                  </a:lnTo>
                  <a:lnTo>
                    <a:pt x="175943" y="6815"/>
                  </a:lnTo>
                  <a:lnTo>
                    <a:pt x="212642" y="25794"/>
                  </a:lnTo>
                  <a:lnTo>
                    <a:pt x="241582" y="54733"/>
                  </a:lnTo>
                  <a:lnTo>
                    <a:pt x="260560" y="91432"/>
                  </a:lnTo>
                  <a:lnTo>
                    <a:pt x="267376" y="133688"/>
                  </a:lnTo>
                  <a:lnTo>
                    <a:pt x="260560" y="175943"/>
                  </a:lnTo>
                  <a:lnTo>
                    <a:pt x="241582" y="212642"/>
                  </a:lnTo>
                  <a:lnTo>
                    <a:pt x="212642" y="241582"/>
                  </a:lnTo>
                  <a:lnTo>
                    <a:pt x="175943" y="260560"/>
                  </a:lnTo>
                  <a:lnTo>
                    <a:pt x="133688" y="267376"/>
                  </a:lnTo>
                  <a:lnTo>
                    <a:pt x="91432" y="260560"/>
                  </a:lnTo>
                  <a:lnTo>
                    <a:pt x="54733" y="241582"/>
                  </a:lnTo>
                  <a:lnTo>
                    <a:pt x="25794" y="212642"/>
                  </a:lnTo>
                  <a:lnTo>
                    <a:pt x="6815" y="175943"/>
                  </a:lnTo>
                  <a:lnTo>
                    <a:pt x="0" y="133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818028" y="3108452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𝑖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74262" y="3364483"/>
            <a:ext cx="25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1214" baseline="-11574" dirty="0">
                <a:latin typeface="Cambria Math"/>
                <a:cs typeface="Cambria Math"/>
              </a:rPr>
              <a:t>𝐶</a:t>
            </a:r>
            <a:r>
              <a:rPr sz="2400" spc="10" dirty="0">
                <a:latin typeface="Cambria Math"/>
                <a:cs typeface="Cambria Math"/>
              </a:rPr>
              <a:t>˜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64381" y="3562604"/>
            <a:ext cx="126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37613" y="3190747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𝑓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141131" y="2791460"/>
            <a:ext cx="1320800" cy="1035685"/>
            <a:chOff x="2141131" y="2791460"/>
            <a:chExt cx="1320800" cy="1035685"/>
          </a:xfrm>
        </p:grpSpPr>
        <p:sp>
          <p:nvSpPr>
            <p:cNvPr id="55" name="object 55"/>
            <p:cNvSpPr/>
            <p:nvPr/>
          </p:nvSpPr>
          <p:spPr>
            <a:xfrm>
              <a:off x="3275558" y="2791459"/>
              <a:ext cx="186690" cy="186690"/>
            </a:xfrm>
            <a:custGeom>
              <a:avLst/>
              <a:gdLst/>
              <a:ahLst/>
              <a:cxnLst/>
              <a:rect l="l" t="t" r="r" b="b"/>
              <a:pathLst>
                <a:path w="186689" h="186689">
                  <a:moveTo>
                    <a:pt x="186245" y="85090"/>
                  </a:moveTo>
                  <a:lnTo>
                    <a:pt x="101676" y="85090"/>
                  </a:lnTo>
                  <a:lnTo>
                    <a:pt x="101676" y="0"/>
                  </a:lnTo>
                  <a:lnTo>
                    <a:pt x="84582" y="0"/>
                  </a:lnTo>
                  <a:lnTo>
                    <a:pt x="84582" y="85090"/>
                  </a:lnTo>
                  <a:lnTo>
                    <a:pt x="0" y="85090"/>
                  </a:lnTo>
                  <a:lnTo>
                    <a:pt x="0" y="102870"/>
                  </a:lnTo>
                  <a:lnTo>
                    <a:pt x="84582" y="102870"/>
                  </a:lnTo>
                  <a:lnTo>
                    <a:pt x="84582" y="186690"/>
                  </a:lnTo>
                  <a:lnTo>
                    <a:pt x="101676" y="186690"/>
                  </a:lnTo>
                  <a:lnTo>
                    <a:pt x="101676" y="102870"/>
                  </a:lnTo>
                  <a:lnTo>
                    <a:pt x="186245" y="102870"/>
                  </a:lnTo>
                  <a:lnTo>
                    <a:pt x="186245" y="85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1131" y="2801924"/>
              <a:ext cx="143776" cy="14376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717215" y="3531988"/>
              <a:ext cx="0" cy="295275"/>
            </a:xfrm>
            <a:custGeom>
              <a:avLst/>
              <a:gdLst/>
              <a:ahLst/>
              <a:cxnLst/>
              <a:rect l="l" t="t" r="r" b="b"/>
              <a:pathLst>
                <a:path h="295275">
                  <a:moveTo>
                    <a:pt x="0" y="29505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0450" y="3457892"/>
              <a:ext cx="143776" cy="14376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698165" y="3474834"/>
              <a:ext cx="542290" cy="114300"/>
            </a:xfrm>
            <a:custGeom>
              <a:avLst/>
              <a:gdLst/>
              <a:ahLst/>
              <a:cxnLst/>
              <a:rect l="l" t="t" r="r" b="b"/>
              <a:pathLst>
                <a:path w="542289" h="114300">
                  <a:moveTo>
                    <a:pt x="427393" y="0"/>
                  </a:moveTo>
                  <a:lnTo>
                    <a:pt x="427393" y="114300"/>
                  </a:lnTo>
                  <a:lnTo>
                    <a:pt x="503593" y="76200"/>
                  </a:lnTo>
                  <a:lnTo>
                    <a:pt x="446443" y="76200"/>
                  </a:lnTo>
                  <a:lnTo>
                    <a:pt x="453861" y="74702"/>
                  </a:lnTo>
                  <a:lnTo>
                    <a:pt x="459916" y="70618"/>
                  </a:lnTo>
                  <a:lnTo>
                    <a:pt x="463997" y="64562"/>
                  </a:lnTo>
                  <a:lnTo>
                    <a:pt x="465493" y="57150"/>
                  </a:lnTo>
                  <a:lnTo>
                    <a:pt x="463997" y="49731"/>
                  </a:lnTo>
                  <a:lnTo>
                    <a:pt x="459916" y="43676"/>
                  </a:lnTo>
                  <a:lnTo>
                    <a:pt x="453861" y="39596"/>
                  </a:lnTo>
                  <a:lnTo>
                    <a:pt x="446443" y="38100"/>
                  </a:lnTo>
                  <a:lnTo>
                    <a:pt x="503593" y="38100"/>
                  </a:lnTo>
                  <a:lnTo>
                    <a:pt x="427393" y="0"/>
                  </a:lnTo>
                  <a:close/>
                </a:path>
                <a:path w="542289" h="114300">
                  <a:moveTo>
                    <a:pt x="427393" y="38100"/>
                  </a:moveTo>
                  <a:lnTo>
                    <a:pt x="19050" y="38100"/>
                  </a:lnTo>
                  <a:lnTo>
                    <a:pt x="11637" y="39596"/>
                  </a:lnTo>
                  <a:lnTo>
                    <a:pt x="5581" y="43676"/>
                  </a:lnTo>
                  <a:lnTo>
                    <a:pt x="1497" y="49731"/>
                  </a:lnTo>
                  <a:lnTo>
                    <a:pt x="0" y="57150"/>
                  </a:lnTo>
                  <a:lnTo>
                    <a:pt x="1497" y="64562"/>
                  </a:lnTo>
                  <a:lnTo>
                    <a:pt x="5581" y="70618"/>
                  </a:lnTo>
                  <a:lnTo>
                    <a:pt x="11637" y="74702"/>
                  </a:lnTo>
                  <a:lnTo>
                    <a:pt x="19050" y="76200"/>
                  </a:lnTo>
                  <a:lnTo>
                    <a:pt x="427393" y="76200"/>
                  </a:lnTo>
                  <a:lnTo>
                    <a:pt x="427393" y="38100"/>
                  </a:lnTo>
                  <a:close/>
                </a:path>
                <a:path w="542289" h="114300">
                  <a:moveTo>
                    <a:pt x="503593" y="38100"/>
                  </a:moveTo>
                  <a:lnTo>
                    <a:pt x="446443" y="38100"/>
                  </a:lnTo>
                  <a:lnTo>
                    <a:pt x="453861" y="39596"/>
                  </a:lnTo>
                  <a:lnTo>
                    <a:pt x="459916" y="43676"/>
                  </a:lnTo>
                  <a:lnTo>
                    <a:pt x="463997" y="49731"/>
                  </a:lnTo>
                  <a:lnTo>
                    <a:pt x="465493" y="57150"/>
                  </a:lnTo>
                  <a:lnTo>
                    <a:pt x="463997" y="64562"/>
                  </a:lnTo>
                  <a:lnTo>
                    <a:pt x="459916" y="70618"/>
                  </a:lnTo>
                  <a:lnTo>
                    <a:pt x="453861" y="74702"/>
                  </a:lnTo>
                  <a:lnTo>
                    <a:pt x="446443" y="76200"/>
                  </a:lnTo>
                  <a:lnTo>
                    <a:pt x="503593" y="76200"/>
                  </a:lnTo>
                  <a:lnTo>
                    <a:pt x="541693" y="57150"/>
                  </a:lnTo>
                  <a:lnTo>
                    <a:pt x="503593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786511" y="2262122"/>
            <a:ext cx="4948289" cy="206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100"/>
              </a:spcBef>
              <a:tabLst>
                <a:tab pos="1331595" algn="l"/>
                <a:tab pos="2760980" algn="l"/>
              </a:tabLst>
            </a:pPr>
            <a:r>
              <a:rPr sz="2800" dirty="0">
                <a:latin typeface="Cambria Math"/>
                <a:cs typeface="Cambria Math"/>
              </a:rPr>
              <a:t>𝐶</a:t>
            </a:r>
            <a:r>
              <a:rPr sz="3000" baseline="-16666" dirty="0">
                <a:latin typeface="Cambria Math"/>
                <a:cs typeface="Cambria Math"/>
              </a:rPr>
              <a:t>𝑡</a:t>
            </a:r>
            <a:r>
              <a:rPr sz="3000" spc="637" baseline="-16666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45" dirty="0">
                <a:latin typeface="Cambria Math"/>
                <a:cs typeface="Cambria Math"/>
              </a:rPr>
              <a:t>𝑓</a:t>
            </a:r>
            <a:r>
              <a:rPr sz="3000" spc="-67" baseline="-16666" dirty="0">
                <a:latin typeface="Cambria Math"/>
                <a:cs typeface="Cambria Math"/>
              </a:rPr>
              <a:t>𝑡</a:t>
            </a:r>
            <a:r>
              <a:rPr sz="3000" spc="322" baseline="-16666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∗</a:t>
            </a:r>
            <a:r>
              <a:rPr sz="2800" spc="-114" dirty="0">
                <a:latin typeface="Cambria Math"/>
                <a:cs typeface="Cambria Math"/>
              </a:rPr>
              <a:t> </a:t>
            </a:r>
            <a:r>
              <a:rPr sz="2800" spc="105" dirty="0">
                <a:latin typeface="Cambria Math"/>
                <a:cs typeface="Cambria Math"/>
              </a:rPr>
              <a:t>𝐶</a:t>
            </a:r>
            <a:r>
              <a:rPr sz="3000" spc="157" baseline="-16666" dirty="0">
                <a:latin typeface="Cambria Math"/>
                <a:cs typeface="Cambria Math"/>
              </a:rPr>
              <a:t>𝑡–1</a:t>
            </a:r>
            <a:r>
              <a:rPr sz="3000" baseline="-16666" dirty="0">
                <a:latin typeface="Cambria Math"/>
                <a:cs typeface="Cambria Math"/>
              </a:rPr>
              <a:t>	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𝑖</a:t>
            </a:r>
            <a:r>
              <a:rPr sz="3000" baseline="-16666" dirty="0">
                <a:latin typeface="Cambria Math"/>
                <a:cs typeface="Cambria Math"/>
              </a:rPr>
              <a:t>𝑡</a:t>
            </a:r>
            <a:r>
              <a:rPr sz="3000" spc="592" baseline="-16666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∗</a:t>
            </a:r>
            <a:r>
              <a:rPr sz="2800" spc="25" dirty="0">
                <a:latin typeface="Cambria Math"/>
                <a:cs typeface="Cambria Math"/>
              </a:rPr>
              <a:t> </a:t>
            </a:r>
            <a:r>
              <a:rPr sz="2800" spc="-925" dirty="0">
                <a:latin typeface="Cambria Math"/>
                <a:cs typeface="Cambria Math"/>
              </a:rPr>
              <a:t>𝐶</a:t>
            </a:r>
            <a:r>
              <a:rPr sz="4200" spc="-127" baseline="10912" dirty="0">
                <a:latin typeface="Cambria Math"/>
                <a:cs typeface="Cambria Math"/>
              </a:rPr>
              <a:t>˜</a:t>
            </a:r>
            <a:r>
              <a:rPr sz="3000" spc="44" baseline="-16666" dirty="0">
                <a:latin typeface="Cambria Math"/>
                <a:cs typeface="Cambria Math"/>
              </a:rPr>
              <a:t>𝑡</a:t>
            </a:r>
            <a:endParaRPr sz="3000" baseline="-16666" dirty="0">
              <a:latin typeface="Cambria Math"/>
              <a:cs typeface="Cambria Math"/>
            </a:endParaRPr>
          </a:p>
          <a:p>
            <a:pPr marL="336550" marR="695325" indent="-285750">
              <a:lnSpc>
                <a:spcPct val="100000"/>
              </a:lnSpc>
              <a:spcBef>
                <a:spcPts val="1785"/>
              </a:spcBef>
              <a:buChar char="-"/>
              <a:tabLst>
                <a:tab pos="336550" algn="l"/>
              </a:tabLst>
            </a:pPr>
            <a:r>
              <a:rPr sz="2000" dirty="0">
                <a:latin typeface="Gill Sans MT"/>
                <a:cs typeface="Gill Sans MT"/>
              </a:rPr>
              <a:t>Apply</a:t>
            </a:r>
            <a:r>
              <a:rPr sz="2000" spc="-90" dirty="0">
                <a:latin typeface="Gill Sans MT"/>
                <a:cs typeface="Gill Sans MT"/>
              </a:rPr>
              <a:t> </a:t>
            </a:r>
            <a:r>
              <a:rPr sz="2000" spc="-25" dirty="0">
                <a:latin typeface="Gill Sans MT"/>
                <a:cs typeface="Gill Sans MT"/>
              </a:rPr>
              <a:t>forget</a:t>
            </a:r>
            <a:r>
              <a:rPr sz="2000" spc="-85" dirty="0">
                <a:latin typeface="Gill Sans MT"/>
                <a:cs typeface="Gill Sans MT"/>
              </a:rPr>
              <a:t> </a:t>
            </a:r>
            <a:r>
              <a:rPr sz="2000" spc="-25" dirty="0">
                <a:latin typeface="Gill Sans MT"/>
                <a:cs typeface="Gill Sans MT"/>
              </a:rPr>
              <a:t>operation</a:t>
            </a:r>
            <a:r>
              <a:rPr sz="2000" spc="-9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to</a:t>
            </a:r>
            <a:r>
              <a:rPr sz="2000" spc="-85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previous </a:t>
            </a:r>
            <a:r>
              <a:rPr sz="2000" spc="-35" dirty="0">
                <a:latin typeface="Gill Sans MT"/>
                <a:cs typeface="Gill Sans MT"/>
              </a:rPr>
              <a:t>internal</a:t>
            </a:r>
            <a:r>
              <a:rPr sz="2000" spc="-105" dirty="0">
                <a:latin typeface="Gill Sans MT"/>
                <a:cs typeface="Gill Sans MT"/>
              </a:rPr>
              <a:t> </a:t>
            </a:r>
            <a:r>
              <a:rPr sz="2000" spc="-20" dirty="0">
                <a:latin typeface="Gill Sans MT"/>
                <a:cs typeface="Gill Sans MT"/>
              </a:rPr>
              <a:t>cell</a:t>
            </a:r>
            <a:r>
              <a:rPr sz="2000" spc="-110" dirty="0">
                <a:latin typeface="Gill Sans MT"/>
                <a:cs typeface="Gill Sans MT"/>
              </a:rPr>
              <a:t> </a:t>
            </a:r>
            <a:r>
              <a:rPr sz="2000" spc="-55" dirty="0">
                <a:latin typeface="Gill Sans MT"/>
                <a:cs typeface="Gill Sans MT"/>
              </a:rPr>
              <a:t>state:</a:t>
            </a:r>
            <a:r>
              <a:rPr sz="2000" spc="-165" dirty="0">
                <a:latin typeface="Gill Sans MT"/>
                <a:cs typeface="Gill Sans MT"/>
              </a:rPr>
              <a:t> </a:t>
            </a:r>
            <a:r>
              <a:rPr sz="2000" spc="-35" dirty="0">
                <a:latin typeface="Cambria Math"/>
                <a:cs typeface="Cambria Math"/>
              </a:rPr>
              <a:t>𝑓</a:t>
            </a:r>
            <a:r>
              <a:rPr sz="2250" spc="-52" baseline="-14814" dirty="0">
                <a:latin typeface="Cambria Math"/>
                <a:cs typeface="Cambria Math"/>
              </a:rPr>
              <a:t>𝑡</a:t>
            </a:r>
            <a:r>
              <a:rPr sz="2250" spc="195" baseline="-148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∗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spc="55" dirty="0">
                <a:latin typeface="Cambria Math"/>
                <a:cs typeface="Cambria Math"/>
              </a:rPr>
              <a:t>𝐶</a:t>
            </a:r>
            <a:r>
              <a:rPr sz="2250" spc="82" baseline="-14814" dirty="0">
                <a:latin typeface="Cambria Math"/>
                <a:cs typeface="Cambria Math"/>
              </a:rPr>
              <a:t>𝑡–1</a:t>
            </a:r>
            <a:endParaRPr sz="2250" baseline="-14814" dirty="0">
              <a:latin typeface="Cambria Math"/>
              <a:cs typeface="Cambria Math"/>
            </a:endParaRPr>
          </a:p>
          <a:p>
            <a:pPr marL="336550" marR="55880" indent="-285750">
              <a:lnSpc>
                <a:spcPct val="104000"/>
              </a:lnSpc>
              <a:spcBef>
                <a:spcPts val="1100"/>
              </a:spcBef>
              <a:buChar char="-"/>
              <a:tabLst>
                <a:tab pos="336550" algn="l"/>
              </a:tabLst>
            </a:pPr>
            <a:r>
              <a:rPr sz="2000" dirty="0">
                <a:latin typeface="Gill Sans MT"/>
                <a:cs typeface="Gill Sans MT"/>
              </a:rPr>
              <a:t>Add</a:t>
            </a:r>
            <a:r>
              <a:rPr sz="2000" spc="-9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new</a:t>
            </a:r>
            <a:r>
              <a:rPr sz="2000" spc="-60" dirty="0">
                <a:latin typeface="Gill Sans MT"/>
                <a:cs typeface="Gill Sans MT"/>
              </a:rPr>
              <a:t> </a:t>
            </a:r>
            <a:r>
              <a:rPr sz="2000" spc="-20" dirty="0">
                <a:latin typeface="Gill Sans MT"/>
                <a:cs typeface="Gill Sans MT"/>
              </a:rPr>
              <a:t>candidate</a:t>
            </a:r>
            <a:r>
              <a:rPr sz="2000" spc="-55" dirty="0">
                <a:latin typeface="Gill Sans MT"/>
                <a:cs typeface="Gill Sans MT"/>
              </a:rPr>
              <a:t> </a:t>
            </a:r>
            <a:r>
              <a:rPr sz="2000" spc="-50" dirty="0">
                <a:latin typeface="Gill Sans MT"/>
                <a:cs typeface="Gill Sans MT"/>
              </a:rPr>
              <a:t>values,</a:t>
            </a:r>
            <a:r>
              <a:rPr sz="2000" spc="-170" dirty="0">
                <a:latin typeface="Gill Sans MT"/>
                <a:cs typeface="Gill Sans MT"/>
              </a:rPr>
              <a:t> </a:t>
            </a:r>
            <a:r>
              <a:rPr sz="2000" spc="-20" dirty="0">
                <a:latin typeface="Gill Sans MT"/>
                <a:cs typeface="Gill Sans MT"/>
              </a:rPr>
              <a:t>scaled</a:t>
            </a:r>
            <a:r>
              <a:rPr sz="2000" spc="-5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by</a:t>
            </a:r>
            <a:r>
              <a:rPr sz="2000" spc="-55" dirty="0">
                <a:latin typeface="Gill Sans MT"/>
                <a:cs typeface="Gill Sans MT"/>
              </a:rPr>
              <a:t> </a:t>
            </a:r>
            <a:r>
              <a:rPr sz="2000" spc="-25" dirty="0">
                <a:latin typeface="Gill Sans MT"/>
                <a:cs typeface="Gill Sans MT"/>
              </a:rPr>
              <a:t>how </a:t>
            </a:r>
            <a:r>
              <a:rPr sz="2000" spc="-10" dirty="0">
                <a:latin typeface="Gill Sans MT"/>
                <a:cs typeface="Gill Sans MT"/>
              </a:rPr>
              <a:t>much</a:t>
            </a:r>
            <a:r>
              <a:rPr sz="2000" spc="-7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we</a:t>
            </a:r>
            <a:r>
              <a:rPr sz="2000" spc="-35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decided</a:t>
            </a:r>
            <a:r>
              <a:rPr sz="2000" spc="-3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to</a:t>
            </a:r>
            <a:r>
              <a:rPr sz="2000" spc="-35" dirty="0">
                <a:latin typeface="Gill Sans MT"/>
                <a:cs typeface="Gill Sans MT"/>
              </a:rPr>
              <a:t> update:</a:t>
            </a:r>
            <a:r>
              <a:rPr sz="2000" spc="-180" dirty="0">
                <a:latin typeface="Gill Sans MT"/>
                <a:cs typeface="Gill Sans MT"/>
              </a:rPr>
              <a:t> </a:t>
            </a:r>
            <a:r>
              <a:rPr sz="2000" dirty="0">
                <a:latin typeface="Cambria Math"/>
                <a:cs typeface="Cambria Math"/>
              </a:rPr>
              <a:t>𝑖</a:t>
            </a:r>
            <a:r>
              <a:rPr sz="2250" baseline="-14814" dirty="0">
                <a:latin typeface="Cambria Math"/>
                <a:cs typeface="Cambria Math"/>
              </a:rPr>
              <a:t>𝑡</a:t>
            </a:r>
            <a:r>
              <a:rPr sz="2250" spc="254" baseline="-148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∗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spc="-445" dirty="0">
                <a:latin typeface="Cambria Math"/>
                <a:cs typeface="Cambria Math"/>
              </a:rPr>
              <a:t>𝐶</a:t>
            </a:r>
            <a:r>
              <a:rPr sz="3000" spc="209" baseline="11111" dirty="0">
                <a:latin typeface="Cambria Math"/>
                <a:cs typeface="Cambria Math"/>
              </a:rPr>
              <a:t>˜</a:t>
            </a:r>
            <a:r>
              <a:rPr sz="2250" spc="345" baseline="-14814" dirty="0">
                <a:latin typeface="Cambria Math"/>
                <a:cs typeface="Cambria Math"/>
              </a:rPr>
              <a:t>𝑡</a:t>
            </a:r>
            <a:endParaRPr sz="2250" baseline="-14814" dirty="0">
              <a:latin typeface="Cambria Math"/>
              <a:cs typeface="Cambria Math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524000" y="5334000"/>
            <a:ext cx="104392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Gill Sans MT"/>
                <a:cs typeface="Gill Sans MT"/>
              </a:rPr>
              <a:t>ex:</a:t>
            </a:r>
            <a:r>
              <a:rPr sz="2400" i="1" spc="-390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Actually</a:t>
            </a:r>
            <a:r>
              <a:rPr sz="2400" i="1" spc="-85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drop</a:t>
            </a:r>
            <a:r>
              <a:rPr sz="2400" i="1" spc="-65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old</a:t>
            </a:r>
            <a:r>
              <a:rPr sz="2400" i="1" spc="-65" dirty="0">
                <a:latin typeface="Gill Sans MT"/>
                <a:cs typeface="Gill Sans MT"/>
              </a:rPr>
              <a:t> </a:t>
            </a:r>
            <a:r>
              <a:rPr sz="2400" i="1" spc="-10" dirty="0">
                <a:latin typeface="Gill Sans MT"/>
                <a:cs typeface="Gill Sans MT"/>
              </a:rPr>
              <a:t>information</a:t>
            </a:r>
            <a:r>
              <a:rPr sz="2400" i="1" spc="-60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and</a:t>
            </a:r>
            <a:r>
              <a:rPr sz="2400" i="1" spc="-65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add</a:t>
            </a:r>
            <a:r>
              <a:rPr sz="2400" i="1" spc="-65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new</a:t>
            </a:r>
            <a:r>
              <a:rPr sz="2400" i="1" spc="-65" dirty="0">
                <a:latin typeface="Gill Sans MT"/>
                <a:cs typeface="Gill Sans MT"/>
              </a:rPr>
              <a:t> </a:t>
            </a:r>
            <a:r>
              <a:rPr sz="2400" i="1" spc="-10" dirty="0">
                <a:latin typeface="Gill Sans MT"/>
                <a:cs typeface="Gill Sans MT"/>
              </a:rPr>
              <a:t>information</a:t>
            </a:r>
            <a:r>
              <a:rPr sz="2400" i="1" spc="-60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about</a:t>
            </a:r>
            <a:r>
              <a:rPr sz="2400" i="1" spc="-65" dirty="0">
                <a:latin typeface="Gill Sans MT"/>
                <a:cs typeface="Gill Sans MT"/>
              </a:rPr>
              <a:t> </a:t>
            </a:r>
            <a:r>
              <a:rPr sz="2400" i="1" spc="-10" dirty="0">
                <a:latin typeface="Gill Sans MT"/>
                <a:cs typeface="Gill Sans MT"/>
              </a:rPr>
              <a:t>subject’s</a:t>
            </a:r>
            <a:r>
              <a:rPr sz="2400" i="1" spc="-60" dirty="0">
                <a:latin typeface="Gill Sans MT"/>
                <a:cs typeface="Gill Sans MT"/>
              </a:rPr>
              <a:t> </a:t>
            </a:r>
            <a:r>
              <a:rPr sz="2400" i="1" spc="-10" dirty="0">
                <a:latin typeface="Gill Sans MT"/>
                <a:cs typeface="Gill Sans MT"/>
              </a:rPr>
              <a:t>gender.</a:t>
            </a:r>
            <a:endParaRPr sz="24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110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LSTMs:</a:t>
            </a:r>
            <a:r>
              <a:rPr spc="-425" dirty="0"/>
              <a:t> </a:t>
            </a:r>
            <a:r>
              <a:rPr dirty="0"/>
              <a:t>output</a:t>
            </a:r>
            <a:r>
              <a:rPr spc="-130" dirty="0"/>
              <a:t> </a:t>
            </a:r>
            <a:r>
              <a:rPr dirty="0"/>
              <a:t>filtered</a:t>
            </a:r>
            <a:r>
              <a:rPr spc="-80" dirty="0"/>
              <a:t> </a:t>
            </a:r>
            <a:r>
              <a:rPr dirty="0"/>
              <a:t>version</a:t>
            </a:r>
            <a:r>
              <a:rPr spc="-8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cell</a:t>
            </a:r>
            <a:r>
              <a:rPr spc="-80" dirty="0"/>
              <a:t> </a:t>
            </a:r>
            <a:r>
              <a:rPr spc="-10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143" y="1359348"/>
            <a:ext cx="5801360" cy="2764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96950" algn="r">
              <a:lnSpc>
                <a:spcPts val="2760"/>
              </a:lnSpc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tabLst>
                <a:tab pos="5567680" algn="l"/>
              </a:tabLst>
            </a:pPr>
            <a:r>
              <a:rPr sz="3600" spc="135" baseline="11574" dirty="0">
                <a:latin typeface="Cambria Math"/>
                <a:cs typeface="Cambria Math"/>
              </a:rPr>
              <a:t>𝑐</a:t>
            </a:r>
            <a:r>
              <a:rPr sz="1800" spc="90" dirty="0">
                <a:latin typeface="Cambria Math"/>
                <a:cs typeface="Cambria Math"/>
              </a:rPr>
              <a:t>𝑡–1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3600" spc="-37" baseline="13888" dirty="0">
                <a:latin typeface="Cambria Math"/>
                <a:cs typeface="Cambria Math"/>
              </a:rPr>
              <a:t>𝑐</a:t>
            </a:r>
            <a:r>
              <a:rPr sz="2700" spc="-37" baseline="3086" dirty="0">
                <a:latin typeface="Cambria Math"/>
                <a:cs typeface="Cambria Math"/>
              </a:rPr>
              <a:t>𝑡</a:t>
            </a:r>
            <a:endParaRPr sz="2700" baseline="3086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870"/>
              </a:spcBef>
            </a:pPr>
            <a:endParaRPr sz="1800">
              <a:latin typeface="Cambria Math"/>
              <a:cs typeface="Cambria Math"/>
            </a:endParaRPr>
          </a:p>
          <a:p>
            <a:pPr marL="1667510">
              <a:lnSpc>
                <a:spcPct val="100000"/>
              </a:lnSpc>
              <a:spcBef>
                <a:spcPts val="5"/>
              </a:spcBef>
              <a:tabLst>
                <a:tab pos="2155190" algn="l"/>
                <a:tab pos="2700655" algn="l"/>
              </a:tabLst>
            </a:pPr>
            <a:r>
              <a:rPr sz="2700" spc="-75" baseline="-3086" dirty="0">
                <a:latin typeface="Cambria Math"/>
                <a:cs typeface="Cambria Math"/>
              </a:rPr>
              <a:t>𝝈</a:t>
            </a:r>
            <a:r>
              <a:rPr sz="2700" baseline="-3086" dirty="0">
                <a:latin typeface="Cambria Math"/>
                <a:cs typeface="Cambria Math"/>
              </a:rPr>
              <a:t>	</a:t>
            </a:r>
            <a:r>
              <a:rPr sz="2700" spc="-75" baseline="-3086" dirty="0">
                <a:latin typeface="Cambria Math"/>
                <a:cs typeface="Cambria Math"/>
              </a:rPr>
              <a:t>𝝈</a:t>
            </a:r>
            <a:r>
              <a:rPr sz="2700" baseline="-3086" dirty="0">
                <a:latin typeface="Cambria Math"/>
                <a:cs typeface="Cambria Math"/>
              </a:rPr>
              <a:t>	</a:t>
            </a: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1065" y="1761477"/>
            <a:ext cx="4840605" cy="2778760"/>
            <a:chOff x="1131065" y="1761477"/>
            <a:chExt cx="4840605" cy="2778760"/>
          </a:xfrm>
        </p:grpSpPr>
        <p:sp>
          <p:nvSpPr>
            <p:cNvPr id="5" name="object 5"/>
            <p:cNvSpPr/>
            <p:nvPr/>
          </p:nvSpPr>
          <p:spPr>
            <a:xfrm>
              <a:off x="1706295" y="2348763"/>
              <a:ext cx="3670935" cy="2181860"/>
            </a:xfrm>
            <a:custGeom>
              <a:avLst/>
              <a:gdLst/>
              <a:ahLst/>
              <a:cxnLst/>
              <a:rect l="l" t="t" r="r" b="b"/>
              <a:pathLst>
                <a:path w="3670935" h="2181860">
                  <a:moveTo>
                    <a:pt x="3307067" y="0"/>
                  </a:moveTo>
                  <a:lnTo>
                    <a:pt x="363639" y="0"/>
                  </a:lnTo>
                  <a:lnTo>
                    <a:pt x="314296" y="3319"/>
                  </a:lnTo>
                  <a:lnTo>
                    <a:pt x="266971" y="12990"/>
                  </a:lnTo>
                  <a:lnTo>
                    <a:pt x="222097" y="28577"/>
                  </a:lnTo>
                  <a:lnTo>
                    <a:pt x="180106" y="49649"/>
                  </a:lnTo>
                  <a:lnTo>
                    <a:pt x="141433" y="75770"/>
                  </a:lnTo>
                  <a:lnTo>
                    <a:pt x="106510" y="106510"/>
                  </a:lnTo>
                  <a:lnTo>
                    <a:pt x="75770" y="141433"/>
                  </a:lnTo>
                  <a:lnTo>
                    <a:pt x="49649" y="180106"/>
                  </a:lnTo>
                  <a:lnTo>
                    <a:pt x="28577" y="222097"/>
                  </a:lnTo>
                  <a:lnTo>
                    <a:pt x="12990" y="266971"/>
                  </a:lnTo>
                  <a:lnTo>
                    <a:pt x="3319" y="314296"/>
                  </a:lnTo>
                  <a:lnTo>
                    <a:pt x="0" y="363639"/>
                  </a:lnTo>
                  <a:lnTo>
                    <a:pt x="0" y="1818157"/>
                  </a:lnTo>
                  <a:lnTo>
                    <a:pt x="3319" y="1867499"/>
                  </a:lnTo>
                  <a:lnTo>
                    <a:pt x="12990" y="1914824"/>
                  </a:lnTo>
                  <a:lnTo>
                    <a:pt x="28577" y="1959699"/>
                  </a:lnTo>
                  <a:lnTo>
                    <a:pt x="49649" y="2001689"/>
                  </a:lnTo>
                  <a:lnTo>
                    <a:pt x="75770" y="2040363"/>
                  </a:lnTo>
                  <a:lnTo>
                    <a:pt x="106510" y="2075286"/>
                  </a:lnTo>
                  <a:lnTo>
                    <a:pt x="141433" y="2106025"/>
                  </a:lnTo>
                  <a:lnTo>
                    <a:pt x="180106" y="2132147"/>
                  </a:lnTo>
                  <a:lnTo>
                    <a:pt x="222097" y="2153218"/>
                  </a:lnTo>
                  <a:lnTo>
                    <a:pt x="266971" y="2168806"/>
                  </a:lnTo>
                  <a:lnTo>
                    <a:pt x="314296" y="2178476"/>
                  </a:lnTo>
                  <a:lnTo>
                    <a:pt x="363639" y="2181796"/>
                  </a:lnTo>
                  <a:lnTo>
                    <a:pt x="3307067" y="2181796"/>
                  </a:lnTo>
                  <a:lnTo>
                    <a:pt x="3356409" y="2178476"/>
                  </a:lnTo>
                  <a:lnTo>
                    <a:pt x="3403734" y="2168806"/>
                  </a:lnTo>
                  <a:lnTo>
                    <a:pt x="3448608" y="2153218"/>
                  </a:lnTo>
                  <a:lnTo>
                    <a:pt x="3490599" y="2132147"/>
                  </a:lnTo>
                  <a:lnTo>
                    <a:pt x="3529273" y="2106025"/>
                  </a:lnTo>
                  <a:lnTo>
                    <a:pt x="3564196" y="2075286"/>
                  </a:lnTo>
                  <a:lnTo>
                    <a:pt x="3594935" y="2040363"/>
                  </a:lnTo>
                  <a:lnTo>
                    <a:pt x="3621057" y="2001689"/>
                  </a:lnTo>
                  <a:lnTo>
                    <a:pt x="3642128" y="1959699"/>
                  </a:lnTo>
                  <a:lnTo>
                    <a:pt x="3657716" y="1914824"/>
                  </a:lnTo>
                  <a:lnTo>
                    <a:pt x="3667386" y="1867499"/>
                  </a:lnTo>
                  <a:lnTo>
                    <a:pt x="3670706" y="1818157"/>
                  </a:lnTo>
                  <a:lnTo>
                    <a:pt x="3670706" y="363639"/>
                  </a:lnTo>
                  <a:lnTo>
                    <a:pt x="3667386" y="314296"/>
                  </a:lnTo>
                  <a:lnTo>
                    <a:pt x="3657716" y="266971"/>
                  </a:lnTo>
                  <a:lnTo>
                    <a:pt x="3642128" y="222097"/>
                  </a:lnTo>
                  <a:lnTo>
                    <a:pt x="3621057" y="180106"/>
                  </a:lnTo>
                  <a:lnTo>
                    <a:pt x="3594935" y="141433"/>
                  </a:lnTo>
                  <a:lnTo>
                    <a:pt x="3564196" y="106510"/>
                  </a:lnTo>
                  <a:lnTo>
                    <a:pt x="3529273" y="75770"/>
                  </a:lnTo>
                  <a:lnTo>
                    <a:pt x="3490599" y="49649"/>
                  </a:lnTo>
                  <a:lnTo>
                    <a:pt x="3448608" y="28577"/>
                  </a:lnTo>
                  <a:lnTo>
                    <a:pt x="3403734" y="12990"/>
                  </a:lnTo>
                  <a:lnTo>
                    <a:pt x="3356409" y="3319"/>
                  </a:lnTo>
                  <a:lnTo>
                    <a:pt x="3307067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06295" y="2348763"/>
              <a:ext cx="3670935" cy="2181860"/>
            </a:xfrm>
            <a:custGeom>
              <a:avLst/>
              <a:gdLst/>
              <a:ahLst/>
              <a:cxnLst/>
              <a:rect l="l" t="t" r="r" b="b"/>
              <a:pathLst>
                <a:path w="3670935" h="2181860">
                  <a:moveTo>
                    <a:pt x="0" y="363638"/>
                  </a:moveTo>
                  <a:lnTo>
                    <a:pt x="3319" y="314294"/>
                  </a:lnTo>
                  <a:lnTo>
                    <a:pt x="12989" y="266968"/>
                  </a:lnTo>
                  <a:lnTo>
                    <a:pt x="28576" y="222093"/>
                  </a:lnTo>
                  <a:lnTo>
                    <a:pt x="49647" y="180102"/>
                  </a:lnTo>
                  <a:lnTo>
                    <a:pt x="75768" y="141429"/>
                  </a:lnTo>
                  <a:lnTo>
                    <a:pt x="106507" y="106507"/>
                  </a:lnTo>
                  <a:lnTo>
                    <a:pt x="141429" y="75768"/>
                  </a:lnTo>
                  <a:lnTo>
                    <a:pt x="180102" y="49647"/>
                  </a:lnTo>
                  <a:lnTo>
                    <a:pt x="222093" y="28576"/>
                  </a:lnTo>
                  <a:lnTo>
                    <a:pt x="266968" y="12989"/>
                  </a:lnTo>
                  <a:lnTo>
                    <a:pt x="314294" y="3319"/>
                  </a:lnTo>
                  <a:lnTo>
                    <a:pt x="363638" y="0"/>
                  </a:lnTo>
                  <a:lnTo>
                    <a:pt x="3307061" y="0"/>
                  </a:lnTo>
                  <a:lnTo>
                    <a:pt x="3356405" y="3319"/>
                  </a:lnTo>
                  <a:lnTo>
                    <a:pt x="3403730" y="12989"/>
                  </a:lnTo>
                  <a:lnTo>
                    <a:pt x="3448605" y="28576"/>
                  </a:lnTo>
                  <a:lnTo>
                    <a:pt x="3490596" y="49647"/>
                  </a:lnTo>
                  <a:lnTo>
                    <a:pt x="3529270" y="75768"/>
                  </a:lnTo>
                  <a:lnTo>
                    <a:pt x="3564193" y="106507"/>
                  </a:lnTo>
                  <a:lnTo>
                    <a:pt x="3594932" y="141429"/>
                  </a:lnTo>
                  <a:lnTo>
                    <a:pt x="3621053" y="180102"/>
                  </a:lnTo>
                  <a:lnTo>
                    <a:pt x="3642125" y="222093"/>
                  </a:lnTo>
                  <a:lnTo>
                    <a:pt x="3657712" y="266968"/>
                  </a:lnTo>
                  <a:lnTo>
                    <a:pt x="3667382" y="314294"/>
                  </a:lnTo>
                  <a:lnTo>
                    <a:pt x="3670702" y="363638"/>
                  </a:lnTo>
                  <a:lnTo>
                    <a:pt x="3670702" y="1818151"/>
                  </a:lnTo>
                  <a:lnTo>
                    <a:pt x="3667382" y="1867494"/>
                  </a:lnTo>
                  <a:lnTo>
                    <a:pt x="3657712" y="1914819"/>
                  </a:lnTo>
                  <a:lnTo>
                    <a:pt x="3642125" y="1959693"/>
                  </a:lnTo>
                  <a:lnTo>
                    <a:pt x="3621053" y="2001683"/>
                  </a:lnTo>
                  <a:lnTo>
                    <a:pt x="3594932" y="2040355"/>
                  </a:lnTo>
                  <a:lnTo>
                    <a:pt x="3564193" y="2075277"/>
                  </a:lnTo>
                  <a:lnTo>
                    <a:pt x="3529270" y="2106015"/>
                  </a:lnTo>
                  <a:lnTo>
                    <a:pt x="3490596" y="2132135"/>
                  </a:lnTo>
                  <a:lnTo>
                    <a:pt x="3448605" y="2153205"/>
                  </a:lnTo>
                  <a:lnTo>
                    <a:pt x="3403730" y="2168792"/>
                  </a:lnTo>
                  <a:lnTo>
                    <a:pt x="3356405" y="2178461"/>
                  </a:lnTo>
                  <a:lnTo>
                    <a:pt x="3307061" y="2181781"/>
                  </a:lnTo>
                  <a:lnTo>
                    <a:pt x="363638" y="2181781"/>
                  </a:lnTo>
                  <a:lnTo>
                    <a:pt x="314294" y="2178461"/>
                  </a:lnTo>
                  <a:lnTo>
                    <a:pt x="266968" y="2168792"/>
                  </a:lnTo>
                  <a:lnTo>
                    <a:pt x="222093" y="2153205"/>
                  </a:lnTo>
                  <a:lnTo>
                    <a:pt x="180102" y="2132135"/>
                  </a:lnTo>
                  <a:lnTo>
                    <a:pt x="141429" y="2106015"/>
                  </a:lnTo>
                  <a:lnTo>
                    <a:pt x="106507" y="2075277"/>
                  </a:lnTo>
                  <a:lnTo>
                    <a:pt x="75768" y="2040355"/>
                  </a:lnTo>
                  <a:lnTo>
                    <a:pt x="49647" y="2001683"/>
                  </a:lnTo>
                  <a:lnTo>
                    <a:pt x="28576" y="1959693"/>
                  </a:lnTo>
                  <a:lnTo>
                    <a:pt x="12989" y="1914819"/>
                  </a:lnTo>
                  <a:lnTo>
                    <a:pt x="3319" y="1867494"/>
                  </a:lnTo>
                  <a:lnTo>
                    <a:pt x="0" y="1818151"/>
                  </a:lnTo>
                  <a:lnTo>
                    <a:pt x="0" y="36363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6835" y="1761477"/>
              <a:ext cx="114300" cy="1073785"/>
            </a:xfrm>
            <a:custGeom>
              <a:avLst/>
              <a:gdLst/>
              <a:ahLst/>
              <a:cxnLst/>
              <a:rect l="l" t="t" r="r" b="b"/>
              <a:pathLst>
                <a:path w="114300" h="1073785">
                  <a:moveTo>
                    <a:pt x="38098" y="114228"/>
                  </a:moveTo>
                  <a:lnTo>
                    <a:pt x="34239" y="1054607"/>
                  </a:lnTo>
                  <a:lnTo>
                    <a:pt x="35701" y="1062025"/>
                  </a:lnTo>
                  <a:lnTo>
                    <a:pt x="39918" y="1068204"/>
                  </a:lnTo>
                  <a:lnTo>
                    <a:pt x="45884" y="1072264"/>
                  </a:lnTo>
                  <a:lnTo>
                    <a:pt x="46090" y="1072264"/>
                  </a:lnTo>
                  <a:lnTo>
                    <a:pt x="53200" y="1073734"/>
                  </a:lnTo>
                  <a:lnTo>
                    <a:pt x="76197" y="114541"/>
                  </a:lnTo>
                  <a:lnTo>
                    <a:pt x="76197" y="114384"/>
                  </a:lnTo>
                  <a:lnTo>
                    <a:pt x="38098" y="114228"/>
                  </a:lnTo>
                  <a:close/>
                </a:path>
                <a:path w="114300" h="1073785">
                  <a:moveTo>
                    <a:pt x="95327" y="76200"/>
                  </a:moveTo>
                  <a:lnTo>
                    <a:pt x="57302" y="76200"/>
                  </a:lnTo>
                  <a:lnTo>
                    <a:pt x="64715" y="77731"/>
                  </a:lnTo>
                  <a:lnTo>
                    <a:pt x="70756" y="81838"/>
                  </a:lnTo>
                  <a:lnTo>
                    <a:pt x="74715" y="87762"/>
                  </a:lnTo>
                  <a:lnTo>
                    <a:pt x="74813" y="87908"/>
                  </a:lnTo>
                  <a:lnTo>
                    <a:pt x="76246" y="95173"/>
                  </a:lnTo>
                  <a:lnTo>
                    <a:pt x="76197" y="114384"/>
                  </a:lnTo>
                  <a:lnTo>
                    <a:pt x="114300" y="114541"/>
                  </a:lnTo>
                  <a:lnTo>
                    <a:pt x="95327" y="76200"/>
                  </a:lnTo>
                  <a:close/>
                </a:path>
                <a:path w="114300" h="1073785">
                  <a:moveTo>
                    <a:pt x="57302" y="76200"/>
                  </a:moveTo>
                  <a:lnTo>
                    <a:pt x="49565" y="77731"/>
                  </a:lnTo>
                  <a:lnTo>
                    <a:pt x="49790" y="77731"/>
                  </a:lnTo>
                  <a:lnTo>
                    <a:pt x="43737" y="81838"/>
                  </a:lnTo>
                  <a:lnTo>
                    <a:pt x="39707" y="87762"/>
                  </a:lnTo>
                  <a:lnTo>
                    <a:pt x="38176" y="95173"/>
                  </a:lnTo>
                  <a:lnTo>
                    <a:pt x="38098" y="114228"/>
                  </a:lnTo>
                  <a:lnTo>
                    <a:pt x="76197" y="114384"/>
                  </a:lnTo>
                  <a:lnTo>
                    <a:pt x="76246" y="95173"/>
                  </a:lnTo>
                  <a:lnTo>
                    <a:pt x="74813" y="87908"/>
                  </a:lnTo>
                  <a:lnTo>
                    <a:pt x="70756" y="81838"/>
                  </a:lnTo>
                  <a:lnTo>
                    <a:pt x="64715" y="77731"/>
                  </a:lnTo>
                  <a:lnTo>
                    <a:pt x="57302" y="76200"/>
                  </a:lnTo>
                  <a:close/>
                </a:path>
                <a:path w="114300" h="1073785">
                  <a:moveTo>
                    <a:pt x="57619" y="0"/>
                  </a:moveTo>
                  <a:lnTo>
                    <a:pt x="0" y="114071"/>
                  </a:lnTo>
                  <a:lnTo>
                    <a:pt x="38098" y="114228"/>
                  </a:lnTo>
                  <a:lnTo>
                    <a:pt x="38176" y="95173"/>
                  </a:lnTo>
                  <a:lnTo>
                    <a:pt x="39677" y="87908"/>
                  </a:lnTo>
                  <a:lnTo>
                    <a:pt x="39707" y="87762"/>
                  </a:lnTo>
                  <a:lnTo>
                    <a:pt x="43737" y="81838"/>
                  </a:lnTo>
                  <a:lnTo>
                    <a:pt x="49790" y="77731"/>
                  </a:lnTo>
                  <a:lnTo>
                    <a:pt x="49565" y="77731"/>
                  </a:lnTo>
                  <a:lnTo>
                    <a:pt x="57302" y="76200"/>
                  </a:lnTo>
                  <a:lnTo>
                    <a:pt x="95327" y="76200"/>
                  </a:lnTo>
                  <a:lnTo>
                    <a:pt x="57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7215" y="3531977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748773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24899" y="383703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332054" y="0"/>
                  </a:moveTo>
                  <a:lnTo>
                    <a:pt x="52590" y="0"/>
                  </a:lnTo>
                  <a:lnTo>
                    <a:pt x="32120" y="4132"/>
                  </a:lnTo>
                  <a:lnTo>
                    <a:pt x="15403" y="15403"/>
                  </a:lnTo>
                  <a:lnTo>
                    <a:pt x="4132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2" y="283436"/>
                  </a:lnTo>
                  <a:lnTo>
                    <a:pt x="15403" y="300153"/>
                  </a:lnTo>
                  <a:lnTo>
                    <a:pt x="32120" y="311424"/>
                  </a:lnTo>
                  <a:lnTo>
                    <a:pt x="52590" y="315556"/>
                  </a:lnTo>
                  <a:lnTo>
                    <a:pt x="332054" y="315556"/>
                  </a:lnTo>
                  <a:lnTo>
                    <a:pt x="352524" y="311424"/>
                  </a:lnTo>
                  <a:lnTo>
                    <a:pt x="369241" y="300153"/>
                  </a:lnTo>
                  <a:lnTo>
                    <a:pt x="380512" y="283436"/>
                  </a:lnTo>
                  <a:lnTo>
                    <a:pt x="384644" y="262966"/>
                  </a:lnTo>
                  <a:lnTo>
                    <a:pt x="384644" y="52590"/>
                  </a:lnTo>
                  <a:lnTo>
                    <a:pt x="380512" y="32120"/>
                  </a:lnTo>
                  <a:lnTo>
                    <a:pt x="369241" y="15403"/>
                  </a:lnTo>
                  <a:lnTo>
                    <a:pt x="352524" y="4132"/>
                  </a:lnTo>
                  <a:lnTo>
                    <a:pt x="33205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4899" y="383703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0" y="52594"/>
                  </a:moveTo>
                  <a:lnTo>
                    <a:pt x="4133" y="32122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4" y="0"/>
                  </a:lnTo>
                  <a:lnTo>
                    <a:pt x="332061" y="0"/>
                  </a:lnTo>
                  <a:lnTo>
                    <a:pt x="352533" y="4133"/>
                  </a:lnTo>
                  <a:lnTo>
                    <a:pt x="369251" y="15404"/>
                  </a:lnTo>
                  <a:lnTo>
                    <a:pt x="380522" y="32122"/>
                  </a:lnTo>
                  <a:lnTo>
                    <a:pt x="384656" y="52594"/>
                  </a:lnTo>
                  <a:lnTo>
                    <a:pt x="384656" y="262969"/>
                  </a:lnTo>
                  <a:lnTo>
                    <a:pt x="380522" y="283441"/>
                  </a:lnTo>
                  <a:lnTo>
                    <a:pt x="369251" y="300159"/>
                  </a:lnTo>
                  <a:lnTo>
                    <a:pt x="352533" y="311430"/>
                  </a:lnTo>
                  <a:lnTo>
                    <a:pt x="332061" y="315564"/>
                  </a:lnTo>
                  <a:lnTo>
                    <a:pt x="52594" y="315564"/>
                  </a:lnTo>
                  <a:lnTo>
                    <a:pt x="32122" y="311430"/>
                  </a:lnTo>
                  <a:lnTo>
                    <a:pt x="15404" y="300159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09016" y="3011855"/>
              <a:ext cx="114935" cy="1310005"/>
            </a:xfrm>
            <a:custGeom>
              <a:avLst/>
              <a:gdLst/>
              <a:ahLst/>
              <a:cxnLst/>
              <a:rect l="l" t="t" r="r" b="b"/>
              <a:pathLst>
                <a:path w="114935" h="1310004">
                  <a:moveTo>
                    <a:pt x="57219" y="76200"/>
                  </a:moveTo>
                  <a:lnTo>
                    <a:pt x="37171" y="1290345"/>
                  </a:lnTo>
                  <a:lnTo>
                    <a:pt x="38675" y="1297763"/>
                  </a:lnTo>
                  <a:lnTo>
                    <a:pt x="42770" y="1303816"/>
                  </a:lnTo>
                  <a:lnTo>
                    <a:pt x="48861" y="1307894"/>
                  </a:lnTo>
                  <a:lnTo>
                    <a:pt x="56191" y="1309382"/>
                  </a:lnTo>
                  <a:lnTo>
                    <a:pt x="63611" y="1307894"/>
                  </a:lnTo>
                  <a:lnTo>
                    <a:pt x="69672" y="1303816"/>
                  </a:lnTo>
                  <a:lnTo>
                    <a:pt x="73761" y="1297763"/>
                  </a:lnTo>
                  <a:lnTo>
                    <a:pt x="75266" y="1290345"/>
                  </a:lnTo>
                  <a:lnTo>
                    <a:pt x="76241" y="114338"/>
                  </a:lnTo>
                  <a:lnTo>
                    <a:pt x="76257" y="95262"/>
                  </a:lnTo>
                  <a:lnTo>
                    <a:pt x="74768" y="87847"/>
                  </a:lnTo>
                  <a:lnTo>
                    <a:pt x="70691" y="81787"/>
                  </a:lnTo>
                  <a:lnTo>
                    <a:pt x="64637" y="77699"/>
                  </a:lnTo>
                  <a:lnTo>
                    <a:pt x="57219" y="76200"/>
                  </a:lnTo>
                  <a:close/>
                </a:path>
                <a:path w="114935" h="1310004">
                  <a:moveTo>
                    <a:pt x="57283" y="0"/>
                  </a:moveTo>
                  <a:lnTo>
                    <a:pt x="0" y="114338"/>
                  </a:lnTo>
                  <a:lnTo>
                    <a:pt x="38141" y="114338"/>
                  </a:lnTo>
                  <a:lnTo>
                    <a:pt x="38157" y="95262"/>
                  </a:lnTo>
                  <a:lnTo>
                    <a:pt x="39655" y="87847"/>
                  </a:lnTo>
                  <a:lnTo>
                    <a:pt x="43733" y="81787"/>
                  </a:lnTo>
                  <a:lnTo>
                    <a:pt x="49790" y="77699"/>
                  </a:lnTo>
                  <a:lnTo>
                    <a:pt x="57219" y="76200"/>
                  </a:lnTo>
                  <a:lnTo>
                    <a:pt x="95311" y="76200"/>
                  </a:lnTo>
                  <a:lnTo>
                    <a:pt x="57283" y="0"/>
                  </a:lnTo>
                  <a:close/>
                </a:path>
                <a:path w="114935" h="1310004">
                  <a:moveTo>
                    <a:pt x="95311" y="76200"/>
                  </a:moveTo>
                  <a:lnTo>
                    <a:pt x="57219" y="76200"/>
                  </a:lnTo>
                  <a:lnTo>
                    <a:pt x="64637" y="77699"/>
                  </a:lnTo>
                  <a:lnTo>
                    <a:pt x="70691" y="81787"/>
                  </a:lnTo>
                  <a:lnTo>
                    <a:pt x="74768" y="87847"/>
                  </a:lnTo>
                  <a:lnTo>
                    <a:pt x="76257" y="95262"/>
                  </a:lnTo>
                  <a:lnTo>
                    <a:pt x="76241" y="114338"/>
                  </a:lnTo>
                  <a:lnTo>
                    <a:pt x="114344" y="114338"/>
                  </a:lnTo>
                  <a:lnTo>
                    <a:pt x="95311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38652" y="3396081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133692" y="0"/>
                  </a:moveTo>
                  <a:lnTo>
                    <a:pt x="91435" y="6815"/>
                  </a:lnTo>
                  <a:lnTo>
                    <a:pt x="54735" y="25794"/>
                  </a:lnTo>
                  <a:lnTo>
                    <a:pt x="25794" y="54735"/>
                  </a:lnTo>
                  <a:lnTo>
                    <a:pt x="6815" y="91435"/>
                  </a:lnTo>
                  <a:lnTo>
                    <a:pt x="0" y="133692"/>
                  </a:lnTo>
                  <a:lnTo>
                    <a:pt x="6815" y="175944"/>
                  </a:lnTo>
                  <a:lnTo>
                    <a:pt x="25794" y="212640"/>
                  </a:lnTo>
                  <a:lnTo>
                    <a:pt x="54735" y="241579"/>
                  </a:lnTo>
                  <a:lnTo>
                    <a:pt x="91435" y="260557"/>
                  </a:lnTo>
                  <a:lnTo>
                    <a:pt x="133692" y="267373"/>
                  </a:lnTo>
                  <a:lnTo>
                    <a:pt x="175944" y="260557"/>
                  </a:lnTo>
                  <a:lnTo>
                    <a:pt x="212640" y="241579"/>
                  </a:lnTo>
                  <a:lnTo>
                    <a:pt x="241579" y="212640"/>
                  </a:lnTo>
                  <a:lnTo>
                    <a:pt x="260557" y="175944"/>
                  </a:lnTo>
                  <a:lnTo>
                    <a:pt x="267373" y="133692"/>
                  </a:lnTo>
                  <a:lnTo>
                    <a:pt x="260557" y="91435"/>
                  </a:lnTo>
                  <a:lnTo>
                    <a:pt x="241579" y="54735"/>
                  </a:lnTo>
                  <a:lnTo>
                    <a:pt x="212640" y="25794"/>
                  </a:lnTo>
                  <a:lnTo>
                    <a:pt x="175944" y="6815"/>
                  </a:lnTo>
                  <a:lnTo>
                    <a:pt x="133692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38652" y="3396081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0" y="133688"/>
                  </a:moveTo>
                  <a:lnTo>
                    <a:pt x="6815" y="91432"/>
                  </a:lnTo>
                  <a:lnTo>
                    <a:pt x="25794" y="54733"/>
                  </a:lnTo>
                  <a:lnTo>
                    <a:pt x="54733" y="25794"/>
                  </a:lnTo>
                  <a:lnTo>
                    <a:pt x="91432" y="6815"/>
                  </a:lnTo>
                  <a:lnTo>
                    <a:pt x="133688" y="0"/>
                  </a:lnTo>
                  <a:lnTo>
                    <a:pt x="175943" y="6815"/>
                  </a:lnTo>
                  <a:lnTo>
                    <a:pt x="212642" y="25794"/>
                  </a:lnTo>
                  <a:lnTo>
                    <a:pt x="241582" y="54733"/>
                  </a:lnTo>
                  <a:lnTo>
                    <a:pt x="260560" y="91432"/>
                  </a:lnTo>
                  <a:lnTo>
                    <a:pt x="267376" y="133688"/>
                  </a:lnTo>
                  <a:lnTo>
                    <a:pt x="260560" y="175943"/>
                  </a:lnTo>
                  <a:lnTo>
                    <a:pt x="241582" y="212642"/>
                  </a:lnTo>
                  <a:lnTo>
                    <a:pt x="212642" y="241582"/>
                  </a:lnTo>
                  <a:lnTo>
                    <a:pt x="175943" y="260560"/>
                  </a:lnTo>
                  <a:lnTo>
                    <a:pt x="133688" y="267376"/>
                  </a:lnTo>
                  <a:lnTo>
                    <a:pt x="91432" y="260560"/>
                  </a:lnTo>
                  <a:lnTo>
                    <a:pt x="54733" y="241582"/>
                  </a:lnTo>
                  <a:lnTo>
                    <a:pt x="25794" y="212642"/>
                  </a:lnTo>
                  <a:lnTo>
                    <a:pt x="6815" y="175943"/>
                  </a:lnTo>
                  <a:lnTo>
                    <a:pt x="0" y="133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0450" y="3457892"/>
              <a:ext cx="143776" cy="14376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84195" y="3837038"/>
              <a:ext cx="782320" cy="315595"/>
            </a:xfrm>
            <a:custGeom>
              <a:avLst/>
              <a:gdLst/>
              <a:ahLst/>
              <a:cxnLst/>
              <a:rect l="l" t="t" r="r" b="b"/>
              <a:pathLst>
                <a:path w="782320" h="315595">
                  <a:moveTo>
                    <a:pt x="729589" y="0"/>
                  </a:moveTo>
                  <a:lnTo>
                    <a:pt x="52590" y="0"/>
                  </a:lnTo>
                  <a:lnTo>
                    <a:pt x="32120" y="4132"/>
                  </a:lnTo>
                  <a:lnTo>
                    <a:pt x="15403" y="15403"/>
                  </a:lnTo>
                  <a:lnTo>
                    <a:pt x="4132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2" y="283436"/>
                  </a:lnTo>
                  <a:lnTo>
                    <a:pt x="15403" y="300153"/>
                  </a:lnTo>
                  <a:lnTo>
                    <a:pt x="32120" y="311424"/>
                  </a:lnTo>
                  <a:lnTo>
                    <a:pt x="52590" y="315556"/>
                  </a:lnTo>
                  <a:lnTo>
                    <a:pt x="729589" y="315556"/>
                  </a:lnTo>
                  <a:lnTo>
                    <a:pt x="750067" y="311424"/>
                  </a:lnTo>
                  <a:lnTo>
                    <a:pt x="766787" y="300153"/>
                  </a:lnTo>
                  <a:lnTo>
                    <a:pt x="778059" y="283436"/>
                  </a:lnTo>
                  <a:lnTo>
                    <a:pt x="782192" y="262966"/>
                  </a:lnTo>
                  <a:lnTo>
                    <a:pt x="782192" y="52590"/>
                  </a:lnTo>
                  <a:lnTo>
                    <a:pt x="778059" y="32120"/>
                  </a:lnTo>
                  <a:lnTo>
                    <a:pt x="766787" y="15403"/>
                  </a:lnTo>
                  <a:lnTo>
                    <a:pt x="750067" y="4132"/>
                  </a:lnTo>
                  <a:lnTo>
                    <a:pt x="729589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84195" y="3837038"/>
              <a:ext cx="782320" cy="315595"/>
            </a:xfrm>
            <a:custGeom>
              <a:avLst/>
              <a:gdLst/>
              <a:ahLst/>
              <a:cxnLst/>
              <a:rect l="l" t="t" r="r" b="b"/>
              <a:pathLst>
                <a:path w="782320" h="315595">
                  <a:moveTo>
                    <a:pt x="0" y="52595"/>
                  </a:moveTo>
                  <a:lnTo>
                    <a:pt x="4133" y="32123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5" y="0"/>
                  </a:lnTo>
                  <a:lnTo>
                    <a:pt x="729600" y="0"/>
                  </a:lnTo>
                  <a:lnTo>
                    <a:pt x="750072" y="4133"/>
                  </a:lnTo>
                  <a:lnTo>
                    <a:pt x="766790" y="15404"/>
                  </a:lnTo>
                  <a:lnTo>
                    <a:pt x="778062" y="32123"/>
                  </a:lnTo>
                  <a:lnTo>
                    <a:pt x="782195" y="52595"/>
                  </a:lnTo>
                  <a:lnTo>
                    <a:pt x="782195" y="262969"/>
                  </a:lnTo>
                  <a:lnTo>
                    <a:pt x="778062" y="283441"/>
                  </a:lnTo>
                  <a:lnTo>
                    <a:pt x="766790" y="300160"/>
                  </a:lnTo>
                  <a:lnTo>
                    <a:pt x="750072" y="311431"/>
                  </a:lnTo>
                  <a:lnTo>
                    <a:pt x="729600" y="315565"/>
                  </a:lnTo>
                  <a:lnTo>
                    <a:pt x="52595" y="315565"/>
                  </a:lnTo>
                  <a:lnTo>
                    <a:pt x="32122" y="311431"/>
                  </a:lnTo>
                  <a:lnTo>
                    <a:pt x="15404" y="300160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98165" y="3474834"/>
              <a:ext cx="542290" cy="114300"/>
            </a:xfrm>
            <a:custGeom>
              <a:avLst/>
              <a:gdLst/>
              <a:ahLst/>
              <a:cxnLst/>
              <a:rect l="l" t="t" r="r" b="b"/>
              <a:pathLst>
                <a:path w="542289" h="114300">
                  <a:moveTo>
                    <a:pt x="427393" y="0"/>
                  </a:moveTo>
                  <a:lnTo>
                    <a:pt x="427393" y="114300"/>
                  </a:lnTo>
                  <a:lnTo>
                    <a:pt x="503593" y="76200"/>
                  </a:lnTo>
                  <a:lnTo>
                    <a:pt x="446443" y="76200"/>
                  </a:lnTo>
                  <a:lnTo>
                    <a:pt x="453861" y="74702"/>
                  </a:lnTo>
                  <a:lnTo>
                    <a:pt x="459916" y="70618"/>
                  </a:lnTo>
                  <a:lnTo>
                    <a:pt x="463997" y="64562"/>
                  </a:lnTo>
                  <a:lnTo>
                    <a:pt x="465493" y="57150"/>
                  </a:lnTo>
                  <a:lnTo>
                    <a:pt x="463997" y="49731"/>
                  </a:lnTo>
                  <a:lnTo>
                    <a:pt x="459916" y="43676"/>
                  </a:lnTo>
                  <a:lnTo>
                    <a:pt x="453861" y="39596"/>
                  </a:lnTo>
                  <a:lnTo>
                    <a:pt x="446443" y="38100"/>
                  </a:lnTo>
                  <a:lnTo>
                    <a:pt x="503593" y="38100"/>
                  </a:lnTo>
                  <a:lnTo>
                    <a:pt x="427393" y="0"/>
                  </a:lnTo>
                  <a:close/>
                </a:path>
                <a:path w="542289" h="114300">
                  <a:moveTo>
                    <a:pt x="427393" y="38100"/>
                  </a:moveTo>
                  <a:lnTo>
                    <a:pt x="19050" y="38100"/>
                  </a:lnTo>
                  <a:lnTo>
                    <a:pt x="11637" y="39596"/>
                  </a:lnTo>
                  <a:lnTo>
                    <a:pt x="5581" y="43676"/>
                  </a:lnTo>
                  <a:lnTo>
                    <a:pt x="1497" y="49731"/>
                  </a:lnTo>
                  <a:lnTo>
                    <a:pt x="0" y="57150"/>
                  </a:lnTo>
                  <a:lnTo>
                    <a:pt x="1497" y="64562"/>
                  </a:lnTo>
                  <a:lnTo>
                    <a:pt x="5581" y="70618"/>
                  </a:lnTo>
                  <a:lnTo>
                    <a:pt x="11637" y="74702"/>
                  </a:lnTo>
                  <a:lnTo>
                    <a:pt x="19050" y="76200"/>
                  </a:lnTo>
                  <a:lnTo>
                    <a:pt x="427393" y="76200"/>
                  </a:lnTo>
                  <a:lnTo>
                    <a:pt x="427393" y="38100"/>
                  </a:lnTo>
                  <a:close/>
                </a:path>
                <a:path w="542289" h="114300">
                  <a:moveTo>
                    <a:pt x="503593" y="38100"/>
                  </a:moveTo>
                  <a:lnTo>
                    <a:pt x="446443" y="38100"/>
                  </a:lnTo>
                  <a:lnTo>
                    <a:pt x="453861" y="39596"/>
                  </a:lnTo>
                  <a:lnTo>
                    <a:pt x="459916" y="43676"/>
                  </a:lnTo>
                  <a:lnTo>
                    <a:pt x="463997" y="49731"/>
                  </a:lnTo>
                  <a:lnTo>
                    <a:pt x="465493" y="57150"/>
                  </a:lnTo>
                  <a:lnTo>
                    <a:pt x="463997" y="64562"/>
                  </a:lnTo>
                  <a:lnTo>
                    <a:pt x="459916" y="70618"/>
                  </a:lnTo>
                  <a:lnTo>
                    <a:pt x="453861" y="74702"/>
                  </a:lnTo>
                  <a:lnTo>
                    <a:pt x="446443" y="76200"/>
                  </a:lnTo>
                  <a:lnTo>
                    <a:pt x="503593" y="76200"/>
                  </a:lnTo>
                  <a:lnTo>
                    <a:pt x="541693" y="57150"/>
                  </a:lnTo>
                  <a:lnTo>
                    <a:pt x="503593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60124" y="2963792"/>
              <a:ext cx="4445" cy="1341120"/>
            </a:xfrm>
            <a:custGeom>
              <a:avLst/>
              <a:gdLst/>
              <a:ahLst/>
              <a:cxnLst/>
              <a:rect l="l" t="t" r="r" b="b"/>
              <a:pathLst>
                <a:path w="4445" h="1341120">
                  <a:moveTo>
                    <a:pt x="0" y="1340580"/>
                  </a:moveTo>
                  <a:lnTo>
                    <a:pt x="426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50115" y="2888287"/>
              <a:ext cx="2089785" cy="1270"/>
            </a:xfrm>
            <a:custGeom>
              <a:avLst/>
              <a:gdLst/>
              <a:ahLst/>
              <a:cxnLst/>
              <a:rect l="l" t="t" r="r" b="b"/>
              <a:pathLst>
                <a:path w="2089785" h="1269">
                  <a:moveTo>
                    <a:pt x="0" y="1013"/>
                  </a:moveTo>
                  <a:lnTo>
                    <a:pt x="208975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88182" y="2829052"/>
              <a:ext cx="2483485" cy="114300"/>
            </a:xfrm>
            <a:custGeom>
              <a:avLst/>
              <a:gdLst/>
              <a:ahLst/>
              <a:cxnLst/>
              <a:rect l="l" t="t" r="r" b="b"/>
              <a:pathLst>
                <a:path w="2483485" h="114300">
                  <a:moveTo>
                    <a:pt x="2369184" y="0"/>
                  </a:moveTo>
                  <a:lnTo>
                    <a:pt x="2369134" y="114300"/>
                  </a:lnTo>
                  <a:lnTo>
                    <a:pt x="2445393" y="76212"/>
                  </a:lnTo>
                  <a:lnTo>
                    <a:pt x="2388209" y="76212"/>
                  </a:lnTo>
                  <a:lnTo>
                    <a:pt x="2395622" y="74716"/>
                  </a:lnTo>
                  <a:lnTo>
                    <a:pt x="2401677" y="70635"/>
                  </a:lnTo>
                  <a:lnTo>
                    <a:pt x="2405761" y="64580"/>
                  </a:lnTo>
                  <a:lnTo>
                    <a:pt x="2407251" y="57200"/>
                  </a:lnTo>
                  <a:lnTo>
                    <a:pt x="2407045" y="56095"/>
                  </a:lnTo>
                  <a:lnTo>
                    <a:pt x="2405769" y="49749"/>
                  </a:lnTo>
                  <a:lnTo>
                    <a:pt x="2401689" y="43694"/>
                  </a:lnTo>
                  <a:lnTo>
                    <a:pt x="2395634" y="39610"/>
                  </a:lnTo>
                  <a:lnTo>
                    <a:pt x="2388222" y="38112"/>
                  </a:lnTo>
                  <a:lnTo>
                    <a:pt x="2445325" y="38112"/>
                  </a:lnTo>
                  <a:lnTo>
                    <a:pt x="2369184" y="0"/>
                  </a:lnTo>
                  <a:close/>
                </a:path>
                <a:path w="2483485" h="114300">
                  <a:moveTo>
                    <a:pt x="19062" y="37058"/>
                  </a:moveTo>
                  <a:lnTo>
                    <a:pt x="11649" y="38554"/>
                  </a:lnTo>
                  <a:lnTo>
                    <a:pt x="5592" y="42633"/>
                  </a:lnTo>
                  <a:lnTo>
                    <a:pt x="1505" y="48685"/>
                  </a:lnTo>
                  <a:lnTo>
                    <a:pt x="0" y="56095"/>
                  </a:lnTo>
                  <a:lnTo>
                    <a:pt x="1496" y="63516"/>
                  </a:lnTo>
                  <a:lnTo>
                    <a:pt x="5576" y="69575"/>
                  </a:lnTo>
                  <a:lnTo>
                    <a:pt x="11631" y="73660"/>
                  </a:lnTo>
                  <a:lnTo>
                    <a:pt x="19050" y="75158"/>
                  </a:lnTo>
                  <a:lnTo>
                    <a:pt x="2388209" y="76212"/>
                  </a:lnTo>
                  <a:lnTo>
                    <a:pt x="2369151" y="76212"/>
                  </a:lnTo>
                  <a:lnTo>
                    <a:pt x="2369168" y="38112"/>
                  </a:lnTo>
                  <a:lnTo>
                    <a:pt x="2388222" y="38112"/>
                  </a:lnTo>
                  <a:lnTo>
                    <a:pt x="19062" y="37058"/>
                  </a:lnTo>
                  <a:close/>
                </a:path>
                <a:path w="2483485" h="114300">
                  <a:moveTo>
                    <a:pt x="2445325" y="38112"/>
                  </a:moveTo>
                  <a:lnTo>
                    <a:pt x="2388222" y="38112"/>
                  </a:lnTo>
                  <a:lnTo>
                    <a:pt x="2395634" y="39610"/>
                  </a:lnTo>
                  <a:lnTo>
                    <a:pt x="2401689" y="43694"/>
                  </a:lnTo>
                  <a:lnTo>
                    <a:pt x="2405769" y="49749"/>
                  </a:lnTo>
                  <a:lnTo>
                    <a:pt x="2407045" y="56095"/>
                  </a:lnTo>
                  <a:lnTo>
                    <a:pt x="2407251" y="57200"/>
                  </a:lnTo>
                  <a:lnTo>
                    <a:pt x="2405761" y="64580"/>
                  </a:lnTo>
                  <a:lnTo>
                    <a:pt x="2401677" y="70635"/>
                  </a:lnTo>
                  <a:lnTo>
                    <a:pt x="2395622" y="74716"/>
                  </a:lnTo>
                  <a:lnTo>
                    <a:pt x="2388209" y="76212"/>
                  </a:lnTo>
                  <a:lnTo>
                    <a:pt x="2445393" y="76212"/>
                  </a:lnTo>
                  <a:lnTo>
                    <a:pt x="2483459" y="57200"/>
                  </a:lnTo>
                  <a:lnTo>
                    <a:pt x="2445325" y="38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33103" y="2753043"/>
              <a:ext cx="264795" cy="264795"/>
            </a:xfrm>
            <a:custGeom>
              <a:avLst/>
              <a:gdLst/>
              <a:ahLst/>
              <a:cxnLst/>
              <a:rect l="l" t="t" r="r" b="b"/>
              <a:pathLst>
                <a:path w="264795" h="264794">
                  <a:moveTo>
                    <a:pt x="152586" y="0"/>
                  </a:moveTo>
                  <a:lnTo>
                    <a:pt x="111660" y="0"/>
                  </a:lnTo>
                  <a:lnTo>
                    <a:pt x="72290" y="12530"/>
                  </a:lnTo>
                  <a:lnTo>
                    <a:pt x="37590" y="37590"/>
                  </a:lnTo>
                  <a:lnTo>
                    <a:pt x="12530" y="72290"/>
                  </a:lnTo>
                  <a:lnTo>
                    <a:pt x="0" y="111660"/>
                  </a:lnTo>
                  <a:lnTo>
                    <a:pt x="0" y="152586"/>
                  </a:lnTo>
                  <a:lnTo>
                    <a:pt x="12530" y="191956"/>
                  </a:lnTo>
                  <a:lnTo>
                    <a:pt x="37590" y="226655"/>
                  </a:lnTo>
                  <a:lnTo>
                    <a:pt x="72290" y="251716"/>
                  </a:lnTo>
                  <a:lnTo>
                    <a:pt x="111660" y="264246"/>
                  </a:lnTo>
                  <a:lnTo>
                    <a:pt x="152586" y="264246"/>
                  </a:lnTo>
                  <a:lnTo>
                    <a:pt x="191956" y="251716"/>
                  </a:lnTo>
                  <a:lnTo>
                    <a:pt x="226655" y="226655"/>
                  </a:lnTo>
                  <a:lnTo>
                    <a:pt x="251716" y="191956"/>
                  </a:lnTo>
                  <a:lnTo>
                    <a:pt x="264246" y="152586"/>
                  </a:lnTo>
                  <a:lnTo>
                    <a:pt x="264246" y="111660"/>
                  </a:lnTo>
                  <a:lnTo>
                    <a:pt x="251716" y="72290"/>
                  </a:lnTo>
                  <a:lnTo>
                    <a:pt x="226655" y="37590"/>
                  </a:lnTo>
                  <a:lnTo>
                    <a:pt x="191956" y="12530"/>
                  </a:lnTo>
                  <a:lnTo>
                    <a:pt x="152586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33111" y="2753037"/>
              <a:ext cx="264795" cy="264795"/>
            </a:xfrm>
            <a:custGeom>
              <a:avLst/>
              <a:gdLst/>
              <a:ahLst/>
              <a:cxnLst/>
              <a:rect l="l" t="t" r="r" b="b"/>
              <a:pathLst>
                <a:path w="264795" h="264794">
                  <a:moveTo>
                    <a:pt x="37590" y="37590"/>
                  </a:moveTo>
                  <a:lnTo>
                    <a:pt x="72288" y="12530"/>
                  </a:lnTo>
                  <a:lnTo>
                    <a:pt x="111658" y="0"/>
                  </a:lnTo>
                  <a:lnTo>
                    <a:pt x="152585" y="0"/>
                  </a:lnTo>
                  <a:lnTo>
                    <a:pt x="191954" y="12530"/>
                  </a:lnTo>
                  <a:lnTo>
                    <a:pt x="226653" y="37590"/>
                  </a:lnTo>
                  <a:lnTo>
                    <a:pt x="251713" y="72288"/>
                  </a:lnTo>
                  <a:lnTo>
                    <a:pt x="264243" y="111658"/>
                  </a:lnTo>
                  <a:lnTo>
                    <a:pt x="264243" y="152585"/>
                  </a:lnTo>
                  <a:lnTo>
                    <a:pt x="251713" y="191954"/>
                  </a:lnTo>
                  <a:lnTo>
                    <a:pt x="226653" y="226653"/>
                  </a:lnTo>
                  <a:lnTo>
                    <a:pt x="191954" y="251713"/>
                  </a:lnTo>
                  <a:lnTo>
                    <a:pt x="152585" y="264243"/>
                  </a:lnTo>
                  <a:lnTo>
                    <a:pt x="111658" y="264243"/>
                  </a:lnTo>
                  <a:lnTo>
                    <a:pt x="72288" y="251713"/>
                  </a:lnTo>
                  <a:lnTo>
                    <a:pt x="37590" y="226653"/>
                  </a:lnTo>
                  <a:lnTo>
                    <a:pt x="12530" y="191954"/>
                  </a:lnTo>
                  <a:lnTo>
                    <a:pt x="0" y="152585"/>
                  </a:lnTo>
                  <a:lnTo>
                    <a:pt x="0" y="111658"/>
                  </a:lnTo>
                  <a:lnTo>
                    <a:pt x="12530" y="72288"/>
                  </a:lnTo>
                  <a:lnTo>
                    <a:pt x="37590" y="3759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57971" y="2791459"/>
              <a:ext cx="1304290" cy="1517650"/>
            </a:xfrm>
            <a:custGeom>
              <a:avLst/>
              <a:gdLst/>
              <a:ahLst/>
              <a:cxnLst/>
              <a:rect l="l" t="t" r="r" b="b"/>
              <a:pathLst>
                <a:path w="1304289" h="1517650">
                  <a:moveTo>
                    <a:pt x="114287" y="329780"/>
                  </a:moveTo>
                  <a:lnTo>
                    <a:pt x="95059" y="292239"/>
                  </a:lnTo>
                  <a:lnTo>
                    <a:pt x="56045" y="216039"/>
                  </a:lnTo>
                  <a:lnTo>
                    <a:pt x="0" y="330885"/>
                  </a:lnTo>
                  <a:lnTo>
                    <a:pt x="38087" y="330530"/>
                  </a:lnTo>
                  <a:lnTo>
                    <a:pt x="49352" y="1498358"/>
                  </a:lnTo>
                  <a:lnTo>
                    <a:pt x="49364" y="1498727"/>
                  </a:lnTo>
                  <a:lnTo>
                    <a:pt x="68592" y="1517586"/>
                  </a:lnTo>
                  <a:lnTo>
                    <a:pt x="75996" y="1516024"/>
                  </a:lnTo>
                  <a:lnTo>
                    <a:pt x="82003" y="1511884"/>
                  </a:lnTo>
                  <a:lnTo>
                    <a:pt x="86029" y="1505788"/>
                  </a:lnTo>
                  <a:lnTo>
                    <a:pt x="87388" y="1498727"/>
                  </a:lnTo>
                  <a:lnTo>
                    <a:pt x="87464" y="1498358"/>
                  </a:lnTo>
                  <a:lnTo>
                    <a:pt x="76200" y="330885"/>
                  </a:lnTo>
                  <a:lnTo>
                    <a:pt x="76187" y="330149"/>
                  </a:lnTo>
                  <a:lnTo>
                    <a:pt x="76009" y="311467"/>
                  </a:lnTo>
                  <a:lnTo>
                    <a:pt x="76187" y="329780"/>
                  </a:lnTo>
                  <a:lnTo>
                    <a:pt x="76187" y="330149"/>
                  </a:lnTo>
                  <a:lnTo>
                    <a:pt x="114287" y="329780"/>
                  </a:lnTo>
                  <a:close/>
                </a:path>
                <a:path w="1304289" h="1517650">
                  <a:moveTo>
                    <a:pt x="1303832" y="85090"/>
                  </a:moveTo>
                  <a:lnTo>
                    <a:pt x="1219263" y="85090"/>
                  </a:lnTo>
                  <a:lnTo>
                    <a:pt x="1219263" y="0"/>
                  </a:lnTo>
                  <a:lnTo>
                    <a:pt x="1202169" y="0"/>
                  </a:lnTo>
                  <a:lnTo>
                    <a:pt x="1202169" y="85090"/>
                  </a:lnTo>
                  <a:lnTo>
                    <a:pt x="1117587" y="85090"/>
                  </a:lnTo>
                  <a:lnTo>
                    <a:pt x="1117587" y="102870"/>
                  </a:lnTo>
                  <a:lnTo>
                    <a:pt x="1202169" y="102870"/>
                  </a:lnTo>
                  <a:lnTo>
                    <a:pt x="1202169" y="186690"/>
                  </a:lnTo>
                  <a:lnTo>
                    <a:pt x="1219263" y="186690"/>
                  </a:lnTo>
                  <a:lnTo>
                    <a:pt x="1219263" y="102870"/>
                  </a:lnTo>
                  <a:lnTo>
                    <a:pt x="1303832" y="102870"/>
                  </a:lnTo>
                  <a:lnTo>
                    <a:pt x="1303832" y="85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36622" y="383703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332066" y="0"/>
                  </a:moveTo>
                  <a:lnTo>
                    <a:pt x="52603" y="0"/>
                  </a:lnTo>
                  <a:lnTo>
                    <a:pt x="32125" y="4132"/>
                  </a:lnTo>
                  <a:lnTo>
                    <a:pt x="15405" y="15403"/>
                  </a:lnTo>
                  <a:lnTo>
                    <a:pt x="4133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3" y="283436"/>
                  </a:lnTo>
                  <a:lnTo>
                    <a:pt x="15405" y="300153"/>
                  </a:lnTo>
                  <a:lnTo>
                    <a:pt x="32125" y="311424"/>
                  </a:lnTo>
                  <a:lnTo>
                    <a:pt x="52603" y="315556"/>
                  </a:lnTo>
                  <a:lnTo>
                    <a:pt x="332066" y="315556"/>
                  </a:lnTo>
                  <a:lnTo>
                    <a:pt x="352537" y="311424"/>
                  </a:lnTo>
                  <a:lnTo>
                    <a:pt x="369254" y="300153"/>
                  </a:lnTo>
                  <a:lnTo>
                    <a:pt x="380524" y="283436"/>
                  </a:lnTo>
                  <a:lnTo>
                    <a:pt x="384657" y="262966"/>
                  </a:lnTo>
                  <a:lnTo>
                    <a:pt x="384657" y="52590"/>
                  </a:lnTo>
                  <a:lnTo>
                    <a:pt x="380524" y="32120"/>
                  </a:lnTo>
                  <a:lnTo>
                    <a:pt x="369254" y="15403"/>
                  </a:lnTo>
                  <a:lnTo>
                    <a:pt x="352537" y="4132"/>
                  </a:lnTo>
                  <a:lnTo>
                    <a:pt x="33206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36622" y="383703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0" y="52594"/>
                  </a:moveTo>
                  <a:lnTo>
                    <a:pt x="4133" y="32122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4" y="0"/>
                  </a:lnTo>
                  <a:lnTo>
                    <a:pt x="332061" y="0"/>
                  </a:lnTo>
                  <a:lnTo>
                    <a:pt x="352533" y="4133"/>
                  </a:lnTo>
                  <a:lnTo>
                    <a:pt x="369251" y="15404"/>
                  </a:lnTo>
                  <a:lnTo>
                    <a:pt x="380522" y="32122"/>
                  </a:lnTo>
                  <a:lnTo>
                    <a:pt x="384656" y="52594"/>
                  </a:lnTo>
                  <a:lnTo>
                    <a:pt x="384656" y="262969"/>
                  </a:lnTo>
                  <a:lnTo>
                    <a:pt x="380522" y="283441"/>
                  </a:lnTo>
                  <a:lnTo>
                    <a:pt x="369251" y="300159"/>
                  </a:lnTo>
                  <a:lnTo>
                    <a:pt x="352533" y="311430"/>
                  </a:lnTo>
                  <a:lnTo>
                    <a:pt x="332061" y="315564"/>
                  </a:lnTo>
                  <a:lnTo>
                    <a:pt x="52594" y="315564"/>
                  </a:lnTo>
                  <a:lnTo>
                    <a:pt x="32122" y="311430"/>
                  </a:lnTo>
                  <a:lnTo>
                    <a:pt x="15404" y="300159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29691" y="1406588"/>
            <a:ext cx="5871210" cy="3731895"/>
            <a:chOff x="429691" y="1406588"/>
            <a:chExt cx="5871210" cy="3731895"/>
          </a:xfrm>
        </p:grpSpPr>
        <p:sp>
          <p:nvSpPr>
            <p:cNvPr id="27" name="object 27"/>
            <p:cNvSpPr/>
            <p:nvPr/>
          </p:nvSpPr>
          <p:spPr>
            <a:xfrm>
              <a:off x="2079332" y="2740126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69" h="267969">
                  <a:moveTo>
                    <a:pt x="133692" y="0"/>
                  </a:moveTo>
                  <a:lnTo>
                    <a:pt x="91435" y="6815"/>
                  </a:lnTo>
                  <a:lnTo>
                    <a:pt x="54735" y="25793"/>
                  </a:lnTo>
                  <a:lnTo>
                    <a:pt x="25794" y="54732"/>
                  </a:lnTo>
                  <a:lnTo>
                    <a:pt x="6815" y="91428"/>
                  </a:lnTo>
                  <a:lnTo>
                    <a:pt x="0" y="133680"/>
                  </a:lnTo>
                  <a:lnTo>
                    <a:pt x="6815" y="175937"/>
                  </a:lnTo>
                  <a:lnTo>
                    <a:pt x="25794" y="212638"/>
                  </a:lnTo>
                  <a:lnTo>
                    <a:pt x="54735" y="241578"/>
                  </a:lnTo>
                  <a:lnTo>
                    <a:pt x="91435" y="260557"/>
                  </a:lnTo>
                  <a:lnTo>
                    <a:pt x="133692" y="267373"/>
                  </a:lnTo>
                  <a:lnTo>
                    <a:pt x="175944" y="260557"/>
                  </a:lnTo>
                  <a:lnTo>
                    <a:pt x="212640" y="241578"/>
                  </a:lnTo>
                  <a:lnTo>
                    <a:pt x="241579" y="212638"/>
                  </a:lnTo>
                  <a:lnTo>
                    <a:pt x="260557" y="175937"/>
                  </a:lnTo>
                  <a:lnTo>
                    <a:pt x="267373" y="133680"/>
                  </a:lnTo>
                  <a:lnTo>
                    <a:pt x="260557" y="91428"/>
                  </a:lnTo>
                  <a:lnTo>
                    <a:pt x="241579" y="54732"/>
                  </a:lnTo>
                  <a:lnTo>
                    <a:pt x="212640" y="25793"/>
                  </a:lnTo>
                  <a:lnTo>
                    <a:pt x="175944" y="6815"/>
                  </a:lnTo>
                  <a:lnTo>
                    <a:pt x="133692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79332" y="2740126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69" h="267969">
                  <a:moveTo>
                    <a:pt x="0" y="133688"/>
                  </a:moveTo>
                  <a:lnTo>
                    <a:pt x="6815" y="91432"/>
                  </a:lnTo>
                  <a:lnTo>
                    <a:pt x="25794" y="54733"/>
                  </a:lnTo>
                  <a:lnTo>
                    <a:pt x="54733" y="25794"/>
                  </a:lnTo>
                  <a:lnTo>
                    <a:pt x="91432" y="6815"/>
                  </a:lnTo>
                  <a:lnTo>
                    <a:pt x="133688" y="0"/>
                  </a:lnTo>
                  <a:lnTo>
                    <a:pt x="175943" y="6815"/>
                  </a:lnTo>
                  <a:lnTo>
                    <a:pt x="212642" y="25794"/>
                  </a:lnTo>
                  <a:lnTo>
                    <a:pt x="241582" y="54733"/>
                  </a:lnTo>
                  <a:lnTo>
                    <a:pt x="260560" y="91432"/>
                  </a:lnTo>
                  <a:lnTo>
                    <a:pt x="267376" y="133688"/>
                  </a:lnTo>
                  <a:lnTo>
                    <a:pt x="260560" y="175943"/>
                  </a:lnTo>
                  <a:lnTo>
                    <a:pt x="241582" y="212642"/>
                  </a:lnTo>
                  <a:lnTo>
                    <a:pt x="212642" y="241582"/>
                  </a:lnTo>
                  <a:lnTo>
                    <a:pt x="175943" y="260560"/>
                  </a:lnTo>
                  <a:lnTo>
                    <a:pt x="133688" y="267376"/>
                  </a:lnTo>
                  <a:lnTo>
                    <a:pt x="91432" y="260560"/>
                  </a:lnTo>
                  <a:lnTo>
                    <a:pt x="54733" y="241582"/>
                  </a:lnTo>
                  <a:lnTo>
                    <a:pt x="25794" y="212642"/>
                  </a:lnTo>
                  <a:lnTo>
                    <a:pt x="6815" y="175943"/>
                  </a:lnTo>
                  <a:lnTo>
                    <a:pt x="0" y="133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1131" y="2801924"/>
              <a:ext cx="143776" cy="14376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29691" y="1406588"/>
              <a:ext cx="5871210" cy="3731895"/>
            </a:xfrm>
            <a:custGeom>
              <a:avLst/>
              <a:gdLst/>
              <a:ahLst/>
              <a:cxnLst/>
              <a:rect l="l" t="t" r="r" b="b"/>
              <a:pathLst>
                <a:path w="5871210" h="3731895">
                  <a:moveTo>
                    <a:pt x="5871070" y="0"/>
                  </a:moveTo>
                  <a:lnTo>
                    <a:pt x="0" y="0"/>
                  </a:lnTo>
                  <a:lnTo>
                    <a:pt x="0" y="3731463"/>
                  </a:lnTo>
                  <a:lnTo>
                    <a:pt x="5871070" y="3731463"/>
                  </a:lnTo>
                  <a:lnTo>
                    <a:pt x="587107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2501" y="4086859"/>
            <a:ext cx="643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50" baseline="11574" dirty="0">
                <a:latin typeface="Cambria Math"/>
                <a:cs typeface="Cambria Math"/>
              </a:rPr>
              <a:t>ℎ</a:t>
            </a:r>
            <a:r>
              <a:rPr sz="1800" spc="100" dirty="0">
                <a:latin typeface="Cambria Math"/>
                <a:cs typeface="Cambria Math"/>
              </a:rPr>
              <a:t>𝑡–1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935831" y="3522172"/>
            <a:ext cx="397510" cy="787400"/>
            <a:chOff x="3935831" y="3522172"/>
            <a:chExt cx="397510" cy="787400"/>
          </a:xfrm>
        </p:grpSpPr>
        <p:sp>
          <p:nvSpPr>
            <p:cNvPr id="33" name="object 33"/>
            <p:cNvSpPr/>
            <p:nvPr/>
          </p:nvSpPr>
          <p:spPr>
            <a:xfrm>
              <a:off x="4134510" y="3541222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748773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42181" y="384432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332054" y="0"/>
                  </a:moveTo>
                  <a:lnTo>
                    <a:pt x="52590" y="0"/>
                  </a:lnTo>
                  <a:lnTo>
                    <a:pt x="32120" y="4132"/>
                  </a:lnTo>
                  <a:lnTo>
                    <a:pt x="15403" y="15403"/>
                  </a:lnTo>
                  <a:lnTo>
                    <a:pt x="4132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2" y="283438"/>
                  </a:lnTo>
                  <a:lnTo>
                    <a:pt x="15403" y="300159"/>
                  </a:lnTo>
                  <a:lnTo>
                    <a:pt x="32120" y="311434"/>
                  </a:lnTo>
                  <a:lnTo>
                    <a:pt x="52590" y="315569"/>
                  </a:lnTo>
                  <a:lnTo>
                    <a:pt x="332054" y="315569"/>
                  </a:lnTo>
                  <a:lnTo>
                    <a:pt x="352532" y="311434"/>
                  </a:lnTo>
                  <a:lnTo>
                    <a:pt x="369252" y="300159"/>
                  </a:lnTo>
                  <a:lnTo>
                    <a:pt x="380524" y="283438"/>
                  </a:lnTo>
                  <a:lnTo>
                    <a:pt x="384657" y="262966"/>
                  </a:lnTo>
                  <a:lnTo>
                    <a:pt x="384657" y="52590"/>
                  </a:lnTo>
                  <a:lnTo>
                    <a:pt x="380524" y="32120"/>
                  </a:lnTo>
                  <a:lnTo>
                    <a:pt x="369252" y="15403"/>
                  </a:lnTo>
                  <a:lnTo>
                    <a:pt x="352532" y="4132"/>
                  </a:lnTo>
                  <a:lnTo>
                    <a:pt x="33205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42181" y="3844328"/>
              <a:ext cx="384810" cy="315595"/>
            </a:xfrm>
            <a:custGeom>
              <a:avLst/>
              <a:gdLst/>
              <a:ahLst/>
              <a:cxnLst/>
              <a:rect l="l" t="t" r="r" b="b"/>
              <a:pathLst>
                <a:path w="384810" h="315595">
                  <a:moveTo>
                    <a:pt x="0" y="52594"/>
                  </a:moveTo>
                  <a:lnTo>
                    <a:pt x="4133" y="32122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4" y="0"/>
                  </a:lnTo>
                  <a:lnTo>
                    <a:pt x="332061" y="0"/>
                  </a:lnTo>
                  <a:lnTo>
                    <a:pt x="352533" y="4133"/>
                  </a:lnTo>
                  <a:lnTo>
                    <a:pt x="369251" y="15404"/>
                  </a:lnTo>
                  <a:lnTo>
                    <a:pt x="380522" y="32122"/>
                  </a:lnTo>
                  <a:lnTo>
                    <a:pt x="384656" y="52594"/>
                  </a:lnTo>
                  <a:lnTo>
                    <a:pt x="384656" y="262969"/>
                  </a:lnTo>
                  <a:lnTo>
                    <a:pt x="380522" y="283441"/>
                  </a:lnTo>
                  <a:lnTo>
                    <a:pt x="369251" y="300159"/>
                  </a:lnTo>
                  <a:lnTo>
                    <a:pt x="352533" y="311430"/>
                  </a:lnTo>
                  <a:lnTo>
                    <a:pt x="332061" y="315564"/>
                  </a:lnTo>
                  <a:lnTo>
                    <a:pt x="52594" y="315564"/>
                  </a:lnTo>
                  <a:lnTo>
                    <a:pt x="32122" y="311430"/>
                  </a:lnTo>
                  <a:lnTo>
                    <a:pt x="15404" y="300159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049572" y="3839971"/>
            <a:ext cx="16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115460" y="2876892"/>
            <a:ext cx="886460" cy="1432560"/>
            <a:chOff x="4115460" y="2876892"/>
            <a:chExt cx="886460" cy="1432560"/>
          </a:xfrm>
        </p:grpSpPr>
        <p:sp>
          <p:nvSpPr>
            <p:cNvPr id="38" name="object 38"/>
            <p:cNvSpPr/>
            <p:nvPr/>
          </p:nvSpPr>
          <p:spPr>
            <a:xfrm>
              <a:off x="4603940" y="2895942"/>
              <a:ext cx="0" cy="1394460"/>
            </a:xfrm>
            <a:custGeom>
              <a:avLst/>
              <a:gdLst/>
              <a:ahLst/>
              <a:cxnLst/>
              <a:rect l="l" t="t" r="r" b="b"/>
              <a:pathLst>
                <a:path h="1394460">
                  <a:moveTo>
                    <a:pt x="0" y="0"/>
                  </a:moveTo>
                  <a:lnTo>
                    <a:pt x="1" y="139406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15460" y="3484892"/>
              <a:ext cx="354965" cy="114300"/>
            </a:xfrm>
            <a:custGeom>
              <a:avLst/>
              <a:gdLst/>
              <a:ahLst/>
              <a:cxnLst/>
              <a:rect l="l" t="t" r="r" b="b"/>
              <a:pathLst>
                <a:path w="354964" h="114300">
                  <a:moveTo>
                    <a:pt x="240703" y="0"/>
                  </a:moveTo>
                  <a:lnTo>
                    <a:pt x="240271" y="114300"/>
                  </a:lnTo>
                  <a:lnTo>
                    <a:pt x="317051" y="76263"/>
                  </a:lnTo>
                  <a:lnTo>
                    <a:pt x="259461" y="76263"/>
                  </a:lnTo>
                  <a:lnTo>
                    <a:pt x="266885" y="74793"/>
                  </a:lnTo>
                  <a:lnTo>
                    <a:pt x="272957" y="70734"/>
                  </a:lnTo>
                  <a:lnTo>
                    <a:pt x="277063" y="64695"/>
                  </a:lnTo>
                  <a:lnTo>
                    <a:pt x="278529" y="57569"/>
                  </a:lnTo>
                  <a:lnTo>
                    <a:pt x="278587" y="57289"/>
                  </a:lnTo>
                  <a:lnTo>
                    <a:pt x="277117" y="49864"/>
                  </a:lnTo>
                  <a:lnTo>
                    <a:pt x="273056" y="43792"/>
                  </a:lnTo>
                  <a:lnTo>
                    <a:pt x="267014" y="39687"/>
                  </a:lnTo>
                  <a:lnTo>
                    <a:pt x="259600" y="38163"/>
                  </a:lnTo>
                  <a:lnTo>
                    <a:pt x="316331" y="38163"/>
                  </a:lnTo>
                  <a:lnTo>
                    <a:pt x="240703" y="0"/>
                  </a:lnTo>
                  <a:close/>
                </a:path>
                <a:path w="354964" h="114300">
                  <a:moveTo>
                    <a:pt x="19113" y="37287"/>
                  </a:moveTo>
                  <a:lnTo>
                    <a:pt x="11696" y="38757"/>
                  </a:lnTo>
                  <a:lnTo>
                    <a:pt x="5627" y="42816"/>
                  </a:lnTo>
                  <a:lnTo>
                    <a:pt x="1523" y="48854"/>
                  </a:lnTo>
                  <a:lnTo>
                    <a:pt x="0" y="56261"/>
                  </a:lnTo>
                  <a:lnTo>
                    <a:pt x="1469" y="63680"/>
                  </a:lnTo>
                  <a:lnTo>
                    <a:pt x="5529" y="69753"/>
                  </a:lnTo>
                  <a:lnTo>
                    <a:pt x="11567" y="73861"/>
                  </a:lnTo>
                  <a:lnTo>
                    <a:pt x="18973" y="75387"/>
                  </a:lnTo>
                  <a:lnTo>
                    <a:pt x="259460" y="76263"/>
                  </a:lnTo>
                  <a:lnTo>
                    <a:pt x="240414" y="76263"/>
                  </a:lnTo>
                  <a:lnTo>
                    <a:pt x="240541" y="42816"/>
                  </a:lnTo>
                  <a:lnTo>
                    <a:pt x="240558" y="38163"/>
                  </a:lnTo>
                  <a:lnTo>
                    <a:pt x="259600" y="38163"/>
                  </a:lnTo>
                  <a:lnTo>
                    <a:pt x="19113" y="37287"/>
                  </a:lnTo>
                  <a:close/>
                </a:path>
                <a:path w="354964" h="114300">
                  <a:moveTo>
                    <a:pt x="316331" y="38163"/>
                  </a:moveTo>
                  <a:lnTo>
                    <a:pt x="259600" y="38163"/>
                  </a:lnTo>
                  <a:lnTo>
                    <a:pt x="267014" y="39687"/>
                  </a:lnTo>
                  <a:lnTo>
                    <a:pt x="273056" y="43792"/>
                  </a:lnTo>
                  <a:lnTo>
                    <a:pt x="277117" y="49864"/>
                  </a:lnTo>
                  <a:lnTo>
                    <a:pt x="278587" y="57289"/>
                  </a:lnTo>
                  <a:lnTo>
                    <a:pt x="277063" y="64695"/>
                  </a:lnTo>
                  <a:lnTo>
                    <a:pt x="272957" y="70734"/>
                  </a:lnTo>
                  <a:lnTo>
                    <a:pt x="266885" y="74793"/>
                  </a:lnTo>
                  <a:lnTo>
                    <a:pt x="259461" y="76263"/>
                  </a:lnTo>
                  <a:lnTo>
                    <a:pt x="317051" y="76263"/>
                  </a:lnTo>
                  <a:lnTo>
                    <a:pt x="354787" y="57569"/>
                  </a:lnTo>
                  <a:lnTo>
                    <a:pt x="316331" y="38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12831" y="3007499"/>
              <a:ext cx="782320" cy="315595"/>
            </a:xfrm>
            <a:custGeom>
              <a:avLst/>
              <a:gdLst/>
              <a:ahLst/>
              <a:cxnLst/>
              <a:rect l="l" t="t" r="r" b="b"/>
              <a:pathLst>
                <a:path w="782320" h="315595">
                  <a:moveTo>
                    <a:pt x="729602" y="0"/>
                  </a:moveTo>
                  <a:lnTo>
                    <a:pt x="52603" y="0"/>
                  </a:lnTo>
                  <a:lnTo>
                    <a:pt x="32130" y="4132"/>
                  </a:lnTo>
                  <a:lnTo>
                    <a:pt x="15409" y="15403"/>
                  </a:lnTo>
                  <a:lnTo>
                    <a:pt x="4134" y="32120"/>
                  </a:lnTo>
                  <a:lnTo>
                    <a:pt x="0" y="52590"/>
                  </a:lnTo>
                  <a:lnTo>
                    <a:pt x="0" y="262966"/>
                  </a:lnTo>
                  <a:lnTo>
                    <a:pt x="4134" y="283444"/>
                  </a:lnTo>
                  <a:lnTo>
                    <a:pt x="15409" y="300164"/>
                  </a:lnTo>
                  <a:lnTo>
                    <a:pt x="32130" y="311436"/>
                  </a:lnTo>
                  <a:lnTo>
                    <a:pt x="52603" y="315569"/>
                  </a:lnTo>
                  <a:lnTo>
                    <a:pt x="729602" y="315569"/>
                  </a:lnTo>
                  <a:lnTo>
                    <a:pt x="750074" y="311436"/>
                  </a:lnTo>
                  <a:lnTo>
                    <a:pt x="766795" y="300164"/>
                  </a:lnTo>
                  <a:lnTo>
                    <a:pt x="778070" y="283444"/>
                  </a:lnTo>
                  <a:lnTo>
                    <a:pt x="782205" y="262966"/>
                  </a:lnTo>
                  <a:lnTo>
                    <a:pt x="782205" y="52590"/>
                  </a:lnTo>
                  <a:lnTo>
                    <a:pt x="778070" y="32120"/>
                  </a:lnTo>
                  <a:lnTo>
                    <a:pt x="766795" y="15403"/>
                  </a:lnTo>
                  <a:lnTo>
                    <a:pt x="750074" y="4132"/>
                  </a:lnTo>
                  <a:lnTo>
                    <a:pt x="729602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12831" y="3007499"/>
              <a:ext cx="782320" cy="315595"/>
            </a:xfrm>
            <a:custGeom>
              <a:avLst/>
              <a:gdLst/>
              <a:ahLst/>
              <a:cxnLst/>
              <a:rect l="l" t="t" r="r" b="b"/>
              <a:pathLst>
                <a:path w="782320" h="315595">
                  <a:moveTo>
                    <a:pt x="0" y="52595"/>
                  </a:moveTo>
                  <a:lnTo>
                    <a:pt x="4133" y="32123"/>
                  </a:lnTo>
                  <a:lnTo>
                    <a:pt x="15404" y="15404"/>
                  </a:lnTo>
                  <a:lnTo>
                    <a:pt x="32122" y="4133"/>
                  </a:lnTo>
                  <a:lnTo>
                    <a:pt x="52595" y="0"/>
                  </a:lnTo>
                  <a:lnTo>
                    <a:pt x="729600" y="0"/>
                  </a:lnTo>
                  <a:lnTo>
                    <a:pt x="750072" y="4133"/>
                  </a:lnTo>
                  <a:lnTo>
                    <a:pt x="766790" y="15404"/>
                  </a:lnTo>
                  <a:lnTo>
                    <a:pt x="778062" y="32123"/>
                  </a:lnTo>
                  <a:lnTo>
                    <a:pt x="782195" y="52595"/>
                  </a:lnTo>
                  <a:lnTo>
                    <a:pt x="782195" y="262969"/>
                  </a:lnTo>
                  <a:lnTo>
                    <a:pt x="778062" y="283441"/>
                  </a:lnTo>
                  <a:lnTo>
                    <a:pt x="766790" y="300160"/>
                  </a:lnTo>
                  <a:lnTo>
                    <a:pt x="750072" y="311431"/>
                  </a:lnTo>
                  <a:lnTo>
                    <a:pt x="729600" y="315565"/>
                  </a:lnTo>
                  <a:lnTo>
                    <a:pt x="52595" y="315565"/>
                  </a:lnTo>
                  <a:lnTo>
                    <a:pt x="32122" y="311431"/>
                  </a:lnTo>
                  <a:lnTo>
                    <a:pt x="15404" y="300160"/>
                  </a:lnTo>
                  <a:lnTo>
                    <a:pt x="4133" y="283441"/>
                  </a:lnTo>
                  <a:lnTo>
                    <a:pt x="0" y="262969"/>
                  </a:lnTo>
                  <a:lnTo>
                    <a:pt x="0" y="5259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406290" y="3024632"/>
            <a:ext cx="396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463897" y="3399828"/>
            <a:ext cx="1508125" cy="960119"/>
            <a:chOff x="4463897" y="3399828"/>
            <a:chExt cx="1508125" cy="960119"/>
          </a:xfrm>
        </p:grpSpPr>
        <p:sp>
          <p:nvSpPr>
            <p:cNvPr id="44" name="object 44"/>
            <p:cNvSpPr/>
            <p:nvPr/>
          </p:nvSpPr>
          <p:spPr>
            <a:xfrm>
              <a:off x="4584890" y="4245038"/>
              <a:ext cx="1386840" cy="114300"/>
            </a:xfrm>
            <a:custGeom>
              <a:avLst/>
              <a:gdLst/>
              <a:ahLst/>
              <a:cxnLst/>
              <a:rect l="l" t="t" r="r" b="b"/>
              <a:pathLst>
                <a:path w="1386839" h="114300">
                  <a:moveTo>
                    <a:pt x="1272463" y="0"/>
                  </a:moveTo>
                  <a:lnTo>
                    <a:pt x="1272463" y="114300"/>
                  </a:lnTo>
                  <a:lnTo>
                    <a:pt x="1348663" y="76200"/>
                  </a:lnTo>
                  <a:lnTo>
                    <a:pt x="1291513" y="76200"/>
                  </a:lnTo>
                  <a:lnTo>
                    <a:pt x="1298926" y="74702"/>
                  </a:lnTo>
                  <a:lnTo>
                    <a:pt x="1304982" y="70618"/>
                  </a:lnTo>
                  <a:lnTo>
                    <a:pt x="1309065" y="64562"/>
                  </a:lnTo>
                  <a:lnTo>
                    <a:pt x="1310563" y="57150"/>
                  </a:lnTo>
                  <a:lnTo>
                    <a:pt x="1309065" y="49737"/>
                  </a:lnTo>
                  <a:lnTo>
                    <a:pt x="1304982" y="43681"/>
                  </a:lnTo>
                  <a:lnTo>
                    <a:pt x="1298926" y="39597"/>
                  </a:lnTo>
                  <a:lnTo>
                    <a:pt x="1291513" y="38100"/>
                  </a:lnTo>
                  <a:lnTo>
                    <a:pt x="1348663" y="38100"/>
                  </a:lnTo>
                  <a:lnTo>
                    <a:pt x="1272463" y="0"/>
                  </a:lnTo>
                  <a:close/>
                </a:path>
                <a:path w="1386839" h="114300">
                  <a:moveTo>
                    <a:pt x="1272463" y="38100"/>
                  </a:moveTo>
                  <a:lnTo>
                    <a:pt x="19050" y="38100"/>
                  </a:lnTo>
                  <a:lnTo>
                    <a:pt x="11629" y="39597"/>
                  </a:lnTo>
                  <a:lnTo>
                    <a:pt x="5573" y="43681"/>
                  </a:lnTo>
                  <a:lnTo>
                    <a:pt x="1494" y="49737"/>
                  </a:lnTo>
                  <a:lnTo>
                    <a:pt x="0" y="57150"/>
                  </a:lnTo>
                  <a:lnTo>
                    <a:pt x="1496" y="64562"/>
                  </a:lnTo>
                  <a:lnTo>
                    <a:pt x="5576" y="70618"/>
                  </a:lnTo>
                  <a:lnTo>
                    <a:pt x="11631" y="74702"/>
                  </a:lnTo>
                  <a:lnTo>
                    <a:pt x="19050" y="76200"/>
                  </a:lnTo>
                  <a:lnTo>
                    <a:pt x="1272463" y="76200"/>
                  </a:lnTo>
                  <a:lnTo>
                    <a:pt x="1272463" y="38100"/>
                  </a:lnTo>
                  <a:close/>
                </a:path>
                <a:path w="1386839" h="114300">
                  <a:moveTo>
                    <a:pt x="1348663" y="38100"/>
                  </a:moveTo>
                  <a:lnTo>
                    <a:pt x="1291513" y="38100"/>
                  </a:lnTo>
                  <a:lnTo>
                    <a:pt x="1298926" y="39597"/>
                  </a:lnTo>
                  <a:lnTo>
                    <a:pt x="1304982" y="43681"/>
                  </a:lnTo>
                  <a:lnTo>
                    <a:pt x="1309065" y="49737"/>
                  </a:lnTo>
                  <a:lnTo>
                    <a:pt x="1310563" y="57150"/>
                  </a:lnTo>
                  <a:lnTo>
                    <a:pt x="1309065" y="64562"/>
                  </a:lnTo>
                  <a:lnTo>
                    <a:pt x="1304982" y="70618"/>
                  </a:lnTo>
                  <a:lnTo>
                    <a:pt x="1298926" y="74702"/>
                  </a:lnTo>
                  <a:lnTo>
                    <a:pt x="1291513" y="76200"/>
                  </a:lnTo>
                  <a:lnTo>
                    <a:pt x="1348663" y="76200"/>
                  </a:lnTo>
                  <a:lnTo>
                    <a:pt x="1386763" y="57150"/>
                  </a:lnTo>
                  <a:lnTo>
                    <a:pt x="1348663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70247" y="3406178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133692" y="0"/>
                  </a:moveTo>
                  <a:lnTo>
                    <a:pt x="91435" y="6815"/>
                  </a:lnTo>
                  <a:lnTo>
                    <a:pt x="54735" y="25794"/>
                  </a:lnTo>
                  <a:lnTo>
                    <a:pt x="25794" y="54735"/>
                  </a:lnTo>
                  <a:lnTo>
                    <a:pt x="6815" y="91435"/>
                  </a:lnTo>
                  <a:lnTo>
                    <a:pt x="0" y="133692"/>
                  </a:lnTo>
                  <a:lnTo>
                    <a:pt x="6815" y="175944"/>
                  </a:lnTo>
                  <a:lnTo>
                    <a:pt x="25794" y="212640"/>
                  </a:lnTo>
                  <a:lnTo>
                    <a:pt x="54735" y="241579"/>
                  </a:lnTo>
                  <a:lnTo>
                    <a:pt x="91435" y="260557"/>
                  </a:lnTo>
                  <a:lnTo>
                    <a:pt x="133692" y="267373"/>
                  </a:lnTo>
                  <a:lnTo>
                    <a:pt x="175944" y="260557"/>
                  </a:lnTo>
                  <a:lnTo>
                    <a:pt x="212640" y="241579"/>
                  </a:lnTo>
                  <a:lnTo>
                    <a:pt x="241579" y="212640"/>
                  </a:lnTo>
                  <a:lnTo>
                    <a:pt x="260557" y="175944"/>
                  </a:lnTo>
                  <a:lnTo>
                    <a:pt x="267373" y="133692"/>
                  </a:lnTo>
                  <a:lnTo>
                    <a:pt x="260557" y="91435"/>
                  </a:lnTo>
                  <a:lnTo>
                    <a:pt x="241579" y="54735"/>
                  </a:lnTo>
                  <a:lnTo>
                    <a:pt x="212640" y="25794"/>
                  </a:lnTo>
                  <a:lnTo>
                    <a:pt x="175944" y="6815"/>
                  </a:lnTo>
                  <a:lnTo>
                    <a:pt x="133692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70247" y="3406178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0" y="133688"/>
                  </a:moveTo>
                  <a:lnTo>
                    <a:pt x="6815" y="91432"/>
                  </a:lnTo>
                  <a:lnTo>
                    <a:pt x="25794" y="54733"/>
                  </a:lnTo>
                  <a:lnTo>
                    <a:pt x="54733" y="25794"/>
                  </a:lnTo>
                  <a:lnTo>
                    <a:pt x="91432" y="6815"/>
                  </a:lnTo>
                  <a:lnTo>
                    <a:pt x="133688" y="0"/>
                  </a:lnTo>
                  <a:lnTo>
                    <a:pt x="175943" y="6815"/>
                  </a:lnTo>
                  <a:lnTo>
                    <a:pt x="212642" y="25794"/>
                  </a:lnTo>
                  <a:lnTo>
                    <a:pt x="241582" y="54733"/>
                  </a:lnTo>
                  <a:lnTo>
                    <a:pt x="260560" y="91432"/>
                  </a:lnTo>
                  <a:lnTo>
                    <a:pt x="267376" y="133688"/>
                  </a:lnTo>
                  <a:lnTo>
                    <a:pt x="260560" y="175943"/>
                  </a:lnTo>
                  <a:lnTo>
                    <a:pt x="241582" y="212642"/>
                  </a:lnTo>
                  <a:lnTo>
                    <a:pt x="212642" y="241582"/>
                  </a:lnTo>
                  <a:lnTo>
                    <a:pt x="175943" y="260560"/>
                  </a:lnTo>
                  <a:lnTo>
                    <a:pt x="133688" y="267376"/>
                  </a:lnTo>
                  <a:lnTo>
                    <a:pt x="91432" y="260560"/>
                  </a:lnTo>
                  <a:lnTo>
                    <a:pt x="54733" y="241582"/>
                  </a:lnTo>
                  <a:lnTo>
                    <a:pt x="25794" y="212642"/>
                  </a:lnTo>
                  <a:lnTo>
                    <a:pt x="6815" y="175943"/>
                  </a:lnTo>
                  <a:lnTo>
                    <a:pt x="0" y="133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2045" y="3467976"/>
              <a:ext cx="143776" cy="143776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6005474" y="4025900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228951" y="4302188"/>
            <a:ext cx="1905635" cy="0"/>
          </a:xfrm>
          <a:custGeom>
            <a:avLst/>
            <a:gdLst/>
            <a:ahLst/>
            <a:cxnLst/>
            <a:rect l="l" t="t" r="r" b="b"/>
            <a:pathLst>
              <a:path w="1905635">
                <a:moveTo>
                  <a:pt x="0" y="0"/>
                </a:moveTo>
                <a:lnTo>
                  <a:pt x="1905551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935073" y="4678171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150115" y="4283138"/>
            <a:ext cx="1078865" cy="476250"/>
            <a:chOff x="1150115" y="4283138"/>
            <a:chExt cx="1078865" cy="476250"/>
          </a:xfrm>
        </p:grpSpPr>
        <p:sp>
          <p:nvSpPr>
            <p:cNvPr id="52" name="object 52"/>
            <p:cNvSpPr/>
            <p:nvPr/>
          </p:nvSpPr>
          <p:spPr>
            <a:xfrm>
              <a:off x="2106357" y="4306613"/>
              <a:ext cx="0" cy="452755"/>
            </a:xfrm>
            <a:custGeom>
              <a:avLst/>
              <a:gdLst/>
              <a:ahLst/>
              <a:cxnLst/>
              <a:rect l="l" t="t" r="r" b="b"/>
              <a:pathLst>
                <a:path h="452754">
                  <a:moveTo>
                    <a:pt x="1" y="45269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50115" y="4302188"/>
              <a:ext cx="1078865" cy="0"/>
            </a:xfrm>
            <a:custGeom>
              <a:avLst/>
              <a:gdLst/>
              <a:ahLst/>
              <a:cxnLst/>
              <a:rect l="l" t="t" r="r" b="b"/>
              <a:pathLst>
                <a:path w="1078864">
                  <a:moveTo>
                    <a:pt x="0" y="0"/>
                  </a:moveTo>
                  <a:lnTo>
                    <a:pt x="107884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93337" y="3245611"/>
            <a:ext cx="329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𝑜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80720" y="2844290"/>
            <a:ext cx="5258880" cy="248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1755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mbria Math"/>
                <a:cs typeface="Cambria Math"/>
              </a:rPr>
              <a:t>ℎ</a:t>
            </a:r>
            <a:r>
              <a:rPr sz="3000" baseline="-16666" dirty="0">
                <a:latin typeface="Cambria Math"/>
                <a:cs typeface="Cambria Math"/>
              </a:rPr>
              <a:t>𝑡</a:t>
            </a:r>
            <a:r>
              <a:rPr sz="3000" spc="75" baseline="-16666" dirty="0">
                <a:latin typeface="Cambria Math"/>
                <a:cs typeface="Cambria Math"/>
              </a:rPr>
              <a:t> 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7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𝑜</a:t>
            </a:r>
            <a:r>
              <a:rPr sz="3000" baseline="-16666" dirty="0">
                <a:latin typeface="Cambria Math"/>
                <a:cs typeface="Cambria Math"/>
              </a:rPr>
              <a:t>𝑡</a:t>
            </a:r>
            <a:r>
              <a:rPr sz="3000" spc="577" baseline="-16666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∗</a:t>
            </a:r>
            <a:r>
              <a:rPr sz="2800" spc="1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tanh(𝐶</a:t>
            </a:r>
            <a:r>
              <a:rPr sz="3000" spc="-15" baseline="-16666" dirty="0">
                <a:latin typeface="Cambria Math"/>
                <a:cs typeface="Cambria Math"/>
              </a:rPr>
              <a:t>𝑡</a:t>
            </a:r>
            <a:r>
              <a:rPr sz="2800" spc="-10" dirty="0">
                <a:latin typeface="Cambria Math"/>
                <a:cs typeface="Cambria Math"/>
              </a:rPr>
              <a:t>)</a:t>
            </a:r>
            <a:endParaRPr sz="2800" dirty="0">
              <a:latin typeface="Cambria Math"/>
              <a:cs typeface="Cambria Math"/>
            </a:endParaRPr>
          </a:p>
          <a:p>
            <a:pPr marL="336550" marR="97155" indent="-285750">
              <a:lnSpc>
                <a:spcPct val="100000"/>
              </a:lnSpc>
              <a:spcBef>
                <a:spcPts val="1565"/>
              </a:spcBef>
              <a:buChar char="-"/>
              <a:tabLst>
                <a:tab pos="336550" algn="l"/>
              </a:tabLst>
            </a:pPr>
            <a:r>
              <a:rPr sz="2000" spc="-10" dirty="0">
                <a:latin typeface="Gill Sans MT"/>
                <a:cs typeface="Gill Sans MT"/>
              </a:rPr>
              <a:t>Sigmoid</a:t>
            </a:r>
            <a:r>
              <a:rPr sz="2000" spc="-130" dirty="0">
                <a:latin typeface="Gill Sans MT"/>
                <a:cs typeface="Gill Sans MT"/>
              </a:rPr>
              <a:t> </a:t>
            </a:r>
            <a:r>
              <a:rPr sz="2000" spc="-50" dirty="0">
                <a:latin typeface="Gill Sans MT"/>
                <a:cs typeface="Gill Sans MT"/>
              </a:rPr>
              <a:t>layer:</a:t>
            </a:r>
            <a:r>
              <a:rPr sz="2000" spc="-17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decide</a:t>
            </a:r>
            <a:r>
              <a:rPr sz="2000" spc="-8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what</a:t>
            </a:r>
            <a:r>
              <a:rPr sz="2000" spc="-8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parts</a:t>
            </a:r>
            <a:r>
              <a:rPr sz="2000" spc="-8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of</a:t>
            </a:r>
            <a:r>
              <a:rPr sz="2000" spc="-90" dirty="0">
                <a:latin typeface="Gill Sans MT"/>
                <a:cs typeface="Gill Sans MT"/>
              </a:rPr>
              <a:t> </a:t>
            </a:r>
            <a:r>
              <a:rPr sz="2000" spc="-25" dirty="0">
                <a:latin typeface="Gill Sans MT"/>
                <a:cs typeface="Gill Sans MT"/>
              </a:rPr>
              <a:t>state</a:t>
            </a:r>
            <a:r>
              <a:rPr sz="2000" spc="-80" dirty="0">
                <a:latin typeface="Gill Sans MT"/>
                <a:cs typeface="Gill Sans MT"/>
              </a:rPr>
              <a:t> </a:t>
            </a:r>
            <a:r>
              <a:rPr sz="2000" spc="-25" dirty="0">
                <a:latin typeface="Gill Sans MT"/>
                <a:cs typeface="Gill Sans MT"/>
              </a:rPr>
              <a:t>to </a:t>
            </a:r>
            <a:r>
              <a:rPr sz="2000" spc="-10" dirty="0">
                <a:latin typeface="Gill Sans MT"/>
                <a:cs typeface="Gill Sans MT"/>
              </a:rPr>
              <a:t>output</a:t>
            </a:r>
            <a:endParaRPr sz="2000" dirty="0">
              <a:latin typeface="Gill Sans MT"/>
              <a:cs typeface="Gill Sans MT"/>
            </a:endParaRPr>
          </a:p>
          <a:p>
            <a:pPr marL="285115" marR="69850" indent="-285115" algn="ctr">
              <a:lnSpc>
                <a:spcPct val="100000"/>
              </a:lnSpc>
              <a:spcBef>
                <a:spcPts val="1200"/>
              </a:spcBef>
              <a:buChar char="-"/>
              <a:tabLst>
                <a:tab pos="285115" algn="l"/>
              </a:tabLst>
            </a:pPr>
            <a:r>
              <a:rPr sz="2000" spc="-90" dirty="0">
                <a:latin typeface="Gill Sans MT"/>
                <a:cs typeface="Gill Sans MT"/>
              </a:rPr>
              <a:t>Tanh</a:t>
            </a:r>
            <a:r>
              <a:rPr sz="2000" spc="-50" dirty="0">
                <a:latin typeface="Gill Sans MT"/>
                <a:cs typeface="Gill Sans MT"/>
              </a:rPr>
              <a:t> layer:</a:t>
            </a:r>
            <a:r>
              <a:rPr sz="2000" spc="-175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squash</a:t>
            </a:r>
            <a:r>
              <a:rPr sz="2000" spc="-100" dirty="0">
                <a:latin typeface="Gill Sans MT"/>
                <a:cs typeface="Gill Sans MT"/>
              </a:rPr>
              <a:t> </a:t>
            </a:r>
            <a:r>
              <a:rPr sz="2000" spc="-20" dirty="0">
                <a:latin typeface="Gill Sans MT"/>
                <a:cs typeface="Gill Sans MT"/>
              </a:rPr>
              <a:t>values</a:t>
            </a:r>
            <a:r>
              <a:rPr sz="2000" spc="-45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between</a:t>
            </a:r>
            <a:r>
              <a:rPr sz="2000" spc="-55" dirty="0">
                <a:latin typeface="Gill Sans MT"/>
                <a:cs typeface="Gill Sans MT"/>
              </a:rPr>
              <a:t> </a:t>
            </a:r>
            <a:r>
              <a:rPr sz="2000" spc="-40" dirty="0">
                <a:latin typeface="Gill Sans MT"/>
                <a:cs typeface="Gill Sans MT"/>
              </a:rPr>
              <a:t>-</a:t>
            </a:r>
            <a:r>
              <a:rPr sz="2000" dirty="0">
                <a:latin typeface="Gill Sans MT"/>
                <a:cs typeface="Gill Sans MT"/>
              </a:rPr>
              <a:t>1</a:t>
            </a:r>
            <a:r>
              <a:rPr sz="2000" spc="-5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and</a:t>
            </a:r>
            <a:r>
              <a:rPr sz="2000" spc="-45" dirty="0">
                <a:latin typeface="Gill Sans MT"/>
                <a:cs typeface="Gill Sans MT"/>
              </a:rPr>
              <a:t> </a:t>
            </a:r>
            <a:r>
              <a:rPr sz="2000" spc="-50" dirty="0">
                <a:latin typeface="Gill Sans MT"/>
                <a:cs typeface="Gill Sans MT"/>
              </a:rPr>
              <a:t>1</a:t>
            </a:r>
            <a:endParaRPr sz="2000" dirty="0">
              <a:latin typeface="Gill Sans MT"/>
              <a:cs typeface="Gill Sans MT"/>
            </a:endParaRPr>
          </a:p>
          <a:p>
            <a:pPr marL="336550" marR="55880" indent="-285750">
              <a:lnSpc>
                <a:spcPct val="100000"/>
              </a:lnSpc>
              <a:spcBef>
                <a:spcPts val="1200"/>
              </a:spcBef>
              <a:buChar char="-"/>
              <a:tabLst>
                <a:tab pos="336550" algn="l"/>
              </a:tabLst>
            </a:pPr>
            <a:r>
              <a:rPr sz="2000" dirty="0">
                <a:latin typeface="Cambria Math"/>
                <a:cs typeface="Cambria Math"/>
              </a:rPr>
              <a:t>𝑜</a:t>
            </a:r>
            <a:r>
              <a:rPr sz="2250" baseline="-14814" dirty="0">
                <a:latin typeface="Cambria Math"/>
                <a:cs typeface="Cambria Math"/>
              </a:rPr>
              <a:t>𝑡</a:t>
            </a:r>
            <a:r>
              <a:rPr sz="2250" spc="202" baseline="-148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∗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tanh(𝐶</a:t>
            </a:r>
            <a:r>
              <a:rPr sz="2250" spc="-15" baseline="-14814" dirty="0">
                <a:latin typeface="Cambria Math"/>
                <a:cs typeface="Cambria Math"/>
              </a:rPr>
              <a:t>𝑡</a:t>
            </a:r>
            <a:r>
              <a:rPr sz="2000" spc="-10" dirty="0">
                <a:latin typeface="Cambria Math"/>
                <a:cs typeface="Cambria Math"/>
              </a:rPr>
              <a:t>)</a:t>
            </a:r>
            <a:r>
              <a:rPr sz="2000" spc="-10" dirty="0">
                <a:latin typeface="Gill Sans MT"/>
                <a:cs typeface="Gill Sans MT"/>
              </a:rPr>
              <a:t>:</a:t>
            </a:r>
            <a:r>
              <a:rPr sz="2000" spc="-170" dirty="0">
                <a:latin typeface="Gill Sans MT"/>
                <a:cs typeface="Gill Sans MT"/>
              </a:rPr>
              <a:t> </a:t>
            </a:r>
            <a:r>
              <a:rPr sz="2000" spc="-20" dirty="0">
                <a:latin typeface="Gill Sans MT"/>
                <a:cs typeface="Gill Sans MT"/>
              </a:rPr>
              <a:t>output</a:t>
            </a:r>
            <a:r>
              <a:rPr sz="2000" spc="-50" dirty="0">
                <a:latin typeface="Gill Sans MT"/>
                <a:cs typeface="Gill Sans MT"/>
              </a:rPr>
              <a:t> </a:t>
            </a:r>
            <a:r>
              <a:rPr sz="2000" spc="-40" dirty="0">
                <a:latin typeface="Gill Sans MT"/>
                <a:cs typeface="Gill Sans MT"/>
              </a:rPr>
              <a:t>filtered </a:t>
            </a:r>
            <a:r>
              <a:rPr sz="2000" spc="-35" dirty="0">
                <a:latin typeface="Gill Sans MT"/>
                <a:cs typeface="Gill Sans MT"/>
              </a:rPr>
              <a:t>version</a:t>
            </a:r>
            <a:r>
              <a:rPr sz="2000" spc="-5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of</a:t>
            </a:r>
            <a:r>
              <a:rPr sz="2000" spc="-55" dirty="0">
                <a:latin typeface="Gill Sans MT"/>
                <a:cs typeface="Gill Sans MT"/>
              </a:rPr>
              <a:t> </a:t>
            </a:r>
            <a:r>
              <a:rPr sz="2000" spc="-20" dirty="0">
                <a:latin typeface="Gill Sans MT"/>
                <a:cs typeface="Gill Sans MT"/>
              </a:rPr>
              <a:t>cell </a:t>
            </a:r>
            <a:r>
              <a:rPr sz="2000" spc="-10" dirty="0">
                <a:latin typeface="Gill Sans MT"/>
                <a:cs typeface="Gill Sans MT"/>
              </a:rPr>
              <a:t>state</a:t>
            </a:r>
            <a:endParaRPr sz="2000" dirty="0">
              <a:latin typeface="Gill Sans MT"/>
              <a:cs typeface="Gill Sans M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135286" y="2364739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70" h="331469">
                <a:moveTo>
                  <a:pt x="77431" y="0"/>
                </a:moveTo>
                <a:lnTo>
                  <a:pt x="0" y="0"/>
                </a:lnTo>
                <a:lnTo>
                  <a:pt x="0" y="12700"/>
                </a:lnTo>
                <a:lnTo>
                  <a:pt x="48615" y="12700"/>
                </a:lnTo>
                <a:lnTo>
                  <a:pt x="48615" y="317500"/>
                </a:lnTo>
                <a:lnTo>
                  <a:pt x="0" y="317500"/>
                </a:lnTo>
                <a:lnTo>
                  <a:pt x="0" y="331470"/>
                </a:lnTo>
                <a:lnTo>
                  <a:pt x="77431" y="331470"/>
                </a:lnTo>
                <a:lnTo>
                  <a:pt x="77431" y="317500"/>
                </a:lnTo>
                <a:lnTo>
                  <a:pt x="77431" y="12700"/>
                </a:lnTo>
                <a:lnTo>
                  <a:pt x="7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61006" y="2364739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70" h="331469">
                <a:moveTo>
                  <a:pt x="77444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7500"/>
                </a:lnTo>
                <a:lnTo>
                  <a:pt x="0" y="331470"/>
                </a:lnTo>
                <a:lnTo>
                  <a:pt x="77444" y="331470"/>
                </a:lnTo>
                <a:lnTo>
                  <a:pt x="77444" y="317500"/>
                </a:lnTo>
                <a:lnTo>
                  <a:pt x="28829" y="317500"/>
                </a:lnTo>
                <a:lnTo>
                  <a:pt x="28829" y="12700"/>
                </a:lnTo>
                <a:lnTo>
                  <a:pt x="77444" y="12700"/>
                </a:lnTo>
                <a:lnTo>
                  <a:pt x="77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8885631" y="2335275"/>
            <a:ext cx="1178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240" baseline="11904" dirty="0">
                <a:latin typeface="Cambria Math"/>
                <a:cs typeface="Cambria Math"/>
              </a:rPr>
              <a:t>ℎ</a:t>
            </a:r>
            <a:r>
              <a:rPr sz="2000" spc="160" dirty="0">
                <a:latin typeface="Cambria Math"/>
                <a:cs typeface="Cambria Math"/>
              </a:rPr>
              <a:t>𝑡–1</a:t>
            </a:r>
            <a:r>
              <a:rPr sz="4200" spc="240" baseline="11904" dirty="0">
                <a:latin typeface="Cambria Math"/>
                <a:cs typeface="Cambria Math"/>
              </a:rPr>
              <a:t>,</a:t>
            </a:r>
            <a:r>
              <a:rPr sz="4200" spc="-202" baseline="11904" dirty="0">
                <a:latin typeface="Cambria Math"/>
                <a:cs typeface="Cambria Math"/>
              </a:rPr>
              <a:t> </a:t>
            </a:r>
            <a:r>
              <a:rPr sz="4200" spc="-37" baseline="11904" dirty="0">
                <a:latin typeface="Cambria Math"/>
                <a:cs typeface="Cambria Math"/>
              </a:rPr>
              <a:t>𝑥</a:t>
            </a:r>
            <a:r>
              <a:rPr sz="2000" spc="-25" dirty="0">
                <a:latin typeface="Cambria Math"/>
                <a:cs typeface="Cambria Math"/>
              </a:rPr>
              <a:t>𝑡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016762" y="2262122"/>
            <a:ext cx="4211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314065" algn="l"/>
              </a:tabLst>
            </a:pPr>
            <a:r>
              <a:rPr sz="2800" dirty="0">
                <a:latin typeface="Cambria Math"/>
                <a:cs typeface="Cambria Math"/>
              </a:rPr>
              <a:t>𝑜</a:t>
            </a:r>
            <a:r>
              <a:rPr sz="3000" baseline="-16666" dirty="0">
                <a:latin typeface="Cambria Math"/>
                <a:cs typeface="Cambria Math"/>
              </a:rPr>
              <a:t>𝑡</a:t>
            </a:r>
            <a:r>
              <a:rPr sz="3000" spc="52" baseline="-16666" dirty="0">
                <a:latin typeface="Cambria Math"/>
                <a:cs typeface="Cambria Math"/>
              </a:rPr>
              <a:t> 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135" dirty="0">
                <a:latin typeface="Cambria Math"/>
                <a:cs typeface="Cambria Math"/>
              </a:rPr>
              <a:t>𝜎(𝘸</a:t>
            </a:r>
            <a:r>
              <a:rPr sz="3000" spc="202" baseline="-16666" dirty="0">
                <a:latin typeface="Cambria Math"/>
                <a:cs typeface="Cambria Math"/>
              </a:rPr>
              <a:t>𝑜</a:t>
            </a:r>
            <a:r>
              <a:rPr sz="3000" baseline="-16666" dirty="0">
                <a:latin typeface="Cambria Math"/>
                <a:cs typeface="Cambria Math"/>
              </a:rPr>
              <a:t>	</a:t>
            </a:r>
            <a:r>
              <a:rPr sz="2800" dirty="0">
                <a:latin typeface="Cambria Math"/>
                <a:cs typeface="Cambria Math"/>
              </a:rPr>
              <a:t>+ </a:t>
            </a:r>
            <a:r>
              <a:rPr sz="2800" spc="30" dirty="0">
                <a:latin typeface="Cambria Math"/>
                <a:cs typeface="Cambria Math"/>
              </a:rPr>
              <a:t>𝑏</a:t>
            </a:r>
            <a:r>
              <a:rPr sz="3000" spc="44" baseline="-16666" dirty="0">
                <a:latin typeface="Cambria Math"/>
                <a:cs typeface="Cambria Math"/>
              </a:rPr>
              <a:t>𝑜</a:t>
            </a:r>
            <a:r>
              <a:rPr sz="2800" spc="30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68867" y="5516371"/>
            <a:ext cx="774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Gill Sans MT"/>
                <a:cs typeface="Gill Sans MT"/>
              </a:rPr>
              <a:t>ex:</a:t>
            </a:r>
            <a:r>
              <a:rPr sz="2400" i="1" spc="-200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Having</a:t>
            </a:r>
            <a:r>
              <a:rPr sz="2400" i="1" spc="-75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seen</a:t>
            </a:r>
            <a:r>
              <a:rPr sz="2400" i="1" spc="-35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a</a:t>
            </a:r>
            <a:r>
              <a:rPr sz="2400" i="1" spc="-30" dirty="0">
                <a:latin typeface="Gill Sans MT"/>
                <a:cs typeface="Gill Sans MT"/>
              </a:rPr>
              <a:t> </a:t>
            </a:r>
            <a:r>
              <a:rPr sz="2400" i="1" spc="-25" dirty="0">
                <a:latin typeface="Gill Sans MT"/>
                <a:cs typeface="Gill Sans MT"/>
              </a:rPr>
              <a:t>subject,</a:t>
            </a:r>
            <a:r>
              <a:rPr sz="2400" i="1" spc="-200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may</a:t>
            </a:r>
            <a:r>
              <a:rPr sz="2400" i="1" spc="-35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output</a:t>
            </a:r>
            <a:r>
              <a:rPr sz="2400" i="1" spc="-35" dirty="0">
                <a:latin typeface="Gill Sans MT"/>
                <a:cs typeface="Gill Sans MT"/>
              </a:rPr>
              <a:t> </a:t>
            </a:r>
            <a:r>
              <a:rPr sz="2400" i="1" spc="-10" dirty="0">
                <a:latin typeface="Gill Sans MT"/>
                <a:cs typeface="Gill Sans MT"/>
              </a:rPr>
              <a:t>information</a:t>
            </a:r>
            <a:r>
              <a:rPr sz="2400" i="1" spc="-30" dirty="0">
                <a:latin typeface="Gill Sans MT"/>
                <a:cs typeface="Gill Sans MT"/>
              </a:rPr>
              <a:t> </a:t>
            </a:r>
            <a:r>
              <a:rPr sz="2400" i="1" spc="-10" dirty="0">
                <a:latin typeface="Gill Sans MT"/>
                <a:cs typeface="Gill Sans MT"/>
              </a:rPr>
              <a:t>relating</a:t>
            </a:r>
            <a:r>
              <a:rPr sz="2400" i="1" spc="-35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to</a:t>
            </a:r>
            <a:r>
              <a:rPr sz="2400" i="1" spc="-35" dirty="0">
                <a:latin typeface="Gill Sans MT"/>
                <a:cs typeface="Gill Sans MT"/>
              </a:rPr>
              <a:t> </a:t>
            </a:r>
            <a:r>
              <a:rPr sz="2400" i="1" dirty="0">
                <a:latin typeface="Gill Sans MT"/>
                <a:cs typeface="Gill Sans MT"/>
              </a:rPr>
              <a:t>a</a:t>
            </a:r>
            <a:r>
              <a:rPr sz="2400" i="1" spc="-35" dirty="0">
                <a:latin typeface="Gill Sans MT"/>
                <a:cs typeface="Gill Sans MT"/>
              </a:rPr>
              <a:t> </a:t>
            </a:r>
            <a:r>
              <a:rPr sz="2400" i="1" spc="-10" dirty="0">
                <a:latin typeface="Gill Sans MT"/>
                <a:cs typeface="Gill Sans MT"/>
              </a:rPr>
              <a:t>verb.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4270">
              <a:lnSpc>
                <a:spcPct val="100000"/>
              </a:lnSpc>
              <a:spcBef>
                <a:spcPts val="100"/>
              </a:spcBef>
            </a:pPr>
            <a:r>
              <a:rPr dirty="0"/>
              <a:t>LSTM</a:t>
            </a:r>
            <a:r>
              <a:rPr spc="-85" dirty="0"/>
              <a:t> </a:t>
            </a:r>
            <a:r>
              <a:rPr dirty="0"/>
              <a:t>gradient</a:t>
            </a:r>
            <a:r>
              <a:rPr spc="-80" dirty="0"/>
              <a:t> </a:t>
            </a:r>
            <a:r>
              <a:rPr spc="-20"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7916" y="4830571"/>
            <a:ext cx="643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50" baseline="11574" dirty="0">
                <a:latin typeface="Cambria Math"/>
                <a:cs typeface="Cambria Math"/>
              </a:rPr>
              <a:t>ℎ</a:t>
            </a:r>
            <a:r>
              <a:rPr sz="1800" spc="100" dirty="0">
                <a:latin typeface="Cambria Math"/>
                <a:cs typeface="Cambria Math"/>
              </a:rPr>
              <a:t>𝑡–1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5892" y="4766564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4397" y="5473700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09721" y="2292781"/>
            <a:ext cx="4638040" cy="3288029"/>
            <a:chOff x="3609721" y="2292781"/>
            <a:chExt cx="4638040" cy="3288029"/>
          </a:xfrm>
        </p:grpSpPr>
        <p:sp>
          <p:nvSpPr>
            <p:cNvPr id="7" name="object 7"/>
            <p:cNvSpPr/>
            <p:nvPr/>
          </p:nvSpPr>
          <p:spPr>
            <a:xfrm>
              <a:off x="4235221" y="2933153"/>
              <a:ext cx="4003040" cy="2379345"/>
            </a:xfrm>
            <a:custGeom>
              <a:avLst/>
              <a:gdLst/>
              <a:ahLst/>
              <a:cxnLst/>
              <a:rect l="l" t="t" r="r" b="b"/>
              <a:pathLst>
                <a:path w="4003040" h="2379345">
                  <a:moveTo>
                    <a:pt x="3605987" y="0"/>
                  </a:moveTo>
                  <a:lnTo>
                    <a:pt x="396506" y="0"/>
                  </a:lnTo>
                  <a:lnTo>
                    <a:pt x="350265" y="2667"/>
                  </a:lnTo>
                  <a:lnTo>
                    <a:pt x="305590" y="10471"/>
                  </a:lnTo>
                  <a:lnTo>
                    <a:pt x="262780" y="23115"/>
                  </a:lnTo>
                  <a:lnTo>
                    <a:pt x="222132" y="40301"/>
                  </a:lnTo>
                  <a:lnTo>
                    <a:pt x="183943" y="61730"/>
                  </a:lnTo>
                  <a:lnTo>
                    <a:pt x="148511" y="87107"/>
                  </a:lnTo>
                  <a:lnTo>
                    <a:pt x="116133" y="116133"/>
                  </a:lnTo>
                  <a:lnTo>
                    <a:pt x="87107" y="148511"/>
                  </a:lnTo>
                  <a:lnTo>
                    <a:pt x="61730" y="183943"/>
                  </a:lnTo>
                  <a:lnTo>
                    <a:pt x="40301" y="222132"/>
                  </a:lnTo>
                  <a:lnTo>
                    <a:pt x="23115" y="262780"/>
                  </a:lnTo>
                  <a:lnTo>
                    <a:pt x="10471" y="305590"/>
                  </a:lnTo>
                  <a:lnTo>
                    <a:pt x="2667" y="350265"/>
                  </a:lnTo>
                  <a:lnTo>
                    <a:pt x="0" y="396506"/>
                  </a:lnTo>
                  <a:lnTo>
                    <a:pt x="0" y="1982495"/>
                  </a:lnTo>
                  <a:lnTo>
                    <a:pt x="2667" y="2028736"/>
                  </a:lnTo>
                  <a:lnTo>
                    <a:pt x="10471" y="2073411"/>
                  </a:lnTo>
                  <a:lnTo>
                    <a:pt x="23115" y="2116221"/>
                  </a:lnTo>
                  <a:lnTo>
                    <a:pt x="40301" y="2156869"/>
                  </a:lnTo>
                  <a:lnTo>
                    <a:pt x="61730" y="2195058"/>
                  </a:lnTo>
                  <a:lnTo>
                    <a:pt x="87107" y="2230490"/>
                  </a:lnTo>
                  <a:lnTo>
                    <a:pt x="116133" y="2262868"/>
                  </a:lnTo>
                  <a:lnTo>
                    <a:pt x="148511" y="2291894"/>
                  </a:lnTo>
                  <a:lnTo>
                    <a:pt x="183943" y="2317271"/>
                  </a:lnTo>
                  <a:lnTo>
                    <a:pt x="222132" y="2338700"/>
                  </a:lnTo>
                  <a:lnTo>
                    <a:pt x="262780" y="2355886"/>
                  </a:lnTo>
                  <a:lnTo>
                    <a:pt x="305590" y="2368530"/>
                  </a:lnTo>
                  <a:lnTo>
                    <a:pt x="350265" y="2376334"/>
                  </a:lnTo>
                  <a:lnTo>
                    <a:pt x="396506" y="2379002"/>
                  </a:lnTo>
                  <a:lnTo>
                    <a:pt x="3605987" y="2379002"/>
                  </a:lnTo>
                  <a:lnTo>
                    <a:pt x="3652228" y="2376334"/>
                  </a:lnTo>
                  <a:lnTo>
                    <a:pt x="3696903" y="2368530"/>
                  </a:lnTo>
                  <a:lnTo>
                    <a:pt x="3739713" y="2355886"/>
                  </a:lnTo>
                  <a:lnTo>
                    <a:pt x="3780361" y="2338700"/>
                  </a:lnTo>
                  <a:lnTo>
                    <a:pt x="3818550" y="2317271"/>
                  </a:lnTo>
                  <a:lnTo>
                    <a:pt x="3853982" y="2291894"/>
                  </a:lnTo>
                  <a:lnTo>
                    <a:pt x="3886360" y="2262868"/>
                  </a:lnTo>
                  <a:lnTo>
                    <a:pt x="3915386" y="2230490"/>
                  </a:lnTo>
                  <a:lnTo>
                    <a:pt x="3940762" y="2195058"/>
                  </a:lnTo>
                  <a:lnTo>
                    <a:pt x="3962192" y="2156869"/>
                  </a:lnTo>
                  <a:lnTo>
                    <a:pt x="3979378" y="2116221"/>
                  </a:lnTo>
                  <a:lnTo>
                    <a:pt x="3992021" y="2073411"/>
                  </a:lnTo>
                  <a:lnTo>
                    <a:pt x="3999826" y="2028736"/>
                  </a:lnTo>
                  <a:lnTo>
                    <a:pt x="4002493" y="1982495"/>
                  </a:lnTo>
                  <a:lnTo>
                    <a:pt x="4002493" y="396506"/>
                  </a:lnTo>
                  <a:lnTo>
                    <a:pt x="3999826" y="350265"/>
                  </a:lnTo>
                  <a:lnTo>
                    <a:pt x="3992021" y="305590"/>
                  </a:lnTo>
                  <a:lnTo>
                    <a:pt x="3979378" y="262780"/>
                  </a:lnTo>
                  <a:lnTo>
                    <a:pt x="3962192" y="222132"/>
                  </a:lnTo>
                  <a:lnTo>
                    <a:pt x="3940762" y="183943"/>
                  </a:lnTo>
                  <a:lnTo>
                    <a:pt x="3915386" y="148511"/>
                  </a:lnTo>
                  <a:lnTo>
                    <a:pt x="3886360" y="116133"/>
                  </a:lnTo>
                  <a:lnTo>
                    <a:pt x="3853982" y="87107"/>
                  </a:lnTo>
                  <a:lnTo>
                    <a:pt x="3818550" y="61730"/>
                  </a:lnTo>
                  <a:lnTo>
                    <a:pt x="3780361" y="40301"/>
                  </a:lnTo>
                  <a:lnTo>
                    <a:pt x="3739713" y="23115"/>
                  </a:lnTo>
                  <a:lnTo>
                    <a:pt x="3696903" y="10471"/>
                  </a:lnTo>
                  <a:lnTo>
                    <a:pt x="3652228" y="2667"/>
                  </a:lnTo>
                  <a:lnTo>
                    <a:pt x="3605987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5221" y="2933153"/>
              <a:ext cx="4003040" cy="2379345"/>
            </a:xfrm>
            <a:custGeom>
              <a:avLst/>
              <a:gdLst/>
              <a:ahLst/>
              <a:cxnLst/>
              <a:rect l="l" t="t" r="r" b="b"/>
              <a:pathLst>
                <a:path w="4003040" h="2379345">
                  <a:moveTo>
                    <a:pt x="0" y="396507"/>
                  </a:moveTo>
                  <a:lnTo>
                    <a:pt x="2667" y="350266"/>
                  </a:lnTo>
                  <a:lnTo>
                    <a:pt x="10472" y="305591"/>
                  </a:lnTo>
                  <a:lnTo>
                    <a:pt x="23115" y="262781"/>
                  </a:lnTo>
                  <a:lnTo>
                    <a:pt x="40301" y="222133"/>
                  </a:lnTo>
                  <a:lnTo>
                    <a:pt x="61731" y="183944"/>
                  </a:lnTo>
                  <a:lnTo>
                    <a:pt x="87108" y="148512"/>
                  </a:lnTo>
                  <a:lnTo>
                    <a:pt x="116134" y="116134"/>
                  </a:lnTo>
                  <a:lnTo>
                    <a:pt x="148512" y="87108"/>
                  </a:lnTo>
                  <a:lnTo>
                    <a:pt x="183944" y="61731"/>
                  </a:lnTo>
                  <a:lnTo>
                    <a:pt x="222133" y="40301"/>
                  </a:lnTo>
                  <a:lnTo>
                    <a:pt x="262781" y="23115"/>
                  </a:lnTo>
                  <a:lnTo>
                    <a:pt x="305591" y="10472"/>
                  </a:lnTo>
                  <a:lnTo>
                    <a:pt x="350266" y="2667"/>
                  </a:lnTo>
                  <a:lnTo>
                    <a:pt x="396507" y="0"/>
                  </a:lnTo>
                  <a:lnTo>
                    <a:pt x="3605992" y="0"/>
                  </a:lnTo>
                  <a:lnTo>
                    <a:pt x="3652232" y="2667"/>
                  </a:lnTo>
                  <a:lnTo>
                    <a:pt x="3696905" y="10472"/>
                  </a:lnTo>
                  <a:lnTo>
                    <a:pt x="3739714" y="23115"/>
                  </a:lnTo>
                  <a:lnTo>
                    <a:pt x="3780362" y="40301"/>
                  </a:lnTo>
                  <a:lnTo>
                    <a:pt x="3818550" y="61731"/>
                  </a:lnTo>
                  <a:lnTo>
                    <a:pt x="3853982" y="87108"/>
                  </a:lnTo>
                  <a:lnTo>
                    <a:pt x="3886359" y="116134"/>
                  </a:lnTo>
                  <a:lnTo>
                    <a:pt x="3915385" y="148512"/>
                  </a:lnTo>
                  <a:lnTo>
                    <a:pt x="3940761" y="183944"/>
                  </a:lnTo>
                  <a:lnTo>
                    <a:pt x="3962191" y="222133"/>
                  </a:lnTo>
                  <a:lnTo>
                    <a:pt x="3979376" y="262781"/>
                  </a:lnTo>
                  <a:lnTo>
                    <a:pt x="3992020" y="305591"/>
                  </a:lnTo>
                  <a:lnTo>
                    <a:pt x="3999824" y="350266"/>
                  </a:lnTo>
                  <a:lnTo>
                    <a:pt x="4002492" y="396507"/>
                  </a:lnTo>
                  <a:lnTo>
                    <a:pt x="4002492" y="1982491"/>
                  </a:lnTo>
                  <a:lnTo>
                    <a:pt x="3999824" y="2028731"/>
                  </a:lnTo>
                  <a:lnTo>
                    <a:pt x="3992020" y="2073405"/>
                  </a:lnTo>
                  <a:lnTo>
                    <a:pt x="3979376" y="2116215"/>
                  </a:lnTo>
                  <a:lnTo>
                    <a:pt x="3962191" y="2156863"/>
                  </a:lnTo>
                  <a:lnTo>
                    <a:pt x="3940761" y="2195052"/>
                  </a:lnTo>
                  <a:lnTo>
                    <a:pt x="3915385" y="2230485"/>
                  </a:lnTo>
                  <a:lnTo>
                    <a:pt x="3886359" y="2262863"/>
                  </a:lnTo>
                  <a:lnTo>
                    <a:pt x="3853982" y="2291890"/>
                  </a:lnTo>
                  <a:lnTo>
                    <a:pt x="3818550" y="2317267"/>
                  </a:lnTo>
                  <a:lnTo>
                    <a:pt x="3780362" y="2338698"/>
                  </a:lnTo>
                  <a:lnTo>
                    <a:pt x="3739714" y="2355884"/>
                  </a:lnTo>
                  <a:lnTo>
                    <a:pt x="3696905" y="2368528"/>
                  </a:lnTo>
                  <a:lnTo>
                    <a:pt x="3652232" y="2376333"/>
                  </a:lnTo>
                  <a:lnTo>
                    <a:pt x="3605992" y="2379001"/>
                  </a:lnTo>
                  <a:lnTo>
                    <a:pt x="396507" y="2379001"/>
                  </a:lnTo>
                  <a:lnTo>
                    <a:pt x="350266" y="2376333"/>
                  </a:lnTo>
                  <a:lnTo>
                    <a:pt x="305591" y="2368528"/>
                  </a:lnTo>
                  <a:lnTo>
                    <a:pt x="262781" y="2355884"/>
                  </a:lnTo>
                  <a:lnTo>
                    <a:pt x="222133" y="2338698"/>
                  </a:lnTo>
                  <a:lnTo>
                    <a:pt x="183944" y="2317267"/>
                  </a:lnTo>
                  <a:lnTo>
                    <a:pt x="148512" y="2291890"/>
                  </a:lnTo>
                  <a:lnTo>
                    <a:pt x="116134" y="2262863"/>
                  </a:lnTo>
                  <a:lnTo>
                    <a:pt x="87108" y="2230485"/>
                  </a:lnTo>
                  <a:lnTo>
                    <a:pt x="61731" y="2195052"/>
                  </a:lnTo>
                  <a:lnTo>
                    <a:pt x="40301" y="2156863"/>
                  </a:lnTo>
                  <a:lnTo>
                    <a:pt x="23115" y="2116215"/>
                  </a:lnTo>
                  <a:lnTo>
                    <a:pt x="10472" y="2073405"/>
                  </a:lnTo>
                  <a:lnTo>
                    <a:pt x="2667" y="2028731"/>
                  </a:lnTo>
                  <a:lnTo>
                    <a:pt x="0" y="1982491"/>
                  </a:lnTo>
                  <a:lnTo>
                    <a:pt x="0" y="39650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71440" y="5067964"/>
              <a:ext cx="0" cy="494030"/>
            </a:xfrm>
            <a:custGeom>
              <a:avLst/>
              <a:gdLst/>
              <a:ahLst/>
              <a:cxnLst/>
              <a:rect l="l" t="t" r="r" b="b"/>
              <a:pathLst>
                <a:path h="494029">
                  <a:moveTo>
                    <a:pt x="1" y="49361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8771" y="5063147"/>
              <a:ext cx="3254375" cy="0"/>
            </a:xfrm>
            <a:custGeom>
              <a:avLst/>
              <a:gdLst/>
              <a:ahLst/>
              <a:cxnLst/>
              <a:rect l="l" t="t" r="r" b="b"/>
              <a:pathLst>
                <a:path w="3254375">
                  <a:moveTo>
                    <a:pt x="0" y="0"/>
                  </a:moveTo>
                  <a:lnTo>
                    <a:pt x="3254151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2782" y="2292781"/>
              <a:ext cx="3329940" cy="2776220"/>
            </a:xfrm>
            <a:custGeom>
              <a:avLst/>
              <a:gdLst/>
              <a:ahLst/>
              <a:cxnLst/>
              <a:rect l="l" t="t" r="r" b="b"/>
              <a:pathLst>
                <a:path w="3329940" h="2776220">
                  <a:moveTo>
                    <a:pt x="114300" y="1472387"/>
                  </a:moveTo>
                  <a:lnTo>
                    <a:pt x="95072" y="1434846"/>
                  </a:lnTo>
                  <a:lnTo>
                    <a:pt x="56045" y="1358646"/>
                  </a:lnTo>
                  <a:lnTo>
                    <a:pt x="0" y="1473492"/>
                  </a:lnTo>
                  <a:lnTo>
                    <a:pt x="38100" y="1473123"/>
                  </a:lnTo>
                  <a:lnTo>
                    <a:pt x="50469" y="2756890"/>
                  </a:lnTo>
                  <a:lnTo>
                    <a:pt x="50482" y="2757259"/>
                  </a:lnTo>
                  <a:lnTo>
                    <a:pt x="69723" y="2776118"/>
                  </a:lnTo>
                  <a:lnTo>
                    <a:pt x="77114" y="2774556"/>
                  </a:lnTo>
                  <a:lnTo>
                    <a:pt x="83121" y="2770416"/>
                  </a:lnTo>
                  <a:lnTo>
                    <a:pt x="87147" y="2764320"/>
                  </a:lnTo>
                  <a:lnTo>
                    <a:pt x="88506" y="2757259"/>
                  </a:lnTo>
                  <a:lnTo>
                    <a:pt x="88582" y="2756890"/>
                  </a:lnTo>
                  <a:lnTo>
                    <a:pt x="76212" y="1473492"/>
                  </a:lnTo>
                  <a:lnTo>
                    <a:pt x="76200" y="1472755"/>
                  </a:lnTo>
                  <a:lnTo>
                    <a:pt x="76022" y="1454073"/>
                  </a:lnTo>
                  <a:lnTo>
                    <a:pt x="76200" y="1472387"/>
                  </a:lnTo>
                  <a:lnTo>
                    <a:pt x="76200" y="1472755"/>
                  </a:lnTo>
                  <a:lnTo>
                    <a:pt x="114300" y="1472387"/>
                  </a:lnTo>
                  <a:close/>
                </a:path>
                <a:path w="3329940" h="2776220">
                  <a:moveTo>
                    <a:pt x="3329863" y="114528"/>
                  </a:moveTo>
                  <a:lnTo>
                    <a:pt x="3310890" y="76200"/>
                  </a:lnTo>
                  <a:lnTo>
                    <a:pt x="3290366" y="34734"/>
                  </a:lnTo>
                  <a:lnTo>
                    <a:pt x="3290366" y="87909"/>
                  </a:lnTo>
                  <a:lnTo>
                    <a:pt x="3286315" y="81838"/>
                  </a:lnTo>
                  <a:lnTo>
                    <a:pt x="3290278" y="87769"/>
                  </a:lnTo>
                  <a:lnTo>
                    <a:pt x="3290366" y="87909"/>
                  </a:lnTo>
                  <a:lnTo>
                    <a:pt x="3290366" y="34734"/>
                  </a:lnTo>
                  <a:lnTo>
                    <a:pt x="3273183" y="0"/>
                  </a:lnTo>
                  <a:lnTo>
                    <a:pt x="3215563" y="114058"/>
                  </a:lnTo>
                  <a:lnTo>
                    <a:pt x="3253651" y="114223"/>
                  </a:lnTo>
                  <a:lnTo>
                    <a:pt x="3249409" y="1149934"/>
                  </a:lnTo>
                  <a:lnTo>
                    <a:pt x="3250869" y="1157363"/>
                  </a:lnTo>
                  <a:lnTo>
                    <a:pt x="3255086" y="1163535"/>
                  </a:lnTo>
                  <a:lnTo>
                    <a:pt x="3261042" y="1167599"/>
                  </a:lnTo>
                  <a:lnTo>
                    <a:pt x="3261258" y="1167599"/>
                  </a:lnTo>
                  <a:lnTo>
                    <a:pt x="3268370" y="1169060"/>
                  </a:lnTo>
                  <a:lnTo>
                    <a:pt x="3291751" y="114528"/>
                  </a:lnTo>
                  <a:lnTo>
                    <a:pt x="3291751" y="114376"/>
                  </a:lnTo>
                  <a:lnTo>
                    <a:pt x="3329863" y="114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95406" y="4555947"/>
              <a:ext cx="419734" cy="344170"/>
            </a:xfrm>
            <a:custGeom>
              <a:avLst/>
              <a:gdLst/>
              <a:ahLst/>
              <a:cxnLst/>
              <a:rect l="l" t="t" r="r" b="b"/>
              <a:pathLst>
                <a:path w="419735" h="344170">
                  <a:moveTo>
                    <a:pt x="362076" y="0"/>
                  </a:moveTo>
                  <a:lnTo>
                    <a:pt x="57353" y="0"/>
                  </a:lnTo>
                  <a:lnTo>
                    <a:pt x="35029" y="4507"/>
                  </a:lnTo>
                  <a:lnTo>
                    <a:pt x="16798" y="16798"/>
                  </a:lnTo>
                  <a:lnTo>
                    <a:pt x="4507" y="35029"/>
                  </a:lnTo>
                  <a:lnTo>
                    <a:pt x="0" y="57353"/>
                  </a:lnTo>
                  <a:lnTo>
                    <a:pt x="0" y="286740"/>
                  </a:lnTo>
                  <a:lnTo>
                    <a:pt x="4507" y="309062"/>
                  </a:lnTo>
                  <a:lnTo>
                    <a:pt x="16798" y="327288"/>
                  </a:lnTo>
                  <a:lnTo>
                    <a:pt x="35029" y="339575"/>
                  </a:lnTo>
                  <a:lnTo>
                    <a:pt x="57353" y="344081"/>
                  </a:lnTo>
                  <a:lnTo>
                    <a:pt x="362076" y="344081"/>
                  </a:lnTo>
                  <a:lnTo>
                    <a:pt x="384400" y="339575"/>
                  </a:lnTo>
                  <a:lnTo>
                    <a:pt x="402631" y="327288"/>
                  </a:lnTo>
                  <a:lnTo>
                    <a:pt x="414922" y="309062"/>
                  </a:lnTo>
                  <a:lnTo>
                    <a:pt x="419430" y="286740"/>
                  </a:lnTo>
                  <a:lnTo>
                    <a:pt x="419430" y="57353"/>
                  </a:lnTo>
                  <a:lnTo>
                    <a:pt x="414922" y="35029"/>
                  </a:lnTo>
                  <a:lnTo>
                    <a:pt x="402631" y="16798"/>
                  </a:lnTo>
                  <a:lnTo>
                    <a:pt x="384400" y="4507"/>
                  </a:lnTo>
                  <a:lnTo>
                    <a:pt x="36207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95406" y="4555947"/>
              <a:ext cx="419734" cy="344170"/>
            </a:xfrm>
            <a:custGeom>
              <a:avLst/>
              <a:gdLst/>
              <a:ahLst/>
              <a:cxnLst/>
              <a:rect l="l" t="t" r="r" b="b"/>
              <a:pathLst>
                <a:path w="419735" h="344170">
                  <a:moveTo>
                    <a:pt x="0" y="57349"/>
                  </a:moveTo>
                  <a:lnTo>
                    <a:pt x="4506" y="35026"/>
                  </a:lnTo>
                  <a:lnTo>
                    <a:pt x="16797" y="16797"/>
                  </a:lnTo>
                  <a:lnTo>
                    <a:pt x="35026" y="4506"/>
                  </a:lnTo>
                  <a:lnTo>
                    <a:pt x="57348" y="0"/>
                  </a:lnTo>
                  <a:lnTo>
                    <a:pt x="362076" y="0"/>
                  </a:lnTo>
                  <a:lnTo>
                    <a:pt x="384399" y="4506"/>
                  </a:lnTo>
                  <a:lnTo>
                    <a:pt x="402628" y="16797"/>
                  </a:lnTo>
                  <a:lnTo>
                    <a:pt x="414918" y="35026"/>
                  </a:lnTo>
                  <a:lnTo>
                    <a:pt x="419425" y="57349"/>
                  </a:lnTo>
                  <a:lnTo>
                    <a:pt x="419425" y="286739"/>
                  </a:lnTo>
                  <a:lnTo>
                    <a:pt x="414918" y="309062"/>
                  </a:lnTo>
                  <a:lnTo>
                    <a:pt x="402628" y="327291"/>
                  </a:lnTo>
                  <a:lnTo>
                    <a:pt x="384399" y="339581"/>
                  </a:lnTo>
                  <a:lnTo>
                    <a:pt x="362076" y="344088"/>
                  </a:lnTo>
                  <a:lnTo>
                    <a:pt x="57348" y="344088"/>
                  </a:lnTo>
                  <a:lnTo>
                    <a:pt x="35026" y="339581"/>
                  </a:lnTo>
                  <a:lnTo>
                    <a:pt x="16797" y="327291"/>
                  </a:lnTo>
                  <a:lnTo>
                    <a:pt x="4506" y="309062"/>
                  </a:lnTo>
                  <a:lnTo>
                    <a:pt x="0" y="286739"/>
                  </a:lnTo>
                  <a:lnTo>
                    <a:pt x="0" y="57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7518" y="4223310"/>
              <a:ext cx="0" cy="816610"/>
            </a:xfrm>
            <a:custGeom>
              <a:avLst/>
              <a:gdLst/>
              <a:ahLst/>
              <a:cxnLst/>
              <a:rect l="l" t="t" r="r" b="b"/>
              <a:pathLst>
                <a:path h="816610">
                  <a:moveTo>
                    <a:pt x="0" y="81645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27815" y="4555947"/>
              <a:ext cx="419734" cy="344170"/>
            </a:xfrm>
            <a:custGeom>
              <a:avLst/>
              <a:gdLst/>
              <a:ahLst/>
              <a:cxnLst/>
              <a:rect l="l" t="t" r="r" b="b"/>
              <a:pathLst>
                <a:path w="419735" h="344170">
                  <a:moveTo>
                    <a:pt x="362076" y="0"/>
                  </a:moveTo>
                  <a:lnTo>
                    <a:pt x="57340" y="0"/>
                  </a:lnTo>
                  <a:lnTo>
                    <a:pt x="35018" y="4507"/>
                  </a:lnTo>
                  <a:lnTo>
                    <a:pt x="16792" y="16798"/>
                  </a:lnTo>
                  <a:lnTo>
                    <a:pt x="4505" y="35029"/>
                  </a:lnTo>
                  <a:lnTo>
                    <a:pt x="0" y="57353"/>
                  </a:lnTo>
                  <a:lnTo>
                    <a:pt x="0" y="286740"/>
                  </a:lnTo>
                  <a:lnTo>
                    <a:pt x="4505" y="309062"/>
                  </a:lnTo>
                  <a:lnTo>
                    <a:pt x="16792" y="327288"/>
                  </a:lnTo>
                  <a:lnTo>
                    <a:pt x="35018" y="339575"/>
                  </a:lnTo>
                  <a:lnTo>
                    <a:pt x="57340" y="344081"/>
                  </a:lnTo>
                  <a:lnTo>
                    <a:pt x="362076" y="344081"/>
                  </a:lnTo>
                  <a:lnTo>
                    <a:pt x="384398" y="339575"/>
                  </a:lnTo>
                  <a:lnTo>
                    <a:pt x="402624" y="327288"/>
                  </a:lnTo>
                  <a:lnTo>
                    <a:pt x="414912" y="309062"/>
                  </a:lnTo>
                  <a:lnTo>
                    <a:pt x="419417" y="286740"/>
                  </a:lnTo>
                  <a:lnTo>
                    <a:pt x="419417" y="57353"/>
                  </a:lnTo>
                  <a:lnTo>
                    <a:pt x="414912" y="35029"/>
                  </a:lnTo>
                  <a:lnTo>
                    <a:pt x="402624" y="16798"/>
                  </a:lnTo>
                  <a:lnTo>
                    <a:pt x="384398" y="4507"/>
                  </a:lnTo>
                  <a:lnTo>
                    <a:pt x="36207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27815" y="4555947"/>
              <a:ext cx="419734" cy="344170"/>
            </a:xfrm>
            <a:custGeom>
              <a:avLst/>
              <a:gdLst/>
              <a:ahLst/>
              <a:cxnLst/>
              <a:rect l="l" t="t" r="r" b="b"/>
              <a:pathLst>
                <a:path w="419735" h="344170">
                  <a:moveTo>
                    <a:pt x="0" y="57349"/>
                  </a:moveTo>
                  <a:lnTo>
                    <a:pt x="4506" y="35026"/>
                  </a:lnTo>
                  <a:lnTo>
                    <a:pt x="16797" y="16797"/>
                  </a:lnTo>
                  <a:lnTo>
                    <a:pt x="35026" y="4506"/>
                  </a:lnTo>
                  <a:lnTo>
                    <a:pt x="57348" y="0"/>
                  </a:lnTo>
                  <a:lnTo>
                    <a:pt x="362076" y="0"/>
                  </a:lnTo>
                  <a:lnTo>
                    <a:pt x="384399" y="4506"/>
                  </a:lnTo>
                  <a:lnTo>
                    <a:pt x="402628" y="16797"/>
                  </a:lnTo>
                  <a:lnTo>
                    <a:pt x="414918" y="35026"/>
                  </a:lnTo>
                  <a:lnTo>
                    <a:pt x="419425" y="57349"/>
                  </a:lnTo>
                  <a:lnTo>
                    <a:pt x="419425" y="286739"/>
                  </a:lnTo>
                  <a:lnTo>
                    <a:pt x="414918" y="309062"/>
                  </a:lnTo>
                  <a:lnTo>
                    <a:pt x="402628" y="327291"/>
                  </a:lnTo>
                  <a:lnTo>
                    <a:pt x="384399" y="339581"/>
                  </a:lnTo>
                  <a:lnTo>
                    <a:pt x="362076" y="344088"/>
                  </a:lnTo>
                  <a:lnTo>
                    <a:pt x="57348" y="344088"/>
                  </a:lnTo>
                  <a:lnTo>
                    <a:pt x="35026" y="339581"/>
                  </a:lnTo>
                  <a:lnTo>
                    <a:pt x="16797" y="327291"/>
                  </a:lnTo>
                  <a:lnTo>
                    <a:pt x="4506" y="309062"/>
                  </a:lnTo>
                  <a:lnTo>
                    <a:pt x="0" y="286739"/>
                  </a:lnTo>
                  <a:lnTo>
                    <a:pt x="0" y="57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20196" y="4565395"/>
            <a:ext cx="70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4830" algn="l"/>
              </a:tabLst>
            </a:pPr>
            <a:r>
              <a:rPr sz="1800" spc="-50" dirty="0">
                <a:latin typeface="Cambria Math"/>
                <a:cs typeface="Cambria Math"/>
              </a:rPr>
              <a:t>𝝈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622277" y="3656177"/>
            <a:ext cx="866140" cy="1375410"/>
            <a:chOff x="5622277" y="3656177"/>
            <a:chExt cx="866140" cy="1375410"/>
          </a:xfrm>
        </p:grpSpPr>
        <p:sp>
          <p:nvSpPr>
            <p:cNvPr id="19" name="object 19"/>
            <p:cNvSpPr/>
            <p:nvPr/>
          </p:nvSpPr>
          <p:spPr>
            <a:xfrm>
              <a:off x="5988951" y="3656177"/>
              <a:ext cx="114300" cy="1375410"/>
            </a:xfrm>
            <a:custGeom>
              <a:avLst/>
              <a:gdLst/>
              <a:ahLst/>
              <a:cxnLst/>
              <a:rect l="l" t="t" r="r" b="b"/>
              <a:pathLst>
                <a:path w="114300" h="1375410">
                  <a:moveTo>
                    <a:pt x="76197" y="114156"/>
                  </a:moveTo>
                  <a:lnTo>
                    <a:pt x="38097" y="114431"/>
                  </a:lnTo>
                  <a:lnTo>
                    <a:pt x="47064" y="1355763"/>
                  </a:lnTo>
                  <a:lnTo>
                    <a:pt x="47066" y="1356042"/>
                  </a:lnTo>
                  <a:lnTo>
                    <a:pt x="48565" y="1363192"/>
                  </a:lnTo>
                  <a:lnTo>
                    <a:pt x="48617" y="1363444"/>
                  </a:lnTo>
                  <a:lnTo>
                    <a:pt x="52746" y="1369469"/>
                  </a:lnTo>
                  <a:lnTo>
                    <a:pt x="58831" y="1373508"/>
                  </a:lnTo>
                  <a:lnTo>
                    <a:pt x="66255" y="1374952"/>
                  </a:lnTo>
                  <a:lnTo>
                    <a:pt x="73150" y="1373508"/>
                  </a:lnTo>
                  <a:lnTo>
                    <a:pt x="73502" y="1373508"/>
                  </a:lnTo>
                  <a:lnTo>
                    <a:pt x="79682" y="1369277"/>
                  </a:lnTo>
                  <a:lnTo>
                    <a:pt x="83722" y="1363192"/>
                  </a:lnTo>
                  <a:lnTo>
                    <a:pt x="85111" y="1356042"/>
                  </a:lnTo>
                  <a:lnTo>
                    <a:pt x="85166" y="1355763"/>
                  </a:lnTo>
                  <a:lnTo>
                    <a:pt x="76201" y="114706"/>
                  </a:lnTo>
                  <a:lnTo>
                    <a:pt x="76197" y="114156"/>
                  </a:lnTo>
                  <a:close/>
                </a:path>
                <a:path w="114300" h="1375410">
                  <a:moveTo>
                    <a:pt x="56324" y="0"/>
                  </a:moveTo>
                  <a:lnTo>
                    <a:pt x="0" y="114706"/>
                  </a:lnTo>
                  <a:lnTo>
                    <a:pt x="38097" y="114431"/>
                  </a:lnTo>
                  <a:lnTo>
                    <a:pt x="38012" y="95110"/>
                  </a:lnTo>
                  <a:lnTo>
                    <a:pt x="39404" y="87953"/>
                  </a:lnTo>
                  <a:lnTo>
                    <a:pt x="43443" y="81868"/>
                  </a:lnTo>
                  <a:lnTo>
                    <a:pt x="49468" y="77744"/>
                  </a:lnTo>
                  <a:lnTo>
                    <a:pt x="56870" y="76199"/>
                  </a:lnTo>
                  <a:lnTo>
                    <a:pt x="95117" y="76199"/>
                  </a:lnTo>
                  <a:lnTo>
                    <a:pt x="56324" y="0"/>
                  </a:lnTo>
                  <a:close/>
                </a:path>
                <a:path w="114300" h="1375410">
                  <a:moveTo>
                    <a:pt x="56870" y="76199"/>
                  </a:moveTo>
                  <a:lnTo>
                    <a:pt x="37960" y="95376"/>
                  </a:lnTo>
                  <a:lnTo>
                    <a:pt x="38093" y="113880"/>
                  </a:lnTo>
                  <a:lnTo>
                    <a:pt x="38097" y="114431"/>
                  </a:lnTo>
                  <a:lnTo>
                    <a:pt x="76197" y="114156"/>
                  </a:lnTo>
                  <a:lnTo>
                    <a:pt x="76062" y="95376"/>
                  </a:lnTo>
                  <a:lnTo>
                    <a:pt x="76060" y="95110"/>
                  </a:lnTo>
                  <a:lnTo>
                    <a:pt x="74562" y="87953"/>
                  </a:lnTo>
                  <a:lnTo>
                    <a:pt x="74510" y="87703"/>
                  </a:lnTo>
                  <a:lnTo>
                    <a:pt x="70384" y="81678"/>
                  </a:lnTo>
                  <a:lnTo>
                    <a:pt x="64454" y="77744"/>
                  </a:lnTo>
                  <a:lnTo>
                    <a:pt x="64827" y="77744"/>
                  </a:lnTo>
                  <a:lnTo>
                    <a:pt x="56870" y="76199"/>
                  </a:lnTo>
                  <a:close/>
                </a:path>
                <a:path w="114300" h="1375410">
                  <a:moveTo>
                    <a:pt x="95117" y="76199"/>
                  </a:moveTo>
                  <a:lnTo>
                    <a:pt x="56870" y="76199"/>
                  </a:lnTo>
                  <a:lnTo>
                    <a:pt x="64827" y="77744"/>
                  </a:lnTo>
                  <a:lnTo>
                    <a:pt x="64454" y="77744"/>
                  </a:lnTo>
                  <a:lnTo>
                    <a:pt x="70384" y="81678"/>
                  </a:lnTo>
                  <a:lnTo>
                    <a:pt x="74510" y="87703"/>
                  </a:lnTo>
                  <a:lnTo>
                    <a:pt x="76060" y="95110"/>
                  </a:lnTo>
                  <a:lnTo>
                    <a:pt x="76195" y="113880"/>
                  </a:lnTo>
                  <a:lnTo>
                    <a:pt x="76197" y="114156"/>
                  </a:lnTo>
                  <a:lnTo>
                    <a:pt x="114300" y="113880"/>
                  </a:lnTo>
                  <a:lnTo>
                    <a:pt x="95117" y="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06084" y="4075137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70" y="0"/>
                  </a:moveTo>
                  <a:lnTo>
                    <a:pt x="99696" y="7431"/>
                  </a:lnTo>
                  <a:lnTo>
                    <a:pt x="59681" y="28125"/>
                  </a:lnTo>
                  <a:lnTo>
                    <a:pt x="28125" y="59681"/>
                  </a:lnTo>
                  <a:lnTo>
                    <a:pt x="7431" y="99696"/>
                  </a:lnTo>
                  <a:lnTo>
                    <a:pt x="0" y="145770"/>
                  </a:lnTo>
                  <a:lnTo>
                    <a:pt x="7431" y="191844"/>
                  </a:lnTo>
                  <a:lnTo>
                    <a:pt x="28125" y="231860"/>
                  </a:lnTo>
                  <a:lnTo>
                    <a:pt x="59681" y="263415"/>
                  </a:lnTo>
                  <a:lnTo>
                    <a:pt x="99696" y="284109"/>
                  </a:lnTo>
                  <a:lnTo>
                    <a:pt x="145770" y="291541"/>
                  </a:lnTo>
                  <a:lnTo>
                    <a:pt x="191849" y="284109"/>
                  </a:lnTo>
                  <a:lnTo>
                    <a:pt x="231865" y="263415"/>
                  </a:lnTo>
                  <a:lnTo>
                    <a:pt x="263419" y="231860"/>
                  </a:lnTo>
                  <a:lnTo>
                    <a:pt x="284110" y="191844"/>
                  </a:lnTo>
                  <a:lnTo>
                    <a:pt x="291541" y="145770"/>
                  </a:lnTo>
                  <a:lnTo>
                    <a:pt x="284110" y="99696"/>
                  </a:lnTo>
                  <a:lnTo>
                    <a:pt x="263419" y="59681"/>
                  </a:lnTo>
                  <a:lnTo>
                    <a:pt x="231865" y="28125"/>
                  </a:lnTo>
                  <a:lnTo>
                    <a:pt x="191849" y="7431"/>
                  </a:lnTo>
                  <a:lnTo>
                    <a:pt x="145770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06084" y="4075137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772"/>
                  </a:moveTo>
                  <a:lnTo>
                    <a:pt x="7431" y="99696"/>
                  </a:lnTo>
                  <a:lnTo>
                    <a:pt x="28125" y="59680"/>
                  </a:lnTo>
                  <a:lnTo>
                    <a:pt x="59680" y="28125"/>
                  </a:lnTo>
                  <a:lnTo>
                    <a:pt x="99696" y="7431"/>
                  </a:lnTo>
                  <a:lnTo>
                    <a:pt x="145772" y="0"/>
                  </a:lnTo>
                  <a:lnTo>
                    <a:pt x="191847" y="7431"/>
                  </a:lnTo>
                  <a:lnTo>
                    <a:pt x="231863" y="28125"/>
                  </a:lnTo>
                  <a:lnTo>
                    <a:pt x="263418" y="59680"/>
                  </a:lnTo>
                  <a:lnTo>
                    <a:pt x="284112" y="99696"/>
                  </a:lnTo>
                  <a:lnTo>
                    <a:pt x="291544" y="145772"/>
                  </a:lnTo>
                  <a:lnTo>
                    <a:pt x="284112" y="191847"/>
                  </a:lnTo>
                  <a:lnTo>
                    <a:pt x="263418" y="231863"/>
                  </a:lnTo>
                  <a:lnTo>
                    <a:pt x="231863" y="263418"/>
                  </a:lnTo>
                  <a:lnTo>
                    <a:pt x="191847" y="284112"/>
                  </a:lnTo>
                  <a:lnTo>
                    <a:pt x="145772" y="291544"/>
                  </a:lnTo>
                  <a:lnTo>
                    <a:pt x="99696" y="284112"/>
                  </a:lnTo>
                  <a:lnTo>
                    <a:pt x="59680" y="263418"/>
                  </a:lnTo>
                  <a:lnTo>
                    <a:pt x="28125" y="231863"/>
                  </a:lnTo>
                  <a:lnTo>
                    <a:pt x="7431" y="191847"/>
                  </a:lnTo>
                  <a:lnTo>
                    <a:pt x="0" y="14577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3470" y="4142524"/>
              <a:ext cx="156768" cy="15676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628627" y="4555947"/>
              <a:ext cx="853440" cy="344170"/>
            </a:xfrm>
            <a:custGeom>
              <a:avLst/>
              <a:gdLst/>
              <a:ahLst/>
              <a:cxnLst/>
              <a:rect l="l" t="t" r="r" b="b"/>
              <a:pathLst>
                <a:path w="853439" h="344170">
                  <a:moveTo>
                    <a:pt x="795540" y="0"/>
                  </a:moveTo>
                  <a:lnTo>
                    <a:pt x="57340" y="0"/>
                  </a:lnTo>
                  <a:lnTo>
                    <a:pt x="35018" y="4507"/>
                  </a:lnTo>
                  <a:lnTo>
                    <a:pt x="16792" y="16798"/>
                  </a:lnTo>
                  <a:lnTo>
                    <a:pt x="4505" y="35029"/>
                  </a:lnTo>
                  <a:lnTo>
                    <a:pt x="0" y="57353"/>
                  </a:lnTo>
                  <a:lnTo>
                    <a:pt x="0" y="286740"/>
                  </a:lnTo>
                  <a:lnTo>
                    <a:pt x="4505" y="309062"/>
                  </a:lnTo>
                  <a:lnTo>
                    <a:pt x="16792" y="327288"/>
                  </a:lnTo>
                  <a:lnTo>
                    <a:pt x="35018" y="339575"/>
                  </a:lnTo>
                  <a:lnTo>
                    <a:pt x="57340" y="344081"/>
                  </a:lnTo>
                  <a:lnTo>
                    <a:pt x="795540" y="344081"/>
                  </a:lnTo>
                  <a:lnTo>
                    <a:pt x="817864" y="339575"/>
                  </a:lnTo>
                  <a:lnTo>
                    <a:pt x="836094" y="327288"/>
                  </a:lnTo>
                  <a:lnTo>
                    <a:pt x="848386" y="309062"/>
                  </a:lnTo>
                  <a:lnTo>
                    <a:pt x="852893" y="286740"/>
                  </a:lnTo>
                  <a:lnTo>
                    <a:pt x="852893" y="57353"/>
                  </a:lnTo>
                  <a:lnTo>
                    <a:pt x="848386" y="35029"/>
                  </a:lnTo>
                  <a:lnTo>
                    <a:pt x="836094" y="16798"/>
                  </a:lnTo>
                  <a:lnTo>
                    <a:pt x="817864" y="4507"/>
                  </a:lnTo>
                  <a:lnTo>
                    <a:pt x="79554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28627" y="4555947"/>
              <a:ext cx="853440" cy="344170"/>
            </a:xfrm>
            <a:custGeom>
              <a:avLst/>
              <a:gdLst/>
              <a:ahLst/>
              <a:cxnLst/>
              <a:rect l="l" t="t" r="r" b="b"/>
              <a:pathLst>
                <a:path w="853439" h="344170">
                  <a:moveTo>
                    <a:pt x="0" y="57349"/>
                  </a:moveTo>
                  <a:lnTo>
                    <a:pt x="4506" y="35026"/>
                  </a:lnTo>
                  <a:lnTo>
                    <a:pt x="16797" y="16797"/>
                  </a:lnTo>
                  <a:lnTo>
                    <a:pt x="35026" y="4506"/>
                  </a:lnTo>
                  <a:lnTo>
                    <a:pt x="57349" y="0"/>
                  </a:lnTo>
                  <a:lnTo>
                    <a:pt x="795547" y="0"/>
                  </a:lnTo>
                  <a:lnTo>
                    <a:pt x="817870" y="4506"/>
                  </a:lnTo>
                  <a:lnTo>
                    <a:pt x="836100" y="16797"/>
                  </a:lnTo>
                  <a:lnTo>
                    <a:pt x="848390" y="35026"/>
                  </a:lnTo>
                  <a:lnTo>
                    <a:pt x="852897" y="57349"/>
                  </a:lnTo>
                  <a:lnTo>
                    <a:pt x="852897" y="286738"/>
                  </a:lnTo>
                  <a:lnTo>
                    <a:pt x="848390" y="309061"/>
                  </a:lnTo>
                  <a:lnTo>
                    <a:pt x="836100" y="327290"/>
                  </a:lnTo>
                  <a:lnTo>
                    <a:pt x="817870" y="339581"/>
                  </a:lnTo>
                  <a:lnTo>
                    <a:pt x="795547" y="344088"/>
                  </a:lnTo>
                  <a:lnTo>
                    <a:pt x="57349" y="344088"/>
                  </a:lnTo>
                  <a:lnTo>
                    <a:pt x="35026" y="339581"/>
                  </a:lnTo>
                  <a:lnTo>
                    <a:pt x="16797" y="327290"/>
                  </a:lnTo>
                  <a:lnTo>
                    <a:pt x="4506" y="309061"/>
                  </a:lnTo>
                  <a:lnTo>
                    <a:pt x="0" y="286738"/>
                  </a:lnTo>
                  <a:lnTo>
                    <a:pt x="0" y="57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57430" y="4588255"/>
            <a:ext cx="396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18468" y="4166171"/>
            <a:ext cx="1780539" cy="902969"/>
            <a:chOff x="5318468" y="4166171"/>
            <a:chExt cx="1780539" cy="902969"/>
          </a:xfrm>
        </p:grpSpPr>
        <p:sp>
          <p:nvSpPr>
            <p:cNvPr id="27" name="object 27"/>
            <p:cNvSpPr/>
            <p:nvPr/>
          </p:nvSpPr>
          <p:spPr>
            <a:xfrm>
              <a:off x="5318468" y="4166171"/>
              <a:ext cx="589280" cy="114300"/>
            </a:xfrm>
            <a:custGeom>
              <a:avLst/>
              <a:gdLst/>
              <a:ahLst/>
              <a:cxnLst/>
              <a:rect l="l" t="t" r="r" b="b"/>
              <a:pathLst>
                <a:path w="589279" h="114300">
                  <a:moveTo>
                    <a:pt x="474637" y="0"/>
                  </a:moveTo>
                  <a:lnTo>
                    <a:pt x="474637" y="114300"/>
                  </a:lnTo>
                  <a:lnTo>
                    <a:pt x="550837" y="76200"/>
                  </a:lnTo>
                  <a:lnTo>
                    <a:pt x="493687" y="76200"/>
                  </a:lnTo>
                  <a:lnTo>
                    <a:pt x="501105" y="74702"/>
                  </a:lnTo>
                  <a:lnTo>
                    <a:pt x="507160" y="70618"/>
                  </a:lnTo>
                  <a:lnTo>
                    <a:pt x="511241" y="64562"/>
                  </a:lnTo>
                  <a:lnTo>
                    <a:pt x="512737" y="57150"/>
                  </a:lnTo>
                  <a:lnTo>
                    <a:pt x="511241" y="49731"/>
                  </a:lnTo>
                  <a:lnTo>
                    <a:pt x="507160" y="43676"/>
                  </a:lnTo>
                  <a:lnTo>
                    <a:pt x="501105" y="39596"/>
                  </a:lnTo>
                  <a:lnTo>
                    <a:pt x="493687" y="38100"/>
                  </a:lnTo>
                  <a:lnTo>
                    <a:pt x="550837" y="38100"/>
                  </a:lnTo>
                  <a:lnTo>
                    <a:pt x="474637" y="0"/>
                  </a:lnTo>
                  <a:close/>
                </a:path>
                <a:path w="589279" h="114300">
                  <a:moveTo>
                    <a:pt x="474637" y="38100"/>
                  </a:moveTo>
                  <a:lnTo>
                    <a:pt x="19050" y="38100"/>
                  </a:lnTo>
                  <a:lnTo>
                    <a:pt x="11637" y="39596"/>
                  </a:lnTo>
                  <a:lnTo>
                    <a:pt x="5581" y="43676"/>
                  </a:lnTo>
                  <a:lnTo>
                    <a:pt x="1497" y="49731"/>
                  </a:lnTo>
                  <a:lnTo>
                    <a:pt x="0" y="57150"/>
                  </a:lnTo>
                  <a:lnTo>
                    <a:pt x="1497" y="64562"/>
                  </a:lnTo>
                  <a:lnTo>
                    <a:pt x="5581" y="70618"/>
                  </a:lnTo>
                  <a:lnTo>
                    <a:pt x="11637" y="74702"/>
                  </a:lnTo>
                  <a:lnTo>
                    <a:pt x="19050" y="76200"/>
                  </a:lnTo>
                  <a:lnTo>
                    <a:pt x="474637" y="76200"/>
                  </a:lnTo>
                  <a:lnTo>
                    <a:pt x="474637" y="38100"/>
                  </a:lnTo>
                  <a:close/>
                </a:path>
                <a:path w="589279" h="114300">
                  <a:moveTo>
                    <a:pt x="550837" y="38100"/>
                  </a:moveTo>
                  <a:lnTo>
                    <a:pt x="493687" y="38100"/>
                  </a:lnTo>
                  <a:lnTo>
                    <a:pt x="501105" y="39596"/>
                  </a:lnTo>
                  <a:lnTo>
                    <a:pt x="507160" y="43676"/>
                  </a:lnTo>
                  <a:lnTo>
                    <a:pt x="511241" y="49731"/>
                  </a:lnTo>
                  <a:lnTo>
                    <a:pt x="512737" y="57150"/>
                  </a:lnTo>
                  <a:lnTo>
                    <a:pt x="511241" y="64562"/>
                  </a:lnTo>
                  <a:lnTo>
                    <a:pt x="507160" y="70618"/>
                  </a:lnTo>
                  <a:lnTo>
                    <a:pt x="501105" y="74702"/>
                  </a:lnTo>
                  <a:lnTo>
                    <a:pt x="493687" y="76200"/>
                  </a:lnTo>
                  <a:lnTo>
                    <a:pt x="550837" y="76200"/>
                  </a:lnTo>
                  <a:lnTo>
                    <a:pt x="588937" y="57150"/>
                  </a:lnTo>
                  <a:lnTo>
                    <a:pt x="550837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82917" y="4233394"/>
              <a:ext cx="0" cy="816610"/>
            </a:xfrm>
            <a:custGeom>
              <a:avLst/>
              <a:gdLst/>
              <a:ahLst/>
              <a:cxnLst/>
              <a:rect l="l" t="t" r="r" b="b"/>
              <a:pathLst>
                <a:path h="816610">
                  <a:moveTo>
                    <a:pt x="0" y="816455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73202" y="4563897"/>
              <a:ext cx="419734" cy="344170"/>
            </a:xfrm>
            <a:custGeom>
              <a:avLst/>
              <a:gdLst/>
              <a:ahLst/>
              <a:cxnLst/>
              <a:rect l="l" t="t" r="r" b="b"/>
              <a:pathLst>
                <a:path w="419734" h="344170">
                  <a:moveTo>
                    <a:pt x="362076" y="0"/>
                  </a:moveTo>
                  <a:lnTo>
                    <a:pt x="57353" y="0"/>
                  </a:lnTo>
                  <a:lnTo>
                    <a:pt x="35029" y="4507"/>
                  </a:lnTo>
                  <a:lnTo>
                    <a:pt x="16798" y="16798"/>
                  </a:lnTo>
                  <a:lnTo>
                    <a:pt x="4507" y="35029"/>
                  </a:lnTo>
                  <a:lnTo>
                    <a:pt x="0" y="57353"/>
                  </a:lnTo>
                  <a:lnTo>
                    <a:pt x="0" y="286740"/>
                  </a:lnTo>
                  <a:lnTo>
                    <a:pt x="4507" y="309064"/>
                  </a:lnTo>
                  <a:lnTo>
                    <a:pt x="16798" y="327294"/>
                  </a:lnTo>
                  <a:lnTo>
                    <a:pt x="35029" y="339586"/>
                  </a:lnTo>
                  <a:lnTo>
                    <a:pt x="57353" y="344093"/>
                  </a:lnTo>
                  <a:lnTo>
                    <a:pt x="362076" y="344093"/>
                  </a:lnTo>
                  <a:lnTo>
                    <a:pt x="384400" y="339586"/>
                  </a:lnTo>
                  <a:lnTo>
                    <a:pt x="402631" y="327294"/>
                  </a:lnTo>
                  <a:lnTo>
                    <a:pt x="414922" y="309064"/>
                  </a:lnTo>
                  <a:lnTo>
                    <a:pt x="419430" y="286740"/>
                  </a:lnTo>
                  <a:lnTo>
                    <a:pt x="419430" y="57353"/>
                  </a:lnTo>
                  <a:lnTo>
                    <a:pt x="414922" y="35029"/>
                  </a:lnTo>
                  <a:lnTo>
                    <a:pt x="402631" y="16798"/>
                  </a:lnTo>
                  <a:lnTo>
                    <a:pt x="384400" y="4507"/>
                  </a:lnTo>
                  <a:lnTo>
                    <a:pt x="36207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73202" y="4563897"/>
              <a:ext cx="419734" cy="344170"/>
            </a:xfrm>
            <a:custGeom>
              <a:avLst/>
              <a:gdLst/>
              <a:ahLst/>
              <a:cxnLst/>
              <a:rect l="l" t="t" r="r" b="b"/>
              <a:pathLst>
                <a:path w="419734" h="344170">
                  <a:moveTo>
                    <a:pt x="0" y="57349"/>
                  </a:moveTo>
                  <a:lnTo>
                    <a:pt x="4506" y="35026"/>
                  </a:lnTo>
                  <a:lnTo>
                    <a:pt x="16797" y="16797"/>
                  </a:lnTo>
                  <a:lnTo>
                    <a:pt x="35026" y="4506"/>
                  </a:lnTo>
                  <a:lnTo>
                    <a:pt x="57348" y="0"/>
                  </a:lnTo>
                  <a:lnTo>
                    <a:pt x="362076" y="0"/>
                  </a:lnTo>
                  <a:lnTo>
                    <a:pt x="384399" y="4506"/>
                  </a:lnTo>
                  <a:lnTo>
                    <a:pt x="402628" y="16797"/>
                  </a:lnTo>
                  <a:lnTo>
                    <a:pt x="414918" y="35026"/>
                  </a:lnTo>
                  <a:lnTo>
                    <a:pt x="419425" y="57349"/>
                  </a:lnTo>
                  <a:lnTo>
                    <a:pt x="419425" y="286739"/>
                  </a:lnTo>
                  <a:lnTo>
                    <a:pt x="414918" y="309062"/>
                  </a:lnTo>
                  <a:lnTo>
                    <a:pt x="402628" y="327291"/>
                  </a:lnTo>
                  <a:lnTo>
                    <a:pt x="384399" y="339581"/>
                  </a:lnTo>
                  <a:lnTo>
                    <a:pt x="362076" y="344088"/>
                  </a:lnTo>
                  <a:lnTo>
                    <a:pt x="57348" y="344088"/>
                  </a:lnTo>
                  <a:lnTo>
                    <a:pt x="35026" y="339581"/>
                  </a:lnTo>
                  <a:lnTo>
                    <a:pt x="16797" y="327291"/>
                  </a:lnTo>
                  <a:lnTo>
                    <a:pt x="4506" y="309062"/>
                  </a:lnTo>
                  <a:lnTo>
                    <a:pt x="0" y="286739"/>
                  </a:lnTo>
                  <a:lnTo>
                    <a:pt x="0" y="57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797992" y="4574540"/>
            <a:ext cx="16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863867" y="3510737"/>
            <a:ext cx="963930" cy="1558290"/>
            <a:chOff x="6863867" y="3510737"/>
            <a:chExt cx="963930" cy="1558290"/>
          </a:xfrm>
        </p:grpSpPr>
        <p:sp>
          <p:nvSpPr>
            <p:cNvPr id="33" name="object 33"/>
            <p:cNvSpPr/>
            <p:nvPr/>
          </p:nvSpPr>
          <p:spPr>
            <a:xfrm>
              <a:off x="7394777" y="3529787"/>
              <a:ext cx="0" cy="1520190"/>
            </a:xfrm>
            <a:custGeom>
              <a:avLst/>
              <a:gdLst/>
              <a:ahLst/>
              <a:cxnLst/>
              <a:rect l="l" t="t" r="r" b="b"/>
              <a:pathLst>
                <a:path h="1520189">
                  <a:moveTo>
                    <a:pt x="0" y="0"/>
                  </a:moveTo>
                  <a:lnTo>
                    <a:pt x="1" y="152007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63867" y="4177169"/>
              <a:ext cx="385445" cy="114300"/>
            </a:xfrm>
            <a:custGeom>
              <a:avLst/>
              <a:gdLst/>
              <a:ahLst/>
              <a:cxnLst/>
              <a:rect l="l" t="t" r="r" b="b"/>
              <a:pathLst>
                <a:path w="385445" h="114300">
                  <a:moveTo>
                    <a:pt x="271043" y="0"/>
                  </a:moveTo>
                  <a:lnTo>
                    <a:pt x="270624" y="114300"/>
                  </a:lnTo>
                  <a:lnTo>
                    <a:pt x="347378" y="76276"/>
                  </a:lnTo>
                  <a:lnTo>
                    <a:pt x="289814" y="76276"/>
                  </a:lnTo>
                  <a:lnTo>
                    <a:pt x="297238" y="74806"/>
                  </a:lnTo>
                  <a:lnTo>
                    <a:pt x="303310" y="70745"/>
                  </a:lnTo>
                  <a:lnTo>
                    <a:pt x="307416" y="64703"/>
                  </a:lnTo>
                  <a:lnTo>
                    <a:pt x="308882" y="57569"/>
                  </a:lnTo>
                  <a:lnTo>
                    <a:pt x="308940" y="57289"/>
                  </a:lnTo>
                  <a:lnTo>
                    <a:pt x="307470" y="49872"/>
                  </a:lnTo>
                  <a:lnTo>
                    <a:pt x="303409" y="43803"/>
                  </a:lnTo>
                  <a:lnTo>
                    <a:pt x="297367" y="39700"/>
                  </a:lnTo>
                  <a:lnTo>
                    <a:pt x="289953" y="38176"/>
                  </a:lnTo>
                  <a:lnTo>
                    <a:pt x="346705" y="38176"/>
                  </a:lnTo>
                  <a:lnTo>
                    <a:pt x="271043" y="0"/>
                  </a:lnTo>
                  <a:close/>
                </a:path>
                <a:path w="385445" h="114300">
                  <a:moveTo>
                    <a:pt x="19126" y="37172"/>
                  </a:moveTo>
                  <a:lnTo>
                    <a:pt x="11701" y="38642"/>
                  </a:lnTo>
                  <a:lnTo>
                    <a:pt x="5629" y="42703"/>
                  </a:lnTo>
                  <a:lnTo>
                    <a:pt x="1524" y="48745"/>
                  </a:lnTo>
                  <a:lnTo>
                    <a:pt x="0" y="56159"/>
                  </a:lnTo>
                  <a:lnTo>
                    <a:pt x="1470" y="63576"/>
                  </a:lnTo>
                  <a:lnTo>
                    <a:pt x="5530" y="69645"/>
                  </a:lnTo>
                  <a:lnTo>
                    <a:pt x="11572" y="73749"/>
                  </a:lnTo>
                  <a:lnTo>
                    <a:pt x="18986" y="75272"/>
                  </a:lnTo>
                  <a:lnTo>
                    <a:pt x="289814" y="76276"/>
                  </a:lnTo>
                  <a:lnTo>
                    <a:pt x="270763" y="76276"/>
                  </a:lnTo>
                  <a:lnTo>
                    <a:pt x="270886" y="42703"/>
                  </a:lnTo>
                  <a:lnTo>
                    <a:pt x="270903" y="38176"/>
                  </a:lnTo>
                  <a:lnTo>
                    <a:pt x="289953" y="38176"/>
                  </a:lnTo>
                  <a:lnTo>
                    <a:pt x="19126" y="37172"/>
                  </a:lnTo>
                  <a:close/>
                </a:path>
                <a:path w="385445" h="114300">
                  <a:moveTo>
                    <a:pt x="346705" y="38176"/>
                  </a:moveTo>
                  <a:lnTo>
                    <a:pt x="289953" y="38176"/>
                  </a:lnTo>
                  <a:lnTo>
                    <a:pt x="297367" y="39700"/>
                  </a:lnTo>
                  <a:lnTo>
                    <a:pt x="303409" y="43803"/>
                  </a:lnTo>
                  <a:lnTo>
                    <a:pt x="307470" y="49872"/>
                  </a:lnTo>
                  <a:lnTo>
                    <a:pt x="308940" y="57289"/>
                  </a:lnTo>
                  <a:lnTo>
                    <a:pt x="307416" y="64703"/>
                  </a:lnTo>
                  <a:lnTo>
                    <a:pt x="303310" y="70745"/>
                  </a:lnTo>
                  <a:lnTo>
                    <a:pt x="297238" y="74806"/>
                  </a:lnTo>
                  <a:lnTo>
                    <a:pt x="289814" y="76276"/>
                  </a:lnTo>
                  <a:lnTo>
                    <a:pt x="347378" y="76276"/>
                  </a:lnTo>
                  <a:lnTo>
                    <a:pt x="385140" y="57569"/>
                  </a:lnTo>
                  <a:lnTo>
                    <a:pt x="346705" y="38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68324" y="3651427"/>
              <a:ext cx="853440" cy="344170"/>
            </a:xfrm>
            <a:custGeom>
              <a:avLst/>
              <a:gdLst/>
              <a:ahLst/>
              <a:cxnLst/>
              <a:rect l="l" t="t" r="r" b="b"/>
              <a:pathLst>
                <a:path w="853440" h="344170">
                  <a:moveTo>
                    <a:pt x="795553" y="0"/>
                  </a:moveTo>
                  <a:lnTo>
                    <a:pt x="57353" y="0"/>
                  </a:lnTo>
                  <a:lnTo>
                    <a:pt x="35029" y="4507"/>
                  </a:lnTo>
                  <a:lnTo>
                    <a:pt x="16798" y="16798"/>
                  </a:lnTo>
                  <a:lnTo>
                    <a:pt x="4507" y="35029"/>
                  </a:lnTo>
                  <a:lnTo>
                    <a:pt x="0" y="57353"/>
                  </a:lnTo>
                  <a:lnTo>
                    <a:pt x="0" y="286740"/>
                  </a:lnTo>
                  <a:lnTo>
                    <a:pt x="4507" y="309064"/>
                  </a:lnTo>
                  <a:lnTo>
                    <a:pt x="16798" y="327294"/>
                  </a:lnTo>
                  <a:lnTo>
                    <a:pt x="35029" y="339586"/>
                  </a:lnTo>
                  <a:lnTo>
                    <a:pt x="57353" y="344093"/>
                  </a:lnTo>
                  <a:lnTo>
                    <a:pt x="795553" y="344093"/>
                  </a:lnTo>
                  <a:lnTo>
                    <a:pt x="817875" y="339586"/>
                  </a:lnTo>
                  <a:lnTo>
                    <a:pt x="836101" y="327294"/>
                  </a:lnTo>
                  <a:lnTo>
                    <a:pt x="848388" y="309064"/>
                  </a:lnTo>
                  <a:lnTo>
                    <a:pt x="852893" y="286740"/>
                  </a:lnTo>
                  <a:lnTo>
                    <a:pt x="852893" y="57353"/>
                  </a:lnTo>
                  <a:lnTo>
                    <a:pt x="848388" y="35029"/>
                  </a:lnTo>
                  <a:lnTo>
                    <a:pt x="836101" y="16798"/>
                  </a:lnTo>
                  <a:lnTo>
                    <a:pt x="817875" y="4507"/>
                  </a:lnTo>
                  <a:lnTo>
                    <a:pt x="795553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68324" y="3651427"/>
              <a:ext cx="853440" cy="344170"/>
            </a:xfrm>
            <a:custGeom>
              <a:avLst/>
              <a:gdLst/>
              <a:ahLst/>
              <a:cxnLst/>
              <a:rect l="l" t="t" r="r" b="b"/>
              <a:pathLst>
                <a:path w="853440" h="344170">
                  <a:moveTo>
                    <a:pt x="0" y="57349"/>
                  </a:moveTo>
                  <a:lnTo>
                    <a:pt x="4506" y="35026"/>
                  </a:lnTo>
                  <a:lnTo>
                    <a:pt x="16797" y="16797"/>
                  </a:lnTo>
                  <a:lnTo>
                    <a:pt x="35026" y="4506"/>
                  </a:lnTo>
                  <a:lnTo>
                    <a:pt x="57349" y="0"/>
                  </a:lnTo>
                  <a:lnTo>
                    <a:pt x="795547" y="0"/>
                  </a:lnTo>
                  <a:lnTo>
                    <a:pt x="817870" y="4506"/>
                  </a:lnTo>
                  <a:lnTo>
                    <a:pt x="836100" y="16797"/>
                  </a:lnTo>
                  <a:lnTo>
                    <a:pt x="848390" y="35026"/>
                  </a:lnTo>
                  <a:lnTo>
                    <a:pt x="852897" y="57349"/>
                  </a:lnTo>
                  <a:lnTo>
                    <a:pt x="852897" y="286738"/>
                  </a:lnTo>
                  <a:lnTo>
                    <a:pt x="848390" y="309061"/>
                  </a:lnTo>
                  <a:lnTo>
                    <a:pt x="836100" y="327290"/>
                  </a:lnTo>
                  <a:lnTo>
                    <a:pt x="817870" y="339581"/>
                  </a:lnTo>
                  <a:lnTo>
                    <a:pt x="795547" y="344088"/>
                  </a:lnTo>
                  <a:lnTo>
                    <a:pt x="57349" y="344088"/>
                  </a:lnTo>
                  <a:lnTo>
                    <a:pt x="35026" y="339581"/>
                  </a:lnTo>
                  <a:lnTo>
                    <a:pt x="16797" y="327290"/>
                  </a:lnTo>
                  <a:lnTo>
                    <a:pt x="4506" y="309061"/>
                  </a:lnTo>
                  <a:lnTo>
                    <a:pt x="0" y="286738"/>
                  </a:lnTo>
                  <a:lnTo>
                    <a:pt x="0" y="57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97128" y="3683000"/>
            <a:ext cx="396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609721" y="3196793"/>
            <a:ext cx="5276850" cy="1924050"/>
            <a:chOff x="3609721" y="3196793"/>
            <a:chExt cx="5276850" cy="1924050"/>
          </a:xfrm>
        </p:grpSpPr>
        <p:sp>
          <p:nvSpPr>
            <p:cNvPr id="39" name="object 39"/>
            <p:cNvSpPr/>
            <p:nvPr/>
          </p:nvSpPr>
          <p:spPr>
            <a:xfrm>
              <a:off x="7375728" y="5005997"/>
              <a:ext cx="1510665" cy="114300"/>
            </a:xfrm>
            <a:custGeom>
              <a:avLst/>
              <a:gdLst/>
              <a:ahLst/>
              <a:cxnLst/>
              <a:rect l="l" t="t" r="r" b="b"/>
              <a:pathLst>
                <a:path w="1510665" h="114300">
                  <a:moveTo>
                    <a:pt x="1396085" y="0"/>
                  </a:moveTo>
                  <a:lnTo>
                    <a:pt x="1396085" y="114300"/>
                  </a:lnTo>
                  <a:lnTo>
                    <a:pt x="1472285" y="76200"/>
                  </a:lnTo>
                  <a:lnTo>
                    <a:pt x="1415135" y="76200"/>
                  </a:lnTo>
                  <a:lnTo>
                    <a:pt x="1422553" y="74702"/>
                  </a:lnTo>
                  <a:lnTo>
                    <a:pt x="1428608" y="70618"/>
                  </a:lnTo>
                  <a:lnTo>
                    <a:pt x="1432689" y="64562"/>
                  </a:lnTo>
                  <a:lnTo>
                    <a:pt x="1434185" y="57150"/>
                  </a:lnTo>
                  <a:lnTo>
                    <a:pt x="1432689" y="49731"/>
                  </a:lnTo>
                  <a:lnTo>
                    <a:pt x="1428608" y="43676"/>
                  </a:lnTo>
                  <a:lnTo>
                    <a:pt x="1422553" y="39596"/>
                  </a:lnTo>
                  <a:lnTo>
                    <a:pt x="1415135" y="38100"/>
                  </a:lnTo>
                  <a:lnTo>
                    <a:pt x="1472285" y="38100"/>
                  </a:lnTo>
                  <a:lnTo>
                    <a:pt x="1396085" y="0"/>
                  </a:lnTo>
                  <a:close/>
                </a:path>
                <a:path w="1510665" h="114300">
                  <a:moveTo>
                    <a:pt x="1396085" y="38100"/>
                  </a:moveTo>
                  <a:lnTo>
                    <a:pt x="19050" y="38100"/>
                  </a:lnTo>
                  <a:lnTo>
                    <a:pt x="11631" y="39596"/>
                  </a:lnTo>
                  <a:lnTo>
                    <a:pt x="5576" y="43676"/>
                  </a:lnTo>
                  <a:lnTo>
                    <a:pt x="1496" y="49731"/>
                  </a:lnTo>
                  <a:lnTo>
                    <a:pt x="0" y="57150"/>
                  </a:lnTo>
                  <a:lnTo>
                    <a:pt x="1496" y="64562"/>
                  </a:lnTo>
                  <a:lnTo>
                    <a:pt x="5576" y="70618"/>
                  </a:lnTo>
                  <a:lnTo>
                    <a:pt x="11631" y="74702"/>
                  </a:lnTo>
                  <a:lnTo>
                    <a:pt x="19050" y="76200"/>
                  </a:lnTo>
                  <a:lnTo>
                    <a:pt x="1396085" y="76200"/>
                  </a:lnTo>
                  <a:lnTo>
                    <a:pt x="1396085" y="38100"/>
                  </a:lnTo>
                  <a:close/>
                </a:path>
                <a:path w="1510665" h="114300">
                  <a:moveTo>
                    <a:pt x="1472285" y="38100"/>
                  </a:moveTo>
                  <a:lnTo>
                    <a:pt x="1415135" y="38100"/>
                  </a:lnTo>
                  <a:lnTo>
                    <a:pt x="1422553" y="39596"/>
                  </a:lnTo>
                  <a:lnTo>
                    <a:pt x="1428608" y="43676"/>
                  </a:lnTo>
                  <a:lnTo>
                    <a:pt x="1432689" y="49731"/>
                  </a:lnTo>
                  <a:lnTo>
                    <a:pt x="1434185" y="57150"/>
                  </a:lnTo>
                  <a:lnTo>
                    <a:pt x="1432689" y="64562"/>
                  </a:lnTo>
                  <a:lnTo>
                    <a:pt x="1428608" y="70618"/>
                  </a:lnTo>
                  <a:lnTo>
                    <a:pt x="1422553" y="74702"/>
                  </a:lnTo>
                  <a:lnTo>
                    <a:pt x="1415135" y="76200"/>
                  </a:lnTo>
                  <a:lnTo>
                    <a:pt x="1472285" y="76200"/>
                  </a:lnTo>
                  <a:lnTo>
                    <a:pt x="1510385" y="57150"/>
                  </a:lnTo>
                  <a:lnTo>
                    <a:pt x="1472285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01241" y="3603783"/>
              <a:ext cx="5080" cy="1461770"/>
            </a:xfrm>
            <a:custGeom>
              <a:avLst/>
              <a:gdLst/>
              <a:ahLst/>
              <a:cxnLst/>
              <a:rect l="l" t="t" r="r" b="b"/>
              <a:pathLst>
                <a:path w="5079" h="1461770">
                  <a:moveTo>
                    <a:pt x="0" y="1461750"/>
                  </a:moveTo>
                  <a:lnTo>
                    <a:pt x="465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49007" y="408614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70" y="0"/>
                  </a:moveTo>
                  <a:lnTo>
                    <a:pt x="99696" y="7431"/>
                  </a:lnTo>
                  <a:lnTo>
                    <a:pt x="59681" y="28125"/>
                  </a:lnTo>
                  <a:lnTo>
                    <a:pt x="28125" y="59681"/>
                  </a:lnTo>
                  <a:lnTo>
                    <a:pt x="7431" y="99696"/>
                  </a:lnTo>
                  <a:lnTo>
                    <a:pt x="0" y="145770"/>
                  </a:lnTo>
                  <a:lnTo>
                    <a:pt x="7431" y="191844"/>
                  </a:lnTo>
                  <a:lnTo>
                    <a:pt x="28125" y="231860"/>
                  </a:lnTo>
                  <a:lnTo>
                    <a:pt x="59681" y="263415"/>
                  </a:lnTo>
                  <a:lnTo>
                    <a:pt x="99696" y="284109"/>
                  </a:lnTo>
                  <a:lnTo>
                    <a:pt x="145770" y="291541"/>
                  </a:lnTo>
                  <a:lnTo>
                    <a:pt x="191844" y="284109"/>
                  </a:lnTo>
                  <a:lnTo>
                    <a:pt x="231860" y="263415"/>
                  </a:lnTo>
                  <a:lnTo>
                    <a:pt x="263415" y="231860"/>
                  </a:lnTo>
                  <a:lnTo>
                    <a:pt x="284109" y="191844"/>
                  </a:lnTo>
                  <a:lnTo>
                    <a:pt x="291541" y="145770"/>
                  </a:lnTo>
                  <a:lnTo>
                    <a:pt x="284109" y="99696"/>
                  </a:lnTo>
                  <a:lnTo>
                    <a:pt x="263415" y="59681"/>
                  </a:lnTo>
                  <a:lnTo>
                    <a:pt x="231860" y="28125"/>
                  </a:lnTo>
                  <a:lnTo>
                    <a:pt x="191844" y="7431"/>
                  </a:lnTo>
                  <a:lnTo>
                    <a:pt x="145770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49007" y="4086148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772"/>
                  </a:moveTo>
                  <a:lnTo>
                    <a:pt x="7431" y="99696"/>
                  </a:lnTo>
                  <a:lnTo>
                    <a:pt x="28125" y="59680"/>
                  </a:lnTo>
                  <a:lnTo>
                    <a:pt x="59680" y="28125"/>
                  </a:lnTo>
                  <a:lnTo>
                    <a:pt x="99696" y="7431"/>
                  </a:lnTo>
                  <a:lnTo>
                    <a:pt x="145772" y="0"/>
                  </a:lnTo>
                  <a:lnTo>
                    <a:pt x="191847" y="7431"/>
                  </a:lnTo>
                  <a:lnTo>
                    <a:pt x="231863" y="28125"/>
                  </a:lnTo>
                  <a:lnTo>
                    <a:pt x="263418" y="59680"/>
                  </a:lnTo>
                  <a:lnTo>
                    <a:pt x="284112" y="99696"/>
                  </a:lnTo>
                  <a:lnTo>
                    <a:pt x="291544" y="145772"/>
                  </a:lnTo>
                  <a:lnTo>
                    <a:pt x="284112" y="191847"/>
                  </a:lnTo>
                  <a:lnTo>
                    <a:pt x="263418" y="231863"/>
                  </a:lnTo>
                  <a:lnTo>
                    <a:pt x="231863" y="263418"/>
                  </a:lnTo>
                  <a:lnTo>
                    <a:pt x="191847" y="284112"/>
                  </a:lnTo>
                  <a:lnTo>
                    <a:pt x="145772" y="291544"/>
                  </a:lnTo>
                  <a:lnTo>
                    <a:pt x="99696" y="284112"/>
                  </a:lnTo>
                  <a:lnTo>
                    <a:pt x="59680" y="263418"/>
                  </a:lnTo>
                  <a:lnTo>
                    <a:pt x="28125" y="231863"/>
                  </a:lnTo>
                  <a:lnTo>
                    <a:pt x="7431" y="191847"/>
                  </a:lnTo>
                  <a:lnTo>
                    <a:pt x="0" y="14577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6394" y="4153535"/>
              <a:ext cx="156768" cy="15676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628771" y="3521431"/>
              <a:ext cx="2279015" cy="1270"/>
            </a:xfrm>
            <a:custGeom>
              <a:avLst/>
              <a:gdLst/>
              <a:ahLst/>
              <a:cxnLst/>
              <a:rect l="l" t="t" r="r" b="b"/>
              <a:pathLst>
                <a:path w="2279015" h="1270">
                  <a:moveTo>
                    <a:pt x="0" y="1104"/>
                  </a:moveTo>
                  <a:lnTo>
                    <a:pt x="227864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79896" y="3462020"/>
              <a:ext cx="2706370" cy="114300"/>
            </a:xfrm>
            <a:custGeom>
              <a:avLst/>
              <a:gdLst/>
              <a:ahLst/>
              <a:cxnLst/>
              <a:rect l="l" t="t" r="r" b="b"/>
              <a:pathLst>
                <a:path w="2706370" h="114300">
                  <a:moveTo>
                    <a:pt x="2591943" y="0"/>
                  </a:moveTo>
                  <a:lnTo>
                    <a:pt x="2591892" y="114300"/>
                  </a:lnTo>
                  <a:lnTo>
                    <a:pt x="2668151" y="76212"/>
                  </a:lnTo>
                  <a:lnTo>
                    <a:pt x="2610967" y="76212"/>
                  </a:lnTo>
                  <a:lnTo>
                    <a:pt x="2618380" y="74716"/>
                  </a:lnTo>
                  <a:lnTo>
                    <a:pt x="2624435" y="70635"/>
                  </a:lnTo>
                  <a:lnTo>
                    <a:pt x="2628519" y="64580"/>
                  </a:lnTo>
                  <a:lnTo>
                    <a:pt x="2630009" y="57200"/>
                  </a:lnTo>
                  <a:lnTo>
                    <a:pt x="2628527" y="49749"/>
                  </a:lnTo>
                  <a:lnTo>
                    <a:pt x="2624447" y="43694"/>
                  </a:lnTo>
                  <a:lnTo>
                    <a:pt x="2618392" y="39610"/>
                  </a:lnTo>
                  <a:lnTo>
                    <a:pt x="2610980" y="38112"/>
                  </a:lnTo>
                  <a:lnTo>
                    <a:pt x="2668083" y="38112"/>
                  </a:lnTo>
                  <a:lnTo>
                    <a:pt x="2591943" y="0"/>
                  </a:lnTo>
                  <a:close/>
                </a:path>
                <a:path w="2706370" h="114300">
                  <a:moveTo>
                    <a:pt x="19062" y="36969"/>
                  </a:moveTo>
                  <a:lnTo>
                    <a:pt x="11649" y="38458"/>
                  </a:lnTo>
                  <a:lnTo>
                    <a:pt x="5592" y="42535"/>
                  </a:lnTo>
                  <a:lnTo>
                    <a:pt x="1505" y="48589"/>
                  </a:lnTo>
                  <a:lnTo>
                    <a:pt x="0" y="56006"/>
                  </a:lnTo>
                  <a:lnTo>
                    <a:pt x="1496" y="63420"/>
                  </a:lnTo>
                  <a:lnTo>
                    <a:pt x="5576" y="69476"/>
                  </a:lnTo>
                  <a:lnTo>
                    <a:pt x="11631" y="73564"/>
                  </a:lnTo>
                  <a:lnTo>
                    <a:pt x="19050" y="75069"/>
                  </a:lnTo>
                  <a:lnTo>
                    <a:pt x="2610967" y="76212"/>
                  </a:lnTo>
                  <a:lnTo>
                    <a:pt x="2591909" y="76212"/>
                  </a:lnTo>
                  <a:lnTo>
                    <a:pt x="2591926" y="38112"/>
                  </a:lnTo>
                  <a:lnTo>
                    <a:pt x="2610980" y="38112"/>
                  </a:lnTo>
                  <a:lnTo>
                    <a:pt x="19062" y="36969"/>
                  </a:lnTo>
                  <a:close/>
                </a:path>
                <a:path w="2706370" h="114300">
                  <a:moveTo>
                    <a:pt x="2668083" y="38112"/>
                  </a:moveTo>
                  <a:lnTo>
                    <a:pt x="2610980" y="38112"/>
                  </a:lnTo>
                  <a:lnTo>
                    <a:pt x="2618392" y="39610"/>
                  </a:lnTo>
                  <a:lnTo>
                    <a:pt x="2624447" y="43694"/>
                  </a:lnTo>
                  <a:lnTo>
                    <a:pt x="2628527" y="49749"/>
                  </a:lnTo>
                  <a:lnTo>
                    <a:pt x="2630009" y="57200"/>
                  </a:lnTo>
                  <a:lnTo>
                    <a:pt x="2628519" y="64580"/>
                  </a:lnTo>
                  <a:lnTo>
                    <a:pt x="2624435" y="70635"/>
                  </a:lnTo>
                  <a:lnTo>
                    <a:pt x="2618380" y="74716"/>
                  </a:lnTo>
                  <a:lnTo>
                    <a:pt x="2610967" y="76212"/>
                  </a:lnTo>
                  <a:lnTo>
                    <a:pt x="2668151" y="76212"/>
                  </a:lnTo>
                  <a:lnTo>
                    <a:pt x="2706217" y="57200"/>
                  </a:lnTo>
                  <a:lnTo>
                    <a:pt x="2668083" y="38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00038" y="337397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66375" y="0"/>
                  </a:moveTo>
                  <a:lnTo>
                    <a:pt x="121749" y="0"/>
                  </a:lnTo>
                  <a:lnTo>
                    <a:pt x="78820" y="13661"/>
                  </a:lnTo>
                  <a:lnTo>
                    <a:pt x="40983" y="40983"/>
                  </a:lnTo>
                  <a:lnTo>
                    <a:pt x="13661" y="78820"/>
                  </a:lnTo>
                  <a:lnTo>
                    <a:pt x="0" y="121749"/>
                  </a:lnTo>
                  <a:lnTo>
                    <a:pt x="0" y="166375"/>
                  </a:lnTo>
                  <a:lnTo>
                    <a:pt x="13661" y="209304"/>
                  </a:lnTo>
                  <a:lnTo>
                    <a:pt x="40983" y="247142"/>
                  </a:lnTo>
                  <a:lnTo>
                    <a:pt x="78820" y="274464"/>
                  </a:lnTo>
                  <a:lnTo>
                    <a:pt x="121749" y="288125"/>
                  </a:lnTo>
                  <a:lnTo>
                    <a:pt x="166375" y="288125"/>
                  </a:lnTo>
                  <a:lnTo>
                    <a:pt x="209304" y="274464"/>
                  </a:lnTo>
                  <a:lnTo>
                    <a:pt x="247142" y="247142"/>
                  </a:lnTo>
                  <a:lnTo>
                    <a:pt x="274464" y="209304"/>
                  </a:lnTo>
                  <a:lnTo>
                    <a:pt x="288125" y="166375"/>
                  </a:lnTo>
                  <a:lnTo>
                    <a:pt x="288125" y="121749"/>
                  </a:lnTo>
                  <a:lnTo>
                    <a:pt x="274464" y="78820"/>
                  </a:lnTo>
                  <a:lnTo>
                    <a:pt x="247142" y="40983"/>
                  </a:lnTo>
                  <a:lnTo>
                    <a:pt x="209304" y="13661"/>
                  </a:lnTo>
                  <a:lnTo>
                    <a:pt x="166375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00043" y="337396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40987" y="40987"/>
                  </a:moveTo>
                  <a:lnTo>
                    <a:pt x="78822" y="13662"/>
                  </a:lnTo>
                  <a:lnTo>
                    <a:pt x="121751" y="0"/>
                  </a:lnTo>
                  <a:lnTo>
                    <a:pt x="166377" y="0"/>
                  </a:lnTo>
                  <a:lnTo>
                    <a:pt x="209305" y="13662"/>
                  </a:lnTo>
                  <a:lnTo>
                    <a:pt x="247140" y="40987"/>
                  </a:lnTo>
                  <a:lnTo>
                    <a:pt x="274465" y="78822"/>
                  </a:lnTo>
                  <a:lnTo>
                    <a:pt x="288128" y="121751"/>
                  </a:lnTo>
                  <a:lnTo>
                    <a:pt x="288128" y="166377"/>
                  </a:lnTo>
                  <a:lnTo>
                    <a:pt x="274465" y="209305"/>
                  </a:lnTo>
                  <a:lnTo>
                    <a:pt x="247140" y="247140"/>
                  </a:lnTo>
                  <a:lnTo>
                    <a:pt x="209305" y="274465"/>
                  </a:lnTo>
                  <a:lnTo>
                    <a:pt x="166377" y="288128"/>
                  </a:lnTo>
                  <a:lnTo>
                    <a:pt x="121751" y="288128"/>
                  </a:lnTo>
                  <a:lnTo>
                    <a:pt x="78823" y="274465"/>
                  </a:lnTo>
                  <a:lnTo>
                    <a:pt x="40987" y="247140"/>
                  </a:lnTo>
                  <a:lnTo>
                    <a:pt x="13662" y="209305"/>
                  </a:lnTo>
                  <a:lnTo>
                    <a:pt x="0" y="166377"/>
                  </a:lnTo>
                  <a:lnTo>
                    <a:pt x="0" y="121751"/>
                  </a:lnTo>
                  <a:lnTo>
                    <a:pt x="13662" y="78822"/>
                  </a:lnTo>
                  <a:lnTo>
                    <a:pt x="40987" y="409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46343" y="3416299"/>
              <a:ext cx="203200" cy="203200"/>
            </a:xfrm>
            <a:custGeom>
              <a:avLst/>
              <a:gdLst/>
              <a:ahLst/>
              <a:cxnLst/>
              <a:rect l="l" t="t" r="r" b="b"/>
              <a:pathLst>
                <a:path w="203200" h="203200">
                  <a:moveTo>
                    <a:pt x="203073" y="92710"/>
                  </a:moveTo>
                  <a:lnTo>
                    <a:pt x="110845" y="92710"/>
                  </a:lnTo>
                  <a:lnTo>
                    <a:pt x="110845" y="0"/>
                  </a:lnTo>
                  <a:lnTo>
                    <a:pt x="92214" y="0"/>
                  </a:lnTo>
                  <a:lnTo>
                    <a:pt x="92214" y="92710"/>
                  </a:lnTo>
                  <a:lnTo>
                    <a:pt x="0" y="92710"/>
                  </a:lnTo>
                  <a:lnTo>
                    <a:pt x="0" y="110490"/>
                  </a:lnTo>
                  <a:lnTo>
                    <a:pt x="92214" y="110490"/>
                  </a:lnTo>
                  <a:lnTo>
                    <a:pt x="92214" y="203200"/>
                  </a:lnTo>
                  <a:lnTo>
                    <a:pt x="110845" y="203200"/>
                  </a:lnTo>
                  <a:lnTo>
                    <a:pt x="110845" y="110490"/>
                  </a:lnTo>
                  <a:lnTo>
                    <a:pt x="203073" y="110490"/>
                  </a:lnTo>
                  <a:lnTo>
                    <a:pt x="203073" y="92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41977" y="3359886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5770" y="0"/>
                  </a:moveTo>
                  <a:lnTo>
                    <a:pt x="99696" y="7431"/>
                  </a:lnTo>
                  <a:lnTo>
                    <a:pt x="59681" y="28125"/>
                  </a:lnTo>
                  <a:lnTo>
                    <a:pt x="28125" y="59681"/>
                  </a:lnTo>
                  <a:lnTo>
                    <a:pt x="7431" y="99696"/>
                  </a:lnTo>
                  <a:lnTo>
                    <a:pt x="0" y="145770"/>
                  </a:lnTo>
                  <a:lnTo>
                    <a:pt x="7431" y="191844"/>
                  </a:lnTo>
                  <a:lnTo>
                    <a:pt x="28125" y="231860"/>
                  </a:lnTo>
                  <a:lnTo>
                    <a:pt x="59681" y="263415"/>
                  </a:lnTo>
                  <a:lnTo>
                    <a:pt x="99696" y="284109"/>
                  </a:lnTo>
                  <a:lnTo>
                    <a:pt x="145770" y="291541"/>
                  </a:lnTo>
                  <a:lnTo>
                    <a:pt x="191844" y="284109"/>
                  </a:lnTo>
                  <a:lnTo>
                    <a:pt x="231860" y="263415"/>
                  </a:lnTo>
                  <a:lnTo>
                    <a:pt x="263415" y="231860"/>
                  </a:lnTo>
                  <a:lnTo>
                    <a:pt x="284109" y="191844"/>
                  </a:lnTo>
                  <a:lnTo>
                    <a:pt x="291541" y="145770"/>
                  </a:lnTo>
                  <a:lnTo>
                    <a:pt x="284109" y="99696"/>
                  </a:lnTo>
                  <a:lnTo>
                    <a:pt x="263415" y="59681"/>
                  </a:lnTo>
                  <a:lnTo>
                    <a:pt x="231860" y="28125"/>
                  </a:lnTo>
                  <a:lnTo>
                    <a:pt x="191844" y="7431"/>
                  </a:lnTo>
                  <a:lnTo>
                    <a:pt x="145770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41977" y="3359886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145772"/>
                  </a:moveTo>
                  <a:lnTo>
                    <a:pt x="7431" y="99696"/>
                  </a:lnTo>
                  <a:lnTo>
                    <a:pt x="28125" y="59680"/>
                  </a:lnTo>
                  <a:lnTo>
                    <a:pt x="59680" y="28125"/>
                  </a:lnTo>
                  <a:lnTo>
                    <a:pt x="99696" y="7431"/>
                  </a:lnTo>
                  <a:lnTo>
                    <a:pt x="145772" y="0"/>
                  </a:lnTo>
                  <a:lnTo>
                    <a:pt x="191847" y="7431"/>
                  </a:lnTo>
                  <a:lnTo>
                    <a:pt x="231863" y="28125"/>
                  </a:lnTo>
                  <a:lnTo>
                    <a:pt x="263418" y="59680"/>
                  </a:lnTo>
                  <a:lnTo>
                    <a:pt x="284112" y="99696"/>
                  </a:lnTo>
                  <a:lnTo>
                    <a:pt x="291544" y="145772"/>
                  </a:lnTo>
                  <a:lnTo>
                    <a:pt x="284112" y="191847"/>
                  </a:lnTo>
                  <a:lnTo>
                    <a:pt x="263418" y="231863"/>
                  </a:lnTo>
                  <a:lnTo>
                    <a:pt x="231863" y="263418"/>
                  </a:lnTo>
                  <a:lnTo>
                    <a:pt x="191847" y="284112"/>
                  </a:lnTo>
                  <a:lnTo>
                    <a:pt x="145772" y="291544"/>
                  </a:lnTo>
                  <a:lnTo>
                    <a:pt x="99696" y="284112"/>
                  </a:lnTo>
                  <a:lnTo>
                    <a:pt x="59680" y="263418"/>
                  </a:lnTo>
                  <a:lnTo>
                    <a:pt x="28125" y="231863"/>
                  </a:lnTo>
                  <a:lnTo>
                    <a:pt x="7431" y="191847"/>
                  </a:lnTo>
                  <a:lnTo>
                    <a:pt x="0" y="14577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9363" y="3427272"/>
              <a:ext cx="156768" cy="15676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628771" y="3196793"/>
              <a:ext cx="5196840" cy="114300"/>
            </a:xfrm>
            <a:custGeom>
              <a:avLst/>
              <a:gdLst/>
              <a:ahLst/>
              <a:cxnLst/>
              <a:rect l="l" t="t" r="r" b="b"/>
              <a:pathLst>
                <a:path w="5196840" h="114300">
                  <a:moveTo>
                    <a:pt x="966635" y="38100"/>
                  </a:move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66635" y="76200"/>
                  </a:lnTo>
                  <a:lnTo>
                    <a:pt x="966635" y="38100"/>
                  </a:lnTo>
                  <a:close/>
                </a:path>
                <a:path w="5196840" h="114300">
                  <a:moveTo>
                    <a:pt x="2172220" y="38100"/>
                  </a:moveTo>
                  <a:lnTo>
                    <a:pt x="1477264" y="38100"/>
                  </a:lnTo>
                  <a:lnTo>
                    <a:pt x="1477264" y="0"/>
                  </a:lnTo>
                  <a:lnTo>
                    <a:pt x="1362964" y="57150"/>
                  </a:lnTo>
                  <a:lnTo>
                    <a:pt x="1477264" y="114300"/>
                  </a:lnTo>
                  <a:lnTo>
                    <a:pt x="1477264" y="76200"/>
                  </a:lnTo>
                  <a:lnTo>
                    <a:pt x="2172220" y="76200"/>
                  </a:lnTo>
                  <a:lnTo>
                    <a:pt x="2172220" y="38100"/>
                  </a:lnTo>
                  <a:close/>
                </a:path>
                <a:path w="5196840" h="114300">
                  <a:moveTo>
                    <a:pt x="3620236" y="38100"/>
                  </a:moveTo>
                  <a:lnTo>
                    <a:pt x="2735783" y="38100"/>
                  </a:lnTo>
                  <a:lnTo>
                    <a:pt x="2735783" y="0"/>
                  </a:lnTo>
                  <a:lnTo>
                    <a:pt x="2621483" y="57150"/>
                  </a:lnTo>
                  <a:lnTo>
                    <a:pt x="2735783" y="114300"/>
                  </a:lnTo>
                  <a:lnTo>
                    <a:pt x="2735783" y="76200"/>
                  </a:lnTo>
                  <a:lnTo>
                    <a:pt x="3620236" y="76200"/>
                  </a:lnTo>
                  <a:lnTo>
                    <a:pt x="3620236" y="38100"/>
                  </a:lnTo>
                  <a:close/>
                </a:path>
                <a:path w="5196840" h="114300">
                  <a:moveTo>
                    <a:pt x="5196383" y="38100"/>
                  </a:moveTo>
                  <a:lnTo>
                    <a:pt x="4123461" y="38100"/>
                  </a:lnTo>
                  <a:lnTo>
                    <a:pt x="4123461" y="0"/>
                  </a:lnTo>
                  <a:lnTo>
                    <a:pt x="4009161" y="57150"/>
                  </a:lnTo>
                  <a:lnTo>
                    <a:pt x="4123461" y="114300"/>
                  </a:lnTo>
                  <a:lnTo>
                    <a:pt x="4123461" y="76200"/>
                  </a:lnTo>
                  <a:lnTo>
                    <a:pt x="5196383" y="76200"/>
                  </a:lnTo>
                  <a:lnTo>
                    <a:pt x="5196383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09600" y="1143000"/>
            <a:ext cx="10287001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Gill Sans MT"/>
                <a:cs typeface="Gill Sans MT"/>
              </a:rPr>
              <a:t>Backpropagation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from</a:t>
            </a:r>
            <a:r>
              <a:rPr sz="2400" spc="-65" dirty="0">
                <a:latin typeface="Gill Sans MT"/>
                <a:cs typeface="Gill Sans MT"/>
              </a:rPr>
              <a:t> </a:t>
            </a:r>
            <a:r>
              <a:rPr sz="2400" dirty="0">
                <a:latin typeface="Cambria Math"/>
                <a:cs typeface="Cambria Math"/>
              </a:rPr>
              <a:t>𝐶</a:t>
            </a:r>
            <a:r>
              <a:rPr sz="2700" baseline="-15432" dirty="0">
                <a:latin typeface="Cambria Math"/>
                <a:cs typeface="Cambria Math"/>
              </a:rPr>
              <a:t>𝑡</a:t>
            </a:r>
            <a:r>
              <a:rPr sz="2700" spc="457" baseline="-15432" dirty="0">
                <a:latin typeface="Cambria Math"/>
                <a:cs typeface="Cambria Math"/>
              </a:rPr>
              <a:t>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90" dirty="0">
                <a:latin typeface="Cambria Math"/>
                <a:cs typeface="Cambria Math"/>
              </a:rPr>
              <a:t>𝐶</a:t>
            </a:r>
            <a:r>
              <a:rPr sz="2700" spc="135" baseline="-15432" dirty="0">
                <a:latin typeface="Cambria Math"/>
                <a:cs typeface="Cambria Math"/>
              </a:rPr>
              <a:t>𝑡–1</a:t>
            </a:r>
            <a:r>
              <a:rPr sz="2700" spc="382" baseline="-15432" dirty="0">
                <a:latin typeface="Cambria Math"/>
                <a:cs typeface="Cambria Math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requires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only</a:t>
            </a:r>
            <a:r>
              <a:rPr sz="2400" spc="-80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elementwise</a:t>
            </a:r>
            <a:r>
              <a:rPr sz="2400" spc="-80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multiplication!</a:t>
            </a:r>
            <a:endParaRPr sz="2400" dirty="0">
              <a:latin typeface="Gill Sans MT"/>
              <a:cs typeface="Gill Sans MT"/>
            </a:endParaRPr>
          </a:p>
          <a:p>
            <a:pPr marL="85725" algn="ctr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Gill Sans MT"/>
                <a:cs typeface="Gill Sans MT"/>
              </a:rPr>
              <a:t>No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matrix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spc="-50" dirty="0">
                <a:latin typeface="Gill Sans MT"/>
                <a:cs typeface="Gill Sans MT"/>
              </a:rPr>
              <a:t>multiplication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avoid</a:t>
            </a:r>
            <a:r>
              <a:rPr sz="2400" spc="-8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vanishing</a:t>
            </a:r>
            <a:r>
              <a:rPr sz="2400" spc="-80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gradient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problem.</a:t>
            </a:r>
            <a:endParaRPr sz="2400" dirty="0">
              <a:latin typeface="Gill Sans MT"/>
              <a:cs typeface="Gill Sans MT"/>
            </a:endParaRPr>
          </a:p>
          <a:p>
            <a:pPr marR="2404745" algn="r">
              <a:lnSpc>
                <a:spcPct val="100000"/>
              </a:lnSpc>
              <a:spcBef>
                <a:spcPts val="409"/>
              </a:spcBef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 dirty="0">
              <a:latin typeface="Cambria Math"/>
              <a:cs typeface="Cambria Math"/>
            </a:endParaRPr>
          </a:p>
          <a:p>
            <a:pPr marR="133350" algn="ctr">
              <a:lnSpc>
                <a:spcPct val="100000"/>
              </a:lnSpc>
              <a:spcBef>
                <a:spcPts val="250"/>
              </a:spcBef>
              <a:tabLst>
                <a:tab pos="868044" algn="l"/>
                <a:tab pos="2297430" algn="l"/>
              </a:tabLst>
            </a:pPr>
            <a:r>
              <a:rPr sz="2800" dirty="0">
                <a:latin typeface="Cambria Math"/>
                <a:cs typeface="Cambria Math"/>
              </a:rPr>
              <a:t>𝐶</a:t>
            </a:r>
            <a:r>
              <a:rPr sz="3000" baseline="-16666" dirty="0">
                <a:latin typeface="Cambria Math"/>
                <a:cs typeface="Cambria Math"/>
              </a:rPr>
              <a:t>𝑡</a:t>
            </a:r>
            <a:r>
              <a:rPr sz="3000" spc="637" baseline="-16666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45" dirty="0">
                <a:latin typeface="Cambria Math"/>
                <a:cs typeface="Cambria Math"/>
              </a:rPr>
              <a:t>𝑓</a:t>
            </a:r>
            <a:r>
              <a:rPr sz="3000" spc="-67" baseline="-16666" dirty="0">
                <a:latin typeface="Cambria Math"/>
                <a:cs typeface="Cambria Math"/>
              </a:rPr>
              <a:t>𝑡</a:t>
            </a:r>
            <a:r>
              <a:rPr sz="3000" spc="322" baseline="-16666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∗</a:t>
            </a:r>
            <a:r>
              <a:rPr sz="2800" spc="-114" dirty="0">
                <a:latin typeface="Cambria Math"/>
                <a:cs typeface="Cambria Math"/>
              </a:rPr>
              <a:t> </a:t>
            </a:r>
            <a:r>
              <a:rPr sz="2800" spc="105" dirty="0">
                <a:latin typeface="Cambria Math"/>
                <a:cs typeface="Cambria Math"/>
              </a:rPr>
              <a:t>𝐶</a:t>
            </a:r>
            <a:r>
              <a:rPr sz="3000" spc="157" baseline="-16666" dirty="0">
                <a:latin typeface="Cambria Math"/>
                <a:cs typeface="Cambria Math"/>
              </a:rPr>
              <a:t>𝑡–1</a:t>
            </a:r>
            <a:r>
              <a:rPr sz="3000" baseline="-16666" dirty="0">
                <a:latin typeface="Cambria Math"/>
                <a:cs typeface="Cambria Math"/>
              </a:rPr>
              <a:t>	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𝑖</a:t>
            </a:r>
            <a:r>
              <a:rPr sz="3000" baseline="-16666" dirty="0">
                <a:latin typeface="Cambria Math"/>
                <a:cs typeface="Cambria Math"/>
              </a:rPr>
              <a:t>𝑡</a:t>
            </a:r>
            <a:r>
              <a:rPr sz="3000" spc="592" baseline="-16666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∗</a:t>
            </a:r>
            <a:r>
              <a:rPr sz="2800" spc="25" dirty="0">
                <a:latin typeface="Cambria Math"/>
                <a:cs typeface="Cambria Math"/>
              </a:rPr>
              <a:t> </a:t>
            </a:r>
            <a:r>
              <a:rPr sz="2800" spc="-925" dirty="0">
                <a:latin typeface="Cambria Math"/>
                <a:cs typeface="Cambria Math"/>
              </a:rPr>
              <a:t>𝐶</a:t>
            </a:r>
            <a:r>
              <a:rPr sz="4200" spc="-127" baseline="10912" dirty="0">
                <a:latin typeface="Cambria Math"/>
                <a:cs typeface="Cambria Math"/>
              </a:rPr>
              <a:t>˜</a:t>
            </a:r>
            <a:r>
              <a:rPr sz="3000" spc="44" baseline="-16666" dirty="0">
                <a:latin typeface="Cambria Math"/>
                <a:cs typeface="Cambria Math"/>
              </a:rPr>
              <a:t>𝑡</a:t>
            </a:r>
            <a:endParaRPr sz="3000" baseline="-16666" dirty="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98152" y="3285235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35" baseline="11574" dirty="0">
                <a:latin typeface="Cambria Math"/>
                <a:cs typeface="Cambria Math"/>
              </a:rPr>
              <a:t>𝑐</a:t>
            </a:r>
            <a:r>
              <a:rPr sz="1800" spc="90" dirty="0">
                <a:latin typeface="Cambria Math"/>
                <a:cs typeface="Cambria Math"/>
              </a:rPr>
              <a:t>𝑡–1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956116" y="3205988"/>
            <a:ext cx="309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𝑐</a:t>
            </a:r>
            <a:r>
              <a:rPr sz="2700" spc="-37" baseline="-15432" dirty="0">
                <a:latin typeface="Cambria Math"/>
                <a:cs typeface="Cambria Math"/>
              </a:rPr>
              <a:t>𝑡</a:t>
            </a:r>
            <a:endParaRPr sz="2700" baseline="-15432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4270">
              <a:lnSpc>
                <a:spcPct val="100000"/>
              </a:lnSpc>
              <a:spcBef>
                <a:spcPts val="100"/>
              </a:spcBef>
            </a:pPr>
            <a:r>
              <a:rPr dirty="0"/>
              <a:t>LSTM</a:t>
            </a:r>
            <a:r>
              <a:rPr spc="-85" dirty="0"/>
              <a:t> </a:t>
            </a:r>
            <a:r>
              <a:rPr dirty="0"/>
              <a:t>gradient</a:t>
            </a:r>
            <a:r>
              <a:rPr spc="-80" dirty="0"/>
              <a:t> </a:t>
            </a:r>
            <a:r>
              <a:rPr spc="-20" dirty="0"/>
              <a:t>flow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7471" y="3231680"/>
            <a:ext cx="3194050" cy="2720340"/>
            <a:chOff x="4457471" y="3231680"/>
            <a:chExt cx="3194050" cy="2720340"/>
          </a:xfrm>
        </p:grpSpPr>
        <p:sp>
          <p:nvSpPr>
            <p:cNvPr id="4" name="object 4"/>
            <p:cNvSpPr/>
            <p:nvPr/>
          </p:nvSpPr>
          <p:spPr>
            <a:xfrm>
              <a:off x="4466996" y="3241205"/>
              <a:ext cx="3175000" cy="1887220"/>
            </a:xfrm>
            <a:custGeom>
              <a:avLst/>
              <a:gdLst/>
              <a:ahLst/>
              <a:cxnLst/>
              <a:rect l="l" t="t" r="r" b="b"/>
              <a:pathLst>
                <a:path w="3175000" h="1887220">
                  <a:moveTo>
                    <a:pt x="2860408" y="0"/>
                  </a:moveTo>
                  <a:lnTo>
                    <a:pt x="314528" y="0"/>
                  </a:lnTo>
                  <a:lnTo>
                    <a:pt x="268049" y="3410"/>
                  </a:lnTo>
                  <a:lnTo>
                    <a:pt x="223687" y="13316"/>
                  </a:lnTo>
                  <a:lnTo>
                    <a:pt x="181930" y="29232"/>
                  </a:lnTo>
                  <a:lnTo>
                    <a:pt x="143263" y="50672"/>
                  </a:lnTo>
                  <a:lnTo>
                    <a:pt x="108174" y="77147"/>
                  </a:lnTo>
                  <a:lnTo>
                    <a:pt x="77147" y="108174"/>
                  </a:lnTo>
                  <a:lnTo>
                    <a:pt x="50672" y="143263"/>
                  </a:lnTo>
                  <a:lnTo>
                    <a:pt x="29232" y="181930"/>
                  </a:lnTo>
                  <a:lnTo>
                    <a:pt x="13316" y="223687"/>
                  </a:lnTo>
                  <a:lnTo>
                    <a:pt x="3410" y="268049"/>
                  </a:lnTo>
                  <a:lnTo>
                    <a:pt x="0" y="314528"/>
                  </a:lnTo>
                  <a:lnTo>
                    <a:pt x="0" y="1572590"/>
                  </a:lnTo>
                  <a:lnTo>
                    <a:pt x="3410" y="1619069"/>
                  </a:lnTo>
                  <a:lnTo>
                    <a:pt x="13316" y="1663430"/>
                  </a:lnTo>
                  <a:lnTo>
                    <a:pt x="29232" y="1705187"/>
                  </a:lnTo>
                  <a:lnTo>
                    <a:pt x="50672" y="1743854"/>
                  </a:lnTo>
                  <a:lnTo>
                    <a:pt x="77147" y="1778944"/>
                  </a:lnTo>
                  <a:lnTo>
                    <a:pt x="108174" y="1809970"/>
                  </a:lnTo>
                  <a:lnTo>
                    <a:pt x="143263" y="1836446"/>
                  </a:lnTo>
                  <a:lnTo>
                    <a:pt x="181930" y="1857885"/>
                  </a:lnTo>
                  <a:lnTo>
                    <a:pt x="223687" y="1873801"/>
                  </a:lnTo>
                  <a:lnTo>
                    <a:pt x="268049" y="1883708"/>
                  </a:lnTo>
                  <a:lnTo>
                    <a:pt x="314528" y="1887118"/>
                  </a:lnTo>
                  <a:lnTo>
                    <a:pt x="2860408" y="1887118"/>
                  </a:lnTo>
                  <a:lnTo>
                    <a:pt x="2906887" y="1883708"/>
                  </a:lnTo>
                  <a:lnTo>
                    <a:pt x="2951248" y="1873801"/>
                  </a:lnTo>
                  <a:lnTo>
                    <a:pt x="2993006" y="1857885"/>
                  </a:lnTo>
                  <a:lnTo>
                    <a:pt x="3031672" y="1836446"/>
                  </a:lnTo>
                  <a:lnTo>
                    <a:pt x="3066762" y="1809970"/>
                  </a:lnTo>
                  <a:lnTo>
                    <a:pt x="3097788" y="1778944"/>
                  </a:lnTo>
                  <a:lnTo>
                    <a:pt x="3124264" y="1743854"/>
                  </a:lnTo>
                  <a:lnTo>
                    <a:pt x="3145703" y="1705187"/>
                  </a:lnTo>
                  <a:lnTo>
                    <a:pt x="3161619" y="1663430"/>
                  </a:lnTo>
                  <a:lnTo>
                    <a:pt x="3171526" y="1619069"/>
                  </a:lnTo>
                  <a:lnTo>
                    <a:pt x="3174936" y="1572590"/>
                  </a:lnTo>
                  <a:lnTo>
                    <a:pt x="3174936" y="314528"/>
                  </a:lnTo>
                  <a:lnTo>
                    <a:pt x="3171526" y="268049"/>
                  </a:lnTo>
                  <a:lnTo>
                    <a:pt x="3161619" y="223687"/>
                  </a:lnTo>
                  <a:lnTo>
                    <a:pt x="3145703" y="181930"/>
                  </a:lnTo>
                  <a:lnTo>
                    <a:pt x="3124264" y="143263"/>
                  </a:lnTo>
                  <a:lnTo>
                    <a:pt x="3097788" y="108174"/>
                  </a:lnTo>
                  <a:lnTo>
                    <a:pt x="3066762" y="77147"/>
                  </a:lnTo>
                  <a:lnTo>
                    <a:pt x="3031672" y="50672"/>
                  </a:lnTo>
                  <a:lnTo>
                    <a:pt x="2993006" y="29232"/>
                  </a:lnTo>
                  <a:lnTo>
                    <a:pt x="2951248" y="13316"/>
                  </a:lnTo>
                  <a:lnTo>
                    <a:pt x="2906887" y="3410"/>
                  </a:lnTo>
                  <a:lnTo>
                    <a:pt x="2860408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66996" y="3241205"/>
              <a:ext cx="3175000" cy="1887220"/>
            </a:xfrm>
            <a:custGeom>
              <a:avLst/>
              <a:gdLst/>
              <a:ahLst/>
              <a:cxnLst/>
              <a:rect l="l" t="t" r="r" b="b"/>
              <a:pathLst>
                <a:path w="3175000" h="1887220">
                  <a:moveTo>
                    <a:pt x="0" y="314525"/>
                  </a:moveTo>
                  <a:lnTo>
                    <a:pt x="3410" y="268047"/>
                  </a:lnTo>
                  <a:lnTo>
                    <a:pt x="13316" y="223686"/>
                  </a:lnTo>
                  <a:lnTo>
                    <a:pt x="29232" y="181929"/>
                  </a:lnTo>
                  <a:lnTo>
                    <a:pt x="50671" y="143263"/>
                  </a:lnTo>
                  <a:lnTo>
                    <a:pt x="77147" y="108173"/>
                  </a:lnTo>
                  <a:lnTo>
                    <a:pt x="108173" y="77147"/>
                  </a:lnTo>
                  <a:lnTo>
                    <a:pt x="143262" y="50672"/>
                  </a:lnTo>
                  <a:lnTo>
                    <a:pt x="181929" y="29232"/>
                  </a:lnTo>
                  <a:lnTo>
                    <a:pt x="223685" y="13316"/>
                  </a:lnTo>
                  <a:lnTo>
                    <a:pt x="268046" y="3410"/>
                  </a:lnTo>
                  <a:lnTo>
                    <a:pt x="314525" y="0"/>
                  </a:lnTo>
                  <a:lnTo>
                    <a:pt x="2860411" y="0"/>
                  </a:lnTo>
                  <a:lnTo>
                    <a:pt x="2906890" y="3410"/>
                  </a:lnTo>
                  <a:lnTo>
                    <a:pt x="2951251" y="13316"/>
                  </a:lnTo>
                  <a:lnTo>
                    <a:pt x="2993007" y="29232"/>
                  </a:lnTo>
                  <a:lnTo>
                    <a:pt x="3031673" y="50672"/>
                  </a:lnTo>
                  <a:lnTo>
                    <a:pt x="3066762" y="77147"/>
                  </a:lnTo>
                  <a:lnTo>
                    <a:pt x="3097787" y="108173"/>
                  </a:lnTo>
                  <a:lnTo>
                    <a:pt x="3124262" y="143263"/>
                  </a:lnTo>
                  <a:lnTo>
                    <a:pt x="3145700" y="181929"/>
                  </a:lnTo>
                  <a:lnTo>
                    <a:pt x="3161615" y="223686"/>
                  </a:lnTo>
                  <a:lnTo>
                    <a:pt x="3171521" y="268047"/>
                  </a:lnTo>
                  <a:lnTo>
                    <a:pt x="3174931" y="314525"/>
                  </a:lnTo>
                  <a:lnTo>
                    <a:pt x="3174931" y="1572590"/>
                  </a:lnTo>
                  <a:lnTo>
                    <a:pt x="3171521" y="1619067"/>
                  </a:lnTo>
                  <a:lnTo>
                    <a:pt x="3161615" y="1663426"/>
                  </a:lnTo>
                  <a:lnTo>
                    <a:pt x="3145700" y="1705182"/>
                  </a:lnTo>
                  <a:lnTo>
                    <a:pt x="3124262" y="1743848"/>
                  </a:lnTo>
                  <a:lnTo>
                    <a:pt x="3097787" y="1778937"/>
                  </a:lnTo>
                  <a:lnTo>
                    <a:pt x="3066762" y="1809963"/>
                  </a:lnTo>
                  <a:lnTo>
                    <a:pt x="3031673" y="1836438"/>
                  </a:lnTo>
                  <a:lnTo>
                    <a:pt x="2993007" y="1857878"/>
                  </a:lnTo>
                  <a:lnTo>
                    <a:pt x="2951251" y="1873794"/>
                  </a:lnTo>
                  <a:lnTo>
                    <a:pt x="2906890" y="1883700"/>
                  </a:lnTo>
                  <a:lnTo>
                    <a:pt x="2860411" y="1887111"/>
                  </a:lnTo>
                  <a:lnTo>
                    <a:pt x="314525" y="1887111"/>
                  </a:lnTo>
                  <a:lnTo>
                    <a:pt x="268046" y="1883700"/>
                  </a:lnTo>
                  <a:lnTo>
                    <a:pt x="223685" y="1873794"/>
                  </a:lnTo>
                  <a:lnTo>
                    <a:pt x="181929" y="1857878"/>
                  </a:lnTo>
                  <a:lnTo>
                    <a:pt x="143262" y="1836438"/>
                  </a:lnTo>
                  <a:lnTo>
                    <a:pt x="108173" y="1809963"/>
                  </a:lnTo>
                  <a:lnTo>
                    <a:pt x="77147" y="1778937"/>
                  </a:lnTo>
                  <a:lnTo>
                    <a:pt x="50671" y="1743848"/>
                  </a:lnTo>
                  <a:lnTo>
                    <a:pt x="29232" y="1705182"/>
                  </a:lnTo>
                  <a:lnTo>
                    <a:pt x="13316" y="1663426"/>
                  </a:lnTo>
                  <a:lnTo>
                    <a:pt x="3410" y="1619067"/>
                  </a:lnTo>
                  <a:lnTo>
                    <a:pt x="0" y="1572590"/>
                  </a:lnTo>
                  <a:lnTo>
                    <a:pt x="0" y="3145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00321" y="5326176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625475" h="625475">
                  <a:moveTo>
                    <a:pt x="312699" y="0"/>
                  </a:moveTo>
                  <a:lnTo>
                    <a:pt x="266491" y="3390"/>
                  </a:lnTo>
                  <a:lnTo>
                    <a:pt x="222389" y="13239"/>
                  </a:lnTo>
                  <a:lnTo>
                    <a:pt x="180875" y="29063"/>
                  </a:lnTo>
                  <a:lnTo>
                    <a:pt x="142433" y="50379"/>
                  </a:lnTo>
                  <a:lnTo>
                    <a:pt x="107547" y="76702"/>
                  </a:lnTo>
                  <a:lnTo>
                    <a:pt x="76701" y="107548"/>
                  </a:lnTo>
                  <a:lnTo>
                    <a:pt x="50378" y="142434"/>
                  </a:lnTo>
                  <a:lnTo>
                    <a:pt x="29063" y="180877"/>
                  </a:lnTo>
                  <a:lnTo>
                    <a:pt x="13239" y="222392"/>
                  </a:lnTo>
                  <a:lnTo>
                    <a:pt x="3390" y="266496"/>
                  </a:lnTo>
                  <a:lnTo>
                    <a:pt x="0" y="312705"/>
                  </a:lnTo>
                  <a:lnTo>
                    <a:pt x="3390" y="358914"/>
                  </a:lnTo>
                  <a:lnTo>
                    <a:pt x="13239" y="403019"/>
                  </a:lnTo>
                  <a:lnTo>
                    <a:pt x="29063" y="444534"/>
                  </a:lnTo>
                  <a:lnTo>
                    <a:pt x="50378" y="482976"/>
                  </a:lnTo>
                  <a:lnTo>
                    <a:pt x="76701" y="517862"/>
                  </a:lnTo>
                  <a:lnTo>
                    <a:pt x="107547" y="548709"/>
                  </a:lnTo>
                  <a:lnTo>
                    <a:pt x="142433" y="575031"/>
                  </a:lnTo>
                  <a:lnTo>
                    <a:pt x="180875" y="596346"/>
                  </a:lnTo>
                  <a:lnTo>
                    <a:pt x="222389" y="612170"/>
                  </a:lnTo>
                  <a:lnTo>
                    <a:pt x="266491" y="622019"/>
                  </a:lnTo>
                  <a:lnTo>
                    <a:pt x="312699" y="625410"/>
                  </a:lnTo>
                  <a:lnTo>
                    <a:pt x="358909" y="622019"/>
                  </a:lnTo>
                  <a:lnTo>
                    <a:pt x="403015" y="612170"/>
                  </a:lnTo>
                  <a:lnTo>
                    <a:pt x="444531" y="596346"/>
                  </a:lnTo>
                  <a:lnTo>
                    <a:pt x="482974" y="575031"/>
                  </a:lnTo>
                  <a:lnTo>
                    <a:pt x="517861" y="548709"/>
                  </a:lnTo>
                  <a:lnTo>
                    <a:pt x="548708" y="517862"/>
                  </a:lnTo>
                  <a:lnTo>
                    <a:pt x="575031" y="482976"/>
                  </a:lnTo>
                  <a:lnTo>
                    <a:pt x="596347" y="444534"/>
                  </a:lnTo>
                  <a:lnTo>
                    <a:pt x="612171" y="403019"/>
                  </a:lnTo>
                  <a:lnTo>
                    <a:pt x="622020" y="358914"/>
                  </a:lnTo>
                  <a:lnTo>
                    <a:pt x="625411" y="312705"/>
                  </a:lnTo>
                  <a:lnTo>
                    <a:pt x="622020" y="266496"/>
                  </a:lnTo>
                  <a:lnTo>
                    <a:pt x="612171" y="222392"/>
                  </a:lnTo>
                  <a:lnTo>
                    <a:pt x="596347" y="180877"/>
                  </a:lnTo>
                  <a:lnTo>
                    <a:pt x="575031" y="142434"/>
                  </a:lnTo>
                  <a:lnTo>
                    <a:pt x="548708" y="107548"/>
                  </a:lnTo>
                  <a:lnTo>
                    <a:pt x="517861" y="76702"/>
                  </a:lnTo>
                  <a:lnTo>
                    <a:pt x="482974" y="50379"/>
                  </a:lnTo>
                  <a:lnTo>
                    <a:pt x="444531" y="29063"/>
                  </a:lnTo>
                  <a:lnTo>
                    <a:pt x="403015" y="13239"/>
                  </a:lnTo>
                  <a:lnTo>
                    <a:pt x="358909" y="3390"/>
                  </a:lnTo>
                  <a:lnTo>
                    <a:pt x="31269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76431" y="5460492"/>
            <a:ext cx="3194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mbria Math"/>
                <a:cs typeface="Cambria Math"/>
              </a:rPr>
              <a:t>𝑥</a:t>
            </a:r>
            <a:r>
              <a:rPr sz="2250" spc="-37" baseline="-14814" dirty="0">
                <a:latin typeface="Cambria Math"/>
                <a:cs typeface="Cambria Math"/>
              </a:rPr>
              <a:t>2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52081" y="2107831"/>
            <a:ext cx="625475" cy="625475"/>
          </a:xfrm>
          <a:custGeom>
            <a:avLst/>
            <a:gdLst/>
            <a:ahLst/>
            <a:cxnLst/>
            <a:rect l="l" t="t" r="r" b="b"/>
            <a:pathLst>
              <a:path w="625475" h="625475">
                <a:moveTo>
                  <a:pt x="312699" y="0"/>
                </a:moveTo>
                <a:lnTo>
                  <a:pt x="266491" y="3390"/>
                </a:lnTo>
                <a:lnTo>
                  <a:pt x="222389" y="13239"/>
                </a:lnTo>
                <a:lnTo>
                  <a:pt x="180875" y="29063"/>
                </a:lnTo>
                <a:lnTo>
                  <a:pt x="142433" y="50378"/>
                </a:lnTo>
                <a:lnTo>
                  <a:pt x="107547" y="76701"/>
                </a:lnTo>
                <a:lnTo>
                  <a:pt x="76701" y="107547"/>
                </a:lnTo>
                <a:lnTo>
                  <a:pt x="50378" y="142433"/>
                </a:lnTo>
                <a:lnTo>
                  <a:pt x="29063" y="180875"/>
                </a:lnTo>
                <a:lnTo>
                  <a:pt x="13239" y="222389"/>
                </a:lnTo>
                <a:lnTo>
                  <a:pt x="3390" y="266491"/>
                </a:lnTo>
                <a:lnTo>
                  <a:pt x="0" y="312699"/>
                </a:lnTo>
                <a:lnTo>
                  <a:pt x="3390" y="358909"/>
                </a:lnTo>
                <a:lnTo>
                  <a:pt x="13239" y="403015"/>
                </a:lnTo>
                <a:lnTo>
                  <a:pt x="29063" y="444531"/>
                </a:lnTo>
                <a:lnTo>
                  <a:pt x="50378" y="482974"/>
                </a:lnTo>
                <a:lnTo>
                  <a:pt x="76701" y="517861"/>
                </a:lnTo>
                <a:lnTo>
                  <a:pt x="107547" y="548708"/>
                </a:lnTo>
                <a:lnTo>
                  <a:pt x="142433" y="575031"/>
                </a:lnTo>
                <a:lnTo>
                  <a:pt x="180875" y="596347"/>
                </a:lnTo>
                <a:lnTo>
                  <a:pt x="222389" y="612171"/>
                </a:lnTo>
                <a:lnTo>
                  <a:pt x="266491" y="622020"/>
                </a:lnTo>
                <a:lnTo>
                  <a:pt x="312699" y="625411"/>
                </a:lnTo>
                <a:lnTo>
                  <a:pt x="358909" y="622020"/>
                </a:lnTo>
                <a:lnTo>
                  <a:pt x="403014" y="612171"/>
                </a:lnTo>
                <a:lnTo>
                  <a:pt x="444529" y="596347"/>
                </a:lnTo>
                <a:lnTo>
                  <a:pt x="482971" y="575031"/>
                </a:lnTo>
                <a:lnTo>
                  <a:pt x="517856" y="548708"/>
                </a:lnTo>
                <a:lnTo>
                  <a:pt x="548701" y="517861"/>
                </a:lnTo>
                <a:lnTo>
                  <a:pt x="575023" y="482974"/>
                </a:lnTo>
                <a:lnTo>
                  <a:pt x="596337" y="444531"/>
                </a:lnTo>
                <a:lnTo>
                  <a:pt x="612160" y="403015"/>
                </a:lnTo>
                <a:lnTo>
                  <a:pt x="622008" y="358909"/>
                </a:lnTo>
                <a:lnTo>
                  <a:pt x="625398" y="312699"/>
                </a:lnTo>
                <a:lnTo>
                  <a:pt x="622008" y="266491"/>
                </a:lnTo>
                <a:lnTo>
                  <a:pt x="612160" y="222389"/>
                </a:lnTo>
                <a:lnTo>
                  <a:pt x="596337" y="180875"/>
                </a:lnTo>
                <a:lnTo>
                  <a:pt x="575023" y="142433"/>
                </a:lnTo>
                <a:lnTo>
                  <a:pt x="548701" y="107547"/>
                </a:lnTo>
                <a:lnTo>
                  <a:pt x="517856" y="76701"/>
                </a:lnTo>
                <a:lnTo>
                  <a:pt x="482971" y="50378"/>
                </a:lnTo>
                <a:lnTo>
                  <a:pt x="444529" y="29063"/>
                </a:lnTo>
                <a:lnTo>
                  <a:pt x="403014" y="13239"/>
                </a:lnTo>
                <a:lnTo>
                  <a:pt x="358909" y="3390"/>
                </a:lnTo>
                <a:lnTo>
                  <a:pt x="312699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23785" y="2241804"/>
            <a:ext cx="3282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mbria Math"/>
                <a:cs typeface="Cambria Math"/>
              </a:rPr>
              <a:t>ℎ</a:t>
            </a:r>
            <a:r>
              <a:rPr sz="2250" spc="-37" baseline="-14814" dirty="0">
                <a:latin typeface="Cambria Math"/>
                <a:cs typeface="Cambria Math"/>
              </a:rPr>
              <a:t>2</a:t>
            </a:r>
            <a:endParaRPr sz="2250" baseline="-14814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81271" y="2733243"/>
            <a:ext cx="3675379" cy="2612390"/>
            <a:chOff x="4481271" y="2733243"/>
            <a:chExt cx="3675379" cy="2612390"/>
          </a:xfrm>
        </p:grpSpPr>
        <p:sp>
          <p:nvSpPr>
            <p:cNvPr id="11" name="object 11"/>
            <p:cNvSpPr/>
            <p:nvPr/>
          </p:nvSpPr>
          <p:spPr>
            <a:xfrm>
              <a:off x="4813019" y="4934618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5">
                  <a:moveTo>
                    <a:pt x="1" y="3915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00321" y="4930800"/>
              <a:ext cx="2067560" cy="0"/>
            </a:xfrm>
            <a:custGeom>
              <a:avLst/>
              <a:gdLst/>
              <a:ahLst/>
              <a:cxnLst/>
              <a:rect l="l" t="t" r="r" b="b"/>
              <a:pathLst>
                <a:path w="2067559">
                  <a:moveTo>
                    <a:pt x="0" y="0"/>
                  </a:moveTo>
                  <a:lnTo>
                    <a:pt x="2066941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00321" y="3707860"/>
              <a:ext cx="1293495" cy="6985"/>
            </a:xfrm>
            <a:custGeom>
              <a:avLst/>
              <a:gdLst/>
              <a:ahLst/>
              <a:cxnLst/>
              <a:rect l="l" t="t" r="r" b="b"/>
              <a:pathLst>
                <a:path w="1293495" h="6985">
                  <a:moveTo>
                    <a:pt x="0" y="6623"/>
                  </a:moveTo>
                  <a:lnTo>
                    <a:pt x="129312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50091" y="2733243"/>
              <a:ext cx="3306445" cy="2206625"/>
            </a:xfrm>
            <a:custGeom>
              <a:avLst/>
              <a:gdLst/>
              <a:ahLst/>
              <a:cxnLst/>
              <a:rect l="l" t="t" r="r" b="b"/>
              <a:pathLst>
                <a:path w="3306445" h="2206625">
                  <a:moveTo>
                    <a:pt x="114300" y="1191475"/>
                  </a:moveTo>
                  <a:lnTo>
                    <a:pt x="95059" y="1153922"/>
                  </a:lnTo>
                  <a:lnTo>
                    <a:pt x="56045" y="1077722"/>
                  </a:lnTo>
                  <a:lnTo>
                    <a:pt x="0" y="1192568"/>
                  </a:lnTo>
                  <a:lnTo>
                    <a:pt x="38100" y="1192212"/>
                  </a:lnTo>
                  <a:lnTo>
                    <a:pt x="47688" y="2186825"/>
                  </a:lnTo>
                  <a:lnTo>
                    <a:pt x="47701" y="2187194"/>
                  </a:lnTo>
                  <a:lnTo>
                    <a:pt x="66929" y="2206066"/>
                  </a:lnTo>
                  <a:lnTo>
                    <a:pt x="74333" y="2204504"/>
                  </a:lnTo>
                  <a:lnTo>
                    <a:pt x="80340" y="2200364"/>
                  </a:lnTo>
                  <a:lnTo>
                    <a:pt x="84366" y="2194268"/>
                  </a:lnTo>
                  <a:lnTo>
                    <a:pt x="85725" y="2187194"/>
                  </a:lnTo>
                  <a:lnTo>
                    <a:pt x="85801" y="2186825"/>
                  </a:lnTo>
                  <a:lnTo>
                    <a:pt x="76212" y="1192568"/>
                  </a:lnTo>
                  <a:lnTo>
                    <a:pt x="76200" y="1191844"/>
                  </a:lnTo>
                  <a:lnTo>
                    <a:pt x="76022" y="1173162"/>
                  </a:lnTo>
                  <a:lnTo>
                    <a:pt x="76200" y="1191475"/>
                  </a:lnTo>
                  <a:lnTo>
                    <a:pt x="76200" y="1191844"/>
                  </a:lnTo>
                  <a:lnTo>
                    <a:pt x="114300" y="1191475"/>
                  </a:lnTo>
                  <a:close/>
                </a:path>
                <a:path w="3306445" h="2206625">
                  <a:moveTo>
                    <a:pt x="2664688" y="114528"/>
                  </a:moveTo>
                  <a:lnTo>
                    <a:pt x="2645714" y="76200"/>
                  </a:lnTo>
                  <a:lnTo>
                    <a:pt x="2625191" y="34734"/>
                  </a:lnTo>
                  <a:lnTo>
                    <a:pt x="2625191" y="87909"/>
                  </a:lnTo>
                  <a:lnTo>
                    <a:pt x="2621140" y="81838"/>
                  </a:lnTo>
                  <a:lnTo>
                    <a:pt x="2625090" y="87757"/>
                  </a:lnTo>
                  <a:lnTo>
                    <a:pt x="2625191" y="87909"/>
                  </a:lnTo>
                  <a:lnTo>
                    <a:pt x="2625191" y="34734"/>
                  </a:lnTo>
                  <a:lnTo>
                    <a:pt x="2608008" y="0"/>
                  </a:lnTo>
                  <a:lnTo>
                    <a:pt x="2550388" y="114058"/>
                  </a:lnTo>
                  <a:lnTo>
                    <a:pt x="2588476" y="114223"/>
                  </a:lnTo>
                  <a:lnTo>
                    <a:pt x="2585199" y="912152"/>
                  </a:lnTo>
                  <a:lnTo>
                    <a:pt x="2586659" y="919581"/>
                  </a:lnTo>
                  <a:lnTo>
                    <a:pt x="2590889" y="925753"/>
                  </a:lnTo>
                  <a:lnTo>
                    <a:pt x="2596845" y="929817"/>
                  </a:lnTo>
                  <a:lnTo>
                    <a:pt x="2597035" y="929817"/>
                  </a:lnTo>
                  <a:lnTo>
                    <a:pt x="2604173" y="931278"/>
                  </a:lnTo>
                  <a:lnTo>
                    <a:pt x="2626576" y="114528"/>
                  </a:lnTo>
                  <a:lnTo>
                    <a:pt x="2626576" y="114376"/>
                  </a:lnTo>
                  <a:lnTo>
                    <a:pt x="2664688" y="114528"/>
                  </a:lnTo>
                  <a:close/>
                </a:path>
                <a:path w="3306445" h="2206625">
                  <a:moveTo>
                    <a:pt x="3306178" y="972858"/>
                  </a:moveTo>
                  <a:lnTo>
                    <a:pt x="3268014" y="953757"/>
                  </a:lnTo>
                  <a:lnTo>
                    <a:pt x="3191903" y="915657"/>
                  </a:lnTo>
                  <a:lnTo>
                    <a:pt x="3191878" y="953757"/>
                  </a:lnTo>
                  <a:lnTo>
                    <a:pt x="1174623" y="952868"/>
                  </a:lnTo>
                  <a:lnTo>
                    <a:pt x="1155560" y="971905"/>
                  </a:lnTo>
                  <a:lnTo>
                    <a:pt x="1157046" y="979322"/>
                  </a:lnTo>
                  <a:lnTo>
                    <a:pt x="1161135" y="985380"/>
                  </a:lnTo>
                  <a:lnTo>
                    <a:pt x="1167180" y="989469"/>
                  </a:lnTo>
                  <a:lnTo>
                    <a:pt x="1174597" y="990968"/>
                  </a:lnTo>
                  <a:lnTo>
                    <a:pt x="3191865" y="991857"/>
                  </a:lnTo>
                  <a:lnTo>
                    <a:pt x="3191853" y="1029957"/>
                  </a:lnTo>
                  <a:lnTo>
                    <a:pt x="3268129" y="991857"/>
                  </a:lnTo>
                  <a:lnTo>
                    <a:pt x="3306178" y="972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52708" y="4528464"/>
              <a:ext cx="332740" cy="273050"/>
            </a:xfrm>
            <a:custGeom>
              <a:avLst/>
              <a:gdLst/>
              <a:ahLst/>
              <a:cxnLst/>
              <a:rect l="l" t="t" r="r" b="b"/>
              <a:pathLst>
                <a:path w="332739" h="273050">
                  <a:moveTo>
                    <a:pt x="287223" y="0"/>
                  </a:moveTo>
                  <a:lnTo>
                    <a:pt x="45491" y="0"/>
                  </a:lnTo>
                  <a:lnTo>
                    <a:pt x="27785" y="3575"/>
                  </a:lnTo>
                  <a:lnTo>
                    <a:pt x="13325" y="13325"/>
                  </a:lnTo>
                  <a:lnTo>
                    <a:pt x="3575" y="27785"/>
                  </a:lnTo>
                  <a:lnTo>
                    <a:pt x="0" y="45491"/>
                  </a:lnTo>
                  <a:lnTo>
                    <a:pt x="0" y="227456"/>
                  </a:lnTo>
                  <a:lnTo>
                    <a:pt x="3575" y="245162"/>
                  </a:lnTo>
                  <a:lnTo>
                    <a:pt x="13325" y="259622"/>
                  </a:lnTo>
                  <a:lnTo>
                    <a:pt x="27785" y="269372"/>
                  </a:lnTo>
                  <a:lnTo>
                    <a:pt x="45491" y="272948"/>
                  </a:lnTo>
                  <a:lnTo>
                    <a:pt x="287223" y="272948"/>
                  </a:lnTo>
                  <a:lnTo>
                    <a:pt x="304928" y="269372"/>
                  </a:lnTo>
                  <a:lnTo>
                    <a:pt x="319389" y="259622"/>
                  </a:lnTo>
                  <a:lnTo>
                    <a:pt x="329139" y="245162"/>
                  </a:lnTo>
                  <a:lnTo>
                    <a:pt x="332714" y="227456"/>
                  </a:lnTo>
                  <a:lnTo>
                    <a:pt x="332714" y="45491"/>
                  </a:lnTo>
                  <a:lnTo>
                    <a:pt x="329139" y="27785"/>
                  </a:lnTo>
                  <a:lnTo>
                    <a:pt x="319389" y="13325"/>
                  </a:lnTo>
                  <a:lnTo>
                    <a:pt x="304928" y="3575"/>
                  </a:lnTo>
                  <a:lnTo>
                    <a:pt x="287223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52708" y="4528464"/>
              <a:ext cx="332740" cy="273050"/>
            </a:xfrm>
            <a:custGeom>
              <a:avLst/>
              <a:gdLst/>
              <a:ahLst/>
              <a:cxnLst/>
              <a:rect l="l" t="t" r="r" b="b"/>
              <a:pathLst>
                <a:path w="332739" h="273050">
                  <a:moveTo>
                    <a:pt x="0" y="45491"/>
                  </a:moveTo>
                  <a:lnTo>
                    <a:pt x="3574" y="27784"/>
                  </a:lnTo>
                  <a:lnTo>
                    <a:pt x="13324" y="13324"/>
                  </a:lnTo>
                  <a:lnTo>
                    <a:pt x="27784" y="3574"/>
                  </a:lnTo>
                  <a:lnTo>
                    <a:pt x="45491" y="0"/>
                  </a:lnTo>
                  <a:lnTo>
                    <a:pt x="287213" y="0"/>
                  </a:lnTo>
                  <a:lnTo>
                    <a:pt x="304920" y="3574"/>
                  </a:lnTo>
                  <a:lnTo>
                    <a:pt x="319380" y="13324"/>
                  </a:lnTo>
                  <a:lnTo>
                    <a:pt x="329129" y="27784"/>
                  </a:lnTo>
                  <a:lnTo>
                    <a:pt x="332704" y="45491"/>
                  </a:lnTo>
                  <a:lnTo>
                    <a:pt x="332704" y="227452"/>
                  </a:lnTo>
                  <a:lnTo>
                    <a:pt x="329129" y="245159"/>
                  </a:lnTo>
                  <a:lnTo>
                    <a:pt x="319380" y="259619"/>
                  </a:lnTo>
                  <a:lnTo>
                    <a:pt x="304920" y="269369"/>
                  </a:lnTo>
                  <a:lnTo>
                    <a:pt x="287213" y="272944"/>
                  </a:lnTo>
                  <a:lnTo>
                    <a:pt x="45491" y="272944"/>
                  </a:lnTo>
                  <a:lnTo>
                    <a:pt x="27784" y="269369"/>
                  </a:lnTo>
                  <a:lnTo>
                    <a:pt x="13324" y="259619"/>
                  </a:lnTo>
                  <a:lnTo>
                    <a:pt x="3574" y="245159"/>
                  </a:lnTo>
                  <a:lnTo>
                    <a:pt x="0" y="227452"/>
                  </a:lnTo>
                  <a:lnTo>
                    <a:pt x="0" y="454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41391" y="4264614"/>
              <a:ext cx="0" cy="647700"/>
            </a:xfrm>
            <a:custGeom>
              <a:avLst/>
              <a:gdLst/>
              <a:ahLst/>
              <a:cxnLst/>
              <a:rect l="l" t="t" r="r" b="b"/>
              <a:pathLst>
                <a:path h="647700">
                  <a:moveTo>
                    <a:pt x="0" y="647644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75033" y="4528464"/>
              <a:ext cx="332740" cy="273050"/>
            </a:xfrm>
            <a:custGeom>
              <a:avLst/>
              <a:gdLst/>
              <a:ahLst/>
              <a:cxnLst/>
              <a:rect l="l" t="t" r="r" b="b"/>
              <a:pathLst>
                <a:path w="332739" h="273050">
                  <a:moveTo>
                    <a:pt x="287210" y="0"/>
                  </a:moveTo>
                  <a:lnTo>
                    <a:pt x="45491" y="0"/>
                  </a:lnTo>
                  <a:lnTo>
                    <a:pt x="27785" y="3575"/>
                  </a:lnTo>
                  <a:lnTo>
                    <a:pt x="13325" y="13325"/>
                  </a:lnTo>
                  <a:lnTo>
                    <a:pt x="3575" y="27785"/>
                  </a:lnTo>
                  <a:lnTo>
                    <a:pt x="0" y="45491"/>
                  </a:lnTo>
                  <a:lnTo>
                    <a:pt x="0" y="227456"/>
                  </a:lnTo>
                  <a:lnTo>
                    <a:pt x="3575" y="245162"/>
                  </a:lnTo>
                  <a:lnTo>
                    <a:pt x="13325" y="259622"/>
                  </a:lnTo>
                  <a:lnTo>
                    <a:pt x="27785" y="269372"/>
                  </a:lnTo>
                  <a:lnTo>
                    <a:pt x="45491" y="272948"/>
                  </a:lnTo>
                  <a:lnTo>
                    <a:pt x="287210" y="272948"/>
                  </a:lnTo>
                  <a:lnTo>
                    <a:pt x="304916" y="269372"/>
                  </a:lnTo>
                  <a:lnTo>
                    <a:pt x="319376" y="259622"/>
                  </a:lnTo>
                  <a:lnTo>
                    <a:pt x="329126" y="245162"/>
                  </a:lnTo>
                  <a:lnTo>
                    <a:pt x="332701" y="227456"/>
                  </a:lnTo>
                  <a:lnTo>
                    <a:pt x="332701" y="45491"/>
                  </a:lnTo>
                  <a:lnTo>
                    <a:pt x="329126" y="27785"/>
                  </a:lnTo>
                  <a:lnTo>
                    <a:pt x="319376" y="13325"/>
                  </a:lnTo>
                  <a:lnTo>
                    <a:pt x="304916" y="3575"/>
                  </a:lnTo>
                  <a:lnTo>
                    <a:pt x="28721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75033" y="4528464"/>
              <a:ext cx="332740" cy="273050"/>
            </a:xfrm>
            <a:custGeom>
              <a:avLst/>
              <a:gdLst/>
              <a:ahLst/>
              <a:cxnLst/>
              <a:rect l="l" t="t" r="r" b="b"/>
              <a:pathLst>
                <a:path w="332739" h="273050">
                  <a:moveTo>
                    <a:pt x="0" y="45491"/>
                  </a:moveTo>
                  <a:lnTo>
                    <a:pt x="3574" y="27784"/>
                  </a:lnTo>
                  <a:lnTo>
                    <a:pt x="13324" y="13324"/>
                  </a:lnTo>
                  <a:lnTo>
                    <a:pt x="27784" y="3574"/>
                  </a:lnTo>
                  <a:lnTo>
                    <a:pt x="45491" y="0"/>
                  </a:lnTo>
                  <a:lnTo>
                    <a:pt x="287213" y="0"/>
                  </a:lnTo>
                  <a:lnTo>
                    <a:pt x="304920" y="3574"/>
                  </a:lnTo>
                  <a:lnTo>
                    <a:pt x="319380" y="13324"/>
                  </a:lnTo>
                  <a:lnTo>
                    <a:pt x="329129" y="27784"/>
                  </a:lnTo>
                  <a:lnTo>
                    <a:pt x="332704" y="45491"/>
                  </a:lnTo>
                  <a:lnTo>
                    <a:pt x="332704" y="227452"/>
                  </a:lnTo>
                  <a:lnTo>
                    <a:pt x="329129" y="245159"/>
                  </a:lnTo>
                  <a:lnTo>
                    <a:pt x="319380" y="259619"/>
                  </a:lnTo>
                  <a:lnTo>
                    <a:pt x="304920" y="269369"/>
                  </a:lnTo>
                  <a:lnTo>
                    <a:pt x="287213" y="272944"/>
                  </a:lnTo>
                  <a:lnTo>
                    <a:pt x="45491" y="272944"/>
                  </a:lnTo>
                  <a:lnTo>
                    <a:pt x="27784" y="269369"/>
                  </a:lnTo>
                  <a:lnTo>
                    <a:pt x="13324" y="259619"/>
                  </a:lnTo>
                  <a:lnTo>
                    <a:pt x="3574" y="245159"/>
                  </a:lnTo>
                  <a:lnTo>
                    <a:pt x="0" y="227452"/>
                  </a:lnTo>
                  <a:lnTo>
                    <a:pt x="0" y="454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834140" y="4501388"/>
            <a:ext cx="591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340" algn="l"/>
              </a:tabLst>
            </a:pPr>
            <a:r>
              <a:rPr sz="1800" spc="-50" dirty="0">
                <a:latin typeface="Cambria Math"/>
                <a:cs typeface="Cambria Math"/>
              </a:rPr>
              <a:t>𝝈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565952" y="3583182"/>
            <a:ext cx="689610" cy="1326515"/>
            <a:chOff x="5565952" y="3583182"/>
            <a:chExt cx="689610" cy="132651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885" y="3583182"/>
              <a:ext cx="243965" cy="24396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846483" y="3814737"/>
              <a:ext cx="114300" cy="1094740"/>
            </a:xfrm>
            <a:custGeom>
              <a:avLst/>
              <a:gdLst/>
              <a:ahLst/>
              <a:cxnLst/>
              <a:rect l="l" t="t" r="r" b="b"/>
              <a:pathLst>
                <a:path w="114300" h="1094739">
                  <a:moveTo>
                    <a:pt x="76197" y="114156"/>
                  </a:moveTo>
                  <a:lnTo>
                    <a:pt x="38098" y="114431"/>
                  </a:lnTo>
                  <a:lnTo>
                    <a:pt x="45044" y="1075423"/>
                  </a:lnTo>
                  <a:lnTo>
                    <a:pt x="45046" y="1075690"/>
                  </a:lnTo>
                  <a:lnTo>
                    <a:pt x="46538" y="1082847"/>
                  </a:lnTo>
                  <a:lnTo>
                    <a:pt x="46591" y="1083099"/>
                  </a:lnTo>
                  <a:lnTo>
                    <a:pt x="50715" y="1089128"/>
                  </a:lnTo>
                  <a:lnTo>
                    <a:pt x="56800" y="1093168"/>
                  </a:lnTo>
                  <a:lnTo>
                    <a:pt x="64223" y="1094613"/>
                  </a:lnTo>
                  <a:lnTo>
                    <a:pt x="71116" y="1093168"/>
                  </a:lnTo>
                  <a:lnTo>
                    <a:pt x="71473" y="1093168"/>
                  </a:lnTo>
                  <a:lnTo>
                    <a:pt x="77655" y="1088932"/>
                  </a:lnTo>
                  <a:lnTo>
                    <a:pt x="81692" y="1082847"/>
                  </a:lnTo>
                  <a:lnTo>
                    <a:pt x="83082" y="1075690"/>
                  </a:lnTo>
                  <a:lnTo>
                    <a:pt x="83134" y="1075423"/>
                  </a:lnTo>
                  <a:lnTo>
                    <a:pt x="76201" y="114706"/>
                  </a:lnTo>
                  <a:lnTo>
                    <a:pt x="76197" y="114156"/>
                  </a:lnTo>
                  <a:close/>
                </a:path>
                <a:path w="114300" h="1094739">
                  <a:moveTo>
                    <a:pt x="56324" y="0"/>
                  </a:moveTo>
                  <a:lnTo>
                    <a:pt x="0" y="114706"/>
                  </a:lnTo>
                  <a:lnTo>
                    <a:pt x="38098" y="114431"/>
                  </a:lnTo>
                  <a:lnTo>
                    <a:pt x="38012" y="95110"/>
                  </a:lnTo>
                  <a:lnTo>
                    <a:pt x="39404" y="87955"/>
                  </a:lnTo>
                  <a:lnTo>
                    <a:pt x="43443" y="81873"/>
                  </a:lnTo>
                  <a:lnTo>
                    <a:pt x="49468" y="77749"/>
                  </a:lnTo>
                  <a:lnTo>
                    <a:pt x="56870" y="76200"/>
                  </a:lnTo>
                  <a:lnTo>
                    <a:pt x="95117" y="76200"/>
                  </a:lnTo>
                  <a:lnTo>
                    <a:pt x="56324" y="0"/>
                  </a:lnTo>
                  <a:close/>
                </a:path>
                <a:path w="114300" h="1094739">
                  <a:moveTo>
                    <a:pt x="56870" y="76200"/>
                  </a:moveTo>
                  <a:lnTo>
                    <a:pt x="49468" y="77749"/>
                  </a:lnTo>
                  <a:lnTo>
                    <a:pt x="43443" y="81873"/>
                  </a:lnTo>
                  <a:lnTo>
                    <a:pt x="39404" y="87955"/>
                  </a:lnTo>
                  <a:lnTo>
                    <a:pt x="38012" y="95110"/>
                  </a:lnTo>
                  <a:lnTo>
                    <a:pt x="37960" y="95377"/>
                  </a:lnTo>
                  <a:lnTo>
                    <a:pt x="38094" y="113880"/>
                  </a:lnTo>
                  <a:lnTo>
                    <a:pt x="38098" y="114431"/>
                  </a:lnTo>
                  <a:lnTo>
                    <a:pt x="76197" y="114156"/>
                  </a:lnTo>
                  <a:lnTo>
                    <a:pt x="76062" y="95377"/>
                  </a:lnTo>
                  <a:lnTo>
                    <a:pt x="76060" y="95110"/>
                  </a:lnTo>
                  <a:lnTo>
                    <a:pt x="74561" y="87955"/>
                  </a:lnTo>
                  <a:lnTo>
                    <a:pt x="74508" y="87703"/>
                  </a:lnTo>
                  <a:lnTo>
                    <a:pt x="70380" y="81678"/>
                  </a:lnTo>
                  <a:lnTo>
                    <a:pt x="64457" y="77749"/>
                  </a:lnTo>
                  <a:lnTo>
                    <a:pt x="64849" y="77749"/>
                  </a:lnTo>
                  <a:lnTo>
                    <a:pt x="56870" y="76200"/>
                  </a:lnTo>
                  <a:close/>
                </a:path>
                <a:path w="114300" h="1094739">
                  <a:moveTo>
                    <a:pt x="95117" y="76200"/>
                  </a:moveTo>
                  <a:lnTo>
                    <a:pt x="56870" y="76200"/>
                  </a:lnTo>
                  <a:lnTo>
                    <a:pt x="64849" y="77749"/>
                  </a:lnTo>
                  <a:lnTo>
                    <a:pt x="64457" y="77749"/>
                  </a:lnTo>
                  <a:lnTo>
                    <a:pt x="76197" y="114156"/>
                  </a:lnTo>
                  <a:lnTo>
                    <a:pt x="114300" y="113880"/>
                  </a:lnTo>
                  <a:lnTo>
                    <a:pt x="95117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6043" y="4140720"/>
              <a:ext cx="243965" cy="24396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572302" y="4528464"/>
              <a:ext cx="676910" cy="273050"/>
            </a:xfrm>
            <a:custGeom>
              <a:avLst/>
              <a:gdLst/>
              <a:ahLst/>
              <a:cxnLst/>
              <a:rect l="l" t="t" r="r" b="b"/>
              <a:pathLst>
                <a:path w="676910" h="273050">
                  <a:moveTo>
                    <a:pt x="631050" y="0"/>
                  </a:moveTo>
                  <a:lnTo>
                    <a:pt x="45491" y="0"/>
                  </a:lnTo>
                  <a:lnTo>
                    <a:pt x="27780" y="3575"/>
                  </a:lnTo>
                  <a:lnTo>
                    <a:pt x="13320" y="13327"/>
                  </a:lnTo>
                  <a:lnTo>
                    <a:pt x="3573" y="27790"/>
                  </a:lnTo>
                  <a:lnTo>
                    <a:pt x="0" y="45504"/>
                  </a:lnTo>
                  <a:lnTo>
                    <a:pt x="0" y="227456"/>
                  </a:lnTo>
                  <a:lnTo>
                    <a:pt x="3573" y="245162"/>
                  </a:lnTo>
                  <a:lnTo>
                    <a:pt x="13320" y="259622"/>
                  </a:lnTo>
                  <a:lnTo>
                    <a:pt x="27780" y="269372"/>
                  </a:lnTo>
                  <a:lnTo>
                    <a:pt x="45491" y="272948"/>
                  </a:lnTo>
                  <a:lnTo>
                    <a:pt x="631050" y="272948"/>
                  </a:lnTo>
                  <a:lnTo>
                    <a:pt x="648761" y="269372"/>
                  </a:lnTo>
                  <a:lnTo>
                    <a:pt x="663220" y="259622"/>
                  </a:lnTo>
                  <a:lnTo>
                    <a:pt x="672968" y="245162"/>
                  </a:lnTo>
                  <a:lnTo>
                    <a:pt x="676541" y="227456"/>
                  </a:lnTo>
                  <a:lnTo>
                    <a:pt x="676541" y="45504"/>
                  </a:lnTo>
                  <a:lnTo>
                    <a:pt x="672968" y="27790"/>
                  </a:lnTo>
                  <a:lnTo>
                    <a:pt x="663220" y="13327"/>
                  </a:lnTo>
                  <a:lnTo>
                    <a:pt x="648761" y="3575"/>
                  </a:lnTo>
                  <a:lnTo>
                    <a:pt x="63105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72302" y="4528464"/>
              <a:ext cx="676910" cy="273050"/>
            </a:xfrm>
            <a:custGeom>
              <a:avLst/>
              <a:gdLst/>
              <a:ahLst/>
              <a:cxnLst/>
              <a:rect l="l" t="t" r="r" b="b"/>
              <a:pathLst>
                <a:path w="676910" h="273050">
                  <a:moveTo>
                    <a:pt x="0" y="45491"/>
                  </a:moveTo>
                  <a:lnTo>
                    <a:pt x="3574" y="27784"/>
                  </a:lnTo>
                  <a:lnTo>
                    <a:pt x="13324" y="13324"/>
                  </a:lnTo>
                  <a:lnTo>
                    <a:pt x="27784" y="3574"/>
                  </a:lnTo>
                  <a:lnTo>
                    <a:pt x="45491" y="0"/>
                  </a:lnTo>
                  <a:lnTo>
                    <a:pt x="631059" y="0"/>
                  </a:lnTo>
                  <a:lnTo>
                    <a:pt x="648767" y="3574"/>
                  </a:lnTo>
                  <a:lnTo>
                    <a:pt x="663227" y="13324"/>
                  </a:lnTo>
                  <a:lnTo>
                    <a:pt x="672976" y="27784"/>
                  </a:lnTo>
                  <a:lnTo>
                    <a:pt x="676551" y="45491"/>
                  </a:lnTo>
                  <a:lnTo>
                    <a:pt x="676551" y="227452"/>
                  </a:lnTo>
                  <a:lnTo>
                    <a:pt x="672976" y="245159"/>
                  </a:lnTo>
                  <a:lnTo>
                    <a:pt x="663227" y="259620"/>
                  </a:lnTo>
                  <a:lnTo>
                    <a:pt x="648767" y="269369"/>
                  </a:lnTo>
                  <a:lnTo>
                    <a:pt x="631059" y="272944"/>
                  </a:lnTo>
                  <a:lnTo>
                    <a:pt x="45491" y="272944"/>
                  </a:lnTo>
                  <a:lnTo>
                    <a:pt x="27784" y="269369"/>
                  </a:lnTo>
                  <a:lnTo>
                    <a:pt x="13324" y="259620"/>
                  </a:lnTo>
                  <a:lnTo>
                    <a:pt x="3574" y="245159"/>
                  </a:lnTo>
                  <a:lnTo>
                    <a:pt x="0" y="227452"/>
                  </a:lnTo>
                  <a:lnTo>
                    <a:pt x="0" y="454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12929" y="4524247"/>
            <a:ext cx="396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322341" y="4207471"/>
            <a:ext cx="1417955" cy="732155"/>
            <a:chOff x="5322341" y="4207471"/>
            <a:chExt cx="1417955" cy="732155"/>
          </a:xfrm>
        </p:grpSpPr>
        <p:sp>
          <p:nvSpPr>
            <p:cNvPr id="29" name="object 29"/>
            <p:cNvSpPr/>
            <p:nvPr/>
          </p:nvSpPr>
          <p:spPr>
            <a:xfrm>
              <a:off x="5322341" y="4207471"/>
              <a:ext cx="471170" cy="114300"/>
            </a:xfrm>
            <a:custGeom>
              <a:avLst/>
              <a:gdLst/>
              <a:ahLst/>
              <a:cxnLst/>
              <a:rect l="l" t="t" r="r" b="b"/>
              <a:pathLst>
                <a:path w="471170" h="114300">
                  <a:moveTo>
                    <a:pt x="356793" y="0"/>
                  </a:moveTo>
                  <a:lnTo>
                    <a:pt x="356793" y="114299"/>
                  </a:lnTo>
                  <a:lnTo>
                    <a:pt x="432993" y="76199"/>
                  </a:lnTo>
                  <a:lnTo>
                    <a:pt x="375843" y="76199"/>
                  </a:lnTo>
                  <a:lnTo>
                    <a:pt x="383261" y="74702"/>
                  </a:lnTo>
                  <a:lnTo>
                    <a:pt x="389316" y="70618"/>
                  </a:lnTo>
                  <a:lnTo>
                    <a:pt x="393397" y="64562"/>
                  </a:lnTo>
                  <a:lnTo>
                    <a:pt x="394893" y="57149"/>
                  </a:lnTo>
                  <a:lnTo>
                    <a:pt x="393397" y="49731"/>
                  </a:lnTo>
                  <a:lnTo>
                    <a:pt x="389316" y="43676"/>
                  </a:lnTo>
                  <a:lnTo>
                    <a:pt x="383261" y="39596"/>
                  </a:lnTo>
                  <a:lnTo>
                    <a:pt x="375843" y="38099"/>
                  </a:lnTo>
                  <a:lnTo>
                    <a:pt x="432993" y="38099"/>
                  </a:lnTo>
                  <a:lnTo>
                    <a:pt x="356793" y="0"/>
                  </a:lnTo>
                  <a:close/>
                </a:path>
                <a:path w="471170" h="114300">
                  <a:moveTo>
                    <a:pt x="356793" y="38099"/>
                  </a:moveTo>
                  <a:lnTo>
                    <a:pt x="19050" y="38099"/>
                  </a:lnTo>
                  <a:lnTo>
                    <a:pt x="11631" y="39596"/>
                  </a:lnTo>
                  <a:lnTo>
                    <a:pt x="5576" y="43676"/>
                  </a:lnTo>
                  <a:lnTo>
                    <a:pt x="1496" y="49731"/>
                  </a:lnTo>
                  <a:lnTo>
                    <a:pt x="0" y="57149"/>
                  </a:lnTo>
                  <a:lnTo>
                    <a:pt x="1496" y="64562"/>
                  </a:lnTo>
                  <a:lnTo>
                    <a:pt x="5576" y="70618"/>
                  </a:lnTo>
                  <a:lnTo>
                    <a:pt x="11631" y="74702"/>
                  </a:lnTo>
                  <a:lnTo>
                    <a:pt x="19050" y="76199"/>
                  </a:lnTo>
                  <a:lnTo>
                    <a:pt x="356793" y="76199"/>
                  </a:lnTo>
                  <a:lnTo>
                    <a:pt x="356793" y="38099"/>
                  </a:lnTo>
                  <a:close/>
                </a:path>
                <a:path w="471170" h="114300">
                  <a:moveTo>
                    <a:pt x="432993" y="38099"/>
                  </a:moveTo>
                  <a:lnTo>
                    <a:pt x="375843" y="38099"/>
                  </a:lnTo>
                  <a:lnTo>
                    <a:pt x="383261" y="39596"/>
                  </a:lnTo>
                  <a:lnTo>
                    <a:pt x="389316" y="43676"/>
                  </a:lnTo>
                  <a:lnTo>
                    <a:pt x="393397" y="49731"/>
                  </a:lnTo>
                  <a:lnTo>
                    <a:pt x="394893" y="57149"/>
                  </a:lnTo>
                  <a:lnTo>
                    <a:pt x="393397" y="64562"/>
                  </a:lnTo>
                  <a:lnTo>
                    <a:pt x="389316" y="70618"/>
                  </a:lnTo>
                  <a:lnTo>
                    <a:pt x="383261" y="74702"/>
                  </a:lnTo>
                  <a:lnTo>
                    <a:pt x="375843" y="76199"/>
                  </a:lnTo>
                  <a:lnTo>
                    <a:pt x="432993" y="76199"/>
                  </a:lnTo>
                  <a:lnTo>
                    <a:pt x="471093" y="57149"/>
                  </a:lnTo>
                  <a:lnTo>
                    <a:pt x="432993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67258" y="4272614"/>
              <a:ext cx="0" cy="647700"/>
            </a:xfrm>
            <a:custGeom>
              <a:avLst/>
              <a:gdLst/>
              <a:ahLst/>
              <a:cxnLst/>
              <a:rect l="l" t="t" r="r" b="b"/>
              <a:pathLst>
                <a:path h="647700">
                  <a:moveTo>
                    <a:pt x="0" y="647644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00901" y="4534776"/>
              <a:ext cx="332740" cy="273050"/>
            </a:xfrm>
            <a:custGeom>
              <a:avLst/>
              <a:gdLst/>
              <a:ahLst/>
              <a:cxnLst/>
              <a:rect l="l" t="t" r="r" b="b"/>
              <a:pathLst>
                <a:path w="332740" h="273050">
                  <a:moveTo>
                    <a:pt x="287210" y="0"/>
                  </a:moveTo>
                  <a:lnTo>
                    <a:pt x="45491" y="0"/>
                  </a:lnTo>
                  <a:lnTo>
                    <a:pt x="27785" y="3575"/>
                  </a:lnTo>
                  <a:lnTo>
                    <a:pt x="13325" y="13325"/>
                  </a:lnTo>
                  <a:lnTo>
                    <a:pt x="3575" y="27785"/>
                  </a:lnTo>
                  <a:lnTo>
                    <a:pt x="0" y="45491"/>
                  </a:lnTo>
                  <a:lnTo>
                    <a:pt x="0" y="227457"/>
                  </a:lnTo>
                  <a:lnTo>
                    <a:pt x="3575" y="245162"/>
                  </a:lnTo>
                  <a:lnTo>
                    <a:pt x="13325" y="259622"/>
                  </a:lnTo>
                  <a:lnTo>
                    <a:pt x="27785" y="269372"/>
                  </a:lnTo>
                  <a:lnTo>
                    <a:pt x="45491" y="272948"/>
                  </a:lnTo>
                  <a:lnTo>
                    <a:pt x="287210" y="272948"/>
                  </a:lnTo>
                  <a:lnTo>
                    <a:pt x="304916" y="269372"/>
                  </a:lnTo>
                  <a:lnTo>
                    <a:pt x="319376" y="259622"/>
                  </a:lnTo>
                  <a:lnTo>
                    <a:pt x="329126" y="245162"/>
                  </a:lnTo>
                  <a:lnTo>
                    <a:pt x="332701" y="227457"/>
                  </a:lnTo>
                  <a:lnTo>
                    <a:pt x="332701" y="45491"/>
                  </a:lnTo>
                  <a:lnTo>
                    <a:pt x="329126" y="27785"/>
                  </a:lnTo>
                  <a:lnTo>
                    <a:pt x="319376" y="13325"/>
                  </a:lnTo>
                  <a:lnTo>
                    <a:pt x="304916" y="3575"/>
                  </a:lnTo>
                  <a:lnTo>
                    <a:pt x="28721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00901" y="4534776"/>
              <a:ext cx="332740" cy="273050"/>
            </a:xfrm>
            <a:custGeom>
              <a:avLst/>
              <a:gdLst/>
              <a:ahLst/>
              <a:cxnLst/>
              <a:rect l="l" t="t" r="r" b="b"/>
              <a:pathLst>
                <a:path w="332740" h="273050">
                  <a:moveTo>
                    <a:pt x="0" y="45491"/>
                  </a:moveTo>
                  <a:lnTo>
                    <a:pt x="3574" y="27784"/>
                  </a:lnTo>
                  <a:lnTo>
                    <a:pt x="13324" y="13324"/>
                  </a:lnTo>
                  <a:lnTo>
                    <a:pt x="27784" y="3574"/>
                  </a:lnTo>
                  <a:lnTo>
                    <a:pt x="45491" y="0"/>
                  </a:lnTo>
                  <a:lnTo>
                    <a:pt x="287213" y="0"/>
                  </a:lnTo>
                  <a:lnTo>
                    <a:pt x="304920" y="3574"/>
                  </a:lnTo>
                  <a:lnTo>
                    <a:pt x="319380" y="13324"/>
                  </a:lnTo>
                  <a:lnTo>
                    <a:pt x="329129" y="27784"/>
                  </a:lnTo>
                  <a:lnTo>
                    <a:pt x="332704" y="45491"/>
                  </a:lnTo>
                  <a:lnTo>
                    <a:pt x="332704" y="227452"/>
                  </a:lnTo>
                  <a:lnTo>
                    <a:pt x="329129" y="245159"/>
                  </a:lnTo>
                  <a:lnTo>
                    <a:pt x="319380" y="259619"/>
                  </a:lnTo>
                  <a:lnTo>
                    <a:pt x="304920" y="269369"/>
                  </a:lnTo>
                  <a:lnTo>
                    <a:pt x="287213" y="272944"/>
                  </a:lnTo>
                  <a:lnTo>
                    <a:pt x="45491" y="272944"/>
                  </a:lnTo>
                  <a:lnTo>
                    <a:pt x="27784" y="269369"/>
                  </a:lnTo>
                  <a:lnTo>
                    <a:pt x="13324" y="259619"/>
                  </a:lnTo>
                  <a:lnTo>
                    <a:pt x="3574" y="245159"/>
                  </a:lnTo>
                  <a:lnTo>
                    <a:pt x="0" y="227452"/>
                  </a:lnTo>
                  <a:lnTo>
                    <a:pt x="0" y="454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482321" y="4507483"/>
            <a:ext cx="16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548208" y="3695433"/>
            <a:ext cx="770255" cy="1243965"/>
            <a:chOff x="6548208" y="3695433"/>
            <a:chExt cx="770255" cy="1243965"/>
          </a:xfrm>
        </p:grpSpPr>
        <p:sp>
          <p:nvSpPr>
            <p:cNvPr id="35" name="object 35"/>
            <p:cNvSpPr/>
            <p:nvPr/>
          </p:nvSpPr>
          <p:spPr>
            <a:xfrm>
              <a:off x="6973277" y="3714483"/>
              <a:ext cx="0" cy="1205865"/>
            </a:xfrm>
            <a:custGeom>
              <a:avLst/>
              <a:gdLst/>
              <a:ahLst/>
              <a:cxnLst/>
              <a:rect l="l" t="t" r="r" b="b"/>
              <a:pathLst>
                <a:path h="1205864">
                  <a:moveTo>
                    <a:pt x="0" y="0"/>
                  </a:moveTo>
                  <a:lnTo>
                    <a:pt x="1" y="120578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48208" y="4216107"/>
              <a:ext cx="309880" cy="114300"/>
            </a:xfrm>
            <a:custGeom>
              <a:avLst/>
              <a:gdLst/>
              <a:ahLst/>
              <a:cxnLst/>
              <a:rect l="l" t="t" r="r" b="b"/>
              <a:pathLst>
                <a:path w="309879" h="114300">
                  <a:moveTo>
                    <a:pt x="195351" y="0"/>
                  </a:moveTo>
                  <a:lnTo>
                    <a:pt x="194932" y="114300"/>
                  </a:lnTo>
                  <a:lnTo>
                    <a:pt x="271677" y="76276"/>
                  </a:lnTo>
                  <a:lnTo>
                    <a:pt x="214122" y="76276"/>
                  </a:lnTo>
                  <a:lnTo>
                    <a:pt x="221539" y="74806"/>
                  </a:lnTo>
                  <a:lnTo>
                    <a:pt x="227607" y="70745"/>
                  </a:lnTo>
                  <a:lnTo>
                    <a:pt x="231711" y="64703"/>
                  </a:lnTo>
                  <a:lnTo>
                    <a:pt x="233178" y="57569"/>
                  </a:lnTo>
                  <a:lnTo>
                    <a:pt x="233235" y="57289"/>
                  </a:lnTo>
                  <a:lnTo>
                    <a:pt x="231765" y="49872"/>
                  </a:lnTo>
                  <a:lnTo>
                    <a:pt x="227706" y="43803"/>
                  </a:lnTo>
                  <a:lnTo>
                    <a:pt x="221667" y="39700"/>
                  </a:lnTo>
                  <a:lnTo>
                    <a:pt x="214261" y="38176"/>
                  </a:lnTo>
                  <a:lnTo>
                    <a:pt x="271004" y="38176"/>
                  </a:lnTo>
                  <a:lnTo>
                    <a:pt x="195351" y="0"/>
                  </a:lnTo>
                  <a:close/>
                </a:path>
                <a:path w="309879" h="114300">
                  <a:moveTo>
                    <a:pt x="19113" y="37452"/>
                  </a:moveTo>
                  <a:lnTo>
                    <a:pt x="11696" y="38922"/>
                  </a:lnTo>
                  <a:lnTo>
                    <a:pt x="5627" y="42983"/>
                  </a:lnTo>
                  <a:lnTo>
                    <a:pt x="1523" y="49025"/>
                  </a:lnTo>
                  <a:lnTo>
                    <a:pt x="0" y="56438"/>
                  </a:lnTo>
                  <a:lnTo>
                    <a:pt x="1469" y="63856"/>
                  </a:lnTo>
                  <a:lnTo>
                    <a:pt x="5529" y="69924"/>
                  </a:lnTo>
                  <a:lnTo>
                    <a:pt x="11567" y="74028"/>
                  </a:lnTo>
                  <a:lnTo>
                    <a:pt x="18973" y="75552"/>
                  </a:lnTo>
                  <a:lnTo>
                    <a:pt x="214122" y="76276"/>
                  </a:lnTo>
                  <a:lnTo>
                    <a:pt x="195071" y="76276"/>
                  </a:lnTo>
                  <a:lnTo>
                    <a:pt x="195193" y="42983"/>
                  </a:lnTo>
                  <a:lnTo>
                    <a:pt x="195211" y="38176"/>
                  </a:lnTo>
                  <a:lnTo>
                    <a:pt x="214261" y="38176"/>
                  </a:lnTo>
                  <a:lnTo>
                    <a:pt x="19113" y="37452"/>
                  </a:lnTo>
                  <a:close/>
                </a:path>
                <a:path w="309879" h="114300">
                  <a:moveTo>
                    <a:pt x="271004" y="38176"/>
                  </a:moveTo>
                  <a:lnTo>
                    <a:pt x="214261" y="38176"/>
                  </a:lnTo>
                  <a:lnTo>
                    <a:pt x="221667" y="39700"/>
                  </a:lnTo>
                  <a:lnTo>
                    <a:pt x="227706" y="43803"/>
                  </a:lnTo>
                  <a:lnTo>
                    <a:pt x="231765" y="49872"/>
                  </a:lnTo>
                  <a:lnTo>
                    <a:pt x="233066" y="56438"/>
                  </a:lnTo>
                  <a:lnTo>
                    <a:pt x="233178" y="57569"/>
                  </a:lnTo>
                  <a:lnTo>
                    <a:pt x="231711" y="64703"/>
                  </a:lnTo>
                  <a:lnTo>
                    <a:pt x="227607" y="70745"/>
                  </a:lnTo>
                  <a:lnTo>
                    <a:pt x="221539" y="74806"/>
                  </a:lnTo>
                  <a:lnTo>
                    <a:pt x="214122" y="76276"/>
                  </a:lnTo>
                  <a:lnTo>
                    <a:pt x="271677" y="76276"/>
                  </a:lnTo>
                  <a:lnTo>
                    <a:pt x="309435" y="57569"/>
                  </a:lnTo>
                  <a:lnTo>
                    <a:pt x="271004" y="38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35000" y="3810977"/>
              <a:ext cx="676910" cy="273050"/>
            </a:xfrm>
            <a:custGeom>
              <a:avLst/>
              <a:gdLst/>
              <a:ahLst/>
              <a:cxnLst/>
              <a:rect l="l" t="t" r="r" b="b"/>
              <a:pathLst>
                <a:path w="676909" h="273050">
                  <a:moveTo>
                    <a:pt x="631062" y="0"/>
                  </a:moveTo>
                  <a:lnTo>
                    <a:pt x="45491" y="0"/>
                  </a:lnTo>
                  <a:lnTo>
                    <a:pt x="27785" y="3573"/>
                  </a:lnTo>
                  <a:lnTo>
                    <a:pt x="13325" y="13320"/>
                  </a:lnTo>
                  <a:lnTo>
                    <a:pt x="3575" y="27780"/>
                  </a:lnTo>
                  <a:lnTo>
                    <a:pt x="0" y="45491"/>
                  </a:lnTo>
                  <a:lnTo>
                    <a:pt x="0" y="227444"/>
                  </a:lnTo>
                  <a:lnTo>
                    <a:pt x="3575" y="245150"/>
                  </a:lnTo>
                  <a:lnTo>
                    <a:pt x="13325" y="259610"/>
                  </a:lnTo>
                  <a:lnTo>
                    <a:pt x="27785" y="269360"/>
                  </a:lnTo>
                  <a:lnTo>
                    <a:pt x="45491" y="272935"/>
                  </a:lnTo>
                  <a:lnTo>
                    <a:pt x="631062" y="272935"/>
                  </a:lnTo>
                  <a:lnTo>
                    <a:pt x="648768" y="269360"/>
                  </a:lnTo>
                  <a:lnTo>
                    <a:pt x="663228" y="259610"/>
                  </a:lnTo>
                  <a:lnTo>
                    <a:pt x="672978" y="245150"/>
                  </a:lnTo>
                  <a:lnTo>
                    <a:pt x="676554" y="227444"/>
                  </a:lnTo>
                  <a:lnTo>
                    <a:pt x="676554" y="45491"/>
                  </a:lnTo>
                  <a:lnTo>
                    <a:pt x="672978" y="27780"/>
                  </a:lnTo>
                  <a:lnTo>
                    <a:pt x="663228" y="13320"/>
                  </a:lnTo>
                  <a:lnTo>
                    <a:pt x="648768" y="3573"/>
                  </a:lnTo>
                  <a:lnTo>
                    <a:pt x="631062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5000" y="3810977"/>
              <a:ext cx="676910" cy="273050"/>
            </a:xfrm>
            <a:custGeom>
              <a:avLst/>
              <a:gdLst/>
              <a:ahLst/>
              <a:cxnLst/>
              <a:rect l="l" t="t" r="r" b="b"/>
              <a:pathLst>
                <a:path w="676909" h="273050">
                  <a:moveTo>
                    <a:pt x="0" y="45491"/>
                  </a:moveTo>
                  <a:lnTo>
                    <a:pt x="3574" y="27784"/>
                  </a:lnTo>
                  <a:lnTo>
                    <a:pt x="13324" y="13324"/>
                  </a:lnTo>
                  <a:lnTo>
                    <a:pt x="27784" y="3574"/>
                  </a:lnTo>
                  <a:lnTo>
                    <a:pt x="45491" y="0"/>
                  </a:lnTo>
                  <a:lnTo>
                    <a:pt x="631059" y="0"/>
                  </a:lnTo>
                  <a:lnTo>
                    <a:pt x="648767" y="3574"/>
                  </a:lnTo>
                  <a:lnTo>
                    <a:pt x="663227" y="13324"/>
                  </a:lnTo>
                  <a:lnTo>
                    <a:pt x="672976" y="27784"/>
                  </a:lnTo>
                  <a:lnTo>
                    <a:pt x="676551" y="45491"/>
                  </a:lnTo>
                  <a:lnTo>
                    <a:pt x="676551" y="227452"/>
                  </a:lnTo>
                  <a:lnTo>
                    <a:pt x="672976" y="245159"/>
                  </a:lnTo>
                  <a:lnTo>
                    <a:pt x="663227" y="259620"/>
                  </a:lnTo>
                  <a:lnTo>
                    <a:pt x="648767" y="269369"/>
                  </a:lnTo>
                  <a:lnTo>
                    <a:pt x="631059" y="272944"/>
                  </a:lnTo>
                  <a:lnTo>
                    <a:pt x="45491" y="272944"/>
                  </a:lnTo>
                  <a:lnTo>
                    <a:pt x="27784" y="269369"/>
                  </a:lnTo>
                  <a:lnTo>
                    <a:pt x="13324" y="259620"/>
                  </a:lnTo>
                  <a:lnTo>
                    <a:pt x="3574" y="245159"/>
                  </a:lnTo>
                  <a:lnTo>
                    <a:pt x="0" y="227452"/>
                  </a:lnTo>
                  <a:lnTo>
                    <a:pt x="0" y="454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775640" y="3807967"/>
            <a:ext cx="396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61099" y="3231680"/>
            <a:ext cx="7395209" cy="2720340"/>
            <a:chOff x="761099" y="3231680"/>
            <a:chExt cx="7395209" cy="2720340"/>
          </a:xfrm>
        </p:grpSpPr>
        <p:sp>
          <p:nvSpPr>
            <p:cNvPr id="41" name="object 41"/>
            <p:cNvSpPr/>
            <p:nvPr/>
          </p:nvSpPr>
          <p:spPr>
            <a:xfrm>
              <a:off x="6954227" y="4873650"/>
              <a:ext cx="1202055" cy="114300"/>
            </a:xfrm>
            <a:custGeom>
              <a:avLst/>
              <a:gdLst/>
              <a:ahLst/>
              <a:cxnLst/>
              <a:rect l="l" t="t" r="r" b="b"/>
              <a:pathLst>
                <a:path w="1202054" h="114300">
                  <a:moveTo>
                    <a:pt x="1087742" y="0"/>
                  </a:moveTo>
                  <a:lnTo>
                    <a:pt x="1087742" y="114300"/>
                  </a:lnTo>
                  <a:lnTo>
                    <a:pt x="1163942" y="76200"/>
                  </a:lnTo>
                  <a:lnTo>
                    <a:pt x="1106792" y="76200"/>
                  </a:lnTo>
                  <a:lnTo>
                    <a:pt x="1114205" y="74702"/>
                  </a:lnTo>
                  <a:lnTo>
                    <a:pt x="1120260" y="70618"/>
                  </a:lnTo>
                  <a:lnTo>
                    <a:pt x="1124344" y="64562"/>
                  </a:lnTo>
                  <a:lnTo>
                    <a:pt x="1125842" y="57150"/>
                  </a:lnTo>
                  <a:lnTo>
                    <a:pt x="1124344" y="49737"/>
                  </a:lnTo>
                  <a:lnTo>
                    <a:pt x="1120260" y="43681"/>
                  </a:lnTo>
                  <a:lnTo>
                    <a:pt x="1114205" y="39597"/>
                  </a:lnTo>
                  <a:lnTo>
                    <a:pt x="1106792" y="38100"/>
                  </a:lnTo>
                  <a:lnTo>
                    <a:pt x="1163942" y="38100"/>
                  </a:lnTo>
                  <a:lnTo>
                    <a:pt x="1087742" y="0"/>
                  </a:lnTo>
                  <a:close/>
                </a:path>
                <a:path w="1202054" h="114300">
                  <a:moveTo>
                    <a:pt x="1087742" y="38100"/>
                  </a:moveTo>
                  <a:lnTo>
                    <a:pt x="19050" y="38100"/>
                  </a:lnTo>
                  <a:lnTo>
                    <a:pt x="11634" y="39597"/>
                  </a:lnTo>
                  <a:lnTo>
                    <a:pt x="5578" y="43681"/>
                  </a:lnTo>
                  <a:lnTo>
                    <a:pt x="1496" y="49737"/>
                  </a:lnTo>
                  <a:lnTo>
                    <a:pt x="0" y="57150"/>
                  </a:lnTo>
                  <a:lnTo>
                    <a:pt x="1497" y="64562"/>
                  </a:lnTo>
                  <a:lnTo>
                    <a:pt x="5581" y="70618"/>
                  </a:lnTo>
                  <a:lnTo>
                    <a:pt x="11637" y="74702"/>
                  </a:lnTo>
                  <a:lnTo>
                    <a:pt x="19050" y="76200"/>
                  </a:lnTo>
                  <a:lnTo>
                    <a:pt x="1087742" y="76200"/>
                  </a:lnTo>
                  <a:lnTo>
                    <a:pt x="1087742" y="38100"/>
                  </a:lnTo>
                  <a:close/>
                </a:path>
                <a:path w="1202054" h="114300">
                  <a:moveTo>
                    <a:pt x="1163942" y="38100"/>
                  </a:moveTo>
                  <a:lnTo>
                    <a:pt x="1106792" y="38100"/>
                  </a:lnTo>
                  <a:lnTo>
                    <a:pt x="1114205" y="39597"/>
                  </a:lnTo>
                  <a:lnTo>
                    <a:pt x="1120260" y="43681"/>
                  </a:lnTo>
                  <a:lnTo>
                    <a:pt x="1124344" y="49737"/>
                  </a:lnTo>
                  <a:lnTo>
                    <a:pt x="1125842" y="57150"/>
                  </a:lnTo>
                  <a:lnTo>
                    <a:pt x="1124344" y="64562"/>
                  </a:lnTo>
                  <a:lnTo>
                    <a:pt x="1120260" y="70618"/>
                  </a:lnTo>
                  <a:lnTo>
                    <a:pt x="1114205" y="74702"/>
                  </a:lnTo>
                  <a:lnTo>
                    <a:pt x="1106792" y="76200"/>
                  </a:lnTo>
                  <a:lnTo>
                    <a:pt x="1163942" y="76200"/>
                  </a:lnTo>
                  <a:lnTo>
                    <a:pt x="1202042" y="57150"/>
                  </a:lnTo>
                  <a:lnTo>
                    <a:pt x="116394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54341" y="3773172"/>
              <a:ext cx="3810" cy="1160145"/>
            </a:xfrm>
            <a:custGeom>
              <a:avLst/>
              <a:gdLst/>
              <a:ahLst/>
              <a:cxnLst/>
              <a:rect l="l" t="t" r="r" b="b"/>
              <a:pathLst>
                <a:path w="3809" h="1160145">
                  <a:moveTo>
                    <a:pt x="0" y="1159520"/>
                  </a:moveTo>
                  <a:lnTo>
                    <a:pt x="369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1294" y="4149458"/>
              <a:ext cx="243965" cy="24396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3302" y="3573360"/>
              <a:ext cx="243965" cy="24396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70624" y="3241205"/>
              <a:ext cx="3175000" cy="1887220"/>
            </a:xfrm>
            <a:custGeom>
              <a:avLst/>
              <a:gdLst/>
              <a:ahLst/>
              <a:cxnLst/>
              <a:rect l="l" t="t" r="r" b="b"/>
              <a:pathLst>
                <a:path w="3175000" h="1887220">
                  <a:moveTo>
                    <a:pt x="2860407" y="0"/>
                  </a:moveTo>
                  <a:lnTo>
                    <a:pt x="314524" y="0"/>
                  </a:lnTo>
                  <a:lnTo>
                    <a:pt x="268046" y="3410"/>
                  </a:lnTo>
                  <a:lnTo>
                    <a:pt x="223685" y="13316"/>
                  </a:lnTo>
                  <a:lnTo>
                    <a:pt x="181928" y="29232"/>
                  </a:lnTo>
                  <a:lnTo>
                    <a:pt x="143262" y="50672"/>
                  </a:lnTo>
                  <a:lnTo>
                    <a:pt x="108173" y="77147"/>
                  </a:lnTo>
                  <a:lnTo>
                    <a:pt x="77147" y="108174"/>
                  </a:lnTo>
                  <a:lnTo>
                    <a:pt x="50671" y="143263"/>
                  </a:lnTo>
                  <a:lnTo>
                    <a:pt x="29232" y="181930"/>
                  </a:lnTo>
                  <a:lnTo>
                    <a:pt x="13316" y="223687"/>
                  </a:lnTo>
                  <a:lnTo>
                    <a:pt x="3410" y="268049"/>
                  </a:lnTo>
                  <a:lnTo>
                    <a:pt x="0" y="314528"/>
                  </a:lnTo>
                  <a:lnTo>
                    <a:pt x="0" y="1572590"/>
                  </a:lnTo>
                  <a:lnTo>
                    <a:pt x="3410" y="1619069"/>
                  </a:lnTo>
                  <a:lnTo>
                    <a:pt x="13316" y="1663430"/>
                  </a:lnTo>
                  <a:lnTo>
                    <a:pt x="29232" y="1705187"/>
                  </a:lnTo>
                  <a:lnTo>
                    <a:pt x="50671" y="1743854"/>
                  </a:lnTo>
                  <a:lnTo>
                    <a:pt x="77147" y="1778944"/>
                  </a:lnTo>
                  <a:lnTo>
                    <a:pt x="108173" y="1809970"/>
                  </a:lnTo>
                  <a:lnTo>
                    <a:pt x="143262" y="1836446"/>
                  </a:lnTo>
                  <a:lnTo>
                    <a:pt x="181928" y="1857885"/>
                  </a:lnTo>
                  <a:lnTo>
                    <a:pt x="223685" y="1873801"/>
                  </a:lnTo>
                  <a:lnTo>
                    <a:pt x="268046" y="1883708"/>
                  </a:lnTo>
                  <a:lnTo>
                    <a:pt x="314524" y="1887118"/>
                  </a:lnTo>
                  <a:lnTo>
                    <a:pt x="2860407" y="1887118"/>
                  </a:lnTo>
                  <a:lnTo>
                    <a:pt x="2906886" y="1883708"/>
                  </a:lnTo>
                  <a:lnTo>
                    <a:pt x="2951247" y="1873801"/>
                  </a:lnTo>
                  <a:lnTo>
                    <a:pt x="2993004" y="1857885"/>
                  </a:lnTo>
                  <a:lnTo>
                    <a:pt x="3031671" y="1836446"/>
                  </a:lnTo>
                  <a:lnTo>
                    <a:pt x="3066761" y="1809970"/>
                  </a:lnTo>
                  <a:lnTo>
                    <a:pt x="3097787" y="1778944"/>
                  </a:lnTo>
                  <a:lnTo>
                    <a:pt x="3124263" y="1743854"/>
                  </a:lnTo>
                  <a:lnTo>
                    <a:pt x="3145702" y="1705187"/>
                  </a:lnTo>
                  <a:lnTo>
                    <a:pt x="3161618" y="1663430"/>
                  </a:lnTo>
                  <a:lnTo>
                    <a:pt x="3171524" y="1619069"/>
                  </a:lnTo>
                  <a:lnTo>
                    <a:pt x="3174935" y="1572590"/>
                  </a:lnTo>
                  <a:lnTo>
                    <a:pt x="3174935" y="314528"/>
                  </a:lnTo>
                  <a:lnTo>
                    <a:pt x="3171524" y="268049"/>
                  </a:lnTo>
                  <a:lnTo>
                    <a:pt x="3161618" y="223687"/>
                  </a:lnTo>
                  <a:lnTo>
                    <a:pt x="3145702" y="181930"/>
                  </a:lnTo>
                  <a:lnTo>
                    <a:pt x="3124263" y="143263"/>
                  </a:lnTo>
                  <a:lnTo>
                    <a:pt x="3097787" y="108174"/>
                  </a:lnTo>
                  <a:lnTo>
                    <a:pt x="3066761" y="77147"/>
                  </a:lnTo>
                  <a:lnTo>
                    <a:pt x="3031671" y="50672"/>
                  </a:lnTo>
                  <a:lnTo>
                    <a:pt x="2993004" y="29232"/>
                  </a:lnTo>
                  <a:lnTo>
                    <a:pt x="2951247" y="13316"/>
                  </a:lnTo>
                  <a:lnTo>
                    <a:pt x="2906886" y="3410"/>
                  </a:lnTo>
                  <a:lnTo>
                    <a:pt x="2860407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0624" y="3241205"/>
              <a:ext cx="3175000" cy="1887220"/>
            </a:xfrm>
            <a:custGeom>
              <a:avLst/>
              <a:gdLst/>
              <a:ahLst/>
              <a:cxnLst/>
              <a:rect l="l" t="t" r="r" b="b"/>
              <a:pathLst>
                <a:path w="3175000" h="1887220">
                  <a:moveTo>
                    <a:pt x="0" y="314525"/>
                  </a:moveTo>
                  <a:lnTo>
                    <a:pt x="3410" y="268047"/>
                  </a:lnTo>
                  <a:lnTo>
                    <a:pt x="13316" y="223686"/>
                  </a:lnTo>
                  <a:lnTo>
                    <a:pt x="29232" y="181929"/>
                  </a:lnTo>
                  <a:lnTo>
                    <a:pt x="50671" y="143263"/>
                  </a:lnTo>
                  <a:lnTo>
                    <a:pt x="77147" y="108173"/>
                  </a:lnTo>
                  <a:lnTo>
                    <a:pt x="108173" y="77147"/>
                  </a:lnTo>
                  <a:lnTo>
                    <a:pt x="143262" y="50672"/>
                  </a:lnTo>
                  <a:lnTo>
                    <a:pt x="181929" y="29232"/>
                  </a:lnTo>
                  <a:lnTo>
                    <a:pt x="223685" y="13316"/>
                  </a:lnTo>
                  <a:lnTo>
                    <a:pt x="268046" y="3410"/>
                  </a:lnTo>
                  <a:lnTo>
                    <a:pt x="314525" y="0"/>
                  </a:lnTo>
                  <a:lnTo>
                    <a:pt x="2860411" y="0"/>
                  </a:lnTo>
                  <a:lnTo>
                    <a:pt x="2906890" y="3410"/>
                  </a:lnTo>
                  <a:lnTo>
                    <a:pt x="2951251" y="13316"/>
                  </a:lnTo>
                  <a:lnTo>
                    <a:pt x="2993007" y="29232"/>
                  </a:lnTo>
                  <a:lnTo>
                    <a:pt x="3031673" y="50672"/>
                  </a:lnTo>
                  <a:lnTo>
                    <a:pt x="3066762" y="77147"/>
                  </a:lnTo>
                  <a:lnTo>
                    <a:pt x="3097787" y="108173"/>
                  </a:lnTo>
                  <a:lnTo>
                    <a:pt x="3124262" y="143263"/>
                  </a:lnTo>
                  <a:lnTo>
                    <a:pt x="3145700" y="181929"/>
                  </a:lnTo>
                  <a:lnTo>
                    <a:pt x="3161615" y="223686"/>
                  </a:lnTo>
                  <a:lnTo>
                    <a:pt x="3171521" y="268047"/>
                  </a:lnTo>
                  <a:lnTo>
                    <a:pt x="3174931" y="314525"/>
                  </a:lnTo>
                  <a:lnTo>
                    <a:pt x="3174931" y="1572590"/>
                  </a:lnTo>
                  <a:lnTo>
                    <a:pt x="3171521" y="1619067"/>
                  </a:lnTo>
                  <a:lnTo>
                    <a:pt x="3161615" y="1663426"/>
                  </a:lnTo>
                  <a:lnTo>
                    <a:pt x="3145700" y="1705182"/>
                  </a:lnTo>
                  <a:lnTo>
                    <a:pt x="3124262" y="1743848"/>
                  </a:lnTo>
                  <a:lnTo>
                    <a:pt x="3097787" y="1778937"/>
                  </a:lnTo>
                  <a:lnTo>
                    <a:pt x="3066762" y="1809963"/>
                  </a:lnTo>
                  <a:lnTo>
                    <a:pt x="3031673" y="1836438"/>
                  </a:lnTo>
                  <a:lnTo>
                    <a:pt x="2993007" y="1857878"/>
                  </a:lnTo>
                  <a:lnTo>
                    <a:pt x="2951251" y="1873794"/>
                  </a:lnTo>
                  <a:lnTo>
                    <a:pt x="2906890" y="1883700"/>
                  </a:lnTo>
                  <a:lnTo>
                    <a:pt x="2860411" y="1887111"/>
                  </a:lnTo>
                  <a:lnTo>
                    <a:pt x="314525" y="1887111"/>
                  </a:lnTo>
                  <a:lnTo>
                    <a:pt x="268046" y="1883700"/>
                  </a:lnTo>
                  <a:lnTo>
                    <a:pt x="223685" y="1873794"/>
                  </a:lnTo>
                  <a:lnTo>
                    <a:pt x="181929" y="1857878"/>
                  </a:lnTo>
                  <a:lnTo>
                    <a:pt x="143262" y="1836438"/>
                  </a:lnTo>
                  <a:lnTo>
                    <a:pt x="108173" y="1809963"/>
                  </a:lnTo>
                  <a:lnTo>
                    <a:pt x="77147" y="1778937"/>
                  </a:lnTo>
                  <a:lnTo>
                    <a:pt x="50671" y="1743848"/>
                  </a:lnTo>
                  <a:lnTo>
                    <a:pt x="29232" y="1705182"/>
                  </a:lnTo>
                  <a:lnTo>
                    <a:pt x="13316" y="1663426"/>
                  </a:lnTo>
                  <a:lnTo>
                    <a:pt x="3410" y="1619067"/>
                  </a:lnTo>
                  <a:lnTo>
                    <a:pt x="0" y="1572590"/>
                  </a:lnTo>
                  <a:lnTo>
                    <a:pt x="0" y="3145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3940" y="5326176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625475" h="625475">
                  <a:moveTo>
                    <a:pt x="312704" y="0"/>
                  </a:moveTo>
                  <a:lnTo>
                    <a:pt x="266495" y="3390"/>
                  </a:lnTo>
                  <a:lnTo>
                    <a:pt x="222391" y="13239"/>
                  </a:lnTo>
                  <a:lnTo>
                    <a:pt x="180876" y="29063"/>
                  </a:lnTo>
                  <a:lnTo>
                    <a:pt x="142434" y="50379"/>
                  </a:lnTo>
                  <a:lnTo>
                    <a:pt x="107547" y="76702"/>
                  </a:lnTo>
                  <a:lnTo>
                    <a:pt x="76701" y="107548"/>
                  </a:lnTo>
                  <a:lnTo>
                    <a:pt x="50378" y="142434"/>
                  </a:lnTo>
                  <a:lnTo>
                    <a:pt x="29063" y="180877"/>
                  </a:lnTo>
                  <a:lnTo>
                    <a:pt x="13239" y="222392"/>
                  </a:lnTo>
                  <a:lnTo>
                    <a:pt x="3390" y="266496"/>
                  </a:lnTo>
                  <a:lnTo>
                    <a:pt x="0" y="312705"/>
                  </a:lnTo>
                  <a:lnTo>
                    <a:pt x="3390" y="358914"/>
                  </a:lnTo>
                  <a:lnTo>
                    <a:pt x="13239" y="403019"/>
                  </a:lnTo>
                  <a:lnTo>
                    <a:pt x="29063" y="444534"/>
                  </a:lnTo>
                  <a:lnTo>
                    <a:pt x="50378" y="482976"/>
                  </a:lnTo>
                  <a:lnTo>
                    <a:pt x="76701" y="517862"/>
                  </a:lnTo>
                  <a:lnTo>
                    <a:pt x="107547" y="548709"/>
                  </a:lnTo>
                  <a:lnTo>
                    <a:pt x="142434" y="575031"/>
                  </a:lnTo>
                  <a:lnTo>
                    <a:pt x="180876" y="596346"/>
                  </a:lnTo>
                  <a:lnTo>
                    <a:pt x="222391" y="612170"/>
                  </a:lnTo>
                  <a:lnTo>
                    <a:pt x="266495" y="622019"/>
                  </a:lnTo>
                  <a:lnTo>
                    <a:pt x="312704" y="625410"/>
                  </a:lnTo>
                  <a:lnTo>
                    <a:pt x="358912" y="622019"/>
                  </a:lnTo>
                  <a:lnTo>
                    <a:pt x="403015" y="612170"/>
                  </a:lnTo>
                  <a:lnTo>
                    <a:pt x="444530" y="596346"/>
                  </a:lnTo>
                  <a:lnTo>
                    <a:pt x="482972" y="575031"/>
                  </a:lnTo>
                  <a:lnTo>
                    <a:pt x="517858" y="548709"/>
                  </a:lnTo>
                  <a:lnTo>
                    <a:pt x="548704" y="517862"/>
                  </a:lnTo>
                  <a:lnTo>
                    <a:pt x="575027" y="482976"/>
                  </a:lnTo>
                  <a:lnTo>
                    <a:pt x="596342" y="444534"/>
                  </a:lnTo>
                  <a:lnTo>
                    <a:pt x="612166" y="403019"/>
                  </a:lnTo>
                  <a:lnTo>
                    <a:pt x="622015" y="358914"/>
                  </a:lnTo>
                  <a:lnTo>
                    <a:pt x="625406" y="312705"/>
                  </a:lnTo>
                  <a:lnTo>
                    <a:pt x="622015" y="266496"/>
                  </a:lnTo>
                  <a:lnTo>
                    <a:pt x="612166" y="222392"/>
                  </a:lnTo>
                  <a:lnTo>
                    <a:pt x="596342" y="180877"/>
                  </a:lnTo>
                  <a:lnTo>
                    <a:pt x="575027" y="142434"/>
                  </a:lnTo>
                  <a:lnTo>
                    <a:pt x="548704" y="107548"/>
                  </a:lnTo>
                  <a:lnTo>
                    <a:pt x="517858" y="76702"/>
                  </a:lnTo>
                  <a:lnTo>
                    <a:pt x="482972" y="50379"/>
                  </a:lnTo>
                  <a:lnTo>
                    <a:pt x="444530" y="29063"/>
                  </a:lnTo>
                  <a:lnTo>
                    <a:pt x="403015" y="13239"/>
                  </a:lnTo>
                  <a:lnTo>
                    <a:pt x="358912" y="3390"/>
                  </a:lnTo>
                  <a:lnTo>
                    <a:pt x="312704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02249" y="5493003"/>
            <a:ext cx="2660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3888" dirty="0">
                <a:latin typeface="Cambria Math"/>
                <a:cs typeface="Cambria Math"/>
              </a:rPr>
              <a:t>1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455695" y="2107831"/>
            <a:ext cx="625475" cy="625475"/>
          </a:xfrm>
          <a:custGeom>
            <a:avLst/>
            <a:gdLst/>
            <a:ahLst/>
            <a:cxnLst/>
            <a:rect l="l" t="t" r="r" b="b"/>
            <a:pathLst>
              <a:path w="625475" h="625475">
                <a:moveTo>
                  <a:pt x="312712" y="0"/>
                </a:moveTo>
                <a:lnTo>
                  <a:pt x="266501" y="3390"/>
                </a:lnTo>
                <a:lnTo>
                  <a:pt x="222396" y="13239"/>
                </a:lnTo>
                <a:lnTo>
                  <a:pt x="180880" y="29063"/>
                </a:lnTo>
                <a:lnTo>
                  <a:pt x="142436" y="50378"/>
                </a:lnTo>
                <a:lnTo>
                  <a:pt x="107549" y="76701"/>
                </a:lnTo>
                <a:lnTo>
                  <a:pt x="76702" y="107547"/>
                </a:lnTo>
                <a:lnTo>
                  <a:pt x="50379" y="142433"/>
                </a:lnTo>
                <a:lnTo>
                  <a:pt x="29064" y="180875"/>
                </a:lnTo>
                <a:lnTo>
                  <a:pt x="13239" y="222389"/>
                </a:lnTo>
                <a:lnTo>
                  <a:pt x="3390" y="266491"/>
                </a:lnTo>
                <a:lnTo>
                  <a:pt x="0" y="312699"/>
                </a:lnTo>
                <a:lnTo>
                  <a:pt x="3390" y="358909"/>
                </a:lnTo>
                <a:lnTo>
                  <a:pt x="13239" y="403015"/>
                </a:lnTo>
                <a:lnTo>
                  <a:pt x="29064" y="444531"/>
                </a:lnTo>
                <a:lnTo>
                  <a:pt x="50379" y="482974"/>
                </a:lnTo>
                <a:lnTo>
                  <a:pt x="76702" y="517861"/>
                </a:lnTo>
                <a:lnTo>
                  <a:pt x="107549" y="548708"/>
                </a:lnTo>
                <a:lnTo>
                  <a:pt x="142436" y="575031"/>
                </a:lnTo>
                <a:lnTo>
                  <a:pt x="180880" y="596347"/>
                </a:lnTo>
                <a:lnTo>
                  <a:pt x="222396" y="612171"/>
                </a:lnTo>
                <a:lnTo>
                  <a:pt x="266501" y="622020"/>
                </a:lnTo>
                <a:lnTo>
                  <a:pt x="312712" y="625411"/>
                </a:lnTo>
                <a:lnTo>
                  <a:pt x="358919" y="622020"/>
                </a:lnTo>
                <a:lnTo>
                  <a:pt x="403022" y="612171"/>
                </a:lnTo>
                <a:lnTo>
                  <a:pt x="444536" y="596347"/>
                </a:lnTo>
                <a:lnTo>
                  <a:pt x="482978" y="575031"/>
                </a:lnTo>
                <a:lnTo>
                  <a:pt x="517864" y="548708"/>
                </a:lnTo>
                <a:lnTo>
                  <a:pt x="548710" y="517861"/>
                </a:lnTo>
                <a:lnTo>
                  <a:pt x="575032" y="482974"/>
                </a:lnTo>
                <a:lnTo>
                  <a:pt x="596347" y="444531"/>
                </a:lnTo>
                <a:lnTo>
                  <a:pt x="612171" y="403015"/>
                </a:lnTo>
                <a:lnTo>
                  <a:pt x="622020" y="358909"/>
                </a:lnTo>
                <a:lnTo>
                  <a:pt x="625411" y="312699"/>
                </a:lnTo>
                <a:lnTo>
                  <a:pt x="622020" y="266491"/>
                </a:lnTo>
                <a:lnTo>
                  <a:pt x="612171" y="222389"/>
                </a:lnTo>
                <a:lnTo>
                  <a:pt x="596347" y="180875"/>
                </a:lnTo>
                <a:lnTo>
                  <a:pt x="575032" y="142433"/>
                </a:lnTo>
                <a:lnTo>
                  <a:pt x="548710" y="107547"/>
                </a:lnTo>
                <a:lnTo>
                  <a:pt x="517864" y="76701"/>
                </a:lnTo>
                <a:lnTo>
                  <a:pt x="482978" y="50378"/>
                </a:lnTo>
                <a:lnTo>
                  <a:pt x="444536" y="29063"/>
                </a:lnTo>
                <a:lnTo>
                  <a:pt x="403022" y="13239"/>
                </a:lnTo>
                <a:lnTo>
                  <a:pt x="358919" y="3390"/>
                </a:lnTo>
                <a:lnTo>
                  <a:pt x="312712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650640" y="2274315"/>
            <a:ext cx="272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ℎ</a:t>
            </a:r>
            <a:r>
              <a:rPr sz="1800" spc="-37" baseline="-13888" dirty="0">
                <a:latin typeface="Cambria Math"/>
                <a:cs typeface="Cambria Math"/>
              </a:rPr>
              <a:t>1</a:t>
            </a:r>
            <a:endParaRPr sz="1800" baseline="-13888">
              <a:latin typeface="Cambria Math"/>
              <a:cs typeface="Cambria Math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66576" y="2733243"/>
            <a:ext cx="4093845" cy="2612390"/>
            <a:chOff x="366576" y="2733243"/>
            <a:chExt cx="4093845" cy="2612390"/>
          </a:xfrm>
        </p:grpSpPr>
        <p:sp>
          <p:nvSpPr>
            <p:cNvPr id="52" name="object 52"/>
            <p:cNvSpPr/>
            <p:nvPr/>
          </p:nvSpPr>
          <p:spPr>
            <a:xfrm>
              <a:off x="1116645" y="4934618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5">
                  <a:moveTo>
                    <a:pt x="1" y="3915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5626" y="4930216"/>
              <a:ext cx="2485390" cy="635"/>
            </a:xfrm>
            <a:custGeom>
              <a:avLst/>
              <a:gdLst/>
              <a:ahLst/>
              <a:cxnLst/>
              <a:rect l="l" t="t" r="r" b="b"/>
              <a:pathLst>
                <a:path w="2485390" h="635">
                  <a:moveTo>
                    <a:pt x="0" y="0"/>
                  </a:moveTo>
                  <a:lnTo>
                    <a:pt x="2485251" y="5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5626" y="3707852"/>
              <a:ext cx="1825625" cy="0"/>
            </a:xfrm>
            <a:custGeom>
              <a:avLst/>
              <a:gdLst/>
              <a:ahLst/>
              <a:cxnLst/>
              <a:rect l="l" t="t" r="r" b="b"/>
              <a:pathLst>
                <a:path w="1825625">
                  <a:moveTo>
                    <a:pt x="0" y="1"/>
                  </a:moveTo>
                  <a:lnTo>
                    <a:pt x="182561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53718" y="2733243"/>
              <a:ext cx="3306445" cy="2206625"/>
            </a:xfrm>
            <a:custGeom>
              <a:avLst/>
              <a:gdLst/>
              <a:ahLst/>
              <a:cxnLst/>
              <a:rect l="l" t="t" r="r" b="b"/>
              <a:pathLst>
                <a:path w="3306445" h="2206625">
                  <a:moveTo>
                    <a:pt x="114287" y="1191475"/>
                  </a:moveTo>
                  <a:lnTo>
                    <a:pt x="95059" y="1153922"/>
                  </a:lnTo>
                  <a:lnTo>
                    <a:pt x="56045" y="1077722"/>
                  </a:lnTo>
                  <a:lnTo>
                    <a:pt x="0" y="1192568"/>
                  </a:lnTo>
                  <a:lnTo>
                    <a:pt x="38100" y="1192212"/>
                  </a:lnTo>
                  <a:lnTo>
                    <a:pt x="47688" y="2186825"/>
                  </a:lnTo>
                  <a:lnTo>
                    <a:pt x="47688" y="2187194"/>
                  </a:lnTo>
                  <a:lnTo>
                    <a:pt x="49187" y="2194268"/>
                  </a:lnTo>
                  <a:lnTo>
                    <a:pt x="49263" y="2194610"/>
                  </a:lnTo>
                  <a:lnTo>
                    <a:pt x="53403" y="2200618"/>
                  </a:lnTo>
                  <a:lnTo>
                    <a:pt x="59499" y="2204643"/>
                  </a:lnTo>
                  <a:lnTo>
                    <a:pt x="66929" y="2206066"/>
                  </a:lnTo>
                  <a:lnTo>
                    <a:pt x="74320" y="2204504"/>
                  </a:lnTo>
                  <a:lnTo>
                    <a:pt x="80340" y="2200364"/>
                  </a:lnTo>
                  <a:lnTo>
                    <a:pt x="84366" y="2194268"/>
                  </a:lnTo>
                  <a:lnTo>
                    <a:pt x="85712" y="2187194"/>
                  </a:lnTo>
                  <a:lnTo>
                    <a:pt x="85788" y="2186825"/>
                  </a:lnTo>
                  <a:lnTo>
                    <a:pt x="76200" y="1192568"/>
                  </a:lnTo>
                  <a:lnTo>
                    <a:pt x="76187" y="1191844"/>
                  </a:lnTo>
                  <a:lnTo>
                    <a:pt x="76009" y="1173162"/>
                  </a:lnTo>
                  <a:lnTo>
                    <a:pt x="76187" y="1191475"/>
                  </a:lnTo>
                  <a:lnTo>
                    <a:pt x="76187" y="1191844"/>
                  </a:lnTo>
                  <a:lnTo>
                    <a:pt x="114287" y="1191475"/>
                  </a:lnTo>
                  <a:close/>
                </a:path>
                <a:path w="3306445" h="2206625">
                  <a:moveTo>
                    <a:pt x="2664676" y="114528"/>
                  </a:moveTo>
                  <a:lnTo>
                    <a:pt x="2645702" y="76200"/>
                  </a:lnTo>
                  <a:lnTo>
                    <a:pt x="2625191" y="34747"/>
                  </a:lnTo>
                  <a:lnTo>
                    <a:pt x="2625191" y="87909"/>
                  </a:lnTo>
                  <a:lnTo>
                    <a:pt x="2621127" y="81838"/>
                  </a:lnTo>
                  <a:lnTo>
                    <a:pt x="2625090" y="87757"/>
                  </a:lnTo>
                  <a:lnTo>
                    <a:pt x="2625191" y="87909"/>
                  </a:lnTo>
                  <a:lnTo>
                    <a:pt x="2625191" y="34747"/>
                  </a:lnTo>
                  <a:lnTo>
                    <a:pt x="2608008" y="0"/>
                  </a:lnTo>
                  <a:lnTo>
                    <a:pt x="2550388" y="114058"/>
                  </a:lnTo>
                  <a:lnTo>
                    <a:pt x="2588476" y="114223"/>
                  </a:lnTo>
                  <a:lnTo>
                    <a:pt x="2585199" y="912152"/>
                  </a:lnTo>
                  <a:lnTo>
                    <a:pt x="2586659" y="919581"/>
                  </a:lnTo>
                  <a:lnTo>
                    <a:pt x="2590889" y="925753"/>
                  </a:lnTo>
                  <a:lnTo>
                    <a:pt x="2596845" y="929817"/>
                  </a:lnTo>
                  <a:lnTo>
                    <a:pt x="2597035" y="929817"/>
                  </a:lnTo>
                  <a:lnTo>
                    <a:pt x="2604173" y="931278"/>
                  </a:lnTo>
                  <a:lnTo>
                    <a:pt x="2626576" y="114528"/>
                  </a:lnTo>
                  <a:lnTo>
                    <a:pt x="2626576" y="114376"/>
                  </a:lnTo>
                  <a:lnTo>
                    <a:pt x="2664676" y="114528"/>
                  </a:lnTo>
                  <a:close/>
                </a:path>
                <a:path w="3306445" h="2206625">
                  <a:moveTo>
                    <a:pt x="3306178" y="972858"/>
                  </a:moveTo>
                  <a:lnTo>
                    <a:pt x="3268014" y="953757"/>
                  </a:lnTo>
                  <a:lnTo>
                    <a:pt x="3191903" y="915657"/>
                  </a:lnTo>
                  <a:lnTo>
                    <a:pt x="3191878" y="953757"/>
                  </a:lnTo>
                  <a:lnTo>
                    <a:pt x="1174623" y="952868"/>
                  </a:lnTo>
                  <a:lnTo>
                    <a:pt x="1155560" y="971905"/>
                  </a:lnTo>
                  <a:lnTo>
                    <a:pt x="1157046" y="979322"/>
                  </a:lnTo>
                  <a:lnTo>
                    <a:pt x="1161135" y="985380"/>
                  </a:lnTo>
                  <a:lnTo>
                    <a:pt x="1167180" y="989469"/>
                  </a:lnTo>
                  <a:lnTo>
                    <a:pt x="1174597" y="990968"/>
                  </a:lnTo>
                  <a:lnTo>
                    <a:pt x="3191865" y="991857"/>
                  </a:lnTo>
                  <a:lnTo>
                    <a:pt x="3191853" y="1029957"/>
                  </a:lnTo>
                  <a:lnTo>
                    <a:pt x="3268129" y="991857"/>
                  </a:lnTo>
                  <a:lnTo>
                    <a:pt x="3306178" y="972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56336" y="4528464"/>
              <a:ext cx="332740" cy="273050"/>
            </a:xfrm>
            <a:custGeom>
              <a:avLst/>
              <a:gdLst/>
              <a:ahLst/>
              <a:cxnLst/>
              <a:rect l="l" t="t" r="r" b="b"/>
              <a:pathLst>
                <a:path w="332740" h="273050">
                  <a:moveTo>
                    <a:pt x="287209" y="0"/>
                  </a:moveTo>
                  <a:lnTo>
                    <a:pt x="45491" y="0"/>
                  </a:lnTo>
                  <a:lnTo>
                    <a:pt x="27784" y="3575"/>
                  </a:lnTo>
                  <a:lnTo>
                    <a:pt x="13324" y="13325"/>
                  </a:lnTo>
                  <a:lnTo>
                    <a:pt x="3575" y="27785"/>
                  </a:lnTo>
                  <a:lnTo>
                    <a:pt x="0" y="45491"/>
                  </a:lnTo>
                  <a:lnTo>
                    <a:pt x="0" y="227456"/>
                  </a:lnTo>
                  <a:lnTo>
                    <a:pt x="3575" y="245162"/>
                  </a:lnTo>
                  <a:lnTo>
                    <a:pt x="13324" y="259622"/>
                  </a:lnTo>
                  <a:lnTo>
                    <a:pt x="27784" y="269372"/>
                  </a:lnTo>
                  <a:lnTo>
                    <a:pt x="45491" y="272948"/>
                  </a:lnTo>
                  <a:lnTo>
                    <a:pt x="287209" y="272948"/>
                  </a:lnTo>
                  <a:lnTo>
                    <a:pt x="304920" y="269372"/>
                  </a:lnTo>
                  <a:lnTo>
                    <a:pt x="319379" y="259622"/>
                  </a:lnTo>
                  <a:lnTo>
                    <a:pt x="329126" y="245162"/>
                  </a:lnTo>
                  <a:lnTo>
                    <a:pt x="332700" y="227456"/>
                  </a:lnTo>
                  <a:lnTo>
                    <a:pt x="332700" y="45491"/>
                  </a:lnTo>
                  <a:lnTo>
                    <a:pt x="329126" y="27785"/>
                  </a:lnTo>
                  <a:lnTo>
                    <a:pt x="319379" y="13325"/>
                  </a:lnTo>
                  <a:lnTo>
                    <a:pt x="304920" y="3575"/>
                  </a:lnTo>
                  <a:lnTo>
                    <a:pt x="287209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56336" y="4528464"/>
              <a:ext cx="332740" cy="273050"/>
            </a:xfrm>
            <a:custGeom>
              <a:avLst/>
              <a:gdLst/>
              <a:ahLst/>
              <a:cxnLst/>
              <a:rect l="l" t="t" r="r" b="b"/>
              <a:pathLst>
                <a:path w="332740" h="273050">
                  <a:moveTo>
                    <a:pt x="0" y="45491"/>
                  </a:moveTo>
                  <a:lnTo>
                    <a:pt x="3574" y="27784"/>
                  </a:lnTo>
                  <a:lnTo>
                    <a:pt x="13324" y="13324"/>
                  </a:lnTo>
                  <a:lnTo>
                    <a:pt x="27784" y="3574"/>
                  </a:lnTo>
                  <a:lnTo>
                    <a:pt x="45491" y="0"/>
                  </a:lnTo>
                  <a:lnTo>
                    <a:pt x="287213" y="0"/>
                  </a:lnTo>
                  <a:lnTo>
                    <a:pt x="304920" y="3574"/>
                  </a:lnTo>
                  <a:lnTo>
                    <a:pt x="319380" y="13324"/>
                  </a:lnTo>
                  <a:lnTo>
                    <a:pt x="329129" y="27784"/>
                  </a:lnTo>
                  <a:lnTo>
                    <a:pt x="332704" y="45491"/>
                  </a:lnTo>
                  <a:lnTo>
                    <a:pt x="332704" y="227452"/>
                  </a:lnTo>
                  <a:lnTo>
                    <a:pt x="329129" y="245159"/>
                  </a:lnTo>
                  <a:lnTo>
                    <a:pt x="319380" y="259619"/>
                  </a:lnTo>
                  <a:lnTo>
                    <a:pt x="304920" y="269369"/>
                  </a:lnTo>
                  <a:lnTo>
                    <a:pt x="287213" y="272944"/>
                  </a:lnTo>
                  <a:lnTo>
                    <a:pt x="45491" y="272944"/>
                  </a:lnTo>
                  <a:lnTo>
                    <a:pt x="27784" y="269369"/>
                  </a:lnTo>
                  <a:lnTo>
                    <a:pt x="13324" y="259619"/>
                  </a:lnTo>
                  <a:lnTo>
                    <a:pt x="3574" y="245159"/>
                  </a:lnTo>
                  <a:lnTo>
                    <a:pt x="0" y="227452"/>
                  </a:lnTo>
                  <a:lnTo>
                    <a:pt x="0" y="454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45005" y="4264614"/>
              <a:ext cx="0" cy="647700"/>
            </a:xfrm>
            <a:custGeom>
              <a:avLst/>
              <a:gdLst/>
              <a:ahLst/>
              <a:cxnLst/>
              <a:rect l="l" t="t" r="r" b="b"/>
              <a:pathLst>
                <a:path h="647700">
                  <a:moveTo>
                    <a:pt x="0" y="647644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78660" y="4528464"/>
              <a:ext cx="332740" cy="273050"/>
            </a:xfrm>
            <a:custGeom>
              <a:avLst/>
              <a:gdLst/>
              <a:ahLst/>
              <a:cxnLst/>
              <a:rect l="l" t="t" r="r" b="b"/>
              <a:pathLst>
                <a:path w="332739" h="273050">
                  <a:moveTo>
                    <a:pt x="287210" y="0"/>
                  </a:moveTo>
                  <a:lnTo>
                    <a:pt x="45491" y="0"/>
                  </a:lnTo>
                  <a:lnTo>
                    <a:pt x="27785" y="3575"/>
                  </a:lnTo>
                  <a:lnTo>
                    <a:pt x="13325" y="13325"/>
                  </a:lnTo>
                  <a:lnTo>
                    <a:pt x="3575" y="27785"/>
                  </a:lnTo>
                  <a:lnTo>
                    <a:pt x="0" y="45491"/>
                  </a:lnTo>
                  <a:lnTo>
                    <a:pt x="0" y="227456"/>
                  </a:lnTo>
                  <a:lnTo>
                    <a:pt x="3575" y="245162"/>
                  </a:lnTo>
                  <a:lnTo>
                    <a:pt x="13325" y="259622"/>
                  </a:lnTo>
                  <a:lnTo>
                    <a:pt x="27785" y="269372"/>
                  </a:lnTo>
                  <a:lnTo>
                    <a:pt x="45491" y="272948"/>
                  </a:lnTo>
                  <a:lnTo>
                    <a:pt x="287210" y="272948"/>
                  </a:lnTo>
                  <a:lnTo>
                    <a:pt x="304916" y="269372"/>
                  </a:lnTo>
                  <a:lnTo>
                    <a:pt x="319376" y="259622"/>
                  </a:lnTo>
                  <a:lnTo>
                    <a:pt x="329126" y="245162"/>
                  </a:lnTo>
                  <a:lnTo>
                    <a:pt x="332701" y="227456"/>
                  </a:lnTo>
                  <a:lnTo>
                    <a:pt x="332701" y="45491"/>
                  </a:lnTo>
                  <a:lnTo>
                    <a:pt x="329126" y="27785"/>
                  </a:lnTo>
                  <a:lnTo>
                    <a:pt x="319376" y="13325"/>
                  </a:lnTo>
                  <a:lnTo>
                    <a:pt x="304916" y="3575"/>
                  </a:lnTo>
                  <a:lnTo>
                    <a:pt x="28721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78660" y="4528464"/>
              <a:ext cx="332740" cy="273050"/>
            </a:xfrm>
            <a:custGeom>
              <a:avLst/>
              <a:gdLst/>
              <a:ahLst/>
              <a:cxnLst/>
              <a:rect l="l" t="t" r="r" b="b"/>
              <a:pathLst>
                <a:path w="332739" h="273050">
                  <a:moveTo>
                    <a:pt x="0" y="45491"/>
                  </a:moveTo>
                  <a:lnTo>
                    <a:pt x="3574" y="27784"/>
                  </a:lnTo>
                  <a:lnTo>
                    <a:pt x="13324" y="13324"/>
                  </a:lnTo>
                  <a:lnTo>
                    <a:pt x="27784" y="3574"/>
                  </a:lnTo>
                  <a:lnTo>
                    <a:pt x="45491" y="0"/>
                  </a:lnTo>
                  <a:lnTo>
                    <a:pt x="287213" y="0"/>
                  </a:lnTo>
                  <a:lnTo>
                    <a:pt x="304920" y="3574"/>
                  </a:lnTo>
                  <a:lnTo>
                    <a:pt x="319380" y="13324"/>
                  </a:lnTo>
                  <a:lnTo>
                    <a:pt x="329129" y="27784"/>
                  </a:lnTo>
                  <a:lnTo>
                    <a:pt x="332704" y="45491"/>
                  </a:lnTo>
                  <a:lnTo>
                    <a:pt x="332704" y="227452"/>
                  </a:lnTo>
                  <a:lnTo>
                    <a:pt x="329129" y="245159"/>
                  </a:lnTo>
                  <a:lnTo>
                    <a:pt x="319380" y="259619"/>
                  </a:lnTo>
                  <a:lnTo>
                    <a:pt x="304920" y="269369"/>
                  </a:lnTo>
                  <a:lnTo>
                    <a:pt x="287213" y="272944"/>
                  </a:lnTo>
                  <a:lnTo>
                    <a:pt x="45491" y="272944"/>
                  </a:lnTo>
                  <a:lnTo>
                    <a:pt x="27784" y="269369"/>
                  </a:lnTo>
                  <a:lnTo>
                    <a:pt x="13324" y="259619"/>
                  </a:lnTo>
                  <a:lnTo>
                    <a:pt x="3574" y="245159"/>
                  </a:lnTo>
                  <a:lnTo>
                    <a:pt x="0" y="227452"/>
                  </a:lnTo>
                  <a:lnTo>
                    <a:pt x="0" y="454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137757" y="4501388"/>
            <a:ext cx="591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340" algn="l"/>
              </a:tabLst>
            </a:pPr>
            <a:r>
              <a:rPr sz="1800" spc="-50" dirty="0">
                <a:latin typeface="Cambria Math"/>
                <a:cs typeface="Cambria Math"/>
              </a:rPr>
              <a:t>𝝈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869567" y="3583182"/>
            <a:ext cx="689610" cy="1326515"/>
            <a:chOff x="1869567" y="3583182"/>
            <a:chExt cx="689610" cy="1326515"/>
          </a:xfrm>
        </p:grpSpPr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3512" y="3583182"/>
              <a:ext cx="243965" cy="24396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150097" y="3814737"/>
              <a:ext cx="114300" cy="1094740"/>
            </a:xfrm>
            <a:custGeom>
              <a:avLst/>
              <a:gdLst/>
              <a:ahLst/>
              <a:cxnLst/>
              <a:rect l="l" t="t" r="r" b="b"/>
              <a:pathLst>
                <a:path w="114300" h="1094739">
                  <a:moveTo>
                    <a:pt x="76210" y="114155"/>
                  </a:moveTo>
                  <a:lnTo>
                    <a:pt x="38110" y="114431"/>
                  </a:lnTo>
                  <a:lnTo>
                    <a:pt x="45044" y="1075423"/>
                  </a:lnTo>
                  <a:lnTo>
                    <a:pt x="45046" y="1075690"/>
                  </a:lnTo>
                  <a:lnTo>
                    <a:pt x="46545" y="1082847"/>
                  </a:lnTo>
                  <a:lnTo>
                    <a:pt x="46598" y="1083099"/>
                  </a:lnTo>
                  <a:lnTo>
                    <a:pt x="50726" y="1089128"/>
                  </a:lnTo>
                  <a:lnTo>
                    <a:pt x="56812" y="1093168"/>
                  </a:lnTo>
                  <a:lnTo>
                    <a:pt x="64236" y="1094613"/>
                  </a:lnTo>
                  <a:lnTo>
                    <a:pt x="71124" y="1093168"/>
                  </a:lnTo>
                  <a:lnTo>
                    <a:pt x="71481" y="1093168"/>
                  </a:lnTo>
                  <a:lnTo>
                    <a:pt x="77663" y="1088932"/>
                  </a:lnTo>
                  <a:lnTo>
                    <a:pt x="81703" y="1082847"/>
                  </a:lnTo>
                  <a:lnTo>
                    <a:pt x="83095" y="1075690"/>
                  </a:lnTo>
                  <a:lnTo>
                    <a:pt x="83146" y="1075423"/>
                  </a:lnTo>
                  <a:lnTo>
                    <a:pt x="76214" y="114706"/>
                  </a:lnTo>
                  <a:lnTo>
                    <a:pt x="76210" y="114155"/>
                  </a:lnTo>
                  <a:close/>
                </a:path>
                <a:path w="114300" h="1094739">
                  <a:moveTo>
                    <a:pt x="56324" y="0"/>
                  </a:moveTo>
                  <a:lnTo>
                    <a:pt x="0" y="114706"/>
                  </a:lnTo>
                  <a:lnTo>
                    <a:pt x="38110" y="114431"/>
                  </a:lnTo>
                  <a:lnTo>
                    <a:pt x="38024" y="95110"/>
                  </a:lnTo>
                  <a:lnTo>
                    <a:pt x="39415" y="87955"/>
                  </a:lnTo>
                  <a:lnTo>
                    <a:pt x="43451" y="81873"/>
                  </a:lnTo>
                  <a:lnTo>
                    <a:pt x="49476" y="77749"/>
                  </a:lnTo>
                  <a:lnTo>
                    <a:pt x="56883" y="76200"/>
                  </a:lnTo>
                  <a:lnTo>
                    <a:pt x="95117" y="76200"/>
                  </a:lnTo>
                  <a:lnTo>
                    <a:pt x="56324" y="0"/>
                  </a:lnTo>
                  <a:close/>
                </a:path>
                <a:path w="114300" h="1094739">
                  <a:moveTo>
                    <a:pt x="56883" y="76200"/>
                  </a:moveTo>
                  <a:lnTo>
                    <a:pt x="37972" y="95377"/>
                  </a:lnTo>
                  <a:lnTo>
                    <a:pt x="38106" y="113880"/>
                  </a:lnTo>
                  <a:lnTo>
                    <a:pt x="38110" y="114431"/>
                  </a:lnTo>
                  <a:lnTo>
                    <a:pt x="76210" y="114155"/>
                  </a:lnTo>
                  <a:lnTo>
                    <a:pt x="76074" y="95377"/>
                  </a:lnTo>
                  <a:lnTo>
                    <a:pt x="76072" y="95110"/>
                  </a:lnTo>
                  <a:lnTo>
                    <a:pt x="74573" y="87955"/>
                  </a:lnTo>
                  <a:lnTo>
                    <a:pt x="74521" y="87703"/>
                  </a:lnTo>
                  <a:lnTo>
                    <a:pt x="70392" y="81678"/>
                  </a:lnTo>
                  <a:lnTo>
                    <a:pt x="64469" y="77749"/>
                  </a:lnTo>
                  <a:lnTo>
                    <a:pt x="64861" y="77749"/>
                  </a:lnTo>
                  <a:lnTo>
                    <a:pt x="56883" y="76200"/>
                  </a:lnTo>
                  <a:close/>
                </a:path>
                <a:path w="114300" h="1094739">
                  <a:moveTo>
                    <a:pt x="95117" y="76200"/>
                  </a:moveTo>
                  <a:lnTo>
                    <a:pt x="56883" y="76200"/>
                  </a:lnTo>
                  <a:lnTo>
                    <a:pt x="64861" y="77749"/>
                  </a:lnTo>
                  <a:lnTo>
                    <a:pt x="64469" y="77749"/>
                  </a:lnTo>
                  <a:lnTo>
                    <a:pt x="76210" y="114155"/>
                  </a:lnTo>
                  <a:lnTo>
                    <a:pt x="114300" y="113880"/>
                  </a:lnTo>
                  <a:lnTo>
                    <a:pt x="95117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89670" y="4140720"/>
              <a:ext cx="243965" cy="243965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875917" y="4528464"/>
              <a:ext cx="676910" cy="273050"/>
            </a:xfrm>
            <a:custGeom>
              <a:avLst/>
              <a:gdLst/>
              <a:ahLst/>
              <a:cxnLst/>
              <a:rect l="l" t="t" r="r" b="b"/>
              <a:pathLst>
                <a:path w="676910" h="273050">
                  <a:moveTo>
                    <a:pt x="631063" y="0"/>
                  </a:moveTo>
                  <a:lnTo>
                    <a:pt x="45491" y="0"/>
                  </a:lnTo>
                  <a:lnTo>
                    <a:pt x="27785" y="3575"/>
                  </a:lnTo>
                  <a:lnTo>
                    <a:pt x="13325" y="13327"/>
                  </a:lnTo>
                  <a:lnTo>
                    <a:pt x="3575" y="27790"/>
                  </a:lnTo>
                  <a:lnTo>
                    <a:pt x="0" y="45504"/>
                  </a:lnTo>
                  <a:lnTo>
                    <a:pt x="0" y="227456"/>
                  </a:lnTo>
                  <a:lnTo>
                    <a:pt x="3575" y="245162"/>
                  </a:lnTo>
                  <a:lnTo>
                    <a:pt x="13325" y="259622"/>
                  </a:lnTo>
                  <a:lnTo>
                    <a:pt x="27785" y="269372"/>
                  </a:lnTo>
                  <a:lnTo>
                    <a:pt x="45491" y="272948"/>
                  </a:lnTo>
                  <a:lnTo>
                    <a:pt x="631063" y="272948"/>
                  </a:lnTo>
                  <a:lnTo>
                    <a:pt x="648768" y="269372"/>
                  </a:lnTo>
                  <a:lnTo>
                    <a:pt x="663228" y="259622"/>
                  </a:lnTo>
                  <a:lnTo>
                    <a:pt x="672978" y="245162"/>
                  </a:lnTo>
                  <a:lnTo>
                    <a:pt x="676554" y="227456"/>
                  </a:lnTo>
                  <a:lnTo>
                    <a:pt x="676554" y="45504"/>
                  </a:lnTo>
                  <a:lnTo>
                    <a:pt x="672978" y="27790"/>
                  </a:lnTo>
                  <a:lnTo>
                    <a:pt x="663228" y="13327"/>
                  </a:lnTo>
                  <a:lnTo>
                    <a:pt x="648768" y="3575"/>
                  </a:lnTo>
                  <a:lnTo>
                    <a:pt x="631063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875917" y="4528464"/>
              <a:ext cx="676910" cy="273050"/>
            </a:xfrm>
            <a:custGeom>
              <a:avLst/>
              <a:gdLst/>
              <a:ahLst/>
              <a:cxnLst/>
              <a:rect l="l" t="t" r="r" b="b"/>
              <a:pathLst>
                <a:path w="676910" h="273050">
                  <a:moveTo>
                    <a:pt x="0" y="45491"/>
                  </a:moveTo>
                  <a:lnTo>
                    <a:pt x="3574" y="27784"/>
                  </a:lnTo>
                  <a:lnTo>
                    <a:pt x="13324" y="13324"/>
                  </a:lnTo>
                  <a:lnTo>
                    <a:pt x="27784" y="3574"/>
                  </a:lnTo>
                  <a:lnTo>
                    <a:pt x="45491" y="0"/>
                  </a:lnTo>
                  <a:lnTo>
                    <a:pt x="631059" y="0"/>
                  </a:lnTo>
                  <a:lnTo>
                    <a:pt x="648767" y="3574"/>
                  </a:lnTo>
                  <a:lnTo>
                    <a:pt x="663227" y="13324"/>
                  </a:lnTo>
                  <a:lnTo>
                    <a:pt x="672976" y="27784"/>
                  </a:lnTo>
                  <a:lnTo>
                    <a:pt x="676551" y="45491"/>
                  </a:lnTo>
                  <a:lnTo>
                    <a:pt x="676551" y="227452"/>
                  </a:lnTo>
                  <a:lnTo>
                    <a:pt x="672976" y="245159"/>
                  </a:lnTo>
                  <a:lnTo>
                    <a:pt x="663227" y="259620"/>
                  </a:lnTo>
                  <a:lnTo>
                    <a:pt x="648767" y="269369"/>
                  </a:lnTo>
                  <a:lnTo>
                    <a:pt x="631059" y="272944"/>
                  </a:lnTo>
                  <a:lnTo>
                    <a:pt x="45491" y="272944"/>
                  </a:lnTo>
                  <a:lnTo>
                    <a:pt x="27784" y="269369"/>
                  </a:lnTo>
                  <a:lnTo>
                    <a:pt x="13324" y="259620"/>
                  </a:lnTo>
                  <a:lnTo>
                    <a:pt x="3574" y="245159"/>
                  </a:lnTo>
                  <a:lnTo>
                    <a:pt x="0" y="227452"/>
                  </a:lnTo>
                  <a:lnTo>
                    <a:pt x="0" y="454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016556" y="4524247"/>
            <a:ext cx="396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625955" y="4207471"/>
            <a:ext cx="1417955" cy="732155"/>
            <a:chOff x="1625955" y="4207471"/>
            <a:chExt cx="1417955" cy="732155"/>
          </a:xfrm>
        </p:grpSpPr>
        <p:sp>
          <p:nvSpPr>
            <p:cNvPr id="70" name="object 70"/>
            <p:cNvSpPr/>
            <p:nvPr/>
          </p:nvSpPr>
          <p:spPr>
            <a:xfrm>
              <a:off x="1625955" y="4207471"/>
              <a:ext cx="471170" cy="114300"/>
            </a:xfrm>
            <a:custGeom>
              <a:avLst/>
              <a:gdLst/>
              <a:ahLst/>
              <a:cxnLst/>
              <a:rect l="l" t="t" r="r" b="b"/>
              <a:pathLst>
                <a:path w="471169" h="114300">
                  <a:moveTo>
                    <a:pt x="356806" y="0"/>
                  </a:moveTo>
                  <a:lnTo>
                    <a:pt x="356806" y="114299"/>
                  </a:lnTo>
                  <a:lnTo>
                    <a:pt x="433006" y="76199"/>
                  </a:lnTo>
                  <a:lnTo>
                    <a:pt x="375856" y="76199"/>
                  </a:lnTo>
                  <a:lnTo>
                    <a:pt x="383274" y="74702"/>
                  </a:lnTo>
                  <a:lnTo>
                    <a:pt x="389329" y="70618"/>
                  </a:lnTo>
                  <a:lnTo>
                    <a:pt x="393410" y="64562"/>
                  </a:lnTo>
                  <a:lnTo>
                    <a:pt x="394906" y="57149"/>
                  </a:lnTo>
                  <a:lnTo>
                    <a:pt x="393410" y="49731"/>
                  </a:lnTo>
                  <a:lnTo>
                    <a:pt x="389329" y="43676"/>
                  </a:lnTo>
                  <a:lnTo>
                    <a:pt x="383274" y="39596"/>
                  </a:lnTo>
                  <a:lnTo>
                    <a:pt x="375856" y="38099"/>
                  </a:lnTo>
                  <a:lnTo>
                    <a:pt x="433006" y="38099"/>
                  </a:lnTo>
                  <a:lnTo>
                    <a:pt x="356806" y="0"/>
                  </a:lnTo>
                  <a:close/>
                </a:path>
                <a:path w="471169" h="114300">
                  <a:moveTo>
                    <a:pt x="356806" y="38099"/>
                  </a:moveTo>
                  <a:lnTo>
                    <a:pt x="19050" y="38099"/>
                  </a:lnTo>
                  <a:lnTo>
                    <a:pt x="11637" y="39596"/>
                  </a:lnTo>
                  <a:lnTo>
                    <a:pt x="5581" y="43676"/>
                  </a:lnTo>
                  <a:lnTo>
                    <a:pt x="1497" y="49731"/>
                  </a:lnTo>
                  <a:lnTo>
                    <a:pt x="0" y="57149"/>
                  </a:lnTo>
                  <a:lnTo>
                    <a:pt x="1497" y="64562"/>
                  </a:lnTo>
                  <a:lnTo>
                    <a:pt x="5581" y="70618"/>
                  </a:lnTo>
                  <a:lnTo>
                    <a:pt x="11637" y="74702"/>
                  </a:lnTo>
                  <a:lnTo>
                    <a:pt x="19050" y="76199"/>
                  </a:lnTo>
                  <a:lnTo>
                    <a:pt x="356806" y="76199"/>
                  </a:lnTo>
                  <a:lnTo>
                    <a:pt x="356806" y="38099"/>
                  </a:lnTo>
                  <a:close/>
                </a:path>
                <a:path w="471169" h="114300">
                  <a:moveTo>
                    <a:pt x="433006" y="38099"/>
                  </a:moveTo>
                  <a:lnTo>
                    <a:pt x="375856" y="38099"/>
                  </a:lnTo>
                  <a:lnTo>
                    <a:pt x="383274" y="39596"/>
                  </a:lnTo>
                  <a:lnTo>
                    <a:pt x="389329" y="43676"/>
                  </a:lnTo>
                  <a:lnTo>
                    <a:pt x="393410" y="49731"/>
                  </a:lnTo>
                  <a:lnTo>
                    <a:pt x="394906" y="57149"/>
                  </a:lnTo>
                  <a:lnTo>
                    <a:pt x="393410" y="64562"/>
                  </a:lnTo>
                  <a:lnTo>
                    <a:pt x="389329" y="70618"/>
                  </a:lnTo>
                  <a:lnTo>
                    <a:pt x="383274" y="74702"/>
                  </a:lnTo>
                  <a:lnTo>
                    <a:pt x="375856" y="76199"/>
                  </a:lnTo>
                  <a:lnTo>
                    <a:pt x="433006" y="76199"/>
                  </a:lnTo>
                  <a:lnTo>
                    <a:pt x="471106" y="57149"/>
                  </a:lnTo>
                  <a:lnTo>
                    <a:pt x="433006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70873" y="4272614"/>
              <a:ext cx="0" cy="647700"/>
            </a:xfrm>
            <a:custGeom>
              <a:avLst/>
              <a:gdLst/>
              <a:ahLst/>
              <a:cxnLst/>
              <a:rect l="l" t="t" r="r" b="b"/>
              <a:pathLst>
                <a:path h="647700">
                  <a:moveTo>
                    <a:pt x="0" y="647644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704528" y="4534776"/>
              <a:ext cx="332740" cy="273050"/>
            </a:xfrm>
            <a:custGeom>
              <a:avLst/>
              <a:gdLst/>
              <a:ahLst/>
              <a:cxnLst/>
              <a:rect l="l" t="t" r="r" b="b"/>
              <a:pathLst>
                <a:path w="332739" h="273050">
                  <a:moveTo>
                    <a:pt x="287210" y="0"/>
                  </a:moveTo>
                  <a:lnTo>
                    <a:pt x="45491" y="0"/>
                  </a:lnTo>
                  <a:lnTo>
                    <a:pt x="27780" y="3575"/>
                  </a:lnTo>
                  <a:lnTo>
                    <a:pt x="13320" y="13325"/>
                  </a:lnTo>
                  <a:lnTo>
                    <a:pt x="3573" y="27785"/>
                  </a:lnTo>
                  <a:lnTo>
                    <a:pt x="0" y="45491"/>
                  </a:lnTo>
                  <a:lnTo>
                    <a:pt x="0" y="227457"/>
                  </a:lnTo>
                  <a:lnTo>
                    <a:pt x="3573" y="245162"/>
                  </a:lnTo>
                  <a:lnTo>
                    <a:pt x="13320" y="259622"/>
                  </a:lnTo>
                  <a:lnTo>
                    <a:pt x="27780" y="269372"/>
                  </a:lnTo>
                  <a:lnTo>
                    <a:pt x="45491" y="272948"/>
                  </a:lnTo>
                  <a:lnTo>
                    <a:pt x="287210" y="272948"/>
                  </a:lnTo>
                  <a:lnTo>
                    <a:pt x="304916" y="269372"/>
                  </a:lnTo>
                  <a:lnTo>
                    <a:pt x="319376" y="259622"/>
                  </a:lnTo>
                  <a:lnTo>
                    <a:pt x="329126" y="245162"/>
                  </a:lnTo>
                  <a:lnTo>
                    <a:pt x="332701" y="227457"/>
                  </a:lnTo>
                  <a:lnTo>
                    <a:pt x="332701" y="45491"/>
                  </a:lnTo>
                  <a:lnTo>
                    <a:pt x="329126" y="27785"/>
                  </a:lnTo>
                  <a:lnTo>
                    <a:pt x="319376" y="13325"/>
                  </a:lnTo>
                  <a:lnTo>
                    <a:pt x="304916" y="3575"/>
                  </a:lnTo>
                  <a:lnTo>
                    <a:pt x="28721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704528" y="4534776"/>
              <a:ext cx="332740" cy="273050"/>
            </a:xfrm>
            <a:custGeom>
              <a:avLst/>
              <a:gdLst/>
              <a:ahLst/>
              <a:cxnLst/>
              <a:rect l="l" t="t" r="r" b="b"/>
              <a:pathLst>
                <a:path w="332739" h="273050">
                  <a:moveTo>
                    <a:pt x="0" y="45491"/>
                  </a:moveTo>
                  <a:lnTo>
                    <a:pt x="3574" y="27784"/>
                  </a:lnTo>
                  <a:lnTo>
                    <a:pt x="13324" y="13324"/>
                  </a:lnTo>
                  <a:lnTo>
                    <a:pt x="27784" y="3574"/>
                  </a:lnTo>
                  <a:lnTo>
                    <a:pt x="45491" y="0"/>
                  </a:lnTo>
                  <a:lnTo>
                    <a:pt x="287213" y="0"/>
                  </a:lnTo>
                  <a:lnTo>
                    <a:pt x="304920" y="3574"/>
                  </a:lnTo>
                  <a:lnTo>
                    <a:pt x="319380" y="13324"/>
                  </a:lnTo>
                  <a:lnTo>
                    <a:pt x="329129" y="27784"/>
                  </a:lnTo>
                  <a:lnTo>
                    <a:pt x="332704" y="45491"/>
                  </a:lnTo>
                  <a:lnTo>
                    <a:pt x="332704" y="227452"/>
                  </a:lnTo>
                  <a:lnTo>
                    <a:pt x="329129" y="245159"/>
                  </a:lnTo>
                  <a:lnTo>
                    <a:pt x="319380" y="259619"/>
                  </a:lnTo>
                  <a:lnTo>
                    <a:pt x="304920" y="269369"/>
                  </a:lnTo>
                  <a:lnTo>
                    <a:pt x="287213" y="272944"/>
                  </a:lnTo>
                  <a:lnTo>
                    <a:pt x="45491" y="272944"/>
                  </a:lnTo>
                  <a:lnTo>
                    <a:pt x="27784" y="269369"/>
                  </a:lnTo>
                  <a:lnTo>
                    <a:pt x="13324" y="259619"/>
                  </a:lnTo>
                  <a:lnTo>
                    <a:pt x="3574" y="245159"/>
                  </a:lnTo>
                  <a:lnTo>
                    <a:pt x="0" y="227452"/>
                  </a:lnTo>
                  <a:lnTo>
                    <a:pt x="0" y="454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785948" y="4507483"/>
            <a:ext cx="16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851823" y="3695433"/>
            <a:ext cx="770255" cy="1243965"/>
            <a:chOff x="2851823" y="3695433"/>
            <a:chExt cx="770255" cy="1243965"/>
          </a:xfrm>
        </p:grpSpPr>
        <p:sp>
          <p:nvSpPr>
            <p:cNvPr id="76" name="object 76"/>
            <p:cNvSpPr/>
            <p:nvPr/>
          </p:nvSpPr>
          <p:spPr>
            <a:xfrm>
              <a:off x="3276904" y="3714483"/>
              <a:ext cx="0" cy="1205865"/>
            </a:xfrm>
            <a:custGeom>
              <a:avLst/>
              <a:gdLst/>
              <a:ahLst/>
              <a:cxnLst/>
              <a:rect l="l" t="t" r="r" b="b"/>
              <a:pathLst>
                <a:path h="1205864">
                  <a:moveTo>
                    <a:pt x="0" y="0"/>
                  </a:moveTo>
                  <a:lnTo>
                    <a:pt x="1" y="120578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851823" y="4216107"/>
              <a:ext cx="309880" cy="114300"/>
            </a:xfrm>
            <a:custGeom>
              <a:avLst/>
              <a:gdLst/>
              <a:ahLst/>
              <a:cxnLst/>
              <a:rect l="l" t="t" r="r" b="b"/>
              <a:pathLst>
                <a:path w="309880" h="114300">
                  <a:moveTo>
                    <a:pt x="195364" y="0"/>
                  </a:moveTo>
                  <a:lnTo>
                    <a:pt x="194932" y="114300"/>
                  </a:lnTo>
                  <a:lnTo>
                    <a:pt x="271686" y="76276"/>
                  </a:lnTo>
                  <a:lnTo>
                    <a:pt x="214122" y="76276"/>
                  </a:lnTo>
                  <a:lnTo>
                    <a:pt x="221546" y="74806"/>
                  </a:lnTo>
                  <a:lnTo>
                    <a:pt x="227618" y="70745"/>
                  </a:lnTo>
                  <a:lnTo>
                    <a:pt x="231724" y="64703"/>
                  </a:lnTo>
                  <a:lnTo>
                    <a:pt x="233190" y="57569"/>
                  </a:lnTo>
                  <a:lnTo>
                    <a:pt x="233248" y="57289"/>
                  </a:lnTo>
                  <a:lnTo>
                    <a:pt x="231778" y="49872"/>
                  </a:lnTo>
                  <a:lnTo>
                    <a:pt x="227717" y="43803"/>
                  </a:lnTo>
                  <a:lnTo>
                    <a:pt x="221675" y="39700"/>
                  </a:lnTo>
                  <a:lnTo>
                    <a:pt x="214261" y="38176"/>
                  </a:lnTo>
                  <a:lnTo>
                    <a:pt x="271017" y="38176"/>
                  </a:lnTo>
                  <a:lnTo>
                    <a:pt x="195364" y="0"/>
                  </a:lnTo>
                  <a:close/>
                </a:path>
                <a:path w="309880" h="114300">
                  <a:moveTo>
                    <a:pt x="19126" y="37452"/>
                  </a:moveTo>
                  <a:lnTo>
                    <a:pt x="11701" y="38922"/>
                  </a:lnTo>
                  <a:lnTo>
                    <a:pt x="5629" y="42983"/>
                  </a:lnTo>
                  <a:lnTo>
                    <a:pt x="1524" y="49025"/>
                  </a:lnTo>
                  <a:lnTo>
                    <a:pt x="0" y="56438"/>
                  </a:lnTo>
                  <a:lnTo>
                    <a:pt x="1470" y="63856"/>
                  </a:lnTo>
                  <a:lnTo>
                    <a:pt x="5530" y="69924"/>
                  </a:lnTo>
                  <a:lnTo>
                    <a:pt x="11572" y="74028"/>
                  </a:lnTo>
                  <a:lnTo>
                    <a:pt x="18986" y="75552"/>
                  </a:lnTo>
                  <a:lnTo>
                    <a:pt x="214122" y="76276"/>
                  </a:lnTo>
                  <a:lnTo>
                    <a:pt x="195075" y="76276"/>
                  </a:lnTo>
                  <a:lnTo>
                    <a:pt x="195201" y="42983"/>
                  </a:lnTo>
                  <a:lnTo>
                    <a:pt x="195219" y="38176"/>
                  </a:lnTo>
                  <a:lnTo>
                    <a:pt x="214261" y="38176"/>
                  </a:lnTo>
                  <a:lnTo>
                    <a:pt x="19126" y="37452"/>
                  </a:lnTo>
                  <a:close/>
                </a:path>
                <a:path w="309880" h="114300">
                  <a:moveTo>
                    <a:pt x="271017" y="38176"/>
                  </a:moveTo>
                  <a:lnTo>
                    <a:pt x="214261" y="38176"/>
                  </a:lnTo>
                  <a:lnTo>
                    <a:pt x="221675" y="39700"/>
                  </a:lnTo>
                  <a:lnTo>
                    <a:pt x="227717" y="43803"/>
                  </a:lnTo>
                  <a:lnTo>
                    <a:pt x="231778" y="49872"/>
                  </a:lnTo>
                  <a:lnTo>
                    <a:pt x="233079" y="56438"/>
                  </a:lnTo>
                  <a:lnTo>
                    <a:pt x="233190" y="57569"/>
                  </a:lnTo>
                  <a:lnTo>
                    <a:pt x="231724" y="64703"/>
                  </a:lnTo>
                  <a:lnTo>
                    <a:pt x="227618" y="70745"/>
                  </a:lnTo>
                  <a:lnTo>
                    <a:pt x="221546" y="74806"/>
                  </a:lnTo>
                  <a:lnTo>
                    <a:pt x="214122" y="76276"/>
                  </a:lnTo>
                  <a:lnTo>
                    <a:pt x="271686" y="76276"/>
                  </a:lnTo>
                  <a:lnTo>
                    <a:pt x="309448" y="57569"/>
                  </a:lnTo>
                  <a:lnTo>
                    <a:pt x="271017" y="38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38627" y="3810977"/>
              <a:ext cx="676910" cy="273050"/>
            </a:xfrm>
            <a:custGeom>
              <a:avLst/>
              <a:gdLst/>
              <a:ahLst/>
              <a:cxnLst/>
              <a:rect l="l" t="t" r="r" b="b"/>
              <a:pathLst>
                <a:path w="676910" h="273050">
                  <a:moveTo>
                    <a:pt x="631062" y="0"/>
                  </a:moveTo>
                  <a:lnTo>
                    <a:pt x="45491" y="0"/>
                  </a:lnTo>
                  <a:lnTo>
                    <a:pt x="27785" y="3573"/>
                  </a:lnTo>
                  <a:lnTo>
                    <a:pt x="13325" y="13320"/>
                  </a:lnTo>
                  <a:lnTo>
                    <a:pt x="3575" y="27780"/>
                  </a:lnTo>
                  <a:lnTo>
                    <a:pt x="0" y="45491"/>
                  </a:lnTo>
                  <a:lnTo>
                    <a:pt x="0" y="227444"/>
                  </a:lnTo>
                  <a:lnTo>
                    <a:pt x="3575" y="245150"/>
                  </a:lnTo>
                  <a:lnTo>
                    <a:pt x="13325" y="259610"/>
                  </a:lnTo>
                  <a:lnTo>
                    <a:pt x="27785" y="269360"/>
                  </a:lnTo>
                  <a:lnTo>
                    <a:pt x="45491" y="272935"/>
                  </a:lnTo>
                  <a:lnTo>
                    <a:pt x="631062" y="272935"/>
                  </a:lnTo>
                  <a:lnTo>
                    <a:pt x="648768" y="269360"/>
                  </a:lnTo>
                  <a:lnTo>
                    <a:pt x="663228" y="259610"/>
                  </a:lnTo>
                  <a:lnTo>
                    <a:pt x="672978" y="245150"/>
                  </a:lnTo>
                  <a:lnTo>
                    <a:pt x="676554" y="227444"/>
                  </a:lnTo>
                  <a:lnTo>
                    <a:pt x="676554" y="45491"/>
                  </a:lnTo>
                  <a:lnTo>
                    <a:pt x="672978" y="27780"/>
                  </a:lnTo>
                  <a:lnTo>
                    <a:pt x="663228" y="13320"/>
                  </a:lnTo>
                  <a:lnTo>
                    <a:pt x="648768" y="3573"/>
                  </a:lnTo>
                  <a:lnTo>
                    <a:pt x="631062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938627" y="3810977"/>
              <a:ext cx="676910" cy="273050"/>
            </a:xfrm>
            <a:custGeom>
              <a:avLst/>
              <a:gdLst/>
              <a:ahLst/>
              <a:cxnLst/>
              <a:rect l="l" t="t" r="r" b="b"/>
              <a:pathLst>
                <a:path w="676910" h="273050">
                  <a:moveTo>
                    <a:pt x="0" y="45491"/>
                  </a:moveTo>
                  <a:lnTo>
                    <a:pt x="3574" y="27784"/>
                  </a:lnTo>
                  <a:lnTo>
                    <a:pt x="13324" y="13324"/>
                  </a:lnTo>
                  <a:lnTo>
                    <a:pt x="27784" y="3574"/>
                  </a:lnTo>
                  <a:lnTo>
                    <a:pt x="45491" y="0"/>
                  </a:lnTo>
                  <a:lnTo>
                    <a:pt x="631059" y="0"/>
                  </a:lnTo>
                  <a:lnTo>
                    <a:pt x="648767" y="3574"/>
                  </a:lnTo>
                  <a:lnTo>
                    <a:pt x="663227" y="13324"/>
                  </a:lnTo>
                  <a:lnTo>
                    <a:pt x="672976" y="27784"/>
                  </a:lnTo>
                  <a:lnTo>
                    <a:pt x="676551" y="45491"/>
                  </a:lnTo>
                  <a:lnTo>
                    <a:pt x="676551" y="227452"/>
                  </a:lnTo>
                  <a:lnTo>
                    <a:pt x="672976" y="245159"/>
                  </a:lnTo>
                  <a:lnTo>
                    <a:pt x="663227" y="259620"/>
                  </a:lnTo>
                  <a:lnTo>
                    <a:pt x="648767" y="269369"/>
                  </a:lnTo>
                  <a:lnTo>
                    <a:pt x="631059" y="272944"/>
                  </a:lnTo>
                  <a:lnTo>
                    <a:pt x="45491" y="272944"/>
                  </a:lnTo>
                  <a:lnTo>
                    <a:pt x="27784" y="269369"/>
                  </a:lnTo>
                  <a:lnTo>
                    <a:pt x="13324" y="259620"/>
                  </a:lnTo>
                  <a:lnTo>
                    <a:pt x="3574" y="245159"/>
                  </a:lnTo>
                  <a:lnTo>
                    <a:pt x="0" y="227452"/>
                  </a:lnTo>
                  <a:lnTo>
                    <a:pt x="0" y="454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3079254" y="3807967"/>
            <a:ext cx="396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086925" y="3231108"/>
            <a:ext cx="10257155" cy="2720340"/>
            <a:chOff x="1086925" y="3231108"/>
            <a:chExt cx="10257155" cy="2720340"/>
          </a:xfrm>
        </p:grpSpPr>
        <p:sp>
          <p:nvSpPr>
            <p:cNvPr id="82" name="object 82"/>
            <p:cNvSpPr/>
            <p:nvPr/>
          </p:nvSpPr>
          <p:spPr>
            <a:xfrm>
              <a:off x="3257854" y="4873650"/>
              <a:ext cx="1202055" cy="114300"/>
            </a:xfrm>
            <a:custGeom>
              <a:avLst/>
              <a:gdLst/>
              <a:ahLst/>
              <a:cxnLst/>
              <a:rect l="l" t="t" r="r" b="b"/>
              <a:pathLst>
                <a:path w="1202054" h="114300">
                  <a:moveTo>
                    <a:pt x="1087742" y="0"/>
                  </a:moveTo>
                  <a:lnTo>
                    <a:pt x="1087742" y="114300"/>
                  </a:lnTo>
                  <a:lnTo>
                    <a:pt x="1163942" y="76200"/>
                  </a:lnTo>
                  <a:lnTo>
                    <a:pt x="1106792" y="76200"/>
                  </a:lnTo>
                  <a:lnTo>
                    <a:pt x="1114205" y="74702"/>
                  </a:lnTo>
                  <a:lnTo>
                    <a:pt x="1120260" y="70618"/>
                  </a:lnTo>
                  <a:lnTo>
                    <a:pt x="1124344" y="64562"/>
                  </a:lnTo>
                  <a:lnTo>
                    <a:pt x="1125842" y="57150"/>
                  </a:lnTo>
                  <a:lnTo>
                    <a:pt x="1124344" y="49737"/>
                  </a:lnTo>
                  <a:lnTo>
                    <a:pt x="1120260" y="43681"/>
                  </a:lnTo>
                  <a:lnTo>
                    <a:pt x="1114205" y="39597"/>
                  </a:lnTo>
                  <a:lnTo>
                    <a:pt x="1106792" y="38100"/>
                  </a:lnTo>
                  <a:lnTo>
                    <a:pt x="1163942" y="38100"/>
                  </a:lnTo>
                  <a:lnTo>
                    <a:pt x="1087742" y="0"/>
                  </a:lnTo>
                  <a:close/>
                </a:path>
                <a:path w="1202054" h="114300">
                  <a:moveTo>
                    <a:pt x="1087742" y="38100"/>
                  </a:moveTo>
                  <a:lnTo>
                    <a:pt x="19050" y="38100"/>
                  </a:lnTo>
                  <a:lnTo>
                    <a:pt x="11629" y="39597"/>
                  </a:lnTo>
                  <a:lnTo>
                    <a:pt x="5573" y="43681"/>
                  </a:lnTo>
                  <a:lnTo>
                    <a:pt x="1494" y="49737"/>
                  </a:lnTo>
                  <a:lnTo>
                    <a:pt x="0" y="57150"/>
                  </a:lnTo>
                  <a:lnTo>
                    <a:pt x="1496" y="64562"/>
                  </a:lnTo>
                  <a:lnTo>
                    <a:pt x="5576" y="70618"/>
                  </a:lnTo>
                  <a:lnTo>
                    <a:pt x="11631" y="74702"/>
                  </a:lnTo>
                  <a:lnTo>
                    <a:pt x="19050" y="76200"/>
                  </a:lnTo>
                  <a:lnTo>
                    <a:pt x="1087742" y="76200"/>
                  </a:lnTo>
                  <a:lnTo>
                    <a:pt x="1087742" y="38100"/>
                  </a:lnTo>
                  <a:close/>
                </a:path>
                <a:path w="1202054" h="114300">
                  <a:moveTo>
                    <a:pt x="1163942" y="38100"/>
                  </a:moveTo>
                  <a:lnTo>
                    <a:pt x="1106792" y="38100"/>
                  </a:lnTo>
                  <a:lnTo>
                    <a:pt x="1114205" y="39597"/>
                  </a:lnTo>
                  <a:lnTo>
                    <a:pt x="1120260" y="43681"/>
                  </a:lnTo>
                  <a:lnTo>
                    <a:pt x="1124344" y="49737"/>
                  </a:lnTo>
                  <a:lnTo>
                    <a:pt x="1125842" y="57150"/>
                  </a:lnTo>
                  <a:lnTo>
                    <a:pt x="1124344" y="64562"/>
                  </a:lnTo>
                  <a:lnTo>
                    <a:pt x="1120260" y="70618"/>
                  </a:lnTo>
                  <a:lnTo>
                    <a:pt x="1114205" y="74702"/>
                  </a:lnTo>
                  <a:lnTo>
                    <a:pt x="1106792" y="76200"/>
                  </a:lnTo>
                  <a:lnTo>
                    <a:pt x="1163942" y="76200"/>
                  </a:lnTo>
                  <a:lnTo>
                    <a:pt x="1202042" y="57150"/>
                  </a:lnTo>
                  <a:lnTo>
                    <a:pt x="116394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757968" y="3773172"/>
              <a:ext cx="3810" cy="1160145"/>
            </a:xfrm>
            <a:custGeom>
              <a:avLst/>
              <a:gdLst/>
              <a:ahLst/>
              <a:cxnLst/>
              <a:rect l="l" t="t" r="r" b="b"/>
              <a:pathLst>
                <a:path w="3810" h="1160145">
                  <a:moveTo>
                    <a:pt x="0" y="1159520"/>
                  </a:moveTo>
                  <a:lnTo>
                    <a:pt x="369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54921" y="4149458"/>
              <a:ext cx="243965" cy="243965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6925" y="3573360"/>
              <a:ext cx="243965" cy="243965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8159622" y="3240633"/>
              <a:ext cx="3175000" cy="1887220"/>
            </a:xfrm>
            <a:custGeom>
              <a:avLst/>
              <a:gdLst/>
              <a:ahLst/>
              <a:cxnLst/>
              <a:rect l="l" t="t" r="r" b="b"/>
              <a:pathLst>
                <a:path w="3175000" h="1887220">
                  <a:moveTo>
                    <a:pt x="2860408" y="0"/>
                  </a:moveTo>
                  <a:lnTo>
                    <a:pt x="314528" y="0"/>
                  </a:lnTo>
                  <a:lnTo>
                    <a:pt x="268049" y="3410"/>
                  </a:lnTo>
                  <a:lnTo>
                    <a:pt x="223687" y="13316"/>
                  </a:lnTo>
                  <a:lnTo>
                    <a:pt x="181930" y="29232"/>
                  </a:lnTo>
                  <a:lnTo>
                    <a:pt x="143263" y="50672"/>
                  </a:lnTo>
                  <a:lnTo>
                    <a:pt x="108174" y="77147"/>
                  </a:lnTo>
                  <a:lnTo>
                    <a:pt x="77147" y="108174"/>
                  </a:lnTo>
                  <a:lnTo>
                    <a:pt x="50672" y="143263"/>
                  </a:lnTo>
                  <a:lnTo>
                    <a:pt x="29232" y="181930"/>
                  </a:lnTo>
                  <a:lnTo>
                    <a:pt x="13316" y="223687"/>
                  </a:lnTo>
                  <a:lnTo>
                    <a:pt x="3410" y="268049"/>
                  </a:lnTo>
                  <a:lnTo>
                    <a:pt x="0" y="314528"/>
                  </a:lnTo>
                  <a:lnTo>
                    <a:pt x="0" y="1572590"/>
                  </a:lnTo>
                  <a:lnTo>
                    <a:pt x="3410" y="1619066"/>
                  </a:lnTo>
                  <a:lnTo>
                    <a:pt x="13316" y="1663424"/>
                  </a:lnTo>
                  <a:lnTo>
                    <a:pt x="29232" y="1705180"/>
                  </a:lnTo>
                  <a:lnTo>
                    <a:pt x="50672" y="1743845"/>
                  </a:lnTo>
                  <a:lnTo>
                    <a:pt x="77147" y="1778933"/>
                  </a:lnTo>
                  <a:lnTo>
                    <a:pt x="108174" y="1809958"/>
                  </a:lnTo>
                  <a:lnTo>
                    <a:pt x="143263" y="1836434"/>
                  </a:lnTo>
                  <a:lnTo>
                    <a:pt x="181930" y="1857873"/>
                  </a:lnTo>
                  <a:lnTo>
                    <a:pt x="223687" y="1873789"/>
                  </a:lnTo>
                  <a:lnTo>
                    <a:pt x="268049" y="1883695"/>
                  </a:lnTo>
                  <a:lnTo>
                    <a:pt x="314528" y="1887105"/>
                  </a:lnTo>
                  <a:lnTo>
                    <a:pt x="2860408" y="1887105"/>
                  </a:lnTo>
                  <a:lnTo>
                    <a:pt x="2906887" y="1883695"/>
                  </a:lnTo>
                  <a:lnTo>
                    <a:pt x="2951248" y="1873789"/>
                  </a:lnTo>
                  <a:lnTo>
                    <a:pt x="2993006" y="1857873"/>
                  </a:lnTo>
                  <a:lnTo>
                    <a:pt x="3031672" y="1836434"/>
                  </a:lnTo>
                  <a:lnTo>
                    <a:pt x="3066762" y="1809958"/>
                  </a:lnTo>
                  <a:lnTo>
                    <a:pt x="3097788" y="1778933"/>
                  </a:lnTo>
                  <a:lnTo>
                    <a:pt x="3124264" y="1743845"/>
                  </a:lnTo>
                  <a:lnTo>
                    <a:pt x="3145703" y="1705180"/>
                  </a:lnTo>
                  <a:lnTo>
                    <a:pt x="3161619" y="1663424"/>
                  </a:lnTo>
                  <a:lnTo>
                    <a:pt x="3171526" y="1619066"/>
                  </a:lnTo>
                  <a:lnTo>
                    <a:pt x="3174936" y="1572590"/>
                  </a:lnTo>
                  <a:lnTo>
                    <a:pt x="3174936" y="314528"/>
                  </a:lnTo>
                  <a:lnTo>
                    <a:pt x="3171526" y="268049"/>
                  </a:lnTo>
                  <a:lnTo>
                    <a:pt x="3161619" y="223687"/>
                  </a:lnTo>
                  <a:lnTo>
                    <a:pt x="3145703" y="181930"/>
                  </a:lnTo>
                  <a:lnTo>
                    <a:pt x="3124264" y="143263"/>
                  </a:lnTo>
                  <a:lnTo>
                    <a:pt x="3097788" y="108174"/>
                  </a:lnTo>
                  <a:lnTo>
                    <a:pt x="3066762" y="77147"/>
                  </a:lnTo>
                  <a:lnTo>
                    <a:pt x="3031672" y="50672"/>
                  </a:lnTo>
                  <a:lnTo>
                    <a:pt x="2993006" y="29232"/>
                  </a:lnTo>
                  <a:lnTo>
                    <a:pt x="2951248" y="13316"/>
                  </a:lnTo>
                  <a:lnTo>
                    <a:pt x="2906887" y="3410"/>
                  </a:lnTo>
                  <a:lnTo>
                    <a:pt x="2860408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59622" y="3240633"/>
              <a:ext cx="3175000" cy="1887220"/>
            </a:xfrm>
            <a:custGeom>
              <a:avLst/>
              <a:gdLst/>
              <a:ahLst/>
              <a:cxnLst/>
              <a:rect l="l" t="t" r="r" b="b"/>
              <a:pathLst>
                <a:path w="3175000" h="1887220">
                  <a:moveTo>
                    <a:pt x="0" y="314525"/>
                  </a:moveTo>
                  <a:lnTo>
                    <a:pt x="3410" y="268047"/>
                  </a:lnTo>
                  <a:lnTo>
                    <a:pt x="13316" y="223686"/>
                  </a:lnTo>
                  <a:lnTo>
                    <a:pt x="29232" y="181929"/>
                  </a:lnTo>
                  <a:lnTo>
                    <a:pt x="50671" y="143263"/>
                  </a:lnTo>
                  <a:lnTo>
                    <a:pt x="77147" y="108173"/>
                  </a:lnTo>
                  <a:lnTo>
                    <a:pt x="108173" y="77147"/>
                  </a:lnTo>
                  <a:lnTo>
                    <a:pt x="143262" y="50672"/>
                  </a:lnTo>
                  <a:lnTo>
                    <a:pt x="181929" y="29232"/>
                  </a:lnTo>
                  <a:lnTo>
                    <a:pt x="223685" y="13316"/>
                  </a:lnTo>
                  <a:lnTo>
                    <a:pt x="268046" y="3410"/>
                  </a:lnTo>
                  <a:lnTo>
                    <a:pt x="314525" y="0"/>
                  </a:lnTo>
                  <a:lnTo>
                    <a:pt x="2860411" y="0"/>
                  </a:lnTo>
                  <a:lnTo>
                    <a:pt x="2906890" y="3410"/>
                  </a:lnTo>
                  <a:lnTo>
                    <a:pt x="2951251" y="13316"/>
                  </a:lnTo>
                  <a:lnTo>
                    <a:pt x="2993007" y="29232"/>
                  </a:lnTo>
                  <a:lnTo>
                    <a:pt x="3031673" y="50672"/>
                  </a:lnTo>
                  <a:lnTo>
                    <a:pt x="3066762" y="77147"/>
                  </a:lnTo>
                  <a:lnTo>
                    <a:pt x="3097787" y="108173"/>
                  </a:lnTo>
                  <a:lnTo>
                    <a:pt x="3124262" y="143263"/>
                  </a:lnTo>
                  <a:lnTo>
                    <a:pt x="3145700" y="181929"/>
                  </a:lnTo>
                  <a:lnTo>
                    <a:pt x="3161615" y="223686"/>
                  </a:lnTo>
                  <a:lnTo>
                    <a:pt x="3171521" y="268047"/>
                  </a:lnTo>
                  <a:lnTo>
                    <a:pt x="3174931" y="314525"/>
                  </a:lnTo>
                  <a:lnTo>
                    <a:pt x="3174931" y="1572590"/>
                  </a:lnTo>
                  <a:lnTo>
                    <a:pt x="3171521" y="1619067"/>
                  </a:lnTo>
                  <a:lnTo>
                    <a:pt x="3161615" y="1663426"/>
                  </a:lnTo>
                  <a:lnTo>
                    <a:pt x="3145700" y="1705182"/>
                  </a:lnTo>
                  <a:lnTo>
                    <a:pt x="3124262" y="1743848"/>
                  </a:lnTo>
                  <a:lnTo>
                    <a:pt x="3097787" y="1778937"/>
                  </a:lnTo>
                  <a:lnTo>
                    <a:pt x="3066762" y="1809963"/>
                  </a:lnTo>
                  <a:lnTo>
                    <a:pt x="3031673" y="1836438"/>
                  </a:lnTo>
                  <a:lnTo>
                    <a:pt x="2993007" y="1857878"/>
                  </a:lnTo>
                  <a:lnTo>
                    <a:pt x="2951251" y="1873794"/>
                  </a:lnTo>
                  <a:lnTo>
                    <a:pt x="2906890" y="1883700"/>
                  </a:lnTo>
                  <a:lnTo>
                    <a:pt x="2860411" y="1887111"/>
                  </a:lnTo>
                  <a:lnTo>
                    <a:pt x="314525" y="1887111"/>
                  </a:lnTo>
                  <a:lnTo>
                    <a:pt x="268046" y="1883700"/>
                  </a:lnTo>
                  <a:lnTo>
                    <a:pt x="223685" y="1873794"/>
                  </a:lnTo>
                  <a:lnTo>
                    <a:pt x="181929" y="1857878"/>
                  </a:lnTo>
                  <a:lnTo>
                    <a:pt x="143262" y="1836438"/>
                  </a:lnTo>
                  <a:lnTo>
                    <a:pt x="108173" y="1809963"/>
                  </a:lnTo>
                  <a:lnTo>
                    <a:pt x="77147" y="1778937"/>
                  </a:lnTo>
                  <a:lnTo>
                    <a:pt x="50671" y="1743848"/>
                  </a:lnTo>
                  <a:lnTo>
                    <a:pt x="29232" y="1705182"/>
                  </a:lnTo>
                  <a:lnTo>
                    <a:pt x="13316" y="1663426"/>
                  </a:lnTo>
                  <a:lnTo>
                    <a:pt x="3410" y="1619067"/>
                  </a:lnTo>
                  <a:lnTo>
                    <a:pt x="0" y="1572590"/>
                  </a:lnTo>
                  <a:lnTo>
                    <a:pt x="0" y="3145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92947" y="5325605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625475" h="625475">
                  <a:moveTo>
                    <a:pt x="312699" y="0"/>
                  </a:moveTo>
                  <a:lnTo>
                    <a:pt x="266489" y="3390"/>
                  </a:lnTo>
                  <a:lnTo>
                    <a:pt x="222384" y="13238"/>
                  </a:lnTo>
                  <a:lnTo>
                    <a:pt x="180869" y="29061"/>
                  </a:lnTo>
                  <a:lnTo>
                    <a:pt x="142427" y="50375"/>
                  </a:lnTo>
                  <a:lnTo>
                    <a:pt x="107542" y="76697"/>
                  </a:lnTo>
                  <a:lnTo>
                    <a:pt x="76697" y="107542"/>
                  </a:lnTo>
                  <a:lnTo>
                    <a:pt x="50375" y="142427"/>
                  </a:lnTo>
                  <a:lnTo>
                    <a:pt x="29061" y="180869"/>
                  </a:lnTo>
                  <a:lnTo>
                    <a:pt x="13238" y="222384"/>
                  </a:lnTo>
                  <a:lnTo>
                    <a:pt x="3390" y="266489"/>
                  </a:lnTo>
                  <a:lnTo>
                    <a:pt x="0" y="312699"/>
                  </a:lnTo>
                  <a:lnTo>
                    <a:pt x="3390" y="358908"/>
                  </a:lnTo>
                  <a:lnTo>
                    <a:pt x="13238" y="403012"/>
                  </a:lnTo>
                  <a:lnTo>
                    <a:pt x="29061" y="444527"/>
                  </a:lnTo>
                  <a:lnTo>
                    <a:pt x="50375" y="482970"/>
                  </a:lnTo>
                  <a:lnTo>
                    <a:pt x="76697" y="517856"/>
                  </a:lnTo>
                  <a:lnTo>
                    <a:pt x="107542" y="548702"/>
                  </a:lnTo>
                  <a:lnTo>
                    <a:pt x="142427" y="575025"/>
                  </a:lnTo>
                  <a:lnTo>
                    <a:pt x="180869" y="596340"/>
                  </a:lnTo>
                  <a:lnTo>
                    <a:pt x="222384" y="612164"/>
                  </a:lnTo>
                  <a:lnTo>
                    <a:pt x="266489" y="622013"/>
                  </a:lnTo>
                  <a:lnTo>
                    <a:pt x="312699" y="625403"/>
                  </a:lnTo>
                  <a:lnTo>
                    <a:pt x="358909" y="622013"/>
                  </a:lnTo>
                  <a:lnTo>
                    <a:pt x="403014" y="612164"/>
                  </a:lnTo>
                  <a:lnTo>
                    <a:pt x="444529" y="596340"/>
                  </a:lnTo>
                  <a:lnTo>
                    <a:pt x="482971" y="575025"/>
                  </a:lnTo>
                  <a:lnTo>
                    <a:pt x="517856" y="548702"/>
                  </a:lnTo>
                  <a:lnTo>
                    <a:pt x="548701" y="517856"/>
                  </a:lnTo>
                  <a:lnTo>
                    <a:pt x="575023" y="482970"/>
                  </a:lnTo>
                  <a:lnTo>
                    <a:pt x="596337" y="444527"/>
                  </a:lnTo>
                  <a:lnTo>
                    <a:pt x="612160" y="403012"/>
                  </a:lnTo>
                  <a:lnTo>
                    <a:pt x="622008" y="358908"/>
                  </a:lnTo>
                  <a:lnTo>
                    <a:pt x="625398" y="312699"/>
                  </a:lnTo>
                  <a:lnTo>
                    <a:pt x="622008" y="266489"/>
                  </a:lnTo>
                  <a:lnTo>
                    <a:pt x="612160" y="222384"/>
                  </a:lnTo>
                  <a:lnTo>
                    <a:pt x="596337" y="180869"/>
                  </a:lnTo>
                  <a:lnTo>
                    <a:pt x="575023" y="142427"/>
                  </a:lnTo>
                  <a:lnTo>
                    <a:pt x="548701" y="107542"/>
                  </a:lnTo>
                  <a:lnTo>
                    <a:pt x="517856" y="76697"/>
                  </a:lnTo>
                  <a:lnTo>
                    <a:pt x="482971" y="50375"/>
                  </a:lnTo>
                  <a:lnTo>
                    <a:pt x="444529" y="29061"/>
                  </a:lnTo>
                  <a:lnTo>
                    <a:pt x="403014" y="13238"/>
                  </a:lnTo>
                  <a:lnTo>
                    <a:pt x="358909" y="3390"/>
                  </a:lnTo>
                  <a:lnTo>
                    <a:pt x="31269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8388908" y="5489955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𝑥</a:t>
            </a:r>
            <a:r>
              <a:rPr sz="1800" spc="-37" baseline="-16203" dirty="0">
                <a:latin typeface="Cambria Math"/>
                <a:cs typeface="Cambria Math"/>
              </a:rPr>
              <a:t>3</a:t>
            </a:r>
            <a:endParaRPr sz="1800" baseline="-16203">
              <a:latin typeface="Cambria Math"/>
              <a:cs typeface="Cambria Math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0844695" y="2107247"/>
            <a:ext cx="625475" cy="625475"/>
          </a:xfrm>
          <a:custGeom>
            <a:avLst/>
            <a:gdLst/>
            <a:ahLst/>
            <a:cxnLst/>
            <a:rect l="l" t="t" r="r" b="b"/>
            <a:pathLst>
              <a:path w="625475" h="625475">
                <a:moveTo>
                  <a:pt x="312712" y="0"/>
                </a:moveTo>
                <a:lnTo>
                  <a:pt x="266501" y="3390"/>
                </a:lnTo>
                <a:lnTo>
                  <a:pt x="222396" y="13239"/>
                </a:lnTo>
                <a:lnTo>
                  <a:pt x="180880" y="29064"/>
                </a:lnTo>
                <a:lnTo>
                  <a:pt x="142436" y="50379"/>
                </a:lnTo>
                <a:lnTo>
                  <a:pt x="107549" y="76702"/>
                </a:lnTo>
                <a:lnTo>
                  <a:pt x="76702" y="107549"/>
                </a:lnTo>
                <a:lnTo>
                  <a:pt x="50379" y="142436"/>
                </a:lnTo>
                <a:lnTo>
                  <a:pt x="29064" y="180880"/>
                </a:lnTo>
                <a:lnTo>
                  <a:pt x="13239" y="222396"/>
                </a:lnTo>
                <a:lnTo>
                  <a:pt x="3390" y="266501"/>
                </a:lnTo>
                <a:lnTo>
                  <a:pt x="0" y="312712"/>
                </a:lnTo>
                <a:lnTo>
                  <a:pt x="3390" y="358919"/>
                </a:lnTo>
                <a:lnTo>
                  <a:pt x="13239" y="403022"/>
                </a:lnTo>
                <a:lnTo>
                  <a:pt x="29064" y="444536"/>
                </a:lnTo>
                <a:lnTo>
                  <a:pt x="50379" y="482978"/>
                </a:lnTo>
                <a:lnTo>
                  <a:pt x="76702" y="517864"/>
                </a:lnTo>
                <a:lnTo>
                  <a:pt x="107549" y="548710"/>
                </a:lnTo>
                <a:lnTo>
                  <a:pt x="142436" y="575032"/>
                </a:lnTo>
                <a:lnTo>
                  <a:pt x="180880" y="596347"/>
                </a:lnTo>
                <a:lnTo>
                  <a:pt x="222396" y="612171"/>
                </a:lnTo>
                <a:lnTo>
                  <a:pt x="266501" y="622020"/>
                </a:lnTo>
                <a:lnTo>
                  <a:pt x="312712" y="625411"/>
                </a:lnTo>
                <a:lnTo>
                  <a:pt x="358919" y="622020"/>
                </a:lnTo>
                <a:lnTo>
                  <a:pt x="403022" y="612171"/>
                </a:lnTo>
                <a:lnTo>
                  <a:pt x="444536" y="596347"/>
                </a:lnTo>
                <a:lnTo>
                  <a:pt x="482978" y="575032"/>
                </a:lnTo>
                <a:lnTo>
                  <a:pt x="517864" y="548710"/>
                </a:lnTo>
                <a:lnTo>
                  <a:pt x="548710" y="517864"/>
                </a:lnTo>
                <a:lnTo>
                  <a:pt x="575032" y="482978"/>
                </a:lnTo>
                <a:lnTo>
                  <a:pt x="596347" y="444536"/>
                </a:lnTo>
                <a:lnTo>
                  <a:pt x="612171" y="403022"/>
                </a:lnTo>
                <a:lnTo>
                  <a:pt x="622020" y="358919"/>
                </a:lnTo>
                <a:lnTo>
                  <a:pt x="625411" y="312712"/>
                </a:lnTo>
                <a:lnTo>
                  <a:pt x="622020" y="266501"/>
                </a:lnTo>
                <a:lnTo>
                  <a:pt x="612171" y="222396"/>
                </a:lnTo>
                <a:lnTo>
                  <a:pt x="596347" y="180880"/>
                </a:lnTo>
                <a:lnTo>
                  <a:pt x="575032" y="142436"/>
                </a:lnTo>
                <a:lnTo>
                  <a:pt x="548710" y="107549"/>
                </a:lnTo>
                <a:lnTo>
                  <a:pt x="517864" y="76702"/>
                </a:lnTo>
                <a:lnTo>
                  <a:pt x="482978" y="50379"/>
                </a:lnTo>
                <a:lnTo>
                  <a:pt x="444536" y="29064"/>
                </a:lnTo>
                <a:lnTo>
                  <a:pt x="403022" y="13239"/>
                </a:lnTo>
                <a:lnTo>
                  <a:pt x="358919" y="3390"/>
                </a:lnTo>
                <a:lnTo>
                  <a:pt x="312712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11037290" y="2271267"/>
            <a:ext cx="2774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 Math"/>
                <a:cs typeface="Cambria Math"/>
              </a:rPr>
              <a:t>ℎ</a:t>
            </a:r>
            <a:r>
              <a:rPr sz="1800" spc="-37" baseline="-16203" dirty="0">
                <a:latin typeface="Cambria Math"/>
                <a:cs typeface="Cambria Math"/>
              </a:rPr>
              <a:t>3</a:t>
            </a:r>
            <a:endParaRPr sz="1800" baseline="-16203">
              <a:latin typeface="Cambria Math"/>
              <a:cs typeface="Cambria Math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8173897" y="2732658"/>
            <a:ext cx="3675379" cy="2612390"/>
            <a:chOff x="8173897" y="2732658"/>
            <a:chExt cx="3675379" cy="2612390"/>
          </a:xfrm>
        </p:grpSpPr>
        <p:sp>
          <p:nvSpPr>
            <p:cNvPr id="93" name="object 93"/>
            <p:cNvSpPr/>
            <p:nvPr/>
          </p:nvSpPr>
          <p:spPr>
            <a:xfrm>
              <a:off x="8505646" y="4934047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5">
                  <a:moveTo>
                    <a:pt x="1" y="39155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192947" y="4930216"/>
              <a:ext cx="2067560" cy="0"/>
            </a:xfrm>
            <a:custGeom>
              <a:avLst/>
              <a:gdLst/>
              <a:ahLst/>
              <a:cxnLst/>
              <a:rect l="l" t="t" r="r" b="b"/>
              <a:pathLst>
                <a:path w="2067559">
                  <a:moveTo>
                    <a:pt x="0" y="0"/>
                  </a:moveTo>
                  <a:lnTo>
                    <a:pt x="2066941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192947" y="3707276"/>
              <a:ext cx="1293495" cy="6985"/>
            </a:xfrm>
            <a:custGeom>
              <a:avLst/>
              <a:gdLst/>
              <a:ahLst/>
              <a:cxnLst/>
              <a:rect l="l" t="t" r="r" b="b"/>
              <a:pathLst>
                <a:path w="1293495" h="6985">
                  <a:moveTo>
                    <a:pt x="0" y="6623"/>
                  </a:moveTo>
                  <a:lnTo>
                    <a:pt x="129312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542719" y="2732658"/>
              <a:ext cx="3306445" cy="2206625"/>
            </a:xfrm>
            <a:custGeom>
              <a:avLst/>
              <a:gdLst/>
              <a:ahLst/>
              <a:cxnLst/>
              <a:rect l="l" t="t" r="r" b="b"/>
              <a:pathLst>
                <a:path w="3306445" h="2206625">
                  <a:moveTo>
                    <a:pt x="114300" y="1191475"/>
                  </a:moveTo>
                  <a:lnTo>
                    <a:pt x="95072" y="1153934"/>
                  </a:lnTo>
                  <a:lnTo>
                    <a:pt x="56045" y="1077734"/>
                  </a:lnTo>
                  <a:lnTo>
                    <a:pt x="0" y="1192580"/>
                  </a:lnTo>
                  <a:lnTo>
                    <a:pt x="38100" y="1192212"/>
                  </a:lnTo>
                  <a:lnTo>
                    <a:pt x="47688" y="2186838"/>
                  </a:lnTo>
                  <a:lnTo>
                    <a:pt x="47701" y="2187206"/>
                  </a:lnTo>
                  <a:lnTo>
                    <a:pt x="66929" y="2206066"/>
                  </a:lnTo>
                  <a:lnTo>
                    <a:pt x="74320" y="2204504"/>
                  </a:lnTo>
                  <a:lnTo>
                    <a:pt x="80340" y="2200364"/>
                  </a:lnTo>
                  <a:lnTo>
                    <a:pt x="84366" y="2194268"/>
                  </a:lnTo>
                  <a:lnTo>
                    <a:pt x="85725" y="2187206"/>
                  </a:lnTo>
                  <a:lnTo>
                    <a:pt x="85801" y="2186838"/>
                  </a:lnTo>
                  <a:lnTo>
                    <a:pt x="76200" y="1192580"/>
                  </a:lnTo>
                  <a:lnTo>
                    <a:pt x="76187" y="1191856"/>
                  </a:lnTo>
                  <a:lnTo>
                    <a:pt x="76009" y="1173162"/>
                  </a:lnTo>
                  <a:lnTo>
                    <a:pt x="76187" y="1191475"/>
                  </a:lnTo>
                  <a:lnTo>
                    <a:pt x="76187" y="1191856"/>
                  </a:lnTo>
                  <a:lnTo>
                    <a:pt x="114300" y="1191475"/>
                  </a:lnTo>
                  <a:close/>
                </a:path>
                <a:path w="3306445" h="2206625">
                  <a:moveTo>
                    <a:pt x="2664688" y="114541"/>
                  </a:moveTo>
                  <a:lnTo>
                    <a:pt x="2645714" y="76200"/>
                  </a:lnTo>
                  <a:lnTo>
                    <a:pt x="2608008" y="0"/>
                  </a:lnTo>
                  <a:lnTo>
                    <a:pt x="2550388" y="114071"/>
                  </a:lnTo>
                  <a:lnTo>
                    <a:pt x="2588476" y="114236"/>
                  </a:lnTo>
                  <a:lnTo>
                    <a:pt x="2585199" y="912152"/>
                  </a:lnTo>
                  <a:lnTo>
                    <a:pt x="2586659" y="919581"/>
                  </a:lnTo>
                  <a:lnTo>
                    <a:pt x="2590889" y="925766"/>
                  </a:lnTo>
                  <a:lnTo>
                    <a:pt x="2596845" y="929830"/>
                  </a:lnTo>
                  <a:lnTo>
                    <a:pt x="2597061" y="929830"/>
                  </a:lnTo>
                  <a:lnTo>
                    <a:pt x="2604173" y="931291"/>
                  </a:lnTo>
                  <a:lnTo>
                    <a:pt x="2626576" y="114541"/>
                  </a:lnTo>
                  <a:lnTo>
                    <a:pt x="2626576" y="114388"/>
                  </a:lnTo>
                  <a:lnTo>
                    <a:pt x="2664688" y="114541"/>
                  </a:lnTo>
                  <a:close/>
                </a:path>
                <a:path w="3306445" h="2206625">
                  <a:moveTo>
                    <a:pt x="3306178" y="972858"/>
                  </a:moveTo>
                  <a:lnTo>
                    <a:pt x="3268040" y="953770"/>
                  </a:lnTo>
                  <a:lnTo>
                    <a:pt x="3191903" y="915657"/>
                  </a:lnTo>
                  <a:lnTo>
                    <a:pt x="3191878" y="953770"/>
                  </a:lnTo>
                  <a:lnTo>
                    <a:pt x="1174623" y="952868"/>
                  </a:lnTo>
                  <a:lnTo>
                    <a:pt x="1155560" y="971918"/>
                  </a:lnTo>
                  <a:lnTo>
                    <a:pt x="1157046" y="979335"/>
                  </a:lnTo>
                  <a:lnTo>
                    <a:pt x="1161135" y="985393"/>
                  </a:lnTo>
                  <a:lnTo>
                    <a:pt x="1167180" y="989482"/>
                  </a:lnTo>
                  <a:lnTo>
                    <a:pt x="1174597" y="990968"/>
                  </a:lnTo>
                  <a:lnTo>
                    <a:pt x="3191865" y="991870"/>
                  </a:lnTo>
                  <a:lnTo>
                    <a:pt x="3191853" y="1029957"/>
                  </a:lnTo>
                  <a:lnTo>
                    <a:pt x="3268103" y="991870"/>
                  </a:lnTo>
                  <a:lnTo>
                    <a:pt x="3306178" y="972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445335" y="4527892"/>
              <a:ext cx="332740" cy="273050"/>
            </a:xfrm>
            <a:custGeom>
              <a:avLst/>
              <a:gdLst/>
              <a:ahLst/>
              <a:cxnLst/>
              <a:rect l="l" t="t" r="r" b="b"/>
              <a:pathLst>
                <a:path w="332740" h="273050">
                  <a:moveTo>
                    <a:pt x="287210" y="0"/>
                  </a:moveTo>
                  <a:lnTo>
                    <a:pt x="45491" y="0"/>
                  </a:lnTo>
                  <a:lnTo>
                    <a:pt x="27785" y="3575"/>
                  </a:lnTo>
                  <a:lnTo>
                    <a:pt x="13325" y="13325"/>
                  </a:lnTo>
                  <a:lnTo>
                    <a:pt x="3575" y="27785"/>
                  </a:lnTo>
                  <a:lnTo>
                    <a:pt x="0" y="45491"/>
                  </a:lnTo>
                  <a:lnTo>
                    <a:pt x="0" y="227457"/>
                  </a:lnTo>
                  <a:lnTo>
                    <a:pt x="3575" y="245162"/>
                  </a:lnTo>
                  <a:lnTo>
                    <a:pt x="13325" y="259622"/>
                  </a:lnTo>
                  <a:lnTo>
                    <a:pt x="27785" y="269372"/>
                  </a:lnTo>
                  <a:lnTo>
                    <a:pt x="45491" y="272948"/>
                  </a:lnTo>
                  <a:lnTo>
                    <a:pt x="287210" y="272948"/>
                  </a:lnTo>
                  <a:lnTo>
                    <a:pt x="304923" y="269372"/>
                  </a:lnTo>
                  <a:lnTo>
                    <a:pt x="319387" y="259622"/>
                  </a:lnTo>
                  <a:lnTo>
                    <a:pt x="329138" y="245162"/>
                  </a:lnTo>
                  <a:lnTo>
                    <a:pt x="332714" y="227457"/>
                  </a:lnTo>
                  <a:lnTo>
                    <a:pt x="332714" y="45491"/>
                  </a:lnTo>
                  <a:lnTo>
                    <a:pt x="329138" y="27785"/>
                  </a:lnTo>
                  <a:lnTo>
                    <a:pt x="319387" y="13325"/>
                  </a:lnTo>
                  <a:lnTo>
                    <a:pt x="304923" y="3575"/>
                  </a:lnTo>
                  <a:lnTo>
                    <a:pt x="28721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445335" y="4527892"/>
              <a:ext cx="332740" cy="273050"/>
            </a:xfrm>
            <a:custGeom>
              <a:avLst/>
              <a:gdLst/>
              <a:ahLst/>
              <a:cxnLst/>
              <a:rect l="l" t="t" r="r" b="b"/>
              <a:pathLst>
                <a:path w="332740" h="273050">
                  <a:moveTo>
                    <a:pt x="0" y="45491"/>
                  </a:moveTo>
                  <a:lnTo>
                    <a:pt x="3574" y="27784"/>
                  </a:lnTo>
                  <a:lnTo>
                    <a:pt x="13324" y="13324"/>
                  </a:lnTo>
                  <a:lnTo>
                    <a:pt x="27784" y="3574"/>
                  </a:lnTo>
                  <a:lnTo>
                    <a:pt x="45491" y="0"/>
                  </a:lnTo>
                  <a:lnTo>
                    <a:pt x="287213" y="0"/>
                  </a:lnTo>
                  <a:lnTo>
                    <a:pt x="304920" y="3574"/>
                  </a:lnTo>
                  <a:lnTo>
                    <a:pt x="319380" y="13324"/>
                  </a:lnTo>
                  <a:lnTo>
                    <a:pt x="329129" y="27784"/>
                  </a:lnTo>
                  <a:lnTo>
                    <a:pt x="332704" y="45491"/>
                  </a:lnTo>
                  <a:lnTo>
                    <a:pt x="332704" y="227452"/>
                  </a:lnTo>
                  <a:lnTo>
                    <a:pt x="329129" y="245159"/>
                  </a:lnTo>
                  <a:lnTo>
                    <a:pt x="319380" y="259619"/>
                  </a:lnTo>
                  <a:lnTo>
                    <a:pt x="304920" y="269369"/>
                  </a:lnTo>
                  <a:lnTo>
                    <a:pt x="287213" y="272944"/>
                  </a:lnTo>
                  <a:lnTo>
                    <a:pt x="45491" y="272944"/>
                  </a:lnTo>
                  <a:lnTo>
                    <a:pt x="27784" y="269369"/>
                  </a:lnTo>
                  <a:lnTo>
                    <a:pt x="13324" y="259619"/>
                  </a:lnTo>
                  <a:lnTo>
                    <a:pt x="3574" y="245159"/>
                  </a:lnTo>
                  <a:lnTo>
                    <a:pt x="0" y="227452"/>
                  </a:lnTo>
                  <a:lnTo>
                    <a:pt x="0" y="454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034005" y="4264042"/>
              <a:ext cx="0" cy="647700"/>
            </a:xfrm>
            <a:custGeom>
              <a:avLst/>
              <a:gdLst/>
              <a:ahLst/>
              <a:cxnLst/>
              <a:rect l="l" t="t" r="r" b="b"/>
              <a:pathLst>
                <a:path h="647700">
                  <a:moveTo>
                    <a:pt x="0" y="647644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867660" y="4527892"/>
              <a:ext cx="332740" cy="273050"/>
            </a:xfrm>
            <a:custGeom>
              <a:avLst/>
              <a:gdLst/>
              <a:ahLst/>
              <a:cxnLst/>
              <a:rect l="l" t="t" r="r" b="b"/>
              <a:pathLst>
                <a:path w="332740" h="273050">
                  <a:moveTo>
                    <a:pt x="287210" y="0"/>
                  </a:moveTo>
                  <a:lnTo>
                    <a:pt x="45491" y="0"/>
                  </a:lnTo>
                  <a:lnTo>
                    <a:pt x="27785" y="3575"/>
                  </a:lnTo>
                  <a:lnTo>
                    <a:pt x="13325" y="13325"/>
                  </a:lnTo>
                  <a:lnTo>
                    <a:pt x="3575" y="27785"/>
                  </a:lnTo>
                  <a:lnTo>
                    <a:pt x="0" y="45491"/>
                  </a:lnTo>
                  <a:lnTo>
                    <a:pt x="0" y="227457"/>
                  </a:lnTo>
                  <a:lnTo>
                    <a:pt x="3575" y="245162"/>
                  </a:lnTo>
                  <a:lnTo>
                    <a:pt x="13325" y="259622"/>
                  </a:lnTo>
                  <a:lnTo>
                    <a:pt x="27785" y="269372"/>
                  </a:lnTo>
                  <a:lnTo>
                    <a:pt x="45491" y="272948"/>
                  </a:lnTo>
                  <a:lnTo>
                    <a:pt x="287210" y="272948"/>
                  </a:lnTo>
                  <a:lnTo>
                    <a:pt x="304916" y="269372"/>
                  </a:lnTo>
                  <a:lnTo>
                    <a:pt x="319376" y="259622"/>
                  </a:lnTo>
                  <a:lnTo>
                    <a:pt x="329126" y="245162"/>
                  </a:lnTo>
                  <a:lnTo>
                    <a:pt x="332701" y="227457"/>
                  </a:lnTo>
                  <a:lnTo>
                    <a:pt x="332701" y="45491"/>
                  </a:lnTo>
                  <a:lnTo>
                    <a:pt x="329126" y="27785"/>
                  </a:lnTo>
                  <a:lnTo>
                    <a:pt x="319376" y="13325"/>
                  </a:lnTo>
                  <a:lnTo>
                    <a:pt x="304916" y="3575"/>
                  </a:lnTo>
                  <a:lnTo>
                    <a:pt x="28721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867660" y="4527892"/>
              <a:ext cx="332740" cy="273050"/>
            </a:xfrm>
            <a:custGeom>
              <a:avLst/>
              <a:gdLst/>
              <a:ahLst/>
              <a:cxnLst/>
              <a:rect l="l" t="t" r="r" b="b"/>
              <a:pathLst>
                <a:path w="332740" h="273050">
                  <a:moveTo>
                    <a:pt x="0" y="45491"/>
                  </a:moveTo>
                  <a:lnTo>
                    <a:pt x="3574" y="27784"/>
                  </a:lnTo>
                  <a:lnTo>
                    <a:pt x="13324" y="13324"/>
                  </a:lnTo>
                  <a:lnTo>
                    <a:pt x="27784" y="3574"/>
                  </a:lnTo>
                  <a:lnTo>
                    <a:pt x="45491" y="0"/>
                  </a:lnTo>
                  <a:lnTo>
                    <a:pt x="287213" y="0"/>
                  </a:lnTo>
                  <a:lnTo>
                    <a:pt x="304920" y="3574"/>
                  </a:lnTo>
                  <a:lnTo>
                    <a:pt x="319380" y="13324"/>
                  </a:lnTo>
                  <a:lnTo>
                    <a:pt x="329129" y="27784"/>
                  </a:lnTo>
                  <a:lnTo>
                    <a:pt x="332704" y="45491"/>
                  </a:lnTo>
                  <a:lnTo>
                    <a:pt x="332704" y="227452"/>
                  </a:lnTo>
                  <a:lnTo>
                    <a:pt x="329129" y="245159"/>
                  </a:lnTo>
                  <a:lnTo>
                    <a:pt x="319380" y="259619"/>
                  </a:lnTo>
                  <a:lnTo>
                    <a:pt x="304920" y="269369"/>
                  </a:lnTo>
                  <a:lnTo>
                    <a:pt x="287213" y="272944"/>
                  </a:lnTo>
                  <a:lnTo>
                    <a:pt x="45491" y="272944"/>
                  </a:lnTo>
                  <a:lnTo>
                    <a:pt x="27784" y="269369"/>
                  </a:lnTo>
                  <a:lnTo>
                    <a:pt x="13324" y="259619"/>
                  </a:lnTo>
                  <a:lnTo>
                    <a:pt x="3574" y="245159"/>
                  </a:lnTo>
                  <a:lnTo>
                    <a:pt x="0" y="227452"/>
                  </a:lnTo>
                  <a:lnTo>
                    <a:pt x="0" y="454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8526754" y="4501388"/>
            <a:ext cx="592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340" algn="l"/>
              </a:tabLst>
            </a:pPr>
            <a:r>
              <a:rPr sz="1800" spc="-50" dirty="0">
                <a:latin typeface="Cambria Math"/>
                <a:cs typeface="Cambria Math"/>
              </a:rPr>
              <a:t>𝝈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9258566" y="3582598"/>
            <a:ext cx="689610" cy="1326515"/>
            <a:chOff x="9258566" y="3582598"/>
            <a:chExt cx="689610" cy="1326515"/>
          </a:xfrm>
        </p:grpSpPr>
        <p:pic>
          <p:nvPicPr>
            <p:cNvPr id="104" name="object 10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72511" y="3582598"/>
              <a:ext cx="243965" cy="243965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9539109" y="3814152"/>
              <a:ext cx="114300" cy="1094740"/>
            </a:xfrm>
            <a:custGeom>
              <a:avLst/>
              <a:gdLst/>
              <a:ahLst/>
              <a:cxnLst/>
              <a:rect l="l" t="t" r="r" b="b"/>
              <a:pathLst>
                <a:path w="114300" h="1094739">
                  <a:moveTo>
                    <a:pt x="76197" y="114168"/>
                  </a:moveTo>
                  <a:lnTo>
                    <a:pt x="38097" y="114443"/>
                  </a:lnTo>
                  <a:lnTo>
                    <a:pt x="45032" y="1075423"/>
                  </a:lnTo>
                  <a:lnTo>
                    <a:pt x="45034" y="1075702"/>
                  </a:lnTo>
                  <a:lnTo>
                    <a:pt x="64223" y="1094613"/>
                  </a:lnTo>
                  <a:lnTo>
                    <a:pt x="71110" y="1093170"/>
                  </a:lnTo>
                  <a:lnTo>
                    <a:pt x="71467" y="1093170"/>
                  </a:lnTo>
                  <a:lnTo>
                    <a:pt x="77650" y="1088937"/>
                  </a:lnTo>
                  <a:lnTo>
                    <a:pt x="81690" y="1082852"/>
                  </a:lnTo>
                  <a:lnTo>
                    <a:pt x="83079" y="1075702"/>
                  </a:lnTo>
                  <a:lnTo>
                    <a:pt x="83134" y="1075423"/>
                  </a:lnTo>
                  <a:lnTo>
                    <a:pt x="76201" y="114719"/>
                  </a:lnTo>
                  <a:lnTo>
                    <a:pt x="76197" y="114168"/>
                  </a:lnTo>
                  <a:close/>
                </a:path>
                <a:path w="114300" h="1094739">
                  <a:moveTo>
                    <a:pt x="56311" y="0"/>
                  </a:moveTo>
                  <a:lnTo>
                    <a:pt x="0" y="114719"/>
                  </a:lnTo>
                  <a:lnTo>
                    <a:pt x="38097" y="114443"/>
                  </a:lnTo>
                  <a:lnTo>
                    <a:pt x="38014" y="95110"/>
                  </a:lnTo>
                  <a:lnTo>
                    <a:pt x="39402" y="87965"/>
                  </a:lnTo>
                  <a:lnTo>
                    <a:pt x="43438" y="81880"/>
                  </a:lnTo>
                  <a:lnTo>
                    <a:pt x="49463" y="77751"/>
                  </a:lnTo>
                  <a:lnTo>
                    <a:pt x="56870" y="76200"/>
                  </a:lnTo>
                  <a:lnTo>
                    <a:pt x="95100" y="76200"/>
                  </a:lnTo>
                  <a:lnTo>
                    <a:pt x="56311" y="0"/>
                  </a:lnTo>
                  <a:close/>
                </a:path>
                <a:path w="114300" h="1094739">
                  <a:moveTo>
                    <a:pt x="56870" y="76200"/>
                  </a:moveTo>
                  <a:lnTo>
                    <a:pt x="37960" y="95389"/>
                  </a:lnTo>
                  <a:lnTo>
                    <a:pt x="38093" y="113893"/>
                  </a:lnTo>
                  <a:lnTo>
                    <a:pt x="38097" y="114443"/>
                  </a:lnTo>
                  <a:lnTo>
                    <a:pt x="76197" y="114168"/>
                  </a:lnTo>
                  <a:lnTo>
                    <a:pt x="76062" y="95389"/>
                  </a:lnTo>
                  <a:lnTo>
                    <a:pt x="76060" y="95110"/>
                  </a:lnTo>
                  <a:lnTo>
                    <a:pt x="74562" y="87965"/>
                  </a:lnTo>
                  <a:lnTo>
                    <a:pt x="74508" y="87708"/>
                  </a:lnTo>
                  <a:lnTo>
                    <a:pt x="70380" y="81683"/>
                  </a:lnTo>
                  <a:lnTo>
                    <a:pt x="64457" y="77751"/>
                  </a:lnTo>
                  <a:lnTo>
                    <a:pt x="64849" y="77751"/>
                  </a:lnTo>
                  <a:lnTo>
                    <a:pt x="56870" y="76200"/>
                  </a:lnTo>
                  <a:close/>
                </a:path>
                <a:path w="114300" h="1094739">
                  <a:moveTo>
                    <a:pt x="95100" y="76200"/>
                  </a:moveTo>
                  <a:lnTo>
                    <a:pt x="56870" y="76200"/>
                  </a:lnTo>
                  <a:lnTo>
                    <a:pt x="64849" y="77751"/>
                  </a:lnTo>
                  <a:lnTo>
                    <a:pt x="64457" y="77751"/>
                  </a:lnTo>
                  <a:lnTo>
                    <a:pt x="70380" y="81683"/>
                  </a:lnTo>
                  <a:lnTo>
                    <a:pt x="74508" y="87708"/>
                  </a:lnTo>
                  <a:lnTo>
                    <a:pt x="76060" y="95110"/>
                  </a:lnTo>
                  <a:lnTo>
                    <a:pt x="76195" y="113893"/>
                  </a:lnTo>
                  <a:lnTo>
                    <a:pt x="76197" y="114168"/>
                  </a:lnTo>
                  <a:lnTo>
                    <a:pt x="114287" y="113893"/>
                  </a:lnTo>
                  <a:lnTo>
                    <a:pt x="951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78670" y="4140149"/>
              <a:ext cx="243965" cy="243965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9264916" y="4527892"/>
              <a:ext cx="676910" cy="273050"/>
            </a:xfrm>
            <a:custGeom>
              <a:avLst/>
              <a:gdLst/>
              <a:ahLst/>
              <a:cxnLst/>
              <a:rect l="l" t="t" r="r" b="b"/>
              <a:pathLst>
                <a:path w="676909" h="273050">
                  <a:moveTo>
                    <a:pt x="631063" y="0"/>
                  </a:moveTo>
                  <a:lnTo>
                    <a:pt x="45504" y="0"/>
                  </a:lnTo>
                  <a:lnTo>
                    <a:pt x="27790" y="3575"/>
                  </a:lnTo>
                  <a:lnTo>
                    <a:pt x="13327" y="13325"/>
                  </a:lnTo>
                  <a:lnTo>
                    <a:pt x="3575" y="27785"/>
                  </a:lnTo>
                  <a:lnTo>
                    <a:pt x="0" y="45491"/>
                  </a:lnTo>
                  <a:lnTo>
                    <a:pt x="0" y="227457"/>
                  </a:lnTo>
                  <a:lnTo>
                    <a:pt x="3575" y="245162"/>
                  </a:lnTo>
                  <a:lnTo>
                    <a:pt x="13327" y="259622"/>
                  </a:lnTo>
                  <a:lnTo>
                    <a:pt x="27790" y="269372"/>
                  </a:lnTo>
                  <a:lnTo>
                    <a:pt x="45504" y="272948"/>
                  </a:lnTo>
                  <a:lnTo>
                    <a:pt x="631063" y="272948"/>
                  </a:lnTo>
                  <a:lnTo>
                    <a:pt x="648774" y="269372"/>
                  </a:lnTo>
                  <a:lnTo>
                    <a:pt x="663233" y="259622"/>
                  </a:lnTo>
                  <a:lnTo>
                    <a:pt x="672980" y="245162"/>
                  </a:lnTo>
                  <a:lnTo>
                    <a:pt x="676554" y="227457"/>
                  </a:lnTo>
                  <a:lnTo>
                    <a:pt x="676554" y="45491"/>
                  </a:lnTo>
                  <a:lnTo>
                    <a:pt x="672980" y="27785"/>
                  </a:lnTo>
                  <a:lnTo>
                    <a:pt x="663233" y="13325"/>
                  </a:lnTo>
                  <a:lnTo>
                    <a:pt x="648774" y="3575"/>
                  </a:lnTo>
                  <a:lnTo>
                    <a:pt x="631063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264916" y="4527892"/>
              <a:ext cx="676910" cy="273050"/>
            </a:xfrm>
            <a:custGeom>
              <a:avLst/>
              <a:gdLst/>
              <a:ahLst/>
              <a:cxnLst/>
              <a:rect l="l" t="t" r="r" b="b"/>
              <a:pathLst>
                <a:path w="676909" h="273050">
                  <a:moveTo>
                    <a:pt x="0" y="45491"/>
                  </a:moveTo>
                  <a:lnTo>
                    <a:pt x="3574" y="27784"/>
                  </a:lnTo>
                  <a:lnTo>
                    <a:pt x="13324" y="13324"/>
                  </a:lnTo>
                  <a:lnTo>
                    <a:pt x="27784" y="3574"/>
                  </a:lnTo>
                  <a:lnTo>
                    <a:pt x="45491" y="0"/>
                  </a:lnTo>
                  <a:lnTo>
                    <a:pt x="631059" y="0"/>
                  </a:lnTo>
                  <a:lnTo>
                    <a:pt x="648767" y="3574"/>
                  </a:lnTo>
                  <a:lnTo>
                    <a:pt x="663227" y="13324"/>
                  </a:lnTo>
                  <a:lnTo>
                    <a:pt x="672976" y="27784"/>
                  </a:lnTo>
                  <a:lnTo>
                    <a:pt x="676551" y="45491"/>
                  </a:lnTo>
                  <a:lnTo>
                    <a:pt x="676551" y="227452"/>
                  </a:lnTo>
                  <a:lnTo>
                    <a:pt x="672976" y="245159"/>
                  </a:lnTo>
                  <a:lnTo>
                    <a:pt x="663227" y="259620"/>
                  </a:lnTo>
                  <a:lnTo>
                    <a:pt x="648767" y="269369"/>
                  </a:lnTo>
                  <a:lnTo>
                    <a:pt x="631059" y="272944"/>
                  </a:lnTo>
                  <a:lnTo>
                    <a:pt x="45491" y="272944"/>
                  </a:lnTo>
                  <a:lnTo>
                    <a:pt x="27784" y="269369"/>
                  </a:lnTo>
                  <a:lnTo>
                    <a:pt x="13324" y="259620"/>
                  </a:lnTo>
                  <a:lnTo>
                    <a:pt x="3574" y="245159"/>
                  </a:lnTo>
                  <a:lnTo>
                    <a:pt x="0" y="227452"/>
                  </a:lnTo>
                  <a:lnTo>
                    <a:pt x="0" y="454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9405556" y="4524247"/>
            <a:ext cx="396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9014955" y="4206887"/>
            <a:ext cx="1417955" cy="732155"/>
            <a:chOff x="9014955" y="4206887"/>
            <a:chExt cx="1417955" cy="732155"/>
          </a:xfrm>
        </p:grpSpPr>
        <p:sp>
          <p:nvSpPr>
            <p:cNvPr id="111" name="object 111"/>
            <p:cNvSpPr/>
            <p:nvPr/>
          </p:nvSpPr>
          <p:spPr>
            <a:xfrm>
              <a:off x="9014955" y="4206887"/>
              <a:ext cx="471170" cy="114300"/>
            </a:xfrm>
            <a:custGeom>
              <a:avLst/>
              <a:gdLst/>
              <a:ahLst/>
              <a:cxnLst/>
              <a:rect l="l" t="t" r="r" b="b"/>
              <a:pathLst>
                <a:path w="471170" h="114300">
                  <a:moveTo>
                    <a:pt x="356806" y="0"/>
                  </a:moveTo>
                  <a:lnTo>
                    <a:pt x="356806" y="114300"/>
                  </a:lnTo>
                  <a:lnTo>
                    <a:pt x="433006" y="76200"/>
                  </a:lnTo>
                  <a:lnTo>
                    <a:pt x="375856" y="76200"/>
                  </a:lnTo>
                  <a:lnTo>
                    <a:pt x="383274" y="74703"/>
                  </a:lnTo>
                  <a:lnTo>
                    <a:pt x="389329" y="70623"/>
                  </a:lnTo>
                  <a:lnTo>
                    <a:pt x="393410" y="64568"/>
                  </a:lnTo>
                  <a:lnTo>
                    <a:pt x="394906" y="57150"/>
                  </a:lnTo>
                  <a:lnTo>
                    <a:pt x="393410" y="49737"/>
                  </a:lnTo>
                  <a:lnTo>
                    <a:pt x="389329" y="43681"/>
                  </a:lnTo>
                  <a:lnTo>
                    <a:pt x="383274" y="39597"/>
                  </a:lnTo>
                  <a:lnTo>
                    <a:pt x="375856" y="38100"/>
                  </a:lnTo>
                  <a:lnTo>
                    <a:pt x="433006" y="38100"/>
                  </a:lnTo>
                  <a:lnTo>
                    <a:pt x="356806" y="0"/>
                  </a:lnTo>
                  <a:close/>
                </a:path>
                <a:path w="471170" h="114300">
                  <a:moveTo>
                    <a:pt x="356806" y="38100"/>
                  </a:moveTo>
                  <a:lnTo>
                    <a:pt x="19050" y="38100"/>
                  </a:lnTo>
                  <a:lnTo>
                    <a:pt x="11637" y="39597"/>
                  </a:lnTo>
                  <a:lnTo>
                    <a:pt x="5581" y="43681"/>
                  </a:lnTo>
                  <a:lnTo>
                    <a:pt x="1497" y="49737"/>
                  </a:lnTo>
                  <a:lnTo>
                    <a:pt x="0" y="57150"/>
                  </a:lnTo>
                  <a:lnTo>
                    <a:pt x="1497" y="64568"/>
                  </a:lnTo>
                  <a:lnTo>
                    <a:pt x="5581" y="70623"/>
                  </a:lnTo>
                  <a:lnTo>
                    <a:pt x="11637" y="74703"/>
                  </a:lnTo>
                  <a:lnTo>
                    <a:pt x="19050" y="76200"/>
                  </a:lnTo>
                  <a:lnTo>
                    <a:pt x="356806" y="76200"/>
                  </a:lnTo>
                  <a:lnTo>
                    <a:pt x="356806" y="38100"/>
                  </a:lnTo>
                  <a:close/>
                </a:path>
                <a:path w="471170" h="114300">
                  <a:moveTo>
                    <a:pt x="433006" y="38100"/>
                  </a:moveTo>
                  <a:lnTo>
                    <a:pt x="375856" y="38100"/>
                  </a:lnTo>
                  <a:lnTo>
                    <a:pt x="383274" y="39597"/>
                  </a:lnTo>
                  <a:lnTo>
                    <a:pt x="389329" y="43681"/>
                  </a:lnTo>
                  <a:lnTo>
                    <a:pt x="393410" y="49737"/>
                  </a:lnTo>
                  <a:lnTo>
                    <a:pt x="394906" y="57150"/>
                  </a:lnTo>
                  <a:lnTo>
                    <a:pt x="393410" y="64568"/>
                  </a:lnTo>
                  <a:lnTo>
                    <a:pt x="389329" y="70623"/>
                  </a:lnTo>
                  <a:lnTo>
                    <a:pt x="383274" y="74703"/>
                  </a:lnTo>
                  <a:lnTo>
                    <a:pt x="375856" y="76200"/>
                  </a:lnTo>
                  <a:lnTo>
                    <a:pt x="433006" y="76200"/>
                  </a:lnTo>
                  <a:lnTo>
                    <a:pt x="471106" y="57150"/>
                  </a:lnTo>
                  <a:lnTo>
                    <a:pt x="433006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259872" y="4272030"/>
              <a:ext cx="0" cy="647700"/>
            </a:xfrm>
            <a:custGeom>
              <a:avLst/>
              <a:gdLst/>
              <a:ahLst/>
              <a:cxnLst/>
              <a:rect l="l" t="t" r="r" b="b"/>
              <a:pathLst>
                <a:path h="647700">
                  <a:moveTo>
                    <a:pt x="0" y="647644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093528" y="4534204"/>
              <a:ext cx="332740" cy="273050"/>
            </a:xfrm>
            <a:custGeom>
              <a:avLst/>
              <a:gdLst/>
              <a:ahLst/>
              <a:cxnLst/>
              <a:rect l="l" t="t" r="r" b="b"/>
              <a:pathLst>
                <a:path w="332740" h="273050">
                  <a:moveTo>
                    <a:pt x="287210" y="0"/>
                  </a:moveTo>
                  <a:lnTo>
                    <a:pt x="45491" y="0"/>
                  </a:lnTo>
                  <a:lnTo>
                    <a:pt x="27785" y="3573"/>
                  </a:lnTo>
                  <a:lnTo>
                    <a:pt x="13325" y="13320"/>
                  </a:lnTo>
                  <a:lnTo>
                    <a:pt x="3575" y="27780"/>
                  </a:lnTo>
                  <a:lnTo>
                    <a:pt x="0" y="45491"/>
                  </a:lnTo>
                  <a:lnTo>
                    <a:pt x="0" y="227444"/>
                  </a:lnTo>
                  <a:lnTo>
                    <a:pt x="3575" y="245150"/>
                  </a:lnTo>
                  <a:lnTo>
                    <a:pt x="13325" y="259610"/>
                  </a:lnTo>
                  <a:lnTo>
                    <a:pt x="27785" y="269360"/>
                  </a:lnTo>
                  <a:lnTo>
                    <a:pt x="45491" y="272935"/>
                  </a:lnTo>
                  <a:lnTo>
                    <a:pt x="287210" y="272935"/>
                  </a:lnTo>
                  <a:lnTo>
                    <a:pt x="304916" y="269360"/>
                  </a:lnTo>
                  <a:lnTo>
                    <a:pt x="319376" y="259610"/>
                  </a:lnTo>
                  <a:lnTo>
                    <a:pt x="329126" y="245150"/>
                  </a:lnTo>
                  <a:lnTo>
                    <a:pt x="332701" y="227444"/>
                  </a:lnTo>
                  <a:lnTo>
                    <a:pt x="332701" y="45491"/>
                  </a:lnTo>
                  <a:lnTo>
                    <a:pt x="329126" y="27780"/>
                  </a:lnTo>
                  <a:lnTo>
                    <a:pt x="319376" y="13320"/>
                  </a:lnTo>
                  <a:lnTo>
                    <a:pt x="304916" y="3573"/>
                  </a:lnTo>
                  <a:lnTo>
                    <a:pt x="28721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093528" y="4534204"/>
              <a:ext cx="332740" cy="273050"/>
            </a:xfrm>
            <a:custGeom>
              <a:avLst/>
              <a:gdLst/>
              <a:ahLst/>
              <a:cxnLst/>
              <a:rect l="l" t="t" r="r" b="b"/>
              <a:pathLst>
                <a:path w="332740" h="273050">
                  <a:moveTo>
                    <a:pt x="0" y="45491"/>
                  </a:moveTo>
                  <a:lnTo>
                    <a:pt x="3574" y="27784"/>
                  </a:lnTo>
                  <a:lnTo>
                    <a:pt x="13324" y="13324"/>
                  </a:lnTo>
                  <a:lnTo>
                    <a:pt x="27784" y="3574"/>
                  </a:lnTo>
                  <a:lnTo>
                    <a:pt x="45491" y="0"/>
                  </a:lnTo>
                  <a:lnTo>
                    <a:pt x="287213" y="0"/>
                  </a:lnTo>
                  <a:lnTo>
                    <a:pt x="304920" y="3574"/>
                  </a:lnTo>
                  <a:lnTo>
                    <a:pt x="319380" y="13324"/>
                  </a:lnTo>
                  <a:lnTo>
                    <a:pt x="329129" y="27784"/>
                  </a:lnTo>
                  <a:lnTo>
                    <a:pt x="332704" y="45491"/>
                  </a:lnTo>
                  <a:lnTo>
                    <a:pt x="332704" y="227452"/>
                  </a:lnTo>
                  <a:lnTo>
                    <a:pt x="329129" y="245159"/>
                  </a:lnTo>
                  <a:lnTo>
                    <a:pt x="319380" y="259619"/>
                  </a:lnTo>
                  <a:lnTo>
                    <a:pt x="304920" y="269369"/>
                  </a:lnTo>
                  <a:lnTo>
                    <a:pt x="287213" y="272944"/>
                  </a:lnTo>
                  <a:lnTo>
                    <a:pt x="45491" y="272944"/>
                  </a:lnTo>
                  <a:lnTo>
                    <a:pt x="27784" y="269369"/>
                  </a:lnTo>
                  <a:lnTo>
                    <a:pt x="13324" y="259619"/>
                  </a:lnTo>
                  <a:lnTo>
                    <a:pt x="3574" y="245159"/>
                  </a:lnTo>
                  <a:lnTo>
                    <a:pt x="0" y="227452"/>
                  </a:lnTo>
                  <a:lnTo>
                    <a:pt x="0" y="454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10174947" y="4507483"/>
            <a:ext cx="16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10240822" y="3694849"/>
            <a:ext cx="770255" cy="1243965"/>
            <a:chOff x="10240822" y="3694849"/>
            <a:chExt cx="770255" cy="1243965"/>
          </a:xfrm>
        </p:grpSpPr>
        <p:sp>
          <p:nvSpPr>
            <p:cNvPr id="117" name="object 117"/>
            <p:cNvSpPr/>
            <p:nvPr/>
          </p:nvSpPr>
          <p:spPr>
            <a:xfrm>
              <a:off x="10665904" y="3713899"/>
              <a:ext cx="0" cy="1205865"/>
            </a:xfrm>
            <a:custGeom>
              <a:avLst/>
              <a:gdLst/>
              <a:ahLst/>
              <a:cxnLst/>
              <a:rect l="l" t="t" r="r" b="b"/>
              <a:pathLst>
                <a:path h="1205864">
                  <a:moveTo>
                    <a:pt x="0" y="0"/>
                  </a:moveTo>
                  <a:lnTo>
                    <a:pt x="1" y="120578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240822" y="4215536"/>
              <a:ext cx="309880" cy="114300"/>
            </a:xfrm>
            <a:custGeom>
              <a:avLst/>
              <a:gdLst/>
              <a:ahLst/>
              <a:cxnLst/>
              <a:rect l="l" t="t" r="r" b="b"/>
              <a:pathLst>
                <a:path w="309879" h="114300">
                  <a:moveTo>
                    <a:pt x="195364" y="0"/>
                  </a:moveTo>
                  <a:lnTo>
                    <a:pt x="194945" y="114299"/>
                  </a:lnTo>
                  <a:lnTo>
                    <a:pt x="271716" y="76263"/>
                  </a:lnTo>
                  <a:lnTo>
                    <a:pt x="214134" y="76263"/>
                  </a:lnTo>
                  <a:lnTo>
                    <a:pt x="221552" y="74793"/>
                  </a:lnTo>
                  <a:lnTo>
                    <a:pt x="227620" y="70734"/>
                  </a:lnTo>
                  <a:lnTo>
                    <a:pt x="231724" y="64695"/>
                  </a:lnTo>
                  <a:lnTo>
                    <a:pt x="233190" y="57569"/>
                  </a:lnTo>
                  <a:lnTo>
                    <a:pt x="233248" y="57289"/>
                  </a:lnTo>
                  <a:lnTo>
                    <a:pt x="231778" y="49864"/>
                  </a:lnTo>
                  <a:lnTo>
                    <a:pt x="227718" y="43792"/>
                  </a:lnTo>
                  <a:lnTo>
                    <a:pt x="221680" y="39687"/>
                  </a:lnTo>
                  <a:lnTo>
                    <a:pt x="214274" y="38163"/>
                  </a:lnTo>
                  <a:lnTo>
                    <a:pt x="270992" y="38163"/>
                  </a:lnTo>
                  <a:lnTo>
                    <a:pt x="195364" y="0"/>
                  </a:lnTo>
                  <a:close/>
                </a:path>
                <a:path w="309879" h="114300">
                  <a:moveTo>
                    <a:pt x="19126" y="37452"/>
                  </a:moveTo>
                  <a:lnTo>
                    <a:pt x="11708" y="38922"/>
                  </a:lnTo>
                  <a:lnTo>
                    <a:pt x="5638" y="42981"/>
                  </a:lnTo>
                  <a:lnTo>
                    <a:pt x="1531" y="49019"/>
                  </a:lnTo>
                  <a:lnTo>
                    <a:pt x="0" y="56426"/>
                  </a:lnTo>
                  <a:lnTo>
                    <a:pt x="1471" y="63850"/>
                  </a:lnTo>
                  <a:lnTo>
                    <a:pt x="5535" y="69923"/>
                  </a:lnTo>
                  <a:lnTo>
                    <a:pt x="11578" y="74028"/>
                  </a:lnTo>
                  <a:lnTo>
                    <a:pt x="18986" y="75552"/>
                  </a:lnTo>
                  <a:lnTo>
                    <a:pt x="214134" y="76263"/>
                  </a:lnTo>
                  <a:lnTo>
                    <a:pt x="195084" y="76263"/>
                  </a:lnTo>
                  <a:lnTo>
                    <a:pt x="195206" y="42981"/>
                  </a:lnTo>
                  <a:lnTo>
                    <a:pt x="195224" y="38163"/>
                  </a:lnTo>
                  <a:lnTo>
                    <a:pt x="214274" y="38163"/>
                  </a:lnTo>
                  <a:lnTo>
                    <a:pt x="19126" y="37452"/>
                  </a:lnTo>
                  <a:close/>
                </a:path>
                <a:path w="309879" h="114300">
                  <a:moveTo>
                    <a:pt x="270992" y="38163"/>
                  </a:moveTo>
                  <a:lnTo>
                    <a:pt x="214274" y="38163"/>
                  </a:lnTo>
                  <a:lnTo>
                    <a:pt x="221680" y="39687"/>
                  </a:lnTo>
                  <a:lnTo>
                    <a:pt x="227718" y="43792"/>
                  </a:lnTo>
                  <a:lnTo>
                    <a:pt x="231778" y="49864"/>
                  </a:lnTo>
                  <a:lnTo>
                    <a:pt x="233077" y="56426"/>
                  </a:lnTo>
                  <a:lnTo>
                    <a:pt x="233190" y="57569"/>
                  </a:lnTo>
                  <a:lnTo>
                    <a:pt x="231724" y="64695"/>
                  </a:lnTo>
                  <a:lnTo>
                    <a:pt x="227620" y="70734"/>
                  </a:lnTo>
                  <a:lnTo>
                    <a:pt x="221552" y="74793"/>
                  </a:lnTo>
                  <a:lnTo>
                    <a:pt x="214134" y="76263"/>
                  </a:lnTo>
                  <a:lnTo>
                    <a:pt x="271716" y="76263"/>
                  </a:lnTo>
                  <a:lnTo>
                    <a:pt x="309448" y="57569"/>
                  </a:lnTo>
                  <a:lnTo>
                    <a:pt x="270992" y="38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327627" y="3810393"/>
              <a:ext cx="676910" cy="273050"/>
            </a:xfrm>
            <a:custGeom>
              <a:avLst/>
              <a:gdLst/>
              <a:ahLst/>
              <a:cxnLst/>
              <a:rect l="l" t="t" r="r" b="b"/>
              <a:pathLst>
                <a:path w="676909" h="273050">
                  <a:moveTo>
                    <a:pt x="631063" y="0"/>
                  </a:moveTo>
                  <a:lnTo>
                    <a:pt x="45491" y="0"/>
                  </a:lnTo>
                  <a:lnTo>
                    <a:pt x="27785" y="3575"/>
                  </a:lnTo>
                  <a:lnTo>
                    <a:pt x="13325" y="13325"/>
                  </a:lnTo>
                  <a:lnTo>
                    <a:pt x="3575" y="27785"/>
                  </a:lnTo>
                  <a:lnTo>
                    <a:pt x="0" y="45491"/>
                  </a:lnTo>
                  <a:lnTo>
                    <a:pt x="0" y="227456"/>
                  </a:lnTo>
                  <a:lnTo>
                    <a:pt x="3575" y="245162"/>
                  </a:lnTo>
                  <a:lnTo>
                    <a:pt x="13325" y="259622"/>
                  </a:lnTo>
                  <a:lnTo>
                    <a:pt x="27785" y="269372"/>
                  </a:lnTo>
                  <a:lnTo>
                    <a:pt x="45491" y="272948"/>
                  </a:lnTo>
                  <a:lnTo>
                    <a:pt x="631063" y="272948"/>
                  </a:lnTo>
                  <a:lnTo>
                    <a:pt x="648768" y="269372"/>
                  </a:lnTo>
                  <a:lnTo>
                    <a:pt x="663228" y="259622"/>
                  </a:lnTo>
                  <a:lnTo>
                    <a:pt x="672978" y="245162"/>
                  </a:lnTo>
                  <a:lnTo>
                    <a:pt x="676554" y="227456"/>
                  </a:lnTo>
                  <a:lnTo>
                    <a:pt x="676554" y="45491"/>
                  </a:lnTo>
                  <a:lnTo>
                    <a:pt x="672978" y="27785"/>
                  </a:lnTo>
                  <a:lnTo>
                    <a:pt x="663228" y="13325"/>
                  </a:lnTo>
                  <a:lnTo>
                    <a:pt x="648768" y="3575"/>
                  </a:lnTo>
                  <a:lnTo>
                    <a:pt x="631063" y="0"/>
                  </a:lnTo>
                  <a:close/>
                </a:path>
              </a:pathLst>
            </a:custGeom>
            <a:solidFill>
              <a:srgbClr val="EB9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327627" y="3810393"/>
              <a:ext cx="676910" cy="273050"/>
            </a:xfrm>
            <a:custGeom>
              <a:avLst/>
              <a:gdLst/>
              <a:ahLst/>
              <a:cxnLst/>
              <a:rect l="l" t="t" r="r" b="b"/>
              <a:pathLst>
                <a:path w="676909" h="273050">
                  <a:moveTo>
                    <a:pt x="0" y="45491"/>
                  </a:moveTo>
                  <a:lnTo>
                    <a:pt x="3574" y="27784"/>
                  </a:lnTo>
                  <a:lnTo>
                    <a:pt x="13324" y="13324"/>
                  </a:lnTo>
                  <a:lnTo>
                    <a:pt x="27784" y="3574"/>
                  </a:lnTo>
                  <a:lnTo>
                    <a:pt x="45491" y="0"/>
                  </a:lnTo>
                  <a:lnTo>
                    <a:pt x="631059" y="0"/>
                  </a:lnTo>
                  <a:lnTo>
                    <a:pt x="648767" y="3574"/>
                  </a:lnTo>
                  <a:lnTo>
                    <a:pt x="663227" y="13324"/>
                  </a:lnTo>
                  <a:lnTo>
                    <a:pt x="672976" y="27784"/>
                  </a:lnTo>
                  <a:lnTo>
                    <a:pt x="676551" y="45491"/>
                  </a:lnTo>
                  <a:lnTo>
                    <a:pt x="676551" y="227452"/>
                  </a:lnTo>
                  <a:lnTo>
                    <a:pt x="672976" y="245159"/>
                  </a:lnTo>
                  <a:lnTo>
                    <a:pt x="663227" y="259620"/>
                  </a:lnTo>
                  <a:lnTo>
                    <a:pt x="648767" y="269369"/>
                  </a:lnTo>
                  <a:lnTo>
                    <a:pt x="631059" y="272944"/>
                  </a:lnTo>
                  <a:lnTo>
                    <a:pt x="45491" y="272944"/>
                  </a:lnTo>
                  <a:lnTo>
                    <a:pt x="27784" y="269369"/>
                  </a:lnTo>
                  <a:lnTo>
                    <a:pt x="13324" y="259620"/>
                  </a:lnTo>
                  <a:lnTo>
                    <a:pt x="3574" y="245159"/>
                  </a:lnTo>
                  <a:lnTo>
                    <a:pt x="0" y="227452"/>
                  </a:lnTo>
                  <a:lnTo>
                    <a:pt x="0" y="454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0468267" y="3807967"/>
            <a:ext cx="396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tanh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8475929" y="3572776"/>
            <a:ext cx="3373120" cy="1414780"/>
            <a:chOff x="8475929" y="3572776"/>
            <a:chExt cx="3373120" cy="1414780"/>
          </a:xfrm>
        </p:grpSpPr>
        <p:sp>
          <p:nvSpPr>
            <p:cNvPr id="123" name="object 123"/>
            <p:cNvSpPr/>
            <p:nvPr/>
          </p:nvSpPr>
          <p:spPr>
            <a:xfrm>
              <a:off x="10646857" y="4873066"/>
              <a:ext cx="1202055" cy="114300"/>
            </a:xfrm>
            <a:custGeom>
              <a:avLst/>
              <a:gdLst/>
              <a:ahLst/>
              <a:cxnLst/>
              <a:rect l="l" t="t" r="r" b="b"/>
              <a:pathLst>
                <a:path w="1202054" h="114300">
                  <a:moveTo>
                    <a:pt x="1087739" y="0"/>
                  </a:moveTo>
                  <a:lnTo>
                    <a:pt x="1087739" y="114299"/>
                  </a:lnTo>
                  <a:lnTo>
                    <a:pt x="1163931" y="76212"/>
                  </a:lnTo>
                  <a:lnTo>
                    <a:pt x="1106789" y="76212"/>
                  </a:lnTo>
                  <a:lnTo>
                    <a:pt x="1114202" y="74714"/>
                  </a:lnTo>
                  <a:lnTo>
                    <a:pt x="1120258" y="70631"/>
                  </a:lnTo>
                  <a:lnTo>
                    <a:pt x="1124341" y="64575"/>
                  </a:lnTo>
                  <a:lnTo>
                    <a:pt x="1125839" y="57162"/>
                  </a:lnTo>
                  <a:lnTo>
                    <a:pt x="1124341" y="49744"/>
                  </a:lnTo>
                  <a:lnTo>
                    <a:pt x="1120258" y="43689"/>
                  </a:lnTo>
                  <a:lnTo>
                    <a:pt x="1114202" y="39608"/>
                  </a:lnTo>
                  <a:lnTo>
                    <a:pt x="1106789" y="38112"/>
                  </a:lnTo>
                  <a:lnTo>
                    <a:pt x="1163948" y="38112"/>
                  </a:lnTo>
                  <a:lnTo>
                    <a:pt x="1087739" y="0"/>
                  </a:lnTo>
                  <a:close/>
                </a:path>
                <a:path w="1202054" h="114300">
                  <a:moveTo>
                    <a:pt x="1087739" y="38112"/>
                  </a:moveTo>
                  <a:lnTo>
                    <a:pt x="18984" y="38112"/>
                  </a:lnTo>
                  <a:lnTo>
                    <a:pt x="11618" y="39608"/>
                  </a:lnTo>
                  <a:lnTo>
                    <a:pt x="5573" y="43689"/>
                  </a:lnTo>
                  <a:lnTo>
                    <a:pt x="1493" y="49744"/>
                  </a:lnTo>
                  <a:lnTo>
                    <a:pt x="0" y="57162"/>
                  </a:lnTo>
                  <a:lnTo>
                    <a:pt x="1500" y="64575"/>
                  </a:lnTo>
                  <a:lnTo>
                    <a:pt x="5590" y="70631"/>
                  </a:lnTo>
                  <a:lnTo>
                    <a:pt x="11688" y="74714"/>
                  </a:lnTo>
                  <a:lnTo>
                    <a:pt x="19110" y="76212"/>
                  </a:lnTo>
                  <a:lnTo>
                    <a:pt x="1087739" y="76212"/>
                  </a:lnTo>
                  <a:lnTo>
                    <a:pt x="1087739" y="38112"/>
                  </a:lnTo>
                  <a:close/>
                </a:path>
                <a:path w="1202054" h="114300">
                  <a:moveTo>
                    <a:pt x="1163948" y="38112"/>
                  </a:moveTo>
                  <a:lnTo>
                    <a:pt x="1106789" y="38112"/>
                  </a:lnTo>
                  <a:lnTo>
                    <a:pt x="1114202" y="39608"/>
                  </a:lnTo>
                  <a:lnTo>
                    <a:pt x="1120258" y="43689"/>
                  </a:lnTo>
                  <a:lnTo>
                    <a:pt x="1124341" y="49744"/>
                  </a:lnTo>
                  <a:lnTo>
                    <a:pt x="1125839" y="57162"/>
                  </a:lnTo>
                  <a:lnTo>
                    <a:pt x="1124341" y="64575"/>
                  </a:lnTo>
                  <a:lnTo>
                    <a:pt x="1120258" y="70631"/>
                  </a:lnTo>
                  <a:lnTo>
                    <a:pt x="1114202" y="74714"/>
                  </a:lnTo>
                  <a:lnTo>
                    <a:pt x="1106789" y="76212"/>
                  </a:lnTo>
                  <a:lnTo>
                    <a:pt x="1163931" y="76212"/>
                  </a:lnTo>
                  <a:lnTo>
                    <a:pt x="1202039" y="57162"/>
                  </a:lnTo>
                  <a:lnTo>
                    <a:pt x="1163948" y="38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1146967" y="3772588"/>
              <a:ext cx="3810" cy="1160145"/>
            </a:xfrm>
            <a:custGeom>
              <a:avLst/>
              <a:gdLst/>
              <a:ahLst/>
              <a:cxnLst/>
              <a:rect l="l" t="t" r="r" b="b"/>
              <a:pathLst>
                <a:path w="3809" h="1160145">
                  <a:moveTo>
                    <a:pt x="0" y="1159520"/>
                  </a:moveTo>
                  <a:lnTo>
                    <a:pt x="369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43920" y="4148874"/>
              <a:ext cx="243965" cy="243965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75929" y="3572776"/>
              <a:ext cx="243965" cy="243965"/>
            </a:xfrm>
            <a:prstGeom prst="rect">
              <a:avLst/>
            </a:prstGeom>
          </p:spPr>
        </p:pic>
      </p:grpSp>
      <p:sp>
        <p:nvSpPr>
          <p:cNvPr id="127" name="object 127"/>
          <p:cNvSpPr txBox="1"/>
          <p:nvPr/>
        </p:nvSpPr>
        <p:spPr>
          <a:xfrm>
            <a:off x="7728051" y="3163315"/>
            <a:ext cx="34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𝑐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1652669" y="3163315"/>
            <a:ext cx="34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𝑐</a:t>
            </a:r>
            <a:r>
              <a:rPr sz="2700" spc="-37" baseline="-15432" dirty="0">
                <a:latin typeface="Cambria Math"/>
                <a:cs typeface="Cambria Math"/>
              </a:rPr>
              <a:t>3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052811" y="3163315"/>
            <a:ext cx="33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𝑐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05498" y="3163315"/>
            <a:ext cx="34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𝑐</a:t>
            </a:r>
            <a:r>
              <a:rPr sz="2700" spc="-37" baseline="-15432" dirty="0">
                <a:latin typeface="Cambria Math"/>
                <a:cs typeface="Cambria Math"/>
              </a:rPr>
              <a:t>0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98335" y="3454603"/>
            <a:ext cx="11338560" cy="441325"/>
          </a:xfrm>
          <a:custGeom>
            <a:avLst/>
            <a:gdLst/>
            <a:ahLst/>
            <a:cxnLst/>
            <a:rect l="l" t="t" r="r" b="b"/>
            <a:pathLst>
              <a:path w="11338560" h="441325">
                <a:moveTo>
                  <a:pt x="757999" y="364731"/>
                </a:moveTo>
                <a:lnTo>
                  <a:pt x="114300" y="364731"/>
                </a:lnTo>
                <a:lnTo>
                  <a:pt x="114300" y="326631"/>
                </a:lnTo>
                <a:lnTo>
                  <a:pt x="0" y="383781"/>
                </a:lnTo>
                <a:lnTo>
                  <a:pt x="114300" y="440931"/>
                </a:lnTo>
                <a:lnTo>
                  <a:pt x="114300" y="402831"/>
                </a:lnTo>
                <a:lnTo>
                  <a:pt x="757999" y="402831"/>
                </a:lnTo>
                <a:lnTo>
                  <a:pt x="757999" y="364731"/>
                </a:lnTo>
                <a:close/>
              </a:path>
              <a:path w="11338560" h="441325">
                <a:moveTo>
                  <a:pt x="1783740" y="38100"/>
                </a:moveTo>
                <a:lnTo>
                  <a:pt x="1088783" y="38100"/>
                </a:lnTo>
                <a:lnTo>
                  <a:pt x="1088783" y="0"/>
                </a:lnTo>
                <a:lnTo>
                  <a:pt x="974483" y="57150"/>
                </a:lnTo>
                <a:lnTo>
                  <a:pt x="1088783" y="114312"/>
                </a:lnTo>
                <a:lnTo>
                  <a:pt x="1088783" y="76212"/>
                </a:lnTo>
                <a:lnTo>
                  <a:pt x="1783740" y="76212"/>
                </a:lnTo>
                <a:lnTo>
                  <a:pt x="1783740" y="38100"/>
                </a:lnTo>
                <a:close/>
              </a:path>
              <a:path w="11338560" h="441325">
                <a:moveTo>
                  <a:pt x="2836468" y="38100"/>
                </a:moveTo>
                <a:lnTo>
                  <a:pt x="2141512" y="38100"/>
                </a:lnTo>
                <a:lnTo>
                  <a:pt x="2141512" y="0"/>
                </a:lnTo>
                <a:lnTo>
                  <a:pt x="2027212" y="57150"/>
                </a:lnTo>
                <a:lnTo>
                  <a:pt x="2141512" y="114312"/>
                </a:lnTo>
                <a:lnTo>
                  <a:pt x="2141512" y="76212"/>
                </a:lnTo>
                <a:lnTo>
                  <a:pt x="2836468" y="76212"/>
                </a:lnTo>
                <a:lnTo>
                  <a:pt x="2836468" y="38100"/>
                </a:lnTo>
                <a:close/>
              </a:path>
              <a:path w="11338560" h="441325">
                <a:moveTo>
                  <a:pt x="4426280" y="364731"/>
                </a:moveTo>
                <a:lnTo>
                  <a:pt x="3431146" y="364731"/>
                </a:lnTo>
                <a:lnTo>
                  <a:pt x="3431146" y="326631"/>
                </a:lnTo>
                <a:lnTo>
                  <a:pt x="3316846" y="383781"/>
                </a:lnTo>
                <a:lnTo>
                  <a:pt x="3431146" y="440931"/>
                </a:lnTo>
                <a:lnTo>
                  <a:pt x="3431146" y="402831"/>
                </a:lnTo>
                <a:lnTo>
                  <a:pt x="4426280" y="402831"/>
                </a:lnTo>
                <a:lnTo>
                  <a:pt x="4426280" y="364731"/>
                </a:lnTo>
                <a:close/>
              </a:path>
              <a:path w="11338560" h="441325">
                <a:moveTo>
                  <a:pt x="5454459" y="38100"/>
                </a:moveTo>
                <a:lnTo>
                  <a:pt x="4759503" y="38100"/>
                </a:lnTo>
                <a:lnTo>
                  <a:pt x="4759503" y="0"/>
                </a:lnTo>
                <a:lnTo>
                  <a:pt x="4645203" y="57150"/>
                </a:lnTo>
                <a:lnTo>
                  <a:pt x="4759503" y="114312"/>
                </a:lnTo>
                <a:lnTo>
                  <a:pt x="4759503" y="76212"/>
                </a:lnTo>
                <a:lnTo>
                  <a:pt x="5454459" y="76212"/>
                </a:lnTo>
                <a:lnTo>
                  <a:pt x="5454459" y="38100"/>
                </a:lnTo>
                <a:close/>
              </a:path>
              <a:path w="11338560" h="441325">
                <a:moveTo>
                  <a:pt x="6507188" y="38100"/>
                </a:moveTo>
                <a:lnTo>
                  <a:pt x="5812244" y="38100"/>
                </a:lnTo>
                <a:lnTo>
                  <a:pt x="5812244" y="0"/>
                </a:lnTo>
                <a:lnTo>
                  <a:pt x="5697944" y="57150"/>
                </a:lnTo>
                <a:lnTo>
                  <a:pt x="5812244" y="114312"/>
                </a:lnTo>
                <a:lnTo>
                  <a:pt x="5812244" y="76212"/>
                </a:lnTo>
                <a:lnTo>
                  <a:pt x="6507188" y="76212"/>
                </a:lnTo>
                <a:lnTo>
                  <a:pt x="6507188" y="38100"/>
                </a:lnTo>
                <a:close/>
              </a:path>
              <a:path w="11338560" h="441325">
                <a:moveTo>
                  <a:pt x="8122653" y="364731"/>
                </a:moveTo>
                <a:lnTo>
                  <a:pt x="7127519" y="364731"/>
                </a:lnTo>
                <a:lnTo>
                  <a:pt x="7127519" y="326631"/>
                </a:lnTo>
                <a:lnTo>
                  <a:pt x="7013219" y="383781"/>
                </a:lnTo>
                <a:lnTo>
                  <a:pt x="7127519" y="440931"/>
                </a:lnTo>
                <a:lnTo>
                  <a:pt x="7127519" y="402831"/>
                </a:lnTo>
                <a:lnTo>
                  <a:pt x="8122653" y="402831"/>
                </a:lnTo>
                <a:lnTo>
                  <a:pt x="8122653" y="364731"/>
                </a:lnTo>
                <a:close/>
              </a:path>
              <a:path w="11338560" h="441325">
                <a:moveTo>
                  <a:pt x="9172740" y="38100"/>
                </a:moveTo>
                <a:lnTo>
                  <a:pt x="8477783" y="38100"/>
                </a:lnTo>
                <a:lnTo>
                  <a:pt x="8477783" y="0"/>
                </a:lnTo>
                <a:lnTo>
                  <a:pt x="8363483" y="57150"/>
                </a:lnTo>
                <a:lnTo>
                  <a:pt x="8477783" y="114312"/>
                </a:lnTo>
                <a:lnTo>
                  <a:pt x="8477783" y="76212"/>
                </a:lnTo>
                <a:lnTo>
                  <a:pt x="9172740" y="76212"/>
                </a:lnTo>
                <a:lnTo>
                  <a:pt x="9172740" y="38100"/>
                </a:lnTo>
                <a:close/>
              </a:path>
              <a:path w="11338560" h="441325">
                <a:moveTo>
                  <a:pt x="10225481" y="38100"/>
                </a:moveTo>
                <a:lnTo>
                  <a:pt x="9530524" y="38100"/>
                </a:lnTo>
                <a:lnTo>
                  <a:pt x="9530524" y="0"/>
                </a:lnTo>
                <a:lnTo>
                  <a:pt x="9416224" y="57150"/>
                </a:lnTo>
                <a:lnTo>
                  <a:pt x="9530524" y="114312"/>
                </a:lnTo>
                <a:lnTo>
                  <a:pt x="9530524" y="76212"/>
                </a:lnTo>
                <a:lnTo>
                  <a:pt x="10225481" y="76212"/>
                </a:lnTo>
                <a:lnTo>
                  <a:pt x="10225481" y="38100"/>
                </a:lnTo>
                <a:close/>
              </a:path>
              <a:path w="11338560" h="441325">
                <a:moveTo>
                  <a:pt x="11338497" y="38100"/>
                </a:moveTo>
                <a:lnTo>
                  <a:pt x="10556913" y="38100"/>
                </a:lnTo>
                <a:lnTo>
                  <a:pt x="10556913" y="0"/>
                </a:lnTo>
                <a:lnTo>
                  <a:pt x="10442613" y="57150"/>
                </a:lnTo>
                <a:lnTo>
                  <a:pt x="10556913" y="114312"/>
                </a:lnTo>
                <a:lnTo>
                  <a:pt x="10556913" y="76212"/>
                </a:lnTo>
                <a:lnTo>
                  <a:pt x="11338497" y="76212"/>
                </a:lnTo>
                <a:lnTo>
                  <a:pt x="11338497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98343" y="1823961"/>
            <a:ext cx="11433810" cy="171450"/>
          </a:xfrm>
          <a:custGeom>
            <a:avLst/>
            <a:gdLst/>
            <a:ahLst/>
            <a:cxnLst/>
            <a:rect l="l" t="t" r="r" b="b"/>
            <a:pathLst>
              <a:path w="11433810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11" y="114300"/>
                </a:lnTo>
                <a:lnTo>
                  <a:pt x="142811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11433810" h="171450">
                <a:moveTo>
                  <a:pt x="171450" y="57150"/>
                </a:moveTo>
                <a:lnTo>
                  <a:pt x="142811" y="57150"/>
                </a:lnTo>
                <a:lnTo>
                  <a:pt x="142811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11433810" h="171450">
                <a:moveTo>
                  <a:pt x="11433611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11433611" y="114300"/>
                </a:lnTo>
                <a:lnTo>
                  <a:pt x="11433611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4082541" y="1344675"/>
            <a:ext cx="52900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latin typeface="Gill Sans MT"/>
                <a:cs typeface="Gill Sans MT"/>
              </a:rPr>
              <a:t>Uninterrupted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gradient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60" dirty="0">
                <a:latin typeface="Gill Sans MT"/>
                <a:cs typeface="Gill Sans MT"/>
              </a:rPr>
              <a:t>flow!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LSTMs:</a:t>
            </a:r>
            <a:r>
              <a:rPr spc="-425" dirty="0"/>
              <a:t> </a:t>
            </a:r>
            <a:r>
              <a:rPr dirty="0"/>
              <a:t>key</a:t>
            </a:r>
            <a:r>
              <a:rPr spc="-204" dirty="0"/>
              <a:t> </a:t>
            </a:r>
            <a:r>
              <a:rPr spc="-10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8" y="1362963"/>
            <a:ext cx="10415905" cy="378079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564515" indent="-51371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564515" algn="l"/>
              </a:tabLst>
            </a:pPr>
            <a:r>
              <a:rPr sz="2800" spc="-30" dirty="0">
                <a:latin typeface="Gill Sans MT"/>
                <a:cs typeface="Gill Sans MT"/>
              </a:rPr>
              <a:t>Maintain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separate</a:t>
            </a:r>
            <a:r>
              <a:rPr sz="2800" spc="-10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cell</a:t>
            </a:r>
            <a:r>
              <a:rPr sz="2800" spc="-10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state</a:t>
            </a:r>
            <a:r>
              <a:rPr sz="2800" spc="-100" dirty="0">
                <a:latin typeface="Gill Sans MT"/>
                <a:cs typeface="Gill Sans MT"/>
              </a:rPr>
              <a:t> </a:t>
            </a:r>
            <a:r>
              <a:rPr sz="2800" spc="-40" dirty="0">
                <a:latin typeface="Gill Sans MT"/>
                <a:cs typeface="Gill Sans MT"/>
              </a:rPr>
              <a:t>from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what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10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outputted</a:t>
            </a:r>
            <a:endParaRPr sz="2800">
              <a:latin typeface="Gill Sans MT"/>
              <a:cs typeface="Gill Sans MT"/>
            </a:endParaRPr>
          </a:p>
          <a:p>
            <a:pPr marL="564515" indent="-51371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564515" algn="l"/>
              </a:tabLst>
            </a:pPr>
            <a:r>
              <a:rPr sz="2800" dirty="0">
                <a:latin typeface="Gill Sans MT"/>
                <a:cs typeface="Gill Sans MT"/>
              </a:rPr>
              <a:t>Use</a:t>
            </a:r>
            <a:r>
              <a:rPr sz="2800" spc="-10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gates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100" dirty="0">
                <a:latin typeface="Gill Sans MT"/>
                <a:cs typeface="Gill Sans MT"/>
              </a:rPr>
              <a:t> </a:t>
            </a:r>
            <a:r>
              <a:rPr sz="2800" spc="-70" dirty="0">
                <a:latin typeface="Gill Sans MT"/>
                <a:cs typeface="Gill Sans MT"/>
              </a:rPr>
              <a:t>control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flow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information</a:t>
            </a:r>
            <a:endParaRPr sz="2800">
              <a:latin typeface="Gill Sans MT"/>
              <a:cs typeface="Gill Sans MT"/>
            </a:endParaRPr>
          </a:p>
          <a:p>
            <a:pPr marL="735330" lvl="1" indent="-227329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735330" algn="l"/>
              </a:tabLst>
            </a:pPr>
            <a:r>
              <a:rPr sz="2400" spc="-35" dirty="0">
                <a:latin typeface="Gill Sans MT"/>
                <a:cs typeface="Gill Sans MT"/>
              </a:rPr>
              <a:t>Forget</a:t>
            </a:r>
            <a:r>
              <a:rPr sz="2400" spc="-114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gate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gets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rid</a:t>
            </a:r>
            <a:r>
              <a:rPr sz="2400" spc="-114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of</a:t>
            </a:r>
            <a:r>
              <a:rPr sz="2400" spc="-114" dirty="0">
                <a:latin typeface="Gill Sans MT"/>
                <a:cs typeface="Gill Sans MT"/>
              </a:rPr>
              <a:t> </a:t>
            </a:r>
            <a:r>
              <a:rPr sz="2400" spc="-50" dirty="0">
                <a:latin typeface="Gill Sans MT"/>
                <a:cs typeface="Gill Sans MT"/>
              </a:rPr>
              <a:t>irrelevant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information</a:t>
            </a:r>
            <a:endParaRPr sz="2400">
              <a:latin typeface="Gill Sans MT"/>
              <a:cs typeface="Gill Sans MT"/>
            </a:endParaRPr>
          </a:p>
          <a:p>
            <a:pPr marL="735330" lvl="1" indent="-227329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35330" algn="l"/>
              </a:tabLst>
            </a:pPr>
            <a:r>
              <a:rPr sz="2400" spc="-40" dirty="0">
                <a:latin typeface="Gill Sans MT"/>
                <a:cs typeface="Gill Sans MT"/>
              </a:rPr>
              <a:t>Selectively</a:t>
            </a:r>
            <a:r>
              <a:rPr sz="2400" spc="-114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update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cell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state</a:t>
            </a:r>
            <a:endParaRPr sz="2400">
              <a:latin typeface="Gill Sans MT"/>
              <a:cs typeface="Gill Sans MT"/>
            </a:endParaRPr>
          </a:p>
          <a:p>
            <a:pPr marL="735330" lvl="1" indent="-227329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35330" algn="l"/>
              </a:tabLst>
            </a:pPr>
            <a:r>
              <a:rPr sz="2400" spc="-10" dirty="0">
                <a:latin typeface="Gill Sans MT"/>
                <a:cs typeface="Gill Sans MT"/>
              </a:rPr>
              <a:t>Output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gate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returns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45" dirty="0">
                <a:latin typeface="Gill Sans MT"/>
                <a:cs typeface="Gill Sans MT"/>
              </a:rPr>
              <a:t>filtered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version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of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cell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state</a:t>
            </a:r>
            <a:endParaRPr sz="2400">
              <a:latin typeface="Gill Sans MT"/>
              <a:cs typeface="Gill Sans MT"/>
            </a:endParaRPr>
          </a:p>
          <a:p>
            <a:pPr marL="564515" indent="-513715">
              <a:lnSpc>
                <a:spcPts val="3229"/>
              </a:lnSpc>
              <a:spcBef>
                <a:spcPts val="1230"/>
              </a:spcBef>
              <a:buAutoNum type="arabicPeriod"/>
              <a:tabLst>
                <a:tab pos="564515" algn="l"/>
              </a:tabLst>
            </a:pPr>
            <a:r>
              <a:rPr sz="2800" spc="-50" dirty="0">
                <a:latin typeface="Gill Sans MT"/>
                <a:cs typeface="Gill Sans MT"/>
              </a:rPr>
              <a:t>Backpropagation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40" dirty="0">
                <a:latin typeface="Gill Sans MT"/>
                <a:cs typeface="Gill Sans MT"/>
              </a:rPr>
              <a:t>from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Cambria Math"/>
                <a:cs typeface="Cambria Math"/>
              </a:rPr>
              <a:t>𝑐</a:t>
            </a:r>
            <a:r>
              <a:rPr sz="2850" baseline="-17543" dirty="0">
                <a:latin typeface="Cambria Math"/>
                <a:cs typeface="Cambria Math"/>
              </a:rPr>
              <a:t>𝑡</a:t>
            </a:r>
            <a:r>
              <a:rPr sz="2850" spc="472" baseline="-17543" dirty="0">
                <a:latin typeface="Cambria Math"/>
                <a:cs typeface="Cambria Math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Cambria Math"/>
                <a:cs typeface="Cambria Math"/>
              </a:rPr>
              <a:t>𝑐</a:t>
            </a:r>
            <a:r>
              <a:rPr sz="3000" baseline="-16666" dirty="0">
                <a:latin typeface="Cambria Math"/>
                <a:cs typeface="Cambria Math"/>
              </a:rPr>
              <a:t>𝑡−1</a:t>
            </a:r>
            <a:r>
              <a:rPr sz="3000" spc="569" baseline="-16666" dirty="0">
                <a:latin typeface="Cambria Math"/>
                <a:cs typeface="Cambria Math"/>
              </a:rPr>
              <a:t> </a:t>
            </a:r>
            <a:r>
              <a:rPr sz="2800" spc="-40" dirty="0">
                <a:latin typeface="Gill Sans MT"/>
                <a:cs typeface="Gill Sans MT"/>
              </a:rPr>
              <a:t>doesn’t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50" dirty="0">
                <a:latin typeface="Gill Sans MT"/>
                <a:cs typeface="Gill Sans MT"/>
              </a:rPr>
              <a:t>require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spc="-45" dirty="0">
                <a:latin typeface="Gill Sans MT"/>
                <a:cs typeface="Gill Sans MT"/>
              </a:rPr>
              <a:t>matrix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multiplication:</a:t>
            </a:r>
            <a:endParaRPr sz="2800">
              <a:latin typeface="Gill Sans MT"/>
              <a:cs typeface="Gill Sans MT"/>
            </a:endParaRPr>
          </a:p>
          <a:p>
            <a:pPr marL="565150">
              <a:lnSpc>
                <a:spcPts val="3229"/>
              </a:lnSpc>
            </a:pPr>
            <a:r>
              <a:rPr sz="2800" dirty="0">
                <a:latin typeface="Gill Sans MT"/>
                <a:cs typeface="Gill Sans MT"/>
              </a:rPr>
              <a:t>uninterrupted</a:t>
            </a:r>
            <a:r>
              <a:rPr sz="2800" spc="-10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gradient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flow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3553" y="3025141"/>
            <a:ext cx="41059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" dirty="0">
                <a:solidFill>
                  <a:srgbClr val="FFFFFF"/>
                </a:solidFill>
              </a:rPr>
              <a:t>RNN</a:t>
            </a:r>
            <a:r>
              <a:rPr sz="4400" spc="-420" dirty="0">
                <a:solidFill>
                  <a:srgbClr val="FFFFFF"/>
                </a:solidFill>
              </a:rPr>
              <a:t> </a:t>
            </a:r>
            <a:r>
              <a:rPr sz="4400" spc="-10" dirty="0">
                <a:solidFill>
                  <a:srgbClr val="FFFFFF"/>
                </a:solidFill>
              </a:rPr>
              <a:t>Applications</a:t>
            </a:r>
            <a:endParaRPr sz="4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776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55" dirty="0"/>
              <a:t> </a:t>
            </a:r>
            <a:r>
              <a:rPr spc="-20" dirty="0"/>
              <a:t>task:</a:t>
            </a:r>
            <a:r>
              <a:rPr spc="-425" dirty="0"/>
              <a:t> </a:t>
            </a:r>
            <a:r>
              <a:rPr dirty="0"/>
              <a:t>music</a:t>
            </a:r>
            <a:r>
              <a:rPr spc="-40" dirty="0"/>
              <a:t> </a:t>
            </a:r>
            <a:r>
              <a:rPr spc="-10" dirty="0"/>
              <a:t>generation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5032" y="1947824"/>
            <a:ext cx="4065270" cy="3251835"/>
            <a:chOff x="835032" y="1947824"/>
            <a:chExt cx="4065270" cy="3251835"/>
          </a:xfrm>
        </p:grpSpPr>
        <p:sp>
          <p:nvSpPr>
            <p:cNvPr id="4" name="object 4"/>
            <p:cNvSpPr/>
            <p:nvPr/>
          </p:nvSpPr>
          <p:spPr>
            <a:xfrm>
              <a:off x="2026386" y="3161080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456209" y="0"/>
                  </a:moveTo>
                  <a:lnTo>
                    <a:pt x="91236" y="0"/>
                  </a:lnTo>
                  <a:lnTo>
                    <a:pt x="55721" y="7171"/>
                  </a:lnTo>
                  <a:lnTo>
                    <a:pt x="26720" y="26727"/>
                  </a:lnTo>
                  <a:lnTo>
                    <a:pt x="7169" y="55731"/>
                  </a:lnTo>
                  <a:lnTo>
                    <a:pt x="0" y="91249"/>
                  </a:lnTo>
                  <a:lnTo>
                    <a:pt x="0" y="846759"/>
                  </a:lnTo>
                  <a:lnTo>
                    <a:pt x="7169" y="882277"/>
                  </a:lnTo>
                  <a:lnTo>
                    <a:pt x="26720" y="911282"/>
                  </a:lnTo>
                  <a:lnTo>
                    <a:pt x="55721" y="930838"/>
                  </a:lnTo>
                  <a:lnTo>
                    <a:pt x="91236" y="938009"/>
                  </a:lnTo>
                  <a:lnTo>
                    <a:pt x="456209" y="938009"/>
                  </a:lnTo>
                  <a:lnTo>
                    <a:pt x="491724" y="930838"/>
                  </a:lnTo>
                  <a:lnTo>
                    <a:pt x="520725" y="911282"/>
                  </a:lnTo>
                  <a:lnTo>
                    <a:pt x="540277" y="882277"/>
                  </a:lnTo>
                  <a:lnTo>
                    <a:pt x="547446" y="846759"/>
                  </a:lnTo>
                  <a:lnTo>
                    <a:pt x="547446" y="91249"/>
                  </a:lnTo>
                  <a:lnTo>
                    <a:pt x="540277" y="55731"/>
                  </a:lnTo>
                  <a:lnTo>
                    <a:pt x="520725" y="26727"/>
                  </a:lnTo>
                  <a:lnTo>
                    <a:pt x="491724" y="7171"/>
                  </a:lnTo>
                  <a:lnTo>
                    <a:pt x="45620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26386" y="3161080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9048" y="4573663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08" y="3392"/>
                  </a:lnTo>
                  <a:lnTo>
                    <a:pt x="222484" y="13245"/>
                  </a:lnTo>
                  <a:lnTo>
                    <a:pt x="180950" y="29076"/>
                  </a:lnTo>
                  <a:lnTo>
                    <a:pt x="142491" y="50401"/>
                  </a:lnTo>
                  <a:lnTo>
                    <a:pt x="107590" y="76736"/>
                  </a:lnTo>
                  <a:lnTo>
                    <a:pt x="76731" y="107595"/>
                  </a:lnTo>
                  <a:lnTo>
                    <a:pt x="50398" y="142497"/>
                  </a:lnTo>
                  <a:lnTo>
                    <a:pt x="29074" y="180956"/>
                  </a:lnTo>
                  <a:lnTo>
                    <a:pt x="13244" y="222489"/>
                  </a:lnTo>
                  <a:lnTo>
                    <a:pt x="3391" y="266611"/>
                  </a:lnTo>
                  <a:lnTo>
                    <a:pt x="0" y="312839"/>
                  </a:lnTo>
                  <a:lnTo>
                    <a:pt x="3391" y="359066"/>
                  </a:lnTo>
                  <a:lnTo>
                    <a:pt x="13244" y="403189"/>
                  </a:lnTo>
                  <a:lnTo>
                    <a:pt x="29074" y="444721"/>
                  </a:lnTo>
                  <a:lnTo>
                    <a:pt x="50398" y="483180"/>
                  </a:lnTo>
                  <a:lnTo>
                    <a:pt x="76731" y="518082"/>
                  </a:lnTo>
                  <a:lnTo>
                    <a:pt x="107590" y="548942"/>
                  </a:lnTo>
                  <a:lnTo>
                    <a:pt x="142491" y="575276"/>
                  </a:lnTo>
                  <a:lnTo>
                    <a:pt x="180950" y="596601"/>
                  </a:lnTo>
                  <a:lnTo>
                    <a:pt x="222484" y="612432"/>
                  </a:lnTo>
                  <a:lnTo>
                    <a:pt x="266608" y="622286"/>
                  </a:lnTo>
                  <a:lnTo>
                    <a:pt x="312839" y="625678"/>
                  </a:lnTo>
                  <a:lnTo>
                    <a:pt x="359066" y="622286"/>
                  </a:lnTo>
                  <a:lnTo>
                    <a:pt x="403188" y="612432"/>
                  </a:lnTo>
                  <a:lnTo>
                    <a:pt x="444719" y="596601"/>
                  </a:lnTo>
                  <a:lnTo>
                    <a:pt x="483177" y="575276"/>
                  </a:lnTo>
                  <a:lnTo>
                    <a:pt x="518076" y="548942"/>
                  </a:lnTo>
                  <a:lnTo>
                    <a:pt x="548934" y="518082"/>
                  </a:lnTo>
                  <a:lnTo>
                    <a:pt x="575267" y="483180"/>
                  </a:lnTo>
                  <a:lnTo>
                    <a:pt x="596590" y="444721"/>
                  </a:lnTo>
                  <a:lnTo>
                    <a:pt x="612420" y="403189"/>
                  </a:lnTo>
                  <a:lnTo>
                    <a:pt x="622273" y="359066"/>
                  </a:lnTo>
                  <a:lnTo>
                    <a:pt x="625665" y="312839"/>
                  </a:lnTo>
                  <a:lnTo>
                    <a:pt x="622273" y="266611"/>
                  </a:lnTo>
                  <a:lnTo>
                    <a:pt x="612420" y="222489"/>
                  </a:lnTo>
                  <a:lnTo>
                    <a:pt x="596590" y="180956"/>
                  </a:lnTo>
                  <a:lnTo>
                    <a:pt x="575267" y="142497"/>
                  </a:lnTo>
                  <a:lnTo>
                    <a:pt x="548934" y="107595"/>
                  </a:lnTo>
                  <a:lnTo>
                    <a:pt x="518076" y="76736"/>
                  </a:lnTo>
                  <a:lnTo>
                    <a:pt x="483177" y="50401"/>
                  </a:lnTo>
                  <a:lnTo>
                    <a:pt x="444719" y="29076"/>
                  </a:lnTo>
                  <a:lnTo>
                    <a:pt x="403188" y="13245"/>
                  </a:lnTo>
                  <a:lnTo>
                    <a:pt x="359066" y="3392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44737" y="3572941"/>
              <a:ext cx="2061845" cy="1019810"/>
            </a:xfrm>
            <a:custGeom>
              <a:avLst/>
              <a:gdLst/>
              <a:ahLst/>
              <a:cxnLst/>
              <a:rect l="l" t="t" r="r" b="b"/>
              <a:pathLst>
                <a:path w="2061845" h="1019810">
                  <a:moveTo>
                    <a:pt x="114300" y="640448"/>
                  </a:moveTo>
                  <a:lnTo>
                    <a:pt x="95250" y="602348"/>
                  </a:lnTo>
                  <a:lnTo>
                    <a:pt x="57150" y="526148"/>
                  </a:lnTo>
                  <a:lnTo>
                    <a:pt x="0" y="640448"/>
                  </a:lnTo>
                  <a:lnTo>
                    <a:pt x="38100" y="640448"/>
                  </a:lnTo>
                  <a:lnTo>
                    <a:pt x="38100" y="1000721"/>
                  </a:lnTo>
                  <a:lnTo>
                    <a:pt x="39585" y="1008151"/>
                  </a:lnTo>
                  <a:lnTo>
                    <a:pt x="43675" y="1014196"/>
                  </a:lnTo>
                  <a:lnTo>
                    <a:pt x="49720" y="1018286"/>
                  </a:lnTo>
                  <a:lnTo>
                    <a:pt x="57150" y="1019771"/>
                  </a:lnTo>
                  <a:lnTo>
                    <a:pt x="64554" y="1018286"/>
                  </a:lnTo>
                  <a:lnTo>
                    <a:pt x="70612" y="1014196"/>
                  </a:lnTo>
                  <a:lnTo>
                    <a:pt x="74701" y="1008151"/>
                  </a:lnTo>
                  <a:lnTo>
                    <a:pt x="76200" y="1000721"/>
                  </a:lnTo>
                  <a:lnTo>
                    <a:pt x="76200" y="640448"/>
                  </a:lnTo>
                  <a:lnTo>
                    <a:pt x="114300" y="640448"/>
                  </a:lnTo>
                  <a:close/>
                </a:path>
                <a:path w="2061845" h="1019810">
                  <a:moveTo>
                    <a:pt x="921448" y="57150"/>
                  </a:moveTo>
                  <a:lnTo>
                    <a:pt x="883348" y="38100"/>
                  </a:lnTo>
                  <a:lnTo>
                    <a:pt x="807148" y="0"/>
                  </a:lnTo>
                  <a:lnTo>
                    <a:pt x="807148" y="38100"/>
                  </a:lnTo>
                  <a:lnTo>
                    <a:pt x="329095" y="38100"/>
                  </a:lnTo>
                  <a:lnTo>
                    <a:pt x="329095" y="76200"/>
                  </a:lnTo>
                  <a:lnTo>
                    <a:pt x="807148" y="76200"/>
                  </a:lnTo>
                  <a:lnTo>
                    <a:pt x="807148" y="114300"/>
                  </a:lnTo>
                  <a:lnTo>
                    <a:pt x="883348" y="76200"/>
                  </a:lnTo>
                  <a:lnTo>
                    <a:pt x="921448" y="57150"/>
                  </a:lnTo>
                  <a:close/>
                </a:path>
                <a:path w="2061845" h="1019810">
                  <a:moveTo>
                    <a:pt x="2061248" y="57150"/>
                  </a:moveTo>
                  <a:lnTo>
                    <a:pt x="2023148" y="38100"/>
                  </a:lnTo>
                  <a:lnTo>
                    <a:pt x="1946948" y="0"/>
                  </a:lnTo>
                  <a:lnTo>
                    <a:pt x="1946948" y="38100"/>
                  </a:lnTo>
                  <a:lnTo>
                    <a:pt x="1487690" y="38100"/>
                  </a:lnTo>
                  <a:lnTo>
                    <a:pt x="1487690" y="76200"/>
                  </a:lnTo>
                  <a:lnTo>
                    <a:pt x="1946948" y="76200"/>
                  </a:lnTo>
                  <a:lnTo>
                    <a:pt x="1946948" y="114300"/>
                  </a:lnTo>
                  <a:lnTo>
                    <a:pt x="2023148" y="76200"/>
                  </a:lnTo>
                  <a:lnTo>
                    <a:pt x="2061248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66186" y="3161080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09" y="0"/>
                  </a:moveTo>
                  <a:lnTo>
                    <a:pt x="91236" y="0"/>
                  </a:lnTo>
                  <a:lnTo>
                    <a:pt x="55726" y="7171"/>
                  </a:lnTo>
                  <a:lnTo>
                    <a:pt x="26725" y="26727"/>
                  </a:lnTo>
                  <a:lnTo>
                    <a:pt x="7170" y="55731"/>
                  </a:lnTo>
                  <a:lnTo>
                    <a:pt x="0" y="91249"/>
                  </a:lnTo>
                  <a:lnTo>
                    <a:pt x="0" y="846772"/>
                  </a:lnTo>
                  <a:lnTo>
                    <a:pt x="7170" y="882288"/>
                  </a:lnTo>
                  <a:lnTo>
                    <a:pt x="26725" y="911288"/>
                  </a:lnTo>
                  <a:lnTo>
                    <a:pt x="55726" y="930840"/>
                  </a:lnTo>
                  <a:lnTo>
                    <a:pt x="91236" y="938009"/>
                  </a:lnTo>
                  <a:lnTo>
                    <a:pt x="456209" y="938009"/>
                  </a:lnTo>
                  <a:lnTo>
                    <a:pt x="491726" y="930840"/>
                  </a:lnTo>
                  <a:lnTo>
                    <a:pt x="520731" y="911288"/>
                  </a:lnTo>
                  <a:lnTo>
                    <a:pt x="540287" y="882288"/>
                  </a:lnTo>
                  <a:lnTo>
                    <a:pt x="547458" y="846772"/>
                  </a:lnTo>
                  <a:lnTo>
                    <a:pt x="547458" y="91249"/>
                  </a:lnTo>
                  <a:lnTo>
                    <a:pt x="540287" y="55731"/>
                  </a:lnTo>
                  <a:lnTo>
                    <a:pt x="520731" y="26727"/>
                  </a:lnTo>
                  <a:lnTo>
                    <a:pt x="491726" y="7171"/>
                  </a:lnTo>
                  <a:lnTo>
                    <a:pt x="45620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66186" y="3161080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27082" y="4568101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26" y="0"/>
                  </a:moveTo>
                  <a:lnTo>
                    <a:pt x="266598" y="3391"/>
                  </a:lnTo>
                  <a:lnTo>
                    <a:pt x="222477" y="13244"/>
                  </a:lnTo>
                  <a:lnTo>
                    <a:pt x="180946" y="29074"/>
                  </a:lnTo>
                  <a:lnTo>
                    <a:pt x="142488" y="50397"/>
                  </a:lnTo>
                  <a:lnTo>
                    <a:pt x="107588" y="76730"/>
                  </a:lnTo>
                  <a:lnTo>
                    <a:pt x="76730" y="107588"/>
                  </a:lnTo>
                  <a:lnTo>
                    <a:pt x="50397" y="142488"/>
                  </a:lnTo>
                  <a:lnTo>
                    <a:pt x="29074" y="180946"/>
                  </a:lnTo>
                  <a:lnTo>
                    <a:pt x="13244" y="222477"/>
                  </a:lnTo>
                  <a:lnTo>
                    <a:pt x="3391" y="266598"/>
                  </a:lnTo>
                  <a:lnTo>
                    <a:pt x="0" y="312826"/>
                  </a:lnTo>
                  <a:lnTo>
                    <a:pt x="3391" y="359057"/>
                  </a:lnTo>
                  <a:lnTo>
                    <a:pt x="13244" y="403181"/>
                  </a:lnTo>
                  <a:lnTo>
                    <a:pt x="29074" y="444714"/>
                  </a:lnTo>
                  <a:lnTo>
                    <a:pt x="50397" y="483173"/>
                  </a:lnTo>
                  <a:lnTo>
                    <a:pt x="76730" y="518074"/>
                  </a:lnTo>
                  <a:lnTo>
                    <a:pt x="107588" y="548933"/>
                  </a:lnTo>
                  <a:lnTo>
                    <a:pt x="142488" y="575267"/>
                  </a:lnTo>
                  <a:lnTo>
                    <a:pt x="180946" y="596590"/>
                  </a:lnTo>
                  <a:lnTo>
                    <a:pt x="222477" y="612420"/>
                  </a:lnTo>
                  <a:lnTo>
                    <a:pt x="266598" y="622273"/>
                  </a:lnTo>
                  <a:lnTo>
                    <a:pt x="312826" y="625665"/>
                  </a:lnTo>
                  <a:lnTo>
                    <a:pt x="359054" y="622273"/>
                  </a:lnTo>
                  <a:lnTo>
                    <a:pt x="403176" y="612420"/>
                  </a:lnTo>
                  <a:lnTo>
                    <a:pt x="444709" y="596590"/>
                  </a:lnTo>
                  <a:lnTo>
                    <a:pt x="483168" y="575267"/>
                  </a:lnTo>
                  <a:lnTo>
                    <a:pt x="518069" y="548933"/>
                  </a:lnTo>
                  <a:lnTo>
                    <a:pt x="548929" y="518074"/>
                  </a:lnTo>
                  <a:lnTo>
                    <a:pt x="575263" y="483173"/>
                  </a:lnTo>
                  <a:lnTo>
                    <a:pt x="596588" y="444714"/>
                  </a:lnTo>
                  <a:lnTo>
                    <a:pt x="612419" y="403181"/>
                  </a:lnTo>
                  <a:lnTo>
                    <a:pt x="622273" y="359057"/>
                  </a:lnTo>
                  <a:lnTo>
                    <a:pt x="625665" y="312826"/>
                  </a:lnTo>
                  <a:lnTo>
                    <a:pt x="622273" y="266598"/>
                  </a:lnTo>
                  <a:lnTo>
                    <a:pt x="612419" y="222477"/>
                  </a:lnTo>
                  <a:lnTo>
                    <a:pt x="596588" y="180946"/>
                  </a:lnTo>
                  <a:lnTo>
                    <a:pt x="575263" y="142488"/>
                  </a:lnTo>
                  <a:lnTo>
                    <a:pt x="548929" y="107588"/>
                  </a:lnTo>
                  <a:lnTo>
                    <a:pt x="518069" y="76730"/>
                  </a:lnTo>
                  <a:lnTo>
                    <a:pt x="483168" y="50397"/>
                  </a:lnTo>
                  <a:lnTo>
                    <a:pt x="444709" y="29074"/>
                  </a:lnTo>
                  <a:lnTo>
                    <a:pt x="403176" y="13244"/>
                  </a:lnTo>
                  <a:lnTo>
                    <a:pt x="359054" y="3391"/>
                  </a:lnTo>
                  <a:lnTo>
                    <a:pt x="31282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82759" y="4099090"/>
              <a:ext cx="114300" cy="470534"/>
            </a:xfrm>
            <a:custGeom>
              <a:avLst/>
              <a:gdLst/>
              <a:ahLst/>
              <a:cxnLst/>
              <a:rect l="l" t="t" r="r" b="b"/>
              <a:pathLst>
                <a:path w="114300" h="470535">
                  <a:moveTo>
                    <a:pt x="57150" y="76199"/>
                  </a:moveTo>
                  <a:lnTo>
                    <a:pt x="49737" y="77697"/>
                  </a:lnTo>
                  <a:lnTo>
                    <a:pt x="43681" y="81781"/>
                  </a:lnTo>
                  <a:lnTo>
                    <a:pt x="39597" y="87837"/>
                  </a:lnTo>
                  <a:lnTo>
                    <a:pt x="38100" y="95249"/>
                  </a:lnTo>
                  <a:lnTo>
                    <a:pt x="38100" y="450862"/>
                  </a:lnTo>
                  <a:lnTo>
                    <a:pt x="39597" y="458275"/>
                  </a:lnTo>
                  <a:lnTo>
                    <a:pt x="43681" y="464331"/>
                  </a:lnTo>
                  <a:lnTo>
                    <a:pt x="49737" y="468414"/>
                  </a:lnTo>
                  <a:lnTo>
                    <a:pt x="57150" y="469912"/>
                  </a:lnTo>
                  <a:lnTo>
                    <a:pt x="64568" y="468414"/>
                  </a:lnTo>
                  <a:lnTo>
                    <a:pt x="70623" y="464331"/>
                  </a:lnTo>
                  <a:lnTo>
                    <a:pt x="74703" y="458275"/>
                  </a:lnTo>
                  <a:lnTo>
                    <a:pt x="76200" y="450862"/>
                  </a:lnTo>
                  <a:lnTo>
                    <a:pt x="76200" y="95249"/>
                  </a:lnTo>
                  <a:lnTo>
                    <a:pt x="74703" y="87837"/>
                  </a:lnTo>
                  <a:lnTo>
                    <a:pt x="70623" y="81781"/>
                  </a:lnTo>
                  <a:lnTo>
                    <a:pt x="64568" y="77697"/>
                  </a:lnTo>
                  <a:lnTo>
                    <a:pt x="57150" y="76199"/>
                  </a:lnTo>
                  <a:close/>
                </a:path>
                <a:path w="114300" h="470535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39597" y="87837"/>
                  </a:lnTo>
                  <a:lnTo>
                    <a:pt x="43681" y="81781"/>
                  </a:lnTo>
                  <a:lnTo>
                    <a:pt x="49737" y="77697"/>
                  </a:lnTo>
                  <a:lnTo>
                    <a:pt x="57150" y="76199"/>
                  </a:lnTo>
                  <a:lnTo>
                    <a:pt x="95250" y="76199"/>
                  </a:lnTo>
                  <a:lnTo>
                    <a:pt x="57150" y="0"/>
                  </a:lnTo>
                  <a:close/>
                </a:path>
                <a:path w="114300" h="470535">
                  <a:moveTo>
                    <a:pt x="95250" y="76199"/>
                  </a:moveTo>
                  <a:lnTo>
                    <a:pt x="57150" y="76199"/>
                  </a:lnTo>
                  <a:lnTo>
                    <a:pt x="64568" y="77697"/>
                  </a:lnTo>
                  <a:lnTo>
                    <a:pt x="70623" y="81781"/>
                  </a:lnTo>
                  <a:lnTo>
                    <a:pt x="74703" y="87837"/>
                  </a:ln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95250" y="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5985" y="3161080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09" y="0"/>
                  </a:moveTo>
                  <a:lnTo>
                    <a:pt x="91249" y="0"/>
                  </a:lnTo>
                  <a:lnTo>
                    <a:pt x="55731" y="7171"/>
                  </a:lnTo>
                  <a:lnTo>
                    <a:pt x="26727" y="26727"/>
                  </a:lnTo>
                  <a:lnTo>
                    <a:pt x="7171" y="55731"/>
                  </a:lnTo>
                  <a:lnTo>
                    <a:pt x="0" y="91249"/>
                  </a:lnTo>
                  <a:lnTo>
                    <a:pt x="0" y="846759"/>
                  </a:lnTo>
                  <a:lnTo>
                    <a:pt x="7171" y="882277"/>
                  </a:lnTo>
                  <a:lnTo>
                    <a:pt x="26727" y="911282"/>
                  </a:lnTo>
                  <a:lnTo>
                    <a:pt x="55731" y="930838"/>
                  </a:lnTo>
                  <a:lnTo>
                    <a:pt x="91249" y="938009"/>
                  </a:lnTo>
                  <a:lnTo>
                    <a:pt x="456209" y="938009"/>
                  </a:lnTo>
                  <a:lnTo>
                    <a:pt x="491726" y="930838"/>
                  </a:lnTo>
                  <a:lnTo>
                    <a:pt x="520731" y="911282"/>
                  </a:lnTo>
                  <a:lnTo>
                    <a:pt x="540287" y="882277"/>
                  </a:lnTo>
                  <a:lnTo>
                    <a:pt x="547458" y="846759"/>
                  </a:lnTo>
                  <a:lnTo>
                    <a:pt x="547458" y="91249"/>
                  </a:lnTo>
                  <a:lnTo>
                    <a:pt x="540287" y="55731"/>
                  </a:lnTo>
                  <a:lnTo>
                    <a:pt x="520731" y="26727"/>
                  </a:lnTo>
                  <a:lnTo>
                    <a:pt x="491726" y="7171"/>
                  </a:lnTo>
                  <a:lnTo>
                    <a:pt x="45620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05985" y="3161080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5104" y="1947824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08" y="3391"/>
                  </a:lnTo>
                  <a:lnTo>
                    <a:pt x="222484" y="13244"/>
                  </a:lnTo>
                  <a:lnTo>
                    <a:pt x="180950" y="29074"/>
                  </a:lnTo>
                  <a:lnTo>
                    <a:pt x="142491" y="50397"/>
                  </a:lnTo>
                  <a:lnTo>
                    <a:pt x="107590" y="76730"/>
                  </a:lnTo>
                  <a:lnTo>
                    <a:pt x="76731" y="107588"/>
                  </a:lnTo>
                  <a:lnTo>
                    <a:pt x="50398" y="142488"/>
                  </a:lnTo>
                  <a:lnTo>
                    <a:pt x="29074" y="180946"/>
                  </a:lnTo>
                  <a:lnTo>
                    <a:pt x="13244" y="222477"/>
                  </a:lnTo>
                  <a:lnTo>
                    <a:pt x="3391" y="266598"/>
                  </a:lnTo>
                  <a:lnTo>
                    <a:pt x="0" y="312826"/>
                  </a:lnTo>
                  <a:lnTo>
                    <a:pt x="3391" y="359057"/>
                  </a:lnTo>
                  <a:lnTo>
                    <a:pt x="13244" y="403181"/>
                  </a:lnTo>
                  <a:lnTo>
                    <a:pt x="29074" y="444714"/>
                  </a:lnTo>
                  <a:lnTo>
                    <a:pt x="50398" y="483173"/>
                  </a:lnTo>
                  <a:lnTo>
                    <a:pt x="76731" y="518074"/>
                  </a:lnTo>
                  <a:lnTo>
                    <a:pt x="107590" y="548933"/>
                  </a:lnTo>
                  <a:lnTo>
                    <a:pt x="142491" y="575267"/>
                  </a:lnTo>
                  <a:lnTo>
                    <a:pt x="180950" y="596590"/>
                  </a:lnTo>
                  <a:lnTo>
                    <a:pt x="222484" y="612420"/>
                  </a:lnTo>
                  <a:lnTo>
                    <a:pt x="266608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20"/>
                  </a:lnTo>
                  <a:lnTo>
                    <a:pt x="444719" y="596590"/>
                  </a:lnTo>
                  <a:lnTo>
                    <a:pt x="483177" y="575267"/>
                  </a:lnTo>
                  <a:lnTo>
                    <a:pt x="518076" y="548933"/>
                  </a:lnTo>
                  <a:lnTo>
                    <a:pt x="548934" y="518074"/>
                  </a:lnTo>
                  <a:lnTo>
                    <a:pt x="575267" y="483173"/>
                  </a:lnTo>
                  <a:lnTo>
                    <a:pt x="596590" y="444714"/>
                  </a:lnTo>
                  <a:lnTo>
                    <a:pt x="612420" y="403181"/>
                  </a:lnTo>
                  <a:lnTo>
                    <a:pt x="622273" y="359057"/>
                  </a:lnTo>
                  <a:lnTo>
                    <a:pt x="625665" y="312826"/>
                  </a:lnTo>
                  <a:lnTo>
                    <a:pt x="622273" y="266598"/>
                  </a:lnTo>
                  <a:lnTo>
                    <a:pt x="612420" y="222477"/>
                  </a:lnTo>
                  <a:lnTo>
                    <a:pt x="596590" y="180946"/>
                  </a:lnTo>
                  <a:lnTo>
                    <a:pt x="575267" y="142488"/>
                  </a:lnTo>
                  <a:lnTo>
                    <a:pt x="548934" y="107588"/>
                  </a:lnTo>
                  <a:lnTo>
                    <a:pt x="518076" y="76730"/>
                  </a:lnTo>
                  <a:lnTo>
                    <a:pt x="483177" y="50397"/>
                  </a:lnTo>
                  <a:lnTo>
                    <a:pt x="444719" y="29074"/>
                  </a:lnTo>
                  <a:lnTo>
                    <a:pt x="403188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5441" y="2563253"/>
              <a:ext cx="114300" cy="598170"/>
            </a:xfrm>
            <a:custGeom>
              <a:avLst/>
              <a:gdLst/>
              <a:ahLst/>
              <a:cxnLst/>
              <a:rect l="l" t="t" r="r" b="b"/>
              <a:pathLst>
                <a:path w="114300" h="598169">
                  <a:moveTo>
                    <a:pt x="38101" y="114185"/>
                  </a:moveTo>
                  <a:lnTo>
                    <a:pt x="35229" y="597712"/>
                  </a:lnTo>
                  <a:lnTo>
                    <a:pt x="73329" y="597941"/>
                  </a:lnTo>
                  <a:lnTo>
                    <a:pt x="76187" y="114642"/>
                  </a:lnTo>
                  <a:lnTo>
                    <a:pt x="76188" y="114414"/>
                  </a:lnTo>
                  <a:lnTo>
                    <a:pt x="38101" y="114185"/>
                  </a:lnTo>
                  <a:close/>
                </a:path>
                <a:path w="114300" h="598169">
                  <a:moveTo>
                    <a:pt x="104679" y="95135"/>
                  </a:moveTo>
                  <a:lnTo>
                    <a:pt x="38214" y="95135"/>
                  </a:lnTo>
                  <a:lnTo>
                    <a:pt x="76301" y="95364"/>
                  </a:lnTo>
                  <a:lnTo>
                    <a:pt x="76188" y="114414"/>
                  </a:lnTo>
                  <a:lnTo>
                    <a:pt x="114287" y="114642"/>
                  </a:lnTo>
                  <a:lnTo>
                    <a:pt x="104792" y="95364"/>
                  </a:lnTo>
                  <a:lnTo>
                    <a:pt x="104679" y="95135"/>
                  </a:lnTo>
                  <a:close/>
                </a:path>
                <a:path w="114300" h="598169">
                  <a:moveTo>
                    <a:pt x="38214" y="95135"/>
                  </a:moveTo>
                  <a:lnTo>
                    <a:pt x="38101" y="114185"/>
                  </a:lnTo>
                  <a:lnTo>
                    <a:pt x="76188" y="114414"/>
                  </a:lnTo>
                  <a:lnTo>
                    <a:pt x="76301" y="95364"/>
                  </a:lnTo>
                  <a:lnTo>
                    <a:pt x="38214" y="95135"/>
                  </a:lnTo>
                  <a:close/>
                </a:path>
                <a:path w="114300" h="598169">
                  <a:moveTo>
                    <a:pt x="57823" y="0"/>
                  </a:moveTo>
                  <a:lnTo>
                    <a:pt x="0" y="113957"/>
                  </a:lnTo>
                  <a:lnTo>
                    <a:pt x="38101" y="114185"/>
                  </a:lnTo>
                  <a:lnTo>
                    <a:pt x="38214" y="95135"/>
                  </a:lnTo>
                  <a:lnTo>
                    <a:pt x="104679" y="95135"/>
                  </a:lnTo>
                  <a:lnTo>
                    <a:pt x="578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74210" y="4568101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26" y="0"/>
                  </a:moveTo>
                  <a:lnTo>
                    <a:pt x="266598" y="3391"/>
                  </a:lnTo>
                  <a:lnTo>
                    <a:pt x="222477" y="13244"/>
                  </a:lnTo>
                  <a:lnTo>
                    <a:pt x="180946" y="29074"/>
                  </a:lnTo>
                  <a:lnTo>
                    <a:pt x="142488" y="50397"/>
                  </a:lnTo>
                  <a:lnTo>
                    <a:pt x="107588" y="76730"/>
                  </a:lnTo>
                  <a:lnTo>
                    <a:pt x="76730" y="107588"/>
                  </a:lnTo>
                  <a:lnTo>
                    <a:pt x="50397" y="142488"/>
                  </a:lnTo>
                  <a:lnTo>
                    <a:pt x="29074" y="180946"/>
                  </a:lnTo>
                  <a:lnTo>
                    <a:pt x="13244" y="222477"/>
                  </a:lnTo>
                  <a:lnTo>
                    <a:pt x="3391" y="266598"/>
                  </a:lnTo>
                  <a:lnTo>
                    <a:pt x="0" y="312826"/>
                  </a:lnTo>
                  <a:lnTo>
                    <a:pt x="3391" y="359054"/>
                  </a:lnTo>
                  <a:lnTo>
                    <a:pt x="13244" y="403176"/>
                  </a:lnTo>
                  <a:lnTo>
                    <a:pt x="29074" y="444709"/>
                  </a:lnTo>
                  <a:lnTo>
                    <a:pt x="50397" y="483168"/>
                  </a:lnTo>
                  <a:lnTo>
                    <a:pt x="76730" y="518069"/>
                  </a:lnTo>
                  <a:lnTo>
                    <a:pt x="107588" y="548929"/>
                  </a:lnTo>
                  <a:lnTo>
                    <a:pt x="142488" y="575263"/>
                  </a:lnTo>
                  <a:lnTo>
                    <a:pt x="180946" y="596588"/>
                  </a:lnTo>
                  <a:lnTo>
                    <a:pt x="222477" y="612419"/>
                  </a:lnTo>
                  <a:lnTo>
                    <a:pt x="266598" y="622273"/>
                  </a:lnTo>
                  <a:lnTo>
                    <a:pt x="312826" y="625665"/>
                  </a:lnTo>
                  <a:lnTo>
                    <a:pt x="359054" y="622273"/>
                  </a:lnTo>
                  <a:lnTo>
                    <a:pt x="403176" y="612419"/>
                  </a:lnTo>
                  <a:lnTo>
                    <a:pt x="444709" y="596588"/>
                  </a:lnTo>
                  <a:lnTo>
                    <a:pt x="483168" y="575263"/>
                  </a:lnTo>
                  <a:lnTo>
                    <a:pt x="518069" y="548929"/>
                  </a:lnTo>
                  <a:lnTo>
                    <a:pt x="548929" y="518069"/>
                  </a:lnTo>
                  <a:lnTo>
                    <a:pt x="575263" y="483168"/>
                  </a:lnTo>
                  <a:lnTo>
                    <a:pt x="596588" y="444709"/>
                  </a:lnTo>
                  <a:lnTo>
                    <a:pt x="612419" y="403176"/>
                  </a:lnTo>
                  <a:lnTo>
                    <a:pt x="622273" y="359054"/>
                  </a:lnTo>
                  <a:lnTo>
                    <a:pt x="625665" y="312826"/>
                  </a:lnTo>
                  <a:lnTo>
                    <a:pt x="622273" y="266598"/>
                  </a:lnTo>
                  <a:lnTo>
                    <a:pt x="612419" y="222477"/>
                  </a:lnTo>
                  <a:lnTo>
                    <a:pt x="596588" y="180946"/>
                  </a:lnTo>
                  <a:lnTo>
                    <a:pt x="575263" y="142488"/>
                  </a:lnTo>
                  <a:lnTo>
                    <a:pt x="548929" y="107588"/>
                  </a:lnTo>
                  <a:lnTo>
                    <a:pt x="518069" y="76730"/>
                  </a:lnTo>
                  <a:lnTo>
                    <a:pt x="483168" y="50397"/>
                  </a:lnTo>
                  <a:lnTo>
                    <a:pt x="444709" y="29074"/>
                  </a:lnTo>
                  <a:lnTo>
                    <a:pt x="403176" y="13244"/>
                  </a:lnTo>
                  <a:lnTo>
                    <a:pt x="359054" y="3391"/>
                  </a:lnTo>
                  <a:lnTo>
                    <a:pt x="312826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2571" y="4099090"/>
              <a:ext cx="114300" cy="470534"/>
            </a:xfrm>
            <a:custGeom>
              <a:avLst/>
              <a:gdLst/>
              <a:ahLst/>
              <a:cxnLst/>
              <a:rect l="l" t="t" r="r" b="b"/>
              <a:pathLst>
                <a:path w="114300" h="470535">
                  <a:moveTo>
                    <a:pt x="57137" y="76199"/>
                  </a:moveTo>
                  <a:lnTo>
                    <a:pt x="49724" y="77697"/>
                  </a:lnTo>
                  <a:lnTo>
                    <a:pt x="43668" y="81781"/>
                  </a:lnTo>
                  <a:lnTo>
                    <a:pt x="39585" y="87837"/>
                  </a:lnTo>
                  <a:lnTo>
                    <a:pt x="38087" y="95249"/>
                  </a:lnTo>
                  <a:lnTo>
                    <a:pt x="38087" y="450862"/>
                  </a:lnTo>
                  <a:lnTo>
                    <a:pt x="39585" y="458275"/>
                  </a:lnTo>
                  <a:lnTo>
                    <a:pt x="43668" y="464331"/>
                  </a:lnTo>
                  <a:lnTo>
                    <a:pt x="49724" y="468414"/>
                  </a:lnTo>
                  <a:lnTo>
                    <a:pt x="57137" y="469912"/>
                  </a:lnTo>
                  <a:lnTo>
                    <a:pt x="64557" y="468414"/>
                  </a:lnTo>
                  <a:lnTo>
                    <a:pt x="70616" y="464331"/>
                  </a:lnTo>
                  <a:lnTo>
                    <a:pt x="74701" y="458275"/>
                  </a:lnTo>
                  <a:lnTo>
                    <a:pt x="76200" y="450862"/>
                  </a:lnTo>
                  <a:lnTo>
                    <a:pt x="76200" y="95249"/>
                  </a:lnTo>
                  <a:lnTo>
                    <a:pt x="74701" y="87837"/>
                  </a:lnTo>
                  <a:lnTo>
                    <a:pt x="70616" y="81781"/>
                  </a:lnTo>
                  <a:lnTo>
                    <a:pt x="64557" y="77697"/>
                  </a:lnTo>
                  <a:lnTo>
                    <a:pt x="57137" y="76199"/>
                  </a:lnTo>
                  <a:close/>
                </a:path>
                <a:path w="114300" h="470535">
                  <a:moveTo>
                    <a:pt x="57137" y="0"/>
                  </a:moveTo>
                  <a:lnTo>
                    <a:pt x="0" y="114299"/>
                  </a:lnTo>
                  <a:lnTo>
                    <a:pt x="38087" y="114299"/>
                  </a:lnTo>
                  <a:lnTo>
                    <a:pt x="38087" y="95249"/>
                  </a:lnTo>
                  <a:lnTo>
                    <a:pt x="39585" y="87837"/>
                  </a:lnTo>
                  <a:lnTo>
                    <a:pt x="43668" y="81781"/>
                  </a:lnTo>
                  <a:lnTo>
                    <a:pt x="49724" y="77697"/>
                  </a:lnTo>
                  <a:lnTo>
                    <a:pt x="57137" y="76199"/>
                  </a:lnTo>
                  <a:lnTo>
                    <a:pt x="95237" y="76199"/>
                  </a:lnTo>
                  <a:lnTo>
                    <a:pt x="57137" y="0"/>
                  </a:lnTo>
                  <a:close/>
                </a:path>
                <a:path w="114300" h="470535">
                  <a:moveTo>
                    <a:pt x="95237" y="76199"/>
                  </a:moveTo>
                  <a:lnTo>
                    <a:pt x="57137" y="76199"/>
                  </a:lnTo>
                  <a:lnTo>
                    <a:pt x="64557" y="77697"/>
                  </a:lnTo>
                  <a:lnTo>
                    <a:pt x="70616" y="81781"/>
                  </a:lnTo>
                  <a:lnTo>
                    <a:pt x="74701" y="87837"/>
                  </a:lnTo>
                  <a:lnTo>
                    <a:pt x="76200" y="95249"/>
                  </a:lnTo>
                  <a:lnTo>
                    <a:pt x="76200" y="114299"/>
                  </a:lnTo>
                  <a:lnTo>
                    <a:pt x="114287" y="114299"/>
                  </a:lnTo>
                  <a:lnTo>
                    <a:pt x="95237" y="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5531" y="3161080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456215" y="0"/>
                  </a:moveTo>
                  <a:lnTo>
                    <a:pt x="91244" y="0"/>
                  </a:lnTo>
                  <a:lnTo>
                    <a:pt x="55727" y="7171"/>
                  </a:lnTo>
                  <a:lnTo>
                    <a:pt x="26724" y="26727"/>
                  </a:lnTo>
                  <a:lnTo>
                    <a:pt x="7170" y="55731"/>
                  </a:lnTo>
                  <a:lnTo>
                    <a:pt x="0" y="91249"/>
                  </a:lnTo>
                  <a:lnTo>
                    <a:pt x="0" y="846759"/>
                  </a:lnTo>
                  <a:lnTo>
                    <a:pt x="7170" y="882277"/>
                  </a:lnTo>
                  <a:lnTo>
                    <a:pt x="26724" y="911282"/>
                  </a:lnTo>
                  <a:lnTo>
                    <a:pt x="55727" y="930838"/>
                  </a:lnTo>
                  <a:lnTo>
                    <a:pt x="91244" y="938009"/>
                  </a:lnTo>
                  <a:lnTo>
                    <a:pt x="456215" y="938009"/>
                  </a:lnTo>
                  <a:lnTo>
                    <a:pt x="491731" y="930838"/>
                  </a:lnTo>
                  <a:lnTo>
                    <a:pt x="520731" y="911282"/>
                  </a:lnTo>
                  <a:lnTo>
                    <a:pt x="540283" y="882277"/>
                  </a:lnTo>
                  <a:lnTo>
                    <a:pt x="547452" y="846759"/>
                  </a:lnTo>
                  <a:lnTo>
                    <a:pt x="547452" y="91249"/>
                  </a:lnTo>
                  <a:lnTo>
                    <a:pt x="540283" y="55731"/>
                  </a:lnTo>
                  <a:lnTo>
                    <a:pt x="520731" y="26727"/>
                  </a:lnTo>
                  <a:lnTo>
                    <a:pt x="491731" y="7171"/>
                  </a:lnTo>
                  <a:lnTo>
                    <a:pt x="456215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5531" y="3161080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8200" y="4573663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4" y="0"/>
                  </a:moveTo>
                  <a:lnTo>
                    <a:pt x="266605" y="3392"/>
                  </a:lnTo>
                  <a:lnTo>
                    <a:pt x="222483" y="13245"/>
                  </a:lnTo>
                  <a:lnTo>
                    <a:pt x="180951" y="29076"/>
                  </a:lnTo>
                  <a:lnTo>
                    <a:pt x="142492" y="50401"/>
                  </a:lnTo>
                  <a:lnTo>
                    <a:pt x="107591" y="76736"/>
                  </a:lnTo>
                  <a:lnTo>
                    <a:pt x="76732" y="107595"/>
                  </a:lnTo>
                  <a:lnTo>
                    <a:pt x="50399" y="142497"/>
                  </a:lnTo>
                  <a:lnTo>
                    <a:pt x="29075" y="180956"/>
                  </a:lnTo>
                  <a:lnTo>
                    <a:pt x="13245" y="222489"/>
                  </a:lnTo>
                  <a:lnTo>
                    <a:pt x="3391" y="266611"/>
                  </a:lnTo>
                  <a:lnTo>
                    <a:pt x="0" y="312839"/>
                  </a:lnTo>
                  <a:lnTo>
                    <a:pt x="3391" y="359066"/>
                  </a:lnTo>
                  <a:lnTo>
                    <a:pt x="13245" y="403189"/>
                  </a:lnTo>
                  <a:lnTo>
                    <a:pt x="29075" y="444721"/>
                  </a:lnTo>
                  <a:lnTo>
                    <a:pt x="50399" y="483180"/>
                  </a:lnTo>
                  <a:lnTo>
                    <a:pt x="76732" y="518082"/>
                  </a:lnTo>
                  <a:lnTo>
                    <a:pt x="107591" y="548942"/>
                  </a:lnTo>
                  <a:lnTo>
                    <a:pt x="142492" y="575276"/>
                  </a:lnTo>
                  <a:lnTo>
                    <a:pt x="180951" y="596601"/>
                  </a:lnTo>
                  <a:lnTo>
                    <a:pt x="222483" y="612432"/>
                  </a:lnTo>
                  <a:lnTo>
                    <a:pt x="266605" y="622286"/>
                  </a:lnTo>
                  <a:lnTo>
                    <a:pt x="312834" y="625678"/>
                  </a:lnTo>
                  <a:lnTo>
                    <a:pt x="359062" y="622286"/>
                  </a:lnTo>
                  <a:lnTo>
                    <a:pt x="403185" y="612432"/>
                  </a:lnTo>
                  <a:lnTo>
                    <a:pt x="444717" y="596601"/>
                  </a:lnTo>
                  <a:lnTo>
                    <a:pt x="483175" y="575276"/>
                  </a:lnTo>
                  <a:lnTo>
                    <a:pt x="518076" y="548942"/>
                  </a:lnTo>
                  <a:lnTo>
                    <a:pt x="548934" y="518082"/>
                  </a:lnTo>
                  <a:lnTo>
                    <a:pt x="575267" y="483180"/>
                  </a:lnTo>
                  <a:lnTo>
                    <a:pt x="596590" y="444721"/>
                  </a:lnTo>
                  <a:lnTo>
                    <a:pt x="612420" y="403189"/>
                  </a:lnTo>
                  <a:lnTo>
                    <a:pt x="622273" y="359066"/>
                  </a:lnTo>
                  <a:lnTo>
                    <a:pt x="625665" y="312839"/>
                  </a:lnTo>
                  <a:lnTo>
                    <a:pt x="622273" y="266611"/>
                  </a:lnTo>
                  <a:lnTo>
                    <a:pt x="612420" y="222489"/>
                  </a:lnTo>
                  <a:lnTo>
                    <a:pt x="596590" y="180956"/>
                  </a:lnTo>
                  <a:lnTo>
                    <a:pt x="575267" y="142497"/>
                  </a:lnTo>
                  <a:lnTo>
                    <a:pt x="548934" y="107595"/>
                  </a:lnTo>
                  <a:lnTo>
                    <a:pt x="518076" y="76736"/>
                  </a:lnTo>
                  <a:lnTo>
                    <a:pt x="483175" y="50401"/>
                  </a:lnTo>
                  <a:lnTo>
                    <a:pt x="444717" y="29076"/>
                  </a:lnTo>
                  <a:lnTo>
                    <a:pt x="403185" y="13245"/>
                  </a:lnTo>
                  <a:lnTo>
                    <a:pt x="359062" y="3392"/>
                  </a:lnTo>
                  <a:lnTo>
                    <a:pt x="312834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93876" y="3572941"/>
              <a:ext cx="922019" cy="1019810"/>
            </a:xfrm>
            <a:custGeom>
              <a:avLst/>
              <a:gdLst/>
              <a:ahLst/>
              <a:cxnLst/>
              <a:rect l="l" t="t" r="r" b="b"/>
              <a:pathLst>
                <a:path w="922019" h="1019810">
                  <a:moveTo>
                    <a:pt x="114300" y="640448"/>
                  </a:moveTo>
                  <a:lnTo>
                    <a:pt x="95250" y="602348"/>
                  </a:lnTo>
                  <a:lnTo>
                    <a:pt x="57150" y="526148"/>
                  </a:lnTo>
                  <a:lnTo>
                    <a:pt x="0" y="640448"/>
                  </a:lnTo>
                  <a:lnTo>
                    <a:pt x="38100" y="640448"/>
                  </a:lnTo>
                  <a:lnTo>
                    <a:pt x="38100" y="1000721"/>
                  </a:lnTo>
                  <a:lnTo>
                    <a:pt x="39598" y="1008151"/>
                  </a:lnTo>
                  <a:lnTo>
                    <a:pt x="43688" y="1014196"/>
                  </a:lnTo>
                  <a:lnTo>
                    <a:pt x="49733" y="1018286"/>
                  </a:lnTo>
                  <a:lnTo>
                    <a:pt x="57150" y="1019771"/>
                  </a:lnTo>
                  <a:lnTo>
                    <a:pt x="64566" y="1018286"/>
                  </a:lnTo>
                  <a:lnTo>
                    <a:pt x="70624" y="1014196"/>
                  </a:lnTo>
                  <a:lnTo>
                    <a:pt x="74701" y="1008151"/>
                  </a:lnTo>
                  <a:lnTo>
                    <a:pt x="76200" y="1000721"/>
                  </a:lnTo>
                  <a:lnTo>
                    <a:pt x="76200" y="640448"/>
                  </a:lnTo>
                  <a:lnTo>
                    <a:pt x="114300" y="640448"/>
                  </a:lnTo>
                  <a:close/>
                </a:path>
                <a:path w="922019" h="1019810">
                  <a:moveTo>
                    <a:pt x="921461" y="57150"/>
                  </a:moveTo>
                  <a:lnTo>
                    <a:pt x="883361" y="38100"/>
                  </a:lnTo>
                  <a:lnTo>
                    <a:pt x="807161" y="0"/>
                  </a:lnTo>
                  <a:lnTo>
                    <a:pt x="807161" y="38100"/>
                  </a:lnTo>
                  <a:lnTo>
                    <a:pt x="329107" y="38100"/>
                  </a:lnTo>
                  <a:lnTo>
                    <a:pt x="329107" y="76200"/>
                  </a:lnTo>
                  <a:lnTo>
                    <a:pt x="807161" y="76200"/>
                  </a:lnTo>
                  <a:lnTo>
                    <a:pt x="807161" y="114300"/>
                  </a:lnTo>
                  <a:lnTo>
                    <a:pt x="883361" y="76200"/>
                  </a:lnTo>
                  <a:lnTo>
                    <a:pt x="921461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29826" y="1947824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08" y="3391"/>
                  </a:lnTo>
                  <a:lnTo>
                    <a:pt x="222484" y="13244"/>
                  </a:lnTo>
                  <a:lnTo>
                    <a:pt x="180950" y="29074"/>
                  </a:lnTo>
                  <a:lnTo>
                    <a:pt x="142491" y="50397"/>
                  </a:lnTo>
                  <a:lnTo>
                    <a:pt x="107590" y="76730"/>
                  </a:lnTo>
                  <a:lnTo>
                    <a:pt x="76731" y="107588"/>
                  </a:lnTo>
                  <a:lnTo>
                    <a:pt x="50398" y="142488"/>
                  </a:lnTo>
                  <a:lnTo>
                    <a:pt x="29074" y="180946"/>
                  </a:lnTo>
                  <a:lnTo>
                    <a:pt x="13244" y="222477"/>
                  </a:lnTo>
                  <a:lnTo>
                    <a:pt x="3391" y="266598"/>
                  </a:lnTo>
                  <a:lnTo>
                    <a:pt x="0" y="312826"/>
                  </a:lnTo>
                  <a:lnTo>
                    <a:pt x="3391" y="359057"/>
                  </a:lnTo>
                  <a:lnTo>
                    <a:pt x="13244" y="403181"/>
                  </a:lnTo>
                  <a:lnTo>
                    <a:pt x="29074" y="444714"/>
                  </a:lnTo>
                  <a:lnTo>
                    <a:pt x="50398" y="483173"/>
                  </a:lnTo>
                  <a:lnTo>
                    <a:pt x="76731" y="518074"/>
                  </a:lnTo>
                  <a:lnTo>
                    <a:pt x="107590" y="548933"/>
                  </a:lnTo>
                  <a:lnTo>
                    <a:pt x="142491" y="575267"/>
                  </a:lnTo>
                  <a:lnTo>
                    <a:pt x="180950" y="596590"/>
                  </a:lnTo>
                  <a:lnTo>
                    <a:pt x="222484" y="612420"/>
                  </a:lnTo>
                  <a:lnTo>
                    <a:pt x="266608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20"/>
                  </a:lnTo>
                  <a:lnTo>
                    <a:pt x="444719" y="596590"/>
                  </a:lnTo>
                  <a:lnTo>
                    <a:pt x="483177" y="575267"/>
                  </a:lnTo>
                  <a:lnTo>
                    <a:pt x="518076" y="548933"/>
                  </a:lnTo>
                  <a:lnTo>
                    <a:pt x="548934" y="518074"/>
                  </a:lnTo>
                  <a:lnTo>
                    <a:pt x="575267" y="483173"/>
                  </a:lnTo>
                  <a:lnTo>
                    <a:pt x="596590" y="444714"/>
                  </a:lnTo>
                  <a:lnTo>
                    <a:pt x="612420" y="403181"/>
                  </a:lnTo>
                  <a:lnTo>
                    <a:pt x="622273" y="359057"/>
                  </a:lnTo>
                  <a:lnTo>
                    <a:pt x="625665" y="312826"/>
                  </a:lnTo>
                  <a:lnTo>
                    <a:pt x="622273" y="266598"/>
                  </a:lnTo>
                  <a:lnTo>
                    <a:pt x="612420" y="222477"/>
                  </a:lnTo>
                  <a:lnTo>
                    <a:pt x="596590" y="180946"/>
                  </a:lnTo>
                  <a:lnTo>
                    <a:pt x="575267" y="142488"/>
                  </a:lnTo>
                  <a:lnTo>
                    <a:pt x="548934" y="107588"/>
                  </a:lnTo>
                  <a:lnTo>
                    <a:pt x="518076" y="76730"/>
                  </a:lnTo>
                  <a:lnTo>
                    <a:pt x="483177" y="50397"/>
                  </a:lnTo>
                  <a:lnTo>
                    <a:pt x="444719" y="29074"/>
                  </a:lnTo>
                  <a:lnTo>
                    <a:pt x="403188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90163" y="2563253"/>
              <a:ext cx="114300" cy="598170"/>
            </a:xfrm>
            <a:custGeom>
              <a:avLst/>
              <a:gdLst/>
              <a:ahLst/>
              <a:cxnLst/>
              <a:rect l="l" t="t" r="r" b="b"/>
              <a:pathLst>
                <a:path w="114300" h="598169">
                  <a:moveTo>
                    <a:pt x="38088" y="114185"/>
                  </a:moveTo>
                  <a:lnTo>
                    <a:pt x="35229" y="597712"/>
                  </a:lnTo>
                  <a:lnTo>
                    <a:pt x="73329" y="597941"/>
                  </a:lnTo>
                  <a:lnTo>
                    <a:pt x="76187" y="114642"/>
                  </a:lnTo>
                  <a:lnTo>
                    <a:pt x="76188" y="114414"/>
                  </a:lnTo>
                  <a:lnTo>
                    <a:pt x="38088" y="114185"/>
                  </a:lnTo>
                  <a:close/>
                </a:path>
                <a:path w="114300" h="598169">
                  <a:moveTo>
                    <a:pt x="104679" y="95135"/>
                  </a:moveTo>
                  <a:lnTo>
                    <a:pt x="38201" y="95135"/>
                  </a:lnTo>
                  <a:lnTo>
                    <a:pt x="76301" y="95364"/>
                  </a:lnTo>
                  <a:lnTo>
                    <a:pt x="76188" y="114414"/>
                  </a:lnTo>
                  <a:lnTo>
                    <a:pt x="114287" y="114642"/>
                  </a:lnTo>
                  <a:lnTo>
                    <a:pt x="104792" y="95364"/>
                  </a:lnTo>
                  <a:lnTo>
                    <a:pt x="104679" y="95135"/>
                  </a:lnTo>
                  <a:close/>
                </a:path>
                <a:path w="114300" h="598169">
                  <a:moveTo>
                    <a:pt x="38201" y="95135"/>
                  </a:moveTo>
                  <a:lnTo>
                    <a:pt x="38088" y="114185"/>
                  </a:lnTo>
                  <a:lnTo>
                    <a:pt x="76188" y="114414"/>
                  </a:lnTo>
                  <a:lnTo>
                    <a:pt x="76301" y="95364"/>
                  </a:lnTo>
                  <a:lnTo>
                    <a:pt x="38201" y="95135"/>
                  </a:lnTo>
                  <a:close/>
                </a:path>
                <a:path w="114300" h="598169">
                  <a:moveTo>
                    <a:pt x="57823" y="0"/>
                  </a:moveTo>
                  <a:lnTo>
                    <a:pt x="0" y="113957"/>
                  </a:lnTo>
                  <a:lnTo>
                    <a:pt x="38088" y="114185"/>
                  </a:lnTo>
                  <a:lnTo>
                    <a:pt x="38201" y="95135"/>
                  </a:lnTo>
                  <a:lnTo>
                    <a:pt x="104679" y="95135"/>
                  </a:lnTo>
                  <a:lnTo>
                    <a:pt x="578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78418" y="1947824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26" y="0"/>
                  </a:moveTo>
                  <a:lnTo>
                    <a:pt x="266598" y="3391"/>
                  </a:lnTo>
                  <a:lnTo>
                    <a:pt x="222477" y="13244"/>
                  </a:lnTo>
                  <a:lnTo>
                    <a:pt x="180946" y="29074"/>
                  </a:lnTo>
                  <a:lnTo>
                    <a:pt x="142488" y="50397"/>
                  </a:lnTo>
                  <a:lnTo>
                    <a:pt x="107588" y="76730"/>
                  </a:lnTo>
                  <a:lnTo>
                    <a:pt x="76730" y="107588"/>
                  </a:lnTo>
                  <a:lnTo>
                    <a:pt x="50397" y="142488"/>
                  </a:lnTo>
                  <a:lnTo>
                    <a:pt x="29074" y="180946"/>
                  </a:lnTo>
                  <a:lnTo>
                    <a:pt x="13244" y="222477"/>
                  </a:lnTo>
                  <a:lnTo>
                    <a:pt x="3391" y="266598"/>
                  </a:lnTo>
                  <a:lnTo>
                    <a:pt x="0" y="312826"/>
                  </a:lnTo>
                  <a:lnTo>
                    <a:pt x="3391" y="359057"/>
                  </a:lnTo>
                  <a:lnTo>
                    <a:pt x="13244" y="403181"/>
                  </a:lnTo>
                  <a:lnTo>
                    <a:pt x="29074" y="444714"/>
                  </a:lnTo>
                  <a:lnTo>
                    <a:pt x="50397" y="483173"/>
                  </a:lnTo>
                  <a:lnTo>
                    <a:pt x="76730" y="518074"/>
                  </a:lnTo>
                  <a:lnTo>
                    <a:pt x="107588" y="548933"/>
                  </a:lnTo>
                  <a:lnTo>
                    <a:pt x="142488" y="575267"/>
                  </a:lnTo>
                  <a:lnTo>
                    <a:pt x="180946" y="596590"/>
                  </a:lnTo>
                  <a:lnTo>
                    <a:pt x="222477" y="612420"/>
                  </a:lnTo>
                  <a:lnTo>
                    <a:pt x="266598" y="622273"/>
                  </a:lnTo>
                  <a:lnTo>
                    <a:pt x="312826" y="625665"/>
                  </a:lnTo>
                  <a:lnTo>
                    <a:pt x="359057" y="622273"/>
                  </a:lnTo>
                  <a:lnTo>
                    <a:pt x="403181" y="612420"/>
                  </a:lnTo>
                  <a:lnTo>
                    <a:pt x="444714" y="596590"/>
                  </a:lnTo>
                  <a:lnTo>
                    <a:pt x="483173" y="575267"/>
                  </a:lnTo>
                  <a:lnTo>
                    <a:pt x="518074" y="548933"/>
                  </a:lnTo>
                  <a:lnTo>
                    <a:pt x="548933" y="518074"/>
                  </a:lnTo>
                  <a:lnTo>
                    <a:pt x="575267" y="483173"/>
                  </a:lnTo>
                  <a:lnTo>
                    <a:pt x="596590" y="444714"/>
                  </a:lnTo>
                  <a:lnTo>
                    <a:pt x="612420" y="403181"/>
                  </a:lnTo>
                  <a:lnTo>
                    <a:pt x="622273" y="359057"/>
                  </a:lnTo>
                  <a:lnTo>
                    <a:pt x="625665" y="312826"/>
                  </a:lnTo>
                  <a:lnTo>
                    <a:pt x="622273" y="266598"/>
                  </a:lnTo>
                  <a:lnTo>
                    <a:pt x="612420" y="222477"/>
                  </a:lnTo>
                  <a:lnTo>
                    <a:pt x="596590" y="180946"/>
                  </a:lnTo>
                  <a:lnTo>
                    <a:pt x="575267" y="142488"/>
                  </a:lnTo>
                  <a:lnTo>
                    <a:pt x="548933" y="107588"/>
                  </a:lnTo>
                  <a:lnTo>
                    <a:pt x="518074" y="76730"/>
                  </a:lnTo>
                  <a:lnTo>
                    <a:pt x="483173" y="50397"/>
                  </a:lnTo>
                  <a:lnTo>
                    <a:pt x="444714" y="29074"/>
                  </a:lnTo>
                  <a:lnTo>
                    <a:pt x="403181" y="13244"/>
                  </a:lnTo>
                  <a:lnTo>
                    <a:pt x="359057" y="3391"/>
                  </a:lnTo>
                  <a:lnTo>
                    <a:pt x="312826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8743" y="2563253"/>
              <a:ext cx="114300" cy="598170"/>
            </a:xfrm>
            <a:custGeom>
              <a:avLst/>
              <a:gdLst/>
              <a:ahLst/>
              <a:cxnLst/>
              <a:rect l="l" t="t" r="r" b="b"/>
              <a:pathLst>
                <a:path w="114300" h="598169">
                  <a:moveTo>
                    <a:pt x="38101" y="114185"/>
                  </a:moveTo>
                  <a:lnTo>
                    <a:pt x="35229" y="597712"/>
                  </a:lnTo>
                  <a:lnTo>
                    <a:pt x="73329" y="597941"/>
                  </a:lnTo>
                  <a:lnTo>
                    <a:pt x="76199" y="114642"/>
                  </a:lnTo>
                  <a:lnTo>
                    <a:pt x="76201" y="114414"/>
                  </a:lnTo>
                  <a:lnTo>
                    <a:pt x="38101" y="114185"/>
                  </a:lnTo>
                  <a:close/>
                </a:path>
                <a:path w="114300" h="598169">
                  <a:moveTo>
                    <a:pt x="104692" y="95135"/>
                  </a:moveTo>
                  <a:lnTo>
                    <a:pt x="38214" y="95135"/>
                  </a:lnTo>
                  <a:lnTo>
                    <a:pt x="76314" y="95364"/>
                  </a:lnTo>
                  <a:lnTo>
                    <a:pt x="76201" y="114414"/>
                  </a:lnTo>
                  <a:lnTo>
                    <a:pt x="114300" y="114642"/>
                  </a:lnTo>
                  <a:lnTo>
                    <a:pt x="104804" y="95364"/>
                  </a:lnTo>
                  <a:lnTo>
                    <a:pt x="104692" y="95135"/>
                  </a:lnTo>
                  <a:close/>
                </a:path>
                <a:path w="114300" h="598169">
                  <a:moveTo>
                    <a:pt x="38214" y="95135"/>
                  </a:moveTo>
                  <a:lnTo>
                    <a:pt x="38101" y="114185"/>
                  </a:lnTo>
                  <a:lnTo>
                    <a:pt x="76201" y="114414"/>
                  </a:lnTo>
                  <a:lnTo>
                    <a:pt x="76314" y="95364"/>
                  </a:lnTo>
                  <a:lnTo>
                    <a:pt x="38214" y="95135"/>
                  </a:lnTo>
                  <a:close/>
                </a:path>
                <a:path w="114300" h="598169">
                  <a:moveTo>
                    <a:pt x="57835" y="0"/>
                  </a:moveTo>
                  <a:lnTo>
                    <a:pt x="0" y="113957"/>
                  </a:lnTo>
                  <a:lnTo>
                    <a:pt x="38101" y="114185"/>
                  </a:lnTo>
                  <a:lnTo>
                    <a:pt x="38214" y="95135"/>
                  </a:lnTo>
                  <a:lnTo>
                    <a:pt x="104692" y="95135"/>
                  </a:lnTo>
                  <a:lnTo>
                    <a:pt x="578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5032" y="1947824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4" y="0"/>
                  </a:moveTo>
                  <a:lnTo>
                    <a:pt x="266605" y="3391"/>
                  </a:lnTo>
                  <a:lnTo>
                    <a:pt x="222483" y="13244"/>
                  </a:lnTo>
                  <a:lnTo>
                    <a:pt x="180951" y="29074"/>
                  </a:lnTo>
                  <a:lnTo>
                    <a:pt x="142492" y="50397"/>
                  </a:lnTo>
                  <a:lnTo>
                    <a:pt x="107591" y="76730"/>
                  </a:lnTo>
                  <a:lnTo>
                    <a:pt x="76732" y="107588"/>
                  </a:lnTo>
                  <a:lnTo>
                    <a:pt x="50399" y="142488"/>
                  </a:lnTo>
                  <a:lnTo>
                    <a:pt x="29075" y="180946"/>
                  </a:lnTo>
                  <a:lnTo>
                    <a:pt x="13245" y="222477"/>
                  </a:lnTo>
                  <a:lnTo>
                    <a:pt x="3391" y="266598"/>
                  </a:lnTo>
                  <a:lnTo>
                    <a:pt x="0" y="312826"/>
                  </a:lnTo>
                  <a:lnTo>
                    <a:pt x="3391" y="359057"/>
                  </a:lnTo>
                  <a:lnTo>
                    <a:pt x="13245" y="403181"/>
                  </a:lnTo>
                  <a:lnTo>
                    <a:pt x="29075" y="444714"/>
                  </a:lnTo>
                  <a:lnTo>
                    <a:pt x="50399" y="483173"/>
                  </a:lnTo>
                  <a:lnTo>
                    <a:pt x="76732" y="518074"/>
                  </a:lnTo>
                  <a:lnTo>
                    <a:pt x="107591" y="548933"/>
                  </a:lnTo>
                  <a:lnTo>
                    <a:pt x="142492" y="575267"/>
                  </a:lnTo>
                  <a:lnTo>
                    <a:pt x="180951" y="596590"/>
                  </a:lnTo>
                  <a:lnTo>
                    <a:pt x="222483" y="612420"/>
                  </a:lnTo>
                  <a:lnTo>
                    <a:pt x="266605" y="622273"/>
                  </a:lnTo>
                  <a:lnTo>
                    <a:pt x="312834" y="625665"/>
                  </a:lnTo>
                  <a:lnTo>
                    <a:pt x="359061" y="622273"/>
                  </a:lnTo>
                  <a:lnTo>
                    <a:pt x="403182" y="612420"/>
                  </a:lnTo>
                  <a:lnTo>
                    <a:pt x="444715" y="596590"/>
                  </a:lnTo>
                  <a:lnTo>
                    <a:pt x="483173" y="575267"/>
                  </a:lnTo>
                  <a:lnTo>
                    <a:pt x="518075" y="548933"/>
                  </a:lnTo>
                  <a:lnTo>
                    <a:pt x="548934" y="518074"/>
                  </a:lnTo>
                  <a:lnTo>
                    <a:pt x="575269" y="483173"/>
                  </a:lnTo>
                  <a:lnTo>
                    <a:pt x="596593" y="444714"/>
                  </a:lnTo>
                  <a:lnTo>
                    <a:pt x="612424" y="403181"/>
                  </a:lnTo>
                  <a:lnTo>
                    <a:pt x="622278" y="359057"/>
                  </a:lnTo>
                  <a:lnTo>
                    <a:pt x="625670" y="312826"/>
                  </a:lnTo>
                  <a:lnTo>
                    <a:pt x="622278" y="266598"/>
                  </a:lnTo>
                  <a:lnTo>
                    <a:pt x="612424" y="222477"/>
                  </a:lnTo>
                  <a:lnTo>
                    <a:pt x="596593" y="180946"/>
                  </a:lnTo>
                  <a:lnTo>
                    <a:pt x="575269" y="142488"/>
                  </a:lnTo>
                  <a:lnTo>
                    <a:pt x="548934" y="107588"/>
                  </a:lnTo>
                  <a:lnTo>
                    <a:pt x="518075" y="76730"/>
                  </a:lnTo>
                  <a:lnTo>
                    <a:pt x="483173" y="50397"/>
                  </a:lnTo>
                  <a:lnTo>
                    <a:pt x="444715" y="29074"/>
                  </a:lnTo>
                  <a:lnTo>
                    <a:pt x="403182" y="13244"/>
                  </a:lnTo>
                  <a:lnTo>
                    <a:pt x="359061" y="3391"/>
                  </a:lnTo>
                  <a:lnTo>
                    <a:pt x="312834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95363" y="2563253"/>
              <a:ext cx="114300" cy="598170"/>
            </a:xfrm>
            <a:custGeom>
              <a:avLst/>
              <a:gdLst/>
              <a:ahLst/>
              <a:cxnLst/>
              <a:rect l="l" t="t" r="r" b="b"/>
              <a:pathLst>
                <a:path w="114300" h="598169">
                  <a:moveTo>
                    <a:pt x="38099" y="114185"/>
                  </a:moveTo>
                  <a:lnTo>
                    <a:pt x="35229" y="597712"/>
                  </a:lnTo>
                  <a:lnTo>
                    <a:pt x="73328" y="597941"/>
                  </a:lnTo>
                  <a:lnTo>
                    <a:pt x="76197" y="114642"/>
                  </a:lnTo>
                  <a:lnTo>
                    <a:pt x="76198" y="114414"/>
                  </a:lnTo>
                  <a:lnTo>
                    <a:pt x="38099" y="114185"/>
                  </a:lnTo>
                  <a:close/>
                </a:path>
                <a:path w="114300" h="598169">
                  <a:moveTo>
                    <a:pt x="104689" y="95135"/>
                  </a:moveTo>
                  <a:lnTo>
                    <a:pt x="38213" y="95135"/>
                  </a:lnTo>
                  <a:lnTo>
                    <a:pt x="76311" y="95364"/>
                  </a:lnTo>
                  <a:lnTo>
                    <a:pt x="76198" y="114414"/>
                  </a:lnTo>
                  <a:lnTo>
                    <a:pt x="114298" y="114642"/>
                  </a:lnTo>
                  <a:lnTo>
                    <a:pt x="104802" y="95364"/>
                  </a:lnTo>
                  <a:lnTo>
                    <a:pt x="104689" y="95135"/>
                  </a:lnTo>
                  <a:close/>
                </a:path>
                <a:path w="114300" h="598169">
                  <a:moveTo>
                    <a:pt x="38213" y="95135"/>
                  </a:moveTo>
                  <a:lnTo>
                    <a:pt x="38099" y="114185"/>
                  </a:lnTo>
                  <a:lnTo>
                    <a:pt x="76198" y="114414"/>
                  </a:lnTo>
                  <a:lnTo>
                    <a:pt x="76311" y="95364"/>
                  </a:lnTo>
                  <a:lnTo>
                    <a:pt x="38213" y="95135"/>
                  </a:lnTo>
                  <a:close/>
                </a:path>
                <a:path w="114300" h="598169">
                  <a:moveTo>
                    <a:pt x="57826" y="0"/>
                  </a:moveTo>
                  <a:lnTo>
                    <a:pt x="0" y="113957"/>
                  </a:lnTo>
                  <a:lnTo>
                    <a:pt x="38099" y="114185"/>
                  </a:lnTo>
                  <a:lnTo>
                    <a:pt x="38213" y="95135"/>
                  </a:lnTo>
                  <a:lnTo>
                    <a:pt x="104689" y="95135"/>
                  </a:lnTo>
                  <a:lnTo>
                    <a:pt x="578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73058" y="5354828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ill Sans MT"/>
                <a:cs typeface="Gill Sans MT"/>
              </a:rPr>
              <a:t>F#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57181" y="5354828"/>
            <a:ext cx="18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Gill Sans MT"/>
                <a:cs typeface="Gill Sans MT"/>
              </a:rPr>
              <a:t>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20717" y="5354828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Gill Sans MT"/>
                <a:cs typeface="Gill Sans MT"/>
              </a:rPr>
              <a:t>C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1266" y="5354828"/>
            <a:ext cx="137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Gill Sans MT"/>
                <a:cs typeface="Gill Sans MT"/>
              </a:rPr>
              <a:t>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24752" y="1246123"/>
            <a:ext cx="4669155" cy="106807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400" b="1" spc="-90" dirty="0">
                <a:latin typeface="Gill Sans MT"/>
                <a:cs typeface="Gill Sans MT"/>
              </a:rPr>
              <a:t>Input:</a:t>
            </a:r>
            <a:r>
              <a:rPr sz="2400" b="1" spc="-8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sheet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music</a:t>
            </a:r>
            <a:endParaRPr sz="24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220"/>
              </a:spcBef>
            </a:pPr>
            <a:r>
              <a:rPr sz="2400" b="1" spc="-90" dirty="0">
                <a:latin typeface="Gill Sans MT"/>
                <a:cs typeface="Gill Sans MT"/>
              </a:rPr>
              <a:t>Output:</a:t>
            </a:r>
            <a:r>
              <a:rPr sz="2400" b="1" spc="-8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next</a:t>
            </a:r>
            <a:r>
              <a:rPr sz="2400" spc="-130" dirty="0">
                <a:latin typeface="Gill Sans MT"/>
                <a:cs typeface="Gill Sans MT"/>
              </a:rPr>
              <a:t> </a:t>
            </a:r>
            <a:r>
              <a:rPr sz="2400" spc="-45" dirty="0">
                <a:latin typeface="Gill Sans MT"/>
                <a:cs typeface="Gill Sans MT"/>
              </a:rPr>
              <a:t>character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in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sheet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music</a:t>
            </a:r>
            <a:endParaRPr sz="2400">
              <a:latin typeface="Gill Sans MT"/>
              <a:cs typeface="Gill Sans MT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7503" y="2423160"/>
            <a:ext cx="5440680" cy="3060191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011529" y="1553971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ill Sans MT"/>
                <a:cs typeface="Gill Sans MT"/>
              </a:rPr>
              <a:t>F#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95652" y="1553971"/>
            <a:ext cx="18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Gill Sans MT"/>
                <a:cs typeface="Gill Sans MT"/>
              </a:rPr>
              <a:t>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59187" y="1553971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Gill Sans MT"/>
                <a:cs typeface="Gill Sans MT"/>
              </a:rPr>
              <a:t>C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98136" y="155397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Gill Sans MT"/>
                <a:cs typeface="Gill Sans MT"/>
              </a:rPr>
              <a:t>A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pc="-25" dirty="0"/>
              <a:t>[7]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832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00" dirty="0"/>
              <a:t> </a:t>
            </a:r>
            <a:r>
              <a:rPr spc="-20" dirty="0"/>
              <a:t>task:</a:t>
            </a:r>
            <a:r>
              <a:rPr spc="-425" dirty="0"/>
              <a:t> </a:t>
            </a:r>
            <a:r>
              <a:rPr dirty="0"/>
              <a:t>sentiment</a:t>
            </a:r>
            <a:r>
              <a:rPr spc="-60" dirty="0"/>
              <a:t> </a:t>
            </a:r>
            <a:r>
              <a:rPr spc="-10" dirty="0"/>
              <a:t>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72880" y="2236876"/>
            <a:ext cx="4062095" cy="3251835"/>
            <a:chOff x="1172880" y="2236876"/>
            <a:chExt cx="4062095" cy="3251835"/>
          </a:xfrm>
        </p:grpSpPr>
        <p:sp>
          <p:nvSpPr>
            <p:cNvPr id="4" name="object 4"/>
            <p:cNvSpPr/>
            <p:nvPr/>
          </p:nvSpPr>
          <p:spPr>
            <a:xfrm>
              <a:off x="2361056" y="3450132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456222" y="0"/>
                  </a:moveTo>
                  <a:lnTo>
                    <a:pt x="91249" y="0"/>
                  </a:lnTo>
                  <a:lnTo>
                    <a:pt x="55731" y="7169"/>
                  </a:lnTo>
                  <a:lnTo>
                    <a:pt x="26727" y="26720"/>
                  </a:lnTo>
                  <a:lnTo>
                    <a:pt x="7171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71" y="882277"/>
                  </a:lnTo>
                  <a:lnTo>
                    <a:pt x="26727" y="911282"/>
                  </a:lnTo>
                  <a:lnTo>
                    <a:pt x="55731" y="930838"/>
                  </a:lnTo>
                  <a:lnTo>
                    <a:pt x="91249" y="938009"/>
                  </a:lnTo>
                  <a:lnTo>
                    <a:pt x="456222" y="938009"/>
                  </a:lnTo>
                  <a:lnTo>
                    <a:pt x="491737" y="930838"/>
                  </a:lnTo>
                  <a:lnTo>
                    <a:pt x="520738" y="911282"/>
                  </a:lnTo>
                  <a:lnTo>
                    <a:pt x="540289" y="882277"/>
                  </a:lnTo>
                  <a:lnTo>
                    <a:pt x="547458" y="846759"/>
                  </a:lnTo>
                  <a:lnTo>
                    <a:pt x="547458" y="91236"/>
                  </a:lnTo>
                  <a:lnTo>
                    <a:pt x="540289" y="55721"/>
                  </a:lnTo>
                  <a:lnTo>
                    <a:pt x="520738" y="26720"/>
                  </a:lnTo>
                  <a:lnTo>
                    <a:pt x="491737" y="7169"/>
                  </a:lnTo>
                  <a:lnTo>
                    <a:pt x="45622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61056" y="3450132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23731" y="4862715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08" y="3391"/>
                  </a:lnTo>
                  <a:lnTo>
                    <a:pt x="222484" y="13244"/>
                  </a:lnTo>
                  <a:lnTo>
                    <a:pt x="180950" y="29074"/>
                  </a:lnTo>
                  <a:lnTo>
                    <a:pt x="142491" y="50398"/>
                  </a:lnTo>
                  <a:lnTo>
                    <a:pt x="107590" y="76731"/>
                  </a:lnTo>
                  <a:lnTo>
                    <a:pt x="76731" y="107590"/>
                  </a:lnTo>
                  <a:lnTo>
                    <a:pt x="50398" y="142491"/>
                  </a:lnTo>
                  <a:lnTo>
                    <a:pt x="29074" y="180950"/>
                  </a:lnTo>
                  <a:lnTo>
                    <a:pt x="13244" y="222484"/>
                  </a:lnTo>
                  <a:lnTo>
                    <a:pt x="3391" y="266608"/>
                  </a:lnTo>
                  <a:lnTo>
                    <a:pt x="0" y="312839"/>
                  </a:lnTo>
                  <a:lnTo>
                    <a:pt x="3391" y="359066"/>
                  </a:lnTo>
                  <a:lnTo>
                    <a:pt x="13244" y="403188"/>
                  </a:lnTo>
                  <a:lnTo>
                    <a:pt x="29074" y="444719"/>
                  </a:lnTo>
                  <a:lnTo>
                    <a:pt x="50398" y="483177"/>
                  </a:lnTo>
                  <a:lnTo>
                    <a:pt x="76731" y="518076"/>
                  </a:lnTo>
                  <a:lnTo>
                    <a:pt x="107590" y="548934"/>
                  </a:lnTo>
                  <a:lnTo>
                    <a:pt x="142491" y="575267"/>
                  </a:lnTo>
                  <a:lnTo>
                    <a:pt x="180950" y="596590"/>
                  </a:lnTo>
                  <a:lnTo>
                    <a:pt x="222484" y="612420"/>
                  </a:lnTo>
                  <a:lnTo>
                    <a:pt x="266608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20"/>
                  </a:lnTo>
                  <a:lnTo>
                    <a:pt x="444719" y="596590"/>
                  </a:lnTo>
                  <a:lnTo>
                    <a:pt x="483177" y="575267"/>
                  </a:lnTo>
                  <a:lnTo>
                    <a:pt x="518076" y="548934"/>
                  </a:lnTo>
                  <a:lnTo>
                    <a:pt x="548934" y="518076"/>
                  </a:lnTo>
                  <a:lnTo>
                    <a:pt x="575267" y="483177"/>
                  </a:lnTo>
                  <a:lnTo>
                    <a:pt x="596590" y="444719"/>
                  </a:lnTo>
                  <a:lnTo>
                    <a:pt x="612420" y="403188"/>
                  </a:lnTo>
                  <a:lnTo>
                    <a:pt x="622273" y="359066"/>
                  </a:lnTo>
                  <a:lnTo>
                    <a:pt x="625665" y="312839"/>
                  </a:lnTo>
                  <a:lnTo>
                    <a:pt x="622273" y="266608"/>
                  </a:lnTo>
                  <a:lnTo>
                    <a:pt x="612420" y="222484"/>
                  </a:lnTo>
                  <a:lnTo>
                    <a:pt x="596590" y="180950"/>
                  </a:lnTo>
                  <a:lnTo>
                    <a:pt x="575267" y="142491"/>
                  </a:lnTo>
                  <a:lnTo>
                    <a:pt x="548934" y="107590"/>
                  </a:lnTo>
                  <a:lnTo>
                    <a:pt x="518076" y="76731"/>
                  </a:lnTo>
                  <a:lnTo>
                    <a:pt x="483177" y="50398"/>
                  </a:lnTo>
                  <a:lnTo>
                    <a:pt x="444719" y="29074"/>
                  </a:lnTo>
                  <a:lnTo>
                    <a:pt x="403188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9420" y="3861981"/>
              <a:ext cx="2061845" cy="1019810"/>
            </a:xfrm>
            <a:custGeom>
              <a:avLst/>
              <a:gdLst/>
              <a:ahLst/>
              <a:cxnLst/>
              <a:rect l="l" t="t" r="r" b="b"/>
              <a:pathLst>
                <a:path w="2061845" h="1019810">
                  <a:moveTo>
                    <a:pt x="114300" y="640461"/>
                  </a:moveTo>
                  <a:lnTo>
                    <a:pt x="95250" y="602361"/>
                  </a:lnTo>
                  <a:lnTo>
                    <a:pt x="57150" y="526161"/>
                  </a:lnTo>
                  <a:lnTo>
                    <a:pt x="0" y="640461"/>
                  </a:lnTo>
                  <a:lnTo>
                    <a:pt x="38100" y="640461"/>
                  </a:lnTo>
                  <a:lnTo>
                    <a:pt x="38100" y="1000734"/>
                  </a:lnTo>
                  <a:lnTo>
                    <a:pt x="39585" y="1008151"/>
                  </a:lnTo>
                  <a:lnTo>
                    <a:pt x="43675" y="1014209"/>
                  </a:lnTo>
                  <a:lnTo>
                    <a:pt x="49720" y="1018298"/>
                  </a:lnTo>
                  <a:lnTo>
                    <a:pt x="57150" y="1019784"/>
                  </a:lnTo>
                  <a:lnTo>
                    <a:pt x="64554" y="1018298"/>
                  </a:lnTo>
                  <a:lnTo>
                    <a:pt x="70612" y="1014209"/>
                  </a:lnTo>
                  <a:lnTo>
                    <a:pt x="74701" y="1008151"/>
                  </a:lnTo>
                  <a:lnTo>
                    <a:pt x="76200" y="1000734"/>
                  </a:lnTo>
                  <a:lnTo>
                    <a:pt x="76200" y="640461"/>
                  </a:lnTo>
                  <a:lnTo>
                    <a:pt x="114300" y="640461"/>
                  </a:lnTo>
                  <a:close/>
                </a:path>
                <a:path w="2061845" h="1019810">
                  <a:moveTo>
                    <a:pt x="921448" y="57150"/>
                  </a:moveTo>
                  <a:lnTo>
                    <a:pt x="883348" y="38100"/>
                  </a:lnTo>
                  <a:lnTo>
                    <a:pt x="807148" y="0"/>
                  </a:lnTo>
                  <a:lnTo>
                    <a:pt x="807148" y="38100"/>
                  </a:lnTo>
                  <a:lnTo>
                    <a:pt x="329095" y="38100"/>
                  </a:lnTo>
                  <a:lnTo>
                    <a:pt x="329095" y="76200"/>
                  </a:lnTo>
                  <a:lnTo>
                    <a:pt x="807148" y="76200"/>
                  </a:lnTo>
                  <a:lnTo>
                    <a:pt x="807148" y="114300"/>
                  </a:lnTo>
                  <a:lnTo>
                    <a:pt x="883348" y="76200"/>
                  </a:lnTo>
                  <a:lnTo>
                    <a:pt x="921448" y="57150"/>
                  </a:lnTo>
                  <a:close/>
                </a:path>
                <a:path w="2061845" h="1019810">
                  <a:moveTo>
                    <a:pt x="2061248" y="57150"/>
                  </a:moveTo>
                  <a:lnTo>
                    <a:pt x="2023148" y="38100"/>
                  </a:lnTo>
                  <a:lnTo>
                    <a:pt x="1946948" y="0"/>
                  </a:lnTo>
                  <a:lnTo>
                    <a:pt x="1946948" y="38100"/>
                  </a:lnTo>
                  <a:lnTo>
                    <a:pt x="1487690" y="38100"/>
                  </a:lnTo>
                  <a:lnTo>
                    <a:pt x="1487690" y="76200"/>
                  </a:lnTo>
                  <a:lnTo>
                    <a:pt x="1946948" y="76200"/>
                  </a:lnTo>
                  <a:lnTo>
                    <a:pt x="1946948" y="114300"/>
                  </a:lnTo>
                  <a:lnTo>
                    <a:pt x="2023148" y="76200"/>
                  </a:lnTo>
                  <a:lnTo>
                    <a:pt x="2061248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0869" y="3450132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09" y="0"/>
                  </a:moveTo>
                  <a:lnTo>
                    <a:pt x="91236" y="0"/>
                  </a:lnTo>
                  <a:lnTo>
                    <a:pt x="55721" y="7169"/>
                  </a:lnTo>
                  <a:lnTo>
                    <a:pt x="26720" y="26720"/>
                  </a:lnTo>
                  <a:lnTo>
                    <a:pt x="7169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69" y="882277"/>
                  </a:lnTo>
                  <a:lnTo>
                    <a:pt x="26720" y="911282"/>
                  </a:lnTo>
                  <a:lnTo>
                    <a:pt x="55721" y="930838"/>
                  </a:lnTo>
                  <a:lnTo>
                    <a:pt x="91236" y="938009"/>
                  </a:lnTo>
                  <a:lnTo>
                    <a:pt x="456209" y="938009"/>
                  </a:lnTo>
                  <a:lnTo>
                    <a:pt x="491726" y="930838"/>
                  </a:lnTo>
                  <a:lnTo>
                    <a:pt x="520731" y="911282"/>
                  </a:lnTo>
                  <a:lnTo>
                    <a:pt x="540287" y="882277"/>
                  </a:lnTo>
                  <a:lnTo>
                    <a:pt x="547458" y="846759"/>
                  </a:lnTo>
                  <a:lnTo>
                    <a:pt x="547458" y="91236"/>
                  </a:lnTo>
                  <a:lnTo>
                    <a:pt x="540287" y="55721"/>
                  </a:lnTo>
                  <a:lnTo>
                    <a:pt x="520731" y="26720"/>
                  </a:lnTo>
                  <a:lnTo>
                    <a:pt x="491726" y="7169"/>
                  </a:lnTo>
                  <a:lnTo>
                    <a:pt x="45620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0869" y="3450132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1753" y="4857140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11" y="3392"/>
                  </a:lnTo>
                  <a:lnTo>
                    <a:pt x="222489" y="13245"/>
                  </a:lnTo>
                  <a:lnTo>
                    <a:pt x="180956" y="29076"/>
                  </a:lnTo>
                  <a:lnTo>
                    <a:pt x="142497" y="50401"/>
                  </a:lnTo>
                  <a:lnTo>
                    <a:pt x="107595" y="76736"/>
                  </a:lnTo>
                  <a:lnTo>
                    <a:pt x="76736" y="107595"/>
                  </a:lnTo>
                  <a:lnTo>
                    <a:pt x="50401" y="142497"/>
                  </a:lnTo>
                  <a:lnTo>
                    <a:pt x="29076" y="180956"/>
                  </a:lnTo>
                  <a:lnTo>
                    <a:pt x="13245" y="222489"/>
                  </a:lnTo>
                  <a:lnTo>
                    <a:pt x="3392" y="266611"/>
                  </a:lnTo>
                  <a:lnTo>
                    <a:pt x="0" y="312839"/>
                  </a:lnTo>
                  <a:lnTo>
                    <a:pt x="3392" y="359066"/>
                  </a:lnTo>
                  <a:lnTo>
                    <a:pt x="13245" y="403189"/>
                  </a:lnTo>
                  <a:lnTo>
                    <a:pt x="29076" y="444721"/>
                  </a:lnTo>
                  <a:lnTo>
                    <a:pt x="50401" y="483180"/>
                  </a:lnTo>
                  <a:lnTo>
                    <a:pt x="76736" y="518082"/>
                  </a:lnTo>
                  <a:lnTo>
                    <a:pt x="107595" y="548942"/>
                  </a:lnTo>
                  <a:lnTo>
                    <a:pt x="142497" y="575276"/>
                  </a:lnTo>
                  <a:lnTo>
                    <a:pt x="180956" y="596601"/>
                  </a:lnTo>
                  <a:lnTo>
                    <a:pt x="222489" y="612432"/>
                  </a:lnTo>
                  <a:lnTo>
                    <a:pt x="266611" y="622286"/>
                  </a:lnTo>
                  <a:lnTo>
                    <a:pt x="312839" y="625678"/>
                  </a:lnTo>
                  <a:lnTo>
                    <a:pt x="359066" y="622286"/>
                  </a:lnTo>
                  <a:lnTo>
                    <a:pt x="403189" y="612432"/>
                  </a:lnTo>
                  <a:lnTo>
                    <a:pt x="444721" y="596601"/>
                  </a:lnTo>
                  <a:lnTo>
                    <a:pt x="483180" y="575276"/>
                  </a:lnTo>
                  <a:lnTo>
                    <a:pt x="518082" y="548942"/>
                  </a:lnTo>
                  <a:lnTo>
                    <a:pt x="548942" y="518082"/>
                  </a:lnTo>
                  <a:lnTo>
                    <a:pt x="575276" y="483180"/>
                  </a:lnTo>
                  <a:lnTo>
                    <a:pt x="596601" y="444721"/>
                  </a:lnTo>
                  <a:lnTo>
                    <a:pt x="612432" y="403189"/>
                  </a:lnTo>
                  <a:lnTo>
                    <a:pt x="622286" y="359066"/>
                  </a:lnTo>
                  <a:lnTo>
                    <a:pt x="625678" y="312839"/>
                  </a:lnTo>
                  <a:lnTo>
                    <a:pt x="622286" y="266611"/>
                  </a:lnTo>
                  <a:lnTo>
                    <a:pt x="612432" y="222489"/>
                  </a:lnTo>
                  <a:lnTo>
                    <a:pt x="596601" y="180956"/>
                  </a:lnTo>
                  <a:lnTo>
                    <a:pt x="575276" y="142497"/>
                  </a:lnTo>
                  <a:lnTo>
                    <a:pt x="548942" y="107595"/>
                  </a:lnTo>
                  <a:lnTo>
                    <a:pt x="518082" y="76736"/>
                  </a:lnTo>
                  <a:lnTo>
                    <a:pt x="483180" y="50401"/>
                  </a:lnTo>
                  <a:lnTo>
                    <a:pt x="444721" y="29076"/>
                  </a:lnTo>
                  <a:lnTo>
                    <a:pt x="403189" y="13245"/>
                  </a:lnTo>
                  <a:lnTo>
                    <a:pt x="359066" y="3392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17442" y="4388142"/>
              <a:ext cx="114300" cy="470534"/>
            </a:xfrm>
            <a:custGeom>
              <a:avLst/>
              <a:gdLst/>
              <a:ahLst/>
              <a:cxnLst/>
              <a:rect l="l" t="t" r="r" b="b"/>
              <a:pathLst>
                <a:path w="114300" h="470535">
                  <a:moveTo>
                    <a:pt x="57150" y="76199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49"/>
                  </a:lnTo>
                  <a:lnTo>
                    <a:pt x="38100" y="450862"/>
                  </a:lnTo>
                  <a:lnTo>
                    <a:pt x="39597" y="458275"/>
                  </a:lnTo>
                  <a:lnTo>
                    <a:pt x="43681" y="464331"/>
                  </a:lnTo>
                  <a:lnTo>
                    <a:pt x="49737" y="468414"/>
                  </a:lnTo>
                  <a:lnTo>
                    <a:pt x="57150" y="469912"/>
                  </a:lnTo>
                  <a:lnTo>
                    <a:pt x="64568" y="468414"/>
                  </a:lnTo>
                  <a:lnTo>
                    <a:pt x="70623" y="464331"/>
                  </a:lnTo>
                  <a:lnTo>
                    <a:pt x="74703" y="458275"/>
                  </a:lnTo>
                  <a:lnTo>
                    <a:pt x="76200" y="450862"/>
                  </a:lnTo>
                  <a:lnTo>
                    <a:pt x="76200" y="95249"/>
                  </a:lnTo>
                  <a:lnTo>
                    <a:pt x="74703" y="87831"/>
                  </a:lnTo>
                  <a:lnTo>
                    <a:pt x="70623" y="81776"/>
                  </a:lnTo>
                  <a:lnTo>
                    <a:pt x="64568" y="77696"/>
                  </a:lnTo>
                  <a:lnTo>
                    <a:pt x="57150" y="76199"/>
                  </a:lnTo>
                  <a:close/>
                </a:path>
                <a:path w="114300" h="470535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199"/>
                  </a:lnTo>
                  <a:lnTo>
                    <a:pt x="95250" y="76199"/>
                  </a:lnTo>
                  <a:lnTo>
                    <a:pt x="57150" y="0"/>
                  </a:lnTo>
                  <a:close/>
                </a:path>
                <a:path w="114300" h="470535">
                  <a:moveTo>
                    <a:pt x="95250" y="76199"/>
                  </a:moveTo>
                  <a:lnTo>
                    <a:pt x="57150" y="76199"/>
                  </a:lnTo>
                  <a:lnTo>
                    <a:pt x="64568" y="77696"/>
                  </a:lnTo>
                  <a:lnTo>
                    <a:pt x="70623" y="81776"/>
                  </a:lnTo>
                  <a:lnTo>
                    <a:pt x="74703" y="87831"/>
                  </a:ln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95250" y="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40668" y="3450132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09" y="0"/>
                  </a:moveTo>
                  <a:lnTo>
                    <a:pt x="91249" y="0"/>
                  </a:lnTo>
                  <a:lnTo>
                    <a:pt x="55731" y="7169"/>
                  </a:lnTo>
                  <a:lnTo>
                    <a:pt x="26727" y="26720"/>
                  </a:lnTo>
                  <a:lnTo>
                    <a:pt x="7171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71" y="882277"/>
                  </a:lnTo>
                  <a:lnTo>
                    <a:pt x="26727" y="911282"/>
                  </a:lnTo>
                  <a:lnTo>
                    <a:pt x="55731" y="930838"/>
                  </a:lnTo>
                  <a:lnTo>
                    <a:pt x="91249" y="938009"/>
                  </a:lnTo>
                  <a:lnTo>
                    <a:pt x="456209" y="938009"/>
                  </a:lnTo>
                  <a:lnTo>
                    <a:pt x="491726" y="930838"/>
                  </a:lnTo>
                  <a:lnTo>
                    <a:pt x="520731" y="911282"/>
                  </a:lnTo>
                  <a:lnTo>
                    <a:pt x="540287" y="882277"/>
                  </a:lnTo>
                  <a:lnTo>
                    <a:pt x="547458" y="846759"/>
                  </a:lnTo>
                  <a:lnTo>
                    <a:pt x="547458" y="91236"/>
                  </a:lnTo>
                  <a:lnTo>
                    <a:pt x="540287" y="55721"/>
                  </a:lnTo>
                  <a:lnTo>
                    <a:pt x="520731" y="26720"/>
                  </a:lnTo>
                  <a:lnTo>
                    <a:pt x="491726" y="7169"/>
                  </a:lnTo>
                  <a:lnTo>
                    <a:pt x="45620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0668" y="3450132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99787" y="2236876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08" y="3391"/>
                  </a:lnTo>
                  <a:lnTo>
                    <a:pt x="222484" y="13244"/>
                  </a:lnTo>
                  <a:lnTo>
                    <a:pt x="180950" y="29074"/>
                  </a:lnTo>
                  <a:lnTo>
                    <a:pt x="142491" y="50397"/>
                  </a:lnTo>
                  <a:lnTo>
                    <a:pt x="107590" y="76730"/>
                  </a:lnTo>
                  <a:lnTo>
                    <a:pt x="76731" y="107588"/>
                  </a:lnTo>
                  <a:lnTo>
                    <a:pt x="50398" y="142488"/>
                  </a:lnTo>
                  <a:lnTo>
                    <a:pt x="29074" y="180946"/>
                  </a:lnTo>
                  <a:lnTo>
                    <a:pt x="13244" y="222477"/>
                  </a:lnTo>
                  <a:lnTo>
                    <a:pt x="3391" y="266598"/>
                  </a:lnTo>
                  <a:lnTo>
                    <a:pt x="0" y="312826"/>
                  </a:lnTo>
                  <a:lnTo>
                    <a:pt x="3391" y="359054"/>
                  </a:lnTo>
                  <a:lnTo>
                    <a:pt x="13244" y="403176"/>
                  </a:lnTo>
                  <a:lnTo>
                    <a:pt x="29074" y="444709"/>
                  </a:lnTo>
                  <a:lnTo>
                    <a:pt x="50398" y="483168"/>
                  </a:lnTo>
                  <a:lnTo>
                    <a:pt x="76731" y="518069"/>
                  </a:lnTo>
                  <a:lnTo>
                    <a:pt x="107590" y="548929"/>
                  </a:lnTo>
                  <a:lnTo>
                    <a:pt x="142491" y="575263"/>
                  </a:lnTo>
                  <a:lnTo>
                    <a:pt x="180950" y="596588"/>
                  </a:lnTo>
                  <a:lnTo>
                    <a:pt x="222484" y="612419"/>
                  </a:lnTo>
                  <a:lnTo>
                    <a:pt x="266608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19"/>
                  </a:lnTo>
                  <a:lnTo>
                    <a:pt x="444719" y="596588"/>
                  </a:lnTo>
                  <a:lnTo>
                    <a:pt x="483177" y="575263"/>
                  </a:lnTo>
                  <a:lnTo>
                    <a:pt x="518076" y="548929"/>
                  </a:lnTo>
                  <a:lnTo>
                    <a:pt x="548934" y="518069"/>
                  </a:lnTo>
                  <a:lnTo>
                    <a:pt x="575267" y="483168"/>
                  </a:lnTo>
                  <a:lnTo>
                    <a:pt x="596590" y="444709"/>
                  </a:lnTo>
                  <a:lnTo>
                    <a:pt x="612420" y="403176"/>
                  </a:lnTo>
                  <a:lnTo>
                    <a:pt x="622273" y="359054"/>
                  </a:lnTo>
                  <a:lnTo>
                    <a:pt x="625665" y="312826"/>
                  </a:lnTo>
                  <a:lnTo>
                    <a:pt x="622273" y="266598"/>
                  </a:lnTo>
                  <a:lnTo>
                    <a:pt x="612420" y="222477"/>
                  </a:lnTo>
                  <a:lnTo>
                    <a:pt x="596590" y="180946"/>
                  </a:lnTo>
                  <a:lnTo>
                    <a:pt x="575267" y="142488"/>
                  </a:lnTo>
                  <a:lnTo>
                    <a:pt x="548934" y="107588"/>
                  </a:lnTo>
                  <a:lnTo>
                    <a:pt x="518076" y="76730"/>
                  </a:lnTo>
                  <a:lnTo>
                    <a:pt x="483177" y="50397"/>
                  </a:lnTo>
                  <a:lnTo>
                    <a:pt x="444719" y="29074"/>
                  </a:lnTo>
                  <a:lnTo>
                    <a:pt x="403188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60112" y="2852305"/>
              <a:ext cx="114300" cy="598170"/>
            </a:xfrm>
            <a:custGeom>
              <a:avLst/>
              <a:gdLst/>
              <a:ahLst/>
              <a:cxnLst/>
              <a:rect l="l" t="t" r="r" b="b"/>
              <a:pathLst>
                <a:path w="114300" h="598170">
                  <a:moveTo>
                    <a:pt x="38101" y="114181"/>
                  </a:moveTo>
                  <a:lnTo>
                    <a:pt x="35229" y="597712"/>
                  </a:lnTo>
                  <a:lnTo>
                    <a:pt x="73329" y="597941"/>
                  </a:lnTo>
                  <a:lnTo>
                    <a:pt x="76199" y="114630"/>
                  </a:lnTo>
                  <a:lnTo>
                    <a:pt x="76201" y="114405"/>
                  </a:lnTo>
                  <a:lnTo>
                    <a:pt x="38101" y="114181"/>
                  </a:lnTo>
                  <a:close/>
                </a:path>
                <a:path w="114300" h="598170">
                  <a:moveTo>
                    <a:pt x="104697" y="95135"/>
                  </a:moveTo>
                  <a:lnTo>
                    <a:pt x="38214" y="95135"/>
                  </a:lnTo>
                  <a:lnTo>
                    <a:pt x="76314" y="95364"/>
                  </a:lnTo>
                  <a:lnTo>
                    <a:pt x="76201" y="114405"/>
                  </a:lnTo>
                  <a:lnTo>
                    <a:pt x="114300" y="114630"/>
                  </a:lnTo>
                  <a:lnTo>
                    <a:pt x="104810" y="95364"/>
                  </a:lnTo>
                  <a:lnTo>
                    <a:pt x="104697" y="95135"/>
                  </a:lnTo>
                  <a:close/>
                </a:path>
                <a:path w="114300" h="598170">
                  <a:moveTo>
                    <a:pt x="38214" y="95135"/>
                  </a:moveTo>
                  <a:lnTo>
                    <a:pt x="38101" y="114181"/>
                  </a:lnTo>
                  <a:lnTo>
                    <a:pt x="76201" y="114405"/>
                  </a:lnTo>
                  <a:lnTo>
                    <a:pt x="76314" y="95364"/>
                  </a:lnTo>
                  <a:lnTo>
                    <a:pt x="38214" y="95135"/>
                  </a:lnTo>
                  <a:close/>
                </a:path>
                <a:path w="114300" h="598170">
                  <a:moveTo>
                    <a:pt x="57835" y="0"/>
                  </a:moveTo>
                  <a:lnTo>
                    <a:pt x="0" y="113957"/>
                  </a:lnTo>
                  <a:lnTo>
                    <a:pt x="38101" y="114181"/>
                  </a:lnTo>
                  <a:lnTo>
                    <a:pt x="38214" y="95135"/>
                  </a:lnTo>
                  <a:lnTo>
                    <a:pt x="104697" y="95135"/>
                  </a:lnTo>
                  <a:lnTo>
                    <a:pt x="578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08880" y="4857140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11" y="3392"/>
                  </a:lnTo>
                  <a:lnTo>
                    <a:pt x="222489" y="13245"/>
                  </a:lnTo>
                  <a:lnTo>
                    <a:pt x="180956" y="29076"/>
                  </a:lnTo>
                  <a:lnTo>
                    <a:pt x="142497" y="50401"/>
                  </a:lnTo>
                  <a:lnTo>
                    <a:pt x="107595" y="76736"/>
                  </a:lnTo>
                  <a:lnTo>
                    <a:pt x="76736" y="107595"/>
                  </a:lnTo>
                  <a:lnTo>
                    <a:pt x="50401" y="142497"/>
                  </a:lnTo>
                  <a:lnTo>
                    <a:pt x="29076" y="180956"/>
                  </a:lnTo>
                  <a:lnTo>
                    <a:pt x="13245" y="222489"/>
                  </a:lnTo>
                  <a:lnTo>
                    <a:pt x="3392" y="266611"/>
                  </a:lnTo>
                  <a:lnTo>
                    <a:pt x="0" y="312839"/>
                  </a:lnTo>
                  <a:lnTo>
                    <a:pt x="3392" y="359066"/>
                  </a:lnTo>
                  <a:lnTo>
                    <a:pt x="13245" y="403189"/>
                  </a:lnTo>
                  <a:lnTo>
                    <a:pt x="29076" y="444721"/>
                  </a:lnTo>
                  <a:lnTo>
                    <a:pt x="50401" y="483180"/>
                  </a:lnTo>
                  <a:lnTo>
                    <a:pt x="76736" y="518082"/>
                  </a:lnTo>
                  <a:lnTo>
                    <a:pt x="107595" y="548942"/>
                  </a:lnTo>
                  <a:lnTo>
                    <a:pt x="142497" y="575276"/>
                  </a:lnTo>
                  <a:lnTo>
                    <a:pt x="180956" y="596601"/>
                  </a:lnTo>
                  <a:lnTo>
                    <a:pt x="222489" y="612432"/>
                  </a:lnTo>
                  <a:lnTo>
                    <a:pt x="266611" y="622286"/>
                  </a:lnTo>
                  <a:lnTo>
                    <a:pt x="312839" y="625678"/>
                  </a:lnTo>
                  <a:lnTo>
                    <a:pt x="359066" y="622286"/>
                  </a:lnTo>
                  <a:lnTo>
                    <a:pt x="403189" y="612432"/>
                  </a:lnTo>
                  <a:lnTo>
                    <a:pt x="444721" y="596601"/>
                  </a:lnTo>
                  <a:lnTo>
                    <a:pt x="483180" y="575276"/>
                  </a:lnTo>
                  <a:lnTo>
                    <a:pt x="518082" y="548942"/>
                  </a:lnTo>
                  <a:lnTo>
                    <a:pt x="548942" y="518082"/>
                  </a:lnTo>
                  <a:lnTo>
                    <a:pt x="575276" y="483180"/>
                  </a:lnTo>
                  <a:lnTo>
                    <a:pt x="596601" y="444721"/>
                  </a:lnTo>
                  <a:lnTo>
                    <a:pt x="612432" y="403189"/>
                  </a:lnTo>
                  <a:lnTo>
                    <a:pt x="622286" y="359066"/>
                  </a:lnTo>
                  <a:lnTo>
                    <a:pt x="625678" y="312839"/>
                  </a:lnTo>
                  <a:lnTo>
                    <a:pt x="622286" y="266611"/>
                  </a:lnTo>
                  <a:lnTo>
                    <a:pt x="612432" y="222489"/>
                  </a:lnTo>
                  <a:lnTo>
                    <a:pt x="596601" y="180956"/>
                  </a:lnTo>
                  <a:lnTo>
                    <a:pt x="575276" y="142497"/>
                  </a:lnTo>
                  <a:lnTo>
                    <a:pt x="548942" y="107595"/>
                  </a:lnTo>
                  <a:lnTo>
                    <a:pt x="518082" y="76736"/>
                  </a:lnTo>
                  <a:lnTo>
                    <a:pt x="483180" y="50401"/>
                  </a:lnTo>
                  <a:lnTo>
                    <a:pt x="444721" y="29076"/>
                  </a:lnTo>
                  <a:lnTo>
                    <a:pt x="403189" y="13245"/>
                  </a:lnTo>
                  <a:lnTo>
                    <a:pt x="359066" y="3392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57242" y="4388142"/>
              <a:ext cx="114300" cy="469900"/>
            </a:xfrm>
            <a:custGeom>
              <a:avLst/>
              <a:gdLst/>
              <a:ahLst/>
              <a:cxnLst/>
              <a:rect l="l" t="t" r="r" b="b"/>
              <a:pathLst>
                <a:path w="114300" h="469900">
                  <a:moveTo>
                    <a:pt x="57150" y="76199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49"/>
                  </a:lnTo>
                  <a:lnTo>
                    <a:pt x="38100" y="450862"/>
                  </a:lnTo>
                  <a:lnTo>
                    <a:pt x="39597" y="458273"/>
                  </a:lnTo>
                  <a:lnTo>
                    <a:pt x="43681" y="464324"/>
                  </a:lnTo>
                  <a:lnTo>
                    <a:pt x="49737" y="468404"/>
                  </a:lnTo>
                  <a:lnTo>
                    <a:pt x="57150" y="469899"/>
                  </a:lnTo>
                  <a:lnTo>
                    <a:pt x="64568" y="468404"/>
                  </a:lnTo>
                  <a:lnTo>
                    <a:pt x="70623" y="464324"/>
                  </a:lnTo>
                  <a:lnTo>
                    <a:pt x="74703" y="458273"/>
                  </a:lnTo>
                  <a:lnTo>
                    <a:pt x="76200" y="450862"/>
                  </a:lnTo>
                  <a:lnTo>
                    <a:pt x="76200" y="95249"/>
                  </a:lnTo>
                  <a:lnTo>
                    <a:pt x="74703" y="87831"/>
                  </a:lnTo>
                  <a:lnTo>
                    <a:pt x="70623" y="81776"/>
                  </a:lnTo>
                  <a:lnTo>
                    <a:pt x="64568" y="77696"/>
                  </a:lnTo>
                  <a:lnTo>
                    <a:pt x="57150" y="76199"/>
                  </a:lnTo>
                  <a:close/>
                </a:path>
                <a:path w="114300" h="469900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199"/>
                  </a:lnTo>
                  <a:lnTo>
                    <a:pt x="95250" y="76199"/>
                  </a:lnTo>
                  <a:lnTo>
                    <a:pt x="57150" y="0"/>
                  </a:lnTo>
                  <a:close/>
                </a:path>
                <a:path w="114300" h="469900">
                  <a:moveTo>
                    <a:pt x="95250" y="76199"/>
                  </a:moveTo>
                  <a:lnTo>
                    <a:pt x="57150" y="76199"/>
                  </a:lnTo>
                  <a:lnTo>
                    <a:pt x="64568" y="77696"/>
                  </a:lnTo>
                  <a:lnTo>
                    <a:pt x="70623" y="81776"/>
                  </a:lnTo>
                  <a:lnTo>
                    <a:pt x="74703" y="87831"/>
                  </a:ln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95250" y="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10212" y="3450132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456205" y="0"/>
                  </a:moveTo>
                  <a:lnTo>
                    <a:pt x="91245" y="0"/>
                  </a:lnTo>
                  <a:lnTo>
                    <a:pt x="55728" y="7169"/>
                  </a:lnTo>
                  <a:lnTo>
                    <a:pt x="26724" y="26720"/>
                  </a:lnTo>
                  <a:lnTo>
                    <a:pt x="7170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70" y="882277"/>
                  </a:lnTo>
                  <a:lnTo>
                    <a:pt x="26724" y="911282"/>
                  </a:lnTo>
                  <a:lnTo>
                    <a:pt x="55728" y="930838"/>
                  </a:lnTo>
                  <a:lnTo>
                    <a:pt x="91245" y="938009"/>
                  </a:lnTo>
                  <a:lnTo>
                    <a:pt x="456205" y="938009"/>
                  </a:lnTo>
                  <a:lnTo>
                    <a:pt x="491728" y="930838"/>
                  </a:lnTo>
                  <a:lnTo>
                    <a:pt x="520732" y="911282"/>
                  </a:lnTo>
                  <a:lnTo>
                    <a:pt x="540285" y="882277"/>
                  </a:lnTo>
                  <a:lnTo>
                    <a:pt x="547455" y="846759"/>
                  </a:lnTo>
                  <a:lnTo>
                    <a:pt x="547455" y="91236"/>
                  </a:lnTo>
                  <a:lnTo>
                    <a:pt x="540285" y="55721"/>
                  </a:lnTo>
                  <a:lnTo>
                    <a:pt x="520732" y="26720"/>
                  </a:lnTo>
                  <a:lnTo>
                    <a:pt x="491728" y="7169"/>
                  </a:lnTo>
                  <a:lnTo>
                    <a:pt x="456205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0212" y="3450132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72880" y="4862715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41" y="0"/>
                  </a:moveTo>
                  <a:lnTo>
                    <a:pt x="266610" y="3391"/>
                  </a:lnTo>
                  <a:lnTo>
                    <a:pt x="222486" y="13244"/>
                  </a:lnTo>
                  <a:lnTo>
                    <a:pt x="180952" y="29074"/>
                  </a:lnTo>
                  <a:lnTo>
                    <a:pt x="142493" y="50398"/>
                  </a:lnTo>
                  <a:lnTo>
                    <a:pt x="107592" y="76731"/>
                  </a:lnTo>
                  <a:lnTo>
                    <a:pt x="76732" y="107590"/>
                  </a:lnTo>
                  <a:lnTo>
                    <a:pt x="50399" y="142491"/>
                  </a:lnTo>
                  <a:lnTo>
                    <a:pt x="29075" y="180950"/>
                  </a:lnTo>
                  <a:lnTo>
                    <a:pt x="13244" y="222484"/>
                  </a:lnTo>
                  <a:lnTo>
                    <a:pt x="3391" y="266608"/>
                  </a:lnTo>
                  <a:lnTo>
                    <a:pt x="0" y="312839"/>
                  </a:lnTo>
                  <a:lnTo>
                    <a:pt x="3391" y="359066"/>
                  </a:lnTo>
                  <a:lnTo>
                    <a:pt x="13244" y="403188"/>
                  </a:lnTo>
                  <a:lnTo>
                    <a:pt x="29075" y="444719"/>
                  </a:lnTo>
                  <a:lnTo>
                    <a:pt x="50399" y="483177"/>
                  </a:lnTo>
                  <a:lnTo>
                    <a:pt x="76732" y="518076"/>
                  </a:lnTo>
                  <a:lnTo>
                    <a:pt x="107592" y="548934"/>
                  </a:lnTo>
                  <a:lnTo>
                    <a:pt x="142493" y="575267"/>
                  </a:lnTo>
                  <a:lnTo>
                    <a:pt x="180952" y="596590"/>
                  </a:lnTo>
                  <a:lnTo>
                    <a:pt x="222486" y="612420"/>
                  </a:lnTo>
                  <a:lnTo>
                    <a:pt x="266610" y="622273"/>
                  </a:lnTo>
                  <a:lnTo>
                    <a:pt x="312841" y="625665"/>
                  </a:lnTo>
                  <a:lnTo>
                    <a:pt x="359069" y="622273"/>
                  </a:lnTo>
                  <a:lnTo>
                    <a:pt x="403190" y="612420"/>
                  </a:lnTo>
                  <a:lnTo>
                    <a:pt x="444722" y="596590"/>
                  </a:lnTo>
                  <a:lnTo>
                    <a:pt x="483179" y="575267"/>
                  </a:lnTo>
                  <a:lnTo>
                    <a:pt x="518079" y="548934"/>
                  </a:lnTo>
                  <a:lnTo>
                    <a:pt x="548937" y="518076"/>
                  </a:lnTo>
                  <a:lnTo>
                    <a:pt x="575270" y="483177"/>
                  </a:lnTo>
                  <a:lnTo>
                    <a:pt x="596593" y="444719"/>
                  </a:lnTo>
                  <a:lnTo>
                    <a:pt x="612423" y="403188"/>
                  </a:lnTo>
                  <a:lnTo>
                    <a:pt x="622276" y="359066"/>
                  </a:lnTo>
                  <a:lnTo>
                    <a:pt x="625668" y="312839"/>
                  </a:lnTo>
                  <a:lnTo>
                    <a:pt x="622276" y="266608"/>
                  </a:lnTo>
                  <a:lnTo>
                    <a:pt x="612423" y="222484"/>
                  </a:lnTo>
                  <a:lnTo>
                    <a:pt x="596593" y="180950"/>
                  </a:lnTo>
                  <a:lnTo>
                    <a:pt x="575270" y="142491"/>
                  </a:lnTo>
                  <a:lnTo>
                    <a:pt x="548937" y="107590"/>
                  </a:lnTo>
                  <a:lnTo>
                    <a:pt x="518079" y="76731"/>
                  </a:lnTo>
                  <a:lnTo>
                    <a:pt x="483179" y="50398"/>
                  </a:lnTo>
                  <a:lnTo>
                    <a:pt x="444722" y="29074"/>
                  </a:lnTo>
                  <a:lnTo>
                    <a:pt x="403190" y="13244"/>
                  </a:lnTo>
                  <a:lnTo>
                    <a:pt x="359069" y="3391"/>
                  </a:lnTo>
                  <a:lnTo>
                    <a:pt x="312841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28572" y="3861981"/>
              <a:ext cx="922019" cy="1019810"/>
            </a:xfrm>
            <a:custGeom>
              <a:avLst/>
              <a:gdLst/>
              <a:ahLst/>
              <a:cxnLst/>
              <a:rect l="l" t="t" r="r" b="b"/>
              <a:pathLst>
                <a:path w="922019" h="1019810">
                  <a:moveTo>
                    <a:pt x="114300" y="640461"/>
                  </a:moveTo>
                  <a:lnTo>
                    <a:pt x="95250" y="602361"/>
                  </a:lnTo>
                  <a:lnTo>
                    <a:pt x="57150" y="526161"/>
                  </a:lnTo>
                  <a:lnTo>
                    <a:pt x="0" y="640461"/>
                  </a:lnTo>
                  <a:lnTo>
                    <a:pt x="38087" y="640461"/>
                  </a:lnTo>
                  <a:lnTo>
                    <a:pt x="38087" y="1000734"/>
                  </a:lnTo>
                  <a:lnTo>
                    <a:pt x="39573" y="1008151"/>
                  </a:lnTo>
                  <a:lnTo>
                    <a:pt x="43662" y="1014209"/>
                  </a:lnTo>
                  <a:lnTo>
                    <a:pt x="49720" y="1018298"/>
                  </a:lnTo>
                  <a:lnTo>
                    <a:pt x="57150" y="1019784"/>
                  </a:lnTo>
                  <a:lnTo>
                    <a:pt x="64554" y="1018298"/>
                  </a:lnTo>
                  <a:lnTo>
                    <a:pt x="70612" y="1014209"/>
                  </a:lnTo>
                  <a:lnTo>
                    <a:pt x="74701" y="1008151"/>
                  </a:lnTo>
                  <a:lnTo>
                    <a:pt x="76200" y="1000734"/>
                  </a:lnTo>
                  <a:lnTo>
                    <a:pt x="76200" y="640461"/>
                  </a:lnTo>
                  <a:lnTo>
                    <a:pt x="114300" y="640461"/>
                  </a:lnTo>
                  <a:close/>
                </a:path>
                <a:path w="922019" h="1019810">
                  <a:moveTo>
                    <a:pt x="921448" y="57150"/>
                  </a:moveTo>
                  <a:lnTo>
                    <a:pt x="883348" y="38100"/>
                  </a:lnTo>
                  <a:lnTo>
                    <a:pt x="807148" y="0"/>
                  </a:lnTo>
                  <a:lnTo>
                    <a:pt x="807148" y="38100"/>
                  </a:lnTo>
                  <a:lnTo>
                    <a:pt x="329095" y="38100"/>
                  </a:lnTo>
                  <a:lnTo>
                    <a:pt x="329095" y="76200"/>
                  </a:lnTo>
                  <a:lnTo>
                    <a:pt x="807148" y="76200"/>
                  </a:lnTo>
                  <a:lnTo>
                    <a:pt x="807148" y="114300"/>
                  </a:lnTo>
                  <a:lnTo>
                    <a:pt x="883348" y="76200"/>
                  </a:lnTo>
                  <a:lnTo>
                    <a:pt x="921448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286000" y="5641340"/>
            <a:ext cx="555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Gill Sans MT"/>
                <a:cs typeface="Gill Sans MT"/>
              </a:rPr>
              <a:t>love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05200" y="5641340"/>
            <a:ext cx="4470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Gill Sans MT"/>
                <a:cs typeface="Gill Sans MT"/>
              </a:rPr>
              <a:t>this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14112" y="5641340"/>
            <a:ext cx="77228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Gill Sans MT"/>
                <a:cs typeface="Gill Sans MT"/>
              </a:rPr>
              <a:t>class!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4800" y="1600200"/>
            <a:ext cx="1462836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ill Sans MT"/>
                <a:cs typeface="Gill Sans MT"/>
              </a:rPr>
              <a:t>sentiment</a:t>
            </a:r>
            <a:endParaRPr sz="18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spc="-10" dirty="0">
                <a:latin typeface="Gill Sans MT"/>
                <a:cs typeface="Gill Sans MT"/>
              </a:rPr>
              <a:t>&lt;positive&gt;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58493" y="5641340"/>
            <a:ext cx="73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Gill Sans MT"/>
                <a:cs typeface="Gill Sans MT"/>
              </a:rPr>
              <a:t>I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58661" y="4100576"/>
            <a:ext cx="5807075" cy="860425"/>
          </a:xfrm>
          <a:custGeom>
            <a:avLst/>
            <a:gdLst/>
            <a:ahLst/>
            <a:cxnLst/>
            <a:rect l="l" t="t" r="r" b="b"/>
            <a:pathLst>
              <a:path w="5807075" h="860425">
                <a:moveTo>
                  <a:pt x="5663158" y="0"/>
                </a:moveTo>
                <a:lnTo>
                  <a:pt x="143370" y="0"/>
                </a:lnTo>
                <a:lnTo>
                  <a:pt x="98057" y="7308"/>
                </a:lnTo>
                <a:lnTo>
                  <a:pt x="58701" y="27661"/>
                </a:lnTo>
                <a:lnTo>
                  <a:pt x="27664" y="58696"/>
                </a:lnTo>
                <a:lnTo>
                  <a:pt x="7310" y="98052"/>
                </a:lnTo>
                <a:lnTo>
                  <a:pt x="0" y="143370"/>
                </a:lnTo>
                <a:lnTo>
                  <a:pt x="0" y="716826"/>
                </a:lnTo>
                <a:lnTo>
                  <a:pt x="7310" y="762137"/>
                </a:lnTo>
                <a:lnTo>
                  <a:pt x="27664" y="801490"/>
                </a:lnTo>
                <a:lnTo>
                  <a:pt x="58701" y="832523"/>
                </a:lnTo>
                <a:lnTo>
                  <a:pt x="98057" y="852875"/>
                </a:lnTo>
                <a:lnTo>
                  <a:pt x="143370" y="860183"/>
                </a:lnTo>
                <a:lnTo>
                  <a:pt x="5663158" y="860183"/>
                </a:lnTo>
                <a:lnTo>
                  <a:pt x="5708475" y="852875"/>
                </a:lnTo>
                <a:lnTo>
                  <a:pt x="5747832" y="832523"/>
                </a:lnTo>
                <a:lnTo>
                  <a:pt x="5778867" y="801490"/>
                </a:lnTo>
                <a:lnTo>
                  <a:pt x="5799220" y="762137"/>
                </a:lnTo>
                <a:lnTo>
                  <a:pt x="5806528" y="716826"/>
                </a:lnTo>
                <a:lnTo>
                  <a:pt x="5806528" y="143370"/>
                </a:lnTo>
                <a:lnTo>
                  <a:pt x="5799220" y="98052"/>
                </a:lnTo>
                <a:lnTo>
                  <a:pt x="5778867" y="58696"/>
                </a:lnTo>
                <a:lnTo>
                  <a:pt x="5747832" y="27661"/>
                </a:lnTo>
                <a:lnTo>
                  <a:pt x="5708475" y="7308"/>
                </a:lnTo>
                <a:lnTo>
                  <a:pt x="566315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541046" y="4180332"/>
            <a:ext cx="4999990" cy="6686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0" indent="-28575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tf.nn.softmax_cross_entropy_with_logits(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labels=model.y,</a:t>
            </a:r>
            <a:r>
              <a:rPr sz="14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logits=model.pred</a:t>
            </a:r>
            <a:endParaRPr sz="1400">
              <a:latin typeface="Courier New"/>
              <a:cs typeface="Courier New"/>
            </a:endParaRPr>
          </a:p>
          <a:p>
            <a:pPr marL="10795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5247" y="4209288"/>
            <a:ext cx="289560" cy="310895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132931" y="2583180"/>
            <a:ext cx="669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0" dirty="0">
                <a:latin typeface="Gill Sans MT"/>
                <a:cs typeface="Gill Sans MT"/>
              </a:rPr>
              <a:t>Input: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96581" y="2583180"/>
            <a:ext cx="19234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Gill Sans MT"/>
                <a:cs typeface="Gill Sans MT"/>
              </a:rPr>
              <a:t>sequence</a:t>
            </a:r>
            <a:r>
              <a:rPr sz="2000" spc="-8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of</a:t>
            </a:r>
            <a:r>
              <a:rPr sz="2000" spc="-95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words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32931" y="3192780"/>
            <a:ext cx="904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0" dirty="0">
                <a:latin typeface="Gill Sans MT"/>
                <a:cs typeface="Gill Sans MT"/>
              </a:rPr>
              <a:t>Output: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66431" y="3192780"/>
            <a:ext cx="3895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Gill Sans MT"/>
                <a:cs typeface="Gill Sans MT"/>
              </a:rPr>
              <a:t>probability</a:t>
            </a:r>
            <a:r>
              <a:rPr sz="2000" spc="-6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of</a:t>
            </a:r>
            <a:r>
              <a:rPr sz="2000" spc="-75" dirty="0">
                <a:latin typeface="Gill Sans MT"/>
                <a:cs typeface="Gill Sans MT"/>
              </a:rPr>
              <a:t> </a:t>
            </a:r>
            <a:r>
              <a:rPr sz="2000" spc="-25" dirty="0">
                <a:latin typeface="Gill Sans MT"/>
                <a:cs typeface="Gill Sans MT"/>
              </a:rPr>
              <a:t>having</a:t>
            </a:r>
            <a:r>
              <a:rPr sz="2000" spc="-75" dirty="0">
                <a:latin typeface="Gill Sans MT"/>
                <a:cs typeface="Gill Sans MT"/>
              </a:rPr>
              <a:t> </a:t>
            </a:r>
            <a:r>
              <a:rPr sz="2000" spc="-35" dirty="0">
                <a:latin typeface="Gill Sans MT"/>
                <a:cs typeface="Gill Sans MT"/>
              </a:rPr>
              <a:t>positive</a:t>
            </a:r>
            <a:r>
              <a:rPr sz="2000" spc="-65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sentiment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832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00" dirty="0"/>
              <a:t> </a:t>
            </a:r>
            <a:r>
              <a:rPr spc="-20" dirty="0"/>
              <a:t>task:</a:t>
            </a:r>
            <a:r>
              <a:rPr spc="-425" dirty="0"/>
              <a:t> </a:t>
            </a:r>
            <a:r>
              <a:rPr dirty="0"/>
              <a:t>sentiment</a:t>
            </a:r>
            <a:r>
              <a:rPr spc="-60" dirty="0"/>
              <a:t> </a:t>
            </a:r>
            <a:r>
              <a:rPr spc="-10" dirty="0"/>
              <a:t>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72880" y="2236876"/>
            <a:ext cx="4062095" cy="3251835"/>
            <a:chOff x="1172880" y="2236876"/>
            <a:chExt cx="4062095" cy="3251835"/>
          </a:xfrm>
        </p:grpSpPr>
        <p:sp>
          <p:nvSpPr>
            <p:cNvPr id="4" name="object 4"/>
            <p:cNvSpPr/>
            <p:nvPr/>
          </p:nvSpPr>
          <p:spPr>
            <a:xfrm>
              <a:off x="2361056" y="3450132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456222" y="0"/>
                  </a:moveTo>
                  <a:lnTo>
                    <a:pt x="91249" y="0"/>
                  </a:lnTo>
                  <a:lnTo>
                    <a:pt x="55731" y="7169"/>
                  </a:lnTo>
                  <a:lnTo>
                    <a:pt x="26727" y="26720"/>
                  </a:lnTo>
                  <a:lnTo>
                    <a:pt x="7171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71" y="882277"/>
                  </a:lnTo>
                  <a:lnTo>
                    <a:pt x="26727" y="911282"/>
                  </a:lnTo>
                  <a:lnTo>
                    <a:pt x="55731" y="930838"/>
                  </a:lnTo>
                  <a:lnTo>
                    <a:pt x="91249" y="938009"/>
                  </a:lnTo>
                  <a:lnTo>
                    <a:pt x="456222" y="938009"/>
                  </a:lnTo>
                  <a:lnTo>
                    <a:pt x="491737" y="930838"/>
                  </a:lnTo>
                  <a:lnTo>
                    <a:pt x="520738" y="911282"/>
                  </a:lnTo>
                  <a:lnTo>
                    <a:pt x="540289" y="882277"/>
                  </a:lnTo>
                  <a:lnTo>
                    <a:pt x="547458" y="846759"/>
                  </a:lnTo>
                  <a:lnTo>
                    <a:pt x="547458" y="91236"/>
                  </a:lnTo>
                  <a:lnTo>
                    <a:pt x="540289" y="55721"/>
                  </a:lnTo>
                  <a:lnTo>
                    <a:pt x="520738" y="26720"/>
                  </a:lnTo>
                  <a:lnTo>
                    <a:pt x="491737" y="7169"/>
                  </a:lnTo>
                  <a:lnTo>
                    <a:pt x="45622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61056" y="3450132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23731" y="4862715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08" y="3391"/>
                  </a:lnTo>
                  <a:lnTo>
                    <a:pt x="222484" y="13244"/>
                  </a:lnTo>
                  <a:lnTo>
                    <a:pt x="180950" y="29074"/>
                  </a:lnTo>
                  <a:lnTo>
                    <a:pt x="142491" y="50398"/>
                  </a:lnTo>
                  <a:lnTo>
                    <a:pt x="107590" y="76731"/>
                  </a:lnTo>
                  <a:lnTo>
                    <a:pt x="76731" y="107590"/>
                  </a:lnTo>
                  <a:lnTo>
                    <a:pt x="50398" y="142491"/>
                  </a:lnTo>
                  <a:lnTo>
                    <a:pt x="29074" y="180950"/>
                  </a:lnTo>
                  <a:lnTo>
                    <a:pt x="13244" y="222484"/>
                  </a:lnTo>
                  <a:lnTo>
                    <a:pt x="3391" y="266608"/>
                  </a:lnTo>
                  <a:lnTo>
                    <a:pt x="0" y="312839"/>
                  </a:lnTo>
                  <a:lnTo>
                    <a:pt x="3391" y="359066"/>
                  </a:lnTo>
                  <a:lnTo>
                    <a:pt x="13244" y="403188"/>
                  </a:lnTo>
                  <a:lnTo>
                    <a:pt x="29074" y="444719"/>
                  </a:lnTo>
                  <a:lnTo>
                    <a:pt x="50398" y="483177"/>
                  </a:lnTo>
                  <a:lnTo>
                    <a:pt x="76731" y="518076"/>
                  </a:lnTo>
                  <a:lnTo>
                    <a:pt x="107590" y="548934"/>
                  </a:lnTo>
                  <a:lnTo>
                    <a:pt x="142491" y="575267"/>
                  </a:lnTo>
                  <a:lnTo>
                    <a:pt x="180950" y="596590"/>
                  </a:lnTo>
                  <a:lnTo>
                    <a:pt x="222484" y="612420"/>
                  </a:lnTo>
                  <a:lnTo>
                    <a:pt x="266608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20"/>
                  </a:lnTo>
                  <a:lnTo>
                    <a:pt x="444719" y="596590"/>
                  </a:lnTo>
                  <a:lnTo>
                    <a:pt x="483177" y="575267"/>
                  </a:lnTo>
                  <a:lnTo>
                    <a:pt x="518076" y="548934"/>
                  </a:lnTo>
                  <a:lnTo>
                    <a:pt x="548934" y="518076"/>
                  </a:lnTo>
                  <a:lnTo>
                    <a:pt x="575267" y="483177"/>
                  </a:lnTo>
                  <a:lnTo>
                    <a:pt x="596590" y="444719"/>
                  </a:lnTo>
                  <a:lnTo>
                    <a:pt x="612420" y="403188"/>
                  </a:lnTo>
                  <a:lnTo>
                    <a:pt x="622273" y="359066"/>
                  </a:lnTo>
                  <a:lnTo>
                    <a:pt x="625665" y="312839"/>
                  </a:lnTo>
                  <a:lnTo>
                    <a:pt x="622273" y="266608"/>
                  </a:lnTo>
                  <a:lnTo>
                    <a:pt x="612420" y="222484"/>
                  </a:lnTo>
                  <a:lnTo>
                    <a:pt x="596590" y="180950"/>
                  </a:lnTo>
                  <a:lnTo>
                    <a:pt x="575267" y="142491"/>
                  </a:lnTo>
                  <a:lnTo>
                    <a:pt x="548934" y="107590"/>
                  </a:lnTo>
                  <a:lnTo>
                    <a:pt x="518076" y="76731"/>
                  </a:lnTo>
                  <a:lnTo>
                    <a:pt x="483177" y="50398"/>
                  </a:lnTo>
                  <a:lnTo>
                    <a:pt x="444719" y="29074"/>
                  </a:lnTo>
                  <a:lnTo>
                    <a:pt x="403188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9420" y="3861981"/>
              <a:ext cx="2061845" cy="1019810"/>
            </a:xfrm>
            <a:custGeom>
              <a:avLst/>
              <a:gdLst/>
              <a:ahLst/>
              <a:cxnLst/>
              <a:rect l="l" t="t" r="r" b="b"/>
              <a:pathLst>
                <a:path w="2061845" h="1019810">
                  <a:moveTo>
                    <a:pt x="114300" y="640461"/>
                  </a:moveTo>
                  <a:lnTo>
                    <a:pt x="95250" y="602361"/>
                  </a:lnTo>
                  <a:lnTo>
                    <a:pt x="57150" y="526161"/>
                  </a:lnTo>
                  <a:lnTo>
                    <a:pt x="0" y="640461"/>
                  </a:lnTo>
                  <a:lnTo>
                    <a:pt x="38100" y="640461"/>
                  </a:lnTo>
                  <a:lnTo>
                    <a:pt x="38100" y="1000734"/>
                  </a:lnTo>
                  <a:lnTo>
                    <a:pt x="39585" y="1008151"/>
                  </a:lnTo>
                  <a:lnTo>
                    <a:pt x="43675" y="1014209"/>
                  </a:lnTo>
                  <a:lnTo>
                    <a:pt x="49720" y="1018298"/>
                  </a:lnTo>
                  <a:lnTo>
                    <a:pt x="57150" y="1019784"/>
                  </a:lnTo>
                  <a:lnTo>
                    <a:pt x="64554" y="1018298"/>
                  </a:lnTo>
                  <a:lnTo>
                    <a:pt x="70612" y="1014209"/>
                  </a:lnTo>
                  <a:lnTo>
                    <a:pt x="74701" y="1008151"/>
                  </a:lnTo>
                  <a:lnTo>
                    <a:pt x="76200" y="1000734"/>
                  </a:lnTo>
                  <a:lnTo>
                    <a:pt x="76200" y="640461"/>
                  </a:lnTo>
                  <a:lnTo>
                    <a:pt x="114300" y="640461"/>
                  </a:lnTo>
                  <a:close/>
                </a:path>
                <a:path w="2061845" h="1019810">
                  <a:moveTo>
                    <a:pt x="921448" y="57150"/>
                  </a:moveTo>
                  <a:lnTo>
                    <a:pt x="883348" y="38100"/>
                  </a:lnTo>
                  <a:lnTo>
                    <a:pt x="807148" y="0"/>
                  </a:lnTo>
                  <a:lnTo>
                    <a:pt x="807148" y="38100"/>
                  </a:lnTo>
                  <a:lnTo>
                    <a:pt x="329095" y="38100"/>
                  </a:lnTo>
                  <a:lnTo>
                    <a:pt x="329095" y="76200"/>
                  </a:lnTo>
                  <a:lnTo>
                    <a:pt x="807148" y="76200"/>
                  </a:lnTo>
                  <a:lnTo>
                    <a:pt x="807148" y="114300"/>
                  </a:lnTo>
                  <a:lnTo>
                    <a:pt x="883348" y="76200"/>
                  </a:lnTo>
                  <a:lnTo>
                    <a:pt x="921448" y="57150"/>
                  </a:lnTo>
                  <a:close/>
                </a:path>
                <a:path w="2061845" h="1019810">
                  <a:moveTo>
                    <a:pt x="2061248" y="57150"/>
                  </a:moveTo>
                  <a:lnTo>
                    <a:pt x="2023148" y="38100"/>
                  </a:lnTo>
                  <a:lnTo>
                    <a:pt x="1946948" y="0"/>
                  </a:lnTo>
                  <a:lnTo>
                    <a:pt x="1946948" y="38100"/>
                  </a:lnTo>
                  <a:lnTo>
                    <a:pt x="1487690" y="38100"/>
                  </a:lnTo>
                  <a:lnTo>
                    <a:pt x="1487690" y="76200"/>
                  </a:lnTo>
                  <a:lnTo>
                    <a:pt x="1946948" y="76200"/>
                  </a:lnTo>
                  <a:lnTo>
                    <a:pt x="1946948" y="114300"/>
                  </a:lnTo>
                  <a:lnTo>
                    <a:pt x="2023148" y="76200"/>
                  </a:lnTo>
                  <a:lnTo>
                    <a:pt x="2061248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0869" y="3450132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09" y="0"/>
                  </a:moveTo>
                  <a:lnTo>
                    <a:pt x="91236" y="0"/>
                  </a:lnTo>
                  <a:lnTo>
                    <a:pt x="55721" y="7169"/>
                  </a:lnTo>
                  <a:lnTo>
                    <a:pt x="26720" y="26720"/>
                  </a:lnTo>
                  <a:lnTo>
                    <a:pt x="7169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69" y="882277"/>
                  </a:lnTo>
                  <a:lnTo>
                    <a:pt x="26720" y="911282"/>
                  </a:lnTo>
                  <a:lnTo>
                    <a:pt x="55721" y="930838"/>
                  </a:lnTo>
                  <a:lnTo>
                    <a:pt x="91236" y="938009"/>
                  </a:lnTo>
                  <a:lnTo>
                    <a:pt x="456209" y="938009"/>
                  </a:lnTo>
                  <a:lnTo>
                    <a:pt x="491726" y="930838"/>
                  </a:lnTo>
                  <a:lnTo>
                    <a:pt x="520731" y="911282"/>
                  </a:lnTo>
                  <a:lnTo>
                    <a:pt x="540287" y="882277"/>
                  </a:lnTo>
                  <a:lnTo>
                    <a:pt x="547458" y="846759"/>
                  </a:lnTo>
                  <a:lnTo>
                    <a:pt x="547458" y="91236"/>
                  </a:lnTo>
                  <a:lnTo>
                    <a:pt x="540287" y="55721"/>
                  </a:lnTo>
                  <a:lnTo>
                    <a:pt x="520731" y="26720"/>
                  </a:lnTo>
                  <a:lnTo>
                    <a:pt x="491726" y="7169"/>
                  </a:lnTo>
                  <a:lnTo>
                    <a:pt x="45620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0869" y="3450132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1753" y="4857140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11" y="3392"/>
                  </a:lnTo>
                  <a:lnTo>
                    <a:pt x="222489" y="13245"/>
                  </a:lnTo>
                  <a:lnTo>
                    <a:pt x="180956" y="29076"/>
                  </a:lnTo>
                  <a:lnTo>
                    <a:pt x="142497" y="50401"/>
                  </a:lnTo>
                  <a:lnTo>
                    <a:pt x="107595" y="76736"/>
                  </a:lnTo>
                  <a:lnTo>
                    <a:pt x="76736" y="107595"/>
                  </a:lnTo>
                  <a:lnTo>
                    <a:pt x="50401" y="142497"/>
                  </a:lnTo>
                  <a:lnTo>
                    <a:pt x="29076" y="180956"/>
                  </a:lnTo>
                  <a:lnTo>
                    <a:pt x="13245" y="222489"/>
                  </a:lnTo>
                  <a:lnTo>
                    <a:pt x="3392" y="266611"/>
                  </a:lnTo>
                  <a:lnTo>
                    <a:pt x="0" y="312839"/>
                  </a:lnTo>
                  <a:lnTo>
                    <a:pt x="3392" y="359066"/>
                  </a:lnTo>
                  <a:lnTo>
                    <a:pt x="13245" y="403189"/>
                  </a:lnTo>
                  <a:lnTo>
                    <a:pt x="29076" y="444721"/>
                  </a:lnTo>
                  <a:lnTo>
                    <a:pt x="50401" y="483180"/>
                  </a:lnTo>
                  <a:lnTo>
                    <a:pt x="76736" y="518082"/>
                  </a:lnTo>
                  <a:lnTo>
                    <a:pt x="107595" y="548942"/>
                  </a:lnTo>
                  <a:lnTo>
                    <a:pt x="142497" y="575276"/>
                  </a:lnTo>
                  <a:lnTo>
                    <a:pt x="180956" y="596601"/>
                  </a:lnTo>
                  <a:lnTo>
                    <a:pt x="222489" y="612432"/>
                  </a:lnTo>
                  <a:lnTo>
                    <a:pt x="266611" y="622286"/>
                  </a:lnTo>
                  <a:lnTo>
                    <a:pt x="312839" y="625678"/>
                  </a:lnTo>
                  <a:lnTo>
                    <a:pt x="359066" y="622286"/>
                  </a:lnTo>
                  <a:lnTo>
                    <a:pt x="403189" y="612432"/>
                  </a:lnTo>
                  <a:lnTo>
                    <a:pt x="444721" y="596601"/>
                  </a:lnTo>
                  <a:lnTo>
                    <a:pt x="483180" y="575276"/>
                  </a:lnTo>
                  <a:lnTo>
                    <a:pt x="518082" y="548942"/>
                  </a:lnTo>
                  <a:lnTo>
                    <a:pt x="548942" y="518082"/>
                  </a:lnTo>
                  <a:lnTo>
                    <a:pt x="575276" y="483180"/>
                  </a:lnTo>
                  <a:lnTo>
                    <a:pt x="596601" y="444721"/>
                  </a:lnTo>
                  <a:lnTo>
                    <a:pt x="612432" y="403189"/>
                  </a:lnTo>
                  <a:lnTo>
                    <a:pt x="622286" y="359066"/>
                  </a:lnTo>
                  <a:lnTo>
                    <a:pt x="625678" y="312839"/>
                  </a:lnTo>
                  <a:lnTo>
                    <a:pt x="622286" y="266611"/>
                  </a:lnTo>
                  <a:lnTo>
                    <a:pt x="612432" y="222489"/>
                  </a:lnTo>
                  <a:lnTo>
                    <a:pt x="596601" y="180956"/>
                  </a:lnTo>
                  <a:lnTo>
                    <a:pt x="575276" y="142497"/>
                  </a:lnTo>
                  <a:lnTo>
                    <a:pt x="548942" y="107595"/>
                  </a:lnTo>
                  <a:lnTo>
                    <a:pt x="518082" y="76736"/>
                  </a:lnTo>
                  <a:lnTo>
                    <a:pt x="483180" y="50401"/>
                  </a:lnTo>
                  <a:lnTo>
                    <a:pt x="444721" y="29076"/>
                  </a:lnTo>
                  <a:lnTo>
                    <a:pt x="403189" y="13245"/>
                  </a:lnTo>
                  <a:lnTo>
                    <a:pt x="359066" y="3392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17442" y="4388142"/>
              <a:ext cx="114300" cy="470534"/>
            </a:xfrm>
            <a:custGeom>
              <a:avLst/>
              <a:gdLst/>
              <a:ahLst/>
              <a:cxnLst/>
              <a:rect l="l" t="t" r="r" b="b"/>
              <a:pathLst>
                <a:path w="114300" h="470535">
                  <a:moveTo>
                    <a:pt x="57150" y="76199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49"/>
                  </a:lnTo>
                  <a:lnTo>
                    <a:pt x="38100" y="450862"/>
                  </a:lnTo>
                  <a:lnTo>
                    <a:pt x="39597" y="458275"/>
                  </a:lnTo>
                  <a:lnTo>
                    <a:pt x="43681" y="464331"/>
                  </a:lnTo>
                  <a:lnTo>
                    <a:pt x="49737" y="468414"/>
                  </a:lnTo>
                  <a:lnTo>
                    <a:pt x="57150" y="469912"/>
                  </a:lnTo>
                  <a:lnTo>
                    <a:pt x="64568" y="468414"/>
                  </a:lnTo>
                  <a:lnTo>
                    <a:pt x="70623" y="464331"/>
                  </a:lnTo>
                  <a:lnTo>
                    <a:pt x="74703" y="458275"/>
                  </a:lnTo>
                  <a:lnTo>
                    <a:pt x="76200" y="450862"/>
                  </a:lnTo>
                  <a:lnTo>
                    <a:pt x="76200" y="95249"/>
                  </a:lnTo>
                  <a:lnTo>
                    <a:pt x="74703" y="87831"/>
                  </a:lnTo>
                  <a:lnTo>
                    <a:pt x="70623" y="81776"/>
                  </a:lnTo>
                  <a:lnTo>
                    <a:pt x="64568" y="77696"/>
                  </a:lnTo>
                  <a:lnTo>
                    <a:pt x="57150" y="76199"/>
                  </a:lnTo>
                  <a:close/>
                </a:path>
                <a:path w="114300" h="470535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199"/>
                  </a:lnTo>
                  <a:lnTo>
                    <a:pt x="95250" y="76199"/>
                  </a:lnTo>
                  <a:lnTo>
                    <a:pt x="57150" y="0"/>
                  </a:lnTo>
                  <a:close/>
                </a:path>
                <a:path w="114300" h="470535">
                  <a:moveTo>
                    <a:pt x="95250" y="76199"/>
                  </a:moveTo>
                  <a:lnTo>
                    <a:pt x="57150" y="76199"/>
                  </a:lnTo>
                  <a:lnTo>
                    <a:pt x="64568" y="77696"/>
                  </a:lnTo>
                  <a:lnTo>
                    <a:pt x="70623" y="81776"/>
                  </a:lnTo>
                  <a:lnTo>
                    <a:pt x="74703" y="87831"/>
                  </a:ln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95250" y="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40668" y="3450132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456209" y="0"/>
                  </a:moveTo>
                  <a:lnTo>
                    <a:pt x="91249" y="0"/>
                  </a:lnTo>
                  <a:lnTo>
                    <a:pt x="55731" y="7169"/>
                  </a:lnTo>
                  <a:lnTo>
                    <a:pt x="26727" y="26720"/>
                  </a:lnTo>
                  <a:lnTo>
                    <a:pt x="7171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71" y="882277"/>
                  </a:lnTo>
                  <a:lnTo>
                    <a:pt x="26727" y="911282"/>
                  </a:lnTo>
                  <a:lnTo>
                    <a:pt x="55731" y="930838"/>
                  </a:lnTo>
                  <a:lnTo>
                    <a:pt x="91249" y="938009"/>
                  </a:lnTo>
                  <a:lnTo>
                    <a:pt x="456209" y="938009"/>
                  </a:lnTo>
                  <a:lnTo>
                    <a:pt x="491726" y="930838"/>
                  </a:lnTo>
                  <a:lnTo>
                    <a:pt x="520731" y="911282"/>
                  </a:lnTo>
                  <a:lnTo>
                    <a:pt x="540287" y="882277"/>
                  </a:lnTo>
                  <a:lnTo>
                    <a:pt x="547458" y="846759"/>
                  </a:lnTo>
                  <a:lnTo>
                    <a:pt x="547458" y="91236"/>
                  </a:lnTo>
                  <a:lnTo>
                    <a:pt x="540287" y="55721"/>
                  </a:lnTo>
                  <a:lnTo>
                    <a:pt x="520731" y="26720"/>
                  </a:lnTo>
                  <a:lnTo>
                    <a:pt x="491726" y="7169"/>
                  </a:lnTo>
                  <a:lnTo>
                    <a:pt x="456209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0668" y="3450132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4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99787" y="2236876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08" y="3391"/>
                  </a:lnTo>
                  <a:lnTo>
                    <a:pt x="222484" y="13244"/>
                  </a:lnTo>
                  <a:lnTo>
                    <a:pt x="180950" y="29074"/>
                  </a:lnTo>
                  <a:lnTo>
                    <a:pt x="142491" y="50397"/>
                  </a:lnTo>
                  <a:lnTo>
                    <a:pt x="107590" y="76730"/>
                  </a:lnTo>
                  <a:lnTo>
                    <a:pt x="76731" y="107588"/>
                  </a:lnTo>
                  <a:lnTo>
                    <a:pt x="50398" y="142488"/>
                  </a:lnTo>
                  <a:lnTo>
                    <a:pt x="29074" y="180946"/>
                  </a:lnTo>
                  <a:lnTo>
                    <a:pt x="13244" y="222477"/>
                  </a:lnTo>
                  <a:lnTo>
                    <a:pt x="3391" y="266598"/>
                  </a:lnTo>
                  <a:lnTo>
                    <a:pt x="0" y="312826"/>
                  </a:lnTo>
                  <a:lnTo>
                    <a:pt x="3391" y="359054"/>
                  </a:lnTo>
                  <a:lnTo>
                    <a:pt x="13244" y="403176"/>
                  </a:lnTo>
                  <a:lnTo>
                    <a:pt x="29074" y="444709"/>
                  </a:lnTo>
                  <a:lnTo>
                    <a:pt x="50398" y="483168"/>
                  </a:lnTo>
                  <a:lnTo>
                    <a:pt x="76731" y="518069"/>
                  </a:lnTo>
                  <a:lnTo>
                    <a:pt x="107590" y="548929"/>
                  </a:lnTo>
                  <a:lnTo>
                    <a:pt x="142491" y="575263"/>
                  </a:lnTo>
                  <a:lnTo>
                    <a:pt x="180950" y="596588"/>
                  </a:lnTo>
                  <a:lnTo>
                    <a:pt x="222484" y="612419"/>
                  </a:lnTo>
                  <a:lnTo>
                    <a:pt x="266608" y="622273"/>
                  </a:lnTo>
                  <a:lnTo>
                    <a:pt x="312839" y="625665"/>
                  </a:lnTo>
                  <a:lnTo>
                    <a:pt x="359066" y="622273"/>
                  </a:lnTo>
                  <a:lnTo>
                    <a:pt x="403188" y="612419"/>
                  </a:lnTo>
                  <a:lnTo>
                    <a:pt x="444719" y="596588"/>
                  </a:lnTo>
                  <a:lnTo>
                    <a:pt x="483177" y="575263"/>
                  </a:lnTo>
                  <a:lnTo>
                    <a:pt x="518076" y="548929"/>
                  </a:lnTo>
                  <a:lnTo>
                    <a:pt x="548934" y="518069"/>
                  </a:lnTo>
                  <a:lnTo>
                    <a:pt x="575267" y="483168"/>
                  </a:lnTo>
                  <a:lnTo>
                    <a:pt x="596590" y="444709"/>
                  </a:lnTo>
                  <a:lnTo>
                    <a:pt x="612420" y="403176"/>
                  </a:lnTo>
                  <a:lnTo>
                    <a:pt x="622273" y="359054"/>
                  </a:lnTo>
                  <a:lnTo>
                    <a:pt x="625665" y="312826"/>
                  </a:lnTo>
                  <a:lnTo>
                    <a:pt x="622273" y="266598"/>
                  </a:lnTo>
                  <a:lnTo>
                    <a:pt x="612420" y="222477"/>
                  </a:lnTo>
                  <a:lnTo>
                    <a:pt x="596590" y="180946"/>
                  </a:lnTo>
                  <a:lnTo>
                    <a:pt x="575267" y="142488"/>
                  </a:lnTo>
                  <a:lnTo>
                    <a:pt x="548934" y="107588"/>
                  </a:lnTo>
                  <a:lnTo>
                    <a:pt x="518076" y="76730"/>
                  </a:lnTo>
                  <a:lnTo>
                    <a:pt x="483177" y="50397"/>
                  </a:lnTo>
                  <a:lnTo>
                    <a:pt x="444719" y="29074"/>
                  </a:lnTo>
                  <a:lnTo>
                    <a:pt x="403188" y="13244"/>
                  </a:lnTo>
                  <a:lnTo>
                    <a:pt x="359066" y="3391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DF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60112" y="2852305"/>
              <a:ext cx="114300" cy="598170"/>
            </a:xfrm>
            <a:custGeom>
              <a:avLst/>
              <a:gdLst/>
              <a:ahLst/>
              <a:cxnLst/>
              <a:rect l="l" t="t" r="r" b="b"/>
              <a:pathLst>
                <a:path w="114300" h="598170">
                  <a:moveTo>
                    <a:pt x="38101" y="114181"/>
                  </a:moveTo>
                  <a:lnTo>
                    <a:pt x="35229" y="597712"/>
                  </a:lnTo>
                  <a:lnTo>
                    <a:pt x="73329" y="597941"/>
                  </a:lnTo>
                  <a:lnTo>
                    <a:pt x="76199" y="114630"/>
                  </a:lnTo>
                  <a:lnTo>
                    <a:pt x="76201" y="114405"/>
                  </a:lnTo>
                  <a:lnTo>
                    <a:pt x="38101" y="114181"/>
                  </a:lnTo>
                  <a:close/>
                </a:path>
                <a:path w="114300" h="598170">
                  <a:moveTo>
                    <a:pt x="104697" y="95135"/>
                  </a:moveTo>
                  <a:lnTo>
                    <a:pt x="38214" y="95135"/>
                  </a:lnTo>
                  <a:lnTo>
                    <a:pt x="76314" y="95364"/>
                  </a:lnTo>
                  <a:lnTo>
                    <a:pt x="76201" y="114405"/>
                  </a:lnTo>
                  <a:lnTo>
                    <a:pt x="114300" y="114630"/>
                  </a:lnTo>
                  <a:lnTo>
                    <a:pt x="104810" y="95364"/>
                  </a:lnTo>
                  <a:lnTo>
                    <a:pt x="104697" y="95135"/>
                  </a:lnTo>
                  <a:close/>
                </a:path>
                <a:path w="114300" h="598170">
                  <a:moveTo>
                    <a:pt x="38214" y="95135"/>
                  </a:moveTo>
                  <a:lnTo>
                    <a:pt x="38101" y="114181"/>
                  </a:lnTo>
                  <a:lnTo>
                    <a:pt x="76201" y="114405"/>
                  </a:lnTo>
                  <a:lnTo>
                    <a:pt x="76314" y="95364"/>
                  </a:lnTo>
                  <a:lnTo>
                    <a:pt x="38214" y="95135"/>
                  </a:lnTo>
                  <a:close/>
                </a:path>
                <a:path w="114300" h="598170">
                  <a:moveTo>
                    <a:pt x="57835" y="0"/>
                  </a:moveTo>
                  <a:lnTo>
                    <a:pt x="0" y="113957"/>
                  </a:lnTo>
                  <a:lnTo>
                    <a:pt x="38101" y="114181"/>
                  </a:lnTo>
                  <a:lnTo>
                    <a:pt x="38214" y="95135"/>
                  </a:lnTo>
                  <a:lnTo>
                    <a:pt x="104697" y="95135"/>
                  </a:lnTo>
                  <a:lnTo>
                    <a:pt x="578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08880" y="4857140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39" y="0"/>
                  </a:moveTo>
                  <a:lnTo>
                    <a:pt x="266611" y="3392"/>
                  </a:lnTo>
                  <a:lnTo>
                    <a:pt x="222489" y="13245"/>
                  </a:lnTo>
                  <a:lnTo>
                    <a:pt x="180956" y="29076"/>
                  </a:lnTo>
                  <a:lnTo>
                    <a:pt x="142497" y="50401"/>
                  </a:lnTo>
                  <a:lnTo>
                    <a:pt x="107595" y="76736"/>
                  </a:lnTo>
                  <a:lnTo>
                    <a:pt x="76736" y="107595"/>
                  </a:lnTo>
                  <a:lnTo>
                    <a:pt x="50401" y="142497"/>
                  </a:lnTo>
                  <a:lnTo>
                    <a:pt x="29076" y="180956"/>
                  </a:lnTo>
                  <a:lnTo>
                    <a:pt x="13245" y="222489"/>
                  </a:lnTo>
                  <a:lnTo>
                    <a:pt x="3392" y="266611"/>
                  </a:lnTo>
                  <a:lnTo>
                    <a:pt x="0" y="312839"/>
                  </a:lnTo>
                  <a:lnTo>
                    <a:pt x="3392" y="359066"/>
                  </a:lnTo>
                  <a:lnTo>
                    <a:pt x="13245" y="403189"/>
                  </a:lnTo>
                  <a:lnTo>
                    <a:pt x="29076" y="444721"/>
                  </a:lnTo>
                  <a:lnTo>
                    <a:pt x="50401" y="483180"/>
                  </a:lnTo>
                  <a:lnTo>
                    <a:pt x="76736" y="518082"/>
                  </a:lnTo>
                  <a:lnTo>
                    <a:pt x="107595" y="548942"/>
                  </a:lnTo>
                  <a:lnTo>
                    <a:pt x="142497" y="575276"/>
                  </a:lnTo>
                  <a:lnTo>
                    <a:pt x="180956" y="596601"/>
                  </a:lnTo>
                  <a:lnTo>
                    <a:pt x="222489" y="612432"/>
                  </a:lnTo>
                  <a:lnTo>
                    <a:pt x="266611" y="622286"/>
                  </a:lnTo>
                  <a:lnTo>
                    <a:pt x="312839" y="625678"/>
                  </a:lnTo>
                  <a:lnTo>
                    <a:pt x="359066" y="622286"/>
                  </a:lnTo>
                  <a:lnTo>
                    <a:pt x="403189" y="612432"/>
                  </a:lnTo>
                  <a:lnTo>
                    <a:pt x="444721" y="596601"/>
                  </a:lnTo>
                  <a:lnTo>
                    <a:pt x="483180" y="575276"/>
                  </a:lnTo>
                  <a:lnTo>
                    <a:pt x="518082" y="548942"/>
                  </a:lnTo>
                  <a:lnTo>
                    <a:pt x="548942" y="518082"/>
                  </a:lnTo>
                  <a:lnTo>
                    <a:pt x="575276" y="483180"/>
                  </a:lnTo>
                  <a:lnTo>
                    <a:pt x="596601" y="444721"/>
                  </a:lnTo>
                  <a:lnTo>
                    <a:pt x="612432" y="403189"/>
                  </a:lnTo>
                  <a:lnTo>
                    <a:pt x="622286" y="359066"/>
                  </a:lnTo>
                  <a:lnTo>
                    <a:pt x="625678" y="312839"/>
                  </a:lnTo>
                  <a:lnTo>
                    <a:pt x="622286" y="266611"/>
                  </a:lnTo>
                  <a:lnTo>
                    <a:pt x="612432" y="222489"/>
                  </a:lnTo>
                  <a:lnTo>
                    <a:pt x="596601" y="180956"/>
                  </a:lnTo>
                  <a:lnTo>
                    <a:pt x="575276" y="142497"/>
                  </a:lnTo>
                  <a:lnTo>
                    <a:pt x="548942" y="107595"/>
                  </a:lnTo>
                  <a:lnTo>
                    <a:pt x="518082" y="76736"/>
                  </a:lnTo>
                  <a:lnTo>
                    <a:pt x="483180" y="50401"/>
                  </a:lnTo>
                  <a:lnTo>
                    <a:pt x="444721" y="29076"/>
                  </a:lnTo>
                  <a:lnTo>
                    <a:pt x="403189" y="13245"/>
                  </a:lnTo>
                  <a:lnTo>
                    <a:pt x="359066" y="3392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57242" y="4388142"/>
              <a:ext cx="114300" cy="469900"/>
            </a:xfrm>
            <a:custGeom>
              <a:avLst/>
              <a:gdLst/>
              <a:ahLst/>
              <a:cxnLst/>
              <a:rect l="l" t="t" r="r" b="b"/>
              <a:pathLst>
                <a:path w="114300" h="469900">
                  <a:moveTo>
                    <a:pt x="57150" y="76199"/>
                  </a:moveTo>
                  <a:lnTo>
                    <a:pt x="49737" y="77696"/>
                  </a:lnTo>
                  <a:lnTo>
                    <a:pt x="43681" y="81776"/>
                  </a:lnTo>
                  <a:lnTo>
                    <a:pt x="39597" y="87831"/>
                  </a:lnTo>
                  <a:lnTo>
                    <a:pt x="38100" y="95249"/>
                  </a:lnTo>
                  <a:lnTo>
                    <a:pt x="38100" y="450862"/>
                  </a:lnTo>
                  <a:lnTo>
                    <a:pt x="39597" y="458273"/>
                  </a:lnTo>
                  <a:lnTo>
                    <a:pt x="43681" y="464324"/>
                  </a:lnTo>
                  <a:lnTo>
                    <a:pt x="49737" y="468404"/>
                  </a:lnTo>
                  <a:lnTo>
                    <a:pt x="57150" y="469899"/>
                  </a:lnTo>
                  <a:lnTo>
                    <a:pt x="64568" y="468404"/>
                  </a:lnTo>
                  <a:lnTo>
                    <a:pt x="70623" y="464324"/>
                  </a:lnTo>
                  <a:lnTo>
                    <a:pt x="74703" y="458273"/>
                  </a:lnTo>
                  <a:lnTo>
                    <a:pt x="76200" y="450862"/>
                  </a:lnTo>
                  <a:lnTo>
                    <a:pt x="76200" y="95249"/>
                  </a:lnTo>
                  <a:lnTo>
                    <a:pt x="74703" y="87831"/>
                  </a:lnTo>
                  <a:lnTo>
                    <a:pt x="70623" y="81776"/>
                  </a:lnTo>
                  <a:lnTo>
                    <a:pt x="64568" y="77696"/>
                  </a:lnTo>
                  <a:lnTo>
                    <a:pt x="57150" y="76199"/>
                  </a:lnTo>
                  <a:close/>
                </a:path>
                <a:path w="114300" h="469900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39597" y="87831"/>
                  </a:lnTo>
                  <a:lnTo>
                    <a:pt x="43681" y="81776"/>
                  </a:lnTo>
                  <a:lnTo>
                    <a:pt x="49737" y="77696"/>
                  </a:lnTo>
                  <a:lnTo>
                    <a:pt x="57150" y="76199"/>
                  </a:lnTo>
                  <a:lnTo>
                    <a:pt x="95250" y="76199"/>
                  </a:lnTo>
                  <a:lnTo>
                    <a:pt x="57150" y="0"/>
                  </a:lnTo>
                  <a:close/>
                </a:path>
                <a:path w="114300" h="469900">
                  <a:moveTo>
                    <a:pt x="95250" y="76199"/>
                  </a:moveTo>
                  <a:lnTo>
                    <a:pt x="57150" y="76199"/>
                  </a:lnTo>
                  <a:lnTo>
                    <a:pt x="64568" y="77696"/>
                  </a:lnTo>
                  <a:lnTo>
                    <a:pt x="70623" y="81776"/>
                  </a:lnTo>
                  <a:lnTo>
                    <a:pt x="74703" y="87831"/>
                  </a:ln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95250" y="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10212" y="3450132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456205" y="0"/>
                  </a:moveTo>
                  <a:lnTo>
                    <a:pt x="91245" y="0"/>
                  </a:lnTo>
                  <a:lnTo>
                    <a:pt x="55728" y="7169"/>
                  </a:lnTo>
                  <a:lnTo>
                    <a:pt x="26724" y="26720"/>
                  </a:lnTo>
                  <a:lnTo>
                    <a:pt x="7170" y="55721"/>
                  </a:lnTo>
                  <a:lnTo>
                    <a:pt x="0" y="91236"/>
                  </a:lnTo>
                  <a:lnTo>
                    <a:pt x="0" y="846759"/>
                  </a:lnTo>
                  <a:lnTo>
                    <a:pt x="7170" y="882277"/>
                  </a:lnTo>
                  <a:lnTo>
                    <a:pt x="26724" y="911282"/>
                  </a:lnTo>
                  <a:lnTo>
                    <a:pt x="55728" y="930838"/>
                  </a:lnTo>
                  <a:lnTo>
                    <a:pt x="91245" y="938009"/>
                  </a:lnTo>
                  <a:lnTo>
                    <a:pt x="456205" y="938009"/>
                  </a:lnTo>
                  <a:lnTo>
                    <a:pt x="491728" y="930838"/>
                  </a:lnTo>
                  <a:lnTo>
                    <a:pt x="520732" y="911282"/>
                  </a:lnTo>
                  <a:lnTo>
                    <a:pt x="540285" y="882277"/>
                  </a:lnTo>
                  <a:lnTo>
                    <a:pt x="547455" y="846759"/>
                  </a:lnTo>
                  <a:lnTo>
                    <a:pt x="547455" y="91236"/>
                  </a:lnTo>
                  <a:lnTo>
                    <a:pt x="540285" y="55721"/>
                  </a:lnTo>
                  <a:lnTo>
                    <a:pt x="520732" y="26720"/>
                  </a:lnTo>
                  <a:lnTo>
                    <a:pt x="491728" y="7169"/>
                  </a:lnTo>
                  <a:lnTo>
                    <a:pt x="456205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0212" y="3450132"/>
              <a:ext cx="548005" cy="938530"/>
            </a:xfrm>
            <a:custGeom>
              <a:avLst/>
              <a:gdLst/>
              <a:ahLst/>
              <a:cxnLst/>
              <a:rect l="l" t="t" r="r" b="b"/>
              <a:pathLst>
                <a:path w="548005" h="938529">
                  <a:moveTo>
                    <a:pt x="0" y="91244"/>
                  </a:moveTo>
                  <a:lnTo>
                    <a:pt x="7170" y="55728"/>
                  </a:lnTo>
                  <a:lnTo>
                    <a:pt x="26725" y="26725"/>
                  </a:lnTo>
                  <a:lnTo>
                    <a:pt x="55728" y="7170"/>
                  </a:lnTo>
                  <a:lnTo>
                    <a:pt x="91244" y="0"/>
                  </a:lnTo>
                  <a:lnTo>
                    <a:pt x="456212" y="0"/>
                  </a:lnTo>
                  <a:lnTo>
                    <a:pt x="491728" y="7170"/>
                  </a:lnTo>
                  <a:lnTo>
                    <a:pt x="520732" y="26725"/>
                  </a:lnTo>
                  <a:lnTo>
                    <a:pt x="540286" y="55728"/>
                  </a:lnTo>
                  <a:lnTo>
                    <a:pt x="547457" y="91244"/>
                  </a:lnTo>
                  <a:lnTo>
                    <a:pt x="547457" y="846766"/>
                  </a:lnTo>
                  <a:lnTo>
                    <a:pt x="540286" y="882283"/>
                  </a:lnTo>
                  <a:lnTo>
                    <a:pt x="520732" y="911286"/>
                  </a:lnTo>
                  <a:lnTo>
                    <a:pt x="491728" y="930841"/>
                  </a:lnTo>
                  <a:lnTo>
                    <a:pt x="456212" y="938011"/>
                  </a:lnTo>
                  <a:lnTo>
                    <a:pt x="91244" y="938011"/>
                  </a:lnTo>
                  <a:lnTo>
                    <a:pt x="55728" y="930841"/>
                  </a:lnTo>
                  <a:lnTo>
                    <a:pt x="26725" y="911286"/>
                  </a:lnTo>
                  <a:lnTo>
                    <a:pt x="7170" y="882283"/>
                  </a:lnTo>
                  <a:lnTo>
                    <a:pt x="0" y="846766"/>
                  </a:lnTo>
                  <a:lnTo>
                    <a:pt x="0" y="912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72880" y="4862715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312841" y="0"/>
                  </a:moveTo>
                  <a:lnTo>
                    <a:pt x="266610" y="3391"/>
                  </a:lnTo>
                  <a:lnTo>
                    <a:pt x="222486" y="13244"/>
                  </a:lnTo>
                  <a:lnTo>
                    <a:pt x="180952" y="29074"/>
                  </a:lnTo>
                  <a:lnTo>
                    <a:pt x="142493" y="50398"/>
                  </a:lnTo>
                  <a:lnTo>
                    <a:pt x="107592" y="76731"/>
                  </a:lnTo>
                  <a:lnTo>
                    <a:pt x="76732" y="107590"/>
                  </a:lnTo>
                  <a:lnTo>
                    <a:pt x="50399" y="142491"/>
                  </a:lnTo>
                  <a:lnTo>
                    <a:pt x="29075" y="180950"/>
                  </a:lnTo>
                  <a:lnTo>
                    <a:pt x="13244" y="222484"/>
                  </a:lnTo>
                  <a:lnTo>
                    <a:pt x="3391" y="266608"/>
                  </a:lnTo>
                  <a:lnTo>
                    <a:pt x="0" y="312839"/>
                  </a:lnTo>
                  <a:lnTo>
                    <a:pt x="3391" y="359066"/>
                  </a:lnTo>
                  <a:lnTo>
                    <a:pt x="13244" y="403188"/>
                  </a:lnTo>
                  <a:lnTo>
                    <a:pt x="29075" y="444719"/>
                  </a:lnTo>
                  <a:lnTo>
                    <a:pt x="50399" y="483177"/>
                  </a:lnTo>
                  <a:lnTo>
                    <a:pt x="76732" y="518076"/>
                  </a:lnTo>
                  <a:lnTo>
                    <a:pt x="107592" y="548934"/>
                  </a:lnTo>
                  <a:lnTo>
                    <a:pt x="142493" y="575267"/>
                  </a:lnTo>
                  <a:lnTo>
                    <a:pt x="180952" y="596590"/>
                  </a:lnTo>
                  <a:lnTo>
                    <a:pt x="222486" y="612420"/>
                  </a:lnTo>
                  <a:lnTo>
                    <a:pt x="266610" y="622273"/>
                  </a:lnTo>
                  <a:lnTo>
                    <a:pt x="312841" y="625665"/>
                  </a:lnTo>
                  <a:lnTo>
                    <a:pt x="359069" y="622273"/>
                  </a:lnTo>
                  <a:lnTo>
                    <a:pt x="403190" y="612420"/>
                  </a:lnTo>
                  <a:lnTo>
                    <a:pt x="444722" y="596590"/>
                  </a:lnTo>
                  <a:lnTo>
                    <a:pt x="483179" y="575267"/>
                  </a:lnTo>
                  <a:lnTo>
                    <a:pt x="518079" y="548934"/>
                  </a:lnTo>
                  <a:lnTo>
                    <a:pt x="548937" y="518076"/>
                  </a:lnTo>
                  <a:lnTo>
                    <a:pt x="575270" y="483177"/>
                  </a:lnTo>
                  <a:lnTo>
                    <a:pt x="596593" y="444719"/>
                  </a:lnTo>
                  <a:lnTo>
                    <a:pt x="612423" y="403188"/>
                  </a:lnTo>
                  <a:lnTo>
                    <a:pt x="622276" y="359066"/>
                  </a:lnTo>
                  <a:lnTo>
                    <a:pt x="625668" y="312839"/>
                  </a:lnTo>
                  <a:lnTo>
                    <a:pt x="622276" y="266608"/>
                  </a:lnTo>
                  <a:lnTo>
                    <a:pt x="612423" y="222484"/>
                  </a:lnTo>
                  <a:lnTo>
                    <a:pt x="596593" y="180950"/>
                  </a:lnTo>
                  <a:lnTo>
                    <a:pt x="575270" y="142491"/>
                  </a:lnTo>
                  <a:lnTo>
                    <a:pt x="548937" y="107590"/>
                  </a:lnTo>
                  <a:lnTo>
                    <a:pt x="518079" y="76731"/>
                  </a:lnTo>
                  <a:lnTo>
                    <a:pt x="483179" y="50398"/>
                  </a:lnTo>
                  <a:lnTo>
                    <a:pt x="444722" y="29074"/>
                  </a:lnTo>
                  <a:lnTo>
                    <a:pt x="403190" y="13244"/>
                  </a:lnTo>
                  <a:lnTo>
                    <a:pt x="359069" y="3391"/>
                  </a:lnTo>
                  <a:lnTo>
                    <a:pt x="312841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28572" y="3861981"/>
              <a:ext cx="922019" cy="1019810"/>
            </a:xfrm>
            <a:custGeom>
              <a:avLst/>
              <a:gdLst/>
              <a:ahLst/>
              <a:cxnLst/>
              <a:rect l="l" t="t" r="r" b="b"/>
              <a:pathLst>
                <a:path w="922019" h="1019810">
                  <a:moveTo>
                    <a:pt x="114300" y="640461"/>
                  </a:moveTo>
                  <a:lnTo>
                    <a:pt x="95250" y="602361"/>
                  </a:lnTo>
                  <a:lnTo>
                    <a:pt x="57150" y="526161"/>
                  </a:lnTo>
                  <a:lnTo>
                    <a:pt x="0" y="640461"/>
                  </a:lnTo>
                  <a:lnTo>
                    <a:pt x="38087" y="640461"/>
                  </a:lnTo>
                  <a:lnTo>
                    <a:pt x="38087" y="1000734"/>
                  </a:lnTo>
                  <a:lnTo>
                    <a:pt x="39573" y="1008151"/>
                  </a:lnTo>
                  <a:lnTo>
                    <a:pt x="43662" y="1014209"/>
                  </a:lnTo>
                  <a:lnTo>
                    <a:pt x="49720" y="1018298"/>
                  </a:lnTo>
                  <a:lnTo>
                    <a:pt x="57150" y="1019784"/>
                  </a:lnTo>
                  <a:lnTo>
                    <a:pt x="64554" y="1018298"/>
                  </a:lnTo>
                  <a:lnTo>
                    <a:pt x="70612" y="1014209"/>
                  </a:lnTo>
                  <a:lnTo>
                    <a:pt x="74701" y="1008151"/>
                  </a:lnTo>
                  <a:lnTo>
                    <a:pt x="76200" y="1000734"/>
                  </a:lnTo>
                  <a:lnTo>
                    <a:pt x="76200" y="640461"/>
                  </a:lnTo>
                  <a:lnTo>
                    <a:pt x="114300" y="640461"/>
                  </a:lnTo>
                  <a:close/>
                </a:path>
                <a:path w="922019" h="1019810">
                  <a:moveTo>
                    <a:pt x="921448" y="57150"/>
                  </a:moveTo>
                  <a:lnTo>
                    <a:pt x="883348" y="38100"/>
                  </a:lnTo>
                  <a:lnTo>
                    <a:pt x="807148" y="0"/>
                  </a:lnTo>
                  <a:lnTo>
                    <a:pt x="807148" y="38100"/>
                  </a:lnTo>
                  <a:lnTo>
                    <a:pt x="329095" y="38100"/>
                  </a:lnTo>
                  <a:lnTo>
                    <a:pt x="329095" y="76200"/>
                  </a:lnTo>
                  <a:lnTo>
                    <a:pt x="807148" y="76200"/>
                  </a:lnTo>
                  <a:lnTo>
                    <a:pt x="807148" y="114300"/>
                  </a:lnTo>
                  <a:lnTo>
                    <a:pt x="883348" y="76200"/>
                  </a:lnTo>
                  <a:lnTo>
                    <a:pt x="921448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50630" y="5641340"/>
            <a:ext cx="59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Gill Sans MT"/>
                <a:cs typeface="Gill Sans MT"/>
              </a:rPr>
              <a:t>love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2014" y="5641340"/>
            <a:ext cx="49278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Gill Sans MT"/>
                <a:cs typeface="Gill Sans MT"/>
              </a:rPr>
              <a:t>this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14112" y="5641340"/>
            <a:ext cx="69608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Gill Sans MT"/>
                <a:cs typeface="Gill Sans MT"/>
              </a:rPr>
              <a:t>class!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19396" y="1514347"/>
            <a:ext cx="1371804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ill Sans MT"/>
                <a:cs typeface="Gill Sans MT"/>
              </a:rPr>
              <a:t>sentiment</a:t>
            </a:r>
            <a:endParaRPr sz="18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spc="-10" dirty="0">
                <a:latin typeface="Gill Sans MT"/>
                <a:cs typeface="Gill Sans MT"/>
              </a:rPr>
              <a:t>&lt;positive&gt;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58493" y="5641340"/>
            <a:ext cx="73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Gill Sans MT"/>
                <a:cs typeface="Gill Sans MT"/>
              </a:rPr>
              <a:t>I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27684" y="1421891"/>
            <a:ext cx="33674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latin typeface="Gill Sans MT"/>
                <a:cs typeface="Gill Sans MT"/>
              </a:rPr>
              <a:t>Tweet</a:t>
            </a:r>
            <a:r>
              <a:rPr sz="2000" b="1" spc="-10" dirty="0">
                <a:latin typeface="Gill Sans MT"/>
                <a:cs typeface="Gill Sans MT"/>
              </a:rPr>
              <a:t> </a:t>
            </a:r>
            <a:r>
              <a:rPr sz="2000" b="1" spc="-90" dirty="0">
                <a:latin typeface="Gill Sans MT"/>
                <a:cs typeface="Gill Sans MT"/>
              </a:rPr>
              <a:t>sentiment</a:t>
            </a:r>
            <a:r>
              <a:rPr sz="2000" b="1" spc="-5" dirty="0">
                <a:latin typeface="Gill Sans MT"/>
                <a:cs typeface="Gill Sans MT"/>
              </a:rPr>
              <a:t> </a:t>
            </a:r>
            <a:r>
              <a:rPr sz="2000" b="1" spc="-55" dirty="0">
                <a:latin typeface="Gill Sans MT"/>
                <a:cs typeface="Gill Sans MT"/>
              </a:rPr>
              <a:t>classification</a:t>
            </a:r>
            <a:endParaRPr sz="2000">
              <a:latin typeface="Gill Sans MT"/>
              <a:cs typeface="Gill Sans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806183" y="4248911"/>
            <a:ext cx="4343400" cy="1792605"/>
            <a:chOff x="6806183" y="4248911"/>
            <a:chExt cx="4343400" cy="1792605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183" y="4386071"/>
              <a:ext cx="4145279" cy="165506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8063" y="4248911"/>
              <a:ext cx="731520" cy="728471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6800088" y="2063495"/>
            <a:ext cx="4349750" cy="1953895"/>
            <a:chOff x="6800088" y="2063495"/>
            <a:chExt cx="4349750" cy="1953895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0088" y="2285999"/>
              <a:ext cx="4151376" cy="173126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3784" y="2063495"/>
              <a:ext cx="685800" cy="6827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852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75" dirty="0"/>
              <a:t> </a:t>
            </a:r>
            <a:r>
              <a:rPr spc="-20" dirty="0"/>
              <a:t>task:</a:t>
            </a:r>
            <a:r>
              <a:rPr spc="-425" dirty="0"/>
              <a:t> </a:t>
            </a:r>
            <a:r>
              <a:rPr dirty="0"/>
              <a:t>machine</a:t>
            </a:r>
            <a:r>
              <a:rPr spc="-50" dirty="0"/>
              <a:t> </a:t>
            </a:r>
            <a:r>
              <a:rPr spc="-10" dirty="0"/>
              <a:t>translation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4148" y="1885327"/>
            <a:ext cx="6968769" cy="32515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09202" y="5290820"/>
            <a:ext cx="51499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ill Sans MT"/>
                <a:cs typeface="Gill Sans MT"/>
              </a:rPr>
              <a:t>the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3407" y="5934412"/>
            <a:ext cx="163639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dirty="0">
                <a:latin typeface="Gill Sans MT"/>
                <a:cs typeface="Gill Sans MT"/>
              </a:rPr>
              <a:t>Encoder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(English)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7694" y="5934412"/>
            <a:ext cx="1691639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dirty="0">
                <a:latin typeface="Gill Sans MT"/>
                <a:cs typeface="Gill Sans MT"/>
              </a:rPr>
              <a:t>Decoder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(French)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738" y="5290820"/>
            <a:ext cx="61266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ill Sans MT"/>
                <a:cs typeface="Gill Sans MT"/>
              </a:rPr>
              <a:t>dog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5564" y="5290820"/>
            <a:ext cx="5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ill Sans MT"/>
                <a:cs typeface="Gill Sans MT"/>
              </a:rPr>
              <a:t>eats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6306" y="5290820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ill Sans MT"/>
                <a:cs typeface="Gill Sans MT"/>
              </a:rPr>
              <a:t>&lt;start&gt;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6586" y="5290820"/>
            <a:ext cx="4192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ill Sans MT"/>
                <a:cs typeface="Gill Sans MT"/>
              </a:rPr>
              <a:t>le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4234" y="5290820"/>
            <a:ext cx="79316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Gill Sans MT"/>
                <a:cs typeface="Gill Sans MT"/>
              </a:rPr>
              <a:t>chien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12174" y="1432052"/>
            <a:ext cx="617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ill Sans MT"/>
                <a:cs typeface="Gill Sans MT"/>
              </a:rPr>
              <a:t>mange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13726" y="1432052"/>
            <a:ext cx="49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Gill Sans MT"/>
                <a:cs typeface="Gill Sans MT"/>
              </a:rPr>
              <a:t>chien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2790" y="1432052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ill Sans MT"/>
                <a:cs typeface="Gill Sans MT"/>
              </a:rPr>
              <a:t>le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05" dirty="0"/>
              <a:t> </a:t>
            </a:r>
            <a:r>
              <a:rPr dirty="0"/>
              <a:t>sequence</a:t>
            </a:r>
            <a:r>
              <a:rPr spc="-60" dirty="0"/>
              <a:t> </a:t>
            </a:r>
            <a:r>
              <a:rPr dirty="0"/>
              <a:t>modeling</a:t>
            </a:r>
            <a:r>
              <a:rPr spc="-70" dirty="0"/>
              <a:t> </a:t>
            </a:r>
            <a:r>
              <a:rPr spc="-30" dirty="0"/>
              <a:t>problem:</a:t>
            </a:r>
            <a:r>
              <a:rPr spc="-425" dirty="0"/>
              <a:t> </a:t>
            </a:r>
            <a:r>
              <a:rPr dirty="0"/>
              <a:t>predict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next</a:t>
            </a:r>
            <a:r>
              <a:rPr spc="-65" dirty="0"/>
              <a:t> </a:t>
            </a:r>
            <a:r>
              <a:rPr spc="-20" dirty="0"/>
              <a:t>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7288" y="1880108"/>
            <a:ext cx="7824712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Gill Sans MT"/>
                <a:cs typeface="Gill Sans MT"/>
              </a:rPr>
              <a:t>given</a:t>
            </a:r>
            <a:r>
              <a:rPr sz="2400" spc="-70" dirty="0">
                <a:solidFill>
                  <a:srgbClr val="0070C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0070C0"/>
                </a:solidFill>
                <a:latin typeface="Gill Sans MT"/>
                <a:cs typeface="Gill Sans MT"/>
              </a:rPr>
              <a:t>these</a:t>
            </a:r>
            <a:r>
              <a:rPr sz="2400" spc="-70" dirty="0">
                <a:solidFill>
                  <a:srgbClr val="0070C0"/>
                </a:solidFill>
                <a:latin typeface="Gill Sans MT"/>
                <a:cs typeface="Gill Sans MT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Gill Sans MT"/>
                <a:cs typeface="Gill Sans MT"/>
              </a:rPr>
              <a:t>words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7383" y="1375164"/>
            <a:ext cx="5723217" cy="461665"/>
          </a:xfrm>
          <a:prstGeom prst="rect">
            <a:avLst/>
          </a:prstGeom>
          <a:solidFill>
            <a:srgbClr val="C5E0B4">
              <a:alpha val="3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3610"/>
              </a:lnSpc>
            </a:pPr>
            <a:r>
              <a:rPr sz="3200" spc="-70" dirty="0">
                <a:latin typeface="Gill Sans MT"/>
                <a:cs typeface="Gill Sans MT"/>
              </a:rPr>
              <a:t>“This</a:t>
            </a:r>
            <a:r>
              <a:rPr sz="3200" spc="-150" dirty="0">
                <a:latin typeface="Gill Sans MT"/>
                <a:cs typeface="Gill Sans MT"/>
              </a:rPr>
              <a:t> </a:t>
            </a:r>
            <a:r>
              <a:rPr sz="3200" spc="-25" dirty="0">
                <a:latin typeface="Gill Sans MT"/>
                <a:cs typeface="Gill Sans MT"/>
              </a:rPr>
              <a:t>morning</a:t>
            </a:r>
            <a:r>
              <a:rPr sz="3200" spc="-16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I</a:t>
            </a:r>
            <a:r>
              <a:rPr sz="3200" spc="-155" dirty="0">
                <a:latin typeface="Gill Sans MT"/>
                <a:cs typeface="Gill Sans MT"/>
              </a:rPr>
              <a:t> </a:t>
            </a:r>
            <a:r>
              <a:rPr sz="3200" spc="-55" dirty="0">
                <a:latin typeface="Gill Sans MT"/>
                <a:cs typeface="Gill Sans MT"/>
              </a:rPr>
              <a:t>took</a:t>
            </a:r>
            <a:r>
              <a:rPr sz="3200" spc="-155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my</a:t>
            </a:r>
            <a:r>
              <a:rPr sz="3200" spc="-15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cat</a:t>
            </a:r>
            <a:r>
              <a:rPr sz="3200" spc="-160" dirty="0">
                <a:latin typeface="Gill Sans MT"/>
                <a:cs typeface="Gill Sans MT"/>
              </a:rPr>
              <a:t> </a:t>
            </a:r>
            <a:r>
              <a:rPr sz="3200" spc="-45" dirty="0">
                <a:latin typeface="Gill Sans MT"/>
                <a:cs typeface="Gill Sans MT"/>
              </a:rPr>
              <a:t>for</a:t>
            </a:r>
            <a:r>
              <a:rPr sz="3200" spc="-155" dirty="0">
                <a:latin typeface="Gill Sans MT"/>
                <a:cs typeface="Gill Sans MT"/>
              </a:rPr>
              <a:t> </a:t>
            </a:r>
            <a:r>
              <a:rPr sz="3200" spc="-50" dirty="0">
                <a:latin typeface="Gill Sans MT"/>
                <a:cs typeface="Gill Sans MT"/>
              </a:rPr>
              <a:t>a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4400" y="1371600"/>
            <a:ext cx="1219200" cy="461665"/>
          </a:xfrm>
          <a:prstGeom prst="rect">
            <a:avLst/>
          </a:prstGeom>
          <a:solidFill>
            <a:srgbClr val="F8CBAD">
              <a:alpha val="3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3610"/>
              </a:lnSpc>
            </a:pPr>
            <a:r>
              <a:rPr sz="3200" spc="-100" dirty="0">
                <a:latin typeface="Gill Sans MT"/>
                <a:cs typeface="Gill Sans MT"/>
              </a:rPr>
              <a:t>walk.”</a:t>
            </a:r>
            <a:endParaRPr sz="32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852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75" dirty="0"/>
              <a:t> </a:t>
            </a:r>
            <a:r>
              <a:rPr spc="-20" dirty="0"/>
              <a:t>task:</a:t>
            </a:r>
            <a:r>
              <a:rPr spc="-425" dirty="0"/>
              <a:t> </a:t>
            </a:r>
            <a:r>
              <a:rPr dirty="0"/>
              <a:t>machine</a:t>
            </a:r>
            <a:r>
              <a:rPr spc="-50" dirty="0"/>
              <a:t> </a:t>
            </a:r>
            <a:r>
              <a:rPr spc="-10" dirty="0"/>
              <a:t>translation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885327"/>
            <a:ext cx="6968769" cy="32515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09202" y="5290820"/>
            <a:ext cx="43879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ill Sans MT"/>
                <a:cs typeface="Gill Sans MT"/>
              </a:rPr>
              <a:t>the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3407" y="5934412"/>
            <a:ext cx="163639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dirty="0">
                <a:latin typeface="Gill Sans MT"/>
                <a:cs typeface="Gill Sans MT"/>
              </a:rPr>
              <a:t>Encoder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(English)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07694" y="5934412"/>
            <a:ext cx="1691639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dirty="0">
                <a:latin typeface="Gill Sans MT"/>
                <a:cs typeface="Gill Sans MT"/>
              </a:rPr>
              <a:t>Decoder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(French)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738" y="5290820"/>
            <a:ext cx="68886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ill Sans MT"/>
                <a:cs typeface="Gill Sans MT"/>
              </a:rPr>
              <a:t>dog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5564" y="5290820"/>
            <a:ext cx="6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ill Sans MT"/>
                <a:cs typeface="Gill Sans MT"/>
              </a:rPr>
              <a:t>eats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6306" y="5290820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ill Sans MT"/>
                <a:cs typeface="Gill Sans MT"/>
              </a:rPr>
              <a:t>&lt;start&gt;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6586" y="5290820"/>
            <a:ext cx="2668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ill Sans MT"/>
                <a:cs typeface="Gill Sans MT"/>
              </a:rPr>
              <a:t>le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4234" y="5290820"/>
            <a:ext cx="71696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Gill Sans MT"/>
                <a:cs typeface="Gill Sans MT"/>
              </a:rPr>
              <a:t>chien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12174" y="1432052"/>
            <a:ext cx="7890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ill Sans MT"/>
                <a:cs typeface="Gill Sans MT"/>
              </a:rPr>
              <a:t>mange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13726" y="1432052"/>
            <a:ext cx="66827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Gill Sans MT"/>
                <a:cs typeface="Gill Sans MT"/>
              </a:rPr>
              <a:t>chien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2790" y="1432052"/>
            <a:ext cx="353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ill Sans MT"/>
                <a:cs typeface="Gill Sans MT"/>
              </a:rPr>
              <a:t>le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9344" y="2194052"/>
            <a:ext cx="1126656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6675">
              <a:lnSpc>
                <a:spcPct val="102200"/>
              </a:lnSpc>
              <a:spcBef>
                <a:spcPts val="50"/>
              </a:spcBef>
            </a:pPr>
            <a:r>
              <a:rPr sz="1800" spc="-10" dirty="0">
                <a:latin typeface="Gill Sans MT"/>
                <a:cs typeface="Gill Sans MT"/>
              </a:rPr>
              <a:t>encoding </a:t>
            </a:r>
            <a:r>
              <a:rPr sz="1800" spc="-45" dirty="0">
                <a:latin typeface="Gill Sans MT"/>
                <a:cs typeface="Gill Sans MT"/>
              </a:rPr>
              <a:t>bottleneck</a:t>
            </a:r>
            <a:endParaRPr sz="1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5025">
              <a:lnSpc>
                <a:spcPct val="100000"/>
              </a:lnSpc>
              <a:spcBef>
                <a:spcPts val="100"/>
              </a:spcBef>
            </a:pPr>
            <a:r>
              <a:rPr dirty="0"/>
              <a:t>Attention</a:t>
            </a:r>
            <a:r>
              <a:rPr spc="-110" dirty="0"/>
              <a:t> </a:t>
            </a:r>
            <a:r>
              <a:rPr spc="-10" dirty="0"/>
              <a:t>mechanisms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9202" y="5290820"/>
            <a:ext cx="43879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ill Sans MT"/>
                <a:cs typeface="Gill Sans MT"/>
              </a:rPr>
              <a:t>the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0738" y="5290820"/>
            <a:ext cx="53646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ill Sans MT"/>
                <a:cs typeface="Gill Sans MT"/>
              </a:rPr>
              <a:t>dog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5564" y="5290820"/>
            <a:ext cx="6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ill Sans MT"/>
                <a:cs typeface="Gill Sans MT"/>
              </a:rPr>
              <a:t>eats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6306" y="5290820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ill Sans MT"/>
                <a:cs typeface="Gill Sans MT"/>
              </a:rPr>
              <a:t>&lt;start&gt;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1948" y="1885327"/>
            <a:ext cx="6940969" cy="325151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86586" y="5290820"/>
            <a:ext cx="3430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ill Sans MT"/>
                <a:cs typeface="Gill Sans MT"/>
              </a:rPr>
              <a:t>le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3407" y="5934412"/>
            <a:ext cx="163639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dirty="0">
                <a:latin typeface="Gill Sans MT"/>
                <a:cs typeface="Gill Sans MT"/>
              </a:rPr>
              <a:t>Encoder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(English)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07694" y="5934412"/>
            <a:ext cx="1691639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dirty="0">
                <a:latin typeface="Gill Sans MT"/>
                <a:cs typeface="Gill Sans MT"/>
              </a:rPr>
              <a:t>Decoder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(French)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4234" y="5290820"/>
            <a:ext cx="79316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Gill Sans MT"/>
                <a:cs typeface="Gill Sans MT"/>
              </a:rPr>
              <a:t>chien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12174" y="1432052"/>
            <a:ext cx="8652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ill Sans MT"/>
                <a:cs typeface="Gill Sans MT"/>
              </a:rPr>
              <a:t>mange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13726" y="1432052"/>
            <a:ext cx="59207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Gill Sans MT"/>
                <a:cs typeface="Gill Sans MT"/>
              </a:rPr>
              <a:t>chien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2790" y="1432052"/>
            <a:ext cx="353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ill Sans MT"/>
                <a:cs typeface="Gill Sans MT"/>
              </a:rPr>
              <a:t>le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341" y="1840484"/>
            <a:ext cx="5422659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41630" marR="5080" indent="-328930">
              <a:lnSpc>
                <a:spcPct val="100800"/>
              </a:lnSpc>
              <a:spcBef>
                <a:spcPts val="75"/>
              </a:spcBef>
            </a:pPr>
            <a:r>
              <a:rPr sz="2400" spc="-40" dirty="0">
                <a:latin typeface="Gill Sans MT"/>
                <a:cs typeface="Gill Sans MT"/>
              </a:rPr>
              <a:t>Attention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mechanisms</a:t>
            </a:r>
            <a:r>
              <a:rPr sz="2400" spc="-10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in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neural</a:t>
            </a:r>
            <a:r>
              <a:rPr sz="2400" spc="-11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networks provide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b="1" spc="-90" dirty="0">
                <a:latin typeface="Gill Sans MT"/>
                <a:cs typeface="Gill Sans MT"/>
              </a:rPr>
              <a:t>learnable</a:t>
            </a:r>
            <a:r>
              <a:rPr sz="2400" b="1" spc="-55" dirty="0">
                <a:latin typeface="Gill Sans MT"/>
                <a:cs typeface="Gill Sans MT"/>
              </a:rPr>
              <a:t> </a:t>
            </a:r>
            <a:r>
              <a:rPr sz="2400" b="1" spc="-145" dirty="0">
                <a:latin typeface="Gill Sans MT"/>
                <a:cs typeface="Gill Sans MT"/>
              </a:rPr>
              <a:t>memory</a:t>
            </a:r>
            <a:r>
              <a:rPr sz="2400" b="1" spc="-20" dirty="0">
                <a:latin typeface="Gill Sans MT"/>
                <a:cs typeface="Gill Sans MT"/>
              </a:rPr>
              <a:t> </a:t>
            </a:r>
            <a:r>
              <a:rPr sz="2400" b="1" spc="-10" dirty="0">
                <a:latin typeface="Gill Sans MT"/>
                <a:cs typeface="Gill Sans MT"/>
              </a:rPr>
              <a:t>access</a:t>
            </a:r>
            <a:endParaRPr sz="24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4845">
              <a:lnSpc>
                <a:spcPct val="100000"/>
              </a:lnSpc>
              <a:spcBef>
                <a:spcPts val="100"/>
              </a:spcBef>
            </a:pPr>
            <a:r>
              <a:rPr dirty="0"/>
              <a:t>Recurrent</a:t>
            </a:r>
            <a:r>
              <a:rPr spc="-170" dirty="0"/>
              <a:t> </a:t>
            </a:r>
            <a:r>
              <a:rPr dirty="0"/>
              <a:t>neural</a:t>
            </a:r>
            <a:r>
              <a:rPr spc="-170" dirty="0"/>
              <a:t> </a:t>
            </a:r>
            <a:r>
              <a:rPr dirty="0"/>
              <a:t>networks</a:t>
            </a:r>
            <a:r>
              <a:rPr spc="-175" dirty="0"/>
              <a:t> </a:t>
            </a:r>
            <a:r>
              <a:rPr spc="-10" dirty="0"/>
              <a:t>(RNNs)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25220"/>
            <a:ext cx="9242425" cy="297307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526415" algn="l"/>
              </a:tabLst>
            </a:pPr>
            <a:r>
              <a:rPr sz="2800" spc="-25" dirty="0">
                <a:latin typeface="Gill Sans MT"/>
                <a:cs typeface="Gill Sans MT"/>
              </a:rPr>
              <a:t>RNNs</a:t>
            </a:r>
            <a:r>
              <a:rPr sz="2800" spc="-1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are</a:t>
            </a:r>
            <a:r>
              <a:rPr sz="2800" spc="-130" dirty="0">
                <a:latin typeface="Gill Sans MT"/>
                <a:cs typeface="Gill Sans MT"/>
              </a:rPr>
              <a:t> </a:t>
            </a:r>
            <a:r>
              <a:rPr sz="2800" spc="-40" dirty="0">
                <a:latin typeface="Gill Sans MT"/>
                <a:cs typeface="Gill Sans MT"/>
              </a:rPr>
              <a:t>well</a:t>
            </a:r>
            <a:r>
              <a:rPr sz="2800" spc="-130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suited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spc="-40" dirty="0">
                <a:latin typeface="Gill Sans MT"/>
                <a:cs typeface="Gill Sans MT"/>
              </a:rPr>
              <a:t>for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sequence</a:t>
            </a:r>
            <a:r>
              <a:rPr sz="2800" spc="-1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modeling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tasks</a:t>
            </a:r>
            <a:endParaRPr sz="2800">
              <a:latin typeface="Gill Sans MT"/>
              <a:cs typeface="Gill Sans MT"/>
            </a:endParaRPr>
          </a:p>
          <a:p>
            <a:pPr marL="526415" indent="-513715">
              <a:lnSpc>
                <a:spcPct val="100000"/>
              </a:lnSpc>
              <a:spcBef>
                <a:spcPts val="1345"/>
              </a:spcBef>
              <a:buAutoNum type="arabicPeriod"/>
              <a:tabLst>
                <a:tab pos="526415" algn="l"/>
              </a:tabLst>
            </a:pPr>
            <a:r>
              <a:rPr sz="2800" dirty="0">
                <a:latin typeface="Gill Sans MT"/>
                <a:cs typeface="Gill Sans MT"/>
              </a:rPr>
              <a:t>Model</a:t>
            </a:r>
            <a:r>
              <a:rPr sz="2800" spc="-11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sequences</a:t>
            </a:r>
            <a:r>
              <a:rPr sz="2800" spc="-1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via</a:t>
            </a:r>
            <a:r>
              <a:rPr sz="2800" spc="-10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recurrence</a:t>
            </a:r>
            <a:r>
              <a:rPr sz="2800" spc="-11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relation</a:t>
            </a:r>
            <a:endParaRPr sz="2800">
              <a:latin typeface="Gill Sans MT"/>
              <a:cs typeface="Gill Sans MT"/>
            </a:endParaRPr>
          </a:p>
          <a:p>
            <a:pPr marL="526415" indent="-513715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526415" algn="l"/>
              </a:tabLst>
            </a:pPr>
            <a:r>
              <a:rPr sz="2800" spc="-90" dirty="0">
                <a:latin typeface="Gill Sans MT"/>
                <a:cs typeface="Gill Sans MT"/>
              </a:rPr>
              <a:t>Training</a:t>
            </a:r>
            <a:r>
              <a:rPr sz="2800" spc="-105" dirty="0">
                <a:latin typeface="Gill Sans MT"/>
                <a:cs typeface="Gill Sans MT"/>
              </a:rPr>
              <a:t> </a:t>
            </a:r>
            <a:r>
              <a:rPr sz="2800" spc="-35" dirty="0">
                <a:latin typeface="Gill Sans MT"/>
                <a:cs typeface="Gill Sans MT"/>
              </a:rPr>
              <a:t>RNNs</a:t>
            </a:r>
            <a:r>
              <a:rPr sz="2800" spc="-10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with</a:t>
            </a:r>
            <a:r>
              <a:rPr sz="2800" spc="-10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backpropagation</a:t>
            </a:r>
            <a:r>
              <a:rPr sz="2800" spc="-10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through</a:t>
            </a:r>
            <a:r>
              <a:rPr sz="2800" spc="-10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time</a:t>
            </a:r>
            <a:endParaRPr sz="2800">
              <a:latin typeface="Gill Sans MT"/>
              <a:cs typeface="Gill Sans MT"/>
            </a:endParaRPr>
          </a:p>
          <a:p>
            <a:pPr marL="526415" indent="-513715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526415" algn="l"/>
              </a:tabLst>
            </a:pPr>
            <a:r>
              <a:rPr sz="2800" spc="-10" dirty="0">
                <a:latin typeface="Gill Sans MT"/>
                <a:cs typeface="Gill Sans MT"/>
              </a:rPr>
              <a:t>Gated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spc="-45" dirty="0">
                <a:latin typeface="Gill Sans MT"/>
                <a:cs typeface="Gill Sans MT"/>
              </a:rPr>
              <a:t>cells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65" dirty="0">
                <a:latin typeface="Gill Sans MT"/>
                <a:cs typeface="Gill Sans MT"/>
              </a:rPr>
              <a:t>like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LSTMs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let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model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long-</a:t>
            </a:r>
            <a:r>
              <a:rPr sz="2800" dirty="0">
                <a:latin typeface="Gill Sans MT"/>
                <a:cs typeface="Gill Sans MT"/>
              </a:rPr>
              <a:t>term</a:t>
            </a:r>
            <a:r>
              <a:rPr sz="2800" spc="-11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dependencies</a:t>
            </a:r>
            <a:endParaRPr sz="2800">
              <a:latin typeface="Gill Sans MT"/>
              <a:cs typeface="Gill Sans MT"/>
            </a:endParaRPr>
          </a:p>
          <a:p>
            <a:pPr marL="526415" indent="-513715">
              <a:lnSpc>
                <a:spcPct val="100000"/>
              </a:lnSpc>
              <a:spcBef>
                <a:spcPts val="1245"/>
              </a:spcBef>
              <a:buAutoNum type="arabicPeriod"/>
              <a:tabLst>
                <a:tab pos="526415" algn="l"/>
              </a:tabLst>
            </a:pPr>
            <a:r>
              <a:rPr sz="2800" spc="-20" dirty="0">
                <a:latin typeface="Gill Sans MT"/>
                <a:cs typeface="Gill Sans MT"/>
              </a:rPr>
              <a:t>Models</a:t>
            </a:r>
            <a:r>
              <a:rPr sz="2800" spc="-110" dirty="0">
                <a:latin typeface="Gill Sans MT"/>
                <a:cs typeface="Gill Sans MT"/>
              </a:rPr>
              <a:t> </a:t>
            </a:r>
            <a:r>
              <a:rPr sz="2800" spc="-55" dirty="0">
                <a:latin typeface="Gill Sans MT"/>
                <a:cs typeface="Gill Sans MT"/>
              </a:rPr>
              <a:t>for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music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generation,</a:t>
            </a:r>
            <a:r>
              <a:rPr sz="2800" spc="-225" dirty="0">
                <a:latin typeface="Gill Sans MT"/>
                <a:cs typeface="Gill Sans MT"/>
              </a:rPr>
              <a:t> </a:t>
            </a:r>
            <a:r>
              <a:rPr sz="2800" spc="-80" dirty="0">
                <a:latin typeface="Gill Sans MT"/>
                <a:cs typeface="Gill Sans MT"/>
              </a:rPr>
              <a:t>classification,</a:t>
            </a:r>
            <a:r>
              <a:rPr sz="2800" spc="-22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machine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translation</a:t>
            </a:r>
            <a:endParaRPr sz="2800">
              <a:latin typeface="Gill Sans MT"/>
              <a:cs typeface="Gill Sans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04944"/>
            <a:ext cx="12188952" cy="171907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υγκέντρωση">
  <a:themeElements>
    <a:clrScheme name="Συγκέντρωση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Συγκέντρωση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Συγκέντρωση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</TotalTime>
  <Words>3313</Words>
  <Application>Microsoft Office PowerPoint</Application>
  <PresentationFormat>Προσαρμογή</PresentationFormat>
  <Paragraphs>1108</Paragraphs>
  <Slides>92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92</vt:i4>
      </vt:variant>
    </vt:vector>
  </HeadingPairs>
  <TitlesOfParts>
    <vt:vector size="93" baseType="lpstr">
      <vt:lpstr>Συγκέντρωση</vt:lpstr>
      <vt:lpstr>Given an image of a ball, can you predict where it will go next?</vt:lpstr>
      <vt:lpstr>Διαφάνεια 2</vt:lpstr>
      <vt:lpstr>Given an image of a ball, can you predict where it will go next?</vt:lpstr>
      <vt:lpstr>Given an image of a ball, can you predict where it will go next?</vt:lpstr>
      <vt:lpstr>Sequences in the wild</vt:lpstr>
      <vt:lpstr>Sequences in the wild</vt:lpstr>
      <vt:lpstr>A Sequence Modeling Problem: Predict the Next Word</vt:lpstr>
      <vt:lpstr>A sequence modeling problem: predict the next word</vt:lpstr>
      <vt:lpstr>A sequence modeling problem: predict the next word</vt:lpstr>
      <vt:lpstr>A sequence modeling problem: predict the next word</vt:lpstr>
      <vt:lpstr>Idea #1: use a fixed window</vt:lpstr>
      <vt:lpstr>Idea #1: use a fixed window</vt:lpstr>
      <vt:lpstr>Problem #1: can’t model long-term dependencies</vt:lpstr>
      <vt:lpstr>Idea #2: use entire sequence as set of counts</vt:lpstr>
      <vt:lpstr>Problem #2: counts don’t preserve order</vt:lpstr>
      <vt:lpstr>Idea #3: use a really big fixed window</vt:lpstr>
      <vt:lpstr>Problem #3: no parameter sharing</vt:lpstr>
      <vt:lpstr>Problem #3: no parameter sharing</vt:lpstr>
      <vt:lpstr>Problem #3: no parameter sharing</vt:lpstr>
      <vt:lpstr>Sequence modeling: design criteria</vt:lpstr>
      <vt:lpstr>Recurrent Neural Networks (RNNs)</vt:lpstr>
      <vt:lpstr>Standard feed-forward neural network</vt:lpstr>
      <vt:lpstr>Recurrent neural networks: sequence modeling</vt:lpstr>
      <vt:lpstr>Recurrent neural networks: sequence modeling</vt:lpstr>
      <vt:lpstr>Recurrent neural networks: sequence modeling</vt:lpstr>
      <vt:lpstr>A standard “vanilla” neural network</vt:lpstr>
      <vt:lpstr>A recurrent neural network (RNN)</vt:lpstr>
      <vt:lpstr>A recurrent neural network (RNN)</vt:lpstr>
      <vt:lpstr>A recurrent neural network (RNN)</vt:lpstr>
      <vt:lpstr>A recurrent neural network (RNN)</vt:lpstr>
      <vt:lpstr>A recurrent neural network (RNN)</vt:lpstr>
      <vt:lpstr>RNN state update and output</vt:lpstr>
      <vt:lpstr>RNN state update and output</vt:lpstr>
      <vt:lpstr>RNN state update and output</vt:lpstr>
      <vt:lpstr>RNN state update and output</vt:lpstr>
      <vt:lpstr>RNNs: computational graph across time</vt:lpstr>
      <vt:lpstr>RNNs: computational graph across time</vt:lpstr>
      <vt:lpstr>RNNs: computational graph across time</vt:lpstr>
      <vt:lpstr>RNNs: computational graph across time</vt:lpstr>
      <vt:lpstr>RNNs: computational graph across time</vt:lpstr>
      <vt:lpstr>RNNs: computational graph across time</vt:lpstr>
      <vt:lpstr>RNNs: computational graph across time</vt:lpstr>
      <vt:lpstr>RNNs: computational graph across time</vt:lpstr>
      <vt:lpstr>RNNs: computational graph across time</vt:lpstr>
      <vt:lpstr>𝐿</vt:lpstr>
      <vt:lpstr>Backpropagation Through Time (BPTT)</vt:lpstr>
      <vt:lpstr>Recall: backpropagation in feed forward models</vt:lpstr>
      <vt:lpstr>𝐿</vt:lpstr>
      <vt:lpstr>𝐿</vt:lpstr>
      <vt:lpstr>Standard RNN gradient flow</vt:lpstr>
      <vt:lpstr>Standard RNN gradient flow</vt:lpstr>
      <vt:lpstr>Standard RNN gradient flow: exploding gradients</vt:lpstr>
      <vt:lpstr>Standard RNN gradient flow: exploding gradients</vt:lpstr>
      <vt:lpstr>Standard RNN gradient flow: vanishing gradients</vt:lpstr>
      <vt:lpstr>Standard RNN gradient flow: vanishing gradients</vt:lpstr>
      <vt:lpstr>The problem of long-term dependencies</vt:lpstr>
      <vt:lpstr>The problem of long-term dependencies</vt:lpstr>
      <vt:lpstr>The problem of long-term dependencies</vt:lpstr>
      <vt:lpstr>The problem of long-term dependencies</vt:lpstr>
      <vt:lpstr>The problem of long-term dependencies</vt:lpstr>
      <vt:lpstr>The problem of long-term dependencies</vt:lpstr>
      <vt:lpstr>The problem of long-term dependencies</vt:lpstr>
      <vt:lpstr>The problem of long-term dependencies</vt:lpstr>
      <vt:lpstr>Trick #1: activation functions</vt:lpstr>
      <vt:lpstr>Trick #2: parameter initialization</vt:lpstr>
      <vt:lpstr>Solution #3: gated cells</vt:lpstr>
      <vt:lpstr>Solution #3: gated cells</vt:lpstr>
      <vt:lpstr>Long Short Term Memory (LSTM) Networks</vt:lpstr>
      <vt:lpstr>Standard RNN</vt:lpstr>
      <vt:lpstr>Long Short Term Memory (LSTMs)</vt:lpstr>
      <vt:lpstr>Long Short Term Memory (LSTMs)</vt:lpstr>
      <vt:lpstr>Long Short Term Memory (LSTMs)</vt:lpstr>
      <vt:lpstr>Long Short Term Memory (LSTMs)</vt:lpstr>
      <vt:lpstr>Long Short Term Memory (LSTMs)</vt:lpstr>
      <vt:lpstr>Long Short Term Memory (LSTMs)</vt:lpstr>
      <vt:lpstr>Long Short Term Memory (LSTMs)</vt:lpstr>
      <vt:lpstr>Long Short Term Memory (LSTMs)</vt:lpstr>
      <vt:lpstr>LSTMs: forget irrelevant information</vt:lpstr>
      <vt:lpstr>LSTMs: identify new information to be stored</vt:lpstr>
      <vt:lpstr>LSTMs: update cell state</vt:lpstr>
      <vt:lpstr>LSTMs: output filtered version of cell state</vt:lpstr>
      <vt:lpstr>LSTM gradient flow</vt:lpstr>
      <vt:lpstr>LSTM gradient flow</vt:lpstr>
      <vt:lpstr>LSTMs: key concepts</vt:lpstr>
      <vt:lpstr>RNN Applications</vt:lpstr>
      <vt:lpstr>Example task: music generation</vt:lpstr>
      <vt:lpstr>Example task: sentiment classification</vt:lpstr>
      <vt:lpstr>Example task: sentiment classification</vt:lpstr>
      <vt:lpstr>Example task: machine translation</vt:lpstr>
      <vt:lpstr>Example task: machine translation</vt:lpstr>
      <vt:lpstr>Attention mechanisms</vt:lpstr>
      <vt:lpstr>Recurrent neural networks (RNNs)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Given an image of a ball, can you predict where it will go next?</dc:title>
  <dc:creator>Spyros</dc:creator>
  <cp:lastModifiedBy>Spyros</cp:lastModifiedBy>
  <cp:revision>9</cp:revision>
  <dcterms:created xsi:type="dcterms:W3CDTF">2025-03-17T13:44:03Z</dcterms:created>
  <dcterms:modified xsi:type="dcterms:W3CDTF">2025-03-17T16:17:01Z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2025-03-17T00:00:00Z</vt:filetime>
  </property>
  <property fmtid="{D5CDD505-2E9C-101B-9397-08002B2CF9AE}" pid="3" name="Producer">
    <vt:lpwstr>3-Heights(TM) PDF Security Shell 4.8.25.2 (http://www.pdf-tools.com)</vt:lpwstr>
  </property>
</Properties>
</file>