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A470423-794B-4290-9C98-FE6A8BE43C02}" type="slidenum">
              <a:t>‹#›</a:t>
            </a:fld>
            <a:endParaRPr lang="en-AU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9010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A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A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A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A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BE54A1-4DCE-4A13-94EE-5AC3C393AD7B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88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A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F247D15-096F-475A-BEB1-DF967E965DCB}" type="slidenum">
              <a:t>1</a:t>
            </a:fld>
            <a:endParaRPr lang="en-A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719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14C984-F354-42BD-8789-4F08FE5E7C61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93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6FF453-561C-4974-8AE6-70EC07A2A4A7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49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075A99-2206-4FA2-9FF3-E913304046CB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04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C1C997-46E8-4ECA-9D69-FFB03E54E377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55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5B86E7-5FF5-470B-A1FC-AE5FED945E20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09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5604E7-9786-4B73-922F-010F2F3ECE40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67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959B0-8C9B-4CD3-AADB-BE87AC9797AB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0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EC7BC7-AAF3-4BF8-9E0A-8BF1D8EEBB2C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26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908BC9-F969-4696-8889-AE20F5D60FE6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002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2E1430-61A2-45AD-8127-7AC0BF5958BF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43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4D380A-8ECD-45B7-8416-A70CB8468849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17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AU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A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A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A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8100BF4-70FB-4E18-A053-27A24639EAF0}" type="slidenum"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AU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AU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760000" y="2260499"/>
            <a:ext cx="3491998" cy="113964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Barriers to dispersal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Here 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we provide a binary layer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Which </a:t>
            </a: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would enforce barriers to 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dispersal </a:t>
            </a:r>
            <a:endParaRPr lang="en-AU" sz="1400" b="0" i="0" u="none" strike="noStrike" kern="1200" cap="none" dirty="0" smtClean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across the landscape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. </a:t>
            </a:r>
            <a:endParaRPr lang="en-AU" sz="1400" b="0" i="0" u="none" strike="noStrike" kern="1200" cap="none" dirty="0" smtClean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One 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= barrier, </a:t>
            </a: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and zero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= no barrier.</a:t>
            </a:r>
          </a:p>
        </p:txBody>
      </p:sp>
      <p:sp>
        <p:nvSpPr>
          <p:cNvPr id="3" name="Freeform 2"/>
          <p:cNvSpPr/>
          <p:nvPr/>
        </p:nvSpPr>
        <p:spPr>
          <a:xfrm>
            <a:off x="644893" y="648000"/>
            <a:ext cx="2883106" cy="122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1" dirty="0" smtClean="0">
                <a:latin typeface="Liberation Sans" pitchFamily="18"/>
                <a:ea typeface="Noto Sans CJK SC Regular" pitchFamily="2"/>
                <a:cs typeface="FreeSans" pitchFamily="2"/>
              </a:rPr>
              <a:t>Current population state</a:t>
            </a:r>
            <a:endParaRPr lang="en-AU" sz="14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This is a raster of the </a:t>
            </a: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current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population size. There </a:t>
            </a: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will be one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of these e</a:t>
            </a:r>
            <a:r>
              <a:rPr lang="en-US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ach life history that can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Disperse. Values are abundance.</a:t>
            </a:r>
            <a:endParaRPr lang="en-AU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635999" y="648000"/>
            <a:ext cx="2628001" cy="122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Potential Carrying Capacity</a:t>
            </a:r>
            <a:endParaRPr lang="en-AU" sz="14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This 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will have to be </a:t>
            </a: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 raster of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habitat suitability 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that has been </a:t>
            </a:r>
            <a:endParaRPr lang="en-AU" sz="1400" b="0" i="0" u="none" strike="noStrike" kern="1200" cap="none" dirty="0" smtClean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dirty="0">
                <a:latin typeface="Liberation Sans" pitchFamily="18"/>
                <a:ea typeface="Noto Sans CJK SC Regular" pitchFamily="2"/>
                <a:cs typeface="FreeSans" pitchFamily="2"/>
              </a:rPr>
              <a:t>c</a:t>
            </a: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onverted into 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carrying capacity</a:t>
            </a: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Values are abundance.</a:t>
            </a:r>
            <a:endParaRPr lang="en-AU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760000" y="3463908"/>
            <a:ext cx="3491998" cy="10964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Dispersal </a:t>
            </a:r>
            <a:r>
              <a:rPr lang="en-AU" sz="14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kernel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Numeric vector which is the same length of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Dispersal distance. </a:t>
            </a:r>
            <a:r>
              <a:rPr lang="en-AU" sz="1400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e.g</a:t>
            </a: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AU" sz="1400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exp</a:t>
            </a: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(-1*0:4). Dispersal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probability for 5 cells.</a:t>
            </a:r>
            <a:endParaRPr lang="en-AU" sz="14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759999" y="4624142"/>
            <a:ext cx="3491999" cy="15245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Dispersal proportion</a:t>
            </a:r>
            <a:r>
              <a:rPr lang="en-AU" sz="1400" b="1" dirty="0" smtClean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(what percentage of population will disperse?)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e.g</a:t>
            </a: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 20% of a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Population is likely to disperse. This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Could be altered to be change with regard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 to landscape disturbance.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Emigration to Death!</a:t>
            </a:r>
            <a:endParaRPr lang="en-AU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03999" y="2880000"/>
            <a:ext cx="4104000" cy="23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Dispersal functions</a:t>
            </a:r>
            <a:endParaRPr lang="en-AU" sz="14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Pixels with suitable habitat conditions </a:t>
            </a: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are 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colonised </a:t>
            </a:r>
            <a:endParaRPr lang="en-AU" sz="1400" b="0" i="0" u="none" strike="noStrike" kern="1200" cap="none" dirty="0" smtClean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with 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 </a:t>
            </a: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probability function 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of </a:t>
            </a:r>
            <a:r>
              <a:rPr lang="en-AU" sz="1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P_disp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AU" sz="1400" b="0" i="0" u="none" strike="noStrike" kern="1200" cap="none" dirty="0" smtClean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(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dispersal </a:t>
            </a: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kernel probability), in dispersal distance and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dirty="0">
                <a:latin typeface="Liberation Sans" pitchFamily="18"/>
                <a:ea typeface="Noto Sans CJK SC Regular" pitchFamily="2"/>
                <a:cs typeface="FreeSans" pitchFamily="2"/>
              </a:rPr>
              <a:t>h</a:t>
            </a: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abitat suitability.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4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If a source cell can disperse to a sink cell. Then the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number of individuals that move is a function of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available carrying capacity and dispersal proportion.</a:t>
            </a:r>
            <a:endParaRPr lang="en-AU" sz="1400" b="0" i="0" u="none" strike="noStrike" kern="1200" cap="none" dirty="0" smtClean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4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2448000" y="1872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 flipH="1">
            <a:off x="2520000" y="2160000"/>
            <a:ext cx="5478594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5184000" y="1872000"/>
            <a:ext cx="0" cy="288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 flipH="1">
            <a:off x="4680000" y="3168000"/>
            <a:ext cx="100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 flipH="1">
            <a:off x="4680000" y="4060497"/>
            <a:ext cx="100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H="1">
            <a:off x="4680000" y="5041137"/>
            <a:ext cx="100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2448000" y="5327999"/>
            <a:ext cx="0" cy="11690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 flipH="1">
            <a:off x="215999" y="5778114"/>
            <a:ext cx="223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215999" y="2304000"/>
            <a:ext cx="16751" cy="347411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>
            <a:off x="216000" y="2304000"/>
            <a:ext cx="216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00" y="2088000"/>
            <a:ext cx="1451016" cy="26785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Dispersal </a:t>
            </a:r>
            <a:r>
              <a:rPr lang="en-AU" sz="12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iterations. </a:t>
            </a:r>
            <a:endParaRPr lang="en-AU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48000" y="6621422"/>
            <a:ext cx="3456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Distribution of populations after dispersal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20" name="Straight Connector 19"/>
          <p:cNvSpPr/>
          <p:nvPr/>
        </p:nvSpPr>
        <p:spPr>
          <a:xfrm flipV="1">
            <a:off x="4265999" y="6801423"/>
            <a:ext cx="1368000" cy="257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759999" y="6186219"/>
            <a:ext cx="3491999" cy="12829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Move out of C++ and undertake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h</a:t>
            </a: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abitat 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manipulation and </a:t>
            </a: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update: population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latin typeface="Liberation Sans" pitchFamily="18"/>
                <a:ea typeface="Noto Sans CJK SC Regular" pitchFamily="2"/>
                <a:cs typeface="FreeSans" pitchFamily="2"/>
              </a:rPr>
              <a:t>w</a:t>
            </a:r>
            <a:r>
              <a:rPr lang="en-US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ith regard to transition matrices</a:t>
            </a: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,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habitat suitability, carrying 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capacity and </a:t>
            </a: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barriers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to dispersal 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at time step </a:t>
            </a: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t+1.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(and anything else I forgot)</a:t>
            </a:r>
            <a:endParaRPr lang="en-AU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>
            <a:off x="9323998" y="6789371"/>
            <a:ext cx="18000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 flipV="1">
            <a:off x="9504000" y="287999"/>
            <a:ext cx="0" cy="651342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1944000" y="288000"/>
            <a:ext cx="756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1944000" y="288000"/>
            <a:ext cx="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5184000" y="288000"/>
            <a:ext cx="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Straight Connector 26"/>
          <p:cNvSpPr/>
          <p:nvPr/>
        </p:nvSpPr>
        <p:spPr>
          <a:xfrm flipH="1">
            <a:off x="9323998" y="3024000"/>
            <a:ext cx="180002" cy="795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54483" y="13500"/>
            <a:ext cx="4824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Time step iterations outside of C++ which manipulate the landscape</a:t>
            </a:r>
          </a:p>
        </p:txBody>
      </p:sp>
      <p:sp>
        <p:nvSpPr>
          <p:cNvPr id="31" name="Freeform 30"/>
          <p:cNvSpPr/>
          <p:nvPr/>
        </p:nvSpPr>
        <p:spPr>
          <a:xfrm>
            <a:off x="6659999" y="648000"/>
            <a:ext cx="2591999" cy="122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Habitat Suitability Map</a:t>
            </a:r>
            <a:endParaRPr lang="en-AU" sz="14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This </a:t>
            </a:r>
            <a:r>
              <a:rPr lang="en-AU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will have to be a </a:t>
            </a: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raster of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Habitat suitability.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Values are probabilistic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AU" sz="1400" dirty="0" smtClean="0">
                <a:latin typeface="Liberation Sans" pitchFamily="18"/>
                <a:ea typeface="Noto Sans CJK SC Regular" pitchFamily="2"/>
                <a:cs typeface="FreeSans" pitchFamily="2"/>
              </a:rPr>
              <a:t>(between 0 and 1).</a:t>
            </a:r>
            <a:endParaRPr lang="en-AU" sz="14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7998594" y="1871999"/>
            <a:ext cx="0" cy="288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traight Connector 37"/>
          <p:cNvSpPr/>
          <p:nvPr/>
        </p:nvSpPr>
        <p:spPr>
          <a:xfrm>
            <a:off x="8695617" y="288000"/>
            <a:ext cx="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Straight Connector 38"/>
          <p:cNvSpPr/>
          <p:nvPr/>
        </p:nvSpPr>
        <p:spPr>
          <a:xfrm flipH="1">
            <a:off x="9307248" y="5386433"/>
            <a:ext cx="180002" cy="795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0" name="Straight Connector 39"/>
          <p:cNvSpPr/>
          <p:nvPr/>
        </p:nvSpPr>
        <p:spPr>
          <a:xfrm flipH="1">
            <a:off x="9305998" y="4056518"/>
            <a:ext cx="180002" cy="795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6206" y="455950"/>
            <a:ext cx="9208495" cy="57182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39721" y="123850"/>
            <a:ext cx="22589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Dispersal functions</a:t>
            </a:r>
            <a:endParaRPr lang="en-AU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291</Words>
  <Application>Microsoft Office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DejaVu Sans</vt:lpstr>
      <vt:lpstr>FreeSans</vt:lpstr>
      <vt:lpstr>Liberation Sans</vt:lpstr>
      <vt:lpstr>Liberation Serif</vt:lpstr>
      <vt:lpstr>Noto Sans CJK SC Regular</vt:lpstr>
      <vt:lpstr>Default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Woolley, Skip</dc:creator>
  <cp:lastModifiedBy>Woolley, Skip</cp:lastModifiedBy>
  <cp:revision>14</cp:revision>
  <dcterms:created xsi:type="dcterms:W3CDTF">2017-09-13T15:32:48Z</dcterms:created>
  <dcterms:modified xsi:type="dcterms:W3CDTF">2017-09-19T01:40:49Z</dcterms:modified>
</cp:coreProperties>
</file>