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a2fac8fb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a2fac8fb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a2fac8fb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a2fac8fb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a2fac8fb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a2fac8fb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After testing numerous counts of clusters, I found that the most accurate number of clusters is 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a2fac8f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a2fac8f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a2fac8fb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a2fac8fb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a2fac8fb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a2fac8fb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2fac8fb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a2fac8fb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hyperlink" Target="https://www.linkedin.com/in/johann-dsouza/" TargetMode="External"/><Relationship Id="rId6" Type="http://schemas.openxmlformats.org/officeDocument/2006/relationships/hyperlink" Target="https://github.com/dsouzaj98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Recommender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21163" y="2980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Johann D’Souza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50" y="2571750"/>
            <a:ext cx="1492367" cy="22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25" y="233050"/>
            <a:ext cx="1865775" cy="19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4779250" y="3708625"/>
            <a:ext cx="37758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https://www.linkedin.com/in/johann-dsouza/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https://github.com/dsouzaj98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1175" y="3663400"/>
            <a:ext cx="506100" cy="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1175" y="4396600"/>
            <a:ext cx="506100" cy="5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297500" y="1129300"/>
            <a:ext cx="70389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goodbooks dataset from Kaggle contained 10,000 books with approximately 6 million individual ratings given by 53,424 unique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Ratings were given on a scale of 1 (worst) - 5 (best)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00" y="2571750"/>
            <a:ext cx="3400538" cy="22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625" y="2571750"/>
            <a:ext cx="3400550" cy="226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to Model</a:t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objective of this recommender is to recommend books that a person has not read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found that the average user’s rating was around 3.89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value will be my benchmark performance for the model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Implementing KMeans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101450" y="956325"/>
            <a:ext cx="34032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1 - Mean:  3.88078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It's a Magical World: A Calvin and Hobbes Collection    4.823529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Harry Potter Collection 1-4 (Harry Potter, #1-4)    4.815789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Fool's Fate (Tawny Man, #3)                             4.785714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Kindly Ones (The Sandman #9)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Brief Lives (The Sandman #7)                            4.777778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Harry Potter Boxset (Harry Potter, #1-7)                4.770270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Nothing to Envy: Ordinary Lives in North Korea          4.769231</a:t>
            </a:r>
            <a:endParaRPr/>
          </a:p>
        </p:txBody>
      </p:sp>
      <p:sp>
        <p:nvSpPr>
          <p:cNvPr id="161" name="Google Shape;161;p16"/>
          <p:cNvSpPr txBox="1"/>
          <p:nvPr>
            <p:ph idx="2" type="body"/>
          </p:nvPr>
        </p:nvSpPr>
        <p:spPr>
          <a:xfrm>
            <a:off x="4933196" y="9563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599"/>
                </a:solidFill>
              </a:rPr>
              <a:t>Cluster 2 - Mean: 3.81556</a:t>
            </a:r>
            <a:endParaRPr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Book of Mormon: Another Testament of Jesus Christ    5.000000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Holy Bible: New International Version                    4.857143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Fruits Basket, Vol. 1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4.800000</a:t>
            </a: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Words of Radiance (The Stormlight Archive, #2)           4.800000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Cat in the Hat and Other Dr. Seuss Favorites         4.789474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Poems, 1904-1962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Paper Bag Princess                                   4.750000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model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307850"/>
            <a:ext cx="70389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13361:  The Harry Potter Collection 1-4 (Harry Potter, #1-4)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31159:  The Complete Calvin and Hobbes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10579:  It's a Magical World: A Calvin and Hobbes Collection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 for user 30375:  The Book of Mormon: Another Testament of Jesus Christ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350" y="345975"/>
            <a:ext cx="6862476" cy="45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based recommender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301150" y="965000"/>
            <a:ext cx="7038900" cy="18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a user does not have a history of ratings?  What books should be recommended?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Usea term frequency - inverse document frequency (tf-idf) vectorizer to  create a cosine similarity matrix  of the names of the authors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I can then use this matrix to find similar authors’ books based on the ratings that were given by other users</a:t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1649150" y="2779325"/>
            <a:ext cx="6342900" cy="18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Recommendations for ‘The Hobbit’:</a:t>
            </a:r>
            <a:endParaRPr>
              <a:solidFill>
                <a:srgbClr val="F6B26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or There and Back Again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Fellowship of the Ring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Two Towers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Return of the King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Hobbit and The Lord of the Rings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Nikola Tesla: Imagination and the Man That Invented the 20th Century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Children of Húrin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Entwined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The 7 Habits Of Highly Effective Teens</a:t>
            </a:r>
            <a:endParaRPr sz="105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for the Future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 issue was that the popular books such as Calvin and Hobbes and Harry Potter dominated the recommendations so removing extremely popular books could give more interesting results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Another</a:t>
            </a:r>
            <a:r>
              <a:rPr lang="en" sz="1600"/>
              <a:t> way to improve the performance of this model would be to obtain more detailed data that was not restricted to a strict 1-5 rating as well as a standardized meaning for the rating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