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2fac8fb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2fac8fb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a2fac8fb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a2fac8f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a2fac8fb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a2fac8fb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After testing numerous counts of clusters, I found that the most accurate number of clusters is 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a2fac8f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a2fac8f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2fac8fb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2fac8fb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2fac8f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2fac8f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a2fac8fb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a2fac8fb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Johann D’Souza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50" y="2571750"/>
            <a:ext cx="1492367" cy="22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25" y="233050"/>
            <a:ext cx="1865775" cy="1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129300"/>
            <a:ext cx="70389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goodbooks dataset from Kaggle contained 10,000 books with approximately 6 million individual ratings given by 53,424 unique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Ratings were given on a scale of 1 (worst) - 5 (best)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00" y="2571750"/>
            <a:ext cx="3400538" cy="2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625" y="2571750"/>
            <a:ext cx="3400550" cy="226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to Model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objective of this recommender is to recommend books that a person has not read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found that the average user’s rating was around 3.89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value will be my benchmark performance for the model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Implementing KMeans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01450" y="956325"/>
            <a:ext cx="34032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Cluster 1 - Mean:  3.88078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It's a Magical World: A Calvin and Hobbes Collection    4.823529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Harry Potter Collection 1-4 (Harry Potter, #1-4)    4.815789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Fool's Fate (Tawny Man, #3)                             4.785714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Kindly Ones (The Sandman #9)                        4.777778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Brief Lives (The Sandman #7)                            4.777778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Harry Potter Boxset (Harry Potter, #1-7)                4.770270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Nothing to Envy: Ordinary Lives in North Korea          4.769231</a:t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933196" y="9563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Cluster 2 - Mean: 3.81556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Book of Mormon: Another Testament of Jesus Christ    5.000000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Holy Bible: New International Version                    4.857143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Fruits Basket, Vol. 1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4.800000</a:t>
            </a: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Words of Radiance (The Stormlight Archive, #2)           4.800000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Cat in the Hat and Other Dr. Seuss Favorites         4.789474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 Poems, 1904-1962                                4.750000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Paper Bag Princess                                   4.750000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307850"/>
            <a:ext cx="70389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13361:  The Harry Potter Collection 1-4 (Harry Potter, #1-4)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31159:  The Complete Calvin and Hobbes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10579:  It's a Magical World: A Calvin and Hobbes Collection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30375:  The Book of Mormon: Another Testament of Jesus Christ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350" y="345975"/>
            <a:ext cx="6862476" cy="45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recommender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301150" y="965000"/>
            <a:ext cx="70389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if a user does not have a history of ratings?  What books should be recommended?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Usea term frequency - inverse document frequency (tf-idf) vectorizer to  create a cosine similarity matrix  of the names of the authors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I can then use this matrix to find similar authors’ books based on the ratings that were given by other users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649150" y="2779325"/>
            <a:ext cx="63429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Recommendations for ‘The Hobbit’:</a:t>
            </a:r>
            <a:endParaRPr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Hobbit or There and Back Again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Fellowship of the Ring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Two Towers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Return of the King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Lord of the Rings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Hobbit and The Lord of the Rings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Nikola Tesla: Imagination and the Man That Invented the 20th Century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Children of Húrin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Entwined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7 Habits Of Highly Effective Teens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for the Future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 issue was that the popular books such as Calvin and Hobbes and Harry Potter dominated the recommendations so removing extremely popular books could give more interesting results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Another</a:t>
            </a:r>
            <a:r>
              <a:rPr lang="en" sz="1600"/>
              <a:t> way to improve the performance of this model would be to obtain more detailed data that was not restricted to a strict 1-5 rating as well as a standardized meaning for the rating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