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2fac8f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2fac8f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2fac8f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a2fac8f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a2fac8fb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a2fac8fb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After testing numerous counts of clusters, I found that the most accurate number of clusters is 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a2fac8f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a2fac8f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2fac8fb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2fac8fb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2fac8f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2fac8f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a2fac8fb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a2fac8fb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Johann D’Souza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50" y="2571750"/>
            <a:ext cx="1492367" cy="22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25" y="233050"/>
            <a:ext cx="1865775" cy="1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29300"/>
            <a:ext cx="70389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goodbooks dataset from Kaggle contained 10,000 books with approximately 6 million individual ratings given by 53,424 unique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Ratings were given on a scale of 1 (worst) - 5 (best)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00" y="2571750"/>
            <a:ext cx="3400538" cy="2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625" y="2571750"/>
            <a:ext cx="3400550" cy="226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to Model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objective of this recommender is to recommend books that a person has not read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separated 20% of users with their ratings to create a test set and randomly selected 10 books that they had rated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was done to find that the average user’s rating was around 3.89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Implementing KMeans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01450" y="956325"/>
            <a:ext cx="34032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1 - Mean:  3.88078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a Magical World: A Calvin and Hobbes Collection    4.823529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Harry Potter Collection 1-4 (Harry Potter, #1-4)    4.815789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Fool's Fate (Tawny Man, #3)                             4.785714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Kindly Ones (The Sandman #9)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Brief Lives (The Sandman #7)    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Harry Potter Boxset (Harry Potter, #1-7)                4.770270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Nothing to Envy: Ordinary Lives in North Korea          4.769231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933196" y="9563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2 - Mean: 3.81556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Book of Mormon: Another Testament of Jesus Christ    5.000000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Holy Bible: New International Version                    4.857143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Fruits Basket, Vol. 1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4.800000</a:t>
            </a: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Words of Radiance (The Stormlight Archive, #2)           4.800000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Cat in the Hat and Other Dr. Seuss Favorites         4.789474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 Poems, 1904-1962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Paper Bag Princess   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07850"/>
            <a:ext cx="70389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13361:  The Harry Potter Collection 1-4 (Harry Potter, #1-4)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31159:  The Complete Calvin and Hobbes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10579:  It's a Magical World: A Calvin and Hobbes Collection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30375:  The Book of Mormon: Another Testament of Jesus Christ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350" y="345975"/>
            <a:ext cx="6862476" cy="45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recommender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650" y="1567550"/>
            <a:ext cx="70389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Along with clustering, I wanted to explore recommending books based solely on the book title.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term frequency - inverse document frequency (tf-idf) vectorizer, I found the cosine similarity between the authors of the books to create a list of recommended books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649150" y="2779325"/>
            <a:ext cx="63429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Recommendations for ‘The Hobbit’:</a:t>
            </a:r>
            <a:endParaRPr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or There and Back Again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Fellowship of the Ring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Two Towers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Return of the King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and 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Nikola Tesla: Imagination and the Man That Invented the 20th Century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Children of Húrin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Entwined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7 Habits Of Highly Effective Teens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the Future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way to improve the performance of this model would be to obtain more detailed data that was not restricted to a strict 1-5 rating as well as a standardized meaning for the rating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Another issue was that the popular books such as Calvin and Hobbes and Harry Potter dominated the recommendations so removing extremely popular books could give more interesting results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