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6.jpeg" ContentType="image/jpeg"/>
  <Override PartName="/ppt/media/image5.png" ContentType="image/png"/>
  <Override PartName="/ppt/media/image7.png" ContentType="image/png"/>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8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0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0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4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5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5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5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5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6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6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7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7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7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7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0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2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2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6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7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7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8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8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8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9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29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9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0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0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0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0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2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3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3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3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3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3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4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4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4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4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4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4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4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4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5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5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5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5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5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5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hyperlink" Target="http://www.capgemini.com/" TargetMode="External"/><Relationship Id="rId3" Type="http://schemas.openxmlformats.org/officeDocument/2006/relationships/hyperlink" Target="http://www.capgemini.com/in-en" TargetMode="Externa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slideLayout" Target="../slideLayouts/slideLayout61.xml"/><Relationship Id="rId10" Type="http://schemas.openxmlformats.org/officeDocument/2006/relationships/slideLayout" Target="../slideLayouts/slideLayout62.xml"/><Relationship Id="rId11" Type="http://schemas.openxmlformats.org/officeDocument/2006/relationships/slideLayout" Target="../slideLayouts/slideLayout63.xml"/><Relationship Id="rId12" Type="http://schemas.openxmlformats.org/officeDocument/2006/relationships/slideLayout" Target="../slideLayouts/slideLayout64.xml"/><Relationship Id="rId13" Type="http://schemas.openxmlformats.org/officeDocument/2006/relationships/slideLayout" Target="../slideLayouts/slideLayout65.xml"/><Relationship Id="rId14" Type="http://schemas.openxmlformats.org/officeDocument/2006/relationships/slideLayout" Target="../slideLayouts/slideLayout66.xml"/><Relationship Id="rId15" Type="http://schemas.openxmlformats.org/officeDocument/2006/relationships/slideLayout" Target="../slideLayouts/slideLayout67.xml"/><Relationship Id="rId16" Type="http://schemas.openxmlformats.org/officeDocument/2006/relationships/slideLayout" Target="../slideLayouts/slideLayout68.xml"/><Relationship Id="rId17" Type="http://schemas.openxmlformats.org/officeDocument/2006/relationships/slideLayout" Target="../slideLayouts/slideLayout69.xml"/><Relationship Id="rId18" Type="http://schemas.openxmlformats.org/officeDocument/2006/relationships/slideLayout" Target="../slideLayouts/slideLayout70.xml"/><Relationship Id="rId19" Type="http://schemas.openxmlformats.org/officeDocument/2006/relationships/slideLayout" Target="../slideLayouts/slideLayout71.xml"/><Relationship Id="rId20"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6e7e7"/>
        </a:solidFill>
      </p:bgPr>
    </p:bg>
    <p:spTree>
      <p:nvGrpSpPr>
        <p:cNvPr id="1" name=""/>
        <p:cNvGrpSpPr/>
        <p:nvPr/>
      </p:nvGrpSpPr>
      <p:grpSpPr>
        <a:xfrm>
          <a:off x="0" y="0"/>
          <a:ext cx="0" cy="0"/>
          <a:chOff x="0" y="0"/>
          <a:chExt cx="0" cy="0"/>
        </a:xfrm>
      </p:grpSpPr>
      <p:grpSp>
        <p:nvGrpSpPr>
          <p:cNvPr id="0" name="Group 1"/>
          <p:cNvGrpSpPr/>
          <p:nvPr/>
        </p:nvGrpSpPr>
        <p:grpSpPr>
          <a:xfrm>
            <a:off x="12355200" y="33120"/>
            <a:ext cx="358920" cy="1798920"/>
            <a:chOff x="12355200" y="33120"/>
            <a:chExt cx="358920" cy="1798920"/>
          </a:xfrm>
        </p:grpSpPr>
        <p:sp>
          <p:nvSpPr>
            <p:cNvPr id="1" name="CustomShape 2"/>
            <p:cNvSpPr/>
            <p:nvPr/>
          </p:nvSpPr>
          <p:spPr>
            <a:xfrm>
              <a:off x="12355200" y="33120"/>
              <a:ext cx="358920" cy="358920"/>
            </a:xfrm>
            <a:prstGeom prst="rect">
              <a:avLst/>
            </a:prstGeom>
            <a:solidFill>
              <a:srgbClr val="0070ad"/>
            </a:solidFill>
            <a:ln w="12600">
              <a:noFill/>
            </a:ln>
          </p:spPr>
          <p:style>
            <a:lnRef idx="0"/>
            <a:fillRef idx="0"/>
            <a:effectRef idx="0"/>
            <a:fontRef idx="minor"/>
          </p:style>
        </p:sp>
        <p:sp>
          <p:nvSpPr>
            <p:cNvPr id="2" name="CustomShape 3"/>
            <p:cNvSpPr/>
            <p:nvPr/>
          </p:nvSpPr>
          <p:spPr>
            <a:xfrm>
              <a:off x="12355200" y="393120"/>
              <a:ext cx="358920" cy="358920"/>
            </a:xfrm>
            <a:prstGeom prst="rect">
              <a:avLst/>
            </a:prstGeom>
            <a:solidFill>
              <a:srgbClr val="12abdb"/>
            </a:solidFill>
            <a:ln w="12600">
              <a:noFill/>
            </a:ln>
          </p:spPr>
          <p:style>
            <a:lnRef idx="0"/>
            <a:fillRef idx="0"/>
            <a:effectRef idx="0"/>
            <a:fontRef idx="minor"/>
          </p:style>
        </p:sp>
        <p:sp>
          <p:nvSpPr>
            <p:cNvPr id="3" name="CustomShape 4"/>
            <p:cNvSpPr/>
            <p:nvPr/>
          </p:nvSpPr>
          <p:spPr>
            <a:xfrm>
              <a:off x="12355200" y="753120"/>
              <a:ext cx="358920" cy="358920"/>
            </a:xfrm>
            <a:prstGeom prst="rect">
              <a:avLst/>
            </a:prstGeom>
            <a:solidFill>
              <a:srgbClr val="2b143d"/>
            </a:solidFill>
            <a:ln w="12600">
              <a:noFill/>
            </a:ln>
          </p:spPr>
          <p:style>
            <a:lnRef idx="0"/>
            <a:fillRef idx="0"/>
            <a:effectRef idx="0"/>
            <a:fontRef idx="minor"/>
          </p:style>
        </p:sp>
        <p:sp>
          <p:nvSpPr>
            <p:cNvPr id="4" name="CustomShape 5"/>
            <p:cNvSpPr/>
            <p:nvPr/>
          </p:nvSpPr>
          <p:spPr>
            <a:xfrm>
              <a:off x="12355200" y="1113120"/>
              <a:ext cx="358920" cy="358920"/>
            </a:xfrm>
            <a:prstGeom prst="rect">
              <a:avLst/>
            </a:prstGeom>
            <a:solidFill>
              <a:srgbClr val="ff304c"/>
            </a:solidFill>
            <a:ln w="12600">
              <a:noFill/>
            </a:ln>
          </p:spPr>
          <p:style>
            <a:lnRef idx="0"/>
            <a:fillRef idx="0"/>
            <a:effectRef idx="0"/>
            <a:fontRef idx="minor"/>
          </p:style>
        </p:sp>
        <p:sp>
          <p:nvSpPr>
            <p:cNvPr id="5" name="CustomShape 6"/>
            <p:cNvSpPr/>
            <p:nvPr/>
          </p:nvSpPr>
          <p:spPr>
            <a:xfrm>
              <a:off x="12355200" y="1473120"/>
              <a:ext cx="358920" cy="358920"/>
            </a:xfrm>
            <a:prstGeom prst="rect">
              <a:avLst/>
            </a:prstGeom>
            <a:solidFill>
              <a:srgbClr val="95e616"/>
            </a:solidFill>
            <a:ln w="12600">
              <a:noFill/>
            </a:ln>
          </p:spPr>
          <p:style>
            <a:lnRef idx="0"/>
            <a:fillRef idx="0"/>
            <a:effectRef idx="0"/>
            <a:fontRef idx="minor"/>
          </p:style>
        </p:sp>
      </p:grpSp>
      <p:sp>
        <p:nvSpPr>
          <p:cNvPr id="6" name="PlaceHolder 7"/>
          <p:cNvSpPr>
            <a:spLocks noGrp="1"/>
          </p:cNvSpPr>
          <p:nvPr>
            <p:ph type="title"/>
          </p:nvPr>
        </p:nvSpPr>
        <p:spPr>
          <a:xfrm>
            <a:off x="609480" y="273600"/>
            <a:ext cx="109720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7" name="PlaceHolder 8"/>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4" name="Group 1"/>
          <p:cNvGrpSpPr/>
          <p:nvPr/>
        </p:nvGrpSpPr>
        <p:grpSpPr>
          <a:xfrm>
            <a:off x="11501280" y="171720"/>
            <a:ext cx="418320" cy="387720"/>
            <a:chOff x="11501280" y="171720"/>
            <a:chExt cx="418320" cy="387720"/>
          </a:xfrm>
        </p:grpSpPr>
        <p:sp>
          <p:nvSpPr>
            <p:cNvPr id="45" name="CustomShape 2"/>
            <p:cNvSpPr/>
            <p:nvPr/>
          </p:nvSpPr>
          <p:spPr>
            <a:xfrm>
              <a:off x="11644560" y="334440"/>
              <a:ext cx="274680" cy="225000"/>
            </a:xfrm>
            <a:custGeom>
              <a:avLst/>
              <a:gdLst/>
              <a:ahLst/>
              <a:rect l="l" t="t"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360">
              <a:noFill/>
            </a:ln>
          </p:spPr>
          <p:style>
            <a:lnRef idx="0"/>
            <a:fillRef idx="0"/>
            <a:effectRef idx="0"/>
            <a:fontRef idx="minor"/>
          </p:style>
        </p:sp>
        <p:sp>
          <p:nvSpPr>
            <p:cNvPr id="46" name="CustomShape 3"/>
            <p:cNvSpPr/>
            <p:nvPr/>
          </p:nvSpPr>
          <p:spPr>
            <a:xfrm>
              <a:off x="11501280" y="171720"/>
              <a:ext cx="418320" cy="355680"/>
            </a:xfrm>
            <a:custGeom>
              <a:avLst/>
              <a:gdLst/>
              <a:ahLst/>
              <a:rect l="l" t="t"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360">
              <a:noFill/>
            </a:ln>
          </p:spPr>
          <p:style>
            <a:lnRef idx="0"/>
            <a:fillRef idx="0"/>
            <a:effectRef idx="0"/>
            <a:fontRef idx="minor"/>
          </p:style>
        </p:sp>
      </p:grpSp>
      <p:sp>
        <p:nvSpPr>
          <p:cNvPr id="47" name="CustomShape 4"/>
          <p:cNvSpPr/>
          <p:nvPr/>
        </p:nvSpPr>
        <p:spPr>
          <a:xfrm>
            <a:off x="11558160" y="6650640"/>
            <a:ext cx="563400" cy="122760"/>
          </a:xfrm>
          <a:prstGeom prst="rect">
            <a:avLst/>
          </a:prstGeom>
          <a:noFill/>
          <a:ln w="0">
            <a:noFill/>
          </a:ln>
        </p:spPr>
        <p:style>
          <a:lnRef idx="0"/>
          <a:fillRef idx="0"/>
          <a:effectRef idx="0"/>
          <a:fontRef idx="minor"/>
        </p:style>
        <p:txBody>
          <a:bodyPr wrap="none" lIns="0" rIns="0" tIns="0" bIns="0" anchor="ctr">
            <a:spAutoFit/>
          </a:bodyPr>
          <a:p>
            <a:pPr algn="r">
              <a:lnSpc>
                <a:spcPct val="100000"/>
              </a:lnSpc>
            </a:pPr>
            <a:fld id="{82DF50C3-362A-4B7A-A894-1CC389A66A96}" type="slidenum">
              <a:rPr b="0" lang="en-US" sz="800" spc="-1" strike="noStrike">
                <a:solidFill>
                  <a:srgbClr val="a6a6a6"/>
                </a:solidFill>
                <a:latin typeface="Verdana"/>
                <a:ea typeface="DejaVu Sans"/>
              </a:rPr>
              <a:t>&lt;number&gt;</a:t>
            </a:fld>
            <a:endParaRPr b="0" lang="en-US" sz="800" spc="-1" strike="noStrike">
              <a:latin typeface="Arial"/>
            </a:endParaRPr>
          </a:p>
        </p:txBody>
      </p:sp>
      <p:sp>
        <p:nvSpPr>
          <p:cNvPr id="48" name="CustomShape 5"/>
          <p:cNvSpPr/>
          <p:nvPr/>
        </p:nvSpPr>
        <p:spPr>
          <a:xfrm>
            <a:off x="9017280" y="6650640"/>
            <a:ext cx="2663280" cy="122040"/>
          </a:xfrm>
          <a:prstGeom prst="rect">
            <a:avLst/>
          </a:prstGeom>
          <a:noFill/>
          <a:ln w="0">
            <a:noFill/>
          </a:ln>
        </p:spPr>
        <p:style>
          <a:lnRef idx="0"/>
          <a:fillRef idx="0"/>
          <a:effectRef idx="0"/>
          <a:fontRef idx="minor"/>
        </p:style>
        <p:txBody>
          <a:bodyPr lIns="0" rIns="0" tIns="0" bIns="0" anchor="ctr">
            <a:noAutofit/>
          </a:bodyPr>
          <a:p>
            <a:pPr algn="r">
              <a:lnSpc>
                <a:spcPct val="100000"/>
              </a:lnSpc>
              <a:spcBef>
                <a:spcPts val="1001"/>
              </a:spcBef>
              <a:tabLst>
                <a:tab algn="l" pos="0"/>
              </a:tabLst>
            </a:pPr>
            <a:r>
              <a:rPr b="0" lang="en-US" sz="800" spc="-1" strike="noStrike">
                <a:solidFill>
                  <a:srgbClr val="a6a6a6"/>
                </a:solidFill>
                <a:latin typeface="Verdana"/>
                <a:ea typeface="DejaVu Sans"/>
              </a:rPr>
              <a:t>© Capgemini 2019. All rights reserved  </a:t>
            </a:r>
            <a:r>
              <a:rPr b="0" lang="en-US" sz="800" spc="-1" strike="noStrike">
                <a:solidFill>
                  <a:srgbClr val="12abdb"/>
                </a:solidFill>
                <a:latin typeface="Verdana"/>
                <a:ea typeface="DejaVu Sans"/>
              </a:rPr>
              <a:t>|</a:t>
            </a:r>
            <a:endParaRPr b="0" lang="en-US" sz="800" spc="-1" strike="noStrike">
              <a:latin typeface="Arial"/>
            </a:endParaRPr>
          </a:p>
        </p:txBody>
      </p:sp>
      <p:sp>
        <p:nvSpPr>
          <p:cNvPr id="49" name="CustomShape 6"/>
          <p:cNvSpPr/>
          <p:nvPr/>
        </p:nvSpPr>
        <p:spPr>
          <a:xfrm>
            <a:off x="227520" y="6650640"/>
            <a:ext cx="4715280" cy="122040"/>
          </a:xfrm>
          <a:prstGeom prst="rect">
            <a:avLst/>
          </a:prstGeom>
          <a:noFill/>
          <a:ln w="0">
            <a:noFill/>
          </a:ln>
        </p:spPr>
        <p:style>
          <a:lnRef idx="0"/>
          <a:fillRef idx="0"/>
          <a:effectRef idx="0"/>
          <a:fontRef idx="minor"/>
        </p:style>
        <p:txBody>
          <a:bodyPr wrap="none" lIns="0" rIns="0" tIns="0" bIns="0" anchor="ctr">
            <a:noAutofit/>
          </a:bodyPr>
          <a:p>
            <a:pPr>
              <a:lnSpc>
                <a:spcPct val="100000"/>
              </a:lnSpc>
              <a:spcBef>
                <a:spcPts val="1001"/>
              </a:spcBef>
              <a:tabLst>
                <a:tab algn="l" pos="0"/>
              </a:tabLst>
            </a:pPr>
            <a:r>
              <a:rPr b="0" lang="en-US" sz="800" spc="-1" strike="noStrike">
                <a:solidFill>
                  <a:srgbClr val="a6a6a6"/>
                </a:solidFill>
                <a:latin typeface="Verdana"/>
                <a:ea typeface="DejaVu Sans"/>
              </a:rPr>
              <a:t>Presentation Title | Author | Date</a:t>
            </a:r>
            <a:endParaRPr b="0" lang="en-US" sz="800" spc="-1" strike="noStrike">
              <a:latin typeface="Arial"/>
            </a:endParaRPr>
          </a:p>
        </p:txBody>
      </p:sp>
      <p:grpSp>
        <p:nvGrpSpPr>
          <p:cNvPr id="50" name="Group 7"/>
          <p:cNvGrpSpPr/>
          <p:nvPr/>
        </p:nvGrpSpPr>
        <p:grpSpPr>
          <a:xfrm>
            <a:off x="12355200" y="33120"/>
            <a:ext cx="358920" cy="1798920"/>
            <a:chOff x="12355200" y="33120"/>
            <a:chExt cx="358920" cy="1798920"/>
          </a:xfrm>
        </p:grpSpPr>
        <p:sp>
          <p:nvSpPr>
            <p:cNvPr id="51" name="CustomShape 8"/>
            <p:cNvSpPr/>
            <p:nvPr/>
          </p:nvSpPr>
          <p:spPr>
            <a:xfrm>
              <a:off x="12355200" y="33120"/>
              <a:ext cx="358920" cy="358920"/>
            </a:xfrm>
            <a:prstGeom prst="rect">
              <a:avLst/>
            </a:prstGeom>
            <a:solidFill>
              <a:srgbClr val="0070ad"/>
            </a:solidFill>
            <a:ln w="12600">
              <a:noFill/>
            </a:ln>
          </p:spPr>
          <p:style>
            <a:lnRef idx="0"/>
            <a:fillRef idx="0"/>
            <a:effectRef idx="0"/>
            <a:fontRef idx="minor"/>
          </p:style>
        </p:sp>
        <p:sp>
          <p:nvSpPr>
            <p:cNvPr id="52" name="CustomShape 9"/>
            <p:cNvSpPr/>
            <p:nvPr/>
          </p:nvSpPr>
          <p:spPr>
            <a:xfrm>
              <a:off x="12355200" y="393120"/>
              <a:ext cx="358920" cy="358920"/>
            </a:xfrm>
            <a:prstGeom prst="rect">
              <a:avLst/>
            </a:prstGeom>
            <a:solidFill>
              <a:srgbClr val="12abdb"/>
            </a:solidFill>
            <a:ln w="12600">
              <a:noFill/>
            </a:ln>
          </p:spPr>
          <p:style>
            <a:lnRef idx="0"/>
            <a:fillRef idx="0"/>
            <a:effectRef idx="0"/>
            <a:fontRef idx="minor"/>
          </p:style>
        </p:sp>
        <p:sp>
          <p:nvSpPr>
            <p:cNvPr id="53" name="CustomShape 10"/>
            <p:cNvSpPr/>
            <p:nvPr/>
          </p:nvSpPr>
          <p:spPr>
            <a:xfrm>
              <a:off x="12355200" y="753120"/>
              <a:ext cx="358920" cy="358920"/>
            </a:xfrm>
            <a:prstGeom prst="rect">
              <a:avLst/>
            </a:prstGeom>
            <a:solidFill>
              <a:srgbClr val="2b143d"/>
            </a:solidFill>
            <a:ln w="12600">
              <a:noFill/>
            </a:ln>
          </p:spPr>
          <p:style>
            <a:lnRef idx="0"/>
            <a:fillRef idx="0"/>
            <a:effectRef idx="0"/>
            <a:fontRef idx="minor"/>
          </p:style>
        </p:sp>
        <p:sp>
          <p:nvSpPr>
            <p:cNvPr id="54" name="CustomShape 11"/>
            <p:cNvSpPr/>
            <p:nvPr/>
          </p:nvSpPr>
          <p:spPr>
            <a:xfrm>
              <a:off x="12355200" y="1113120"/>
              <a:ext cx="358920" cy="358920"/>
            </a:xfrm>
            <a:prstGeom prst="rect">
              <a:avLst/>
            </a:prstGeom>
            <a:solidFill>
              <a:srgbClr val="ff304c"/>
            </a:solidFill>
            <a:ln w="12600">
              <a:noFill/>
            </a:ln>
          </p:spPr>
          <p:style>
            <a:lnRef idx="0"/>
            <a:fillRef idx="0"/>
            <a:effectRef idx="0"/>
            <a:fontRef idx="minor"/>
          </p:style>
        </p:sp>
        <p:sp>
          <p:nvSpPr>
            <p:cNvPr id="55" name="CustomShape 12"/>
            <p:cNvSpPr/>
            <p:nvPr/>
          </p:nvSpPr>
          <p:spPr>
            <a:xfrm>
              <a:off x="12355200" y="1473120"/>
              <a:ext cx="358920" cy="358920"/>
            </a:xfrm>
            <a:prstGeom prst="rect">
              <a:avLst/>
            </a:prstGeom>
            <a:solidFill>
              <a:srgbClr val="95e616"/>
            </a:solidFill>
            <a:ln w="12600">
              <a:noFill/>
            </a:ln>
          </p:spPr>
          <p:style>
            <a:lnRef idx="0"/>
            <a:fillRef idx="0"/>
            <a:effectRef idx="0"/>
            <a:fontRef idx="minor"/>
          </p:style>
        </p:sp>
      </p:grpSp>
      <p:grpSp>
        <p:nvGrpSpPr>
          <p:cNvPr id="56" name="Group 13"/>
          <p:cNvGrpSpPr/>
          <p:nvPr/>
        </p:nvGrpSpPr>
        <p:grpSpPr>
          <a:xfrm>
            <a:off x="12355200" y="1954440"/>
            <a:ext cx="358920" cy="4874760"/>
            <a:chOff x="12355200" y="1954440"/>
            <a:chExt cx="358920" cy="4874760"/>
          </a:xfrm>
        </p:grpSpPr>
        <p:sp>
          <p:nvSpPr>
            <p:cNvPr id="57" name="CustomShape 14"/>
            <p:cNvSpPr/>
            <p:nvPr/>
          </p:nvSpPr>
          <p:spPr>
            <a:xfrm>
              <a:off x="12355200" y="1954440"/>
              <a:ext cx="358920" cy="358920"/>
            </a:xfrm>
            <a:prstGeom prst="rect">
              <a:avLst/>
            </a:prstGeom>
            <a:solidFill>
              <a:srgbClr val="80b8d6"/>
            </a:solidFill>
            <a:ln w="12600">
              <a:noFill/>
            </a:ln>
          </p:spPr>
          <p:style>
            <a:lnRef idx="0"/>
            <a:fillRef idx="0"/>
            <a:effectRef idx="0"/>
            <a:fontRef idx="minor"/>
          </p:style>
        </p:sp>
        <p:sp>
          <p:nvSpPr>
            <p:cNvPr id="58" name="CustomShape 15"/>
            <p:cNvSpPr/>
            <p:nvPr/>
          </p:nvSpPr>
          <p:spPr>
            <a:xfrm>
              <a:off x="12355200" y="2301840"/>
              <a:ext cx="358920" cy="358920"/>
            </a:xfrm>
            <a:prstGeom prst="rect">
              <a:avLst/>
            </a:prstGeom>
            <a:solidFill>
              <a:srgbClr val="88d5ed"/>
            </a:solidFill>
            <a:ln w="12600">
              <a:noFill/>
            </a:ln>
          </p:spPr>
          <p:style>
            <a:lnRef idx="0"/>
            <a:fillRef idx="0"/>
            <a:effectRef idx="0"/>
            <a:fontRef idx="minor"/>
          </p:style>
        </p:sp>
        <p:sp>
          <p:nvSpPr>
            <p:cNvPr id="59" name="CustomShape 16"/>
            <p:cNvSpPr/>
            <p:nvPr/>
          </p:nvSpPr>
          <p:spPr>
            <a:xfrm>
              <a:off x="12355200" y="5080680"/>
              <a:ext cx="358920" cy="358920"/>
            </a:xfrm>
            <a:prstGeom prst="rect">
              <a:avLst/>
            </a:prstGeom>
            <a:solidFill>
              <a:srgbClr val="6d64cc"/>
            </a:solidFill>
            <a:ln w="12600">
              <a:noFill/>
            </a:ln>
          </p:spPr>
          <p:style>
            <a:lnRef idx="0"/>
            <a:fillRef idx="0"/>
            <a:effectRef idx="0"/>
            <a:fontRef idx="minor"/>
          </p:style>
        </p:sp>
        <p:sp>
          <p:nvSpPr>
            <p:cNvPr id="60" name="CustomShape 17"/>
            <p:cNvSpPr/>
            <p:nvPr/>
          </p:nvSpPr>
          <p:spPr>
            <a:xfrm>
              <a:off x="12355200" y="6470280"/>
              <a:ext cx="358920" cy="358920"/>
            </a:xfrm>
            <a:prstGeom prst="rect">
              <a:avLst/>
            </a:prstGeom>
            <a:solidFill>
              <a:srgbClr val="ff6327"/>
            </a:solidFill>
            <a:ln w="12600">
              <a:noFill/>
            </a:ln>
          </p:spPr>
          <p:style>
            <a:lnRef idx="0"/>
            <a:fillRef idx="0"/>
            <a:effectRef idx="0"/>
            <a:fontRef idx="minor"/>
          </p:style>
        </p:sp>
        <p:sp>
          <p:nvSpPr>
            <p:cNvPr id="61" name="CustomShape 18"/>
            <p:cNvSpPr/>
            <p:nvPr/>
          </p:nvSpPr>
          <p:spPr>
            <a:xfrm>
              <a:off x="12355200" y="4038840"/>
              <a:ext cx="358920" cy="358920"/>
            </a:xfrm>
            <a:prstGeom prst="rect">
              <a:avLst/>
            </a:prstGeom>
            <a:solidFill>
              <a:srgbClr val="c8ff16"/>
            </a:solidFill>
            <a:ln w="12600">
              <a:noFill/>
            </a:ln>
          </p:spPr>
          <p:style>
            <a:lnRef idx="0"/>
            <a:fillRef idx="0"/>
            <a:effectRef idx="0"/>
            <a:fontRef idx="minor"/>
          </p:style>
        </p:sp>
        <p:sp>
          <p:nvSpPr>
            <p:cNvPr id="62" name="CustomShape 19"/>
            <p:cNvSpPr/>
            <p:nvPr/>
          </p:nvSpPr>
          <p:spPr>
            <a:xfrm>
              <a:off x="12355200" y="4733280"/>
              <a:ext cx="358920" cy="358920"/>
            </a:xfrm>
            <a:prstGeom prst="rect">
              <a:avLst/>
            </a:prstGeom>
            <a:solidFill>
              <a:srgbClr val="7e39ba"/>
            </a:solidFill>
            <a:ln w="12600">
              <a:noFill/>
            </a:ln>
          </p:spPr>
          <p:style>
            <a:lnRef idx="0"/>
            <a:fillRef idx="0"/>
            <a:effectRef idx="0"/>
            <a:fontRef idx="minor"/>
          </p:style>
        </p:sp>
        <p:sp>
          <p:nvSpPr>
            <p:cNvPr id="63" name="CustomShape 20"/>
            <p:cNvSpPr/>
            <p:nvPr/>
          </p:nvSpPr>
          <p:spPr>
            <a:xfrm>
              <a:off x="12355200" y="3691440"/>
              <a:ext cx="358920" cy="358920"/>
            </a:xfrm>
            <a:prstGeom prst="rect">
              <a:avLst/>
            </a:prstGeom>
            <a:solidFill>
              <a:srgbClr val="00c37b"/>
            </a:solidFill>
            <a:ln w="12600">
              <a:noFill/>
            </a:ln>
          </p:spPr>
          <p:style>
            <a:lnRef idx="0"/>
            <a:fillRef idx="0"/>
            <a:effectRef idx="0"/>
            <a:fontRef idx="minor"/>
          </p:style>
        </p:sp>
        <p:sp>
          <p:nvSpPr>
            <p:cNvPr id="64" name="CustomShape 21"/>
            <p:cNvSpPr/>
            <p:nvPr/>
          </p:nvSpPr>
          <p:spPr>
            <a:xfrm>
              <a:off x="12355200" y="2649240"/>
              <a:ext cx="358920" cy="358920"/>
            </a:xfrm>
            <a:prstGeom prst="rect">
              <a:avLst/>
            </a:prstGeom>
            <a:solidFill>
              <a:srgbClr val="15636b"/>
            </a:solidFill>
            <a:ln w="12600">
              <a:noFill/>
            </a:ln>
          </p:spPr>
          <p:style>
            <a:lnRef idx="0"/>
            <a:fillRef idx="0"/>
            <a:effectRef idx="0"/>
            <a:fontRef idx="minor"/>
          </p:style>
        </p:sp>
        <p:sp>
          <p:nvSpPr>
            <p:cNvPr id="65" name="CustomShape 22"/>
            <p:cNvSpPr/>
            <p:nvPr/>
          </p:nvSpPr>
          <p:spPr>
            <a:xfrm>
              <a:off x="12355200" y="2996640"/>
              <a:ext cx="358920" cy="358920"/>
            </a:xfrm>
            <a:prstGeom prst="rect">
              <a:avLst/>
            </a:prstGeom>
            <a:solidFill>
              <a:srgbClr val="0f999c"/>
            </a:solidFill>
            <a:ln w="12600">
              <a:noFill/>
            </a:ln>
          </p:spPr>
          <p:style>
            <a:lnRef idx="0"/>
            <a:fillRef idx="0"/>
            <a:effectRef idx="0"/>
            <a:fontRef idx="minor"/>
          </p:style>
        </p:sp>
        <p:sp>
          <p:nvSpPr>
            <p:cNvPr id="66" name="CustomShape 23"/>
            <p:cNvSpPr/>
            <p:nvPr/>
          </p:nvSpPr>
          <p:spPr>
            <a:xfrm>
              <a:off x="12355200" y="3344040"/>
              <a:ext cx="358920" cy="358920"/>
            </a:xfrm>
            <a:prstGeom prst="rect">
              <a:avLst/>
            </a:prstGeom>
            <a:solidFill>
              <a:srgbClr val="01d1d0"/>
            </a:solidFill>
            <a:ln w="12600">
              <a:noFill/>
            </a:ln>
          </p:spPr>
          <p:style>
            <a:lnRef idx="0"/>
            <a:fillRef idx="0"/>
            <a:effectRef idx="0"/>
            <a:fontRef idx="minor"/>
          </p:style>
        </p:sp>
        <p:sp>
          <p:nvSpPr>
            <p:cNvPr id="67" name="CustomShape 24"/>
            <p:cNvSpPr/>
            <p:nvPr/>
          </p:nvSpPr>
          <p:spPr>
            <a:xfrm>
              <a:off x="12355200" y="6122880"/>
              <a:ext cx="358920" cy="358920"/>
            </a:xfrm>
            <a:prstGeom prst="rect">
              <a:avLst/>
            </a:prstGeom>
            <a:solidFill>
              <a:srgbClr val="ff7e83"/>
            </a:solidFill>
            <a:ln w="12600">
              <a:noFill/>
            </a:ln>
          </p:spPr>
          <p:style>
            <a:lnRef idx="0"/>
            <a:fillRef idx="0"/>
            <a:effectRef idx="0"/>
            <a:fontRef idx="minor"/>
          </p:style>
        </p:sp>
        <p:sp>
          <p:nvSpPr>
            <p:cNvPr id="68" name="CustomShape 25"/>
            <p:cNvSpPr/>
            <p:nvPr/>
          </p:nvSpPr>
          <p:spPr>
            <a:xfrm>
              <a:off x="12355200" y="5775480"/>
              <a:ext cx="358920" cy="358920"/>
            </a:xfrm>
            <a:prstGeom prst="rect">
              <a:avLst/>
            </a:prstGeom>
            <a:solidFill>
              <a:srgbClr val="cb2980"/>
            </a:solidFill>
            <a:ln w="12600">
              <a:noFill/>
            </a:ln>
          </p:spPr>
          <p:style>
            <a:lnRef idx="0"/>
            <a:fillRef idx="0"/>
            <a:effectRef idx="0"/>
            <a:fontRef idx="minor"/>
          </p:style>
        </p:sp>
        <p:sp>
          <p:nvSpPr>
            <p:cNvPr id="69" name="CustomShape 26"/>
            <p:cNvSpPr/>
            <p:nvPr/>
          </p:nvSpPr>
          <p:spPr>
            <a:xfrm>
              <a:off x="12355200" y="5428080"/>
              <a:ext cx="358920" cy="358920"/>
            </a:xfrm>
            <a:prstGeom prst="rect">
              <a:avLst/>
            </a:prstGeom>
            <a:solidFill>
              <a:srgbClr val="860864"/>
            </a:solidFill>
            <a:ln w="12600">
              <a:noFill/>
            </a:ln>
          </p:spPr>
          <p:style>
            <a:lnRef idx="0"/>
            <a:fillRef idx="0"/>
            <a:effectRef idx="0"/>
            <a:fontRef idx="minor"/>
          </p:style>
        </p:sp>
        <p:sp>
          <p:nvSpPr>
            <p:cNvPr id="70" name="CustomShape 27"/>
            <p:cNvSpPr/>
            <p:nvPr/>
          </p:nvSpPr>
          <p:spPr>
            <a:xfrm>
              <a:off x="12355200" y="4385880"/>
              <a:ext cx="358920" cy="358920"/>
            </a:xfrm>
            <a:prstGeom prst="rect">
              <a:avLst/>
            </a:prstGeom>
            <a:solidFill>
              <a:srgbClr val="4701a7"/>
            </a:solidFill>
            <a:ln w="12600">
              <a:noFill/>
            </a:ln>
          </p:spPr>
          <p:style>
            <a:lnRef idx="0"/>
            <a:fillRef idx="0"/>
            <a:effectRef idx="0"/>
            <a:fontRef idx="minor"/>
          </p:style>
        </p:sp>
      </p:grpSp>
      <p:sp>
        <p:nvSpPr>
          <p:cNvPr id="71" name="PlaceHolder 28"/>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2" name="PlaceHolder 2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09" name="Group 1"/>
          <p:cNvGrpSpPr/>
          <p:nvPr/>
        </p:nvGrpSpPr>
        <p:grpSpPr>
          <a:xfrm>
            <a:off x="11501280" y="171720"/>
            <a:ext cx="418320" cy="387720"/>
            <a:chOff x="11501280" y="171720"/>
            <a:chExt cx="418320" cy="387720"/>
          </a:xfrm>
        </p:grpSpPr>
        <p:sp>
          <p:nvSpPr>
            <p:cNvPr id="110" name="CustomShape 2"/>
            <p:cNvSpPr/>
            <p:nvPr/>
          </p:nvSpPr>
          <p:spPr>
            <a:xfrm>
              <a:off x="11644560" y="334440"/>
              <a:ext cx="274680" cy="225000"/>
            </a:xfrm>
            <a:custGeom>
              <a:avLst/>
              <a:gdLst/>
              <a:ahLst/>
              <a:rect l="l" t="t"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360">
              <a:noFill/>
            </a:ln>
          </p:spPr>
          <p:style>
            <a:lnRef idx="0"/>
            <a:fillRef idx="0"/>
            <a:effectRef idx="0"/>
            <a:fontRef idx="minor"/>
          </p:style>
        </p:sp>
        <p:sp>
          <p:nvSpPr>
            <p:cNvPr id="111" name="CustomShape 3"/>
            <p:cNvSpPr/>
            <p:nvPr/>
          </p:nvSpPr>
          <p:spPr>
            <a:xfrm>
              <a:off x="11501280" y="171720"/>
              <a:ext cx="418320" cy="355680"/>
            </a:xfrm>
            <a:custGeom>
              <a:avLst/>
              <a:gdLst/>
              <a:ahLst/>
              <a:rect l="l" t="t"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360">
              <a:noFill/>
            </a:ln>
          </p:spPr>
          <p:style>
            <a:lnRef idx="0"/>
            <a:fillRef idx="0"/>
            <a:effectRef idx="0"/>
            <a:fontRef idx="minor"/>
          </p:style>
        </p:sp>
      </p:grpSp>
      <p:sp>
        <p:nvSpPr>
          <p:cNvPr id="112" name="CustomShape 4"/>
          <p:cNvSpPr/>
          <p:nvPr/>
        </p:nvSpPr>
        <p:spPr>
          <a:xfrm>
            <a:off x="11558160" y="6650640"/>
            <a:ext cx="563400" cy="122760"/>
          </a:xfrm>
          <a:prstGeom prst="rect">
            <a:avLst/>
          </a:prstGeom>
          <a:noFill/>
          <a:ln w="0">
            <a:noFill/>
          </a:ln>
        </p:spPr>
        <p:style>
          <a:lnRef idx="0"/>
          <a:fillRef idx="0"/>
          <a:effectRef idx="0"/>
          <a:fontRef idx="minor"/>
        </p:style>
        <p:txBody>
          <a:bodyPr wrap="none" lIns="0" rIns="0" tIns="0" bIns="0" anchor="ctr">
            <a:spAutoFit/>
          </a:bodyPr>
          <a:p>
            <a:pPr algn="r">
              <a:lnSpc>
                <a:spcPct val="100000"/>
              </a:lnSpc>
            </a:pPr>
            <a:fld id="{1D921DA9-0049-456D-A108-4EDB067A66AB}" type="slidenum">
              <a:rPr b="0" lang="en-US" sz="800" spc="-1" strike="noStrike">
                <a:solidFill>
                  <a:srgbClr val="a6a6a6"/>
                </a:solidFill>
                <a:latin typeface="Verdana"/>
                <a:ea typeface="DejaVu Sans"/>
              </a:rPr>
              <a:t>&lt;number&gt;</a:t>
            </a:fld>
            <a:endParaRPr b="0" lang="en-US" sz="800" spc="-1" strike="noStrike">
              <a:latin typeface="Arial"/>
            </a:endParaRPr>
          </a:p>
        </p:txBody>
      </p:sp>
      <p:sp>
        <p:nvSpPr>
          <p:cNvPr id="113" name="CustomShape 5"/>
          <p:cNvSpPr/>
          <p:nvPr/>
        </p:nvSpPr>
        <p:spPr>
          <a:xfrm>
            <a:off x="9017280" y="6650640"/>
            <a:ext cx="2663280" cy="122040"/>
          </a:xfrm>
          <a:prstGeom prst="rect">
            <a:avLst/>
          </a:prstGeom>
          <a:noFill/>
          <a:ln w="0">
            <a:noFill/>
          </a:ln>
        </p:spPr>
        <p:style>
          <a:lnRef idx="0"/>
          <a:fillRef idx="0"/>
          <a:effectRef idx="0"/>
          <a:fontRef idx="minor"/>
        </p:style>
        <p:txBody>
          <a:bodyPr lIns="0" rIns="0" tIns="0" bIns="0" anchor="ctr">
            <a:noAutofit/>
          </a:bodyPr>
          <a:p>
            <a:pPr algn="r">
              <a:lnSpc>
                <a:spcPct val="100000"/>
              </a:lnSpc>
              <a:spcBef>
                <a:spcPts val="1001"/>
              </a:spcBef>
              <a:tabLst>
                <a:tab algn="l" pos="0"/>
              </a:tabLst>
            </a:pPr>
            <a:r>
              <a:rPr b="0" lang="en-US" sz="800" spc="-1" strike="noStrike">
                <a:solidFill>
                  <a:srgbClr val="a6a6a6"/>
                </a:solidFill>
                <a:latin typeface="Verdana"/>
                <a:ea typeface="DejaVu Sans"/>
              </a:rPr>
              <a:t>© Capgemini 2019. All rights reserved  </a:t>
            </a:r>
            <a:r>
              <a:rPr b="0" lang="en-US" sz="800" spc="-1" strike="noStrike">
                <a:solidFill>
                  <a:srgbClr val="12abdb"/>
                </a:solidFill>
                <a:latin typeface="Verdana"/>
                <a:ea typeface="DejaVu Sans"/>
              </a:rPr>
              <a:t>|</a:t>
            </a:r>
            <a:endParaRPr b="0" lang="en-US" sz="800" spc="-1" strike="noStrike">
              <a:latin typeface="Arial"/>
            </a:endParaRPr>
          </a:p>
        </p:txBody>
      </p:sp>
      <p:sp>
        <p:nvSpPr>
          <p:cNvPr id="114" name="CustomShape 6"/>
          <p:cNvSpPr/>
          <p:nvPr/>
        </p:nvSpPr>
        <p:spPr>
          <a:xfrm>
            <a:off x="227520" y="6650640"/>
            <a:ext cx="4715280" cy="122040"/>
          </a:xfrm>
          <a:prstGeom prst="rect">
            <a:avLst/>
          </a:prstGeom>
          <a:noFill/>
          <a:ln w="0">
            <a:noFill/>
          </a:ln>
        </p:spPr>
        <p:style>
          <a:lnRef idx="0"/>
          <a:fillRef idx="0"/>
          <a:effectRef idx="0"/>
          <a:fontRef idx="minor"/>
        </p:style>
        <p:txBody>
          <a:bodyPr wrap="none" lIns="0" rIns="0" tIns="0" bIns="0" anchor="ctr">
            <a:noAutofit/>
          </a:bodyPr>
          <a:p>
            <a:pPr>
              <a:lnSpc>
                <a:spcPct val="100000"/>
              </a:lnSpc>
              <a:spcBef>
                <a:spcPts val="1001"/>
              </a:spcBef>
              <a:tabLst>
                <a:tab algn="l" pos="0"/>
              </a:tabLst>
            </a:pPr>
            <a:r>
              <a:rPr b="0" lang="en-US" sz="800" spc="-1" strike="noStrike">
                <a:solidFill>
                  <a:srgbClr val="a6a6a6"/>
                </a:solidFill>
                <a:latin typeface="Verdana"/>
                <a:ea typeface="DejaVu Sans"/>
              </a:rPr>
              <a:t>Presentation Title | Author | Date</a:t>
            </a:r>
            <a:endParaRPr b="0" lang="en-US" sz="800" spc="-1" strike="noStrike">
              <a:latin typeface="Arial"/>
            </a:endParaRPr>
          </a:p>
        </p:txBody>
      </p:sp>
      <p:grpSp>
        <p:nvGrpSpPr>
          <p:cNvPr id="115" name="Group 7"/>
          <p:cNvGrpSpPr/>
          <p:nvPr/>
        </p:nvGrpSpPr>
        <p:grpSpPr>
          <a:xfrm>
            <a:off x="12355200" y="33120"/>
            <a:ext cx="358920" cy="1798920"/>
            <a:chOff x="12355200" y="33120"/>
            <a:chExt cx="358920" cy="1798920"/>
          </a:xfrm>
        </p:grpSpPr>
        <p:sp>
          <p:nvSpPr>
            <p:cNvPr id="116" name="CustomShape 8"/>
            <p:cNvSpPr/>
            <p:nvPr/>
          </p:nvSpPr>
          <p:spPr>
            <a:xfrm>
              <a:off x="12355200" y="33120"/>
              <a:ext cx="358920" cy="358920"/>
            </a:xfrm>
            <a:prstGeom prst="rect">
              <a:avLst/>
            </a:prstGeom>
            <a:solidFill>
              <a:srgbClr val="0070ad"/>
            </a:solidFill>
            <a:ln w="12600">
              <a:noFill/>
            </a:ln>
          </p:spPr>
          <p:style>
            <a:lnRef idx="0"/>
            <a:fillRef idx="0"/>
            <a:effectRef idx="0"/>
            <a:fontRef idx="minor"/>
          </p:style>
        </p:sp>
        <p:sp>
          <p:nvSpPr>
            <p:cNvPr id="117" name="CustomShape 9"/>
            <p:cNvSpPr/>
            <p:nvPr/>
          </p:nvSpPr>
          <p:spPr>
            <a:xfrm>
              <a:off x="12355200" y="393120"/>
              <a:ext cx="358920" cy="358920"/>
            </a:xfrm>
            <a:prstGeom prst="rect">
              <a:avLst/>
            </a:prstGeom>
            <a:solidFill>
              <a:srgbClr val="12abdb"/>
            </a:solidFill>
            <a:ln w="12600">
              <a:noFill/>
            </a:ln>
          </p:spPr>
          <p:style>
            <a:lnRef idx="0"/>
            <a:fillRef idx="0"/>
            <a:effectRef idx="0"/>
            <a:fontRef idx="minor"/>
          </p:style>
        </p:sp>
        <p:sp>
          <p:nvSpPr>
            <p:cNvPr id="118" name="CustomShape 10"/>
            <p:cNvSpPr/>
            <p:nvPr/>
          </p:nvSpPr>
          <p:spPr>
            <a:xfrm>
              <a:off x="12355200" y="753120"/>
              <a:ext cx="358920" cy="358920"/>
            </a:xfrm>
            <a:prstGeom prst="rect">
              <a:avLst/>
            </a:prstGeom>
            <a:solidFill>
              <a:srgbClr val="2b143d"/>
            </a:solidFill>
            <a:ln w="12600">
              <a:noFill/>
            </a:ln>
          </p:spPr>
          <p:style>
            <a:lnRef idx="0"/>
            <a:fillRef idx="0"/>
            <a:effectRef idx="0"/>
            <a:fontRef idx="minor"/>
          </p:style>
        </p:sp>
        <p:sp>
          <p:nvSpPr>
            <p:cNvPr id="119" name="CustomShape 11"/>
            <p:cNvSpPr/>
            <p:nvPr/>
          </p:nvSpPr>
          <p:spPr>
            <a:xfrm>
              <a:off x="12355200" y="1113120"/>
              <a:ext cx="358920" cy="358920"/>
            </a:xfrm>
            <a:prstGeom prst="rect">
              <a:avLst/>
            </a:prstGeom>
            <a:solidFill>
              <a:srgbClr val="ff304c"/>
            </a:solidFill>
            <a:ln w="12600">
              <a:noFill/>
            </a:ln>
          </p:spPr>
          <p:style>
            <a:lnRef idx="0"/>
            <a:fillRef idx="0"/>
            <a:effectRef idx="0"/>
            <a:fontRef idx="minor"/>
          </p:style>
        </p:sp>
        <p:sp>
          <p:nvSpPr>
            <p:cNvPr id="120" name="CustomShape 12"/>
            <p:cNvSpPr/>
            <p:nvPr/>
          </p:nvSpPr>
          <p:spPr>
            <a:xfrm>
              <a:off x="12355200" y="1473120"/>
              <a:ext cx="358920" cy="358920"/>
            </a:xfrm>
            <a:prstGeom prst="rect">
              <a:avLst/>
            </a:prstGeom>
            <a:solidFill>
              <a:srgbClr val="95e616"/>
            </a:solidFill>
            <a:ln w="12600">
              <a:noFill/>
            </a:ln>
          </p:spPr>
          <p:style>
            <a:lnRef idx="0"/>
            <a:fillRef idx="0"/>
            <a:effectRef idx="0"/>
            <a:fontRef idx="minor"/>
          </p:style>
        </p:sp>
      </p:grpSp>
      <p:grpSp>
        <p:nvGrpSpPr>
          <p:cNvPr id="121" name="Group 13"/>
          <p:cNvGrpSpPr/>
          <p:nvPr/>
        </p:nvGrpSpPr>
        <p:grpSpPr>
          <a:xfrm>
            <a:off x="12355200" y="1954440"/>
            <a:ext cx="358920" cy="4874760"/>
            <a:chOff x="12355200" y="1954440"/>
            <a:chExt cx="358920" cy="4874760"/>
          </a:xfrm>
        </p:grpSpPr>
        <p:sp>
          <p:nvSpPr>
            <p:cNvPr id="122" name="CustomShape 14"/>
            <p:cNvSpPr/>
            <p:nvPr/>
          </p:nvSpPr>
          <p:spPr>
            <a:xfrm>
              <a:off x="12355200" y="1954440"/>
              <a:ext cx="358920" cy="358920"/>
            </a:xfrm>
            <a:prstGeom prst="rect">
              <a:avLst/>
            </a:prstGeom>
            <a:solidFill>
              <a:srgbClr val="80b8d6"/>
            </a:solidFill>
            <a:ln w="12600">
              <a:noFill/>
            </a:ln>
          </p:spPr>
          <p:style>
            <a:lnRef idx="0"/>
            <a:fillRef idx="0"/>
            <a:effectRef idx="0"/>
            <a:fontRef idx="minor"/>
          </p:style>
        </p:sp>
        <p:sp>
          <p:nvSpPr>
            <p:cNvPr id="123" name="CustomShape 15"/>
            <p:cNvSpPr/>
            <p:nvPr/>
          </p:nvSpPr>
          <p:spPr>
            <a:xfrm>
              <a:off x="12355200" y="2301840"/>
              <a:ext cx="358920" cy="358920"/>
            </a:xfrm>
            <a:prstGeom prst="rect">
              <a:avLst/>
            </a:prstGeom>
            <a:solidFill>
              <a:srgbClr val="88d5ed"/>
            </a:solidFill>
            <a:ln w="12600">
              <a:noFill/>
            </a:ln>
          </p:spPr>
          <p:style>
            <a:lnRef idx="0"/>
            <a:fillRef idx="0"/>
            <a:effectRef idx="0"/>
            <a:fontRef idx="minor"/>
          </p:style>
        </p:sp>
        <p:sp>
          <p:nvSpPr>
            <p:cNvPr id="124" name="CustomShape 16"/>
            <p:cNvSpPr/>
            <p:nvPr/>
          </p:nvSpPr>
          <p:spPr>
            <a:xfrm>
              <a:off x="12355200" y="5080680"/>
              <a:ext cx="358920" cy="358920"/>
            </a:xfrm>
            <a:prstGeom prst="rect">
              <a:avLst/>
            </a:prstGeom>
            <a:solidFill>
              <a:srgbClr val="6d64cc"/>
            </a:solidFill>
            <a:ln w="12600">
              <a:noFill/>
            </a:ln>
          </p:spPr>
          <p:style>
            <a:lnRef idx="0"/>
            <a:fillRef idx="0"/>
            <a:effectRef idx="0"/>
            <a:fontRef idx="minor"/>
          </p:style>
        </p:sp>
        <p:sp>
          <p:nvSpPr>
            <p:cNvPr id="125" name="CustomShape 17"/>
            <p:cNvSpPr/>
            <p:nvPr/>
          </p:nvSpPr>
          <p:spPr>
            <a:xfrm>
              <a:off x="12355200" y="6470280"/>
              <a:ext cx="358920" cy="358920"/>
            </a:xfrm>
            <a:prstGeom prst="rect">
              <a:avLst/>
            </a:prstGeom>
            <a:solidFill>
              <a:srgbClr val="ff6327"/>
            </a:solidFill>
            <a:ln w="12600">
              <a:noFill/>
            </a:ln>
          </p:spPr>
          <p:style>
            <a:lnRef idx="0"/>
            <a:fillRef idx="0"/>
            <a:effectRef idx="0"/>
            <a:fontRef idx="minor"/>
          </p:style>
        </p:sp>
        <p:sp>
          <p:nvSpPr>
            <p:cNvPr id="126" name="CustomShape 18"/>
            <p:cNvSpPr/>
            <p:nvPr/>
          </p:nvSpPr>
          <p:spPr>
            <a:xfrm>
              <a:off x="12355200" y="4038840"/>
              <a:ext cx="358920" cy="358920"/>
            </a:xfrm>
            <a:prstGeom prst="rect">
              <a:avLst/>
            </a:prstGeom>
            <a:solidFill>
              <a:srgbClr val="c8ff16"/>
            </a:solidFill>
            <a:ln w="12600">
              <a:noFill/>
            </a:ln>
          </p:spPr>
          <p:style>
            <a:lnRef idx="0"/>
            <a:fillRef idx="0"/>
            <a:effectRef idx="0"/>
            <a:fontRef idx="minor"/>
          </p:style>
        </p:sp>
        <p:sp>
          <p:nvSpPr>
            <p:cNvPr id="127" name="CustomShape 19"/>
            <p:cNvSpPr/>
            <p:nvPr/>
          </p:nvSpPr>
          <p:spPr>
            <a:xfrm>
              <a:off x="12355200" y="4733280"/>
              <a:ext cx="358920" cy="358920"/>
            </a:xfrm>
            <a:prstGeom prst="rect">
              <a:avLst/>
            </a:prstGeom>
            <a:solidFill>
              <a:srgbClr val="7e39ba"/>
            </a:solidFill>
            <a:ln w="12600">
              <a:noFill/>
            </a:ln>
          </p:spPr>
          <p:style>
            <a:lnRef idx="0"/>
            <a:fillRef idx="0"/>
            <a:effectRef idx="0"/>
            <a:fontRef idx="minor"/>
          </p:style>
        </p:sp>
        <p:sp>
          <p:nvSpPr>
            <p:cNvPr id="128" name="CustomShape 20"/>
            <p:cNvSpPr/>
            <p:nvPr/>
          </p:nvSpPr>
          <p:spPr>
            <a:xfrm>
              <a:off x="12355200" y="3691440"/>
              <a:ext cx="358920" cy="358920"/>
            </a:xfrm>
            <a:prstGeom prst="rect">
              <a:avLst/>
            </a:prstGeom>
            <a:solidFill>
              <a:srgbClr val="00c37b"/>
            </a:solidFill>
            <a:ln w="12600">
              <a:noFill/>
            </a:ln>
          </p:spPr>
          <p:style>
            <a:lnRef idx="0"/>
            <a:fillRef idx="0"/>
            <a:effectRef idx="0"/>
            <a:fontRef idx="minor"/>
          </p:style>
        </p:sp>
        <p:sp>
          <p:nvSpPr>
            <p:cNvPr id="129" name="CustomShape 21"/>
            <p:cNvSpPr/>
            <p:nvPr/>
          </p:nvSpPr>
          <p:spPr>
            <a:xfrm>
              <a:off x="12355200" y="2649240"/>
              <a:ext cx="358920" cy="358920"/>
            </a:xfrm>
            <a:prstGeom prst="rect">
              <a:avLst/>
            </a:prstGeom>
            <a:solidFill>
              <a:srgbClr val="15636b"/>
            </a:solidFill>
            <a:ln w="12600">
              <a:noFill/>
            </a:ln>
          </p:spPr>
          <p:style>
            <a:lnRef idx="0"/>
            <a:fillRef idx="0"/>
            <a:effectRef idx="0"/>
            <a:fontRef idx="minor"/>
          </p:style>
        </p:sp>
        <p:sp>
          <p:nvSpPr>
            <p:cNvPr id="130" name="CustomShape 22"/>
            <p:cNvSpPr/>
            <p:nvPr/>
          </p:nvSpPr>
          <p:spPr>
            <a:xfrm>
              <a:off x="12355200" y="2996640"/>
              <a:ext cx="358920" cy="358920"/>
            </a:xfrm>
            <a:prstGeom prst="rect">
              <a:avLst/>
            </a:prstGeom>
            <a:solidFill>
              <a:srgbClr val="0f999c"/>
            </a:solidFill>
            <a:ln w="12600">
              <a:noFill/>
            </a:ln>
          </p:spPr>
          <p:style>
            <a:lnRef idx="0"/>
            <a:fillRef idx="0"/>
            <a:effectRef idx="0"/>
            <a:fontRef idx="minor"/>
          </p:style>
        </p:sp>
        <p:sp>
          <p:nvSpPr>
            <p:cNvPr id="131" name="CustomShape 23"/>
            <p:cNvSpPr/>
            <p:nvPr/>
          </p:nvSpPr>
          <p:spPr>
            <a:xfrm>
              <a:off x="12355200" y="3344040"/>
              <a:ext cx="358920" cy="358920"/>
            </a:xfrm>
            <a:prstGeom prst="rect">
              <a:avLst/>
            </a:prstGeom>
            <a:solidFill>
              <a:srgbClr val="01d1d0"/>
            </a:solidFill>
            <a:ln w="12600">
              <a:noFill/>
            </a:ln>
          </p:spPr>
          <p:style>
            <a:lnRef idx="0"/>
            <a:fillRef idx="0"/>
            <a:effectRef idx="0"/>
            <a:fontRef idx="minor"/>
          </p:style>
        </p:sp>
        <p:sp>
          <p:nvSpPr>
            <p:cNvPr id="132" name="CustomShape 24"/>
            <p:cNvSpPr/>
            <p:nvPr/>
          </p:nvSpPr>
          <p:spPr>
            <a:xfrm>
              <a:off x="12355200" y="6122880"/>
              <a:ext cx="358920" cy="358920"/>
            </a:xfrm>
            <a:prstGeom prst="rect">
              <a:avLst/>
            </a:prstGeom>
            <a:solidFill>
              <a:srgbClr val="ff7e83"/>
            </a:solidFill>
            <a:ln w="12600">
              <a:noFill/>
            </a:ln>
          </p:spPr>
          <p:style>
            <a:lnRef idx="0"/>
            <a:fillRef idx="0"/>
            <a:effectRef idx="0"/>
            <a:fontRef idx="minor"/>
          </p:style>
        </p:sp>
        <p:sp>
          <p:nvSpPr>
            <p:cNvPr id="133" name="CustomShape 25"/>
            <p:cNvSpPr/>
            <p:nvPr/>
          </p:nvSpPr>
          <p:spPr>
            <a:xfrm>
              <a:off x="12355200" y="5775480"/>
              <a:ext cx="358920" cy="358920"/>
            </a:xfrm>
            <a:prstGeom prst="rect">
              <a:avLst/>
            </a:prstGeom>
            <a:solidFill>
              <a:srgbClr val="cb2980"/>
            </a:solidFill>
            <a:ln w="12600">
              <a:noFill/>
            </a:ln>
          </p:spPr>
          <p:style>
            <a:lnRef idx="0"/>
            <a:fillRef idx="0"/>
            <a:effectRef idx="0"/>
            <a:fontRef idx="minor"/>
          </p:style>
        </p:sp>
        <p:sp>
          <p:nvSpPr>
            <p:cNvPr id="134" name="CustomShape 26"/>
            <p:cNvSpPr/>
            <p:nvPr/>
          </p:nvSpPr>
          <p:spPr>
            <a:xfrm>
              <a:off x="12355200" y="5428080"/>
              <a:ext cx="358920" cy="358920"/>
            </a:xfrm>
            <a:prstGeom prst="rect">
              <a:avLst/>
            </a:prstGeom>
            <a:solidFill>
              <a:srgbClr val="860864"/>
            </a:solidFill>
            <a:ln w="12600">
              <a:noFill/>
            </a:ln>
          </p:spPr>
          <p:style>
            <a:lnRef idx="0"/>
            <a:fillRef idx="0"/>
            <a:effectRef idx="0"/>
            <a:fontRef idx="minor"/>
          </p:style>
        </p:sp>
        <p:sp>
          <p:nvSpPr>
            <p:cNvPr id="135" name="CustomShape 27"/>
            <p:cNvSpPr/>
            <p:nvPr/>
          </p:nvSpPr>
          <p:spPr>
            <a:xfrm>
              <a:off x="12355200" y="4385880"/>
              <a:ext cx="358920" cy="358920"/>
            </a:xfrm>
            <a:prstGeom prst="rect">
              <a:avLst/>
            </a:prstGeom>
            <a:solidFill>
              <a:srgbClr val="4701a7"/>
            </a:solidFill>
            <a:ln w="12600">
              <a:noFill/>
            </a:ln>
          </p:spPr>
          <p:style>
            <a:lnRef idx="0"/>
            <a:fillRef idx="0"/>
            <a:effectRef idx="0"/>
            <a:fontRef idx="minor"/>
          </p:style>
        </p:sp>
      </p:grpSp>
      <p:sp>
        <p:nvSpPr>
          <p:cNvPr id="136" name="PlaceHolder 28"/>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37" name="PlaceHolder 2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74" name="Group 1"/>
          <p:cNvGrpSpPr/>
          <p:nvPr/>
        </p:nvGrpSpPr>
        <p:grpSpPr>
          <a:xfrm>
            <a:off x="11501280" y="171720"/>
            <a:ext cx="418320" cy="387720"/>
            <a:chOff x="11501280" y="171720"/>
            <a:chExt cx="418320" cy="387720"/>
          </a:xfrm>
        </p:grpSpPr>
        <p:sp>
          <p:nvSpPr>
            <p:cNvPr id="175" name="CustomShape 2"/>
            <p:cNvSpPr/>
            <p:nvPr/>
          </p:nvSpPr>
          <p:spPr>
            <a:xfrm>
              <a:off x="11644560" y="334440"/>
              <a:ext cx="274680" cy="225000"/>
            </a:xfrm>
            <a:custGeom>
              <a:avLst/>
              <a:gdLst/>
              <a:ahLst/>
              <a:rect l="l" t="t"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360">
              <a:noFill/>
            </a:ln>
          </p:spPr>
          <p:style>
            <a:lnRef idx="0"/>
            <a:fillRef idx="0"/>
            <a:effectRef idx="0"/>
            <a:fontRef idx="minor"/>
          </p:style>
        </p:sp>
        <p:sp>
          <p:nvSpPr>
            <p:cNvPr id="176" name="CustomShape 3"/>
            <p:cNvSpPr/>
            <p:nvPr/>
          </p:nvSpPr>
          <p:spPr>
            <a:xfrm>
              <a:off x="11501280" y="171720"/>
              <a:ext cx="418320" cy="355680"/>
            </a:xfrm>
            <a:custGeom>
              <a:avLst/>
              <a:gdLst/>
              <a:ahLst/>
              <a:rect l="l" t="t"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360">
              <a:noFill/>
            </a:ln>
          </p:spPr>
          <p:style>
            <a:lnRef idx="0"/>
            <a:fillRef idx="0"/>
            <a:effectRef idx="0"/>
            <a:fontRef idx="minor"/>
          </p:style>
        </p:sp>
      </p:grpSp>
      <p:sp>
        <p:nvSpPr>
          <p:cNvPr id="177" name="CustomShape 4"/>
          <p:cNvSpPr/>
          <p:nvPr/>
        </p:nvSpPr>
        <p:spPr>
          <a:xfrm>
            <a:off x="11558160" y="6650640"/>
            <a:ext cx="563400" cy="122760"/>
          </a:xfrm>
          <a:prstGeom prst="rect">
            <a:avLst/>
          </a:prstGeom>
          <a:noFill/>
          <a:ln w="0">
            <a:noFill/>
          </a:ln>
        </p:spPr>
        <p:style>
          <a:lnRef idx="0"/>
          <a:fillRef idx="0"/>
          <a:effectRef idx="0"/>
          <a:fontRef idx="minor"/>
        </p:style>
        <p:txBody>
          <a:bodyPr wrap="none" lIns="0" rIns="0" tIns="0" bIns="0" anchor="ctr">
            <a:spAutoFit/>
          </a:bodyPr>
          <a:p>
            <a:pPr algn="r">
              <a:lnSpc>
                <a:spcPct val="100000"/>
              </a:lnSpc>
            </a:pPr>
            <a:fld id="{259656AF-D4A0-4235-8EA9-CA979E0AC045}" type="slidenum">
              <a:rPr b="0" lang="en-US" sz="800" spc="-1" strike="noStrike">
                <a:solidFill>
                  <a:srgbClr val="a6a6a6"/>
                </a:solidFill>
                <a:latin typeface="Verdana"/>
                <a:ea typeface="DejaVu Sans"/>
              </a:rPr>
              <a:t>&lt;number&gt;</a:t>
            </a:fld>
            <a:endParaRPr b="0" lang="en-US" sz="800" spc="-1" strike="noStrike">
              <a:latin typeface="Arial"/>
            </a:endParaRPr>
          </a:p>
        </p:txBody>
      </p:sp>
      <p:sp>
        <p:nvSpPr>
          <p:cNvPr id="178" name="CustomShape 5"/>
          <p:cNvSpPr/>
          <p:nvPr/>
        </p:nvSpPr>
        <p:spPr>
          <a:xfrm>
            <a:off x="9017280" y="6650640"/>
            <a:ext cx="2663280" cy="122040"/>
          </a:xfrm>
          <a:prstGeom prst="rect">
            <a:avLst/>
          </a:prstGeom>
          <a:noFill/>
          <a:ln w="0">
            <a:noFill/>
          </a:ln>
        </p:spPr>
        <p:style>
          <a:lnRef idx="0"/>
          <a:fillRef idx="0"/>
          <a:effectRef idx="0"/>
          <a:fontRef idx="minor"/>
        </p:style>
        <p:txBody>
          <a:bodyPr lIns="0" rIns="0" tIns="0" bIns="0" anchor="ctr">
            <a:noAutofit/>
          </a:bodyPr>
          <a:p>
            <a:pPr algn="r">
              <a:lnSpc>
                <a:spcPct val="100000"/>
              </a:lnSpc>
              <a:spcBef>
                <a:spcPts val="1001"/>
              </a:spcBef>
              <a:tabLst>
                <a:tab algn="l" pos="0"/>
              </a:tabLst>
            </a:pPr>
            <a:r>
              <a:rPr b="0" lang="en-US" sz="800" spc="-1" strike="noStrike">
                <a:solidFill>
                  <a:srgbClr val="a6a6a6"/>
                </a:solidFill>
                <a:latin typeface="Verdana"/>
                <a:ea typeface="DejaVu Sans"/>
              </a:rPr>
              <a:t>© Capgemini 2019. All rights reserved  </a:t>
            </a:r>
            <a:r>
              <a:rPr b="0" lang="en-US" sz="800" spc="-1" strike="noStrike">
                <a:solidFill>
                  <a:srgbClr val="12abdb"/>
                </a:solidFill>
                <a:latin typeface="Verdana"/>
                <a:ea typeface="DejaVu Sans"/>
              </a:rPr>
              <a:t>|</a:t>
            </a:r>
            <a:endParaRPr b="0" lang="en-US" sz="800" spc="-1" strike="noStrike">
              <a:latin typeface="Arial"/>
            </a:endParaRPr>
          </a:p>
        </p:txBody>
      </p:sp>
      <p:sp>
        <p:nvSpPr>
          <p:cNvPr id="179" name="CustomShape 6"/>
          <p:cNvSpPr/>
          <p:nvPr/>
        </p:nvSpPr>
        <p:spPr>
          <a:xfrm>
            <a:off x="227520" y="6650640"/>
            <a:ext cx="4715280" cy="122040"/>
          </a:xfrm>
          <a:prstGeom prst="rect">
            <a:avLst/>
          </a:prstGeom>
          <a:noFill/>
          <a:ln w="0">
            <a:noFill/>
          </a:ln>
        </p:spPr>
        <p:style>
          <a:lnRef idx="0"/>
          <a:fillRef idx="0"/>
          <a:effectRef idx="0"/>
          <a:fontRef idx="minor"/>
        </p:style>
        <p:txBody>
          <a:bodyPr wrap="none" lIns="0" rIns="0" tIns="0" bIns="0" anchor="ctr">
            <a:noAutofit/>
          </a:bodyPr>
          <a:p>
            <a:pPr>
              <a:lnSpc>
                <a:spcPct val="100000"/>
              </a:lnSpc>
              <a:spcBef>
                <a:spcPts val="1001"/>
              </a:spcBef>
              <a:tabLst>
                <a:tab algn="l" pos="0"/>
              </a:tabLst>
            </a:pPr>
            <a:r>
              <a:rPr b="0" lang="en-US" sz="800" spc="-1" strike="noStrike">
                <a:solidFill>
                  <a:srgbClr val="a6a6a6"/>
                </a:solidFill>
                <a:latin typeface="Verdana"/>
                <a:ea typeface="DejaVu Sans"/>
              </a:rPr>
              <a:t>Presentation Title | Author | Date</a:t>
            </a:r>
            <a:endParaRPr b="0" lang="en-US" sz="800" spc="-1" strike="noStrike">
              <a:latin typeface="Arial"/>
            </a:endParaRPr>
          </a:p>
        </p:txBody>
      </p:sp>
      <p:grpSp>
        <p:nvGrpSpPr>
          <p:cNvPr id="180" name="Group 7"/>
          <p:cNvGrpSpPr/>
          <p:nvPr/>
        </p:nvGrpSpPr>
        <p:grpSpPr>
          <a:xfrm>
            <a:off x="12355200" y="33120"/>
            <a:ext cx="358920" cy="1798920"/>
            <a:chOff x="12355200" y="33120"/>
            <a:chExt cx="358920" cy="1798920"/>
          </a:xfrm>
        </p:grpSpPr>
        <p:sp>
          <p:nvSpPr>
            <p:cNvPr id="181" name="CustomShape 8"/>
            <p:cNvSpPr/>
            <p:nvPr/>
          </p:nvSpPr>
          <p:spPr>
            <a:xfrm>
              <a:off x="12355200" y="33120"/>
              <a:ext cx="358920" cy="358920"/>
            </a:xfrm>
            <a:prstGeom prst="rect">
              <a:avLst/>
            </a:prstGeom>
            <a:solidFill>
              <a:srgbClr val="0070ad"/>
            </a:solidFill>
            <a:ln w="12600">
              <a:noFill/>
            </a:ln>
          </p:spPr>
          <p:style>
            <a:lnRef idx="0"/>
            <a:fillRef idx="0"/>
            <a:effectRef idx="0"/>
            <a:fontRef idx="minor"/>
          </p:style>
        </p:sp>
        <p:sp>
          <p:nvSpPr>
            <p:cNvPr id="182" name="CustomShape 9"/>
            <p:cNvSpPr/>
            <p:nvPr/>
          </p:nvSpPr>
          <p:spPr>
            <a:xfrm>
              <a:off x="12355200" y="393120"/>
              <a:ext cx="358920" cy="358920"/>
            </a:xfrm>
            <a:prstGeom prst="rect">
              <a:avLst/>
            </a:prstGeom>
            <a:solidFill>
              <a:srgbClr val="12abdb"/>
            </a:solidFill>
            <a:ln w="12600">
              <a:noFill/>
            </a:ln>
          </p:spPr>
          <p:style>
            <a:lnRef idx="0"/>
            <a:fillRef idx="0"/>
            <a:effectRef idx="0"/>
            <a:fontRef idx="minor"/>
          </p:style>
        </p:sp>
        <p:sp>
          <p:nvSpPr>
            <p:cNvPr id="183" name="CustomShape 10"/>
            <p:cNvSpPr/>
            <p:nvPr/>
          </p:nvSpPr>
          <p:spPr>
            <a:xfrm>
              <a:off x="12355200" y="753120"/>
              <a:ext cx="358920" cy="358920"/>
            </a:xfrm>
            <a:prstGeom prst="rect">
              <a:avLst/>
            </a:prstGeom>
            <a:solidFill>
              <a:srgbClr val="2b143d"/>
            </a:solidFill>
            <a:ln w="12600">
              <a:noFill/>
            </a:ln>
          </p:spPr>
          <p:style>
            <a:lnRef idx="0"/>
            <a:fillRef idx="0"/>
            <a:effectRef idx="0"/>
            <a:fontRef idx="minor"/>
          </p:style>
        </p:sp>
        <p:sp>
          <p:nvSpPr>
            <p:cNvPr id="184" name="CustomShape 11"/>
            <p:cNvSpPr/>
            <p:nvPr/>
          </p:nvSpPr>
          <p:spPr>
            <a:xfrm>
              <a:off x="12355200" y="1113120"/>
              <a:ext cx="358920" cy="358920"/>
            </a:xfrm>
            <a:prstGeom prst="rect">
              <a:avLst/>
            </a:prstGeom>
            <a:solidFill>
              <a:srgbClr val="ff304c"/>
            </a:solidFill>
            <a:ln w="12600">
              <a:noFill/>
            </a:ln>
          </p:spPr>
          <p:style>
            <a:lnRef idx="0"/>
            <a:fillRef idx="0"/>
            <a:effectRef idx="0"/>
            <a:fontRef idx="minor"/>
          </p:style>
        </p:sp>
        <p:sp>
          <p:nvSpPr>
            <p:cNvPr id="185" name="CustomShape 12"/>
            <p:cNvSpPr/>
            <p:nvPr/>
          </p:nvSpPr>
          <p:spPr>
            <a:xfrm>
              <a:off x="12355200" y="1473120"/>
              <a:ext cx="358920" cy="358920"/>
            </a:xfrm>
            <a:prstGeom prst="rect">
              <a:avLst/>
            </a:prstGeom>
            <a:solidFill>
              <a:srgbClr val="95e616"/>
            </a:solidFill>
            <a:ln w="12600">
              <a:noFill/>
            </a:ln>
          </p:spPr>
          <p:style>
            <a:lnRef idx="0"/>
            <a:fillRef idx="0"/>
            <a:effectRef idx="0"/>
            <a:fontRef idx="minor"/>
          </p:style>
        </p:sp>
      </p:grpSp>
      <p:grpSp>
        <p:nvGrpSpPr>
          <p:cNvPr id="186" name="Group 13"/>
          <p:cNvGrpSpPr/>
          <p:nvPr/>
        </p:nvGrpSpPr>
        <p:grpSpPr>
          <a:xfrm>
            <a:off x="12355200" y="1954440"/>
            <a:ext cx="358920" cy="4874760"/>
            <a:chOff x="12355200" y="1954440"/>
            <a:chExt cx="358920" cy="4874760"/>
          </a:xfrm>
        </p:grpSpPr>
        <p:sp>
          <p:nvSpPr>
            <p:cNvPr id="187" name="CustomShape 14"/>
            <p:cNvSpPr/>
            <p:nvPr/>
          </p:nvSpPr>
          <p:spPr>
            <a:xfrm>
              <a:off x="12355200" y="1954440"/>
              <a:ext cx="358920" cy="358920"/>
            </a:xfrm>
            <a:prstGeom prst="rect">
              <a:avLst/>
            </a:prstGeom>
            <a:solidFill>
              <a:srgbClr val="80b8d6"/>
            </a:solidFill>
            <a:ln w="12600">
              <a:noFill/>
            </a:ln>
          </p:spPr>
          <p:style>
            <a:lnRef idx="0"/>
            <a:fillRef idx="0"/>
            <a:effectRef idx="0"/>
            <a:fontRef idx="minor"/>
          </p:style>
        </p:sp>
        <p:sp>
          <p:nvSpPr>
            <p:cNvPr id="188" name="CustomShape 15"/>
            <p:cNvSpPr/>
            <p:nvPr/>
          </p:nvSpPr>
          <p:spPr>
            <a:xfrm>
              <a:off x="12355200" y="2301840"/>
              <a:ext cx="358920" cy="358920"/>
            </a:xfrm>
            <a:prstGeom prst="rect">
              <a:avLst/>
            </a:prstGeom>
            <a:solidFill>
              <a:srgbClr val="88d5ed"/>
            </a:solidFill>
            <a:ln w="12600">
              <a:noFill/>
            </a:ln>
          </p:spPr>
          <p:style>
            <a:lnRef idx="0"/>
            <a:fillRef idx="0"/>
            <a:effectRef idx="0"/>
            <a:fontRef idx="minor"/>
          </p:style>
        </p:sp>
        <p:sp>
          <p:nvSpPr>
            <p:cNvPr id="189" name="CustomShape 16"/>
            <p:cNvSpPr/>
            <p:nvPr/>
          </p:nvSpPr>
          <p:spPr>
            <a:xfrm>
              <a:off x="12355200" y="5080680"/>
              <a:ext cx="358920" cy="358920"/>
            </a:xfrm>
            <a:prstGeom prst="rect">
              <a:avLst/>
            </a:prstGeom>
            <a:solidFill>
              <a:srgbClr val="6d64cc"/>
            </a:solidFill>
            <a:ln w="12600">
              <a:noFill/>
            </a:ln>
          </p:spPr>
          <p:style>
            <a:lnRef idx="0"/>
            <a:fillRef idx="0"/>
            <a:effectRef idx="0"/>
            <a:fontRef idx="minor"/>
          </p:style>
        </p:sp>
        <p:sp>
          <p:nvSpPr>
            <p:cNvPr id="190" name="CustomShape 17"/>
            <p:cNvSpPr/>
            <p:nvPr/>
          </p:nvSpPr>
          <p:spPr>
            <a:xfrm>
              <a:off x="12355200" y="6470280"/>
              <a:ext cx="358920" cy="358920"/>
            </a:xfrm>
            <a:prstGeom prst="rect">
              <a:avLst/>
            </a:prstGeom>
            <a:solidFill>
              <a:srgbClr val="ff6327"/>
            </a:solidFill>
            <a:ln w="12600">
              <a:noFill/>
            </a:ln>
          </p:spPr>
          <p:style>
            <a:lnRef idx="0"/>
            <a:fillRef idx="0"/>
            <a:effectRef idx="0"/>
            <a:fontRef idx="minor"/>
          </p:style>
        </p:sp>
        <p:sp>
          <p:nvSpPr>
            <p:cNvPr id="191" name="CustomShape 18"/>
            <p:cNvSpPr/>
            <p:nvPr/>
          </p:nvSpPr>
          <p:spPr>
            <a:xfrm>
              <a:off x="12355200" y="4038840"/>
              <a:ext cx="358920" cy="358920"/>
            </a:xfrm>
            <a:prstGeom prst="rect">
              <a:avLst/>
            </a:prstGeom>
            <a:solidFill>
              <a:srgbClr val="c8ff16"/>
            </a:solidFill>
            <a:ln w="12600">
              <a:noFill/>
            </a:ln>
          </p:spPr>
          <p:style>
            <a:lnRef idx="0"/>
            <a:fillRef idx="0"/>
            <a:effectRef idx="0"/>
            <a:fontRef idx="minor"/>
          </p:style>
        </p:sp>
        <p:sp>
          <p:nvSpPr>
            <p:cNvPr id="192" name="CustomShape 19"/>
            <p:cNvSpPr/>
            <p:nvPr/>
          </p:nvSpPr>
          <p:spPr>
            <a:xfrm>
              <a:off x="12355200" y="4733280"/>
              <a:ext cx="358920" cy="358920"/>
            </a:xfrm>
            <a:prstGeom prst="rect">
              <a:avLst/>
            </a:prstGeom>
            <a:solidFill>
              <a:srgbClr val="7e39ba"/>
            </a:solidFill>
            <a:ln w="12600">
              <a:noFill/>
            </a:ln>
          </p:spPr>
          <p:style>
            <a:lnRef idx="0"/>
            <a:fillRef idx="0"/>
            <a:effectRef idx="0"/>
            <a:fontRef idx="minor"/>
          </p:style>
        </p:sp>
        <p:sp>
          <p:nvSpPr>
            <p:cNvPr id="193" name="CustomShape 20"/>
            <p:cNvSpPr/>
            <p:nvPr/>
          </p:nvSpPr>
          <p:spPr>
            <a:xfrm>
              <a:off x="12355200" y="3691440"/>
              <a:ext cx="358920" cy="358920"/>
            </a:xfrm>
            <a:prstGeom prst="rect">
              <a:avLst/>
            </a:prstGeom>
            <a:solidFill>
              <a:srgbClr val="00c37b"/>
            </a:solidFill>
            <a:ln w="12600">
              <a:noFill/>
            </a:ln>
          </p:spPr>
          <p:style>
            <a:lnRef idx="0"/>
            <a:fillRef idx="0"/>
            <a:effectRef idx="0"/>
            <a:fontRef idx="minor"/>
          </p:style>
        </p:sp>
        <p:sp>
          <p:nvSpPr>
            <p:cNvPr id="194" name="CustomShape 21"/>
            <p:cNvSpPr/>
            <p:nvPr/>
          </p:nvSpPr>
          <p:spPr>
            <a:xfrm>
              <a:off x="12355200" y="2649240"/>
              <a:ext cx="358920" cy="358920"/>
            </a:xfrm>
            <a:prstGeom prst="rect">
              <a:avLst/>
            </a:prstGeom>
            <a:solidFill>
              <a:srgbClr val="15636b"/>
            </a:solidFill>
            <a:ln w="12600">
              <a:noFill/>
            </a:ln>
          </p:spPr>
          <p:style>
            <a:lnRef idx="0"/>
            <a:fillRef idx="0"/>
            <a:effectRef idx="0"/>
            <a:fontRef idx="minor"/>
          </p:style>
        </p:sp>
        <p:sp>
          <p:nvSpPr>
            <p:cNvPr id="195" name="CustomShape 22"/>
            <p:cNvSpPr/>
            <p:nvPr/>
          </p:nvSpPr>
          <p:spPr>
            <a:xfrm>
              <a:off x="12355200" y="2996640"/>
              <a:ext cx="358920" cy="358920"/>
            </a:xfrm>
            <a:prstGeom prst="rect">
              <a:avLst/>
            </a:prstGeom>
            <a:solidFill>
              <a:srgbClr val="0f999c"/>
            </a:solidFill>
            <a:ln w="12600">
              <a:noFill/>
            </a:ln>
          </p:spPr>
          <p:style>
            <a:lnRef idx="0"/>
            <a:fillRef idx="0"/>
            <a:effectRef idx="0"/>
            <a:fontRef idx="minor"/>
          </p:style>
        </p:sp>
        <p:sp>
          <p:nvSpPr>
            <p:cNvPr id="196" name="CustomShape 23"/>
            <p:cNvSpPr/>
            <p:nvPr/>
          </p:nvSpPr>
          <p:spPr>
            <a:xfrm>
              <a:off x="12355200" y="3344040"/>
              <a:ext cx="358920" cy="358920"/>
            </a:xfrm>
            <a:prstGeom prst="rect">
              <a:avLst/>
            </a:prstGeom>
            <a:solidFill>
              <a:srgbClr val="01d1d0"/>
            </a:solidFill>
            <a:ln w="12600">
              <a:noFill/>
            </a:ln>
          </p:spPr>
          <p:style>
            <a:lnRef idx="0"/>
            <a:fillRef idx="0"/>
            <a:effectRef idx="0"/>
            <a:fontRef idx="minor"/>
          </p:style>
        </p:sp>
        <p:sp>
          <p:nvSpPr>
            <p:cNvPr id="197" name="CustomShape 24"/>
            <p:cNvSpPr/>
            <p:nvPr/>
          </p:nvSpPr>
          <p:spPr>
            <a:xfrm>
              <a:off x="12355200" y="6122880"/>
              <a:ext cx="358920" cy="358920"/>
            </a:xfrm>
            <a:prstGeom prst="rect">
              <a:avLst/>
            </a:prstGeom>
            <a:solidFill>
              <a:srgbClr val="ff7e83"/>
            </a:solidFill>
            <a:ln w="12600">
              <a:noFill/>
            </a:ln>
          </p:spPr>
          <p:style>
            <a:lnRef idx="0"/>
            <a:fillRef idx="0"/>
            <a:effectRef idx="0"/>
            <a:fontRef idx="minor"/>
          </p:style>
        </p:sp>
        <p:sp>
          <p:nvSpPr>
            <p:cNvPr id="198" name="CustomShape 25"/>
            <p:cNvSpPr/>
            <p:nvPr/>
          </p:nvSpPr>
          <p:spPr>
            <a:xfrm>
              <a:off x="12355200" y="5775480"/>
              <a:ext cx="358920" cy="358920"/>
            </a:xfrm>
            <a:prstGeom prst="rect">
              <a:avLst/>
            </a:prstGeom>
            <a:solidFill>
              <a:srgbClr val="cb2980"/>
            </a:solidFill>
            <a:ln w="12600">
              <a:noFill/>
            </a:ln>
          </p:spPr>
          <p:style>
            <a:lnRef idx="0"/>
            <a:fillRef idx="0"/>
            <a:effectRef idx="0"/>
            <a:fontRef idx="minor"/>
          </p:style>
        </p:sp>
        <p:sp>
          <p:nvSpPr>
            <p:cNvPr id="199" name="CustomShape 26"/>
            <p:cNvSpPr/>
            <p:nvPr/>
          </p:nvSpPr>
          <p:spPr>
            <a:xfrm>
              <a:off x="12355200" y="5428080"/>
              <a:ext cx="358920" cy="358920"/>
            </a:xfrm>
            <a:prstGeom prst="rect">
              <a:avLst/>
            </a:prstGeom>
            <a:solidFill>
              <a:srgbClr val="860864"/>
            </a:solidFill>
            <a:ln w="12600">
              <a:noFill/>
            </a:ln>
          </p:spPr>
          <p:style>
            <a:lnRef idx="0"/>
            <a:fillRef idx="0"/>
            <a:effectRef idx="0"/>
            <a:fontRef idx="minor"/>
          </p:style>
        </p:sp>
        <p:sp>
          <p:nvSpPr>
            <p:cNvPr id="200" name="CustomShape 27"/>
            <p:cNvSpPr/>
            <p:nvPr/>
          </p:nvSpPr>
          <p:spPr>
            <a:xfrm>
              <a:off x="12355200" y="4385880"/>
              <a:ext cx="358920" cy="358920"/>
            </a:xfrm>
            <a:prstGeom prst="rect">
              <a:avLst/>
            </a:prstGeom>
            <a:solidFill>
              <a:srgbClr val="4701a7"/>
            </a:solidFill>
            <a:ln w="12600">
              <a:noFill/>
            </a:ln>
          </p:spPr>
          <p:style>
            <a:lnRef idx="0"/>
            <a:fillRef idx="0"/>
            <a:effectRef idx="0"/>
            <a:fontRef idx="minor"/>
          </p:style>
        </p:sp>
      </p:grpSp>
      <p:sp>
        <p:nvSpPr>
          <p:cNvPr id="201" name="PlaceHolder 28"/>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02" name="PlaceHolder 2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39" name="Group 1"/>
          <p:cNvGrpSpPr/>
          <p:nvPr/>
        </p:nvGrpSpPr>
        <p:grpSpPr>
          <a:xfrm>
            <a:off x="11501280" y="171720"/>
            <a:ext cx="418320" cy="387720"/>
            <a:chOff x="11501280" y="171720"/>
            <a:chExt cx="418320" cy="387720"/>
          </a:xfrm>
        </p:grpSpPr>
        <p:sp>
          <p:nvSpPr>
            <p:cNvPr id="240" name="CustomShape 2"/>
            <p:cNvSpPr/>
            <p:nvPr/>
          </p:nvSpPr>
          <p:spPr>
            <a:xfrm>
              <a:off x="11644560" y="334440"/>
              <a:ext cx="274680" cy="225000"/>
            </a:xfrm>
            <a:custGeom>
              <a:avLst/>
              <a:gdLst/>
              <a:ahLst/>
              <a:rect l="l" t="t"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360">
              <a:noFill/>
            </a:ln>
          </p:spPr>
          <p:style>
            <a:lnRef idx="0"/>
            <a:fillRef idx="0"/>
            <a:effectRef idx="0"/>
            <a:fontRef idx="minor"/>
          </p:style>
        </p:sp>
        <p:sp>
          <p:nvSpPr>
            <p:cNvPr id="241" name="CustomShape 3"/>
            <p:cNvSpPr/>
            <p:nvPr/>
          </p:nvSpPr>
          <p:spPr>
            <a:xfrm>
              <a:off x="11501280" y="171720"/>
              <a:ext cx="418320" cy="355680"/>
            </a:xfrm>
            <a:custGeom>
              <a:avLst/>
              <a:gdLst/>
              <a:ahLst/>
              <a:rect l="l" t="t"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360">
              <a:noFill/>
            </a:ln>
          </p:spPr>
          <p:style>
            <a:lnRef idx="0"/>
            <a:fillRef idx="0"/>
            <a:effectRef idx="0"/>
            <a:fontRef idx="minor"/>
          </p:style>
        </p:sp>
      </p:grpSp>
      <p:sp>
        <p:nvSpPr>
          <p:cNvPr id="242" name="CustomShape 4"/>
          <p:cNvSpPr/>
          <p:nvPr/>
        </p:nvSpPr>
        <p:spPr>
          <a:xfrm>
            <a:off x="11558160" y="6650640"/>
            <a:ext cx="563400" cy="122760"/>
          </a:xfrm>
          <a:prstGeom prst="rect">
            <a:avLst/>
          </a:prstGeom>
          <a:noFill/>
          <a:ln w="0">
            <a:noFill/>
          </a:ln>
        </p:spPr>
        <p:style>
          <a:lnRef idx="0"/>
          <a:fillRef idx="0"/>
          <a:effectRef idx="0"/>
          <a:fontRef idx="minor"/>
        </p:style>
        <p:txBody>
          <a:bodyPr wrap="none" lIns="0" rIns="0" tIns="0" bIns="0" anchor="ctr">
            <a:spAutoFit/>
          </a:bodyPr>
          <a:p>
            <a:pPr algn="r">
              <a:lnSpc>
                <a:spcPct val="100000"/>
              </a:lnSpc>
            </a:pPr>
            <a:fld id="{D6425806-D8D4-4ECA-9FF8-31F8E40C953C}" type="slidenum">
              <a:rPr b="0" lang="en-US" sz="800" spc="-1" strike="noStrike">
                <a:solidFill>
                  <a:srgbClr val="a6a6a6"/>
                </a:solidFill>
                <a:latin typeface="Verdana"/>
                <a:ea typeface="DejaVu Sans"/>
              </a:rPr>
              <a:t>&lt;number&gt;</a:t>
            </a:fld>
            <a:endParaRPr b="0" lang="en-US" sz="800" spc="-1" strike="noStrike">
              <a:latin typeface="Arial"/>
            </a:endParaRPr>
          </a:p>
        </p:txBody>
      </p:sp>
      <p:sp>
        <p:nvSpPr>
          <p:cNvPr id="243" name="CustomShape 5"/>
          <p:cNvSpPr/>
          <p:nvPr/>
        </p:nvSpPr>
        <p:spPr>
          <a:xfrm>
            <a:off x="9017280" y="6650640"/>
            <a:ext cx="2663280" cy="122040"/>
          </a:xfrm>
          <a:prstGeom prst="rect">
            <a:avLst/>
          </a:prstGeom>
          <a:noFill/>
          <a:ln w="0">
            <a:noFill/>
          </a:ln>
        </p:spPr>
        <p:style>
          <a:lnRef idx="0"/>
          <a:fillRef idx="0"/>
          <a:effectRef idx="0"/>
          <a:fontRef idx="minor"/>
        </p:style>
        <p:txBody>
          <a:bodyPr lIns="0" rIns="0" tIns="0" bIns="0" anchor="ctr">
            <a:noAutofit/>
          </a:bodyPr>
          <a:p>
            <a:pPr algn="r">
              <a:lnSpc>
                <a:spcPct val="100000"/>
              </a:lnSpc>
              <a:spcBef>
                <a:spcPts val="1001"/>
              </a:spcBef>
              <a:tabLst>
                <a:tab algn="l" pos="0"/>
              </a:tabLst>
            </a:pPr>
            <a:r>
              <a:rPr b="0" lang="en-US" sz="800" spc="-1" strike="noStrike">
                <a:solidFill>
                  <a:srgbClr val="a6a6a6"/>
                </a:solidFill>
                <a:latin typeface="Verdana"/>
                <a:ea typeface="DejaVu Sans"/>
              </a:rPr>
              <a:t>© Capgemini 2019. All rights reserved  </a:t>
            </a:r>
            <a:r>
              <a:rPr b="0" lang="en-US" sz="800" spc="-1" strike="noStrike">
                <a:solidFill>
                  <a:srgbClr val="12abdb"/>
                </a:solidFill>
                <a:latin typeface="Verdana"/>
                <a:ea typeface="DejaVu Sans"/>
              </a:rPr>
              <a:t>|</a:t>
            </a:r>
            <a:endParaRPr b="0" lang="en-US" sz="800" spc="-1" strike="noStrike">
              <a:latin typeface="Arial"/>
            </a:endParaRPr>
          </a:p>
        </p:txBody>
      </p:sp>
      <p:sp>
        <p:nvSpPr>
          <p:cNvPr id="244" name="CustomShape 6"/>
          <p:cNvSpPr/>
          <p:nvPr/>
        </p:nvSpPr>
        <p:spPr>
          <a:xfrm>
            <a:off x="227520" y="6650640"/>
            <a:ext cx="4715280" cy="122040"/>
          </a:xfrm>
          <a:prstGeom prst="rect">
            <a:avLst/>
          </a:prstGeom>
          <a:noFill/>
          <a:ln w="0">
            <a:noFill/>
          </a:ln>
        </p:spPr>
        <p:style>
          <a:lnRef idx="0"/>
          <a:fillRef idx="0"/>
          <a:effectRef idx="0"/>
          <a:fontRef idx="minor"/>
        </p:style>
        <p:txBody>
          <a:bodyPr wrap="none" lIns="0" rIns="0" tIns="0" bIns="0" anchor="ctr">
            <a:noAutofit/>
          </a:bodyPr>
          <a:p>
            <a:pPr>
              <a:lnSpc>
                <a:spcPct val="100000"/>
              </a:lnSpc>
              <a:spcBef>
                <a:spcPts val="1001"/>
              </a:spcBef>
              <a:tabLst>
                <a:tab algn="l" pos="0"/>
              </a:tabLst>
            </a:pPr>
            <a:r>
              <a:rPr b="0" lang="en-US" sz="800" spc="-1" strike="noStrike">
                <a:solidFill>
                  <a:srgbClr val="a6a6a6"/>
                </a:solidFill>
                <a:latin typeface="Verdana"/>
                <a:ea typeface="DejaVu Sans"/>
              </a:rPr>
              <a:t>Presentation Title | Author | Date</a:t>
            </a:r>
            <a:endParaRPr b="0" lang="en-US" sz="800" spc="-1" strike="noStrike">
              <a:latin typeface="Arial"/>
            </a:endParaRPr>
          </a:p>
        </p:txBody>
      </p:sp>
      <p:grpSp>
        <p:nvGrpSpPr>
          <p:cNvPr id="245" name="Group 7"/>
          <p:cNvGrpSpPr/>
          <p:nvPr/>
        </p:nvGrpSpPr>
        <p:grpSpPr>
          <a:xfrm>
            <a:off x="12355200" y="33120"/>
            <a:ext cx="358920" cy="1798920"/>
            <a:chOff x="12355200" y="33120"/>
            <a:chExt cx="358920" cy="1798920"/>
          </a:xfrm>
        </p:grpSpPr>
        <p:sp>
          <p:nvSpPr>
            <p:cNvPr id="246" name="CustomShape 8"/>
            <p:cNvSpPr/>
            <p:nvPr/>
          </p:nvSpPr>
          <p:spPr>
            <a:xfrm>
              <a:off x="12355200" y="33120"/>
              <a:ext cx="358920" cy="358920"/>
            </a:xfrm>
            <a:prstGeom prst="rect">
              <a:avLst/>
            </a:prstGeom>
            <a:solidFill>
              <a:srgbClr val="0070ad"/>
            </a:solidFill>
            <a:ln w="12600">
              <a:noFill/>
            </a:ln>
          </p:spPr>
          <p:style>
            <a:lnRef idx="0"/>
            <a:fillRef idx="0"/>
            <a:effectRef idx="0"/>
            <a:fontRef idx="minor"/>
          </p:style>
        </p:sp>
        <p:sp>
          <p:nvSpPr>
            <p:cNvPr id="247" name="CustomShape 9"/>
            <p:cNvSpPr/>
            <p:nvPr/>
          </p:nvSpPr>
          <p:spPr>
            <a:xfrm>
              <a:off x="12355200" y="393120"/>
              <a:ext cx="358920" cy="358920"/>
            </a:xfrm>
            <a:prstGeom prst="rect">
              <a:avLst/>
            </a:prstGeom>
            <a:solidFill>
              <a:srgbClr val="12abdb"/>
            </a:solidFill>
            <a:ln w="12600">
              <a:noFill/>
            </a:ln>
          </p:spPr>
          <p:style>
            <a:lnRef idx="0"/>
            <a:fillRef idx="0"/>
            <a:effectRef idx="0"/>
            <a:fontRef idx="minor"/>
          </p:style>
        </p:sp>
        <p:sp>
          <p:nvSpPr>
            <p:cNvPr id="248" name="CustomShape 10"/>
            <p:cNvSpPr/>
            <p:nvPr/>
          </p:nvSpPr>
          <p:spPr>
            <a:xfrm>
              <a:off x="12355200" y="753120"/>
              <a:ext cx="358920" cy="358920"/>
            </a:xfrm>
            <a:prstGeom prst="rect">
              <a:avLst/>
            </a:prstGeom>
            <a:solidFill>
              <a:srgbClr val="2b143d"/>
            </a:solidFill>
            <a:ln w="12600">
              <a:noFill/>
            </a:ln>
          </p:spPr>
          <p:style>
            <a:lnRef idx="0"/>
            <a:fillRef idx="0"/>
            <a:effectRef idx="0"/>
            <a:fontRef idx="minor"/>
          </p:style>
        </p:sp>
        <p:sp>
          <p:nvSpPr>
            <p:cNvPr id="249" name="CustomShape 11"/>
            <p:cNvSpPr/>
            <p:nvPr/>
          </p:nvSpPr>
          <p:spPr>
            <a:xfrm>
              <a:off x="12355200" y="1113120"/>
              <a:ext cx="358920" cy="358920"/>
            </a:xfrm>
            <a:prstGeom prst="rect">
              <a:avLst/>
            </a:prstGeom>
            <a:solidFill>
              <a:srgbClr val="ff304c"/>
            </a:solidFill>
            <a:ln w="12600">
              <a:noFill/>
            </a:ln>
          </p:spPr>
          <p:style>
            <a:lnRef idx="0"/>
            <a:fillRef idx="0"/>
            <a:effectRef idx="0"/>
            <a:fontRef idx="minor"/>
          </p:style>
        </p:sp>
        <p:sp>
          <p:nvSpPr>
            <p:cNvPr id="250" name="CustomShape 12"/>
            <p:cNvSpPr/>
            <p:nvPr/>
          </p:nvSpPr>
          <p:spPr>
            <a:xfrm>
              <a:off x="12355200" y="1473120"/>
              <a:ext cx="358920" cy="358920"/>
            </a:xfrm>
            <a:prstGeom prst="rect">
              <a:avLst/>
            </a:prstGeom>
            <a:solidFill>
              <a:srgbClr val="95e616"/>
            </a:solidFill>
            <a:ln w="12600">
              <a:noFill/>
            </a:ln>
          </p:spPr>
          <p:style>
            <a:lnRef idx="0"/>
            <a:fillRef idx="0"/>
            <a:effectRef idx="0"/>
            <a:fontRef idx="minor"/>
          </p:style>
        </p:sp>
      </p:grpSp>
      <p:grpSp>
        <p:nvGrpSpPr>
          <p:cNvPr id="251" name="Group 13"/>
          <p:cNvGrpSpPr/>
          <p:nvPr/>
        </p:nvGrpSpPr>
        <p:grpSpPr>
          <a:xfrm>
            <a:off x="12355200" y="1954440"/>
            <a:ext cx="358920" cy="4874760"/>
            <a:chOff x="12355200" y="1954440"/>
            <a:chExt cx="358920" cy="4874760"/>
          </a:xfrm>
        </p:grpSpPr>
        <p:sp>
          <p:nvSpPr>
            <p:cNvPr id="252" name="CustomShape 14"/>
            <p:cNvSpPr/>
            <p:nvPr/>
          </p:nvSpPr>
          <p:spPr>
            <a:xfrm>
              <a:off x="12355200" y="1954440"/>
              <a:ext cx="358920" cy="358920"/>
            </a:xfrm>
            <a:prstGeom prst="rect">
              <a:avLst/>
            </a:prstGeom>
            <a:solidFill>
              <a:srgbClr val="80b8d6"/>
            </a:solidFill>
            <a:ln w="12600">
              <a:noFill/>
            </a:ln>
          </p:spPr>
          <p:style>
            <a:lnRef idx="0"/>
            <a:fillRef idx="0"/>
            <a:effectRef idx="0"/>
            <a:fontRef idx="minor"/>
          </p:style>
        </p:sp>
        <p:sp>
          <p:nvSpPr>
            <p:cNvPr id="253" name="CustomShape 15"/>
            <p:cNvSpPr/>
            <p:nvPr/>
          </p:nvSpPr>
          <p:spPr>
            <a:xfrm>
              <a:off x="12355200" y="2301840"/>
              <a:ext cx="358920" cy="358920"/>
            </a:xfrm>
            <a:prstGeom prst="rect">
              <a:avLst/>
            </a:prstGeom>
            <a:solidFill>
              <a:srgbClr val="88d5ed"/>
            </a:solidFill>
            <a:ln w="12600">
              <a:noFill/>
            </a:ln>
          </p:spPr>
          <p:style>
            <a:lnRef idx="0"/>
            <a:fillRef idx="0"/>
            <a:effectRef idx="0"/>
            <a:fontRef idx="minor"/>
          </p:style>
        </p:sp>
        <p:sp>
          <p:nvSpPr>
            <p:cNvPr id="254" name="CustomShape 16"/>
            <p:cNvSpPr/>
            <p:nvPr/>
          </p:nvSpPr>
          <p:spPr>
            <a:xfrm>
              <a:off x="12355200" y="5080680"/>
              <a:ext cx="358920" cy="358920"/>
            </a:xfrm>
            <a:prstGeom prst="rect">
              <a:avLst/>
            </a:prstGeom>
            <a:solidFill>
              <a:srgbClr val="6d64cc"/>
            </a:solidFill>
            <a:ln w="12600">
              <a:noFill/>
            </a:ln>
          </p:spPr>
          <p:style>
            <a:lnRef idx="0"/>
            <a:fillRef idx="0"/>
            <a:effectRef idx="0"/>
            <a:fontRef idx="minor"/>
          </p:style>
        </p:sp>
        <p:sp>
          <p:nvSpPr>
            <p:cNvPr id="255" name="CustomShape 17"/>
            <p:cNvSpPr/>
            <p:nvPr/>
          </p:nvSpPr>
          <p:spPr>
            <a:xfrm>
              <a:off x="12355200" y="6470280"/>
              <a:ext cx="358920" cy="358920"/>
            </a:xfrm>
            <a:prstGeom prst="rect">
              <a:avLst/>
            </a:prstGeom>
            <a:solidFill>
              <a:srgbClr val="ff6327"/>
            </a:solidFill>
            <a:ln w="12600">
              <a:noFill/>
            </a:ln>
          </p:spPr>
          <p:style>
            <a:lnRef idx="0"/>
            <a:fillRef idx="0"/>
            <a:effectRef idx="0"/>
            <a:fontRef idx="minor"/>
          </p:style>
        </p:sp>
        <p:sp>
          <p:nvSpPr>
            <p:cNvPr id="256" name="CustomShape 18"/>
            <p:cNvSpPr/>
            <p:nvPr/>
          </p:nvSpPr>
          <p:spPr>
            <a:xfrm>
              <a:off x="12355200" y="4038840"/>
              <a:ext cx="358920" cy="358920"/>
            </a:xfrm>
            <a:prstGeom prst="rect">
              <a:avLst/>
            </a:prstGeom>
            <a:solidFill>
              <a:srgbClr val="c8ff16"/>
            </a:solidFill>
            <a:ln w="12600">
              <a:noFill/>
            </a:ln>
          </p:spPr>
          <p:style>
            <a:lnRef idx="0"/>
            <a:fillRef idx="0"/>
            <a:effectRef idx="0"/>
            <a:fontRef idx="minor"/>
          </p:style>
        </p:sp>
        <p:sp>
          <p:nvSpPr>
            <p:cNvPr id="257" name="CustomShape 19"/>
            <p:cNvSpPr/>
            <p:nvPr/>
          </p:nvSpPr>
          <p:spPr>
            <a:xfrm>
              <a:off x="12355200" y="4733280"/>
              <a:ext cx="358920" cy="358920"/>
            </a:xfrm>
            <a:prstGeom prst="rect">
              <a:avLst/>
            </a:prstGeom>
            <a:solidFill>
              <a:srgbClr val="7e39ba"/>
            </a:solidFill>
            <a:ln w="12600">
              <a:noFill/>
            </a:ln>
          </p:spPr>
          <p:style>
            <a:lnRef idx="0"/>
            <a:fillRef idx="0"/>
            <a:effectRef idx="0"/>
            <a:fontRef idx="minor"/>
          </p:style>
        </p:sp>
        <p:sp>
          <p:nvSpPr>
            <p:cNvPr id="258" name="CustomShape 20"/>
            <p:cNvSpPr/>
            <p:nvPr/>
          </p:nvSpPr>
          <p:spPr>
            <a:xfrm>
              <a:off x="12355200" y="3691440"/>
              <a:ext cx="358920" cy="358920"/>
            </a:xfrm>
            <a:prstGeom prst="rect">
              <a:avLst/>
            </a:prstGeom>
            <a:solidFill>
              <a:srgbClr val="00c37b"/>
            </a:solidFill>
            <a:ln w="12600">
              <a:noFill/>
            </a:ln>
          </p:spPr>
          <p:style>
            <a:lnRef idx="0"/>
            <a:fillRef idx="0"/>
            <a:effectRef idx="0"/>
            <a:fontRef idx="minor"/>
          </p:style>
        </p:sp>
        <p:sp>
          <p:nvSpPr>
            <p:cNvPr id="259" name="CustomShape 21"/>
            <p:cNvSpPr/>
            <p:nvPr/>
          </p:nvSpPr>
          <p:spPr>
            <a:xfrm>
              <a:off x="12355200" y="2649240"/>
              <a:ext cx="358920" cy="358920"/>
            </a:xfrm>
            <a:prstGeom prst="rect">
              <a:avLst/>
            </a:prstGeom>
            <a:solidFill>
              <a:srgbClr val="15636b"/>
            </a:solidFill>
            <a:ln w="12600">
              <a:noFill/>
            </a:ln>
          </p:spPr>
          <p:style>
            <a:lnRef idx="0"/>
            <a:fillRef idx="0"/>
            <a:effectRef idx="0"/>
            <a:fontRef idx="minor"/>
          </p:style>
        </p:sp>
        <p:sp>
          <p:nvSpPr>
            <p:cNvPr id="260" name="CustomShape 22"/>
            <p:cNvSpPr/>
            <p:nvPr/>
          </p:nvSpPr>
          <p:spPr>
            <a:xfrm>
              <a:off x="12355200" y="2996640"/>
              <a:ext cx="358920" cy="358920"/>
            </a:xfrm>
            <a:prstGeom prst="rect">
              <a:avLst/>
            </a:prstGeom>
            <a:solidFill>
              <a:srgbClr val="0f999c"/>
            </a:solidFill>
            <a:ln w="12600">
              <a:noFill/>
            </a:ln>
          </p:spPr>
          <p:style>
            <a:lnRef idx="0"/>
            <a:fillRef idx="0"/>
            <a:effectRef idx="0"/>
            <a:fontRef idx="minor"/>
          </p:style>
        </p:sp>
        <p:sp>
          <p:nvSpPr>
            <p:cNvPr id="261" name="CustomShape 23"/>
            <p:cNvSpPr/>
            <p:nvPr/>
          </p:nvSpPr>
          <p:spPr>
            <a:xfrm>
              <a:off x="12355200" y="3344040"/>
              <a:ext cx="358920" cy="358920"/>
            </a:xfrm>
            <a:prstGeom prst="rect">
              <a:avLst/>
            </a:prstGeom>
            <a:solidFill>
              <a:srgbClr val="01d1d0"/>
            </a:solidFill>
            <a:ln w="12600">
              <a:noFill/>
            </a:ln>
          </p:spPr>
          <p:style>
            <a:lnRef idx="0"/>
            <a:fillRef idx="0"/>
            <a:effectRef idx="0"/>
            <a:fontRef idx="minor"/>
          </p:style>
        </p:sp>
        <p:sp>
          <p:nvSpPr>
            <p:cNvPr id="262" name="CustomShape 24"/>
            <p:cNvSpPr/>
            <p:nvPr/>
          </p:nvSpPr>
          <p:spPr>
            <a:xfrm>
              <a:off x="12355200" y="6122880"/>
              <a:ext cx="358920" cy="358920"/>
            </a:xfrm>
            <a:prstGeom prst="rect">
              <a:avLst/>
            </a:prstGeom>
            <a:solidFill>
              <a:srgbClr val="ff7e83"/>
            </a:solidFill>
            <a:ln w="12600">
              <a:noFill/>
            </a:ln>
          </p:spPr>
          <p:style>
            <a:lnRef idx="0"/>
            <a:fillRef idx="0"/>
            <a:effectRef idx="0"/>
            <a:fontRef idx="minor"/>
          </p:style>
        </p:sp>
        <p:sp>
          <p:nvSpPr>
            <p:cNvPr id="263" name="CustomShape 25"/>
            <p:cNvSpPr/>
            <p:nvPr/>
          </p:nvSpPr>
          <p:spPr>
            <a:xfrm>
              <a:off x="12355200" y="5775480"/>
              <a:ext cx="358920" cy="358920"/>
            </a:xfrm>
            <a:prstGeom prst="rect">
              <a:avLst/>
            </a:prstGeom>
            <a:solidFill>
              <a:srgbClr val="cb2980"/>
            </a:solidFill>
            <a:ln w="12600">
              <a:noFill/>
            </a:ln>
          </p:spPr>
          <p:style>
            <a:lnRef idx="0"/>
            <a:fillRef idx="0"/>
            <a:effectRef idx="0"/>
            <a:fontRef idx="minor"/>
          </p:style>
        </p:sp>
        <p:sp>
          <p:nvSpPr>
            <p:cNvPr id="264" name="CustomShape 26"/>
            <p:cNvSpPr/>
            <p:nvPr/>
          </p:nvSpPr>
          <p:spPr>
            <a:xfrm>
              <a:off x="12355200" y="5428080"/>
              <a:ext cx="358920" cy="358920"/>
            </a:xfrm>
            <a:prstGeom prst="rect">
              <a:avLst/>
            </a:prstGeom>
            <a:solidFill>
              <a:srgbClr val="860864"/>
            </a:solidFill>
            <a:ln w="12600">
              <a:noFill/>
            </a:ln>
          </p:spPr>
          <p:style>
            <a:lnRef idx="0"/>
            <a:fillRef idx="0"/>
            <a:effectRef idx="0"/>
            <a:fontRef idx="minor"/>
          </p:style>
        </p:sp>
        <p:sp>
          <p:nvSpPr>
            <p:cNvPr id="265" name="CustomShape 27"/>
            <p:cNvSpPr/>
            <p:nvPr/>
          </p:nvSpPr>
          <p:spPr>
            <a:xfrm>
              <a:off x="12355200" y="4385880"/>
              <a:ext cx="358920" cy="358920"/>
            </a:xfrm>
            <a:prstGeom prst="rect">
              <a:avLst/>
            </a:prstGeom>
            <a:solidFill>
              <a:srgbClr val="4701a7"/>
            </a:solidFill>
            <a:ln w="12600">
              <a:noFill/>
            </a:ln>
          </p:spPr>
          <p:style>
            <a:lnRef idx="0"/>
            <a:fillRef idx="0"/>
            <a:effectRef idx="0"/>
            <a:fontRef idx="minor"/>
          </p:style>
        </p:sp>
      </p:grpSp>
      <p:sp>
        <p:nvSpPr>
          <p:cNvPr id="266" name="PlaceHolder 28"/>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67" name="PlaceHolder 2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cecec"/>
        </a:solidFill>
      </p:bgPr>
    </p:bg>
    <p:spTree>
      <p:nvGrpSpPr>
        <p:cNvPr id="1" name=""/>
        <p:cNvGrpSpPr/>
        <p:nvPr/>
      </p:nvGrpSpPr>
      <p:grpSpPr>
        <a:xfrm>
          <a:off x="0" y="0"/>
          <a:ext cx="0" cy="0"/>
          <a:chOff x="0" y="0"/>
          <a:chExt cx="0" cy="0"/>
        </a:xfrm>
      </p:grpSpPr>
      <p:sp>
        <p:nvSpPr>
          <p:cNvPr id="304" name="CustomShape 1"/>
          <p:cNvSpPr/>
          <p:nvPr/>
        </p:nvSpPr>
        <p:spPr>
          <a:xfrm>
            <a:off x="0" y="0"/>
            <a:ext cx="12191040" cy="6856920"/>
          </a:xfrm>
          <a:prstGeom prst="rect">
            <a:avLst/>
          </a:prstGeom>
          <a:solidFill>
            <a:srgbClr val="ececec"/>
          </a:solidFill>
          <a:ln w="12600">
            <a:noFill/>
          </a:ln>
        </p:spPr>
        <p:style>
          <a:lnRef idx="0"/>
          <a:fillRef idx="0"/>
          <a:effectRef idx="0"/>
          <a:fontRef idx="minor"/>
        </p:style>
      </p:sp>
      <p:sp>
        <p:nvSpPr>
          <p:cNvPr id="305" name="CustomShape 2"/>
          <p:cNvSpPr/>
          <p:nvPr/>
        </p:nvSpPr>
        <p:spPr>
          <a:xfrm>
            <a:off x="0" y="0"/>
            <a:ext cx="5941800" cy="6856920"/>
          </a:xfrm>
          <a:custGeom>
            <a:avLst/>
            <a:gdLst/>
            <a:ah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w="0">
            <a:noFill/>
          </a:ln>
        </p:spPr>
        <p:style>
          <a:lnRef idx="0"/>
          <a:fillRef idx="0"/>
          <a:effectRef idx="0"/>
          <a:fontRef idx="minor"/>
        </p:style>
      </p:sp>
      <p:grpSp>
        <p:nvGrpSpPr>
          <p:cNvPr id="306" name="Group 3"/>
          <p:cNvGrpSpPr/>
          <p:nvPr/>
        </p:nvGrpSpPr>
        <p:grpSpPr>
          <a:xfrm>
            <a:off x="4979160" y="2404080"/>
            <a:ext cx="734040" cy="681480"/>
            <a:chOff x="4979160" y="2404080"/>
            <a:chExt cx="734040" cy="681480"/>
          </a:xfrm>
        </p:grpSpPr>
        <p:sp>
          <p:nvSpPr>
            <p:cNvPr id="307" name="CustomShape 4"/>
            <p:cNvSpPr/>
            <p:nvPr/>
          </p:nvSpPr>
          <p:spPr>
            <a:xfrm>
              <a:off x="5231520" y="2690640"/>
              <a:ext cx="481320" cy="394920"/>
            </a:xfrm>
            <a:custGeom>
              <a:avLst/>
              <a:gdLst/>
              <a:ahLst/>
              <a:rect l="l" t="t"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w="0">
              <a:noFill/>
            </a:ln>
          </p:spPr>
          <p:style>
            <a:lnRef idx="0"/>
            <a:fillRef idx="0"/>
            <a:effectRef idx="0"/>
            <a:fontRef idx="minor"/>
          </p:style>
        </p:sp>
        <p:sp>
          <p:nvSpPr>
            <p:cNvPr id="308" name="CustomShape 5"/>
            <p:cNvSpPr/>
            <p:nvPr/>
          </p:nvSpPr>
          <p:spPr>
            <a:xfrm>
              <a:off x="4979160" y="2404080"/>
              <a:ext cx="734040" cy="625680"/>
            </a:xfrm>
            <a:custGeom>
              <a:avLst/>
              <a:gdLst/>
              <a:ahLst/>
              <a:rect l="l" t="t"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w="0">
              <a:noFill/>
            </a:ln>
          </p:spPr>
          <p:style>
            <a:lnRef idx="0"/>
            <a:fillRef idx="0"/>
            <a:effectRef idx="0"/>
            <a:fontRef idx="minor"/>
          </p:style>
        </p:sp>
      </p:grpSp>
      <p:sp>
        <p:nvSpPr>
          <p:cNvPr id="309" name="CustomShape 6"/>
          <p:cNvSpPr/>
          <p:nvPr/>
        </p:nvSpPr>
        <p:spPr>
          <a:xfrm>
            <a:off x="6536160" y="1476360"/>
            <a:ext cx="4898520" cy="2671560"/>
          </a:xfrm>
          <a:prstGeom prst="rect">
            <a:avLst/>
          </a:prstGeom>
          <a:noFill/>
          <a:ln w="12600">
            <a:noFill/>
          </a:ln>
        </p:spPr>
        <p:style>
          <a:lnRef idx="0"/>
          <a:fillRef idx="0"/>
          <a:effectRef idx="0"/>
          <a:fontRef idx="minor"/>
        </p:style>
        <p:txBody>
          <a:bodyPr lIns="0" rIns="0" tIns="0" bIns="0">
            <a:noAutofit/>
          </a:bodyPr>
          <a:p>
            <a:pPr>
              <a:lnSpc>
                <a:spcPct val="100000"/>
              </a:lnSpc>
            </a:pPr>
            <a:r>
              <a:rPr b="0" lang="en-GB" sz="1000" spc="-1" strike="noStrike">
                <a:solidFill>
                  <a:srgbClr val="000000"/>
                </a:solidFill>
                <a:latin typeface="Verdana"/>
                <a:ea typeface="DejaVu Sans"/>
              </a:rPr>
              <a:t>Capgemini is a global leader in consulting, digital transformation, technology, and engineering services.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A responsible and multicultural company of 265,000 people in nearly 50 countries, Capgemini’s purpose is to unleash human energy through technology for an inclusive and sustainable future. With Altran, the Group reported 2019 combined global revenues of €17 billion. Visit us at </a:t>
            </a:r>
            <a:r>
              <a:rPr b="0" lang="en-GB" sz="1000" spc="-1" strike="noStrike" u="sng">
                <a:solidFill>
                  <a:srgbClr val="0000ff"/>
                </a:solidFill>
                <a:uFillTx/>
                <a:latin typeface="Verdana"/>
                <a:ea typeface="DejaVu Sans"/>
                <a:hlinkClick r:id="rId2"/>
              </a:rPr>
              <a:t>www.capgemini.com</a:t>
            </a:r>
            <a:r>
              <a:rPr b="0" lang="en-GB" sz="1000" spc="-1" strike="noStrike">
                <a:solidFill>
                  <a:srgbClr val="000000"/>
                </a:solidFill>
                <a:latin typeface="Verdana"/>
                <a:ea typeface="DejaVu Sans"/>
              </a:rPr>
              <a:t>.</a:t>
            </a:r>
            <a:endParaRPr b="0" lang="en-US" sz="1000" spc="-1" strike="noStrike">
              <a:latin typeface="Arial"/>
            </a:endParaRPr>
          </a:p>
          <a:p>
            <a:pPr>
              <a:lnSpc>
                <a:spcPct val="100000"/>
              </a:lnSpc>
            </a:pPr>
            <a:endParaRPr b="0" lang="en-US" sz="1000" spc="-1" strike="noStrike">
              <a:latin typeface="Arial"/>
            </a:endParaRPr>
          </a:p>
          <a:p>
            <a:pPr>
              <a:lnSpc>
                <a:spcPct val="100000"/>
              </a:lnSpc>
            </a:pPr>
            <a:r>
              <a:rPr b="0" lang="en-US" sz="1000" spc="-1" strike="noStrike">
                <a:solidFill>
                  <a:srgbClr val="000000"/>
                </a:solidFill>
                <a:latin typeface="Verdana"/>
                <a:ea typeface="DejaVu Sans"/>
              </a:rPr>
              <a:t>Capgemini in India now comprises over 125,000 team members working across 12 locations: Bangalore, Bhubaneswar, Chennai, Gandhinagar, Gurugram, Hyderabad, Kolkata, Mumbai, Noida, Pune, Salem and Tiruchirappalli. Learn more about Capgemini in India at </a:t>
            </a:r>
            <a:r>
              <a:rPr b="0" lang="en-US" sz="1000" spc="-1" strike="noStrike" u="sng">
                <a:solidFill>
                  <a:srgbClr val="0000ff"/>
                </a:solidFill>
                <a:uFillTx/>
                <a:latin typeface="Verdana"/>
                <a:ea typeface="DejaVu Sans"/>
                <a:hlinkClick r:id="rId3"/>
              </a:rPr>
              <a:t>www.capgemini.com/in-en</a:t>
            </a:r>
            <a:r>
              <a:rPr b="0" lang="en-US" sz="1000" spc="-1" strike="noStrike">
                <a:solidFill>
                  <a:srgbClr val="000000"/>
                </a:solidFill>
                <a:latin typeface="Verdana"/>
                <a:ea typeface="DejaVu Sans"/>
              </a:rPr>
              <a:t>. </a:t>
            </a:r>
            <a:endParaRPr b="0" lang="en-US" sz="1000" spc="-1" strike="noStrike">
              <a:latin typeface="Arial"/>
            </a:endParaRPr>
          </a:p>
        </p:txBody>
      </p:sp>
      <p:sp>
        <p:nvSpPr>
          <p:cNvPr id="310" name="CustomShape 7"/>
          <p:cNvSpPr/>
          <p:nvPr/>
        </p:nvSpPr>
        <p:spPr>
          <a:xfrm>
            <a:off x="6536160" y="1097280"/>
            <a:ext cx="2219040" cy="253800"/>
          </a:xfrm>
          <a:prstGeom prst="rect">
            <a:avLst/>
          </a:prstGeom>
          <a:noFill/>
          <a:ln w="12600">
            <a:noFill/>
          </a:ln>
        </p:spPr>
        <p:style>
          <a:lnRef idx="0"/>
          <a:fillRef idx="0"/>
          <a:effectRef idx="0"/>
          <a:fontRef idx="minor"/>
        </p:style>
        <p:txBody>
          <a:bodyPr lIns="0" rIns="0" tIns="0" bIns="0">
            <a:spAutoFit/>
          </a:bodyPr>
          <a:p>
            <a:pPr>
              <a:lnSpc>
                <a:spcPts val="2001"/>
              </a:lnSpc>
            </a:pPr>
            <a:r>
              <a:rPr b="0" lang="en-US" sz="1400" spc="-1" strike="noStrike">
                <a:solidFill>
                  <a:srgbClr val="0070ad"/>
                </a:solidFill>
                <a:latin typeface="Verdana"/>
                <a:ea typeface="DejaVu Sans"/>
              </a:rPr>
              <a:t>About Capgemini</a:t>
            </a:r>
            <a:endParaRPr b="0" lang="en-US" sz="1400" spc="-1" strike="noStrike">
              <a:latin typeface="Arial"/>
            </a:endParaRPr>
          </a:p>
        </p:txBody>
      </p:sp>
      <p:pic>
        <p:nvPicPr>
          <p:cNvPr id="311" name="Picture 2" descr="D:\My Work\Template\Icons\Social Media\LinkedIN.png"/>
          <p:cNvPicPr/>
          <p:nvPr/>
        </p:nvPicPr>
        <p:blipFill>
          <a:blip r:embed="rId4"/>
          <a:stretch/>
        </p:blipFill>
        <p:spPr>
          <a:xfrm>
            <a:off x="810000" y="3979080"/>
            <a:ext cx="332280" cy="332280"/>
          </a:xfrm>
          <a:prstGeom prst="rect">
            <a:avLst/>
          </a:prstGeom>
          <a:ln w="0">
            <a:noFill/>
          </a:ln>
        </p:spPr>
      </p:pic>
      <p:pic>
        <p:nvPicPr>
          <p:cNvPr id="312" name="Picture 4" descr="D:\My Work\Template\Icons\Social Media\SlideShare.png"/>
          <p:cNvPicPr/>
          <p:nvPr/>
        </p:nvPicPr>
        <p:blipFill>
          <a:blip r:embed="rId5"/>
          <a:stretch/>
        </p:blipFill>
        <p:spPr>
          <a:xfrm>
            <a:off x="1193400" y="3979080"/>
            <a:ext cx="332280" cy="332280"/>
          </a:xfrm>
          <a:prstGeom prst="rect">
            <a:avLst/>
          </a:prstGeom>
          <a:ln w="0">
            <a:noFill/>
          </a:ln>
        </p:spPr>
      </p:pic>
      <p:pic>
        <p:nvPicPr>
          <p:cNvPr id="313" name="Picture 5" descr="D:\My Work\Template\Icons\Social Media\Twitter.png"/>
          <p:cNvPicPr/>
          <p:nvPr/>
        </p:nvPicPr>
        <p:blipFill>
          <a:blip r:embed="rId6"/>
          <a:stretch/>
        </p:blipFill>
        <p:spPr>
          <a:xfrm>
            <a:off x="1576800" y="3979080"/>
            <a:ext cx="332280" cy="332280"/>
          </a:xfrm>
          <a:prstGeom prst="rect">
            <a:avLst/>
          </a:prstGeom>
          <a:ln w="0">
            <a:noFill/>
          </a:ln>
        </p:spPr>
      </p:pic>
      <p:pic>
        <p:nvPicPr>
          <p:cNvPr id="314" name="Picture 6" descr="D:\My Work\Template\Icons\Social Media\YouTube.png"/>
          <p:cNvPicPr/>
          <p:nvPr/>
        </p:nvPicPr>
        <p:blipFill>
          <a:blip r:embed="rId7"/>
          <a:stretch/>
        </p:blipFill>
        <p:spPr>
          <a:xfrm>
            <a:off x="1960200" y="3979080"/>
            <a:ext cx="332280" cy="332280"/>
          </a:xfrm>
          <a:prstGeom prst="rect">
            <a:avLst/>
          </a:prstGeom>
          <a:ln w="0">
            <a:noFill/>
          </a:ln>
        </p:spPr>
      </p:pic>
      <p:pic>
        <p:nvPicPr>
          <p:cNvPr id="315" name="Picture 7" descr="D:\My Work\Template\Icons\Social Media\Facebook.png"/>
          <p:cNvPicPr/>
          <p:nvPr/>
        </p:nvPicPr>
        <p:blipFill>
          <a:blip r:embed="rId8"/>
          <a:stretch/>
        </p:blipFill>
        <p:spPr>
          <a:xfrm>
            <a:off x="426600" y="3979080"/>
            <a:ext cx="332280" cy="332280"/>
          </a:xfrm>
          <a:prstGeom prst="rect">
            <a:avLst/>
          </a:prstGeom>
          <a:ln w="0">
            <a:noFill/>
          </a:ln>
        </p:spPr>
      </p:pic>
      <p:sp>
        <p:nvSpPr>
          <p:cNvPr id="316" name="CustomShape 8"/>
          <p:cNvSpPr/>
          <p:nvPr/>
        </p:nvSpPr>
        <p:spPr>
          <a:xfrm>
            <a:off x="426600" y="5768280"/>
            <a:ext cx="4197600" cy="441000"/>
          </a:xfrm>
          <a:prstGeom prst="rect">
            <a:avLst/>
          </a:prstGeom>
          <a:noFill/>
          <a:ln w="0">
            <a:noFill/>
          </a:ln>
        </p:spPr>
        <p:style>
          <a:lnRef idx="0"/>
          <a:fillRef idx="0"/>
          <a:effectRef idx="0"/>
          <a:fontRef idx="minor"/>
        </p:style>
        <p:txBody>
          <a:bodyPr lIns="0" rIns="0" tIns="0" bIns="0" anchor="b">
            <a:spAutoFit/>
          </a:bodyPr>
          <a:p>
            <a:pPr>
              <a:lnSpc>
                <a:spcPct val="100000"/>
              </a:lnSpc>
              <a:spcAft>
                <a:spcPts val="601"/>
              </a:spcAft>
            </a:pPr>
            <a:r>
              <a:rPr b="0" lang="en-US" sz="800" spc="-1" strike="noStrike">
                <a:solidFill>
                  <a:srgbClr val="ffffff"/>
                </a:solidFill>
                <a:latin typeface="Verdana"/>
                <a:ea typeface="DejaVu Sans"/>
              </a:rPr>
              <a:t>This presentation contains information that may be privileged or confidential and is the property of the Capgemini Group.</a:t>
            </a:r>
            <a:endParaRPr b="0" lang="en-US" sz="800" spc="-1" strike="noStrike">
              <a:latin typeface="Arial"/>
            </a:endParaRPr>
          </a:p>
          <a:p>
            <a:pPr>
              <a:lnSpc>
                <a:spcPct val="100000"/>
              </a:lnSpc>
              <a:spcAft>
                <a:spcPts val="601"/>
              </a:spcAft>
            </a:pPr>
            <a:r>
              <a:rPr b="0" lang="en-US" sz="800" spc="-1" strike="noStrike">
                <a:solidFill>
                  <a:srgbClr val="ffffff"/>
                </a:solidFill>
                <a:latin typeface="Arial"/>
                <a:ea typeface="DejaVu Sans"/>
              </a:rPr>
              <a:t>Copyright © 2020 Capgemini. All rights reserved.</a:t>
            </a:r>
            <a:endParaRPr b="0" lang="en-US" sz="800" spc="-1" strike="noStrike">
              <a:latin typeface="Arial"/>
            </a:endParaRPr>
          </a:p>
        </p:txBody>
      </p:sp>
      <p:sp>
        <p:nvSpPr>
          <p:cNvPr id="317" name="CustomShape 9"/>
          <p:cNvSpPr/>
          <p:nvPr/>
        </p:nvSpPr>
        <p:spPr>
          <a:xfrm>
            <a:off x="7489800" y="3812040"/>
            <a:ext cx="2334960" cy="123480"/>
          </a:xfrm>
          <a:prstGeom prst="rect">
            <a:avLst/>
          </a:prstGeom>
          <a:noFill/>
          <a:ln w="12600">
            <a:noFill/>
          </a:ln>
        </p:spPr>
        <p:style>
          <a:lnRef idx="0"/>
          <a:fillRef idx="0"/>
          <a:effectRef idx="0"/>
          <a:fontRef idx="minor"/>
        </p:style>
      </p:sp>
      <p:sp>
        <p:nvSpPr>
          <p:cNvPr id="318" name="CustomShape 10"/>
          <p:cNvSpPr/>
          <p:nvPr/>
        </p:nvSpPr>
        <p:spPr>
          <a:xfrm>
            <a:off x="10730880" y="3812040"/>
            <a:ext cx="703800" cy="123480"/>
          </a:xfrm>
          <a:prstGeom prst="rect">
            <a:avLst/>
          </a:prstGeom>
          <a:noFill/>
          <a:ln w="12600">
            <a:noFill/>
          </a:ln>
        </p:spPr>
        <p:style>
          <a:lnRef idx="0"/>
          <a:fillRef idx="0"/>
          <a:effectRef idx="0"/>
          <a:fontRef idx="minor"/>
        </p:style>
      </p:sp>
      <p:sp>
        <p:nvSpPr>
          <p:cNvPr id="319" name="CustomShape 11"/>
          <p:cNvSpPr/>
          <p:nvPr/>
        </p:nvSpPr>
        <p:spPr>
          <a:xfrm>
            <a:off x="433440" y="4381560"/>
            <a:ext cx="2490480" cy="272160"/>
          </a:xfrm>
          <a:prstGeom prst="rect">
            <a:avLst/>
          </a:prstGeom>
          <a:noFill/>
          <a:ln w="0">
            <a:noFill/>
          </a:ln>
        </p:spPr>
        <p:style>
          <a:lnRef idx="0"/>
          <a:fillRef idx="0"/>
          <a:effectRef idx="0"/>
          <a:fontRef idx="minor"/>
        </p:style>
        <p:txBody>
          <a:bodyPr wrap="none" lIns="0" rIns="0" tIns="45000" bIns="45000">
            <a:spAutoFit/>
          </a:bodyPr>
          <a:p>
            <a:pPr>
              <a:lnSpc>
                <a:spcPct val="100000"/>
              </a:lnSpc>
            </a:pPr>
            <a:r>
              <a:rPr b="1" lang="en-US" sz="1200" spc="-1" strike="noStrike">
                <a:solidFill>
                  <a:srgbClr val="ffffff"/>
                </a:solidFill>
                <a:latin typeface="Verdana"/>
                <a:ea typeface="DejaVu Sans"/>
              </a:rPr>
              <a:t>People matter, results count.</a:t>
            </a:r>
            <a:endParaRPr b="0" lang="en-US" sz="1200" spc="-1" strike="noStrike">
              <a:latin typeface="Arial"/>
            </a:endParaRPr>
          </a:p>
        </p:txBody>
      </p:sp>
      <p:sp>
        <p:nvSpPr>
          <p:cNvPr id="320" name="PlaceHolder 1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21"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Lst>
</p:sldMaster>
</file>

<file path=ppt/slides/_rels/slide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hyperlink" Target="https://www.youtube.com/watch?v=Os56B-0cOC4" TargetMode="External"/><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8" name="Picture 5" descr=""/>
          <p:cNvPicPr/>
          <p:nvPr/>
        </p:nvPicPr>
        <p:blipFill>
          <a:blip r:embed="rId1"/>
          <a:stretch/>
        </p:blipFill>
        <p:spPr>
          <a:xfrm>
            <a:off x="914400" y="1676520"/>
            <a:ext cx="10285920" cy="3351600"/>
          </a:xfrm>
          <a:prstGeom prst="rect">
            <a:avLst/>
          </a:prstGeom>
          <a:ln w="0">
            <a:noFill/>
          </a:ln>
        </p:spPr>
      </p:pic>
      <p:sp>
        <p:nvSpPr>
          <p:cNvPr id="359" name="CustomShape 1"/>
          <p:cNvSpPr/>
          <p:nvPr/>
        </p:nvSpPr>
        <p:spPr>
          <a:xfrm>
            <a:off x="914400" y="5417280"/>
            <a:ext cx="2611080" cy="3459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James Thomas DSouza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227520" y="0"/>
            <a:ext cx="11124000" cy="1103760"/>
          </a:xfrm>
          <a:prstGeom prst="rect">
            <a:avLst/>
          </a:prstGeom>
          <a:noFill/>
          <a:ln w="0">
            <a:noFill/>
          </a:ln>
        </p:spPr>
        <p:style>
          <a:lnRef idx="0"/>
          <a:fillRef idx="0"/>
          <a:effectRef idx="0"/>
          <a:fontRef idx="minor"/>
        </p:style>
        <p:txBody>
          <a:bodyPr lIns="0" rIns="0" tIns="0" bIns="0" anchor="ctr">
            <a:noAutofit/>
          </a:bodyPr>
          <a:p>
            <a:pPr>
              <a:lnSpc>
                <a:spcPct val="90000"/>
              </a:lnSpc>
              <a:tabLst>
                <a:tab algn="l" pos="0"/>
              </a:tabLst>
            </a:pPr>
            <a:r>
              <a:rPr b="0" lang="en-US" sz="3000" spc="-1" strike="noStrike">
                <a:solidFill>
                  <a:srgbClr val="0070ad"/>
                </a:solidFill>
                <a:latin typeface="Verdana"/>
                <a:ea typeface="DejaVu Sans"/>
              </a:rPr>
              <a:t>Brief Synopsis</a:t>
            </a:r>
            <a:endParaRPr b="0" lang="en-US" sz="3000" spc="-1" strike="noStrike">
              <a:latin typeface="Arial"/>
            </a:endParaRPr>
          </a:p>
        </p:txBody>
      </p:sp>
      <p:sp>
        <p:nvSpPr>
          <p:cNvPr id="361" name="CustomShape 2"/>
          <p:cNvSpPr/>
          <p:nvPr/>
        </p:nvSpPr>
        <p:spPr>
          <a:xfrm>
            <a:off x="457200" y="1447920"/>
            <a:ext cx="11012040" cy="4527720"/>
          </a:xfrm>
          <a:prstGeom prst="rect">
            <a:avLst/>
          </a:prstGeom>
          <a:noFill/>
          <a:ln w="0">
            <a:noFill/>
          </a:ln>
        </p:spPr>
        <p:style>
          <a:lnRef idx="0"/>
          <a:fillRef idx="0"/>
          <a:effectRef idx="0"/>
          <a:fontRef idx="minor"/>
        </p:style>
        <p:txBody>
          <a:bodyPr lIns="0" rIns="0" tIns="0" bIns="0">
            <a:normAutofit/>
          </a:bodyPr>
          <a:p>
            <a:pPr>
              <a:lnSpc>
                <a:spcPct val="100000"/>
              </a:lnSpc>
            </a:pPr>
            <a:r>
              <a:rPr b="0" lang="en-GB" sz="1800" spc="-1" strike="noStrike">
                <a:solidFill>
                  <a:srgbClr val="0070ad"/>
                </a:solidFill>
                <a:latin typeface="Verdana"/>
                <a:ea typeface="Ubuntu-Light"/>
              </a:rPr>
              <a:t>The challenge is to build a virtual wallet service. This service can be used by gaming companies to manage players account balances including virtual currencies.</a:t>
            </a:r>
            <a:endParaRPr b="0" lang="en-US" sz="1800" spc="-1" strike="noStrike">
              <a:latin typeface="Arial"/>
            </a:endParaRPr>
          </a:p>
          <a:p>
            <a:pPr>
              <a:lnSpc>
                <a:spcPct val="100000"/>
              </a:lnSpc>
            </a:pPr>
            <a:r>
              <a:rPr b="0" lang="en-GB" sz="1800" spc="-1" strike="noStrike">
                <a:solidFill>
                  <a:srgbClr val="0070ad"/>
                </a:solidFill>
                <a:latin typeface="Verdana"/>
                <a:ea typeface="Ubuntu-Light"/>
              </a:rPr>
              <a:t>The following AWS services could be leveraged to demonstrate the system:</a:t>
            </a:r>
            <a:endParaRPr b="0" lang="en-US" sz="1800" spc="-1" strike="noStrike">
              <a:latin typeface="Arial"/>
            </a:endParaRPr>
          </a:p>
          <a:p>
            <a:pPr>
              <a:lnSpc>
                <a:spcPct val="100000"/>
              </a:lnSpc>
            </a:pPr>
            <a:r>
              <a:rPr b="0" lang="en-GB" sz="1800" spc="-1" strike="noStrike">
                <a:solidFill>
                  <a:srgbClr val="0070ad"/>
                </a:solidFill>
                <a:latin typeface="Verdana"/>
                <a:ea typeface="Ubuntu-Light"/>
              </a:rPr>
              <a:t>1. Amazon API Gateway</a:t>
            </a:r>
            <a:endParaRPr b="0" lang="en-US" sz="1800" spc="-1" strike="noStrike">
              <a:latin typeface="Arial"/>
            </a:endParaRPr>
          </a:p>
          <a:p>
            <a:pPr>
              <a:lnSpc>
                <a:spcPct val="100000"/>
              </a:lnSpc>
            </a:pPr>
            <a:r>
              <a:rPr b="0" lang="en-GB" sz="1800" spc="-1" strike="noStrike">
                <a:solidFill>
                  <a:srgbClr val="0070ad"/>
                </a:solidFill>
                <a:latin typeface="Verdana"/>
                <a:ea typeface="Ubuntu-Light"/>
              </a:rPr>
              <a:t>2. AWS Lambda</a:t>
            </a:r>
            <a:endParaRPr b="0" lang="en-US" sz="1800" spc="-1" strike="noStrike">
              <a:latin typeface="Arial"/>
            </a:endParaRPr>
          </a:p>
          <a:p>
            <a:pPr>
              <a:lnSpc>
                <a:spcPct val="100000"/>
              </a:lnSpc>
            </a:pPr>
            <a:r>
              <a:rPr b="0" lang="en-GB" sz="1800" spc="-1" strike="noStrike">
                <a:solidFill>
                  <a:srgbClr val="0070ad"/>
                </a:solidFill>
                <a:latin typeface="Verdana"/>
                <a:ea typeface="Ubuntu-Light"/>
              </a:rPr>
              <a:t>3. Amazon Quantum Ledger Database (QLDB)</a:t>
            </a:r>
            <a:endParaRPr b="0" lang="en-US" sz="1800" spc="-1" strike="noStrike">
              <a:latin typeface="Arial"/>
            </a:endParaRPr>
          </a:p>
          <a:p>
            <a:pPr>
              <a:lnSpc>
                <a:spcPct val="100000"/>
              </a:lnSpc>
            </a:pPr>
            <a:r>
              <a:rPr b="0" lang="en-GB" sz="1800" spc="-1" strike="noStrike">
                <a:solidFill>
                  <a:srgbClr val="0070ad"/>
                </a:solidFill>
                <a:latin typeface="Verdana"/>
                <a:ea typeface="Ubuntu-Light"/>
              </a:rPr>
              <a:t>4. Amazon Kinesis Data Streams</a:t>
            </a:r>
            <a:endParaRPr b="0" lang="en-US" sz="1800" spc="-1" strike="noStrike">
              <a:latin typeface="Arial"/>
            </a:endParaRPr>
          </a:p>
          <a:p>
            <a:pPr>
              <a:lnSpc>
                <a:spcPct val="100000"/>
              </a:lnSpc>
            </a:pPr>
            <a:r>
              <a:rPr b="0" lang="en-GB" sz="1800" spc="-1" strike="noStrike">
                <a:solidFill>
                  <a:srgbClr val="0070ad"/>
                </a:solidFill>
                <a:latin typeface="Verdana"/>
                <a:ea typeface="Ubuntu-Light"/>
              </a:rPr>
              <a:t>5. Amazon DynamoDB</a:t>
            </a:r>
            <a:endParaRPr b="0" lang="en-US" sz="1800" spc="-1" strike="noStrike">
              <a:latin typeface="Arial"/>
            </a:endParaRPr>
          </a:p>
          <a:p>
            <a:pPr>
              <a:lnSpc>
                <a:spcPct val="120000"/>
              </a:lnSpc>
              <a:tabLst>
                <a:tab algn="l" pos="0"/>
              </a:tabLst>
            </a:pPr>
            <a:endParaRPr b="0" lang="en-US" sz="1800" spc="-1" strike="noStrike">
              <a:latin typeface="Arial"/>
            </a:endParaRPr>
          </a:p>
          <a:p>
            <a:pPr>
              <a:lnSpc>
                <a:spcPct val="120000"/>
              </a:lnSpc>
              <a:tabLst>
                <a:tab algn="l" pos="0"/>
              </a:tabLst>
            </a:pPr>
            <a:endParaRPr b="0" lang="en-US" sz="1800" spc="-1" strike="noStrike">
              <a:latin typeface="Arial"/>
            </a:endParaRPr>
          </a:p>
          <a:p>
            <a:pPr>
              <a:lnSpc>
                <a:spcPct val="120000"/>
              </a:lnSpc>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227520" y="0"/>
            <a:ext cx="11124000" cy="1103760"/>
          </a:xfrm>
          <a:prstGeom prst="rect">
            <a:avLst/>
          </a:prstGeom>
          <a:noFill/>
          <a:ln w="0">
            <a:noFill/>
          </a:ln>
        </p:spPr>
        <p:style>
          <a:lnRef idx="0"/>
          <a:fillRef idx="0"/>
          <a:effectRef idx="0"/>
          <a:fontRef idx="minor"/>
        </p:style>
        <p:txBody>
          <a:bodyPr lIns="0" rIns="0" tIns="0" bIns="0" anchor="ctr">
            <a:noAutofit/>
          </a:bodyPr>
          <a:p>
            <a:pPr>
              <a:lnSpc>
                <a:spcPct val="90000"/>
              </a:lnSpc>
              <a:tabLst>
                <a:tab algn="l" pos="0"/>
              </a:tabLst>
            </a:pPr>
            <a:r>
              <a:rPr b="0" lang="en-US" sz="3000" spc="-1" strike="noStrike">
                <a:solidFill>
                  <a:srgbClr val="0070ad"/>
                </a:solidFill>
                <a:latin typeface="Verdana"/>
                <a:ea typeface="DejaVu Sans"/>
              </a:rPr>
              <a:t>Problem Being Solved</a:t>
            </a:r>
            <a:endParaRPr b="0" lang="en-US" sz="3000" spc="-1" strike="noStrike">
              <a:latin typeface="Arial"/>
            </a:endParaRPr>
          </a:p>
        </p:txBody>
      </p:sp>
      <p:sp>
        <p:nvSpPr>
          <p:cNvPr id="363" name="CustomShape 2"/>
          <p:cNvSpPr/>
          <p:nvPr/>
        </p:nvSpPr>
        <p:spPr>
          <a:xfrm>
            <a:off x="227520" y="1147320"/>
            <a:ext cx="9601200" cy="743040"/>
          </a:xfrm>
          <a:prstGeom prst="rect">
            <a:avLst/>
          </a:prstGeom>
          <a:noFill/>
          <a:ln w="0">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en-US" sz="1800" spc="-1" strike="noStrike">
                <a:solidFill>
                  <a:srgbClr val="12abdb"/>
                </a:solidFill>
                <a:latin typeface="Verdana"/>
                <a:ea typeface="Ubuntu-Light"/>
              </a:rPr>
              <a:t>At the very least, our wallet service must implement the following APIs: </a:t>
            </a:r>
            <a:r>
              <a:rPr b="1" lang="en-US" sz="1800" spc="-1" strike="noStrike">
                <a:solidFill>
                  <a:srgbClr val="12abdb"/>
                </a:solidFill>
                <a:latin typeface="Verdana"/>
                <a:ea typeface="Ubuntu-Bold"/>
              </a:rPr>
              <a:t>AddFunds, WithdrawFunds, GetFunds, GetTransactionHistory and CreateWallet</a:t>
            </a:r>
            <a:endParaRPr b="0" lang="en-US" sz="1800" spc="-1" strike="noStrike">
              <a:latin typeface="Arial"/>
            </a:endParaRPr>
          </a:p>
          <a:p>
            <a:pPr>
              <a:lnSpc>
                <a:spcPct val="90000"/>
              </a:lnSpc>
              <a:spcBef>
                <a:spcPts val="1001"/>
              </a:spcBef>
              <a:tabLst>
                <a:tab algn="l" pos="0"/>
              </a:tabLst>
            </a:pPr>
            <a:endParaRPr b="0" lang="en-US" sz="1800" spc="-1" strike="noStrike">
              <a:latin typeface="Arial"/>
            </a:endParaRPr>
          </a:p>
          <a:p>
            <a:pPr>
              <a:lnSpc>
                <a:spcPct val="90000"/>
              </a:lnSpc>
              <a:spcBef>
                <a:spcPts val="1001"/>
              </a:spcBef>
              <a:tabLst>
                <a:tab algn="l" pos="0"/>
              </a:tabLst>
            </a:pPr>
            <a:r>
              <a:rPr b="0" lang="en-US" sz="1800" spc="-1" strike="noStrike">
                <a:solidFill>
                  <a:srgbClr val="12abdb"/>
                </a:solidFill>
                <a:latin typeface="Verdana"/>
                <a:ea typeface="Ubuntu-Light"/>
              </a:rPr>
              <a:t>1. </a:t>
            </a:r>
            <a:r>
              <a:rPr b="1" lang="en-US" sz="1800" spc="-1" strike="noStrike">
                <a:solidFill>
                  <a:srgbClr val="12abdb"/>
                </a:solidFill>
                <a:latin typeface="Verdana"/>
                <a:ea typeface="Ubuntu-Bold"/>
              </a:rPr>
              <a:t>CreateAccount</a:t>
            </a:r>
            <a:r>
              <a:rPr b="0" lang="en-US" sz="1800" spc="-1" strike="noStrike">
                <a:solidFill>
                  <a:srgbClr val="12abdb"/>
                </a:solidFill>
                <a:latin typeface="Verdana"/>
                <a:ea typeface="Ubuntu-Bold"/>
              </a:rPr>
              <a:t> –</a:t>
            </a:r>
            <a:r>
              <a:rPr b="0" lang="en-US" sz="1800" spc="-1" strike="noStrike">
                <a:solidFill>
                  <a:srgbClr val="12abdb"/>
                </a:solidFill>
                <a:latin typeface="Verdana"/>
                <a:ea typeface="Ubuntu-Light"/>
              </a:rPr>
              <a:t> lets user create a unique account in wallet</a:t>
            </a: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r>
              <a:rPr b="0" lang="en-US" sz="1800" spc="-1" strike="noStrike">
                <a:solidFill>
                  <a:srgbClr val="12abdb"/>
                </a:solidFill>
                <a:latin typeface="Verdana"/>
                <a:ea typeface="Ubuntu-Light"/>
              </a:rPr>
              <a:t>2. </a:t>
            </a:r>
            <a:r>
              <a:rPr b="1" lang="en-US" sz="1800" spc="-1" strike="noStrike">
                <a:solidFill>
                  <a:srgbClr val="12abdb"/>
                </a:solidFill>
                <a:latin typeface="Verdana"/>
                <a:ea typeface="Ubuntu-Bold"/>
              </a:rPr>
              <a:t>AddFunds </a:t>
            </a:r>
            <a:r>
              <a:rPr b="0" lang="en-US" sz="1800" spc="-1" strike="noStrike">
                <a:solidFill>
                  <a:srgbClr val="12abdb"/>
                </a:solidFill>
                <a:latin typeface="Verdana"/>
                <a:ea typeface="Ubuntu-Bold"/>
              </a:rPr>
              <a:t>–</a:t>
            </a:r>
            <a:r>
              <a:rPr b="0" lang="en-US" sz="1800" spc="-1" strike="noStrike">
                <a:solidFill>
                  <a:srgbClr val="12abdb"/>
                </a:solidFill>
                <a:latin typeface="Verdana"/>
                <a:ea typeface="Ubuntu-Light"/>
              </a:rPr>
              <a:t> lets user add money to the wallet account</a:t>
            </a: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r>
              <a:rPr b="0" lang="en-US" sz="1800" spc="-1" strike="noStrike">
                <a:solidFill>
                  <a:srgbClr val="12abdb"/>
                </a:solidFill>
                <a:latin typeface="Verdana"/>
                <a:ea typeface="Ubuntu-Light"/>
              </a:rPr>
              <a:t>3. </a:t>
            </a:r>
            <a:r>
              <a:rPr b="1" lang="en-US" sz="1800" spc="-1" strike="noStrike">
                <a:solidFill>
                  <a:srgbClr val="12abdb"/>
                </a:solidFill>
                <a:latin typeface="Verdana"/>
                <a:ea typeface="Ubuntu-Light"/>
              </a:rPr>
              <a:t>WithdrawFunds</a:t>
            </a:r>
            <a:r>
              <a:rPr b="0" lang="en-US" sz="1800" spc="-1" strike="noStrike">
                <a:solidFill>
                  <a:srgbClr val="12abdb"/>
                </a:solidFill>
                <a:latin typeface="Verdana"/>
                <a:ea typeface="Ubuntu-Light"/>
              </a:rPr>
              <a:t> – lets user withdraw money from the wallet account</a:t>
            </a:r>
            <a:endParaRPr b="0" lang="en-US" sz="1800" spc="-1" strike="noStrike">
              <a:latin typeface="Arial"/>
            </a:endParaRPr>
          </a:p>
          <a:p>
            <a:pPr>
              <a:lnSpc>
                <a:spcPct val="90000"/>
              </a:lnSpc>
              <a:spcBef>
                <a:spcPts val="1001"/>
              </a:spcBef>
              <a:tabLst>
                <a:tab algn="l" pos="0"/>
              </a:tabLst>
            </a:pPr>
            <a:endParaRPr b="0" lang="en-US" sz="1800" spc="-1" strike="noStrike">
              <a:latin typeface="Arial"/>
            </a:endParaRPr>
          </a:p>
          <a:p>
            <a:pPr>
              <a:lnSpc>
                <a:spcPct val="90000"/>
              </a:lnSpc>
              <a:spcBef>
                <a:spcPts val="1001"/>
              </a:spcBef>
              <a:tabLst>
                <a:tab algn="l" pos="0"/>
              </a:tabLst>
            </a:pPr>
            <a:r>
              <a:rPr b="0" lang="en-US" sz="1800" spc="-1" strike="noStrike">
                <a:solidFill>
                  <a:srgbClr val="12abdb"/>
                </a:solidFill>
                <a:latin typeface="Verdana"/>
                <a:ea typeface="Ubuntu-Light"/>
              </a:rPr>
              <a:t>4. </a:t>
            </a:r>
            <a:r>
              <a:rPr b="1" lang="en-US" sz="1800" spc="-1" strike="noStrike">
                <a:solidFill>
                  <a:srgbClr val="12abdb"/>
                </a:solidFill>
                <a:latin typeface="Verdana"/>
                <a:ea typeface="Ubuntu-Bold"/>
              </a:rPr>
              <a:t>GetFunds </a:t>
            </a:r>
            <a:r>
              <a:rPr b="0" lang="en-US" sz="1800" spc="-1" strike="noStrike">
                <a:solidFill>
                  <a:srgbClr val="12abdb"/>
                </a:solidFill>
                <a:latin typeface="Verdana"/>
                <a:ea typeface="Ubuntu-Bold"/>
              </a:rPr>
              <a:t>–</a:t>
            </a:r>
            <a:r>
              <a:rPr b="0" lang="en-US" sz="1800" spc="-1" strike="noStrike">
                <a:solidFill>
                  <a:srgbClr val="12abdb"/>
                </a:solidFill>
                <a:latin typeface="Verdana"/>
                <a:ea typeface="Ubuntu-Light"/>
              </a:rPr>
              <a:t> lets user know the balance in the wallet account</a:t>
            </a:r>
            <a:endParaRPr b="0" lang="en-US" sz="1800" spc="-1" strike="noStrike">
              <a:latin typeface="Arial"/>
            </a:endParaRPr>
          </a:p>
          <a:p>
            <a:pPr>
              <a:lnSpc>
                <a:spcPct val="90000"/>
              </a:lnSpc>
              <a:spcBef>
                <a:spcPts val="1001"/>
              </a:spcBef>
              <a:tabLst>
                <a:tab algn="l" pos="0"/>
              </a:tabLst>
            </a:pPr>
            <a:endParaRPr b="0" lang="en-US" sz="1800" spc="-1" strike="noStrike">
              <a:latin typeface="Arial"/>
            </a:endParaRPr>
          </a:p>
          <a:p>
            <a:pPr>
              <a:lnSpc>
                <a:spcPct val="90000"/>
              </a:lnSpc>
              <a:spcBef>
                <a:spcPts val="1001"/>
              </a:spcBef>
              <a:tabLst>
                <a:tab algn="l" pos="0"/>
              </a:tabLst>
            </a:pPr>
            <a:r>
              <a:rPr b="0" lang="en-US" sz="1800" spc="-1" strike="noStrike">
                <a:solidFill>
                  <a:srgbClr val="12abdb"/>
                </a:solidFill>
                <a:latin typeface="Verdana"/>
                <a:ea typeface="Ubuntu-Light"/>
              </a:rPr>
              <a:t>5. </a:t>
            </a:r>
            <a:r>
              <a:rPr b="1" lang="en-US" sz="1800" spc="-1" strike="noStrike">
                <a:solidFill>
                  <a:srgbClr val="12abdb"/>
                </a:solidFill>
                <a:latin typeface="Verdana"/>
                <a:ea typeface="Ubuntu-Light"/>
              </a:rPr>
              <a:t>GetTransactionHistory </a:t>
            </a:r>
            <a:r>
              <a:rPr b="0" lang="en-US" sz="1800" spc="-1" strike="noStrike">
                <a:solidFill>
                  <a:srgbClr val="12abdb"/>
                </a:solidFill>
                <a:latin typeface="Verdana"/>
                <a:ea typeface="Ubuntu-Light"/>
              </a:rPr>
              <a:t>- display the list of all transactions associated with the wallet account</a:t>
            </a: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br/>
            <a:endParaRPr b="0" lang="en-US" sz="1800" spc="-1" strike="noStrike">
              <a:latin typeface="Arial"/>
            </a:endParaRPr>
          </a:p>
          <a:p>
            <a:pPr>
              <a:lnSpc>
                <a:spcPct val="90000"/>
              </a:lnSpc>
              <a:spcBef>
                <a:spcPts val="1001"/>
              </a:spcBef>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228600" y="2228040"/>
            <a:ext cx="9601200" cy="7430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1800" spc="-1" strike="noStrike">
                <a:solidFill>
                  <a:srgbClr val="12abdb"/>
                </a:solidFill>
                <a:latin typeface="Verdana"/>
                <a:ea typeface="Ubuntu-Light"/>
              </a:rPr>
              <a:t>The following AWS services could be leveraged to demonstrate the system:</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12abdb"/>
                </a:solidFill>
                <a:latin typeface="Verdana"/>
                <a:ea typeface="Ubuntu-Light"/>
              </a:rPr>
              <a:t>1. Amazon API Gateway</a:t>
            </a:r>
            <a:endParaRPr b="0" lang="en-US" sz="1800" spc="-1" strike="noStrike">
              <a:latin typeface="Arial"/>
            </a:endParaRPr>
          </a:p>
          <a:p>
            <a:pPr>
              <a:lnSpc>
                <a:spcPct val="100000"/>
              </a:lnSpc>
            </a:pPr>
            <a:r>
              <a:rPr b="0" lang="en-US" sz="1800" spc="-1" strike="noStrike">
                <a:solidFill>
                  <a:srgbClr val="12abdb"/>
                </a:solidFill>
                <a:latin typeface="Verdana"/>
                <a:ea typeface="Ubuntu-Light"/>
              </a:rPr>
              <a:t>2. AWS Lambda</a:t>
            </a:r>
            <a:endParaRPr b="0" lang="en-US" sz="1800" spc="-1" strike="noStrike">
              <a:latin typeface="Arial"/>
            </a:endParaRPr>
          </a:p>
          <a:p>
            <a:pPr>
              <a:lnSpc>
                <a:spcPct val="100000"/>
              </a:lnSpc>
            </a:pPr>
            <a:r>
              <a:rPr b="0" lang="en-US" sz="1800" spc="-1" strike="noStrike">
                <a:solidFill>
                  <a:srgbClr val="12abdb"/>
                </a:solidFill>
                <a:latin typeface="Verdana"/>
                <a:ea typeface="Ubuntu-Light"/>
              </a:rPr>
              <a:t>3. Amazon Quantum Ledger Database (QLDB)</a:t>
            </a:r>
            <a:endParaRPr b="0" lang="en-US" sz="1800" spc="-1" strike="noStrike">
              <a:latin typeface="Arial"/>
            </a:endParaRPr>
          </a:p>
          <a:p>
            <a:pPr>
              <a:lnSpc>
                <a:spcPct val="100000"/>
              </a:lnSpc>
            </a:pPr>
            <a:r>
              <a:rPr b="0" lang="en-US" sz="1800" spc="-1" strike="noStrike">
                <a:solidFill>
                  <a:srgbClr val="12abdb"/>
                </a:solidFill>
                <a:latin typeface="Verdana"/>
                <a:ea typeface="Ubuntu-Light"/>
              </a:rPr>
              <a:t>4. Amazon Kinesis Data Streams</a:t>
            </a:r>
            <a:endParaRPr b="0" lang="en-US" sz="1800" spc="-1" strike="noStrike">
              <a:latin typeface="Arial"/>
            </a:endParaRPr>
          </a:p>
          <a:p>
            <a:pPr>
              <a:lnSpc>
                <a:spcPct val="100000"/>
              </a:lnSpc>
            </a:pPr>
            <a:r>
              <a:rPr b="0" lang="en-US" sz="1800" spc="-1" strike="noStrike">
                <a:solidFill>
                  <a:srgbClr val="12abdb"/>
                </a:solidFill>
                <a:latin typeface="Verdana"/>
                <a:ea typeface="Ubuntu-Light"/>
              </a:rPr>
              <a:t>5. Amazon DynamoDB</a:t>
            </a:r>
            <a:endParaRPr b="0" lang="en-US" sz="1800" spc="-1" strike="noStrike">
              <a:latin typeface="Arial"/>
            </a:endParaRPr>
          </a:p>
          <a:p>
            <a:pPr>
              <a:lnSpc>
                <a:spcPct val="100000"/>
              </a:lnSpc>
            </a:pPr>
            <a:r>
              <a:rPr b="0" lang="en-US" sz="1800" spc="-1" strike="noStrike">
                <a:solidFill>
                  <a:srgbClr val="12abdb"/>
                </a:solidFill>
                <a:latin typeface="Verdana"/>
                <a:ea typeface="Ubuntu-Light"/>
              </a:rPr>
              <a:t>6. HTML / CSS / AngularJS / Postman</a:t>
            </a:r>
            <a:endParaRPr b="0" lang="en-US" sz="1800" spc="-1" strike="noStrike">
              <a:latin typeface="Arial"/>
            </a:endParaRPr>
          </a:p>
        </p:txBody>
      </p:sp>
      <p:sp>
        <p:nvSpPr>
          <p:cNvPr id="365" name="CustomShape 2"/>
          <p:cNvSpPr/>
          <p:nvPr/>
        </p:nvSpPr>
        <p:spPr>
          <a:xfrm>
            <a:off x="227520" y="0"/>
            <a:ext cx="11124000" cy="1103760"/>
          </a:xfrm>
          <a:prstGeom prst="rect">
            <a:avLst/>
          </a:prstGeom>
          <a:noFill/>
          <a:ln w="0">
            <a:noFill/>
          </a:ln>
        </p:spPr>
        <p:style>
          <a:lnRef idx="0"/>
          <a:fillRef idx="0"/>
          <a:effectRef idx="0"/>
          <a:fontRef idx="minor"/>
        </p:style>
        <p:txBody>
          <a:bodyPr lIns="0" rIns="0" tIns="0" bIns="0" anchor="ctr">
            <a:noAutofit/>
          </a:bodyPr>
          <a:p>
            <a:pPr>
              <a:lnSpc>
                <a:spcPct val="90000"/>
              </a:lnSpc>
              <a:tabLst>
                <a:tab algn="l" pos="0"/>
              </a:tabLst>
            </a:pPr>
            <a:r>
              <a:rPr b="0" lang="en-US" sz="3000" spc="-1" strike="noStrike">
                <a:solidFill>
                  <a:srgbClr val="0070ad"/>
                </a:solidFill>
                <a:latin typeface="Verdana"/>
                <a:ea typeface="DejaVu Sans"/>
              </a:rPr>
              <a:t>Technology/Tool/Stack</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227520" y="0"/>
            <a:ext cx="11124000" cy="1103760"/>
          </a:xfrm>
          <a:prstGeom prst="rect">
            <a:avLst/>
          </a:prstGeom>
          <a:noFill/>
          <a:ln w="0">
            <a:noFill/>
          </a:ln>
        </p:spPr>
        <p:style>
          <a:lnRef idx="0"/>
          <a:fillRef idx="0"/>
          <a:effectRef idx="0"/>
          <a:fontRef idx="minor"/>
        </p:style>
        <p:txBody>
          <a:bodyPr lIns="0" rIns="0" tIns="0" bIns="0" anchor="ctr">
            <a:noAutofit/>
          </a:bodyPr>
          <a:p>
            <a:pPr>
              <a:lnSpc>
                <a:spcPct val="90000"/>
              </a:lnSpc>
              <a:tabLst>
                <a:tab algn="l" pos="0"/>
              </a:tabLst>
            </a:pPr>
            <a:r>
              <a:rPr b="0" lang="en-US" sz="3000" spc="-1" strike="noStrike">
                <a:solidFill>
                  <a:srgbClr val="0070ad"/>
                </a:solidFill>
                <a:latin typeface="Verdana"/>
                <a:ea typeface="DejaVu Sans"/>
              </a:rPr>
              <a:t>Solution Architecture</a:t>
            </a:r>
            <a:endParaRPr b="0" lang="en-US" sz="3000" spc="-1" strike="noStrike">
              <a:latin typeface="Arial"/>
            </a:endParaRPr>
          </a:p>
        </p:txBody>
      </p:sp>
      <p:pic>
        <p:nvPicPr>
          <p:cNvPr id="367" name="" descr=""/>
          <p:cNvPicPr/>
          <p:nvPr/>
        </p:nvPicPr>
        <p:blipFill>
          <a:blip r:embed="rId1"/>
          <a:stretch/>
        </p:blipFill>
        <p:spPr>
          <a:xfrm>
            <a:off x="227520" y="812520"/>
            <a:ext cx="10744920" cy="60159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CustomShape 1"/>
          <p:cNvSpPr/>
          <p:nvPr/>
        </p:nvSpPr>
        <p:spPr>
          <a:xfrm>
            <a:off x="228600" y="2584800"/>
            <a:ext cx="9601200" cy="743040"/>
          </a:xfrm>
          <a:prstGeom prst="rect">
            <a:avLst/>
          </a:prstGeom>
          <a:noFill/>
          <a:ln w="0">
            <a:noFill/>
          </a:ln>
        </p:spPr>
        <p:style>
          <a:lnRef idx="0"/>
          <a:fillRef idx="0"/>
          <a:effectRef idx="0"/>
          <a:fontRef idx="minor"/>
        </p:style>
        <p:txBody>
          <a:bodyPr lIns="0" rIns="0" tIns="0" bIns="0" anchor="ctr">
            <a:noAutofit/>
          </a:bodyPr>
          <a:p>
            <a:pPr>
              <a:lnSpc>
                <a:spcPct val="100000"/>
              </a:lnSpc>
              <a:spcBef>
                <a:spcPts val="1001"/>
              </a:spcBef>
              <a:tabLst>
                <a:tab algn="l" pos="0"/>
              </a:tabLst>
            </a:pPr>
            <a:endParaRPr b="0" lang="en-US" sz="1800" spc="-1" strike="noStrike">
              <a:latin typeface="Arial"/>
            </a:endParaRPr>
          </a:p>
          <a:p>
            <a:pPr>
              <a:lnSpc>
                <a:spcPct val="100000"/>
              </a:lnSpc>
              <a:spcBef>
                <a:spcPts val="1001"/>
              </a:spcBef>
              <a:tabLst>
                <a:tab algn="l" pos="0"/>
              </a:tabLst>
            </a:pPr>
            <a:endParaRPr b="0" lang="en-US" sz="1800" spc="-1" strike="noStrike">
              <a:latin typeface="Arial"/>
            </a:endParaRPr>
          </a:p>
        </p:txBody>
      </p:sp>
      <p:sp>
        <p:nvSpPr>
          <p:cNvPr id="369" name="CustomShape 2"/>
          <p:cNvSpPr/>
          <p:nvPr/>
        </p:nvSpPr>
        <p:spPr>
          <a:xfrm>
            <a:off x="227520" y="36000"/>
            <a:ext cx="11124000" cy="1103760"/>
          </a:xfrm>
          <a:prstGeom prst="rect">
            <a:avLst/>
          </a:prstGeom>
          <a:noFill/>
          <a:ln w="0">
            <a:noFill/>
          </a:ln>
        </p:spPr>
        <p:style>
          <a:lnRef idx="0"/>
          <a:fillRef idx="0"/>
          <a:effectRef idx="0"/>
          <a:fontRef idx="minor"/>
        </p:style>
        <p:txBody>
          <a:bodyPr lIns="0" rIns="0" tIns="0" bIns="0" anchor="ctr">
            <a:noAutofit/>
          </a:bodyPr>
          <a:p>
            <a:pPr>
              <a:lnSpc>
                <a:spcPct val="90000"/>
              </a:lnSpc>
              <a:tabLst>
                <a:tab algn="l" pos="0"/>
              </a:tabLst>
            </a:pPr>
            <a:r>
              <a:rPr b="0" lang="en-US" sz="3000" spc="-1" strike="noStrike">
                <a:solidFill>
                  <a:srgbClr val="0070ad"/>
                </a:solidFill>
                <a:latin typeface="Verdana"/>
                <a:ea typeface="DejaVu Sans"/>
              </a:rPr>
              <a:t>Prototype/ MVP Demo Video/Screenshots</a:t>
            </a:r>
            <a:endParaRPr b="0" lang="en-US" sz="3000" spc="-1" strike="noStrike">
              <a:latin typeface="Arial"/>
            </a:endParaRPr>
          </a:p>
        </p:txBody>
      </p:sp>
      <p:sp>
        <p:nvSpPr>
          <p:cNvPr id="370" name="TextShape 3"/>
          <p:cNvSpPr txBox="1"/>
          <p:nvPr/>
        </p:nvSpPr>
        <p:spPr>
          <a:xfrm>
            <a:off x="685800" y="2971800"/>
            <a:ext cx="9830520" cy="602280"/>
          </a:xfrm>
          <a:prstGeom prst="rect">
            <a:avLst/>
          </a:prstGeom>
          <a:noFill/>
          <a:ln w="0">
            <a:noFill/>
          </a:ln>
        </p:spPr>
        <p:txBody>
          <a:bodyPr lIns="90000" rIns="90000" tIns="45000" bIns="45000">
            <a:noAutofit/>
          </a:bodyPr>
          <a:p>
            <a:r>
              <a:rPr b="0" lang="en-US" sz="1800" spc="-1" strike="noStrike">
                <a:latin typeface="Arial"/>
              </a:rPr>
              <a:t>The demo can be found at the following link: </a:t>
            </a:r>
            <a:r>
              <a:rPr b="0" lang="en-US" sz="1800" spc="-1" strike="noStrike">
                <a:latin typeface="Arial"/>
                <a:hlinkClick r:id="rId1"/>
              </a:rPr>
              <a:t>https://www.youtube.com/watch?v=Os56B-0cOC4</a:t>
            </a:r>
            <a:r>
              <a:rPr b="0" lang="en-US" sz="1800" spc="-1" strike="noStrike">
                <a:latin typeface="Arial"/>
              </a:rPr>
              <a:t> </a:t>
            </a:r>
            <a:endParaRPr b="0" lang="en-US" sz="1800" spc="-1" strike="noStrike">
              <a:latin typeface="Arial"/>
            </a:endParaRPr>
          </a:p>
          <a:p>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228600" y="2743560"/>
            <a:ext cx="9601200" cy="1141920"/>
          </a:xfrm>
          <a:prstGeom prst="rect">
            <a:avLst/>
          </a:prstGeom>
          <a:noFill/>
          <a:ln w="0">
            <a:noFill/>
          </a:ln>
        </p:spPr>
        <p:style>
          <a:lnRef idx="0"/>
          <a:fillRef idx="0"/>
          <a:effectRef idx="0"/>
          <a:fontRef idx="minor"/>
        </p:style>
        <p:txBody>
          <a:bodyPr lIns="0" rIns="0" tIns="0" bIns="0" anchor="ctr">
            <a:noAutofit/>
          </a:bodyPr>
          <a:p>
            <a:pPr>
              <a:lnSpc>
                <a:spcPct val="100000"/>
              </a:lnSpc>
              <a:spcBef>
                <a:spcPts val="1001"/>
              </a:spcBef>
              <a:tabLst>
                <a:tab algn="l" pos="0"/>
              </a:tabLst>
            </a:pPr>
            <a:endParaRPr b="0" lang="en-US" sz="1800" spc="-1" strike="noStrike">
              <a:latin typeface="Arial"/>
            </a:endParaRPr>
          </a:p>
          <a:p>
            <a:pPr>
              <a:lnSpc>
                <a:spcPct val="100000"/>
              </a:lnSpc>
              <a:spcBef>
                <a:spcPts val="1001"/>
              </a:spcBef>
              <a:tabLst>
                <a:tab algn="l" pos="0"/>
              </a:tabLst>
            </a:pPr>
            <a:r>
              <a:rPr b="0" lang="en-US" sz="1800" spc="-1" strike="noStrike">
                <a:solidFill>
                  <a:srgbClr val="12abdb"/>
                </a:solidFill>
                <a:latin typeface="Verdana"/>
                <a:ea typeface="Microsoft YaHei"/>
              </a:rPr>
              <a:t>Initially we downloaded the CDK (Cloud Development Kit) stack on localbox, to create the wallet service architecture components on AWS cloud. But I realized that lot of softwares were required to make the CDK work</a:t>
            </a:r>
            <a:endParaRPr b="0" lang="en-US" sz="1800" spc="-1" strike="noStrike">
              <a:latin typeface="Arial"/>
            </a:endParaRPr>
          </a:p>
          <a:p>
            <a:pPr>
              <a:lnSpc>
                <a:spcPct val="100000"/>
              </a:lnSpc>
              <a:spcBef>
                <a:spcPts val="1001"/>
              </a:spcBef>
              <a:tabLst>
                <a:tab algn="l" pos="0"/>
              </a:tabLst>
            </a:pPr>
            <a:r>
              <a:rPr b="0" lang="en-US" sz="1800" spc="-1" strike="noStrike">
                <a:solidFill>
                  <a:srgbClr val="12abdb"/>
                </a:solidFill>
                <a:latin typeface="Verdana"/>
                <a:ea typeface="Microsoft YaHei"/>
              </a:rPr>
              <a:t>I installed GIT, Python3.8, Docker, NPM (NodeJS), AWS CDK, CDK Python Library , putty on localbox</a:t>
            </a:r>
            <a:endParaRPr b="0" lang="en-US" sz="1800" spc="-1" strike="noStrike">
              <a:latin typeface="Arial"/>
            </a:endParaRPr>
          </a:p>
          <a:p>
            <a:pPr>
              <a:lnSpc>
                <a:spcPct val="100000"/>
              </a:lnSpc>
              <a:spcBef>
                <a:spcPts val="1001"/>
              </a:spcBef>
              <a:tabLst>
                <a:tab algn="l" pos="0"/>
              </a:tabLst>
            </a:pPr>
            <a:r>
              <a:rPr b="0" lang="en-US" sz="1800" spc="-1" strike="noStrike">
                <a:solidFill>
                  <a:srgbClr val="12abdb"/>
                </a:solidFill>
                <a:latin typeface="Verdana"/>
                <a:ea typeface="Microsoft YaHei"/>
              </a:rPr>
              <a:t>But then once CDK started working, it was trying to upload atleast 500 MB size data which took lot of time</a:t>
            </a:r>
            <a:endParaRPr b="0" lang="en-US" sz="1800" spc="-1" strike="noStrike">
              <a:latin typeface="Arial"/>
            </a:endParaRPr>
          </a:p>
          <a:p>
            <a:pPr>
              <a:lnSpc>
                <a:spcPct val="100000"/>
              </a:lnSpc>
              <a:spcBef>
                <a:spcPts val="1001"/>
              </a:spcBef>
              <a:tabLst>
                <a:tab algn="l" pos="0"/>
              </a:tabLst>
            </a:pPr>
            <a:r>
              <a:rPr b="0" lang="en-US" sz="1800" spc="-1" strike="noStrike">
                <a:solidFill>
                  <a:srgbClr val="12abdb"/>
                </a:solidFill>
                <a:latin typeface="Verdana"/>
                <a:ea typeface="Microsoft YaHei"/>
              </a:rPr>
              <a:t>If there was any error post deployment, the whole process had to be repeated from local box again</a:t>
            </a:r>
            <a:endParaRPr b="0" lang="en-US" sz="1800" spc="-1" strike="noStrike">
              <a:latin typeface="Arial"/>
            </a:endParaRPr>
          </a:p>
          <a:p>
            <a:pPr>
              <a:lnSpc>
                <a:spcPct val="100000"/>
              </a:lnSpc>
              <a:spcBef>
                <a:spcPts val="1001"/>
              </a:spcBef>
              <a:tabLst>
                <a:tab algn="l" pos="0"/>
              </a:tabLst>
            </a:pPr>
            <a:r>
              <a:rPr b="0" lang="en-US" sz="1800" spc="-1" strike="noStrike">
                <a:solidFill>
                  <a:srgbClr val="12abdb"/>
                </a:solidFill>
                <a:latin typeface="Verdana"/>
                <a:ea typeface="Microsoft YaHei"/>
              </a:rPr>
              <a:t>This technique used 3 to 4 hours, per deployment cycle</a:t>
            </a:r>
            <a:endParaRPr b="0" lang="en-US" sz="1800" spc="-1" strike="noStrike">
              <a:latin typeface="Arial"/>
            </a:endParaRPr>
          </a:p>
          <a:p>
            <a:pPr>
              <a:lnSpc>
                <a:spcPct val="100000"/>
              </a:lnSpc>
              <a:spcBef>
                <a:spcPts val="1001"/>
              </a:spcBef>
              <a:tabLst>
                <a:tab algn="l" pos="0"/>
              </a:tabLst>
            </a:pPr>
            <a:r>
              <a:rPr b="0" lang="en-US" sz="1800" spc="-1" strike="noStrike">
                <a:solidFill>
                  <a:srgbClr val="12abdb"/>
                </a:solidFill>
                <a:latin typeface="Verdana"/>
                <a:ea typeface="Microsoft YaHei"/>
              </a:rPr>
              <a:t>To solve this problem, I created a EC2 Linux t2.large machine on AWS and carried out the deployment process</a:t>
            </a:r>
            <a:endParaRPr b="0" lang="en-US" sz="1800" spc="-1" strike="noStrike">
              <a:latin typeface="Arial"/>
            </a:endParaRPr>
          </a:p>
          <a:p>
            <a:pPr>
              <a:lnSpc>
                <a:spcPct val="100000"/>
              </a:lnSpc>
              <a:spcBef>
                <a:spcPts val="1001"/>
              </a:spcBef>
              <a:tabLst>
                <a:tab algn="l" pos="0"/>
              </a:tabLst>
            </a:pPr>
            <a:r>
              <a:rPr b="0" lang="en-US" sz="1800" spc="-1" strike="noStrike">
                <a:solidFill>
                  <a:srgbClr val="12abdb"/>
                </a:solidFill>
                <a:latin typeface="Verdana"/>
                <a:ea typeface="Microsoft YaHei"/>
              </a:rPr>
              <a:t>The deployment time was reduced drastically to less than an hour</a:t>
            </a:r>
            <a:endParaRPr b="0" lang="en-US" sz="1800" spc="-1" strike="noStrike">
              <a:latin typeface="Arial"/>
            </a:endParaRPr>
          </a:p>
          <a:p>
            <a:pPr>
              <a:lnSpc>
                <a:spcPct val="100000"/>
              </a:lnSpc>
              <a:spcBef>
                <a:spcPts val="1001"/>
              </a:spcBef>
              <a:tabLst>
                <a:tab algn="l" pos="0"/>
              </a:tabLst>
            </a:pPr>
            <a:r>
              <a:rPr b="0" lang="en-US" sz="1800" spc="-1" strike="noStrike">
                <a:solidFill>
                  <a:srgbClr val="12abdb"/>
                </a:solidFill>
                <a:latin typeface="Verdana"/>
                <a:ea typeface="Microsoft YaHei"/>
              </a:rPr>
              <a:t>Such change in solution gave us more productive time to test the actual architecture on AWS and resolve all pressing technical problems</a:t>
            </a:r>
            <a:endParaRPr b="0" lang="en-US" sz="1800" spc="-1" strike="noStrike">
              <a:latin typeface="Arial"/>
            </a:endParaRPr>
          </a:p>
        </p:txBody>
      </p:sp>
      <p:sp>
        <p:nvSpPr>
          <p:cNvPr id="372" name="CustomShape 2"/>
          <p:cNvSpPr/>
          <p:nvPr/>
        </p:nvSpPr>
        <p:spPr>
          <a:xfrm>
            <a:off x="227520" y="0"/>
            <a:ext cx="11124000" cy="1103760"/>
          </a:xfrm>
          <a:prstGeom prst="rect">
            <a:avLst/>
          </a:prstGeom>
          <a:noFill/>
          <a:ln w="0">
            <a:noFill/>
          </a:ln>
        </p:spPr>
        <p:style>
          <a:lnRef idx="0"/>
          <a:fillRef idx="0"/>
          <a:effectRef idx="0"/>
          <a:fontRef idx="minor"/>
        </p:style>
        <p:txBody>
          <a:bodyPr lIns="0" rIns="0" tIns="0" bIns="0" anchor="ctr">
            <a:noAutofit/>
          </a:bodyPr>
          <a:p>
            <a:pPr>
              <a:lnSpc>
                <a:spcPct val="90000"/>
              </a:lnSpc>
              <a:tabLst>
                <a:tab algn="l" pos="0"/>
              </a:tabLst>
            </a:pPr>
            <a:r>
              <a:rPr b="0" lang="en-US" sz="3000" spc="-1" strike="noStrike">
                <a:solidFill>
                  <a:srgbClr val="0070ad"/>
                </a:solidFill>
                <a:latin typeface="Verdana"/>
                <a:ea typeface="DejaVu Sans"/>
              </a:rPr>
              <a:t>Challenges Faced</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227520" y="0"/>
            <a:ext cx="11124000" cy="1103760"/>
          </a:xfrm>
          <a:prstGeom prst="rect">
            <a:avLst/>
          </a:prstGeom>
          <a:noFill/>
          <a:ln w="0">
            <a:noFill/>
          </a:ln>
        </p:spPr>
        <p:style>
          <a:lnRef idx="0"/>
          <a:fillRef idx="0"/>
          <a:effectRef idx="0"/>
          <a:fontRef idx="minor"/>
        </p:style>
        <p:txBody>
          <a:bodyPr lIns="0" rIns="0" tIns="0" bIns="0" anchor="ctr">
            <a:noAutofit/>
          </a:bodyPr>
          <a:p>
            <a:pPr>
              <a:lnSpc>
                <a:spcPct val="90000"/>
              </a:lnSpc>
              <a:tabLst>
                <a:tab algn="l" pos="0"/>
              </a:tabLst>
            </a:pPr>
            <a:r>
              <a:rPr b="0" lang="en-US" sz="3000" spc="-1" strike="noStrike">
                <a:solidFill>
                  <a:srgbClr val="0070ad"/>
                </a:solidFill>
                <a:latin typeface="Verdana"/>
                <a:ea typeface="DejaVu Sans"/>
              </a:rPr>
              <a:t>Future enhancements</a:t>
            </a:r>
            <a:endParaRPr b="0" lang="en-US" sz="3000" spc="-1" strike="noStrike">
              <a:latin typeface="Arial"/>
            </a:endParaRPr>
          </a:p>
        </p:txBody>
      </p:sp>
      <p:sp>
        <p:nvSpPr>
          <p:cNvPr id="374" name="CustomShape 2"/>
          <p:cNvSpPr/>
          <p:nvPr/>
        </p:nvSpPr>
        <p:spPr>
          <a:xfrm>
            <a:off x="1060560" y="4066920"/>
            <a:ext cx="1148040" cy="1135440"/>
          </a:xfrm>
          <a:custGeom>
            <a:avLst/>
            <a:gdLst/>
            <a:ah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w="12600">
            <a:noFill/>
          </a:ln>
        </p:spPr>
        <p:style>
          <a:lnRef idx="0"/>
          <a:fillRef idx="0"/>
          <a:effectRef idx="0"/>
          <a:fontRef idx="minor"/>
        </p:style>
        <p:txBody>
          <a:bodyPr lIns="90000" rIns="90000" tIns="45000" bIns="45000" anchor="ctr">
            <a:noAutofit/>
          </a:bodyPr>
          <a:p>
            <a:pPr algn="ctr">
              <a:lnSpc>
                <a:spcPct val="100000"/>
              </a:lnSpc>
            </a:pPr>
            <a:r>
              <a:rPr b="0" lang="pt-PT" sz="1800" spc="-1" strike="noStrike">
                <a:solidFill>
                  <a:srgbClr val="ffffff"/>
                </a:solidFill>
                <a:latin typeface="Verdana"/>
                <a:ea typeface="DejaVu Sans"/>
              </a:rPr>
              <a:t>2</a:t>
            </a:r>
            <a:endParaRPr b="0" lang="en-US" sz="1800" spc="-1" strike="noStrike">
              <a:latin typeface="Arial"/>
            </a:endParaRPr>
          </a:p>
        </p:txBody>
      </p:sp>
      <p:sp>
        <p:nvSpPr>
          <p:cNvPr id="375" name="CustomShape 3"/>
          <p:cNvSpPr/>
          <p:nvPr/>
        </p:nvSpPr>
        <p:spPr>
          <a:xfrm>
            <a:off x="949680" y="1552320"/>
            <a:ext cx="1148040" cy="1135440"/>
          </a:xfrm>
          <a:custGeom>
            <a:avLst/>
            <a:gdLst/>
            <a:ah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w="12600">
            <a:noFill/>
          </a:ln>
        </p:spPr>
        <p:style>
          <a:lnRef idx="0"/>
          <a:fillRef idx="0"/>
          <a:effectRef idx="0"/>
          <a:fontRef idx="minor"/>
        </p:style>
        <p:txBody>
          <a:bodyPr lIns="90000" rIns="90000" tIns="45000" bIns="45000" anchor="ctr">
            <a:noAutofit/>
          </a:bodyPr>
          <a:p>
            <a:pPr algn="ctr">
              <a:lnSpc>
                <a:spcPct val="100000"/>
              </a:lnSpc>
            </a:pPr>
            <a:r>
              <a:rPr b="0" lang="pt-PT" sz="1800" spc="-1" strike="noStrike">
                <a:solidFill>
                  <a:srgbClr val="ffffff"/>
                </a:solidFill>
                <a:latin typeface="Verdana"/>
                <a:ea typeface="DejaVu Sans"/>
              </a:rPr>
              <a:t>1</a:t>
            </a:r>
            <a:endParaRPr b="0" lang="en-US" sz="1800" spc="-1" strike="noStrike">
              <a:latin typeface="Arial"/>
            </a:endParaRPr>
          </a:p>
        </p:txBody>
      </p:sp>
      <p:sp>
        <p:nvSpPr>
          <p:cNvPr id="376" name="CustomShape 4"/>
          <p:cNvSpPr/>
          <p:nvPr/>
        </p:nvSpPr>
        <p:spPr>
          <a:xfrm>
            <a:off x="2954160" y="1461960"/>
            <a:ext cx="3690360" cy="3279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IN" sz="1400" spc="-1" strike="noStrike">
                <a:solidFill>
                  <a:srgbClr val="0070ad"/>
                </a:solidFill>
                <a:latin typeface="Verdana"/>
                <a:ea typeface="DejaVu Sans"/>
              </a:rPr>
              <a:t>User registration</a:t>
            </a:r>
            <a:endParaRPr b="0" lang="en-US" sz="1400" spc="-1" strike="noStrike">
              <a:latin typeface="Arial"/>
            </a:endParaRPr>
          </a:p>
        </p:txBody>
      </p:sp>
      <p:sp>
        <p:nvSpPr>
          <p:cNvPr id="377" name="CustomShape 5"/>
          <p:cNvSpPr/>
          <p:nvPr/>
        </p:nvSpPr>
        <p:spPr>
          <a:xfrm>
            <a:off x="2941920" y="3909600"/>
            <a:ext cx="3690360" cy="3279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IN" sz="1400" spc="-1" strike="noStrike">
                <a:solidFill>
                  <a:srgbClr val="0070ad"/>
                </a:solidFill>
                <a:latin typeface="Verdana"/>
                <a:ea typeface="DejaVu Sans"/>
              </a:rPr>
              <a:t>Admin panel</a:t>
            </a:r>
            <a:endParaRPr b="0" lang="en-US" sz="1400" spc="-1" strike="noStrike">
              <a:latin typeface="Arial"/>
            </a:endParaRPr>
          </a:p>
        </p:txBody>
      </p:sp>
      <p:sp>
        <p:nvSpPr>
          <p:cNvPr id="378" name="CustomShape 6"/>
          <p:cNvSpPr/>
          <p:nvPr/>
        </p:nvSpPr>
        <p:spPr>
          <a:xfrm>
            <a:off x="2937240" y="1905120"/>
            <a:ext cx="6094800" cy="13064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Verdana"/>
                <a:ea typeface="DejaVu Sans"/>
              </a:rPr>
              <a:t>We can create a User registration service to control who can use the Wallet service</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Verdana"/>
                <a:ea typeface="DejaVu Sans"/>
              </a:rPr>
              <a:t>Account numbers can be autogenerated instead of user typing it</a:t>
            </a:r>
            <a:endParaRPr b="0" lang="en-US" sz="1600" spc="-1" strike="noStrike">
              <a:latin typeface="Arial"/>
            </a:endParaRPr>
          </a:p>
        </p:txBody>
      </p:sp>
      <p:sp>
        <p:nvSpPr>
          <p:cNvPr id="379" name="CustomShape 7"/>
          <p:cNvSpPr/>
          <p:nvPr/>
        </p:nvSpPr>
        <p:spPr>
          <a:xfrm>
            <a:off x="2954160" y="4290480"/>
            <a:ext cx="6094800" cy="5763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Verdana"/>
                <a:ea typeface="DejaVu Sans"/>
              </a:rPr>
              <a:t>An Administrator user can receive and address all issues reported by the user</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cecec"/>
        </a:solidFill>
      </p:bgPr>
    </p:bg>
    <p:spTree>
      <p:nvGrpSpPr>
        <p:cNvPr id="1" name=""/>
        <p:cNvGrpSpPr/>
        <p:nvPr/>
      </p:nvGrpSpPr>
      <p:grpSpPr>
        <a:xfrm>
          <a:off x="0" y="0"/>
          <a:ext cx="0" cy="0"/>
          <a:chOff x="0" y="0"/>
          <a:chExt cx="0" cy="0"/>
        </a:xfrm>
      </p:grpSpPr>
      <p:sp>
        <p:nvSpPr>
          <p:cNvPr id="380" name="CustomShape 1"/>
          <p:cNvSpPr/>
          <p:nvPr/>
        </p:nvSpPr>
        <p:spPr>
          <a:xfrm>
            <a:off x="457200" y="1447920"/>
            <a:ext cx="11012040" cy="4527720"/>
          </a:xfrm>
          <a:prstGeom prst="rect">
            <a:avLst/>
          </a:prstGeom>
          <a:noFill/>
          <a:ln w="0">
            <a:noFill/>
          </a:ln>
        </p:spPr>
        <p:style>
          <a:lnRef idx="0"/>
          <a:fillRef idx="0"/>
          <a:effectRef idx="0"/>
          <a:fontRef idx="minor"/>
        </p:style>
        <p:txBody>
          <a:bodyPr lIns="90000" rIns="90000" tIns="45000" bIns="45000" anchor="ctr">
            <a:normAutofit/>
          </a:bodyPr>
          <a:p>
            <a:pPr algn="ctr">
              <a:lnSpc>
                <a:spcPct val="90000"/>
              </a:lnSpc>
              <a:tabLst>
                <a:tab algn="l" pos="0"/>
              </a:tabLst>
            </a:pPr>
            <a:r>
              <a:rPr b="0" lang="en-GB" sz="4400" spc="-1" strike="noStrike">
                <a:solidFill>
                  <a:srgbClr val="0070ad"/>
                </a:solidFill>
                <a:latin typeface="Verdana"/>
                <a:ea typeface="DejaVu Sans"/>
              </a:rPr>
              <a:t>Thank You </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CG New Template (June)</Template>
  <TotalTime>380</TotalTime>
  <Application>LibreOffice/7.0.4.2$Windows_X86_64 LibreOffice_project/dcf040e67528d9187c66b2379df5ea4407429775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2018-09-18T10:37:00Z</dcterms:created>
  <dc:creator>E</dc:creator>
  <dc:description/>
  <dc:language>en-US</dc:language>
  <cp:lastModifiedBy/>
  <dcterms:modified xsi:type="dcterms:W3CDTF">2021-07-19T15:09:27Z</dcterms:modified>
  <cp:revision>34</cp:revision>
  <dc:subject>ppt template</dc:subject>
  <dc:title>Microsoft Azure [Presentation Topic]</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r8>10</vt:r8>
  </property>
</Properties>
</file>