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AE98-5184-294B-950D-5C14EB2837B9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C0B8-0AB0-F945-90F8-960F532A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6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AE98-5184-294B-950D-5C14EB2837B9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C0B8-0AB0-F945-90F8-960F532A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5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AE98-5184-294B-950D-5C14EB2837B9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C0B8-0AB0-F945-90F8-960F532A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2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AE98-5184-294B-950D-5C14EB2837B9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C0B8-0AB0-F945-90F8-960F532A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4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AE98-5184-294B-950D-5C14EB2837B9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C0B8-0AB0-F945-90F8-960F532A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7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AE98-5184-294B-950D-5C14EB2837B9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C0B8-0AB0-F945-90F8-960F532A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2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AE98-5184-294B-950D-5C14EB2837B9}" type="datetimeFigureOut">
              <a:rPr lang="en-US" smtClean="0"/>
              <a:t>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C0B8-0AB0-F945-90F8-960F532A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0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AE98-5184-294B-950D-5C14EB2837B9}" type="datetimeFigureOut">
              <a:rPr lang="en-US" smtClean="0"/>
              <a:t>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C0B8-0AB0-F945-90F8-960F532A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AE98-5184-294B-950D-5C14EB2837B9}" type="datetimeFigureOut">
              <a:rPr lang="en-US" smtClean="0"/>
              <a:t>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C0B8-0AB0-F945-90F8-960F532A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AE98-5184-294B-950D-5C14EB2837B9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C0B8-0AB0-F945-90F8-960F532A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AE98-5184-294B-950D-5C14EB2837B9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C0B8-0AB0-F945-90F8-960F532A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6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AE98-5184-294B-950D-5C14EB2837B9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C0B8-0AB0-F945-90F8-960F532A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Zodiac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Ryan D’souza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2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versus Zodiac Symbol</a:t>
            </a:r>
            <a:endParaRPr lang="en-US" dirty="0"/>
          </a:p>
        </p:txBody>
      </p:sp>
      <p:pic>
        <p:nvPicPr>
          <p:cNvPr id="4" name="Content Placeholder 3" descr="Box plot of Age vs Zodiak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5" b="-2196"/>
          <a:stretch/>
        </p:blipFill>
        <p:spPr>
          <a:xfrm>
            <a:off x="457200" y="1600200"/>
            <a:ext cx="8229600" cy="5106770"/>
          </a:xfrm>
        </p:spPr>
      </p:pic>
    </p:spTree>
    <p:extLst>
      <p:ext uri="{BB962C8B-B14F-4D97-AF65-F5344CB8AC3E}">
        <p14:creationId xmlns:p14="http://schemas.microsoft.com/office/powerpoint/2010/main" val="16045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Years </a:t>
            </a:r>
            <a:r>
              <a:rPr lang="en-US" dirty="0" err="1" smtClean="0"/>
              <a:t>vs</a:t>
            </a:r>
            <a:r>
              <a:rPr lang="en-US" dirty="0" smtClean="0"/>
              <a:t> Zodiac Symbol</a:t>
            </a:r>
            <a:endParaRPr lang="en-US" dirty="0"/>
          </a:p>
        </p:txBody>
      </p:sp>
      <p:pic>
        <p:nvPicPr>
          <p:cNvPr id="4" name="Content Placeholder 3" descr="Box plot of Years vs Zodiak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4" b="68"/>
          <a:stretch/>
        </p:blipFill>
        <p:spPr>
          <a:xfrm>
            <a:off x="457200" y="1294544"/>
            <a:ext cx="8229600" cy="5289136"/>
          </a:xfrm>
        </p:spPr>
      </p:pic>
    </p:spTree>
    <p:extLst>
      <p:ext uri="{BB962C8B-B14F-4D97-AF65-F5344CB8AC3E}">
        <p14:creationId xmlns:p14="http://schemas.microsoft.com/office/powerpoint/2010/main" val="198980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</a:t>
            </a:r>
            <a:r>
              <a:rPr lang="en-US" dirty="0" err="1" smtClean="0"/>
              <a:t>vs</a:t>
            </a:r>
            <a:r>
              <a:rPr lang="en-US" dirty="0" smtClean="0"/>
              <a:t> Education</a:t>
            </a:r>
            <a:endParaRPr lang="en-US" dirty="0"/>
          </a:p>
        </p:txBody>
      </p:sp>
      <p:pic>
        <p:nvPicPr>
          <p:cNvPr id="4" name="Content Placeholder 3" descr="Symbol vs Educati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9" t="2950" r="6524" b="13659"/>
          <a:stretch/>
        </p:blipFill>
        <p:spPr>
          <a:xfrm>
            <a:off x="234263" y="1713729"/>
            <a:ext cx="8810174" cy="4709674"/>
          </a:xfrm>
        </p:spPr>
      </p:pic>
    </p:spTree>
    <p:extLst>
      <p:ext uri="{BB962C8B-B14F-4D97-AF65-F5344CB8AC3E}">
        <p14:creationId xmlns:p14="http://schemas.microsoft.com/office/powerpoint/2010/main" val="17352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Macintosh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Analysis of Zodiac Data</vt:lpstr>
      <vt:lpstr>Age versus Zodiac Symbol</vt:lpstr>
      <vt:lpstr>Years vs Zodiac Symbol</vt:lpstr>
      <vt:lpstr>Symbol vs Education</vt:lpstr>
    </vt:vector>
  </TitlesOfParts>
  <Company>Ryan D'souza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Zodiac Data</dc:title>
  <dc:creator>Ryan D'souza</dc:creator>
  <cp:lastModifiedBy>Ryan D'souza</cp:lastModifiedBy>
  <cp:revision>2</cp:revision>
  <dcterms:created xsi:type="dcterms:W3CDTF">2016-02-06T18:46:30Z</dcterms:created>
  <dcterms:modified xsi:type="dcterms:W3CDTF">2016-02-06T18:58:55Z</dcterms:modified>
</cp:coreProperties>
</file>