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0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2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7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3598-840B-DC45-AB0C-9A6EA20EC968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2D65-06B9-E047-9833-D8A5F90D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be the Best Student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Ryan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groups</a:t>
            </a:r>
          </a:p>
          <a:p>
            <a:pPr lvl="1"/>
            <a:r>
              <a:rPr lang="en-US" dirty="0" smtClean="0"/>
              <a:t>Good Students: Grades “A” or “B”</a:t>
            </a:r>
          </a:p>
          <a:p>
            <a:pPr lvl="1"/>
            <a:r>
              <a:rPr lang="en-US" dirty="0" smtClean="0"/>
              <a:t>Bad Students: Grades “D” or “F”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9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Students Usually Ask Questions</a:t>
            </a:r>
            <a:endParaRPr lang="en-US" dirty="0"/>
          </a:p>
        </p:txBody>
      </p:sp>
      <p:pic>
        <p:nvPicPr>
          <p:cNvPr id="8" name="Content Placeholder 7" descr="Screenshot 2016-02-27 13.57.2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4" b="4629"/>
          <a:stretch/>
        </p:blipFill>
        <p:spPr>
          <a:xfrm>
            <a:off x="457200" y="1600200"/>
            <a:ext cx="8229600" cy="4776030"/>
          </a:xfrm>
        </p:spPr>
      </p:pic>
    </p:spTree>
    <p:extLst>
      <p:ext uri="{BB962C8B-B14F-4D97-AF65-F5344CB8AC3E}">
        <p14:creationId xmlns:p14="http://schemas.microsoft.com/office/powerpoint/2010/main" val="175929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Students Never Ask Questions</a:t>
            </a:r>
            <a:endParaRPr lang="en-US" dirty="0"/>
          </a:p>
        </p:txBody>
      </p:sp>
      <p:pic>
        <p:nvPicPr>
          <p:cNvPr id="4" name="Content Placeholder 3" descr="Screenshot 2016-02-27 13.57.3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5" b="3465"/>
          <a:stretch/>
        </p:blipFill>
        <p:spPr>
          <a:xfrm>
            <a:off x="457200" y="1600200"/>
            <a:ext cx="8229600" cy="4776030"/>
          </a:xfrm>
        </p:spPr>
      </p:pic>
    </p:spTree>
    <p:extLst>
      <p:ext uri="{BB962C8B-B14F-4D97-AF65-F5344CB8AC3E}">
        <p14:creationId xmlns:p14="http://schemas.microsoft.com/office/powerpoint/2010/main" val="246445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Transform 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our categorical values into numeric ones</a:t>
            </a:r>
          </a:p>
          <a:p>
            <a:pPr lvl="1"/>
            <a:r>
              <a:rPr lang="en-US" dirty="0" smtClean="0"/>
              <a:t>“Always” and “Yes”: 0</a:t>
            </a:r>
          </a:p>
          <a:p>
            <a:pPr lvl="1"/>
            <a:r>
              <a:rPr lang="en-US" dirty="0" smtClean="0"/>
              <a:t>“Frequently”: 1</a:t>
            </a:r>
          </a:p>
          <a:p>
            <a:pPr lvl="1"/>
            <a:r>
              <a:rPr lang="en-US" dirty="0" smtClean="0"/>
              <a:t>“Sometimes”: 2</a:t>
            </a:r>
          </a:p>
          <a:p>
            <a:pPr lvl="1"/>
            <a:r>
              <a:rPr lang="en-US" dirty="0" smtClean="0"/>
              <a:t>“Rarely”: 3</a:t>
            </a:r>
          </a:p>
          <a:p>
            <a:pPr lvl="1"/>
            <a:r>
              <a:rPr lang="en-US" dirty="0" smtClean="0"/>
              <a:t>“Never” or “No”: 4</a:t>
            </a:r>
          </a:p>
        </p:txBody>
      </p:sp>
    </p:spTree>
    <p:extLst>
      <p:ext uri="{BB962C8B-B14F-4D97-AF65-F5344CB8AC3E}">
        <p14:creationId xmlns:p14="http://schemas.microsoft.com/office/powerpoint/2010/main" val="389707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Students Don’t Use Phones</a:t>
            </a:r>
            <a:endParaRPr lang="en-US" dirty="0"/>
          </a:p>
        </p:txBody>
      </p:sp>
      <p:pic>
        <p:nvPicPr>
          <p:cNvPr id="4" name="Picture 3" descr="Screenshot 2016-02-27 15.1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9" y="1195435"/>
            <a:ext cx="8243694" cy="566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7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a t-test reveals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Hypothesis: Good students ask more questions</a:t>
            </a:r>
          </a:p>
          <a:p>
            <a:pPr lvl="1"/>
            <a:r>
              <a:rPr lang="en-US" dirty="0" smtClean="0"/>
              <a:t>Alternative Hypothesis: Good students do not ask more questions</a:t>
            </a:r>
          </a:p>
          <a:p>
            <a:r>
              <a:rPr lang="en-US" dirty="0" smtClean="0"/>
              <a:t>P-value: 0.2232</a:t>
            </a:r>
          </a:p>
          <a:p>
            <a:pPr lvl="1"/>
            <a:r>
              <a:rPr lang="en-US" dirty="0" smtClean="0"/>
              <a:t>We fail to reject the null hypothesis</a:t>
            </a:r>
          </a:p>
          <a:p>
            <a:pPr lvl="2"/>
            <a:r>
              <a:rPr lang="en-US" b="1" dirty="0" smtClean="0"/>
              <a:t>Good students do not necessarily ask more questions</a:t>
            </a:r>
          </a:p>
        </p:txBody>
      </p:sp>
    </p:spTree>
    <p:extLst>
      <p:ext uri="{BB962C8B-B14F-4D97-AF65-F5344CB8AC3E}">
        <p14:creationId xmlns:p14="http://schemas.microsoft.com/office/powerpoint/2010/main" val="259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Good students use their phones less in class than bad students</a:t>
            </a:r>
          </a:p>
          <a:p>
            <a:pPr lvl="1"/>
            <a:r>
              <a:rPr lang="en-US" dirty="0" smtClean="0"/>
              <a:t>Alternative Hypothesis: Good students do not use their phones less in class than bad students</a:t>
            </a:r>
          </a:p>
          <a:p>
            <a:r>
              <a:rPr lang="en-US" dirty="0" smtClean="0"/>
              <a:t>P-value: 2.2 X 10^-16</a:t>
            </a:r>
          </a:p>
          <a:p>
            <a:pPr lvl="1"/>
            <a:r>
              <a:rPr lang="en-US" dirty="0" smtClean="0"/>
              <a:t>We reject the null hypothesis</a:t>
            </a:r>
          </a:p>
          <a:p>
            <a:pPr lvl="2"/>
            <a:r>
              <a:rPr lang="en-US" b="1" dirty="0" smtClean="0"/>
              <a:t>Good students use their phones less in class than </a:t>
            </a:r>
            <a:r>
              <a:rPr lang="en-US" b="1" smtClean="0"/>
              <a:t>bad students</a:t>
            </a:r>
            <a:endParaRPr lang="en-US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11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200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to be the Best Student</vt:lpstr>
      <vt:lpstr>Creating our Populations</vt:lpstr>
      <vt:lpstr>Good Students Usually Ask Questions</vt:lpstr>
      <vt:lpstr>Bad Students Never Ask Questions</vt:lpstr>
      <vt:lpstr>We Need To Transform Our Data</vt:lpstr>
      <vt:lpstr>Good Students Don’t Use Phones</vt:lpstr>
      <vt:lpstr>Performing a t-test reveals</vt:lpstr>
      <vt:lpstr>Another t-test</vt:lpstr>
    </vt:vector>
  </TitlesOfParts>
  <Company>Ryan D'souza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 the Best Student</dc:title>
  <dc:creator>Ryan D'souza</dc:creator>
  <cp:lastModifiedBy>Ryan D'souza</cp:lastModifiedBy>
  <cp:revision>3</cp:revision>
  <dcterms:created xsi:type="dcterms:W3CDTF">2016-02-27T18:54:26Z</dcterms:created>
  <dcterms:modified xsi:type="dcterms:W3CDTF">2016-02-27T20:20:40Z</dcterms:modified>
</cp:coreProperties>
</file>