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6EB4-9F3D-F442-B2BA-44507C5254AB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690E-D905-104D-BA0E-EE7A5199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Taxi+Service+Trajectory+-+Prediction+Challenge,+ECML+PKDD+201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Service Trajectory in Portugal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Ryan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1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Relevancy +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time of day do most people need taxis?</a:t>
            </a:r>
          </a:p>
          <a:p>
            <a:pPr lvl="1"/>
            <a:r>
              <a:rPr lang="en-US" dirty="0" smtClean="0"/>
              <a:t>Indicate the number of people relying on them </a:t>
            </a:r>
          </a:p>
          <a:p>
            <a:pPr lvl="2"/>
            <a:r>
              <a:rPr lang="en-US" dirty="0" smtClean="0"/>
              <a:t>After a night out</a:t>
            </a:r>
          </a:p>
          <a:p>
            <a:pPr lvl="2"/>
            <a:r>
              <a:rPr lang="en-US" dirty="0" smtClean="0"/>
              <a:t>To get around in the middle of the day</a:t>
            </a:r>
          </a:p>
          <a:p>
            <a:pPr lvl="3"/>
            <a:r>
              <a:rPr lang="en-US" dirty="0" smtClean="0"/>
              <a:t>Indicates parking problems</a:t>
            </a:r>
          </a:p>
          <a:p>
            <a:r>
              <a:rPr lang="en-US" dirty="0" smtClean="0"/>
              <a:t>What is the best way to get a taxi</a:t>
            </a:r>
          </a:p>
          <a:p>
            <a:pPr lvl="1"/>
            <a:r>
              <a:rPr lang="en-US" dirty="0" smtClean="0"/>
              <a:t>Helpful for taxi drivers and companies looking to optimize revenue</a:t>
            </a:r>
          </a:p>
          <a:p>
            <a:pPr lvl="1"/>
            <a:r>
              <a:rPr lang="en-US" dirty="0" smtClean="0"/>
              <a:t>Helpful for clients to find the quickest taxi</a:t>
            </a:r>
          </a:p>
        </p:txBody>
      </p:sp>
    </p:spTree>
    <p:extLst>
      <p:ext uri="{BB962C8B-B14F-4D97-AF65-F5344CB8AC3E}">
        <p14:creationId xmlns:p14="http://schemas.microsoft.com/office/powerpoint/2010/main" val="214298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</a:p>
          <a:p>
            <a:pPr lvl="1"/>
            <a:r>
              <a:rPr lang="en-US" dirty="0" smtClean="0">
                <a:hlinkClick r:id="rId2"/>
              </a:rPr>
              <a:t>http://archive.ics.uci.edu/ml/datasets/Taxi+Service+Trajectory+-+Prediction+Challenge%2C+ECML+PKDD+2015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Frequency of Hailing Times for Taxis Per Day</a:t>
            </a:r>
            <a:endParaRPr lang="en-US" dirty="0"/>
          </a:p>
        </p:txBody>
      </p:sp>
      <p:pic>
        <p:nvPicPr>
          <p:cNvPr id="4" name="Content Placeholder 3" descr="Taxi Number of Trips Throughout the Da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 b="10475"/>
          <a:stretch/>
        </p:blipFill>
        <p:spPr>
          <a:xfrm>
            <a:off x="457200" y="1417638"/>
            <a:ext cx="8229600" cy="4795687"/>
          </a:xfrm>
        </p:spPr>
      </p:pic>
    </p:spTree>
    <p:extLst>
      <p:ext uri="{BB962C8B-B14F-4D97-AF65-F5344CB8AC3E}">
        <p14:creationId xmlns:p14="http://schemas.microsoft.com/office/powerpoint/2010/main" val="28694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5" y="1142"/>
            <a:ext cx="8590038" cy="9459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Various Dispatch Locations</a:t>
            </a:r>
            <a:endParaRPr lang="en-US" dirty="0"/>
          </a:p>
        </p:txBody>
      </p:sp>
      <p:pic>
        <p:nvPicPr>
          <p:cNvPr id="5" name="Content Placeholder 4" descr="Taxi Dispatch Location Frequenc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t="20434" r="3171" b="1393"/>
          <a:stretch/>
        </p:blipFill>
        <p:spPr>
          <a:xfrm>
            <a:off x="457200" y="801922"/>
            <a:ext cx="8229600" cy="5983505"/>
          </a:xfrm>
        </p:spPr>
      </p:pic>
    </p:spTree>
    <p:extLst>
      <p:ext uri="{BB962C8B-B14F-4D97-AF65-F5344CB8AC3E}">
        <p14:creationId xmlns:p14="http://schemas.microsoft.com/office/powerpoint/2010/main" val="168460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pic>
        <p:nvPicPr>
          <p:cNvPr id="5" name="Content Placeholder 4" descr="Screenshot 2016-02-01 01.46.1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" t="-5260" r="-2513" b="1"/>
          <a:stretch/>
        </p:blipFill>
        <p:spPr>
          <a:xfrm>
            <a:off x="-133048" y="1600200"/>
            <a:ext cx="9506858" cy="4525963"/>
          </a:xfrm>
        </p:spPr>
      </p:pic>
    </p:spTree>
    <p:extLst>
      <p:ext uri="{BB962C8B-B14F-4D97-AF65-F5344CB8AC3E}">
        <p14:creationId xmlns:p14="http://schemas.microsoft.com/office/powerpoint/2010/main" val="274457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correlation between returning customers (by phone numbers) and taxi drivers</a:t>
            </a:r>
          </a:p>
          <a:p>
            <a:r>
              <a:rPr lang="en-US" dirty="0" smtClean="0"/>
              <a:t>Trip length</a:t>
            </a:r>
          </a:p>
          <a:p>
            <a:pPr lvl="1"/>
            <a:r>
              <a:rPr lang="en-US" dirty="0" smtClean="0"/>
              <a:t>By customer </a:t>
            </a:r>
            <a:r>
              <a:rPr lang="en-US" dirty="0" smtClean="0">
                <a:sym typeface="Wingdings"/>
              </a:rPr>
              <a:t> who takes the longest journeys</a:t>
            </a:r>
          </a:p>
          <a:p>
            <a:pPr lvl="1"/>
            <a:r>
              <a:rPr lang="en-US" dirty="0" smtClean="0">
                <a:sym typeface="Wingdings"/>
              </a:rPr>
              <a:t>By location  which drivers in which spots have to drive the most</a:t>
            </a:r>
          </a:p>
          <a:p>
            <a:pPr lvl="1"/>
            <a:r>
              <a:rPr lang="en-US" dirty="0" smtClean="0">
                <a:sym typeface="Wingdings"/>
              </a:rPr>
              <a:t>By call location  where are long-term drivers dispatched from	</a:t>
            </a:r>
          </a:p>
        </p:txBody>
      </p:sp>
    </p:spTree>
    <p:extLst>
      <p:ext uri="{BB962C8B-B14F-4D97-AF65-F5344CB8AC3E}">
        <p14:creationId xmlns:p14="http://schemas.microsoft.com/office/powerpoint/2010/main" val="36208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170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Taxi Service Trajectory in Portugal</vt:lpstr>
      <vt:lpstr>Relevancy + Interesting</vt:lpstr>
      <vt:lpstr>Data Information</vt:lpstr>
      <vt:lpstr>Frequency of Hailing Times for Taxis Per Day</vt:lpstr>
      <vt:lpstr>Frequency of Various Dispatch Locations</vt:lpstr>
      <vt:lpstr>Source Code</vt:lpstr>
      <vt:lpstr>Future Analysis</vt:lpstr>
    </vt:vector>
  </TitlesOfParts>
  <Company>Ryan D'souza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Service Trajectory in Portugal</dc:title>
  <dc:creator>Ryan D'souza</dc:creator>
  <cp:lastModifiedBy>Ryan D'souza</cp:lastModifiedBy>
  <cp:revision>5</cp:revision>
  <dcterms:created xsi:type="dcterms:W3CDTF">2016-02-01T06:16:18Z</dcterms:created>
  <dcterms:modified xsi:type="dcterms:W3CDTF">2016-02-01T06:46:49Z</dcterms:modified>
</cp:coreProperties>
</file>