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b2f1428216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b2f142821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b2c4e6cdb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b2c4e6cdb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b2f36ce4e9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b2f36ce4e9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b23f02666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b23f02666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b23f02666e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b23f02666e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b23f02666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b23f02666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b23f02666e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b23f02666e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23f02666e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23f02666e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b23f02666e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b23f02666e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b2f36ce4e9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b2f36ce4e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b2f36ce4e9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b2f36ce4e9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b2f142821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b2f142821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b2f36ce4e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b2f36ce4e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b2f36ce4e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b2f36ce4e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b2f36ce4e9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b2f36ce4e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b2f36ce4e9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b2f36ce4e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b2f36ce4e9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b2f36ce4e9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b2f36ce4e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b2f36ce4e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2f1428216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2f142821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b2f1428216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b2f1428216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b2f1428216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b2f1428216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b2f1428216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b2f1428216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b2c4e6cdbb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b2c4e6cdb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b23f02666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b23f02666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b23f02666e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b23f02666e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7.png"/><Relationship Id="rId4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quickdraw.withgoogle.com/" TargetMode="External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Relationship Id="rId4" Type="http://schemas.openxmlformats.org/officeDocument/2006/relationships/image" Target="../media/image2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youtube.com/watch?v=f_uwKZIAeM0" TargetMode="External"/><Relationship Id="rId4" Type="http://schemas.openxmlformats.org/officeDocument/2006/relationships/image" Target="../media/image6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-418775"/>
            <a:ext cx="8520600" cy="36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5000">
              <a:solidFill>
                <a:srgbClr val="FF99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CC0000"/>
              </a:solidFill>
              <a:highlight>
                <a:srgbClr val="FFFFFF"/>
              </a:highlight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CC0000"/>
              </a:solidFill>
              <a:highlight>
                <a:srgbClr val="FFFFFF"/>
              </a:highlight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CC0000"/>
              </a:solidFill>
              <a:highlight>
                <a:srgbClr val="FFFFFF"/>
              </a:highlight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>
                <a:solidFill>
                  <a:srgbClr val="CC0000"/>
                </a:solidFill>
                <a:highlight>
                  <a:srgbClr val="FFFFFF"/>
                </a:highlight>
                <a:latin typeface="Impact"/>
                <a:ea typeface="Impact"/>
                <a:cs typeface="Impact"/>
                <a:sym typeface="Impact"/>
              </a:rPr>
              <a:t>Makine Öğrenmesine Giriş - Part 2</a:t>
            </a:r>
            <a:endParaRPr sz="4700">
              <a:solidFill>
                <a:srgbClr val="CC0000"/>
              </a:solidFill>
              <a:highlight>
                <a:srgbClr val="FFFFFF"/>
              </a:highlight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700">
              <a:solidFill>
                <a:srgbClr val="CC0000"/>
              </a:solidFill>
              <a:highlight>
                <a:srgbClr val="FFFFFF"/>
              </a:highlight>
              <a:latin typeface="Impact"/>
              <a:ea typeface="Impact"/>
              <a:cs typeface="Impact"/>
              <a:sym typeface="Impact"/>
            </a:endParaRPr>
          </a:p>
          <a:p>
            <a:pPr indent="-533400" lvl="0" marL="457200" rtl="0" algn="ctr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4800"/>
              <a:buFont typeface="Impact"/>
              <a:buChar char="●"/>
            </a:pPr>
            <a:r>
              <a:rPr lang="en" sz="4800">
                <a:solidFill>
                  <a:srgbClr val="CC0000"/>
                </a:solidFill>
                <a:latin typeface="Impact"/>
                <a:ea typeface="Impact"/>
                <a:cs typeface="Impact"/>
                <a:sym typeface="Impact"/>
              </a:rPr>
              <a:t>Classification with Logistic Regression</a:t>
            </a:r>
            <a:endParaRPr sz="4800">
              <a:solidFill>
                <a:srgbClr val="CC0000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550" y="2691650"/>
            <a:ext cx="2912300" cy="291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28125" y="3258100"/>
            <a:ext cx="1569400" cy="156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p14:dur="400">
        <p:fade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2"/>
          <p:cNvSpPr txBox="1"/>
          <p:nvPr>
            <p:ph type="ctrTitle"/>
          </p:nvPr>
        </p:nvSpPr>
        <p:spPr>
          <a:xfrm>
            <a:off x="381208" y="5191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https://quickdraw.withgoogle.com/</a:t>
            </a:r>
            <a:endParaRPr/>
          </a:p>
        </p:txBody>
      </p:sp>
      <p:pic>
        <p:nvPicPr>
          <p:cNvPr id="104" name="Google Shape;10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89425" y="2838063"/>
            <a:ext cx="2952750" cy="155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3225" y="0"/>
            <a:ext cx="5600549" cy="4096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3225" y="0"/>
            <a:ext cx="5600549" cy="4096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450" y="3925425"/>
            <a:ext cx="8420100" cy="10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7"/>
            <a:ext cx="9144001" cy="28051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7"/>
            <a:ext cx="9144001" cy="28051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2800" y="2912150"/>
            <a:ext cx="6518399" cy="203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794" y="0"/>
            <a:ext cx="880641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794" y="0"/>
            <a:ext cx="8806413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29100" y="158425"/>
            <a:ext cx="2885800" cy="147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3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3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chine learning is all around us; on our phones, powering social networks, helping the police and doctors, scientists and mayors. But how does it work? In this animation we take a look at how statistics and computer science can be used to make machines that learn. &#10;&#10;Visit www.oxfordsparks.ox.ac.uk to find out more. &#10;Don’t forget to connect with us on Facebook @OxSparks and on Twitter @OxfordSparks Instagram: @OxfordSparks" id="61" name="Google Shape;61;p14" title="What is Machine Learning?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56075" y="411575"/>
            <a:ext cx="5536724" cy="415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3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Google Shape;16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3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3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Google Shape;17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3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6" name="Google Shape;18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3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3" name="Google Shape;19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3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0" name="Google Shape;20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1375" y="152400"/>
            <a:ext cx="6021808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0525" y="187175"/>
            <a:ext cx="570415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650" y="457750"/>
            <a:ext cx="4543026" cy="3869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8225" y="517625"/>
            <a:ext cx="4475776" cy="374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125" y="399675"/>
            <a:ext cx="4995049" cy="4171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00" y="348788"/>
            <a:ext cx="4995049" cy="4171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399675"/>
            <a:ext cx="4515700" cy="4069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7513" y="181075"/>
            <a:ext cx="4860825" cy="4781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5175" y="582100"/>
            <a:ext cx="6486525" cy="377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