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ac41224b1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ac41224b1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901700" rtl="0" algn="l">
              <a:lnSpc>
                <a:spcPct val="125454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ac41224b1_2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ac41224b1_2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901700" rtl="0" algn="l">
              <a:lnSpc>
                <a:spcPct val="125454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ac41224b1_2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ac41224b1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901700" rtl="0" algn="l">
              <a:lnSpc>
                <a:spcPct val="125454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ac41224b1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ac41224b1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ac41224b1_2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ac41224b1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901700" rtl="0" algn="l">
              <a:lnSpc>
                <a:spcPct val="125454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ac41224b1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ac41224b1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ac41224b1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ac41224b1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ac41224b1_2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ac41224b1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901700" rtl="0" algn="l">
              <a:lnSpc>
                <a:spcPct val="125454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ac41224b1_2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ac41224b1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ac41224b1_2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ac41224b1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901700" rtl="0" algn="l">
              <a:lnSpc>
                <a:spcPct val="125454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ac41224b1_2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ac41224b1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901700" rtl="0" algn="l">
              <a:lnSpc>
                <a:spcPct val="125454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Relationship Id="rId7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Relationship Id="rId5" Type="http://schemas.openxmlformats.org/officeDocument/2006/relationships/image" Target="../media/image17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Müşteri Deneyimi İncelemesi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265500" y="3522300"/>
            <a:ext cx="3979800" cy="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Derya Sak Öztorun</a:t>
            </a:r>
            <a:endParaRPr/>
          </a:p>
        </p:txBody>
      </p:sp>
      <p:pic>
        <p:nvPicPr>
          <p:cNvPr id="64" name="Google Shape;64;p13" title="cexpgorsel2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65850"/>
            <a:ext cx="4572000" cy="23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4595325" y="1282950"/>
            <a:ext cx="1143000" cy="53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4875250" y="4338725"/>
            <a:ext cx="8631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 title="Screenshot 2025-06-25 at 00.44.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75" y="2527190"/>
            <a:ext cx="6518939" cy="2041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22" title="Screenshot 2025-06-25 at 00.45.1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7000" y="565040"/>
            <a:ext cx="5904550" cy="1682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 title="Screenshot 2025-06-25 at 00.57.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170" y="548975"/>
            <a:ext cx="7251400" cy="1051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23" title="Screenshot 2025-06-25 at 00.58.2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524" y="2054800"/>
            <a:ext cx="7315901" cy="978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7" name="Google Shape;147;p23" title="Screenshot 2025-06-25 at 01.02.3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040" y="3538063"/>
            <a:ext cx="7251400" cy="104389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855275" y="679200"/>
            <a:ext cx="7420800" cy="371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Özet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t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Veri Seti Seçimi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t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İstatistiksel Özet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t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Eksik Değer Analizi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t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Aykırı Değer Analizi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t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Grafik ve Analizler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t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Tekli Kategorik Değişkenler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t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Kategorik Değişkenlerin Birbiriyle İlişkisi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t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Kategorik ve Sayısal Değişkenlerin Birbiriyle İlişkisi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t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Sayısal Değişkenlerin Birbiriyle İlişkisi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t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Çoklu Değişkenlerin Birbiriyle İlişkisi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Sonuç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 title="Screenshot 2025-06-24 at 23.31.4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37600"/>
            <a:ext cx="8839199" cy="2699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9" name="Google Shape;79;p15"/>
          <p:cNvSpPr txBox="1"/>
          <p:nvPr/>
        </p:nvSpPr>
        <p:spPr>
          <a:xfrm>
            <a:off x="314450" y="251550"/>
            <a:ext cx="8477400" cy="75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t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Veri Seti Seçimi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" name="Google Shape;80;p15" title="Screenshot 2025-06-24 at 23.55.0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125" y="822500"/>
            <a:ext cx="8743475" cy="823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/>
        </p:nvSpPr>
        <p:spPr>
          <a:xfrm>
            <a:off x="314450" y="251550"/>
            <a:ext cx="8477400" cy="75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 startAt="2"/>
            </a:pPr>
            <a:r>
              <a:rPr lang="t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İstatistiksel Özet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Google Shape;87;p16" title="Screenshot 2025-06-24 at 23.56.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50" y="894400"/>
            <a:ext cx="8670601" cy="391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314450" y="251550"/>
            <a:ext cx="4163100" cy="75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 startAt="3"/>
            </a:pPr>
            <a:r>
              <a:rPr lang="t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Eksik Değer Analizi  / /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4" name="Google Shape;94;p17" title="Screenshot 2025-06-24 at 23.59.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500" y="854175"/>
            <a:ext cx="2190175" cy="401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" name="Google Shape;95;p17"/>
          <p:cNvSpPr txBox="1"/>
          <p:nvPr/>
        </p:nvSpPr>
        <p:spPr>
          <a:xfrm>
            <a:off x="3057650" y="251550"/>
            <a:ext cx="4163100" cy="75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 startAt="4"/>
            </a:pPr>
            <a:r>
              <a:rPr lang="t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Aykırı Değer Analizi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" name="Google Shape;96;p17" title="Screenshot 2025-06-25 at 00.01.0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1275" y="851250"/>
            <a:ext cx="6246526" cy="40133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7" name="Google Shape;97;p17"/>
          <p:cNvSpPr txBox="1"/>
          <p:nvPr/>
        </p:nvSpPr>
        <p:spPr>
          <a:xfrm>
            <a:off x="7546625" y="307960"/>
            <a:ext cx="1345800" cy="51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314450" y="251550"/>
            <a:ext cx="8477400" cy="75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 startAt="5"/>
            </a:pPr>
            <a:r>
              <a:rPr lang="t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Grafik ve Analizler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" name="Google Shape;104;p18" title="Screenshot 2025-06-25 at 00.13.3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50" y="2192025"/>
            <a:ext cx="8839199" cy="275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169475" y="579151"/>
            <a:ext cx="7433700" cy="16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t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Tekli Kategorik Değişkenler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t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Kategorik Değişkenlerin Birbiriyle İlişkisi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t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Kategorik ve Sayısal Değişkenlerin Birbiriyle İlişkisi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t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Sayısal Değişkenlerin Birbiriyle İlişkisi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lang="t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Çoklu Değişkenlerin Birbiriyle İlişkisi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 title="Screenshot 2025-06-25 at 00.16.2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890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 title="Screenshot 2025-06-25 at 00.19.1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95572"/>
            <a:ext cx="8839200" cy="1163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 title="Screenshot 2025-06-25 at 00.23.0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11325"/>
            <a:ext cx="3049742" cy="24797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19" title="Screenshot 2025-06-25 at 00.25.10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4542" y="2511325"/>
            <a:ext cx="2483813" cy="24797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19" title="Screenshot 2025-06-25 at 00.26.17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0750" y="2511325"/>
            <a:ext cx="3000851" cy="24797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 title="Screenshot 2025-06-25 at 00.27.5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12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 title="Screenshot 2025-06-25 at 00.30.5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85350"/>
            <a:ext cx="3930671" cy="34057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20" title="Screenshot 2025-06-25 at 00.32.3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5475" y="2028150"/>
            <a:ext cx="4756126" cy="2918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20" title="Screenshot 2025-06-25 at 00.37.48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4690" y="1571625"/>
            <a:ext cx="4504510" cy="242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 title="Screenshot 2025-06-25 at 00.29.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550"/>
            <a:ext cx="8839198" cy="103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 title="Screenshot 2025-06-25 at 00.39.0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3249"/>
            <a:ext cx="4079679" cy="3667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21" title="Screenshot 2025-06-25 at 00.40.5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4479" y="1323249"/>
            <a:ext cx="4195215" cy="3667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