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871" autoAdjust="0"/>
  </p:normalViewPr>
  <p:slideViewPr>
    <p:cSldViewPr snapToGrid="0" snapToObjects="1">
      <p:cViewPr varScale="1">
        <p:scale>
          <a:sx n="79" d="100"/>
          <a:sy n="79" d="100"/>
        </p:scale>
        <p:origin x="-10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01863-68FE-8042-A737-01453EC6DCB9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36FC1-1D21-F04D-A23B-2FBB5259E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0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How points were assigned for each criteria/ activity?</a:t>
            </a:r>
          </a:p>
          <a:p>
            <a:r>
              <a:rPr lang="en-US" dirty="0" smtClean="0"/>
              <a:t>Overall attendance rate</a:t>
            </a:r>
          </a:p>
          <a:p>
            <a:r>
              <a:rPr lang="en-US" dirty="0" smtClean="0"/>
              <a:t>Helpfulness of the activities</a:t>
            </a:r>
            <a:r>
              <a:rPr lang="en-US" baseline="0" dirty="0" smtClean="0"/>
              <a:t> ( By c</a:t>
            </a:r>
            <a:r>
              <a:rPr lang="en-US" dirty="0" smtClean="0"/>
              <a:t>ompare attendance rate between the hire group and the </a:t>
            </a:r>
            <a:r>
              <a:rPr lang="en-US" dirty="0" err="1" smtClean="0"/>
              <a:t>non_hire</a:t>
            </a:r>
            <a:r>
              <a:rPr lang="en-US" dirty="0" smtClean="0"/>
              <a:t> group)</a:t>
            </a:r>
          </a:p>
          <a:p>
            <a:r>
              <a:rPr lang="en-US" dirty="0" smtClean="0"/>
              <a:t>Heuristics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36FC1-1D21-F04D-A23B-2FBB5259E4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48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36FC1-1D21-F04D-A23B-2FBB5259E4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45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EAD8-CE1A-4F44-9C87-265AD6368E1A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B4DD-D4B7-AC4B-B6C8-E80D78DBA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5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EAD8-CE1A-4F44-9C87-265AD6368E1A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B4DD-D4B7-AC4B-B6C8-E80D78DBA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6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EAD8-CE1A-4F44-9C87-265AD6368E1A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B4DD-D4B7-AC4B-B6C8-E80D78DBA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5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EAD8-CE1A-4F44-9C87-265AD6368E1A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B4DD-D4B7-AC4B-B6C8-E80D78DBA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6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EAD8-CE1A-4F44-9C87-265AD6368E1A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B4DD-D4B7-AC4B-B6C8-E80D78DBA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21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EAD8-CE1A-4F44-9C87-265AD6368E1A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B4DD-D4B7-AC4B-B6C8-E80D78DBA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0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EAD8-CE1A-4F44-9C87-265AD6368E1A}" type="datetimeFigureOut">
              <a:rPr lang="en-US" smtClean="0"/>
              <a:t>5/1/19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B4DD-D4B7-AC4B-B6C8-E80D78DBA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EAD8-CE1A-4F44-9C87-265AD6368E1A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B4DD-D4B7-AC4B-B6C8-E80D78DBA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5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EAD8-CE1A-4F44-9C87-265AD6368E1A}" type="datetimeFigureOut">
              <a:rPr lang="en-US" smtClean="0"/>
              <a:t>5/1/19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B4DD-D4B7-AC4B-B6C8-E80D78DBA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4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EAD8-CE1A-4F44-9C87-265AD6368E1A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B4DD-D4B7-AC4B-B6C8-E80D78DBA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2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EAD8-CE1A-4F44-9C87-265AD6368E1A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B4DD-D4B7-AC4B-B6C8-E80D78DBA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5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8EAD8-CE1A-4F44-9C87-265AD6368E1A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BB4DD-D4B7-AC4B-B6C8-E80D78DBA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5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98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99262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Labeled job seekers as Easy/ Medium/ Hard cases based on:</a:t>
            </a:r>
          </a:p>
          <a:p>
            <a:pPr lvl="1"/>
            <a:r>
              <a:rPr lang="en-US" dirty="0" smtClean="0"/>
              <a:t>Job seekers’ initial conditions</a:t>
            </a:r>
          </a:p>
          <a:p>
            <a:pPr lvl="2"/>
            <a:r>
              <a:rPr lang="en-US" dirty="0" smtClean="0"/>
              <a:t> Education, Security Clearance </a:t>
            </a:r>
          </a:p>
          <a:p>
            <a:pPr lvl="1"/>
            <a:r>
              <a:rPr lang="en-US" dirty="0" smtClean="0"/>
              <a:t>Responsiveness</a:t>
            </a:r>
          </a:p>
          <a:p>
            <a:pPr lvl="2"/>
            <a:r>
              <a:rPr lang="en-US" dirty="0" smtClean="0"/>
              <a:t>How active they were in attending activities from Hire Hero	</a:t>
            </a:r>
          </a:p>
          <a:p>
            <a:r>
              <a:rPr lang="en-US" dirty="0" smtClean="0"/>
              <a:t>Calculate number of </a:t>
            </a:r>
            <a:r>
              <a:rPr lang="en-US" dirty="0" smtClean="0"/>
              <a:t>Easy/ Medium/ Hard cases assigned to each case owner</a:t>
            </a:r>
          </a:p>
          <a:p>
            <a:r>
              <a:rPr lang="en-US" dirty="0" smtClean="0"/>
              <a:t>Calculate successful rate and compare performance of the case owners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9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157" y="44937"/>
            <a:ext cx="8229600" cy="74103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Responsiveness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30" y="2354632"/>
            <a:ext cx="7713175" cy="40748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8956" y="966570"/>
            <a:ext cx="75128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Responsiveness were calculated based on responsive points.   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Each client started with 0 points. 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Points are then added/ subtracted based on  their activities.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627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How points were assigned for each criteria/ activity?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79880" cy="2932952"/>
          </a:xfrm>
        </p:spPr>
        <p:txBody>
          <a:bodyPr>
            <a:normAutofit/>
          </a:bodyPr>
          <a:lstStyle/>
          <a:p>
            <a:r>
              <a:rPr lang="en-US" dirty="0" smtClean="0"/>
              <a:t>Overall attendance rate</a:t>
            </a:r>
          </a:p>
          <a:p>
            <a:r>
              <a:rPr lang="en-US" dirty="0" smtClean="0"/>
              <a:t>Helpfulness of the activities</a:t>
            </a:r>
          </a:p>
          <a:p>
            <a:pPr lvl="1"/>
            <a:r>
              <a:rPr lang="en-US" dirty="0" smtClean="0"/>
              <a:t>Compare attendance rate between the hire group and the </a:t>
            </a:r>
            <a:r>
              <a:rPr lang="en-US" dirty="0" err="1" smtClean="0"/>
              <a:t>non_hire</a:t>
            </a:r>
            <a:r>
              <a:rPr lang="en-US" dirty="0" smtClean="0"/>
              <a:t> group</a:t>
            </a:r>
          </a:p>
          <a:p>
            <a:r>
              <a:rPr lang="en-US" dirty="0" smtClean="0"/>
              <a:t>Heuristics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634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126</Words>
  <Application>Microsoft Macintosh PowerPoint</Application>
  <PresentationFormat>On-screen Show (4:3)</PresentationFormat>
  <Paragraphs>25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Methodology</vt:lpstr>
      <vt:lpstr>Responsiveness</vt:lpstr>
      <vt:lpstr>Appendix</vt:lpstr>
      <vt:lpstr>How points were assigned for each criteria/ activity?</vt:lpstr>
    </vt:vector>
  </TitlesOfParts>
  <Company>USF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Quynh Mai</dc:creator>
  <cp:lastModifiedBy>Quynh Mai</cp:lastModifiedBy>
  <cp:revision>11</cp:revision>
  <dcterms:created xsi:type="dcterms:W3CDTF">2019-05-01T13:08:49Z</dcterms:created>
  <dcterms:modified xsi:type="dcterms:W3CDTF">2019-05-01T15:38:25Z</dcterms:modified>
</cp:coreProperties>
</file>