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6.png" ContentType="image/pn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slideMaster3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3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png"/><Relationship Id="rId3" Type="http://schemas.openxmlformats.org/officeDocument/2006/relationships/image" Target="../media/image6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6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5040" cy="1048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28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5040" cy="1048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8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pic>
        <p:nvPicPr>
          <p:cNvPr id="193" name="" descr="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194" name="" descr=""/>
          <p:cNvPicPr/>
          <p:nvPr/>
        </p:nvPicPr>
        <p:blipFill>
          <a:blip r:embed="rId3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ubTitle"/>
          </p:nvPr>
        </p:nvSpPr>
        <p:spPr>
          <a:xfrm>
            <a:off x="2589120" y="2514600"/>
            <a:ext cx="8915040" cy="1048932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/>
          <a:p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CustomShape 13"/>
          <p:cNvSpPr/>
          <p:nvPr/>
        </p:nvSpPr>
        <p:spPr>
          <a:xfrm>
            <a:off x="27360" y="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25" name="PlaceHolder 26"/>
          <p:cNvSpPr>
            <a:spLocks noGrp="1"/>
          </p:cNvSpPr>
          <p:nvPr>
            <p:ph type="title"/>
          </p:nvPr>
        </p:nvSpPr>
        <p:spPr>
          <a:xfrm>
            <a:off x="2589120" y="2514600"/>
            <a:ext cx="8915040" cy="2262600"/>
          </a:xfrm>
          <a:prstGeom prst="rect">
            <a:avLst/>
          </a:prstGeom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6" name="PlaceHolder 27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9/28/16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7" name="PlaceHolder 28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8" name="CustomShape 29"/>
          <p:cNvSpPr/>
          <p:nvPr/>
        </p:nvSpPr>
        <p:spPr>
          <a:xfrm>
            <a:off x="0" y="4323960"/>
            <a:ext cx="1744200" cy="778320"/>
          </a:xfrm>
          <a:custGeom>
            <a:avLst/>
            <a:gdLst/>
            <a:ahLst/>
            <a:rect l="l" t="t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PlaceHolder 30"/>
          <p:cNvSpPr>
            <a:spLocks noGrp="1"/>
          </p:cNvSpPr>
          <p:nvPr>
            <p:ph type="sldNum"/>
          </p:nvPr>
        </p:nvSpPr>
        <p:spPr>
          <a:xfrm>
            <a:off x="531720" y="452952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A1E6A74-655C-40C1-8B7A-F813651DB38C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CustomShape 13"/>
          <p:cNvSpPr/>
          <p:nvPr/>
        </p:nvSpPr>
        <p:spPr>
          <a:xfrm>
            <a:off x="27360" y="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90" name="PlaceHolder 26"/>
          <p:cNvSpPr>
            <a:spLocks noGrp="1"/>
          </p:cNvSpPr>
          <p:nvPr>
            <p:ph type="title"/>
          </p:nvPr>
        </p:nvSpPr>
        <p:spPr>
          <a:xfrm>
            <a:off x="2593080" y="624240"/>
            <a:ext cx="8911440" cy="1280520"/>
          </a:xfrm>
          <a:prstGeom prst="rect">
            <a:avLst/>
          </a:prstGeom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Master title style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1" name="PlaceHolder 27"/>
          <p:cNvSpPr>
            <a:spLocks noGrp="1"/>
          </p:cNvSpPr>
          <p:nvPr>
            <p:ph type="body"/>
          </p:nvPr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LevelEdit Master text styles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6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143000" indent="-22824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600200" indent="-22824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057400" indent="-22824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level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92" name="PlaceHolder 28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9/28/16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3" name="PlaceHolder 29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4" name="CustomShape 30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PlaceHolder 31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EF7F6BC6-0140-4046-B0C2-DB511A5775B3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0" y="2575080"/>
            <a:ext cx="100440" cy="625680"/>
          </a:xfrm>
          <a:custGeom>
            <a:avLst/>
            <a:gdLst/>
            <a:ahLst/>
            <a:rect l="l" t="t" r="r" b="b"/>
            <a:pathLst>
              <a:path w="22" h="136">
                <a:moveTo>
                  <a:pt x="22" y="136"/>
                </a:moveTo>
                <a:cubicBezTo>
                  <a:pt x="20" y="117"/>
                  <a:pt x="19" y="99"/>
                  <a:pt x="17" y="80"/>
                </a:cubicBezTo>
                <a:cubicBezTo>
                  <a:pt x="11" y="54"/>
                  <a:pt x="6" y="27"/>
                  <a:pt x="0" y="0"/>
                </a:cubicBezTo>
                <a:cubicBezTo>
                  <a:pt x="0" y="35"/>
                  <a:pt x="0" y="35"/>
                  <a:pt x="0" y="35"/>
                </a:cubicBezTo>
                <a:cubicBezTo>
                  <a:pt x="6" y="64"/>
                  <a:pt x="13" y="94"/>
                  <a:pt x="20" y="124"/>
                </a:cubicBezTo>
                <a:cubicBezTo>
                  <a:pt x="20" y="128"/>
                  <a:pt x="21" y="132"/>
                  <a:pt x="22" y="136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1" name="CustomShape 2"/>
          <p:cNvSpPr/>
          <p:nvPr/>
        </p:nvSpPr>
        <p:spPr>
          <a:xfrm>
            <a:off x="128520" y="3156480"/>
            <a:ext cx="646200" cy="2322000"/>
          </a:xfrm>
          <a:custGeom>
            <a:avLst/>
            <a:gdLst/>
            <a:ahLst/>
            <a:rect l="l" t="t" r="r" b="b"/>
            <a:pathLst>
              <a:path w="140" h="504">
                <a:moveTo>
                  <a:pt x="86" y="350"/>
                </a:moveTo>
                <a:cubicBezTo>
                  <a:pt x="103" y="402"/>
                  <a:pt x="120" y="453"/>
                  <a:pt x="139" y="504"/>
                </a:cubicBezTo>
                <a:cubicBezTo>
                  <a:pt x="139" y="495"/>
                  <a:pt x="139" y="487"/>
                  <a:pt x="140" y="478"/>
                </a:cubicBezTo>
                <a:cubicBezTo>
                  <a:pt x="124" y="435"/>
                  <a:pt x="109" y="391"/>
                  <a:pt x="95" y="347"/>
                </a:cubicBezTo>
                <a:cubicBezTo>
                  <a:pt x="58" y="233"/>
                  <a:pt x="27" y="117"/>
                  <a:pt x="0" y="0"/>
                </a:cubicBezTo>
                <a:cubicBezTo>
                  <a:pt x="2" y="20"/>
                  <a:pt x="4" y="41"/>
                  <a:pt x="6" y="61"/>
                </a:cubicBezTo>
                <a:cubicBezTo>
                  <a:pt x="30" y="158"/>
                  <a:pt x="56" y="255"/>
                  <a:pt x="86" y="35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2" name="CustomShape 3"/>
          <p:cNvSpPr/>
          <p:nvPr/>
        </p:nvSpPr>
        <p:spPr>
          <a:xfrm>
            <a:off x="807120" y="5447160"/>
            <a:ext cx="609120" cy="1419840"/>
          </a:xfrm>
          <a:custGeom>
            <a:avLst/>
            <a:gdLst/>
            <a:ahLst/>
            <a:rect l="l" t="t" r="r" b="b"/>
            <a:pathLst>
              <a:path w="132" h="308">
                <a:moveTo>
                  <a:pt x="8" y="22"/>
                </a:moveTo>
                <a:cubicBezTo>
                  <a:pt x="5" y="15"/>
                  <a:pt x="2" y="8"/>
                  <a:pt x="0" y="0"/>
                </a:cubicBezTo>
                <a:cubicBezTo>
                  <a:pt x="0" y="10"/>
                  <a:pt x="0" y="19"/>
                  <a:pt x="0" y="29"/>
                </a:cubicBezTo>
                <a:cubicBezTo>
                  <a:pt x="21" y="85"/>
                  <a:pt x="44" y="140"/>
                  <a:pt x="68" y="194"/>
                </a:cubicBezTo>
                <a:cubicBezTo>
                  <a:pt x="85" y="232"/>
                  <a:pt x="104" y="270"/>
                  <a:pt x="123" y="308"/>
                </a:cubicBezTo>
                <a:cubicBezTo>
                  <a:pt x="132" y="308"/>
                  <a:pt x="132" y="308"/>
                  <a:pt x="132" y="308"/>
                </a:cubicBezTo>
                <a:cubicBezTo>
                  <a:pt x="113" y="269"/>
                  <a:pt x="94" y="230"/>
                  <a:pt x="77" y="190"/>
                </a:cubicBezTo>
                <a:cubicBezTo>
                  <a:pt x="52" y="135"/>
                  <a:pt x="29" y="79"/>
                  <a:pt x="8" y="22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3" name="CustomShape 4"/>
          <p:cNvSpPr/>
          <p:nvPr/>
        </p:nvSpPr>
        <p:spPr>
          <a:xfrm>
            <a:off x="959760" y="6503760"/>
            <a:ext cx="171000" cy="363240"/>
          </a:xfrm>
          <a:custGeom>
            <a:avLst/>
            <a:gdLst/>
            <a:ahLst/>
            <a:rect l="l" t="t" r="r" b="b"/>
            <a:pathLst>
              <a:path w="37" h="79">
                <a:moveTo>
                  <a:pt x="28" y="79"/>
                </a:moveTo>
                <a:cubicBezTo>
                  <a:pt x="37" y="79"/>
                  <a:pt x="37" y="79"/>
                  <a:pt x="37" y="79"/>
                </a:cubicBezTo>
                <a:cubicBezTo>
                  <a:pt x="24" y="53"/>
                  <a:pt x="12" y="27"/>
                  <a:pt x="0" y="0"/>
                </a:cubicBezTo>
                <a:cubicBezTo>
                  <a:pt x="8" y="27"/>
                  <a:pt x="17" y="53"/>
                  <a:pt x="28" y="79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4" name="CustomShape 5"/>
          <p:cNvSpPr/>
          <p:nvPr/>
        </p:nvSpPr>
        <p:spPr>
          <a:xfrm>
            <a:off x="100800" y="3201120"/>
            <a:ext cx="821520" cy="3328200"/>
          </a:xfrm>
          <a:custGeom>
            <a:avLst/>
            <a:gdLst/>
            <a:ahLst/>
            <a:rect l="l" t="t" r="r" b="b"/>
            <a:pathLst>
              <a:path w="178" h="722">
                <a:moveTo>
                  <a:pt x="162" y="660"/>
                </a:moveTo>
                <a:cubicBezTo>
                  <a:pt x="145" y="618"/>
                  <a:pt x="130" y="576"/>
                  <a:pt x="116" y="534"/>
                </a:cubicBezTo>
                <a:cubicBezTo>
                  <a:pt x="84" y="437"/>
                  <a:pt x="59" y="337"/>
                  <a:pt x="40" y="236"/>
                </a:cubicBezTo>
                <a:cubicBezTo>
                  <a:pt x="29" y="175"/>
                  <a:pt x="20" y="113"/>
                  <a:pt x="12" y="51"/>
                </a:cubicBezTo>
                <a:cubicBezTo>
                  <a:pt x="8" y="34"/>
                  <a:pt x="4" y="17"/>
                  <a:pt x="0" y="0"/>
                </a:cubicBezTo>
                <a:cubicBezTo>
                  <a:pt x="8" y="79"/>
                  <a:pt x="19" y="159"/>
                  <a:pt x="33" y="237"/>
                </a:cubicBezTo>
                <a:cubicBezTo>
                  <a:pt x="51" y="339"/>
                  <a:pt x="76" y="439"/>
                  <a:pt x="107" y="537"/>
                </a:cubicBezTo>
                <a:cubicBezTo>
                  <a:pt x="123" y="586"/>
                  <a:pt x="141" y="634"/>
                  <a:pt x="160" y="681"/>
                </a:cubicBezTo>
                <a:cubicBezTo>
                  <a:pt x="166" y="695"/>
                  <a:pt x="172" y="708"/>
                  <a:pt x="178" y="722"/>
                </a:cubicBezTo>
                <a:cubicBezTo>
                  <a:pt x="176" y="717"/>
                  <a:pt x="175" y="713"/>
                  <a:pt x="174" y="708"/>
                </a:cubicBezTo>
                <a:cubicBezTo>
                  <a:pt x="169" y="692"/>
                  <a:pt x="165" y="676"/>
                  <a:pt x="162" y="66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6"/>
          <p:cNvSpPr/>
          <p:nvPr/>
        </p:nvSpPr>
        <p:spPr>
          <a:xfrm>
            <a:off x="22320" y="228600"/>
            <a:ext cx="105840" cy="2927520"/>
          </a:xfrm>
          <a:custGeom>
            <a:avLst/>
            <a:gdLst/>
            <a:ahLst/>
            <a:rect l="l" t="t" r="r" b="b"/>
            <a:pathLst>
              <a:path w="23" h="635">
                <a:moveTo>
                  <a:pt x="11" y="577"/>
                </a:moveTo>
                <a:cubicBezTo>
                  <a:pt x="12" y="581"/>
                  <a:pt x="12" y="585"/>
                  <a:pt x="12" y="589"/>
                </a:cubicBezTo>
                <a:cubicBezTo>
                  <a:pt x="15" y="603"/>
                  <a:pt x="19" y="617"/>
                  <a:pt x="22" y="632"/>
                </a:cubicBezTo>
                <a:cubicBezTo>
                  <a:pt x="22" y="633"/>
                  <a:pt x="22" y="634"/>
                  <a:pt x="23" y="635"/>
                </a:cubicBezTo>
                <a:cubicBezTo>
                  <a:pt x="21" y="615"/>
                  <a:pt x="19" y="596"/>
                  <a:pt x="17" y="576"/>
                </a:cubicBezTo>
                <a:cubicBezTo>
                  <a:pt x="9" y="474"/>
                  <a:pt x="5" y="372"/>
                  <a:pt x="5" y="269"/>
                </a:cubicBezTo>
                <a:cubicBezTo>
                  <a:pt x="6" y="179"/>
                  <a:pt x="9" y="90"/>
                  <a:pt x="15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5" y="89"/>
                  <a:pt x="2" y="179"/>
                  <a:pt x="1" y="269"/>
                </a:cubicBezTo>
                <a:cubicBezTo>
                  <a:pt x="0" y="372"/>
                  <a:pt x="3" y="474"/>
                  <a:pt x="11" y="577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6" name="CustomShape 7"/>
          <p:cNvSpPr/>
          <p:nvPr/>
        </p:nvSpPr>
        <p:spPr>
          <a:xfrm>
            <a:off x="78120" y="2944080"/>
            <a:ext cx="77760" cy="493560"/>
          </a:xfrm>
          <a:custGeom>
            <a:avLst/>
            <a:gdLst/>
            <a:ahLst/>
            <a:rect l="l" t="t" r="r" b="b"/>
            <a:pathLst>
              <a:path w="17" h="107">
                <a:moveTo>
                  <a:pt x="0" y="0"/>
                </a:moveTo>
                <a:cubicBezTo>
                  <a:pt x="2" y="19"/>
                  <a:pt x="3" y="37"/>
                  <a:pt x="5" y="56"/>
                </a:cubicBezTo>
                <a:cubicBezTo>
                  <a:pt x="9" y="73"/>
                  <a:pt x="13" y="90"/>
                  <a:pt x="17" y="107"/>
                </a:cubicBezTo>
                <a:cubicBezTo>
                  <a:pt x="15" y="87"/>
                  <a:pt x="13" y="66"/>
                  <a:pt x="11" y="46"/>
                </a:cubicBezTo>
                <a:cubicBezTo>
                  <a:pt x="10" y="45"/>
                  <a:pt x="10" y="44"/>
                  <a:pt x="10" y="43"/>
                </a:cubicBezTo>
                <a:cubicBezTo>
                  <a:pt x="7" y="28"/>
                  <a:pt x="3" y="1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8"/>
          <p:cNvSpPr/>
          <p:nvPr/>
        </p:nvSpPr>
        <p:spPr>
          <a:xfrm>
            <a:off x="769680" y="5478840"/>
            <a:ext cx="189720" cy="1024560"/>
          </a:xfrm>
          <a:custGeom>
            <a:avLst/>
            <a:gdLst/>
            <a:ahLst/>
            <a:rect l="l" t="t" r="r" b="b"/>
            <a:pathLst>
              <a:path w="41" h="222">
                <a:moveTo>
                  <a:pt x="0" y="0"/>
                </a:moveTo>
                <a:cubicBezTo>
                  <a:pt x="0" y="31"/>
                  <a:pt x="2" y="62"/>
                  <a:pt x="5" y="93"/>
                </a:cubicBezTo>
                <a:cubicBezTo>
                  <a:pt x="8" y="117"/>
                  <a:pt x="12" y="142"/>
                  <a:pt x="17" y="166"/>
                </a:cubicBezTo>
                <a:cubicBezTo>
                  <a:pt x="19" y="172"/>
                  <a:pt x="22" y="178"/>
                  <a:pt x="24" y="184"/>
                </a:cubicBezTo>
                <a:cubicBezTo>
                  <a:pt x="30" y="197"/>
                  <a:pt x="35" y="209"/>
                  <a:pt x="41" y="222"/>
                </a:cubicBezTo>
                <a:cubicBezTo>
                  <a:pt x="40" y="219"/>
                  <a:pt x="39" y="215"/>
                  <a:pt x="38" y="212"/>
                </a:cubicBezTo>
                <a:cubicBezTo>
                  <a:pt x="26" y="172"/>
                  <a:pt x="18" y="132"/>
                  <a:pt x="13" y="92"/>
                </a:cubicBezTo>
                <a:cubicBezTo>
                  <a:pt x="11" y="68"/>
                  <a:pt x="9" y="45"/>
                  <a:pt x="8" y="22"/>
                </a:cubicBezTo>
                <a:cubicBezTo>
                  <a:pt x="8" y="21"/>
                  <a:pt x="7" y="20"/>
                  <a:pt x="7" y="18"/>
                </a:cubicBezTo>
                <a:cubicBezTo>
                  <a:pt x="5" y="12"/>
                  <a:pt x="2" y="6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CustomShape 9"/>
          <p:cNvSpPr/>
          <p:nvPr/>
        </p:nvSpPr>
        <p:spPr>
          <a:xfrm>
            <a:off x="775440" y="1398960"/>
            <a:ext cx="2075760" cy="4047840"/>
          </a:xfrm>
          <a:custGeom>
            <a:avLst/>
            <a:gdLst/>
            <a:ahLst/>
            <a:rect l="l" t="t" r="r" b="b"/>
            <a:pathLst>
              <a:path w="450" h="878">
                <a:moveTo>
                  <a:pt x="7" y="854"/>
                </a:moveTo>
                <a:cubicBezTo>
                  <a:pt x="10" y="772"/>
                  <a:pt x="26" y="691"/>
                  <a:pt x="50" y="613"/>
                </a:cubicBezTo>
                <a:cubicBezTo>
                  <a:pt x="75" y="535"/>
                  <a:pt x="109" y="460"/>
                  <a:pt x="149" y="388"/>
                </a:cubicBezTo>
                <a:cubicBezTo>
                  <a:pt x="189" y="316"/>
                  <a:pt x="235" y="248"/>
                  <a:pt x="285" y="183"/>
                </a:cubicBezTo>
                <a:cubicBezTo>
                  <a:pt x="310" y="151"/>
                  <a:pt x="337" y="119"/>
                  <a:pt x="364" y="89"/>
                </a:cubicBezTo>
                <a:cubicBezTo>
                  <a:pt x="378" y="74"/>
                  <a:pt x="392" y="58"/>
                  <a:pt x="406" y="44"/>
                </a:cubicBezTo>
                <a:cubicBezTo>
                  <a:pt x="421" y="29"/>
                  <a:pt x="435" y="15"/>
                  <a:pt x="450" y="1"/>
                </a:cubicBezTo>
                <a:cubicBezTo>
                  <a:pt x="450" y="0"/>
                  <a:pt x="450" y="0"/>
                  <a:pt x="450" y="0"/>
                </a:cubicBezTo>
                <a:cubicBezTo>
                  <a:pt x="434" y="14"/>
                  <a:pt x="420" y="28"/>
                  <a:pt x="405" y="43"/>
                </a:cubicBezTo>
                <a:cubicBezTo>
                  <a:pt x="391" y="57"/>
                  <a:pt x="377" y="72"/>
                  <a:pt x="363" y="88"/>
                </a:cubicBezTo>
                <a:cubicBezTo>
                  <a:pt x="335" y="118"/>
                  <a:pt x="308" y="149"/>
                  <a:pt x="283" y="181"/>
                </a:cubicBezTo>
                <a:cubicBezTo>
                  <a:pt x="232" y="246"/>
                  <a:pt x="185" y="314"/>
                  <a:pt x="145" y="386"/>
                </a:cubicBezTo>
                <a:cubicBezTo>
                  <a:pt x="104" y="457"/>
                  <a:pt x="70" y="533"/>
                  <a:pt x="45" y="611"/>
                </a:cubicBezTo>
                <a:cubicBezTo>
                  <a:pt x="19" y="690"/>
                  <a:pt x="3" y="771"/>
                  <a:pt x="0" y="854"/>
                </a:cubicBezTo>
                <a:cubicBezTo>
                  <a:pt x="0" y="856"/>
                  <a:pt x="0" y="857"/>
                  <a:pt x="0" y="859"/>
                </a:cubicBezTo>
                <a:cubicBezTo>
                  <a:pt x="2" y="865"/>
                  <a:pt x="4" y="872"/>
                  <a:pt x="7" y="878"/>
                </a:cubicBezTo>
                <a:cubicBezTo>
                  <a:pt x="7" y="870"/>
                  <a:pt x="7" y="862"/>
                  <a:pt x="7" y="85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10"/>
          <p:cNvSpPr/>
          <p:nvPr/>
        </p:nvSpPr>
        <p:spPr>
          <a:xfrm>
            <a:off x="922680" y="6530040"/>
            <a:ext cx="161640" cy="336960"/>
          </a:xfrm>
          <a:custGeom>
            <a:avLst/>
            <a:gdLst/>
            <a:ahLst/>
            <a:rect l="l" t="t" r="r" b="b"/>
            <a:pathLst>
              <a:path w="35" h="73">
                <a:moveTo>
                  <a:pt x="0" y="0"/>
                </a:moveTo>
                <a:cubicBezTo>
                  <a:pt x="7" y="24"/>
                  <a:pt x="16" y="49"/>
                  <a:pt x="26" y="73"/>
                </a:cubicBezTo>
                <a:cubicBezTo>
                  <a:pt x="35" y="73"/>
                  <a:pt x="35" y="73"/>
                  <a:pt x="35" y="73"/>
                </a:cubicBezTo>
                <a:cubicBezTo>
                  <a:pt x="23" y="49"/>
                  <a:pt x="11" y="24"/>
                  <a:pt x="0" y="0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CustomShape 11"/>
          <p:cNvSpPr/>
          <p:nvPr/>
        </p:nvSpPr>
        <p:spPr>
          <a:xfrm>
            <a:off x="769680" y="5359320"/>
            <a:ext cx="37080" cy="221400"/>
          </a:xfrm>
          <a:custGeom>
            <a:avLst/>
            <a:gdLst/>
            <a:ahLst/>
            <a:rect l="l" t="t" r="r" b="b"/>
            <a:pathLst>
              <a:path w="8" h="48">
                <a:moveTo>
                  <a:pt x="7" y="44"/>
                </a:moveTo>
                <a:cubicBezTo>
                  <a:pt x="7" y="46"/>
                  <a:pt x="8" y="47"/>
                  <a:pt x="8" y="48"/>
                </a:cubicBezTo>
                <a:cubicBezTo>
                  <a:pt x="8" y="38"/>
                  <a:pt x="8" y="29"/>
                  <a:pt x="8" y="19"/>
                </a:cubicBezTo>
                <a:cubicBezTo>
                  <a:pt x="5" y="13"/>
                  <a:pt x="3" y="6"/>
                  <a:pt x="1" y="0"/>
                </a:cubicBezTo>
                <a:cubicBezTo>
                  <a:pt x="0" y="9"/>
                  <a:pt x="0" y="17"/>
                  <a:pt x="0" y="26"/>
                </a:cubicBezTo>
                <a:cubicBezTo>
                  <a:pt x="2" y="32"/>
                  <a:pt x="5" y="38"/>
                  <a:pt x="7" y="44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2"/>
          <p:cNvSpPr/>
          <p:nvPr/>
        </p:nvSpPr>
        <p:spPr>
          <a:xfrm>
            <a:off x="849960" y="6244560"/>
            <a:ext cx="238320" cy="622080"/>
          </a:xfrm>
          <a:custGeom>
            <a:avLst/>
            <a:gdLst/>
            <a:ahLst/>
            <a:rect l="l" t="t" r="r" b="b"/>
            <a:pathLst>
              <a:path w="52" h="135">
                <a:moveTo>
                  <a:pt x="7" y="18"/>
                </a:moveTo>
                <a:cubicBezTo>
                  <a:pt x="5" y="12"/>
                  <a:pt x="2" y="6"/>
                  <a:pt x="0" y="0"/>
                </a:cubicBezTo>
                <a:cubicBezTo>
                  <a:pt x="3" y="16"/>
                  <a:pt x="7" y="32"/>
                  <a:pt x="12" y="48"/>
                </a:cubicBezTo>
                <a:cubicBezTo>
                  <a:pt x="13" y="53"/>
                  <a:pt x="14" y="57"/>
                  <a:pt x="16" y="62"/>
                </a:cubicBezTo>
                <a:cubicBezTo>
                  <a:pt x="27" y="86"/>
                  <a:pt x="39" y="111"/>
                  <a:pt x="51" y="135"/>
                </a:cubicBezTo>
                <a:cubicBezTo>
                  <a:pt x="52" y="135"/>
                  <a:pt x="52" y="135"/>
                  <a:pt x="52" y="135"/>
                </a:cubicBezTo>
                <a:cubicBezTo>
                  <a:pt x="41" y="109"/>
                  <a:pt x="32" y="83"/>
                  <a:pt x="24" y="56"/>
                </a:cubicBezTo>
                <a:cubicBezTo>
                  <a:pt x="18" y="43"/>
                  <a:pt x="13" y="31"/>
                  <a:pt x="7" y="18"/>
                </a:cubicBez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2" name="CustomShape 13"/>
          <p:cNvSpPr/>
          <p:nvPr/>
        </p:nvSpPr>
        <p:spPr>
          <a:xfrm>
            <a:off x="27360" y="0"/>
            <a:ext cx="493920" cy="4400640"/>
          </a:xfrm>
          <a:custGeom>
            <a:avLst/>
            <a:gdLst/>
            <a:ahLst/>
            <a:rect l="l" t="t" r="r" b="b"/>
            <a:pathLst>
              <a:path w="103" h="920">
                <a:moveTo>
                  <a:pt x="7" y="210"/>
                </a:moveTo>
                <a:cubicBezTo>
                  <a:pt x="11" y="288"/>
                  <a:pt x="17" y="367"/>
                  <a:pt x="26" y="445"/>
                </a:cubicBezTo>
                <a:cubicBezTo>
                  <a:pt x="34" y="523"/>
                  <a:pt x="44" y="601"/>
                  <a:pt x="57" y="679"/>
                </a:cubicBezTo>
                <a:cubicBezTo>
                  <a:pt x="69" y="757"/>
                  <a:pt x="84" y="834"/>
                  <a:pt x="101" y="911"/>
                </a:cubicBezTo>
                <a:cubicBezTo>
                  <a:pt x="102" y="914"/>
                  <a:pt x="103" y="917"/>
                  <a:pt x="103" y="920"/>
                </a:cubicBezTo>
                <a:cubicBezTo>
                  <a:pt x="102" y="905"/>
                  <a:pt x="100" y="889"/>
                  <a:pt x="99" y="874"/>
                </a:cubicBezTo>
                <a:cubicBezTo>
                  <a:pt x="99" y="871"/>
                  <a:pt x="99" y="868"/>
                  <a:pt x="99" y="866"/>
                </a:cubicBezTo>
                <a:cubicBezTo>
                  <a:pt x="85" y="803"/>
                  <a:pt x="73" y="741"/>
                  <a:pt x="63" y="678"/>
                </a:cubicBezTo>
                <a:cubicBezTo>
                  <a:pt x="50" y="600"/>
                  <a:pt x="39" y="523"/>
                  <a:pt x="30" y="444"/>
                </a:cubicBezTo>
                <a:cubicBezTo>
                  <a:pt x="21" y="366"/>
                  <a:pt x="14" y="288"/>
                  <a:pt x="9" y="209"/>
                </a:cubicBezTo>
                <a:cubicBezTo>
                  <a:pt x="7" y="170"/>
                  <a:pt x="5" y="131"/>
                  <a:pt x="3" y="92"/>
                </a:cubicBezTo>
                <a:cubicBezTo>
                  <a:pt x="2" y="61"/>
                  <a:pt x="1" y="31"/>
                  <a:pt x="1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31"/>
                  <a:pt x="1" y="61"/>
                  <a:pt x="1" y="92"/>
                </a:cubicBezTo>
                <a:cubicBezTo>
                  <a:pt x="3" y="131"/>
                  <a:pt x="4" y="170"/>
                  <a:pt x="7" y="21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CustomShape 14"/>
          <p:cNvSpPr/>
          <p:nvPr/>
        </p:nvSpPr>
        <p:spPr>
          <a:xfrm>
            <a:off x="550440" y="4316400"/>
            <a:ext cx="423000" cy="1580400"/>
          </a:xfrm>
          <a:custGeom>
            <a:avLst/>
            <a:gdLst/>
            <a:ahLst/>
            <a:rect l="l" t="t" r="r" b="b"/>
            <a:pathLst>
              <a:path w="88" h="330">
                <a:moveTo>
                  <a:pt x="53" y="229"/>
                </a:moveTo>
                <a:cubicBezTo>
                  <a:pt x="64" y="263"/>
                  <a:pt x="75" y="297"/>
                  <a:pt x="88" y="330"/>
                </a:cubicBezTo>
                <a:cubicBezTo>
                  <a:pt x="88" y="323"/>
                  <a:pt x="88" y="315"/>
                  <a:pt x="88" y="308"/>
                </a:cubicBezTo>
                <a:cubicBezTo>
                  <a:pt x="88" y="307"/>
                  <a:pt x="88" y="305"/>
                  <a:pt x="88" y="304"/>
                </a:cubicBezTo>
                <a:cubicBezTo>
                  <a:pt x="79" y="278"/>
                  <a:pt x="70" y="252"/>
                  <a:pt x="62" y="226"/>
                </a:cubicBezTo>
                <a:cubicBezTo>
                  <a:pt x="38" y="152"/>
                  <a:pt x="17" y="76"/>
                  <a:pt x="0" y="0"/>
                </a:cubicBezTo>
                <a:cubicBezTo>
                  <a:pt x="2" y="21"/>
                  <a:pt x="4" y="42"/>
                  <a:pt x="7" y="63"/>
                </a:cubicBezTo>
                <a:cubicBezTo>
                  <a:pt x="21" y="119"/>
                  <a:pt x="36" y="174"/>
                  <a:pt x="53" y="22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15"/>
          <p:cNvSpPr/>
          <p:nvPr/>
        </p:nvSpPr>
        <p:spPr>
          <a:xfrm>
            <a:off x="1006200" y="5862600"/>
            <a:ext cx="430560" cy="990360"/>
          </a:xfrm>
          <a:custGeom>
            <a:avLst/>
            <a:gdLst/>
            <a:ahLst/>
            <a:rect l="l" t="t" r="r" b="b"/>
            <a:pathLst>
              <a:path w="90" h="207">
                <a:moveTo>
                  <a:pt x="6" y="15"/>
                </a:moveTo>
                <a:cubicBezTo>
                  <a:pt x="4" y="10"/>
                  <a:pt x="2" y="5"/>
                  <a:pt x="0" y="0"/>
                </a:cubicBezTo>
                <a:cubicBezTo>
                  <a:pt x="0" y="9"/>
                  <a:pt x="0" y="19"/>
                  <a:pt x="1" y="29"/>
                </a:cubicBezTo>
                <a:cubicBezTo>
                  <a:pt x="14" y="62"/>
                  <a:pt x="27" y="95"/>
                  <a:pt x="42" y="127"/>
                </a:cubicBezTo>
                <a:cubicBezTo>
                  <a:pt x="54" y="154"/>
                  <a:pt x="67" y="181"/>
                  <a:pt x="80" y="207"/>
                </a:cubicBezTo>
                <a:cubicBezTo>
                  <a:pt x="90" y="207"/>
                  <a:pt x="90" y="207"/>
                  <a:pt x="90" y="207"/>
                </a:cubicBezTo>
                <a:cubicBezTo>
                  <a:pt x="76" y="180"/>
                  <a:pt x="63" y="152"/>
                  <a:pt x="50" y="123"/>
                </a:cubicBezTo>
                <a:cubicBezTo>
                  <a:pt x="34" y="88"/>
                  <a:pt x="20" y="51"/>
                  <a:pt x="6" y="15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CustomShape 16"/>
          <p:cNvSpPr/>
          <p:nvPr/>
        </p:nvSpPr>
        <p:spPr>
          <a:xfrm>
            <a:off x="521640" y="4364280"/>
            <a:ext cx="551520" cy="2235600"/>
          </a:xfrm>
          <a:custGeom>
            <a:avLst/>
            <a:gdLst/>
            <a:ahLst/>
            <a:rect l="l" t="t" r="r" b="b"/>
            <a:pathLst>
              <a:path w="115" h="467">
                <a:moveTo>
                  <a:pt x="101" y="409"/>
                </a:moveTo>
                <a:cubicBezTo>
                  <a:pt x="93" y="388"/>
                  <a:pt x="85" y="366"/>
                  <a:pt x="78" y="344"/>
                </a:cubicBezTo>
                <a:cubicBezTo>
                  <a:pt x="57" y="281"/>
                  <a:pt x="41" y="216"/>
                  <a:pt x="29" y="151"/>
                </a:cubicBezTo>
                <a:cubicBezTo>
                  <a:pt x="22" y="119"/>
                  <a:pt x="17" y="86"/>
                  <a:pt x="13" y="53"/>
                </a:cubicBezTo>
                <a:cubicBezTo>
                  <a:pt x="9" y="35"/>
                  <a:pt x="4" y="18"/>
                  <a:pt x="0" y="0"/>
                </a:cubicBezTo>
                <a:cubicBezTo>
                  <a:pt x="5" y="51"/>
                  <a:pt x="12" y="102"/>
                  <a:pt x="21" y="152"/>
                </a:cubicBezTo>
                <a:cubicBezTo>
                  <a:pt x="33" y="218"/>
                  <a:pt x="49" y="283"/>
                  <a:pt x="69" y="347"/>
                </a:cubicBezTo>
                <a:cubicBezTo>
                  <a:pt x="79" y="378"/>
                  <a:pt x="90" y="410"/>
                  <a:pt x="103" y="441"/>
                </a:cubicBezTo>
                <a:cubicBezTo>
                  <a:pt x="107" y="449"/>
                  <a:pt x="111" y="458"/>
                  <a:pt x="115" y="467"/>
                </a:cubicBezTo>
                <a:cubicBezTo>
                  <a:pt x="114" y="464"/>
                  <a:pt x="113" y="461"/>
                  <a:pt x="112" y="458"/>
                </a:cubicBezTo>
                <a:cubicBezTo>
                  <a:pt x="108" y="442"/>
                  <a:pt x="104" y="425"/>
                  <a:pt x="101" y="40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17"/>
          <p:cNvSpPr/>
          <p:nvPr/>
        </p:nvSpPr>
        <p:spPr>
          <a:xfrm>
            <a:off x="468000" y="1289160"/>
            <a:ext cx="173880" cy="3026880"/>
          </a:xfrm>
          <a:custGeom>
            <a:avLst/>
            <a:gdLst/>
            <a:ahLst/>
            <a:rect l="l" t="t" r="r" b="b"/>
            <a:pathLst>
              <a:path w="36" h="633">
                <a:moveTo>
                  <a:pt x="17" y="633"/>
                </a:moveTo>
                <a:cubicBezTo>
                  <a:pt x="15" y="621"/>
                  <a:pt x="14" y="609"/>
                  <a:pt x="13" y="597"/>
                </a:cubicBezTo>
                <a:cubicBezTo>
                  <a:pt x="8" y="530"/>
                  <a:pt x="5" y="464"/>
                  <a:pt x="5" y="398"/>
                </a:cubicBezTo>
                <a:cubicBezTo>
                  <a:pt x="5" y="331"/>
                  <a:pt x="8" y="265"/>
                  <a:pt x="13" y="198"/>
                </a:cubicBezTo>
                <a:cubicBezTo>
                  <a:pt x="15" y="165"/>
                  <a:pt x="18" y="132"/>
                  <a:pt x="22" y="99"/>
                </a:cubicBezTo>
                <a:cubicBezTo>
                  <a:pt x="26" y="66"/>
                  <a:pt x="30" y="33"/>
                  <a:pt x="36" y="0"/>
                </a:cubicBezTo>
                <a:cubicBezTo>
                  <a:pt x="35" y="0"/>
                  <a:pt x="35" y="0"/>
                  <a:pt x="35" y="0"/>
                </a:cubicBezTo>
                <a:cubicBezTo>
                  <a:pt x="29" y="33"/>
                  <a:pt x="24" y="66"/>
                  <a:pt x="20" y="99"/>
                </a:cubicBezTo>
                <a:cubicBezTo>
                  <a:pt x="16" y="132"/>
                  <a:pt x="13" y="165"/>
                  <a:pt x="10" y="198"/>
                </a:cubicBezTo>
                <a:cubicBezTo>
                  <a:pt x="4" y="264"/>
                  <a:pt x="1" y="331"/>
                  <a:pt x="1" y="398"/>
                </a:cubicBezTo>
                <a:cubicBezTo>
                  <a:pt x="0" y="461"/>
                  <a:pt x="2" y="525"/>
                  <a:pt x="7" y="589"/>
                </a:cubicBezTo>
                <a:cubicBezTo>
                  <a:pt x="10" y="603"/>
                  <a:pt x="13" y="618"/>
                  <a:pt x="16" y="632"/>
                </a:cubicBezTo>
                <a:cubicBezTo>
                  <a:pt x="16" y="632"/>
                  <a:pt x="17" y="633"/>
                  <a:pt x="17" y="63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7" name="CustomShape 18"/>
          <p:cNvSpPr/>
          <p:nvPr/>
        </p:nvSpPr>
        <p:spPr>
          <a:xfrm>
            <a:off x="1111680" y="6571440"/>
            <a:ext cx="133920" cy="281160"/>
          </a:xfrm>
          <a:custGeom>
            <a:avLst/>
            <a:gdLst/>
            <a:ahLst/>
            <a:rect l="l" t="t" r="r" b="b"/>
            <a:pathLst>
              <a:path w="28" h="59">
                <a:moveTo>
                  <a:pt x="22" y="59"/>
                </a:moveTo>
                <a:cubicBezTo>
                  <a:pt x="28" y="59"/>
                  <a:pt x="28" y="59"/>
                  <a:pt x="28" y="59"/>
                </a:cubicBezTo>
                <a:cubicBezTo>
                  <a:pt x="18" y="40"/>
                  <a:pt x="9" y="20"/>
                  <a:pt x="0" y="0"/>
                </a:cubicBezTo>
                <a:cubicBezTo>
                  <a:pt x="6" y="20"/>
                  <a:pt x="13" y="40"/>
                  <a:pt x="22" y="5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CustomShape 19"/>
          <p:cNvSpPr/>
          <p:nvPr/>
        </p:nvSpPr>
        <p:spPr>
          <a:xfrm>
            <a:off x="502560" y="4107600"/>
            <a:ext cx="82080" cy="511200"/>
          </a:xfrm>
          <a:custGeom>
            <a:avLst/>
            <a:gdLst/>
            <a:ahLst/>
            <a:rect l="l" t="t" r="r" b="b"/>
            <a:pathLst>
              <a:path w="17" h="107">
                <a:moveTo>
                  <a:pt x="4" y="54"/>
                </a:moveTo>
                <a:cubicBezTo>
                  <a:pt x="8" y="72"/>
                  <a:pt x="13" y="89"/>
                  <a:pt x="17" y="107"/>
                </a:cubicBezTo>
                <a:cubicBezTo>
                  <a:pt x="14" y="86"/>
                  <a:pt x="12" y="65"/>
                  <a:pt x="10" y="44"/>
                </a:cubicBezTo>
                <a:cubicBezTo>
                  <a:pt x="10" y="44"/>
                  <a:pt x="9" y="43"/>
                  <a:pt x="9" y="43"/>
                </a:cubicBezTo>
                <a:cubicBezTo>
                  <a:pt x="6" y="29"/>
                  <a:pt x="3" y="14"/>
                  <a:pt x="0" y="0"/>
                </a:cubicBezTo>
                <a:cubicBezTo>
                  <a:pt x="0" y="2"/>
                  <a:pt x="0" y="5"/>
                  <a:pt x="0" y="8"/>
                </a:cubicBezTo>
                <a:cubicBezTo>
                  <a:pt x="1" y="23"/>
                  <a:pt x="3" y="39"/>
                  <a:pt x="4" y="5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CustomShape 20"/>
          <p:cNvSpPr/>
          <p:nvPr/>
        </p:nvSpPr>
        <p:spPr>
          <a:xfrm>
            <a:off x="973800" y="3145680"/>
            <a:ext cx="1409760" cy="2716560"/>
          </a:xfrm>
          <a:custGeom>
            <a:avLst/>
            <a:gdLst/>
            <a:ahLst/>
            <a:rect l="l" t="t" r="r" b="b"/>
            <a:pathLst>
              <a:path w="294" h="568">
                <a:moveTo>
                  <a:pt x="8" y="553"/>
                </a:moveTo>
                <a:cubicBezTo>
                  <a:pt x="9" y="501"/>
                  <a:pt x="19" y="448"/>
                  <a:pt x="35" y="397"/>
                </a:cubicBezTo>
                <a:cubicBezTo>
                  <a:pt x="51" y="347"/>
                  <a:pt x="73" y="298"/>
                  <a:pt x="99" y="252"/>
                </a:cubicBezTo>
                <a:cubicBezTo>
                  <a:pt x="124" y="205"/>
                  <a:pt x="154" y="161"/>
                  <a:pt x="187" y="119"/>
                </a:cubicBezTo>
                <a:cubicBezTo>
                  <a:pt x="203" y="98"/>
                  <a:pt x="220" y="77"/>
                  <a:pt x="238" y="58"/>
                </a:cubicBezTo>
                <a:cubicBezTo>
                  <a:pt x="247" y="48"/>
                  <a:pt x="256" y="38"/>
                  <a:pt x="265" y="28"/>
                </a:cubicBezTo>
                <a:cubicBezTo>
                  <a:pt x="274" y="19"/>
                  <a:pt x="284" y="9"/>
                  <a:pt x="294" y="0"/>
                </a:cubicBezTo>
                <a:cubicBezTo>
                  <a:pt x="293" y="0"/>
                  <a:pt x="293" y="0"/>
                  <a:pt x="293" y="0"/>
                </a:cubicBezTo>
                <a:cubicBezTo>
                  <a:pt x="283" y="9"/>
                  <a:pt x="273" y="18"/>
                  <a:pt x="264" y="27"/>
                </a:cubicBezTo>
                <a:cubicBezTo>
                  <a:pt x="255" y="37"/>
                  <a:pt x="246" y="47"/>
                  <a:pt x="237" y="56"/>
                </a:cubicBezTo>
                <a:cubicBezTo>
                  <a:pt x="218" y="76"/>
                  <a:pt x="201" y="96"/>
                  <a:pt x="185" y="117"/>
                </a:cubicBezTo>
                <a:cubicBezTo>
                  <a:pt x="151" y="159"/>
                  <a:pt x="121" y="203"/>
                  <a:pt x="95" y="249"/>
                </a:cubicBezTo>
                <a:cubicBezTo>
                  <a:pt x="68" y="296"/>
                  <a:pt x="46" y="345"/>
                  <a:pt x="30" y="396"/>
                </a:cubicBezTo>
                <a:cubicBezTo>
                  <a:pt x="13" y="445"/>
                  <a:pt x="3" y="497"/>
                  <a:pt x="0" y="549"/>
                </a:cubicBezTo>
                <a:cubicBezTo>
                  <a:pt x="3" y="555"/>
                  <a:pt x="5" y="561"/>
                  <a:pt x="7" y="568"/>
                </a:cubicBezTo>
                <a:cubicBezTo>
                  <a:pt x="7" y="563"/>
                  <a:pt x="7" y="558"/>
                  <a:pt x="8" y="553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CustomShape 21"/>
          <p:cNvSpPr/>
          <p:nvPr/>
        </p:nvSpPr>
        <p:spPr>
          <a:xfrm>
            <a:off x="1073520" y="6600240"/>
            <a:ext cx="120240" cy="252720"/>
          </a:xfrm>
          <a:custGeom>
            <a:avLst/>
            <a:gdLst/>
            <a:ahLst/>
            <a:rect l="l" t="t" r="r" b="b"/>
            <a:pathLst>
              <a:path w="25" h="53">
                <a:moveTo>
                  <a:pt x="0" y="0"/>
                </a:moveTo>
                <a:cubicBezTo>
                  <a:pt x="5" y="18"/>
                  <a:pt x="12" y="36"/>
                  <a:pt x="19" y="53"/>
                </a:cubicBezTo>
                <a:cubicBezTo>
                  <a:pt x="25" y="53"/>
                  <a:pt x="25" y="53"/>
                  <a:pt x="25" y="53"/>
                </a:cubicBezTo>
                <a:cubicBezTo>
                  <a:pt x="16" y="36"/>
                  <a:pt x="8" y="18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CustomShape 22"/>
          <p:cNvSpPr/>
          <p:nvPr/>
        </p:nvSpPr>
        <p:spPr>
          <a:xfrm>
            <a:off x="973800" y="5897160"/>
            <a:ext cx="137520" cy="673920"/>
          </a:xfrm>
          <a:custGeom>
            <a:avLst/>
            <a:gdLst/>
            <a:ahLst/>
            <a:rect l="l" t="t" r="r" b="b"/>
            <a:pathLst>
              <a:path w="29" h="141">
                <a:moveTo>
                  <a:pt x="0" y="0"/>
                </a:moveTo>
                <a:cubicBezTo>
                  <a:pt x="0" y="30"/>
                  <a:pt x="2" y="60"/>
                  <a:pt x="7" y="89"/>
                </a:cubicBezTo>
                <a:cubicBezTo>
                  <a:pt x="11" y="98"/>
                  <a:pt x="14" y="108"/>
                  <a:pt x="18" y="117"/>
                </a:cubicBezTo>
                <a:cubicBezTo>
                  <a:pt x="22" y="125"/>
                  <a:pt x="25" y="133"/>
                  <a:pt x="29" y="141"/>
                </a:cubicBezTo>
                <a:cubicBezTo>
                  <a:pt x="28" y="139"/>
                  <a:pt x="28" y="137"/>
                  <a:pt x="27" y="135"/>
                </a:cubicBezTo>
                <a:cubicBezTo>
                  <a:pt x="16" y="98"/>
                  <a:pt x="10" y="60"/>
                  <a:pt x="8" y="22"/>
                </a:cubicBezTo>
                <a:cubicBezTo>
                  <a:pt x="7" y="18"/>
                  <a:pt x="5" y="15"/>
                  <a:pt x="4" y="11"/>
                </a:cubicBezTo>
                <a:cubicBezTo>
                  <a:pt x="2" y="7"/>
                  <a:pt x="1" y="3"/>
                  <a:pt x="0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CustomShape 23"/>
          <p:cNvSpPr/>
          <p:nvPr/>
        </p:nvSpPr>
        <p:spPr>
          <a:xfrm>
            <a:off x="973800" y="5772600"/>
            <a:ext cx="37800" cy="227520"/>
          </a:xfrm>
          <a:custGeom>
            <a:avLst/>
            <a:gdLst/>
            <a:ahLst/>
            <a:rect l="l" t="t" r="r" b="b"/>
            <a:pathLst>
              <a:path w="8" h="48">
                <a:moveTo>
                  <a:pt x="0" y="26"/>
                </a:moveTo>
                <a:cubicBezTo>
                  <a:pt x="1" y="29"/>
                  <a:pt x="2" y="33"/>
                  <a:pt x="4" y="37"/>
                </a:cubicBezTo>
                <a:cubicBezTo>
                  <a:pt x="5" y="41"/>
                  <a:pt x="7" y="44"/>
                  <a:pt x="8" y="48"/>
                </a:cubicBezTo>
                <a:cubicBezTo>
                  <a:pt x="7" y="38"/>
                  <a:pt x="7" y="28"/>
                  <a:pt x="7" y="19"/>
                </a:cubicBezTo>
                <a:cubicBezTo>
                  <a:pt x="5" y="12"/>
                  <a:pt x="3" y="6"/>
                  <a:pt x="0" y="0"/>
                </a:cubicBezTo>
                <a:cubicBezTo>
                  <a:pt x="0" y="1"/>
                  <a:pt x="0" y="3"/>
                  <a:pt x="0" y="4"/>
                </a:cubicBezTo>
                <a:cubicBezTo>
                  <a:pt x="0" y="11"/>
                  <a:pt x="0" y="19"/>
                  <a:pt x="0" y="26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CustomShape 24"/>
          <p:cNvSpPr/>
          <p:nvPr/>
        </p:nvSpPr>
        <p:spPr>
          <a:xfrm>
            <a:off x="1006200" y="6322680"/>
            <a:ext cx="210240" cy="530280"/>
          </a:xfrm>
          <a:custGeom>
            <a:avLst/>
            <a:gdLst/>
            <a:ahLst/>
            <a:rect l="l" t="t" r="r" b="b"/>
            <a:pathLst>
              <a:path w="44" h="111">
                <a:moveTo>
                  <a:pt x="11" y="28"/>
                </a:moveTo>
                <a:cubicBezTo>
                  <a:pt x="7" y="19"/>
                  <a:pt x="4" y="9"/>
                  <a:pt x="0" y="0"/>
                </a:cubicBezTo>
                <a:cubicBezTo>
                  <a:pt x="3" y="16"/>
                  <a:pt x="7" y="33"/>
                  <a:pt x="11" y="49"/>
                </a:cubicBezTo>
                <a:cubicBezTo>
                  <a:pt x="12" y="52"/>
                  <a:pt x="13" y="55"/>
                  <a:pt x="14" y="58"/>
                </a:cubicBezTo>
                <a:cubicBezTo>
                  <a:pt x="22" y="76"/>
                  <a:pt x="30" y="94"/>
                  <a:pt x="39" y="111"/>
                </a:cubicBezTo>
                <a:cubicBezTo>
                  <a:pt x="44" y="111"/>
                  <a:pt x="44" y="111"/>
                  <a:pt x="44" y="111"/>
                </a:cubicBezTo>
                <a:cubicBezTo>
                  <a:pt x="35" y="92"/>
                  <a:pt x="28" y="72"/>
                  <a:pt x="22" y="52"/>
                </a:cubicBezTo>
                <a:cubicBezTo>
                  <a:pt x="18" y="44"/>
                  <a:pt x="15" y="36"/>
                  <a:pt x="11" y="28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CustomShape 25"/>
          <p:cNvSpPr/>
          <p:nvPr/>
        </p:nvSpPr>
        <p:spPr>
          <a:xfrm>
            <a:off x="0" y="0"/>
            <a:ext cx="182520" cy="6857640"/>
          </a:xfrm>
          <a:prstGeom prst="rect">
            <a:avLst/>
          </a:prstGeom>
          <a:solidFill>
            <a:schemeClr val="tx2"/>
          </a:solidFill>
          <a:ln>
            <a:noFill/>
          </a:ln>
          <a:effectLst>
            <a:outerShdw blurRad="38100" dir="5400000" dist="25400" rotWithShape="0">
              <a:srgbClr val="000000">
                <a:alpha val="2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55" name="PlaceHolder 26"/>
          <p:cNvSpPr>
            <a:spLocks noGrp="1"/>
          </p:cNvSpPr>
          <p:nvPr>
            <p:ph type="dt"/>
          </p:nvPr>
        </p:nvSpPr>
        <p:spPr>
          <a:xfrm>
            <a:off x="10361520" y="6130440"/>
            <a:ext cx="1145880" cy="3700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8b8b8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9/28/16</a:t>
            </a:r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6" name="PlaceHolder 27"/>
          <p:cNvSpPr>
            <a:spLocks noGrp="1"/>
          </p:cNvSpPr>
          <p:nvPr>
            <p:ph type="ftr"/>
          </p:nvPr>
        </p:nvSpPr>
        <p:spPr>
          <a:xfrm>
            <a:off x="2589120" y="6135840"/>
            <a:ext cx="7619760" cy="364680"/>
          </a:xfrm>
          <a:prstGeom prst="rect">
            <a:avLst/>
          </a:prstGeom>
        </p:spPr>
        <p:txBody>
          <a:bodyPr anchor="ctr"/>
          <a:p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7" name="CustomShape 28"/>
          <p:cNvSpPr/>
          <p:nvPr/>
        </p:nvSpPr>
        <p:spPr>
          <a:xfrm flipV="1">
            <a:off x="-4320" y="714240"/>
            <a:ext cx="1588320" cy="506880"/>
          </a:xfrm>
          <a:custGeom>
            <a:avLst/>
            <a:gd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PlaceHolder 29"/>
          <p:cNvSpPr>
            <a:spLocks noGrp="1"/>
          </p:cNvSpPr>
          <p:nvPr>
            <p:ph type="sldNum"/>
          </p:nvPr>
        </p:nvSpPr>
        <p:spPr>
          <a:xfrm>
            <a:off x="531720" y="787680"/>
            <a:ext cx="77940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DEC0F5C5-867F-42FD-973B-7C840FA21017}" type="slidenum">
              <a:rPr b="0" lang="en-US" sz="2000" spc="-1" strike="noStrike">
                <a:solidFill>
                  <a:srgbClr val="feffff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59" name="PlaceHolder 30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60" name="PlaceHolder 31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Click to edit the outline text format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Second Outline Level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Third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Fourth Outline Level</a:t>
            </a:r>
            <a:endParaRPr b="0" lang="en-US" sz="12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Fifth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Sixth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Seventh Outline Level</a:t>
            </a:r>
            <a:endParaRPr b="0" lang="en-US" sz="20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TextShape 1"/>
          <p:cNvSpPr txBox="1"/>
          <p:nvPr/>
        </p:nvSpPr>
        <p:spPr>
          <a:xfrm>
            <a:off x="2589120" y="2514600"/>
            <a:ext cx="8915040" cy="226260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Malware Classification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6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285840" indent="-285480">
              <a:lnSpc>
                <a:spcPct val="100000"/>
              </a:lnSpc>
              <a:buClr>
                <a:srgbClr val="353535"/>
              </a:buClr>
              <a:buFont typeface="Wingdings 3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Dharmendra Kumar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53535"/>
              </a:buClr>
              <a:buFont typeface="Wingdings 3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Sharmin Pathan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53535"/>
              </a:buClr>
              <a:buFont typeface="Wingdings 3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Shubhi Jain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353535"/>
              </a:buClr>
              <a:buFont typeface="Wingdings 3" charset="2"/>
              <a:buChar char=""/>
            </a:pPr>
            <a:r>
              <a:rPr b="0" lang="en-US" sz="18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Yash Shrivastav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2593080" y="624240"/>
            <a:ext cx="8911440" cy="7297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Technology Used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198" name="TextShape 2"/>
          <p:cNvSpPr txBox="1"/>
          <p:nvPr/>
        </p:nvSpPr>
        <p:spPr>
          <a:xfrm>
            <a:off x="2589120" y="1486080"/>
            <a:ext cx="8915040" cy="4425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Python 2.7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Apache Spark 2.0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Resilient Distributed Datasets (RDDs)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Dataframes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Django API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PyParsing API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Shape 1"/>
          <p:cNvSpPr txBox="1"/>
          <p:nvPr/>
        </p:nvSpPr>
        <p:spPr>
          <a:xfrm>
            <a:off x="2593080" y="624240"/>
            <a:ext cx="8911440" cy="12805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Classifier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00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2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RANDOM FOREST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lvl="1" marL="743040" indent="-285480">
              <a:lnSpc>
                <a:spcPct val="100000"/>
              </a:lnSpc>
              <a:buClr>
                <a:srgbClr val="353535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Primary focus was on feature selection.</a:t>
            </a:r>
            <a:endParaRPr b="0" lang="en-US" sz="14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401040" y="1380240"/>
            <a:ext cx="1863720" cy="729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Preprocessed Byte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401040" y="4264200"/>
            <a:ext cx="1863720" cy="685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Preprocessed Opcode Data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2265120" y="1745280"/>
            <a:ext cx="4690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2323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4" name="CustomShape 4"/>
          <p:cNvSpPr/>
          <p:nvPr/>
        </p:nvSpPr>
        <p:spPr>
          <a:xfrm>
            <a:off x="2734560" y="1380240"/>
            <a:ext cx="2065680" cy="729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Generating N-Grams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2265120" y="4607280"/>
            <a:ext cx="50976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2323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6" name="CustomShape 6"/>
          <p:cNvSpPr/>
          <p:nvPr/>
        </p:nvSpPr>
        <p:spPr>
          <a:xfrm>
            <a:off x="2774520" y="4286160"/>
            <a:ext cx="2065680" cy="68544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Generating N-Grams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7" name="CustomShape 7"/>
          <p:cNvSpPr/>
          <p:nvPr/>
        </p:nvSpPr>
        <p:spPr>
          <a:xfrm flipV="1">
            <a:off x="4840560" y="1744560"/>
            <a:ext cx="63036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2323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8" name="CustomShape 8"/>
          <p:cNvSpPr/>
          <p:nvPr/>
        </p:nvSpPr>
        <p:spPr>
          <a:xfrm flipV="1">
            <a:off x="4840560" y="4632840"/>
            <a:ext cx="562320" cy="2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2323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9" name="CustomShape 9"/>
          <p:cNvSpPr/>
          <p:nvPr/>
        </p:nvSpPr>
        <p:spPr>
          <a:xfrm>
            <a:off x="5471280" y="1380240"/>
            <a:ext cx="1491840" cy="729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Count Vectorizor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0" name="CustomShape 10"/>
          <p:cNvSpPr/>
          <p:nvPr/>
        </p:nvSpPr>
        <p:spPr>
          <a:xfrm>
            <a:off x="5403600" y="4286160"/>
            <a:ext cx="1559880" cy="729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Count Vectorizor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1" name="Line 11"/>
          <p:cNvSpPr/>
          <p:nvPr/>
        </p:nvSpPr>
        <p:spPr>
          <a:xfrm flipH="1">
            <a:off x="6183360" y="2109960"/>
            <a:ext cx="33840" cy="2176200"/>
          </a:xfrm>
          <a:prstGeom prst="line">
            <a:avLst/>
          </a:prstGeom>
          <a:ln>
            <a:solidFill>
              <a:srgbClr val="323232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2" name="CustomShape 12"/>
          <p:cNvSpPr/>
          <p:nvPr/>
        </p:nvSpPr>
        <p:spPr>
          <a:xfrm>
            <a:off x="6217560" y="3261960"/>
            <a:ext cx="648000" cy="3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2323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3" name="CustomShape 13"/>
          <p:cNvSpPr/>
          <p:nvPr/>
        </p:nvSpPr>
        <p:spPr>
          <a:xfrm>
            <a:off x="6865560" y="2901600"/>
            <a:ext cx="1503000" cy="729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Vector Assembler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4" name="CustomShape 14"/>
          <p:cNvSpPr/>
          <p:nvPr/>
        </p:nvSpPr>
        <p:spPr>
          <a:xfrm>
            <a:off x="8658360" y="2910240"/>
            <a:ext cx="1689840" cy="729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Radom Forest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Classifier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5" name="CustomShape 15"/>
          <p:cNvSpPr/>
          <p:nvPr/>
        </p:nvSpPr>
        <p:spPr>
          <a:xfrm>
            <a:off x="10674360" y="2910240"/>
            <a:ext cx="1340640" cy="729360"/>
          </a:xfrm>
          <a:prstGeom prst="rect">
            <a:avLst/>
          </a:prstGeom>
          <a:ln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Prediction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6" name="CustomShape 16"/>
          <p:cNvSpPr/>
          <p:nvPr/>
        </p:nvSpPr>
        <p:spPr>
          <a:xfrm>
            <a:off x="8369280" y="3266280"/>
            <a:ext cx="288720" cy="8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2323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CustomShape 17"/>
          <p:cNvSpPr/>
          <p:nvPr/>
        </p:nvSpPr>
        <p:spPr>
          <a:xfrm>
            <a:off x="10348560" y="3275280"/>
            <a:ext cx="32544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323232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CustomShape 18"/>
          <p:cNvSpPr/>
          <p:nvPr/>
        </p:nvSpPr>
        <p:spPr>
          <a:xfrm>
            <a:off x="914400" y="5657760"/>
            <a:ext cx="10953360" cy="96156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Trained the classifier on Max-depth – 8 to 16 and Number of trees ranging from 400 to 700.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9" name="CustomShape 19"/>
          <p:cNvSpPr/>
          <p:nvPr/>
        </p:nvSpPr>
        <p:spPr>
          <a:xfrm>
            <a:off x="4731480" y="514440"/>
            <a:ext cx="2351160" cy="639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Approach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2589120" y="624240"/>
            <a:ext cx="8915040" cy="808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</a:pPr>
            <a:r>
              <a:rPr b="0" lang="en-US" sz="36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Challenges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Reading Parquet file on cluster.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  <a:p>
            <a:pPr marL="343080" indent="-342720">
              <a:lnSpc>
                <a:spcPct val="100000"/>
              </a:lnSpc>
              <a:buClr>
                <a:srgbClr val="353535"/>
              </a:buClr>
              <a:buFont typeface="Wingdings 3" charset="2"/>
              <a:buChar char=""/>
            </a:pPr>
            <a:r>
              <a:rPr b="0" lang="en-US" sz="1800" spc="-1" strike="noStrike">
                <a:solidFill>
                  <a:srgbClr val="404040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Facing Out of memory Issues.</a:t>
            </a:r>
            <a:endParaRPr b="0" lang="en-US" sz="1800" spc="-1" strike="noStrike">
              <a:solidFill>
                <a:srgbClr val="40404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2589120" y="2514600"/>
            <a:ext cx="8915040" cy="2580840"/>
          </a:xfrm>
          <a:prstGeom prst="rect">
            <a:avLst/>
          </a:prstGeom>
          <a:noFill/>
          <a:ln>
            <a:noFill/>
          </a:ln>
        </p:spPr>
        <p:txBody>
          <a:bodyPr anchor="b"/>
          <a:p>
            <a:pPr>
              <a:lnSpc>
                <a:spcPct val="100000"/>
              </a:lnSpc>
            </a:pPr>
            <a:r>
              <a:rPr b="0" lang="en-US" sz="5400" spc="-1" strike="noStrike">
                <a:solidFill>
                  <a:srgbClr val="178dbb"/>
                </a:solidFill>
                <a:uFill>
                  <a:solidFill>
                    <a:srgbClr val="ffffff"/>
                  </a:solidFill>
                </a:uFill>
                <a:latin typeface="Century Gothic"/>
              </a:rPr>
              <a:t>Questions?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entury Gothic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2589120" y="4777200"/>
            <a:ext cx="8915040" cy="112608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115</TotalTime>
  <Application>LibreOffice/5.1.4.2$Linux_X86_64 LibreOffice_project/10m0$Build-2</Application>
  <Words>99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2016-09-27T19:19:12Z</dcterms:created>
  <dc:creator>Shubhi</dc:creator>
  <dc:description/>
  <dc:language>en-US</dc:language>
  <cp:lastModifiedBy/>
  <dcterms:modified xsi:type="dcterms:W3CDTF">2016-09-28T09:44:55Z</dcterms:modified>
  <cp:revision>14</cp:revision>
  <dc:subject/>
  <dc:title>Malware Classification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Custom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</vt:i4>
  </property>
</Properties>
</file>