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E51F-A09F-5241-AF7B-9CDB54E52881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DFE7-FBB7-D94B-9E9B-B9DD2529A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Malware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Team: n00bs (</a:t>
            </a:r>
            <a:r>
              <a:rPr lang="en-US" dirty="0" err="1" smtClean="0"/>
              <a:t>Zyrtec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Chirag</a:t>
            </a:r>
            <a:endParaRPr lang="en-US" dirty="0" smtClean="0"/>
          </a:p>
          <a:p>
            <a:r>
              <a:rPr lang="en-US" dirty="0" smtClean="0"/>
              <a:t>Usman</a:t>
            </a:r>
          </a:p>
          <a:p>
            <a:r>
              <a:rPr lang="en-US" dirty="0" smtClean="0"/>
              <a:t>Yang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the 2-grams on Bytes files</a:t>
            </a:r>
          </a:p>
          <a:p>
            <a:r>
              <a:rPr lang="en-US" dirty="0" smtClean="0"/>
              <a:t>Got an accuracy of ~84%</a:t>
            </a:r>
          </a:p>
          <a:p>
            <a:r>
              <a:rPr lang="en-US" dirty="0" smtClean="0"/>
              <a:t>Switched to </a:t>
            </a:r>
            <a:r>
              <a:rPr lang="en-US" dirty="0" err="1" smtClean="0"/>
              <a:t>asm</a:t>
            </a:r>
            <a:r>
              <a:rPr lang="en-US" dirty="0" smtClean="0"/>
              <a:t> files once they were announced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Get all the </a:t>
            </a:r>
            <a:r>
              <a:rPr lang="en-US" sz="2600" dirty="0" err="1" smtClean="0"/>
              <a:t>Opcodes</a:t>
            </a:r>
            <a:r>
              <a:rPr lang="en-US" sz="2600" dirty="0" smtClean="0"/>
              <a:t> as a map [</a:t>
            </a:r>
            <a:r>
              <a:rPr lang="en-US" sz="2600" dirty="0" err="1" smtClean="0"/>
              <a:t>Opcode</a:t>
            </a:r>
            <a:r>
              <a:rPr lang="en-US" sz="2600" dirty="0" smtClean="0"/>
              <a:t>, Index] where Index is [0,199]</a:t>
            </a:r>
          </a:p>
          <a:p>
            <a:r>
              <a:rPr lang="en-US" sz="2600" dirty="0" smtClean="0"/>
              <a:t>Get all the Segments as a map [Segment, Index] where Index is [200,599]</a:t>
            </a:r>
          </a:p>
          <a:p>
            <a:r>
              <a:rPr lang="en-US" dirty="0" smtClean="0"/>
              <a:t>For all the files</a:t>
            </a:r>
          </a:p>
          <a:p>
            <a:pPr lvl="1"/>
            <a:r>
              <a:rPr lang="en-US" dirty="0" smtClean="0"/>
              <a:t>Generate a feature vector:</a:t>
            </a:r>
          </a:p>
          <a:p>
            <a:pPr lvl="2"/>
            <a:r>
              <a:rPr lang="en-US" dirty="0" smtClean="0"/>
              <a:t>Vector: </a:t>
            </a:r>
            <a:r>
              <a:rPr lang="en-US" dirty="0" err="1" smtClean="0"/>
              <a:t>Opcodes</a:t>
            </a:r>
            <a:r>
              <a:rPr lang="en-US" dirty="0" smtClean="0"/>
              <a:t>[0-199] + Segments[200-599]</a:t>
            </a:r>
          </a:p>
          <a:p>
            <a:pPr lvl="2"/>
            <a:r>
              <a:rPr lang="en-US" dirty="0" smtClean="0"/>
              <a:t>Maximum length: 600</a:t>
            </a:r>
          </a:p>
          <a:p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Random Forest Classifier</a:t>
            </a:r>
          </a:p>
          <a:p>
            <a:pPr lvl="1"/>
            <a:r>
              <a:rPr lang="en-US" dirty="0" smtClean="0"/>
              <a:t>Accuracy: 99%+</a:t>
            </a:r>
          </a:p>
          <a:p>
            <a:pPr lvl="1"/>
            <a:r>
              <a:rPr lang="en-US" dirty="0" smtClean="0"/>
              <a:t>CV: ~99%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 misclassifications</a:t>
            </a:r>
          </a:p>
          <a:p>
            <a:r>
              <a:rPr lang="en-US" dirty="0" smtClean="0"/>
              <a:t>Further tune the </a:t>
            </a:r>
            <a:r>
              <a:rPr lang="en-US" dirty="0" err="1" smtClean="0"/>
              <a:t>hyperparameters</a:t>
            </a:r>
            <a:r>
              <a:rPr lang="en-US" dirty="0" smtClean="0"/>
              <a:t> of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6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Malware Classification</vt:lpstr>
      <vt:lpstr>Earlier approach</vt:lpstr>
      <vt:lpstr>Final Approach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Classification</dc:title>
  <dc:creator>Usman Nisar</dc:creator>
  <cp:lastModifiedBy>Usman Nisar</cp:lastModifiedBy>
  <cp:revision>3</cp:revision>
  <dcterms:created xsi:type="dcterms:W3CDTF">2016-09-27T21:00:35Z</dcterms:created>
  <dcterms:modified xsi:type="dcterms:W3CDTF">2016-09-28T12:41:29Z</dcterms:modified>
</cp:coreProperties>
</file>