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57" r:id="rId4"/>
    <p:sldId id="258" r:id="rId5"/>
    <p:sldId id="263" r:id="rId6"/>
    <p:sldId id="259" r:id="rId7"/>
    <p:sldId id="260" r:id="rId8"/>
    <p:sldId id="262" r:id="rId9"/>
    <p:sldId id="261" r:id="rId10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5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F743D7D-DFA1-47CD-9A64-1CE0EB77CA05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6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1) xRDD.zip(yRDD) is not working</a:t>
            </a:r>
            <a:endParaRPr/>
          </a:p>
          <a:p>
            <a:r>
              <a:rPr lang="en-US" sz="2000">
                <a:latin typeface="Arial"/>
              </a:rPr>
              <a:t>Using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5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65760" y="406440"/>
            <a:ext cx="9071280" cy="187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Performing massive documentation classifications by Naive Bayes (NB) method through pySpark2.0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Project No.1 lightening talk 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Group: ChickenBurger Group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Mojtaba Sedigh-Fazli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BahaaEddin AlAila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3200">
                <a:latin typeface="Arial"/>
              </a:rPr>
              <a:t>Shawn(Shengming) Zhang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Method: why NB?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We choose NB method also because it is easily applicable on text. ( good results without  excessive preprocessing)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latin typeface="Arial"/>
              </a:rPr>
              <a:t>Intuitively interpretable ( clearly interpretable )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/>
          </a:p>
          <a:p>
            <a:pPr>
              <a:lnSpc>
                <a:spcPct val="100000"/>
              </a:lnSpc>
            </a:pPr>
            <a:r>
              <a:rPr lang="en-US" sz="3200">
                <a:latin typeface="Arial"/>
              </a:rPr>
              <a:t>MAP Category = argmax P(cj)*Π(P(xi|cj)/p(xi);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800">
                <a:latin typeface="Arial"/>
              </a:rPr>
              <a:t>where P(cj) is:  (docu. number in Cj)/(total docu. number); Π(P(xi|cj) = p(x1|cj)*p(x2|cj)*...*p(xn|cj), where xi is the word in this document and Cj is the word's category.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latin typeface="Arial"/>
              </a:rPr>
              <a:t>General Pipeline: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529920" y="18338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1) combine training documents with labels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2) clean labels only save the 4 labels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3) clean the words and then labels the words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4) count the number  for each category to calculate the prior  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5) calculate </a:t>
            </a:r>
            <a:r>
              <a:rPr lang="en-US" sz="2800" dirty="0">
                <a:latin typeface="Arial"/>
              </a:rPr>
              <a:t>P(</a:t>
            </a:r>
            <a:r>
              <a:rPr lang="en-US" sz="2800" dirty="0" err="1">
                <a:latin typeface="Arial"/>
              </a:rPr>
              <a:t>xi|cj</a:t>
            </a:r>
            <a:r>
              <a:rPr lang="en-US" sz="2800" dirty="0">
                <a:latin typeface="Arial"/>
              </a:rPr>
              <a:t>) for each word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dirty="0">
                <a:latin typeface="Arial"/>
              </a:rPr>
              <a:t>6) based on the training data set to calculate the MAP category of each testing document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 dirty="0">
                <a:latin typeface="Arial"/>
              </a:rPr>
              <a:t>7) using Laplace smoothing and take log() values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0" y="2250019"/>
            <a:ext cx="10080625" cy="9276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37" y="4785386"/>
            <a:ext cx="61150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Highlights on our work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1) stopwords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1.1) Just White Space ( 94%)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1.2) White Space And Stopwords (highest Score = 95.5%)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1.3) White Space + Stopwords+ Number Removal (e.g. $600,000-&gt;$)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1.4) Only Alphabetical Tokens (only English Character) 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 dirty="0">
                <a:latin typeface="Arial"/>
              </a:rPr>
              <a:t>Only consider the words are not </a:t>
            </a:r>
            <a:r>
              <a:rPr lang="en-US" sz="3200" dirty="0" err="1">
                <a:latin typeface="Arial"/>
              </a:rPr>
              <a:t>stopwords</a:t>
            </a:r>
            <a:r>
              <a:rPr lang="en-US" sz="3200" dirty="0">
                <a:latin typeface="Arial"/>
              </a:rPr>
              <a:t> and using a dictionary data type as the second part of the return list to save computation resources.  </a:t>
            </a: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endParaRPr dirty="0"/>
          </a:p>
        </p:txBody>
      </p:sp>
      <p:sp>
        <p:nvSpPr>
          <p:cNvPr id="87" name="TextShape 3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Highlights on our work</a:t>
            </a:r>
            <a:endParaRPr/>
          </a:p>
        </p:txBody>
      </p:sp>
      <p:pic>
        <p:nvPicPr>
          <p:cNvPr id="88" name="Picture 87"/>
          <p:cNvPicPr/>
          <p:nvPr/>
        </p:nvPicPr>
        <p:blipFill>
          <a:blip r:embed="rId2"/>
          <a:stretch>
            <a:fillRect/>
          </a:stretch>
        </p:blipFill>
        <p:spPr>
          <a:xfrm>
            <a:off x="614164" y="3388169"/>
            <a:ext cx="8595360" cy="85132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dirty="0"/>
              <a:t>Find X.zip(y) bug</a:t>
            </a:r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dirty="0"/>
              <a:t>Using </a:t>
            </a:r>
            <a:r>
              <a:rPr lang="en-US" dirty="0" err="1"/>
              <a:t>zipWithIndex</a:t>
            </a:r>
            <a:r>
              <a:rPr lang="en-US" dirty="0"/>
              <a:t>() and join to work around the bug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8" y="3198546"/>
            <a:ext cx="10080625" cy="13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7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2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Thank you and questions!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Custom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DejaVu Sans</vt:lpstr>
      <vt:lpstr>StarSymbol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Cont’d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BahaaEddin AlAila</cp:lastModifiedBy>
  <cp:revision>1</cp:revision>
  <dcterms:modified xsi:type="dcterms:W3CDTF">2016-09-07T13:21:58Z</dcterms:modified>
</cp:coreProperties>
</file>