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876044"/>
          </a:xfrm>
        </p:spPr>
        <p:txBody>
          <a:bodyPr/>
          <a:lstStyle/>
          <a:p>
            <a:r>
              <a:rPr lang="en-US" dirty="0"/>
              <a:t>Eating Nails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585" y="4670490"/>
            <a:ext cx="4271948" cy="11667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Shang Gao</a:t>
            </a:r>
          </a:p>
          <a:p>
            <a:r>
              <a:rPr lang="en-US" sz="2400" dirty="0" err="1"/>
              <a:t>Pranjay</a:t>
            </a:r>
            <a:r>
              <a:rPr lang="en-US" sz="2400" dirty="0"/>
              <a:t> </a:t>
            </a:r>
            <a:r>
              <a:rPr lang="en-US" sz="2400" dirty="0" err="1"/>
              <a:t>Patil</a:t>
            </a:r>
            <a:endParaRPr lang="en-US" sz="2400" dirty="0"/>
          </a:p>
          <a:p>
            <a:r>
              <a:rPr lang="en-US" sz="2400" dirty="0"/>
              <a:t>Neo </a:t>
            </a:r>
            <a:r>
              <a:rPr lang="en-US" sz="2400" dirty="0" err="1"/>
              <a:t>Hao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6398" y="3631017"/>
            <a:ext cx="8144134" cy="90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Naïve Bayes for Text Classification in Apache Spark</a:t>
            </a:r>
          </a:p>
        </p:txBody>
      </p:sp>
    </p:spTree>
    <p:extLst>
      <p:ext uri="{BB962C8B-B14F-4D97-AF65-F5344CB8AC3E}">
        <p14:creationId xmlns:p14="http://schemas.microsoft.com/office/powerpoint/2010/main" val="3378425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Didn’t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/>
          <a:lstStyle/>
          <a:p>
            <a:r>
              <a:rPr lang="en-US" dirty="0"/>
              <a:t>Hashing TF and Hashing TF-IDF dropped accuracy to 30%, likely due to the number of collisions.</a:t>
            </a:r>
          </a:p>
          <a:p>
            <a:r>
              <a:rPr lang="en-US" dirty="0"/>
              <a:t>Logistic Regression trained using gradient descent with L1 regularization gave accuracy of 50%, likely due to large number and sparsity of features. Also took forever to train (at least 20x longer than Naïve Bayes).</a:t>
            </a:r>
          </a:p>
        </p:txBody>
      </p:sp>
    </p:spTree>
    <p:extLst>
      <p:ext uri="{BB962C8B-B14F-4D97-AF65-F5344CB8AC3E}">
        <p14:creationId xmlns:p14="http://schemas.microsoft.com/office/powerpoint/2010/main" val="292109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>
            <a:normAutofit fontScale="92500"/>
          </a:bodyPr>
          <a:lstStyle/>
          <a:p>
            <a:r>
              <a:rPr lang="en-US" dirty="0"/>
              <a:t>Eliminate all punctuation, lowercase all words.</a:t>
            </a:r>
          </a:p>
          <a:p>
            <a:r>
              <a:rPr lang="en-US" dirty="0"/>
              <a:t>Remove </a:t>
            </a:r>
            <a:r>
              <a:rPr lang="en-US" dirty="0" err="1"/>
              <a:t>stopwords</a:t>
            </a:r>
            <a:r>
              <a:rPr lang="en-US" dirty="0"/>
              <a:t>. The python NLTK </a:t>
            </a:r>
            <a:r>
              <a:rPr lang="en-US" dirty="0" err="1"/>
              <a:t>stopwords</a:t>
            </a:r>
            <a:r>
              <a:rPr lang="en-US" dirty="0"/>
              <a:t> corpus is used as the set of stop words to remove.</a:t>
            </a:r>
          </a:p>
          <a:p>
            <a:r>
              <a:rPr lang="en-US" dirty="0"/>
              <a:t>Stem words. The python NLTK snowball stemmer is used to stem words.</a:t>
            </a:r>
          </a:p>
          <a:p>
            <a:r>
              <a:rPr lang="en-US" dirty="0"/>
              <a:t>Create tokens using unigrams and bigrams of word combinations.</a:t>
            </a:r>
          </a:p>
          <a:p>
            <a:r>
              <a:rPr lang="en-US" dirty="0"/>
              <a:t>Remove any tokens that appear in the training corpus less than three times.</a:t>
            </a:r>
          </a:p>
          <a:p>
            <a:r>
              <a:rPr lang="en-US" dirty="0"/>
              <a:t>Convert tokens into numerical vector using based on term frequency - inverse document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3" y="1167067"/>
            <a:ext cx="11689587" cy="45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1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0" y="2197469"/>
            <a:ext cx="11740938" cy="23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0" y="1197559"/>
            <a:ext cx="11583312" cy="4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/>
          <a:lstStyle/>
          <a:p>
            <a:r>
              <a:rPr lang="en-US" dirty="0"/>
              <a:t>Standard Naive Bayes classifier.</a:t>
            </a:r>
          </a:p>
          <a:p>
            <a:r>
              <a:rPr lang="en-US" dirty="0"/>
              <a:t>Laplace (add one) smoothing.</a:t>
            </a:r>
          </a:p>
          <a:p>
            <a:r>
              <a:rPr lang="en-US" dirty="0"/>
              <a:t>Sum log probabilities for numerical stability.</a:t>
            </a:r>
          </a:p>
          <a:p>
            <a:r>
              <a:rPr lang="en-US" dirty="0"/>
              <a:t>Because each article can have multiple labels, four separate Naive Bayes models are trained, one for each category. </a:t>
            </a:r>
          </a:p>
          <a:p>
            <a:r>
              <a:rPr lang="en-US" dirty="0"/>
              <a:t>For each article, the category with the highest sum log probability of its input vector is chosen as the category for the article.</a:t>
            </a:r>
          </a:p>
        </p:txBody>
      </p:sp>
    </p:spTree>
    <p:extLst>
      <p:ext uri="{BB962C8B-B14F-4D97-AF65-F5344CB8AC3E}">
        <p14:creationId xmlns:p14="http://schemas.microsoft.com/office/powerpoint/2010/main" val="141905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86" y="882156"/>
            <a:ext cx="11615371" cy="48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6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72" y="2207556"/>
            <a:ext cx="9610454" cy="257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Spark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/>
          <a:lstStyle/>
          <a:p>
            <a:r>
              <a:rPr lang="en-US" dirty="0"/>
              <a:t>Launched Spark using </a:t>
            </a:r>
            <a:r>
              <a:rPr lang="en-US" dirty="0" err="1"/>
              <a:t>Flintrock</a:t>
            </a:r>
            <a:r>
              <a:rPr lang="en-US" dirty="0"/>
              <a:t>.</a:t>
            </a:r>
          </a:p>
          <a:p>
            <a:r>
              <a:rPr lang="en-US" dirty="0"/>
              <a:t>Launched Cluster with 4 m4.2xlarge slaves (8 </a:t>
            </a:r>
            <a:r>
              <a:rPr lang="en-US" dirty="0" err="1"/>
              <a:t>cpus</a:t>
            </a:r>
            <a:r>
              <a:rPr lang="en-US" dirty="0"/>
              <a:t>, 32g ram).</a:t>
            </a:r>
          </a:p>
          <a:p>
            <a:r>
              <a:rPr lang="en-US" dirty="0"/>
              <a:t>Ran code on Spark using 16 executors, 2 cores per executor, 7g of ram per executor, 30g of ram for driver.</a:t>
            </a:r>
          </a:p>
          <a:p>
            <a:r>
              <a:rPr lang="en-US" dirty="0"/>
              <a:t>Increased Spark Driver </a:t>
            </a:r>
            <a:r>
              <a:rPr lang="en-US" dirty="0" err="1"/>
              <a:t>MaxResultSize</a:t>
            </a:r>
            <a:r>
              <a:rPr lang="en-US"/>
              <a:t> to 3g.</a:t>
            </a:r>
            <a:endParaRPr lang="en-US" dirty="0"/>
          </a:p>
          <a:p>
            <a:r>
              <a:rPr lang="en-US" dirty="0"/>
              <a:t>Code took 1.2 hours to run.</a:t>
            </a:r>
          </a:p>
        </p:txBody>
      </p:sp>
    </p:spTree>
    <p:extLst>
      <p:ext uri="{BB962C8B-B14F-4D97-AF65-F5344CB8AC3E}">
        <p14:creationId xmlns:p14="http://schemas.microsoft.com/office/powerpoint/2010/main" val="12009280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199</TotalTime>
  <Words>285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Eating Nails</vt:lpstr>
      <vt:lpstr>Preprocessing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Running Spark on AWS</vt:lpstr>
      <vt:lpstr>Things That Didn’t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Eating Nails</dc:title>
  <dc:creator>Shang Gao</dc:creator>
  <cp:lastModifiedBy>Shang Gao</cp:lastModifiedBy>
  <cp:revision>26</cp:revision>
  <dcterms:created xsi:type="dcterms:W3CDTF">2016-08-30T15:55:12Z</dcterms:created>
  <dcterms:modified xsi:type="dcterms:W3CDTF">2016-09-07T04:59:03Z</dcterms:modified>
</cp:coreProperties>
</file>