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5" r:id="rId7"/>
    <p:sldId id="264" r:id="rId8"/>
    <p:sldId id="260" r:id="rId9"/>
    <p:sldId id="261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10/25/16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CsCi8360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Project 3 Lighting talk</a:t>
            </a:r>
            <a:br>
              <a:rPr lang="en-US" dirty="0" smtClean="0"/>
            </a:br>
            <a:r>
              <a:rPr lang="en-US" dirty="0" smtClean="0"/>
              <a:t>Chicken burger 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358" y="4385732"/>
            <a:ext cx="10642767" cy="1966942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Bahaeddin</a:t>
            </a:r>
            <a:r>
              <a:rPr lang="en-US" dirty="0" smtClean="0"/>
              <a:t> </a:t>
            </a:r>
            <a:r>
              <a:rPr lang="en-US" dirty="0" err="1" smtClean="0"/>
              <a:t>aleila</a:t>
            </a:r>
            <a:endParaRPr lang="en-US" dirty="0" smtClean="0"/>
          </a:p>
          <a:p>
            <a:r>
              <a:rPr lang="en-US" dirty="0" err="1" smtClean="0"/>
              <a:t>Mojtaba</a:t>
            </a:r>
            <a:r>
              <a:rPr lang="en-US" dirty="0" smtClean="0"/>
              <a:t> </a:t>
            </a:r>
            <a:r>
              <a:rPr lang="en-US" dirty="0" err="1" smtClean="0"/>
              <a:t>fazli</a:t>
            </a:r>
            <a:endParaRPr lang="en-US" dirty="0" smtClean="0"/>
          </a:p>
          <a:p>
            <a:r>
              <a:rPr lang="en-US" dirty="0" err="1" smtClean="0"/>
              <a:t>Shenming</a:t>
            </a:r>
            <a:endParaRPr lang="en-US" dirty="0" smtClean="0"/>
          </a:p>
          <a:p>
            <a:r>
              <a:rPr lang="en-US" dirty="0" err="1" smtClean="0"/>
              <a:t>Pryanka</a:t>
            </a:r>
            <a:r>
              <a:rPr lang="en-US" dirty="0" smtClean="0"/>
              <a:t> </a:t>
            </a:r>
            <a:r>
              <a:rPr lang="en-US" dirty="0" err="1" smtClean="0"/>
              <a:t>luthra</a:t>
            </a:r>
            <a:endParaRPr lang="en-US" dirty="0" smtClean="0"/>
          </a:p>
          <a:p>
            <a:r>
              <a:rPr lang="en-US" dirty="0" smtClean="0"/>
              <a:t>Yang Fan</a:t>
            </a:r>
          </a:p>
          <a:p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Fall 2016 </a:t>
            </a:r>
            <a:r>
              <a:rPr lang="mr-IN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–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Department Of computer science, The university of </a:t>
            </a:r>
            <a:r>
              <a:rPr lang="en-US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georgia</a:t>
            </a:r>
            <a:endParaRPr lang="en-US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97" y="531707"/>
            <a:ext cx="2350516" cy="312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2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r>
              <a:rPr lang="en-US" dirty="0" smtClean="0"/>
              <a:t> </a:t>
            </a:r>
            <a:r>
              <a:rPr lang="en-US" dirty="0" err="1" smtClean="0"/>
              <a:t>fmp</a:t>
            </a:r>
            <a:r>
              <a:rPr lang="en-US" dirty="0" smtClean="0"/>
              <a:t> 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FMP available in TF 0.11</a:t>
            </a:r>
          </a:p>
          <a:p>
            <a:r>
              <a:rPr lang="en-US" dirty="0" err="1" smtClean="0"/>
              <a:t>Keras</a:t>
            </a:r>
            <a:r>
              <a:rPr lang="en-US" dirty="0" smtClean="0"/>
              <a:t> “</a:t>
            </a:r>
            <a:r>
              <a:rPr lang="en-US" dirty="0" err="1" smtClean="0"/>
              <a:t>control_flow_ops</a:t>
            </a:r>
            <a:r>
              <a:rPr lang="en-US" dirty="0" smtClean="0"/>
              <a:t>” bug with TF 0.11 (we fixed it)</a:t>
            </a:r>
          </a:p>
          <a:p>
            <a:r>
              <a:rPr lang="en-US" dirty="0" smtClean="0"/>
              <a:t>Tried adding a new type of layer (FMP) to </a:t>
            </a:r>
            <a:r>
              <a:rPr lang="en-US" dirty="0" err="1" smtClean="0"/>
              <a:t>keras</a:t>
            </a:r>
            <a:r>
              <a:rPr lang="en-US" dirty="0" smtClean="0"/>
              <a:t> (modified the backend code)</a:t>
            </a:r>
          </a:p>
          <a:p>
            <a:r>
              <a:rPr lang="en-US" dirty="0" smtClean="0"/>
              <a:t>Passed </a:t>
            </a:r>
            <a:r>
              <a:rPr lang="en-US" dirty="0" err="1" smtClean="0"/>
              <a:t>keras</a:t>
            </a:r>
            <a:r>
              <a:rPr lang="en-US" dirty="0" smtClean="0"/>
              <a:t> checks of layers dimensions</a:t>
            </a:r>
          </a:p>
          <a:p>
            <a:r>
              <a:rPr lang="en-US" dirty="0" smtClean="0"/>
              <a:t>Fails to train</a:t>
            </a:r>
          </a:p>
        </p:txBody>
      </p:sp>
    </p:spTree>
    <p:extLst>
      <p:ext uri="{BB962C8B-B14F-4D97-AF65-F5344CB8AC3E}">
        <p14:creationId xmlns:p14="http://schemas.microsoft.com/office/powerpoint/2010/main" val="178384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smtClean="0"/>
              <a:t>Project </a:t>
            </a:r>
            <a:r>
              <a:rPr lang="en-US" b="1" dirty="0" smtClean="0"/>
              <a:t>DEFINITION :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i="1" u="sng" dirty="0" smtClean="0"/>
              <a:t>CIAR 10 Image Classification Project 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20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dirty="0" smtClean="0"/>
              <a:t>* Classification Problem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dirty="0" smtClean="0"/>
              <a:t>* Data :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200" dirty="0" smtClean="0"/>
              <a:t>60,000 .</a:t>
            </a:r>
            <a:r>
              <a:rPr lang="en-US" sz="2200" dirty="0" err="1" smtClean="0"/>
              <a:t>png</a:t>
            </a:r>
            <a:r>
              <a:rPr lang="en-US" sz="2200" dirty="0" smtClean="0"/>
              <a:t> files  ( 50,000 sample for the training set and the remain 10,000 ones as testing set)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200" dirty="0" smtClean="0"/>
              <a:t>Each .</a:t>
            </a:r>
            <a:r>
              <a:rPr lang="en-US" sz="2200" dirty="0" err="1" smtClean="0"/>
              <a:t>png</a:t>
            </a:r>
            <a:r>
              <a:rPr lang="en-US" sz="2200" dirty="0" smtClean="0"/>
              <a:t> file 32x32 pixels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200" dirty="0" smtClean="0"/>
              <a:t>Each .</a:t>
            </a:r>
            <a:r>
              <a:rPr lang="en-US" sz="2200" dirty="0" err="1" smtClean="0"/>
              <a:t>png</a:t>
            </a:r>
            <a:r>
              <a:rPr lang="en-US" sz="2200" dirty="0" smtClean="0"/>
              <a:t> file is Three channels (RGB)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200" dirty="0" smtClean="0"/>
              <a:t>We have 10 conceptual categories ( each image belongs to one of that )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8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methodology to deal with 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/>
              <a:t>Histogram </a:t>
            </a:r>
          </a:p>
          <a:p>
            <a:r>
              <a:rPr lang="en-US" sz="2200" b="1" dirty="0" smtClean="0"/>
              <a:t>Sift and sift-cluster</a:t>
            </a:r>
            <a:endParaRPr lang="en-US" sz="2200" b="1" dirty="0"/>
          </a:p>
          <a:p>
            <a:r>
              <a:rPr lang="en-US" sz="2200" b="1" dirty="0" err="1" smtClean="0"/>
              <a:t>Overfeat</a:t>
            </a:r>
            <a:endParaRPr lang="en-US" sz="2200" b="1" dirty="0"/>
          </a:p>
          <a:p>
            <a:r>
              <a:rPr lang="en-US" sz="2200" b="1" dirty="0" err="1"/>
              <a:t>K</a:t>
            </a:r>
            <a:r>
              <a:rPr lang="en-US" sz="2200" b="1" dirty="0" err="1" smtClean="0"/>
              <a:t>eras</a:t>
            </a:r>
            <a:r>
              <a:rPr lang="en-US" sz="2200" b="1" dirty="0" smtClean="0"/>
              <a:t> </a:t>
            </a:r>
            <a:r>
              <a:rPr lang="mr-IN" sz="2200" b="1" dirty="0" smtClean="0"/>
              <a:t>–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Tensorflow</a:t>
            </a:r>
            <a:r>
              <a:rPr lang="en-US" sz="2200" b="1" dirty="0" smtClean="0"/>
              <a:t> : Basic </a:t>
            </a:r>
            <a:r>
              <a:rPr lang="en-US" sz="2200" b="1" dirty="0" err="1" smtClean="0"/>
              <a:t>Alexnet</a:t>
            </a:r>
            <a:r>
              <a:rPr lang="en-US" sz="2200" b="1" dirty="0" smtClean="0"/>
              <a:t> approach / LSUV</a:t>
            </a:r>
          </a:p>
          <a:p>
            <a:r>
              <a:rPr lang="en-US" sz="2200" b="1" dirty="0" err="1" smtClean="0"/>
              <a:t>Tensorflow_Fractional_Maxpooling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7828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 Extraction –</a:t>
            </a:r>
            <a:br>
              <a:rPr lang="en-US" dirty="0"/>
            </a:br>
            <a:r>
              <a:rPr lang="en-US" dirty="0"/>
              <a:t>SIFT SCALE INVARIANT FEATURE TRANSFORM </a:t>
            </a:r>
            <a:br>
              <a:rPr lang="en-US" dirty="0"/>
            </a:br>
            <a:r>
              <a:rPr lang="en-US" dirty="0"/>
              <a:t>Approach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Motivation: In the given data set, even though the images are of same size, the orientation, scaling and illumination differs.</a:t>
            </a:r>
          </a:p>
          <a:p>
            <a:r>
              <a:rPr lang="en-US" dirty="0"/>
              <a:t>We extract 5 strongest </a:t>
            </a:r>
            <a:r>
              <a:rPr lang="en-US" dirty="0" err="1"/>
              <a:t>keypoints</a:t>
            </a:r>
            <a:r>
              <a:rPr lang="en-US" dirty="0"/>
              <a:t> and use Chi Square feature selection strategy.</a:t>
            </a:r>
          </a:p>
          <a:p>
            <a:r>
              <a:rPr lang="en-US" dirty="0"/>
              <a:t>After the features selection, we train Random forest classifier and predict features and determine training and test set accuracy.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2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SIFT – Approach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generated a large number of SIFT </a:t>
            </a:r>
            <a:r>
              <a:rPr lang="en-US" dirty="0" err="1"/>
              <a:t>keypoint</a:t>
            </a:r>
            <a:r>
              <a:rPr lang="en-US" dirty="0"/>
              <a:t> descriptors per image(100)</a:t>
            </a:r>
          </a:p>
          <a:p>
            <a:r>
              <a:rPr lang="en-US" dirty="0"/>
              <a:t>Clustered all descriptors into 10 descriptor-clusters by k-means, representing each image by a histogram of the 100 descriptors over the 10 centroids.</a:t>
            </a:r>
          </a:p>
          <a:p>
            <a:r>
              <a:rPr lang="en-US" dirty="0"/>
              <a:t>Used same centroids to cluster the testing data’s SIFT descriptors.</a:t>
            </a:r>
          </a:p>
          <a:p>
            <a:r>
              <a:rPr lang="en-US" dirty="0"/>
              <a:t>After feature extraction, we use Logistic regression model to predict features and determine training data and testing data accuracy.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1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SIFT -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785" y="2546252"/>
            <a:ext cx="7797800" cy="2273752"/>
          </a:xfrm>
        </p:spPr>
      </p:pic>
    </p:spTree>
    <p:extLst>
      <p:ext uri="{BB962C8B-B14F-4D97-AF65-F5344CB8AC3E}">
        <p14:creationId xmlns:p14="http://schemas.microsoft.com/office/powerpoint/2010/main" val="196742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 - </a:t>
            </a:r>
            <a:r>
              <a:rPr lang="en-US" dirty="0" err="1" smtClean="0"/>
              <a:t>overfeat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OverFeat</a:t>
            </a:r>
            <a:r>
              <a:rPr lang="en-US" dirty="0"/>
              <a:t> is an image recognizer and feature extractor built around a convolutional network.</a:t>
            </a:r>
          </a:p>
          <a:p>
            <a:r>
              <a:rPr lang="en-US" dirty="0"/>
              <a:t>The </a:t>
            </a:r>
            <a:r>
              <a:rPr lang="en-US" dirty="0" err="1"/>
              <a:t>OverFeat</a:t>
            </a:r>
            <a:r>
              <a:rPr lang="en-US" dirty="0"/>
              <a:t> convolutional net was trained on the </a:t>
            </a:r>
            <a:r>
              <a:rPr lang="en-US" dirty="0" err="1"/>
              <a:t>ImageNet</a:t>
            </a:r>
            <a:r>
              <a:rPr lang="en-US" dirty="0"/>
              <a:t> 1K dataset. </a:t>
            </a:r>
          </a:p>
          <a:p>
            <a:r>
              <a:rPr lang="en-US" dirty="0"/>
              <a:t>Pierre </a:t>
            </a:r>
            <a:r>
              <a:rPr lang="en-US" dirty="0" err="1"/>
              <a:t>Sermanet</a:t>
            </a:r>
            <a:r>
              <a:rPr lang="en-US" dirty="0"/>
              <a:t>, David Eigen, Xiang Zhang, Michael Mathieu, Rob Fergus, Yann </a:t>
            </a:r>
            <a:r>
              <a:rPr lang="en-US" dirty="0" err="1"/>
              <a:t>LeCun</a:t>
            </a:r>
            <a:r>
              <a:rPr lang="en-US" dirty="0"/>
              <a:t>: “</a:t>
            </a:r>
            <a:r>
              <a:rPr lang="en-US" dirty="0" err="1"/>
              <a:t>OverFeat</a:t>
            </a:r>
            <a:r>
              <a:rPr lang="en-US" dirty="0"/>
              <a:t>: Integrated Recognition, Localization and Detection using Convolutional Networks”, International Conference on Learning Representations (ICLR 2014), April 2014.</a:t>
            </a:r>
          </a:p>
          <a:p>
            <a:r>
              <a:rPr lang="en-US" dirty="0"/>
              <a:t>Results: </a:t>
            </a:r>
            <a:r>
              <a:rPr lang="en-US" altLang="zh-CN" dirty="0"/>
              <a:t>43%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smtClean="0"/>
              <a:t>small</a:t>
            </a:r>
            <a:r>
              <a:rPr lang="zh-CN" altLang="en-US" dirty="0" smtClean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 smtClean="0"/>
              <a:t>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75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based on 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for each image we have 3 channels</a:t>
            </a:r>
          </a:p>
          <a:p>
            <a:r>
              <a:rPr lang="en-US" dirty="0" smtClean="0"/>
              <a:t>2. we computed the histogram for each channel </a:t>
            </a:r>
          </a:p>
          <a:p>
            <a:r>
              <a:rPr lang="en-US" dirty="0" smtClean="0"/>
              <a:t>3. the vector of histograms for each image is constructed through concatenation.</a:t>
            </a:r>
          </a:p>
          <a:p>
            <a:r>
              <a:rPr lang="en-US" dirty="0" smtClean="0"/>
              <a:t>4. the Random forest is applied on the vectors. </a:t>
            </a:r>
          </a:p>
          <a:p>
            <a:r>
              <a:rPr lang="en-US" dirty="0" smtClean="0"/>
              <a:t>The accuracy was not remarkable ( It’s clear why ?)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6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Keras</a:t>
            </a:r>
            <a:r>
              <a:rPr lang="en-US" dirty="0" smtClean="0"/>
              <a:t> - </a:t>
            </a:r>
            <a:r>
              <a:rPr lang="en-US" dirty="0" err="1" smtClean="0"/>
              <a:t>Tensorflow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/>
              <a:t> </a:t>
            </a:r>
            <a:r>
              <a:rPr lang="en-US" b="1" u="sng" dirty="0" smtClean="0"/>
              <a:t>Normal </a:t>
            </a:r>
            <a:r>
              <a:rPr lang="en-US" b="1" u="sng" dirty="0" err="1" smtClean="0"/>
              <a:t>Keras</a:t>
            </a:r>
            <a:r>
              <a:rPr lang="en-US" b="1" u="sng" dirty="0" smtClean="0"/>
              <a:t>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Normal </a:t>
            </a:r>
            <a:r>
              <a:rPr lang="en-US" dirty="0" err="1" smtClean="0"/>
              <a:t>AlexNet</a:t>
            </a:r>
            <a:r>
              <a:rPr lang="en-US" dirty="0" smtClean="0"/>
              <a:t>  around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85% Accuracy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Adding Augmentation  :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86.2 % Accuracy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r>
              <a:rPr lang="en-US" dirty="0" smtClean="0"/>
              <a:t>LSUV + one more hidden layer : </a:t>
            </a:r>
            <a:r>
              <a:rPr 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88.68% Accuracy </a:t>
            </a:r>
            <a:r>
              <a:rPr lang="en-US" dirty="0" smtClean="0"/>
              <a:t>( it could be improved more but no time 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smtClean="0"/>
              <a:t> Fractional Max/</a:t>
            </a:r>
            <a:r>
              <a:rPr lang="en-US" b="1" u="sng" dirty="0" err="1" smtClean="0"/>
              <a:t>avg</a:t>
            </a:r>
            <a:r>
              <a:rPr lang="en-US" b="1" u="sng" dirty="0" smtClean="0"/>
              <a:t> Pooling method 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Expected to be the best but </a:t>
            </a:r>
            <a:r>
              <a:rPr lang="mr-IN" dirty="0" smtClean="0"/>
              <a:t>…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9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822</TotalTime>
  <Words>492</Words>
  <Application>Microsoft Macintosh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Calibri Light</vt:lpstr>
      <vt:lpstr>Mangal</vt:lpstr>
      <vt:lpstr>宋体</vt:lpstr>
      <vt:lpstr>Arial</vt:lpstr>
      <vt:lpstr>Celestial</vt:lpstr>
      <vt:lpstr>CsCi8360 Project 3 Lighting talk Chicken burger group</vt:lpstr>
      <vt:lpstr>THE Project DEFINITION : </vt:lpstr>
      <vt:lpstr>Our methodology to deal with the problem</vt:lpstr>
      <vt:lpstr>Feature Extraction – SIFT SCALE INVARIANT FEATURE TRANSFORM  Approach 1</vt:lpstr>
      <vt:lpstr>SIFT – Approach 2</vt:lpstr>
      <vt:lpstr>SIFT - RESULTS</vt:lpstr>
      <vt:lpstr>Feature extraction - overfeat</vt:lpstr>
      <vt:lpstr>Classification based on Histogram</vt:lpstr>
      <vt:lpstr>Keras - Tensorflow</vt:lpstr>
      <vt:lpstr>Keras fmp Bug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CsCi8360 Project 3 Lighting talk Chicken burger group</dc:title>
  <dc:creator>Microsoft Office User</dc:creator>
  <cp:lastModifiedBy>Microsoft Office User</cp:lastModifiedBy>
  <cp:revision>14</cp:revision>
  <dcterms:created xsi:type="dcterms:W3CDTF">2016-10-26T00:16:19Z</dcterms:created>
  <dcterms:modified xsi:type="dcterms:W3CDTF">2016-10-26T14:10:53Z</dcterms:modified>
</cp:coreProperties>
</file>