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70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71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4" autoAdjust="0"/>
  </p:normalViewPr>
  <p:slideViewPr>
    <p:cSldViewPr snapToGrid="0">
      <p:cViewPr>
        <p:scale>
          <a:sx n="66" d="100"/>
          <a:sy n="66" d="100"/>
        </p:scale>
        <p:origin x="130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0D126-A548-478F-86B5-3F97412C71E4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45C3-3699-430B-8683-9104D576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World’s open source leader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Pioneers and problem solvers. Established enterprises and energetic newcomers.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Services: FICO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Government Aid and public sector: ATOS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45C3-3699-430B-8683-9104D5766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55555"/>
                </a:solidFill>
                <a:latin typeface="Open Sans"/>
              </a:rPr>
              <a:t>Each row in the people file represents a unique person. Each person has a unique </a:t>
            </a:r>
            <a:r>
              <a:rPr lang="en-US" dirty="0" err="1">
                <a:solidFill>
                  <a:srgbClr val="555555"/>
                </a:solidFill>
                <a:latin typeface="Open Sans"/>
              </a:rPr>
              <a:t>people_id</a:t>
            </a:r>
            <a:r>
              <a:rPr lang="en-US" dirty="0">
                <a:solidFill>
                  <a:srgbClr val="555555"/>
                </a:solidFill>
                <a:latin typeface="Open Sans"/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555555"/>
                </a:solidFill>
                <a:latin typeface="Open Sans"/>
              </a:rPr>
              <a:t>Each row in the activity file represents a unique activity performed by a person on a certain date. Each activity has a unique </a:t>
            </a:r>
            <a:r>
              <a:rPr lang="en-US" dirty="0" err="1">
                <a:solidFill>
                  <a:srgbClr val="555555"/>
                </a:solidFill>
                <a:latin typeface="Open Sans"/>
              </a:rPr>
              <a:t>activity_id</a:t>
            </a:r>
            <a:r>
              <a:rPr lang="en-US" dirty="0">
                <a:solidFill>
                  <a:srgbClr val="555555"/>
                </a:solidFill>
                <a:latin typeface="Open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45C3-3699-430B-8683-9104D5766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outcome field indicates whether or not each person has completed the outcome within a fixed window of time after each unique activity was performed.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145C3-3699-430B-8683-9104D57666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3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7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7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6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BCCBB2-2442-47B6-94F3-3FF1AEFB0271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C015DC-7872-4707-BA6A-1C958A1E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20278" y="2500605"/>
            <a:ext cx="8571722" cy="106645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Predicting Red Hat Business Value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9873576" y="4192210"/>
            <a:ext cx="3070168" cy="138853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Chirag Jain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Sharmin Pathan</a:t>
            </a:r>
          </a:p>
        </p:txBody>
      </p:sp>
    </p:spTree>
    <p:extLst>
      <p:ext uri="{BB962C8B-B14F-4D97-AF65-F5344CB8AC3E}">
        <p14:creationId xmlns:p14="http://schemas.microsoft.com/office/powerpoint/2010/main" val="237581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494" y="774443"/>
            <a:ext cx="10018713" cy="94705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8008" y="1954681"/>
            <a:ext cx="74551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categorical values into numerical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to numerical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date column into three separate columns, namely date, month, and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people and activity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Fill ‘-1'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people_id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the data and labels</a:t>
            </a:r>
          </a:p>
        </p:txBody>
      </p:sp>
    </p:spTree>
    <p:extLst>
      <p:ext uri="{BB962C8B-B14F-4D97-AF65-F5344CB8AC3E}">
        <p14:creationId xmlns:p14="http://schemas.microsoft.com/office/powerpoint/2010/main" val="73219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494" y="322621"/>
            <a:ext cx="10018713" cy="94705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7435" y="1545891"/>
            <a:ext cx="100906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 (RFE)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The Recursive Feature Elimination (or RFE) works by recursively removing attributes and building a model on those attributes that remain.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13494" y="2730191"/>
            <a:ext cx="104779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Headers: 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'char_1_x', 'char_2_x', 'char_3_x', 'char_4_x', 'char_5_x', 'char_6_x', 'char_7_x', 'char_8_x', 'char_9_x', 'char_10_x',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'char_1_y', 'group_1', 'char_2_y', 'char_3_y', 'char_4_y', 'char_5_y', 'char_6_y', 'char_7_y', 'char_8_y', 'char_9_y', 'char_10_y', 'char_11', 'char_12', 'char_13', 'char_14', 'char_15', 'char_16', 'char_17', 'char_18', 'char_19', 'char_20', 'char_21', 'char_22', 'char_23', 'char_24', 'char_25', 'char_26', 'char_27', 'char_28', 'char_29', 'char_30', 'char_31', 'char_32', 'char_33', 'char_34', 'char_35', 'char_36', 'char_37', 'char_38',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 14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Features: [ True False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True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False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True False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True False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 True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True]</a:t>
            </a:r>
          </a:p>
        </p:txBody>
      </p:sp>
    </p:spTree>
    <p:extLst>
      <p:ext uri="{BB962C8B-B14F-4D97-AF65-F5344CB8AC3E}">
        <p14:creationId xmlns:p14="http://schemas.microsoft.com/office/powerpoint/2010/main" val="44649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494" y="322621"/>
            <a:ext cx="10018713" cy="94705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RFE 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13494" y="2730191"/>
            <a:ext cx="10477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Headers: ['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activity_category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'char_10_x',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'char_1_y', 'group_1', 'char_10_y', 'char_16', 'char_25', 'char_38',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year_y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28337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494" y="453911"/>
            <a:ext cx="10018713" cy="947057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Further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9256" y="2337236"/>
            <a:ext cx="941295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PCA visualization to understand the variance for decided components </a:t>
            </a:r>
          </a:p>
          <a:p>
            <a:pPr fontAlgn="base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using a few evaluating algorithms like Random Forest, Logistic Regression,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questions images for powerpoint present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2362200"/>
            <a:ext cx="4826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2400" y="533400"/>
            <a:ext cx="4419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309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30" y="625151"/>
            <a:ext cx="10018713" cy="100304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58008" y="1870702"/>
            <a:ext cx="74551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 is able to gather a great deal of information over time about the behavior of individuals who interact with them.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 search of better methods of using this behavioral data to predict which individuals they should approach—and even when and how to approach them.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4835162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5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478" y="632298"/>
            <a:ext cx="10018713" cy="830424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5804" y="1841718"/>
            <a:ext cx="942610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classification algorithm that accurately identifies which customers have the most potential business value for Red Hat based on their characteristics and activities.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improved prediction model in place, Red Hat will be able to more efficiently prioritize resources to generate more business and better serve their customers.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Binary-classification problem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9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25" y="291831"/>
            <a:ext cx="10018713" cy="120623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8556" y="1498061"/>
            <a:ext cx="80616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 file contains all of the unique people (and the corresponding characteristics) that have performed activities over 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activity file contains all of the unique activities (and the corresponding activity characteristics) that each person has performed over time.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contains 2,197,291 rows and 15 columns</a:t>
            </a: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People dataset contains 189,118 rows and 41 columns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Testing dataset contains 498,688 rows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60" y="4548784"/>
            <a:ext cx="618744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61104"/>
            <a:ext cx="10018713" cy="1121485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 data – people.csv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5816"/>
          <a:stretch/>
        </p:blipFill>
        <p:spPr>
          <a:xfrm>
            <a:off x="1484312" y="2345919"/>
            <a:ext cx="10018712" cy="1722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2571" y="4441372"/>
            <a:ext cx="8890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span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char_38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char_1 to char_9 – String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char_10 to char_37 – Boolean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char_38 –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39400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075" y="236723"/>
            <a:ext cx="10018713" cy="1068355"/>
          </a:xfrm>
        </p:spPr>
        <p:txBody>
          <a:bodyPr/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– act_train.csv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4155" y="4205516"/>
            <a:ext cx="9526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activities are different from type 2-7 activities because there are more known characteristics associated with type 1 activities (nine in total) than type 2-7 activities (which have only one associated characteristic)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value outcome is defined by a yes/no field attached to each unique activity.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61" y="1711655"/>
            <a:ext cx="9433249" cy="21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5" y="354564"/>
            <a:ext cx="10018713" cy="1087016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45" y="1825765"/>
            <a:ext cx="7045071" cy="45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2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625" y="354564"/>
            <a:ext cx="10018713" cy="1087016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9" y="1819371"/>
            <a:ext cx="662026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494" y="0"/>
            <a:ext cx="10018713" cy="1452282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Merged dataset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7" y="1796527"/>
            <a:ext cx="10083365" cy="43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6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693</TotalTime>
  <Words>764</Words>
  <Application>Microsoft Office PowerPoint</Application>
  <PresentationFormat>Widescreen</PresentationFormat>
  <Paragraphs>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Open Sans</vt:lpstr>
      <vt:lpstr>Times New Roman</vt:lpstr>
      <vt:lpstr>Parallax</vt:lpstr>
      <vt:lpstr>PowerPoint Presentation</vt:lpstr>
      <vt:lpstr>Introduction</vt:lpstr>
      <vt:lpstr>Problem Description</vt:lpstr>
      <vt:lpstr>Dataset</vt:lpstr>
      <vt:lpstr>People data – people.csv</vt:lpstr>
      <vt:lpstr>Training data – act_train.csv</vt:lpstr>
      <vt:lpstr>Exploratory Data Analysis (EDA) Training dataset</vt:lpstr>
      <vt:lpstr>Exploratory Data Analysis (EDA) Training dataset</vt:lpstr>
      <vt:lpstr>Exploratory Data Analysis (EDA) Merged dataset</vt:lpstr>
      <vt:lpstr>Preprocessing</vt:lpstr>
      <vt:lpstr>Feature Selection</vt:lpstr>
      <vt:lpstr>RFE Output</vt:lpstr>
      <vt:lpstr>Further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Red Hat Business Value</dc:title>
  <dc:creator>Chirag</dc:creator>
  <cp:lastModifiedBy>Chirag</cp:lastModifiedBy>
  <cp:revision>29</cp:revision>
  <dcterms:created xsi:type="dcterms:W3CDTF">2016-11-29T14:52:17Z</dcterms:created>
  <dcterms:modified xsi:type="dcterms:W3CDTF">2016-12-01T15:31:08Z</dcterms:modified>
</cp:coreProperties>
</file>