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6897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59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9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6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54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arxiv.org/pdf/1409.2903v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59550" y="821500"/>
            <a:ext cx="7224900" cy="359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 dirty="0" err="1">
                <a:solidFill>
                  <a:srgbClr val="F3F3F3"/>
                </a:solidFill>
              </a:rPr>
              <a:t>NeuroFinder</a:t>
            </a:r>
            <a:r>
              <a:rPr lang="en" sz="3000" dirty="0">
                <a:solidFill>
                  <a:srgbClr val="F3F3F3"/>
                </a:solidFill>
              </a:rPr>
              <a:t> with </a:t>
            </a:r>
            <a:r>
              <a:rPr lang="en-US" sz="3000" dirty="0" smtClean="0">
                <a:solidFill>
                  <a:srgbClr val="F3F3F3"/>
                </a:solidFill>
              </a:rPr>
              <a:t>C</a:t>
            </a:r>
            <a:r>
              <a:rPr lang="en" sz="3000" dirty="0" smtClean="0">
                <a:solidFill>
                  <a:srgbClr val="F3F3F3"/>
                </a:solidFill>
              </a:rPr>
              <a:t>NMF</a:t>
            </a:r>
            <a:endParaRPr lang="en" sz="3000" dirty="0">
              <a:solidFill>
                <a:srgbClr val="F3F3F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tooYoungTooSimple</a:t>
            </a:r>
            <a:endParaRPr lang="en" sz="1800" b="1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spcBef>
                <a:spcPts val="0"/>
              </a:spcBef>
              <a:buNone/>
            </a:pPr>
            <a:endParaRPr sz="1800" i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spcBef>
                <a:spcPts val="0"/>
              </a:spcBef>
              <a:buNone/>
            </a:pPr>
            <a:endParaRPr sz="1800" i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spcBef>
                <a:spcPts val="0"/>
              </a:spcBef>
              <a:buNone/>
            </a:pPr>
            <a:endParaRPr sz="1800" i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Statistics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Georgia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Overview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336866" y="1690975"/>
            <a:ext cx="6315300" cy="472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FEFEF"/>
                </a:solidFill>
              </a:rPr>
              <a:t>Introduction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336883" y="2442054"/>
            <a:ext cx="6315300" cy="472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F3F3"/>
                </a:solidFill>
              </a:rPr>
              <a:t>Methodology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336875" y="3193145"/>
            <a:ext cx="6315300" cy="472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FEFEF"/>
                </a:solidFill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4025" y="3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Introduction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64025" y="1547036"/>
            <a:ext cx="7148700" cy="22751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Objective detection in Calcium images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 training set and 9 testing set with time varying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Detect the neuro areas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64025" y="3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Methodologies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64025" y="1270636"/>
            <a:ext cx="7148700" cy="22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Treat as unsupervised 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learning</a:t>
            </a:r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Patch TIFF images and convert to a single TIF 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file</a:t>
            </a:r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-US" sz="24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Source </a:t>
            </a: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extraction with </a:t>
            </a:r>
            <a:r>
              <a:rPr lang="en-US" altLang="zh-C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NMF</a:t>
            </a:r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-US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endParaRPr lang="en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Constrained Non-negative Matrix </a:t>
            </a:r>
            <a:r>
              <a:rPr lang="en-US" altLang="zh-CN" dirty="0" smtClean="0"/>
              <a:t>Factorization 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700" y="1161619"/>
            <a:ext cx="8520600" cy="34164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Decompose </a:t>
            </a:r>
            <a:r>
              <a:rPr lang="en-US" altLang="zh-C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the spatiotemporal activity into spatial and temporal </a:t>
            </a: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components.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Enforce </a:t>
            </a:r>
            <a:r>
              <a:rPr lang="en-US" altLang="zh-C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the dynamics of the calcium </a:t>
            </a: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indicator.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Spatiotemporal </a:t>
            </a:r>
            <a:r>
              <a:rPr lang="en-US" altLang="zh-C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spike </a:t>
            </a: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inference.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F</a:t>
            </a: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ind </a:t>
            </a:r>
            <a:r>
              <a:rPr lang="en-US" altLang="zh-C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the largest principal </a:t>
            </a:r>
            <a:r>
              <a:rPr lang="en-US" altLang="zh-CN" sz="20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submatrix</a:t>
            </a:r>
            <a:r>
              <a:rPr lang="en-US" altLang="zh-C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 where all the correlation coefficients are above a certain </a:t>
            </a:r>
            <a:r>
              <a:rPr lang="en-US" altLang="zh-C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</a:rPr>
              <a:t>threshold.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i="1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  <a:hlinkClick r:id="rId2"/>
              </a:rPr>
              <a:t>Reference: A </a:t>
            </a:r>
            <a:r>
              <a:rPr lang="en-US" altLang="zh-CN" sz="2000" i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Arial"/>
                <a:hlinkClick r:id="rId2"/>
              </a:rPr>
              <a:t>structured matrix factorization framework for large scale calcium imaging data analysis</a:t>
            </a:r>
            <a:endParaRPr lang="en-US" altLang="zh-CN" sz="2000" i="1" dirty="0" smtClean="0">
              <a:solidFill>
                <a:schemeClr val="dk1"/>
              </a:solidFill>
              <a:latin typeface="Oswald"/>
              <a:ea typeface="Oswald"/>
              <a:cs typeface="Oswald"/>
              <a:sym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solidFill>
                <a:schemeClr val="dk1"/>
              </a:solidFill>
              <a:latin typeface="Oswald"/>
              <a:ea typeface="Oswald"/>
              <a:cs typeface="Oswald"/>
              <a:sym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 and Platform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tx1"/>
                </a:solidFill>
              </a:rPr>
              <a:t>Scikit</a:t>
            </a:r>
            <a:r>
              <a:rPr kumimoji="1" lang="en-US" altLang="zh-CN" dirty="0" smtClean="0">
                <a:solidFill>
                  <a:schemeClr val="tx1"/>
                </a:solidFill>
              </a:rPr>
              <a:t>-Learn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tx1"/>
                </a:solidFill>
              </a:rPr>
              <a:t>Tifffile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tx1"/>
                </a:solidFill>
              </a:rPr>
              <a:t>cvxpy</a:t>
            </a:r>
            <a:r>
              <a:rPr kumimoji="1" lang="en-US" altLang="zh-CN" dirty="0">
                <a:solidFill>
                  <a:schemeClr val="tx1"/>
                </a:solidFill>
              </a:rPr>
              <a:t> for solving optimization </a:t>
            </a:r>
            <a:r>
              <a:rPr kumimoji="1" lang="en-US" altLang="zh-CN" dirty="0" smtClean="0">
                <a:solidFill>
                  <a:schemeClr val="tx1"/>
                </a:solidFill>
              </a:rPr>
              <a:t>problems.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>
                <a:solidFill>
                  <a:schemeClr val="tx1"/>
                </a:solidFill>
              </a:rPr>
              <a:t>ipyparallel</a:t>
            </a:r>
            <a:r>
              <a:rPr kumimoji="1" lang="en-US" altLang="zh-CN" dirty="0">
                <a:solidFill>
                  <a:schemeClr val="tx1"/>
                </a:solidFill>
              </a:rPr>
              <a:t> for parallel </a:t>
            </a:r>
            <a:r>
              <a:rPr kumimoji="1" lang="en-US" altLang="zh-CN" dirty="0" smtClean="0">
                <a:solidFill>
                  <a:schemeClr val="tx1"/>
                </a:solidFill>
              </a:rPr>
              <a:t>processing.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</a:rPr>
              <a:t>Runtime: approximately </a:t>
            </a:r>
            <a:r>
              <a:rPr kumimoji="1" lang="en-US" altLang="zh-CN" dirty="0" smtClean="0">
                <a:solidFill>
                  <a:schemeClr val="tx1"/>
                </a:solidFill>
              </a:rPr>
              <a:t>20-30 minutes for saving the results and .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mmap</a:t>
            </a:r>
            <a:r>
              <a:rPr kumimoji="1" lang="en-US" altLang="zh-CN" dirty="0" smtClean="0">
                <a:solidFill>
                  <a:schemeClr val="tx1"/>
                </a:solidFill>
              </a:rPr>
              <a:t> files for each dataset.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4025" y="3235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Results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64025" y="1462092"/>
            <a:ext cx="8122191" cy="2332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Very good Avg. Inclusion and 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Exclusion</a:t>
            </a:r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</a:t>
            </a:r>
            <a:r>
              <a:rPr lang="en-US" altLang="zh-C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satisfied Avg. Precision and Recall - with 4 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submissions</a:t>
            </a:r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Further improvement with </a:t>
            </a:r>
            <a:r>
              <a:rPr lang="en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Results-Oriented-Validation</a:t>
            </a:r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    </a:t>
            </a:r>
            <a:r>
              <a:rPr lang="en" altLang="zh-CN" sz="3200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8" y="1152575"/>
            <a:ext cx="744578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153</Words>
  <Application>Microsoft Macintosh PowerPoint</Application>
  <PresentationFormat>全屏显示(16:9)</PresentationFormat>
  <Paragraphs>37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Average</vt:lpstr>
      <vt:lpstr>Arial</vt:lpstr>
      <vt:lpstr>Times New Roman</vt:lpstr>
      <vt:lpstr>Oswald</vt:lpstr>
      <vt:lpstr>Consolas</vt:lpstr>
      <vt:lpstr>simple-light-2</vt:lpstr>
      <vt:lpstr>slate</vt:lpstr>
      <vt:lpstr>NeuroFinder with CNMF tooYoungTooSimple    Department of Statistics The University of Georgia </vt:lpstr>
      <vt:lpstr>Overview </vt:lpstr>
      <vt:lpstr>Introduction</vt:lpstr>
      <vt:lpstr>Methodologies</vt:lpstr>
      <vt:lpstr>Constrained Non-negative Matrix Factorization  </vt:lpstr>
      <vt:lpstr>Operation and Platform</vt:lpstr>
      <vt:lpstr>Results</vt:lpstr>
      <vt:lpstr>    Results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NeuroFinder with CNMF tooYoungTooSimple    Department of Statistics The University of Georgia </dc:title>
  <cp:lastModifiedBy>Yang Song</cp:lastModifiedBy>
  <cp:revision>9</cp:revision>
  <dcterms:modified xsi:type="dcterms:W3CDTF">2016-11-09T14:25:29Z</dcterms:modified>
</cp:coreProperties>
</file>