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876044"/>
          </a:xfrm>
        </p:spPr>
        <p:txBody>
          <a:bodyPr/>
          <a:lstStyle/>
          <a:p>
            <a:r>
              <a:rPr lang="en-US" dirty="0"/>
              <a:t>Eating Nails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8585" y="4670490"/>
            <a:ext cx="4271948" cy="11667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Shang Gao</a:t>
            </a:r>
          </a:p>
          <a:p>
            <a:r>
              <a:rPr lang="en-US" sz="2400" dirty="0"/>
              <a:t>Narita </a:t>
            </a:r>
            <a:r>
              <a:rPr lang="en-US" sz="2400" dirty="0" err="1"/>
              <a:t>Pandhe</a:t>
            </a:r>
            <a:endParaRPr lang="en-US" sz="2400" dirty="0"/>
          </a:p>
          <a:p>
            <a:r>
              <a:rPr lang="en-US" sz="2400" dirty="0"/>
              <a:t>Usman </a:t>
            </a:r>
            <a:r>
              <a:rPr lang="en-US" sz="2400" dirty="0" err="1"/>
              <a:t>Nisar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6398" y="3631017"/>
            <a:ext cx="8144134" cy="90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Image Classification in </a:t>
            </a:r>
            <a:r>
              <a:rPr lang="en-US" sz="2400" dirty="0" err="1"/>
              <a:t>TensorFlow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4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3"/>
          </a:xfrm>
        </p:spPr>
        <p:txBody>
          <a:bodyPr>
            <a:normAutofit/>
          </a:bodyPr>
          <a:lstStyle/>
          <a:p>
            <a:r>
              <a:rPr lang="en-US" dirty="0"/>
              <a:t>ZCA Whitening</a:t>
            </a:r>
          </a:p>
          <a:p>
            <a:r>
              <a:rPr lang="en-US" dirty="0"/>
              <a:t>Random Horizontal Flipping</a:t>
            </a:r>
          </a:p>
          <a:p>
            <a:r>
              <a:rPr lang="en-US" dirty="0"/>
              <a:t>Random Translation Horizontally and/or Vertically in either direction by up to 5 pixels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6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9" y="2259419"/>
            <a:ext cx="10691036" cy="412011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2 convolutional layers using 3x3 filter shape, 80 feature maps each, ELU activation</a:t>
            </a:r>
          </a:p>
          <a:p>
            <a:r>
              <a:rPr lang="en-US" dirty="0" err="1"/>
              <a:t>maxpool</a:t>
            </a:r>
            <a:r>
              <a:rPr lang="en-US" dirty="0"/>
              <a:t> with 2x2 window</a:t>
            </a:r>
          </a:p>
          <a:p>
            <a:r>
              <a:rPr lang="en-US" dirty="0"/>
              <a:t>2 convolutional layers using 3x3 filter shape, 160 feature maps each, ELU activation</a:t>
            </a:r>
          </a:p>
          <a:p>
            <a:r>
              <a:rPr lang="en-US" dirty="0" err="1"/>
              <a:t>maxpool</a:t>
            </a:r>
            <a:r>
              <a:rPr lang="en-US" dirty="0"/>
              <a:t> with 2x2 window</a:t>
            </a:r>
          </a:p>
          <a:p>
            <a:r>
              <a:rPr lang="en-US" dirty="0"/>
              <a:t>2 convolutional layers using 3x3 filter shape, 320 feature maps each, ELU activation</a:t>
            </a:r>
          </a:p>
          <a:p>
            <a:r>
              <a:rPr lang="en-US" dirty="0"/>
              <a:t>feedforward layer of 2000 nodes, sigmoid activation</a:t>
            </a:r>
          </a:p>
          <a:p>
            <a:r>
              <a:rPr lang="en-US" dirty="0" err="1"/>
              <a:t>softmax</a:t>
            </a:r>
            <a:r>
              <a:rPr lang="en-US" dirty="0"/>
              <a:t> layer</a:t>
            </a:r>
          </a:p>
          <a:p>
            <a:r>
              <a:rPr lang="en-US" dirty="0" err="1"/>
              <a:t>adam</a:t>
            </a:r>
            <a:r>
              <a:rPr lang="en-US" dirty="0"/>
              <a:t> gradient descent</a:t>
            </a:r>
          </a:p>
          <a:p>
            <a:r>
              <a:rPr lang="en-US" dirty="0"/>
              <a:t>orthogonal weight initialization</a:t>
            </a:r>
          </a:p>
          <a:p>
            <a:r>
              <a:rPr lang="en-US" dirty="0"/>
              <a:t>25000 training iterations w/ batch size 100 (&lt;2 hours in </a:t>
            </a:r>
            <a:r>
              <a:rPr lang="en-US" dirty="0" err="1"/>
              <a:t>Theano</a:t>
            </a:r>
            <a:r>
              <a:rPr lang="en-US" dirty="0"/>
              <a:t> on single </a:t>
            </a:r>
            <a:r>
              <a:rPr lang="en-US" dirty="0" err="1"/>
              <a:t>Nvidia</a:t>
            </a:r>
            <a:r>
              <a:rPr lang="en-US" dirty="0"/>
              <a:t> 970 GPU)</a:t>
            </a:r>
          </a:p>
          <a:p>
            <a:r>
              <a:rPr lang="en-US" dirty="0"/>
              <a:t>Final test accuracy – 91%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 Multi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10716" cy="35993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tests were done in </a:t>
            </a:r>
            <a:r>
              <a:rPr lang="en-US" dirty="0" err="1"/>
              <a:t>TensorFlow</a:t>
            </a:r>
            <a:r>
              <a:rPr lang="en-US" dirty="0"/>
              <a:t> on AWS G2.8XLarge instance using same model described on previous page:</a:t>
            </a:r>
          </a:p>
          <a:p>
            <a:endParaRPr lang="en-US" dirty="0"/>
          </a:p>
          <a:p>
            <a:r>
              <a:rPr lang="en-US" dirty="0"/>
              <a:t>Single GPU with batch size 100 - .33 seconds per iteration</a:t>
            </a:r>
          </a:p>
          <a:p>
            <a:r>
              <a:rPr lang="en-US" dirty="0"/>
              <a:t>4 GPUs with batch size 100 - .31 seconds per iteration</a:t>
            </a:r>
          </a:p>
          <a:p>
            <a:r>
              <a:rPr lang="en-US" dirty="0"/>
              <a:t>Single GPU with batch size 500 – 2 seconds per iteration</a:t>
            </a:r>
          </a:p>
          <a:p>
            <a:r>
              <a:rPr lang="en-US" dirty="0"/>
              <a:t>4 GPUs with batch size 500 – 0.6 seconds per iteration</a:t>
            </a:r>
          </a:p>
        </p:txBody>
      </p:sp>
    </p:spTree>
    <p:extLst>
      <p:ext uri="{BB962C8B-B14F-4D97-AF65-F5344CB8AC3E}">
        <p14:creationId xmlns:p14="http://schemas.microsoft.com/office/powerpoint/2010/main" val="141905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we tried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209" y="2254103"/>
            <a:ext cx="10776098" cy="4215809"/>
          </a:xfrm>
        </p:spPr>
        <p:txBody>
          <a:bodyPr>
            <a:normAutofit fontScale="92500"/>
          </a:bodyPr>
          <a:lstStyle/>
          <a:p>
            <a:r>
              <a:rPr lang="en-US" dirty="0"/>
              <a:t>Convolution only network – replace </a:t>
            </a:r>
            <a:r>
              <a:rPr lang="en-US" dirty="0" err="1"/>
              <a:t>maxpooling</a:t>
            </a:r>
            <a:r>
              <a:rPr lang="en-US" dirty="0"/>
              <a:t> with convolution layer with step size 2</a:t>
            </a:r>
          </a:p>
          <a:p>
            <a:pPr lvl="1"/>
            <a:r>
              <a:rPr lang="en-US" dirty="0"/>
              <a:t>Achieved 89% accuracy</a:t>
            </a:r>
          </a:p>
          <a:p>
            <a:r>
              <a:rPr lang="en-US" dirty="0"/>
              <a:t>Dropout regularization, fractional </a:t>
            </a:r>
            <a:r>
              <a:rPr lang="en-US" dirty="0" err="1"/>
              <a:t>maxpool</a:t>
            </a:r>
            <a:r>
              <a:rPr lang="en-US" dirty="0"/>
              <a:t> – helps prevent model overfitting</a:t>
            </a:r>
          </a:p>
          <a:p>
            <a:pPr lvl="1"/>
            <a:r>
              <a:rPr lang="en-US" dirty="0"/>
              <a:t>Did not significantly affect accuracy of our model, probably because our model was not using enough parameters (too few maps per conv layer)</a:t>
            </a:r>
          </a:p>
          <a:p>
            <a:r>
              <a:rPr lang="en-US" dirty="0"/>
              <a:t>Batch normalization – increases speed of convergence and final accuracy</a:t>
            </a:r>
          </a:p>
          <a:p>
            <a:pPr lvl="1"/>
            <a:r>
              <a:rPr lang="en-US" dirty="0"/>
              <a:t>Noticeably increased speed of convergence but noticeably decreased final accuracy in every architecture it was deployed</a:t>
            </a:r>
          </a:p>
          <a:p>
            <a:r>
              <a:rPr lang="en-US" dirty="0"/>
              <a:t>Parameter Optimization using </a:t>
            </a:r>
            <a:r>
              <a:rPr lang="en-US" dirty="0" err="1"/>
              <a:t>SigOpt</a:t>
            </a:r>
            <a:r>
              <a:rPr lang="en-US" dirty="0"/>
              <a:t> package (basically cross validation with graph search)</a:t>
            </a:r>
          </a:p>
          <a:p>
            <a:pPr lvl="1"/>
            <a:r>
              <a:rPr lang="en-US" dirty="0"/>
              <a:t>Takes too much time and gives relatively small payoff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9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Things that could further improve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271214" cy="4127722"/>
          </a:xfrm>
        </p:spPr>
        <p:txBody>
          <a:bodyPr>
            <a:normAutofit/>
          </a:bodyPr>
          <a:lstStyle/>
          <a:p>
            <a:r>
              <a:rPr lang="en-US" dirty="0"/>
              <a:t>More Feature Transforms</a:t>
            </a:r>
          </a:p>
          <a:p>
            <a:pPr lvl="1"/>
            <a:r>
              <a:rPr lang="en-US" dirty="0"/>
              <a:t>Stretching, Shearing, Rotation, Random Brightness and Color adjustments</a:t>
            </a:r>
          </a:p>
          <a:p>
            <a:r>
              <a:rPr lang="en-US" dirty="0"/>
              <a:t>Use far more feature maps per layer, then regularize</a:t>
            </a:r>
          </a:p>
          <a:p>
            <a:pPr lvl="1"/>
            <a:r>
              <a:rPr lang="en-US" dirty="0"/>
              <a:t>We thought we would stay in first so we got lazy/complacent…</a:t>
            </a:r>
          </a:p>
          <a:p>
            <a:r>
              <a:rPr lang="en-US" dirty="0"/>
              <a:t>Model Averaging over Multiple Trained Networks</a:t>
            </a:r>
          </a:p>
          <a:p>
            <a:pPr lvl="1"/>
            <a:r>
              <a:rPr lang="en-US" dirty="0"/>
              <a:t>Improves stability </a:t>
            </a:r>
            <a:r>
              <a:rPr lang="en-US"/>
              <a:t>and improves </a:t>
            </a:r>
            <a:r>
              <a:rPr lang="en-US" dirty="0"/>
              <a:t>overall accuracy</a:t>
            </a:r>
          </a:p>
          <a:p>
            <a:r>
              <a:rPr lang="en-US" dirty="0"/>
              <a:t>Deep Residual Learning</a:t>
            </a:r>
          </a:p>
          <a:p>
            <a:pPr lvl="1"/>
            <a:r>
              <a:rPr lang="en-US" dirty="0"/>
              <a:t>If input to layer is X and output of layer is O, send (X+O) to next layer instead of just O</a:t>
            </a:r>
          </a:p>
          <a:p>
            <a:pPr lvl="1"/>
            <a:r>
              <a:rPr lang="en-US" dirty="0"/>
              <a:t>We couldn’t figure out how to add (X+O) for </a:t>
            </a:r>
            <a:r>
              <a:rPr lang="en-US" dirty="0" err="1"/>
              <a:t>maxpooling</a:t>
            </a:r>
            <a:r>
              <a:rPr lang="en-US" dirty="0"/>
              <a:t> layers because of dimension changes</a:t>
            </a:r>
          </a:p>
        </p:txBody>
      </p:sp>
    </p:spTree>
    <p:extLst>
      <p:ext uri="{BB962C8B-B14F-4D97-AF65-F5344CB8AC3E}">
        <p14:creationId xmlns:p14="http://schemas.microsoft.com/office/powerpoint/2010/main" val="16777865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282</TotalTime>
  <Words>400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Eating Nails</vt:lpstr>
      <vt:lpstr>Image Preprocessing</vt:lpstr>
      <vt:lpstr>Final Model Architecture</vt:lpstr>
      <vt:lpstr>Single vs Multi GPU</vt:lpstr>
      <vt:lpstr>Other things we tried</vt:lpstr>
      <vt:lpstr>Things that could further improve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Eating Nails</dc:title>
  <dc:creator>Shang Gao</dc:creator>
  <cp:lastModifiedBy>Shang Gao</cp:lastModifiedBy>
  <cp:revision>76</cp:revision>
  <dcterms:created xsi:type="dcterms:W3CDTF">2016-08-30T15:55:12Z</dcterms:created>
  <dcterms:modified xsi:type="dcterms:W3CDTF">2016-10-26T13:25:14Z</dcterms:modified>
</cp:coreProperties>
</file>