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4"/>
            <a:chOff x="0" y="3903669"/>
            <a:chExt cx="9144000" cy="1239924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099" cy="987899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099" cy="9878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099" cy="987899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19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9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9" cy="1564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199" cy="1269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652400" y="101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Recognition in Images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652400" y="1854025"/>
            <a:ext cx="8222100" cy="7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CSCI 8360: Data Science Practicum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ubTitle" idx="1"/>
          </p:nvPr>
        </p:nvSpPr>
        <p:spPr>
          <a:xfrm>
            <a:off x="570975" y="2878774"/>
            <a:ext cx="8222100" cy="130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Team Provectus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3000"/>
              <a:t>Dharmendra, Pranjay, Shubhi, Yash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311729" y="165527"/>
            <a:ext cx="8520612" cy="4136918"/>
            <a:chOff x="6212550" y="1304875"/>
            <a:chExt cx="2632499" cy="3416400"/>
          </a:xfrm>
        </p:grpSpPr>
        <p:sp>
          <p:nvSpPr>
            <p:cNvPr id="93" name="Shape 93"/>
            <p:cNvSpPr/>
            <p:nvPr/>
          </p:nvSpPr>
          <p:spPr>
            <a:xfrm>
              <a:off x="6215400" y="1304875"/>
              <a:ext cx="2628899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6212550" y="1304875"/>
              <a:ext cx="2632499" cy="46409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body" idx="4294967295"/>
          </p:nvPr>
        </p:nvSpPr>
        <p:spPr>
          <a:xfrm>
            <a:off x="505658" y="2482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The Problem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4294967295"/>
          </p:nvPr>
        </p:nvSpPr>
        <p:spPr>
          <a:xfrm>
            <a:off x="311725" y="812226"/>
            <a:ext cx="8261700" cy="3683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Recognise object in CIFAR-10 dataset images.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Each object belongs to one of 10 classes.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Images with 32 * 32 resolution. 50,000 Train and 10,000 Test instances.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311729" y="170128"/>
            <a:ext cx="8520612" cy="4648353"/>
            <a:chOff x="6212550" y="1304875"/>
            <a:chExt cx="2632500" cy="3416400"/>
          </a:xfrm>
        </p:grpSpPr>
        <p:sp>
          <p:nvSpPr>
            <p:cNvPr id="102" name="Shape 10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4" name="Shape 104"/>
          <p:cNvSpPr txBox="1">
            <a:spLocks noGrp="1"/>
          </p:cNvSpPr>
          <p:nvPr>
            <p:ph type="body" idx="4294967295"/>
          </p:nvPr>
        </p:nvSpPr>
        <p:spPr>
          <a:xfrm>
            <a:off x="505658" y="2482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Frameworks we used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4294967295"/>
          </p:nvPr>
        </p:nvSpPr>
        <p:spPr>
          <a:xfrm>
            <a:off x="311750" y="812200"/>
            <a:ext cx="8520600" cy="4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/>
              <a:t>CNN on the following</a:t>
            </a:r>
          </a:p>
          <a:p>
            <a:pPr lvl="0" rtl="0">
              <a:spcBef>
                <a:spcPts val="0"/>
              </a:spcBef>
              <a:buNone/>
            </a:pPr>
            <a:endParaRPr sz="800" b="1"/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Tensorflow (easy on CPU, difficult on GPU)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MXNet (easy on both CPU and GPU)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Keras with Tensorflow backend (no GPU support)</a:t>
            </a:r>
          </a:p>
          <a:p>
            <a:pPr marL="457200" lvl="0" indent="-381000" rtl="0">
              <a:spcBef>
                <a:spcPts val="0"/>
              </a:spcBef>
              <a:buSzPct val="100000"/>
              <a:buAutoNum type="arabicPeriod"/>
            </a:pPr>
            <a:r>
              <a:rPr lang="en" sz="2400"/>
              <a:t>DeepLearning4J (just explored, didn’t work, documentation was not easy to understand)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311729" y="165503"/>
            <a:ext cx="8520612" cy="4876569"/>
            <a:chOff x="6212550" y="1304875"/>
            <a:chExt cx="2632500" cy="3416400"/>
          </a:xfrm>
        </p:grpSpPr>
        <p:sp>
          <p:nvSpPr>
            <p:cNvPr id="111" name="Shape 11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454983" y="1655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Building the Network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4294967295"/>
          </p:nvPr>
        </p:nvSpPr>
        <p:spPr>
          <a:xfrm>
            <a:off x="311725" y="729500"/>
            <a:ext cx="8520600" cy="43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We built initial “small” network with one convolutional layer, one dense layer and a softmax output layer.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Accuracy went on decreasing as we added more layers.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Understood the role of Dropout, max-pooling, number of epochs, optimizer, Image Augmentation in CNNs.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Shape 119"/>
          <p:cNvGrpSpPr/>
          <p:nvPr/>
        </p:nvGrpSpPr>
        <p:grpSpPr>
          <a:xfrm>
            <a:off x="311729" y="165503"/>
            <a:ext cx="8520612" cy="4876569"/>
            <a:chOff x="6212550" y="1304875"/>
            <a:chExt cx="2632500" cy="3416400"/>
          </a:xfrm>
        </p:grpSpPr>
        <p:sp>
          <p:nvSpPr>
            <p:cNvPr id="120" name="Shape 1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2" name="Shape 122"/>
          <p:cNvSpPr txBox="1">
            <a:spLocks noGrp="1"/>
          </p:cNvSpPr>
          <p:nvPr>
            <p:ph type="body" idx="4294967295"/>
          </p:nvPr>
        </p:nvSpPr>
        <p:spPr>
          <a:xfrm>
            <a:off x="454983" y="1655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Building the Network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4294967295"/>
          </p:nvPr>
        </p:nvSpPr>
        <p:spPr>
          <a:xfrm>
            <a:off x="311725" y="729500"/>
            <a:ext cx="8520600" cy="43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Used many optimizers, AdaGrad worked.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Tensorflow on Multi-GPU: TF Record Format, images need to be converted to this format first.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Epoch time reduced due to the use of batch runner in tensorflow.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 deep-dive</a:t>
            </a:r>
          </a:p>
        </p:txBody>
      </p:sp>
      <p:sp>
        <p:nvSpPr>
          <p:cNvPr id="129" name="Shape 129"/>
          <p:cNvSpPr/>
          <p:nvPr/>
        </p:nvSpPr>
        <p:spPr>
          <a:xfrm>
            <a:off x="432350" y="1304875"/>
            <a:ext cx="2469299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4323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Understanding CNNs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All team members had little or no experience in CNNs. We had to understand how CNNs work and operate on images.</a:t>
            </a:r>
          </a:p>
        </p:txBody>
      </p:sp>
      <p:sp>
        <p:nvSpPr>
          <p:cNvPr id="132" name="Shape 132"/>
          <p:cNvSpPr/>
          <p:nvPr/>
        </p:nvSpPr>
        <p:spPr>
          <a:xfrm>
            <a:off x="3044776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4294967295"/>
          </p:nvPr>
        </p:nvSpPr>
        <p:spPr>
          <a:xfrm>
            <a:off x="3336150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699" cy="2650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Developing Network Architecture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Coming up with the network architecture that worked the best and gave best accuracy.</a:t>
            </a:r>
          </a:p>
        </p:txBody>
      </p:sp>
      <p:sp>
        <p:nvSpPr>
          <p:cNvPr id="135" name="Shape 135"/>
          <p:cNvSpPr/>
          <p:nvPr/>
        </p:nvSpPr>
        <p:spPr>
          <a:xfrm>
            <a:off x="5948501" y="1304875"/>
            <a:ext cx="2760599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lIns="121875" tIns="121875" rIns="121875" bIns="121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6254232" y="1451575"/>
            <a:ext cx="2257199" cy="314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5948500" y="2070575"/>
            <a:ext cx="2883900" cy="2650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/>
              <a:t>Making everything work on GPU(s)</a:t>
            </a:r>
          </a:p>
          <a:p>
            <a:pPr lv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The code to make the model work on multi-gpu environment on Tensorflow consumed a lot of dev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311729" y="170128"/>
            <a:ext cx="8520612" cy="4648353"/>
            <a:chOff x="6212550" y="1304875"/>
            <a:chExt cx="2632500" cy="3416400"/>
          </a:xfrm>
        </p:grpSpPr>
        <p:sp>
          <p:nvSpPr>
            <p:cNvPr id="143" name="Shape 14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5" name="Shape 145"/>
          <p:cNvSpPr txBox="1">
            <a:spLocks noGrp="1"/>
          </p:cNvSpPr>
          <p:nvPr>
            <p:ph type="body" idx="4294967295"/>
          </p:nvPr>
        </p:nvSpPr>
        <p:spPr>
          <a:xfrm>
            <a:off x="505658" y="2482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What didn't work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4294967295"/>
          </p:nvPr>
        </p:nvSpPr>
        <p:spPr>
          <a:xfrm>
            <a:off x="311750" y="812200"/>
            <a:ext cx="8520600" cy="4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Deeplearning4J</a:t>
            </a:r>
          </a:p>
          <a:p>
            <a:pPr marL="342900" lvl="0" indent="-342900" rtl="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2400" dirty="0"/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400" dirty="0"/>
              <a:t>Parallel Convolutional Layers - Two parallel convolutional layers getting data from the say input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Shape 151"/>
          <p:cNvGrpSpPr/>
          <p:nvPr/>
        </p:nvGrpSpPr>
        <p:grpSpPr>
          <a:xfrm>
            <a:off x="311729" y="170128"/>
            <a:ext cx="8520612" cy="4648353"/>
            <a:chOff x="6212550" y="1304875"/>
            <a:chExt cx="2632500" cy="3416400"/>
          </a:xfrm>
        </p:grpSpPr>
        <p:sp>
          <p:nvSpPr>
            <p:cNvPr id="152" name="Shape 15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505658" y="2482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Results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311750" y="812200"/>
            <a:ext cx="8520600" cy="4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8" y="801582"/>
            <a:ext cx="8511396" cy="40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hape 161"/>
          <p:cNvGrpSpPr/>
          <p:nvPr/>
        </p:nvGrpSpPr>
        <p:grpSpPr>
          <a:xfrm>
            <a:off x="311729" y="170128"/>
            <a:ext cx="8520612" cy="4648353"/>
            <a:chOff x="6212550" y="1304875"/>
            <a:chExt cx="2632500" cy="3416400"/>
          </a:xfrm>
        </p:grpSpPr>
        <p:sp>
          <p:nvSpPr>
            <p:cNvPr id="162" name="Shape 16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505658" y="248200"/>
            <a:ext cx="8073900" cy="56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Conclusions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4294967295"/>
          </p:nvPr>
        </p:nvSpPr>
        <p:spPr>
          <a:xfrm>
            <a:off x="311750" y="812200"/>
            <a:ext cx="8520600" cy="400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Keras is a good framework, for starters.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Tensorflow allows us to have fined grained control.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MXNet can have better documentation, but is powerful if you have enough time to understand the framework, super fast.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Should have implemented a network based on some published work for improved performance.</a:t>
            </a:r>
          </a:p>
          <a:p>
            <a:pPr marL="457200" lvl="0" indent="-381000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" sz="2000" dirty="0"/>
              <a:t>Enjoyed a lot.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Roboto</vt:lpstr>
      <vt:lpstr>geometric</vt:lpstr>
      <vt:lpstr>Object Recognition in Images</vt:lpstr>
      <vt:lpstr>PowerPoint Presentation</vt:lpstr>
      <vt:lpstr>PowerPoint Presentation</vt:lpstr>
      <vt:lpstr>PowerPoint Presentation</vt:lpstr>
      <vt:lpstr>PowerPoint Presentation</vt:lpstr>
      <vt:lpstr>Challenges deep-dive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 in Images</dc:title>
  <cp:lastModifiedBy>Pranjay Patil</cp:lastModifiedBy>
  <cp:revision>2</cp:revision>
  <dcterms:modified xsi:type="dcterms:W3CDTF">2016-10-27T00:09:12Z</dcterms:modified>
</cp:coreProperties>
</file>