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10/26/2016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10/26/2016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10/26/2016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10/26/2016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10/26/2016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10/26/2016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vlc.eecs.berkeley.edu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236438"/>
            <a:ext cx="10058400" cy="356616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CIFAR–10 Image </a:t>
            </a:r>
            <a:r>
              <a:rPr lang="en-US" sz="6000" dirty="0" smtClean="0"/>
              <a:t>Classification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3162" y="4381995"/>
            <a:ext cx="10445932" cy="1537254"/>
          </a:xfrm>
        </p:spPr>
        <p:txBody>
          <a:bodyPr>
            <a:normAutofit fontScale="92500" lnSpcReduction="10000"/>
          </a:bodyPr>
          <a:lstStyle/>
          <a:p>
            <a:r>
              <a:rPr lang="en-US" sz="4600" b="1" cap="none" dirty="0" smtClean="0"/>
              <a:t>minions</a:t>
            </a:r>
          </a:p>
          <a:p>
            <a:pPr marL="342900" indent="-342900">
              <a:buFontTx/>
              <a:buChar char="-"/>
            </a:pPr>
            <a:r>
              <a:rPr lang="en-US" cap="none" dirty="0" err="1" smtClean="0"/>
              <a:t>Chirag</a:t>
            </a:r>
            <a:r>
              <a:rPr lang="en-US" cap="none" dirty="0" smtClean="0"/>
              <a:t> </a:t>
            </a:r>
            <a:r>
              <a:rPr lang="en-US" cap="none" dirty="0" smtClean="0"/>
              <a:t>Jain</a:t>
            </a:r>
          </a:p>
          <a:p>
            <a:pPr marL="342900" indent="-342900">
              <a:buFontTx/>
              <a:buChar char="-"/>
            </a:pPr>
            <a:r>
              <a:rPr lang="en-US" cap="none" dirty="0" smtClean="0"/>
              <a:t>Sharmin Pathan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938679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 smtClean="0"/>
              <a:t>Caffe</a:t>
            </a:r>
            <a:r>
              <a:rPr lang="en-US" sz="2400" dirty="0" smtClean="0"/>
              <a:t>:</a:t>
            </a:r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en-US" dirty="0" err="1" smtClean="0"/>
              <a:t>Caffe</a:t>
            </a:r>
            <a:r>
              <a:rPr lang="en-US" dirty="0" smtClean="0"/>
              <a:t> </a:t>
            </a:r>
            <a:r>
              <a:rPr lang="en-US" dirty="0"/>
              <a:t>is a deep learning framework made with expression, speed, and modularity in mind. It is developed by the Berkeley Vision and Learning Center (</a:t>
            </a:r>
            <a:r>
              <a:rPr lang="en-US" dirty="0">
                <a:hlinkClick r:id="rId2"/>
              </a:rPr>
              <a:t>BVLC</a:t>
            </a:r>
            <a:r>
              <a:rPr lang="en-US" dirty="0"/>
              <a:t>) and by community contributors.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Python 2.7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CUDA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err="1" smtClean="0"/>
              <a:t>CuDNN</a:t>
            </a:r>
            <a:endParaRPr lang="en-US" sz="2400" dirty="0" smtClean="0"/>
          </a:p>
          <a:p>
            <a:pPr marL="0" indent="0" algn="just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86529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Creation of LMDBs for the train and validation datasets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70% of </a:t>
            </a:r>
            <a:r>
              <a:rPr lang="en-US" dirty="0" err="1" smtClean="0"/>
              <a:t>X_train</a:t>
            </a:r>
            <a:r>
              <a:rPr lang="en-US" dirty="0" smtClean="0"/>
              <a:t> was taken as training dataset and 30% as the validation dataset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Compute image mean for the training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591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3"/>
            <a:ext cx="10991802" cy="462631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- Conv1 </a:t>
            </a:r>
          </a:p>
          <a:p>
            <a:pPr lvl="1"/>
            <a:r>
              <a:rPr lang="en-US" dirty="0" smtClean="0"/>
              <a:t>Kernel size: 5</a:t>
            </a:r>
          </a:p>
          <a:p>
            <a:pPr lvl="1"/>
            <a:r>
              <a:rPr lang="en-US" dirty="0" smtClean="0"/>
              <a:t>Stride: 1</a:t>
            </a:r>
          </a:p>
          <a:p>
            <a:r>
              <a:rPr lang="en-US" dirty="0"/>
              <a:t>- </a:t>
            </a:r>
            <a:r>
              <a:rPr lang="en-US" dirty="0" smtClean="0"/>
              <a:t>Pool1 </a:t>
            </a:r>
            <a:endParaRPr lang="en-US" dirty="0"/>
          </a:p>
          <a:p>
            <a:pPr lvl="1"/>
            <a:r>
              <a:rPr lang="en-US" dirty="0"/>
              <a:t>Kernel size: </a:t>
            </a:r>
            <a:r>
              <a:rPr lang="en-US" dirty="0" smtClean="0"/>
              <a:t>3</a:t>
            </a:r>
            <a:endParaRPr lang="en-US" dirty="0"/>
          </a:p>
          <a:p>
            <a:pPr lvl="1"/>
            <a:r>
              <a:rPr lang="en-US" dirty="0"/>
              <a:t>Stride: </a:t>
            </a:r>
            <a:r>
              <a:rPr lang="en-US" dirty="0" smtClean="0"/>
              <a:t>2</a:t>
            </a:r>
          </a:p>
          <a:p>
            <a:r>
              <a:rPr lang="en-US" dirty="0"/>
              <a:t>- </a:t>
            </a:r>
            <a:r>
              <a:rPr lang="en-US" dirty="0" smtClean="0"/>
              <a:t>Relu1 </a:t>
            </a:r>
          </a:p>
          <a:p>
            <a:r>
              <a:rPr lang="en-US" dirty="0" smtClean="0"/>
              <a:t>- Conv</a:t>
            </a:r>
            <a:r>
              <a:rPr lang="en-US" dirty="0"/>
              <a:t>2</a:t>
            </a:r>
          </a:p>
          <a:p>
            <a:r>
              <a:rPr lang="en-US" dirty="0"/>
              <a:t>- </a:t>
            </a:r>
            <a:r>
              <a:rPr lang="en-US" dirty="0" smtClean="0"/>
              <a:t>Relu2</a:t>
            </a:r>
          </a:p>
          <a:p>
            <a:r>
              <a:rPr lang="en-US" dirty="0" smtClean="0"/>
              <a:t>- Pool2</a:t>
            </a:r>
          </a:p>
          <a:p>
            <a:r>
              <a:rPr lang="en-US" dirty="0" smtClean="0"/>
              <a:t>- Conv3</a:t>
            </a:r>
          </a:p>
          <a:p>
            <a:r>
              <a:rPr lang="en-US" dirty="0" smtClean="0"/>
              <a:t>- Relu3</a:t>
            </a:r>
          </a:p>
          <a:p>
            <a:r>
              <a:rPr lang="en-US" dirty="0" smtClean="0"/>
              <a:t>- Pool3</a:t>
            </a:r>
          </a:p>
          <a:p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6837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&amp;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Snapshots were taken after every 59 iterations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Weights of the previous pass were used in the next pass by increasing no of epochs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Probabilities for the labels were computed for the </a:t>
            </a:r>
            <a:r>
              <a:rPr lang="en-US" smtClean="0"/>
              <a:t>test dataset </a:t>
            </a:r>
            <a:r>
              <a:rPr lang="en-US" dirty="0" smtClean="0"/>
              <a:t>and stored in a text file. The output was matched to the </a:t>
            </a:r>
            <a:r>
              <a:rPr lang="en-US" dirty="0" err="1"/>
              <a:t>y</a:t>
            </a:r>
            <a:r>
              <a:rPr lang="en-US" dirty="0" err="1" smtClean="0"/>
              <a:t>_test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721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Stuff we tried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Training and testing of small datasets by converting them to grayscale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Training and testing of small datasets by performing edge detection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CaffeOnSpark</a:t>
            </a:r>
            <a:r>
              <a:rPr lang="en-US" dirty="0" smtClean="0"/>
              <a:t> to make our model distributed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479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Thankyou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987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85</TotalTime>
  <Words>169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</vt:lpstr>
      <vt:lpstr>Retrospect</vt:lpstr>
      <vt:lpstr>CIFAR–10 Image Classification</vt:lpstr>
      <vt:lpstr>Technologies Used</vt:lpstr>
      <vt:lpstr>Preprocessing</vt:lpstr>
      <vt:lpstr>Model</vt:lpstr>
      <vt:lpstr>Training &amp; Prediction</vt:lpstr>
      <vt:lpstr>Stuff we tried</vt:lpstr>
      <vt:lpstr>Thankyou!</vt:lpstr>
    </vt:vector>
  </TitlesOfParts>
  <Company>0wn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CIFAR–10 Image Classification</dc:title>
  <dc:creator>0wner</dc:creator>
  <cp:lastModifiedBy>0wner</cp:lastModifiedBy>
  <cp:revision>10</cp:revision>
  <dcterms:created xsi:type="dcterms:W3CDTF">2016-10-26T01:52:27Z</dcterms:created>
  <dcterms:modified xsi:type="dcterms:W3CDTF">2016-10-26T22:12:37Z</dcterms:modified>
</cp:coreProperties>
</file>