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D2D5-4F95-4CC9-A063-906049006F4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EBCC-56D7-4BEA-A973-F339798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3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D2D5-4F95-4CC9-A063-906049006F4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EBCC-56D7-4BEA-A973-F339798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0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D2D5-4F95-4CC9-A063-906049006F4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EBCC-56D7-4BEA-A973-F339798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4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D2D5-4F95-4CC9-A063-906049006F4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EBCC-56D7-4BEA-A973-F339798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3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D2D5-4F95-4CC9-A063-906049006F4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EBCC-56D7-4BEA-A973-F339798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5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D2D5-4F95-4CC9-A063-906049006F4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EBCC-56D7-4BEA-A973-F339798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D2D5-4F95-4CC9-A063-906049006F4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EBCC-56D7-4BEA-A973-F339798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1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D2D5-4F95-4CC9-A063-906049006F4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EBCC-56D7-4BEA-A973-F339798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D2D5-4F95-4CC9-A063-906049006F4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EBCC-56D7-4BEA-A973-F339798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4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D2D5-4F95-4CC9-A063-906049006F4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EBCC-56D7-4BEA-A973-F339798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1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D2D5-4F95-4CC9-A063-906049006F4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EBCC-56D7-4BEA-A973-F339798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1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ED2D5-4F95-4CC9-A063-906049006F4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1EBCC-56D7-4BEA-A973-F3397986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8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387" y="793142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From the Creators of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36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Book Antiqua" panose="02040602050305030304" pitchFamily="18" charset="0"/>
              </a:rPr>
              <a:t>Snakes-in-the-Box™ Presents</a:t>
            </a:r>
            <a:endParaRPr lang="en-US" sz="6000" dirty="0">
              <a:latin typeface="Book Antiqua" panose="020406020503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044" y="1970661"/>
            <a:ext cx="2239794" cy="223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t="-15000" r="-10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7290" y="736108"/>
            <a:ext cx="9559159" cy="65125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See-Snake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18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8000">
              <a:schemeClr val="tx1">
                <a:lumMod val="85000"/>
                <a:lumOff val="15000"/>
              </a:schemeClr>
            </a:gs>
            <a:gs pos="24000">
              <a:schemeClr val="tx1"/>
            </a:gs>
            <a:gs pos="0">
              <a:schemeClr val="tx1">
                <a:lumMod val="75000"/>
                <a:lumOff val="25000"/>
              </a:schemeClr>
            </a:gs>
            <a:gs pos="39000">
              <a:schemeClr val="tx1"/>
            </a:gs>
            <a:gs pos="100000">
              <a:schemeClr val="accent1">
                <a:lumMod val="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4093" y="447472"/>
            <a:ext cx="77529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odoni MT" panose="02070603080606020203" pitchFamily="18" charset="0"/>
              </a:rPr>
              <a:t>DeepLearning4Java</a:t>
            </a:r>
            <a:endParaRPr lang="en-US" sz="6000" dirty="0">
              <a:solidFill>
                <a:schemeClr val="accent1">
                  <a:lumMod val="60000"/>
                  <a:lumOff val="40000"/>
                </a:schemeClr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1" t="14628" r="23759" b="13032"/>
          <a:stretch/>
        </p:blipFill>
        <p:spPr>
          <a:xfrm>
            <a:off x="5520445" y="3507753"/>
            <a:ext cx="1420239" cy="205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7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" t="14615" r="34914" b="9047"/>
          <a:stretch/>
        </p:blipFill>
        <p:spPr>
          <a:xfrm>
            <a:off x="0" y="130950"/>
            <a:ext cx="7179013" cy="5199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1" t="14786" r="25725" b="22459"/>
          <a:stretch/>
        </p:blipFill>
        <p:spPr>
          <a:xfrm>
            <a:off x="5223754" y="2227634"/>
            <a:ext cx="7828873" cy="470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7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8000">
              <a:schemeClr val="tx1">
                <a:lumMod val="85000"/>
                <a:lumOff val="15000"/>
              </a:schemeClr>
            </a:gs>
            <a:gs pos="24000">
              <a:schemeClr val="tx1"/>
            </a:gs>
            <a:gs pos="0">
              <a:schemeClr val="tx1">
                <a:lumMod val="75000"/>
                <a:lumOff val="25000"/>
              </a:schemeClr>
            </a:gs>
            <a:gs pos="39000">
              <a:schemeClr val="tx1"/>
            </a:gs>
            <a:gs pos="100000">
              <a:schemeClr val="accent1">
                <a:lumMod val="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1013"/>
            <a:ext cx="10515600" cy="585595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[error] (run-main-0)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java.lang.IllegalStateException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input configuration (layer name = "null") for height: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inHeight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=15,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kernelH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padH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=0,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strideH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=2; (15-2+2*0)/2 is not an integer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java.lang.IllegalStateException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input configuration (layer name = "null") for height: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inHeight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=15,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kernelH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padH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=0,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strideH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=2; (15-2+2*0)/2 is not an integer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at org.deeplearning4j.nn.conf.layers.InputTypeUtil.getOutputTypeCnnLayers(InputTypeUtil.java:45)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at org.deeplearning4j.nn.conf.layers.SubsamplingLayer.getOutputType(SubsamplingLayer.java:85)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at org.deeplearning4j.nn.conf.MultiLayerConfiguration$Builder.build(MultiLayerConfiguration.java:432)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at org.deeplearning4j.nn.conf.NeuralNetConfiguration$ListBuilder.build(NeuralNetConfiguration.java:223)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at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SeeSnake.Driver$.main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(Driver.scala:118)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at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SeeSnake.Driver.main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Driver.scala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at sun.reflect.NativeMethodAccessorImpl.invoke0(Native Method)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at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sun.reflect.NativeMethodAccessorImpl.invoke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(NativeMethodAccessorImpl.java:62)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at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sun.reflect.DelegatingMethodAccessorImpl.invoke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(DelegatingMethodAccessorImpl.java:43)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at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java.lang.reflect.Method.invoke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(Method.java:497)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[trace] Stack trace suppressed: run last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compile:run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the full output.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java.lang.RuntimeException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Nonzero exit code: 1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at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scala.sys.package$.error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(package.scala:27)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[trace] Stack trace suppressed: run last 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compile:run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the full output.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[error] (</a:t>
            </a:r>
            <a:r>
              <a:rPr lang="en-US" sz="1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compile:run</a:t>
            </a: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Nonzero exit code: 1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[error] Total time: 8 s, completed Oct 8, 2016 7:26:41 PM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00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8000">
              <a:schemeClr val="tx1">
                <a:lumMod val="85000"/>
                <a:lumOff val="15000"/>
              </a:schemeClr>
            </a:gs>
            <a:gs pos="24000">
              <a:schemeClr val="tx1"/>
            </a:gs>
            <a:gs pos="0">
              <a:schemeClr val="tx1">
                <a:lumMod val="75000"/>
                <a:lumOff val="25000"/>
              </a:schemeClr>
            </a:gs>
            <a:gs pos="39000">
              <a:schemeClr val="tx1"/>
            </a:gs>
            <a:gs pos="100000">
              <a:schemeClr val="accent1">
                <a:lumMod val="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9923"/>
            <a:ext cx="10515600" cy="581704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pipeline(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path:String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DataSetIterator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parentDir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File = new File(path)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filesInDir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FileSplit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FileSplit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parentDir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allowedExtensions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labelMaker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ParentPathLabelGenerator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ParentPathLabelGenerator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pathFilter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BalancedPathFilter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BalancedPathFilter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randNumGen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allowedExtensions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labelMaker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filesInDirSplit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Array[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InputSplit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filesInDir.sample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pathFilter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100, 0)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record: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ImageRecordReader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ImageRecordReader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(height, width, channels,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labelMaker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record.initialize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filesInDirSplit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data: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DataSetIterator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RecordReaderDataSetIterator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(record, 10, 1,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outputNum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data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catch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case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ex:Exception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ex.toString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null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52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8000">
              <a:schemeClr val="tx1">
                <a:lumMod val="85000"/>
                <a:lumOff val="15000"/>
              </a:schemeClr>
            </a:gs>
            <a:gs pos="24000">
              <a:schemeClr val="tx1"/>
            </a:gs>
            <a:gs pos="0">
              <a:schemeClr val="tx1">
                <a:lumMod val="75000"/>
                <a:lumOff val="25000"/>
              </a:schemeClr>
            </a:gs>
            <a:gs pos="39000">
              <a:schemeClr val="tx1"/>
            </a:gs>
            <a:gs pos="100000">
              <a:schemeClr val="accent1">
                <a:lumMod val="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Weird </a:t>
            </a:r>
            <a:r>
              <a:rPr lang="en-US" dirty="0" err="1" smtClean="0">
                <a:solidFill>
                  <a:schemeClr val="bg1"/>
                </a:solidFill>
              </a:rPr>
              <a:t>Cuda</a:t>
            </a:r>
            <a:r>
              <a:rPr lang="en-US" dirty="0" smtClean="0">
                <a:solidFill>
                  <a:schemeClr val="bg1"/>
                </a:solidFill>
              </a:rPr>
              <a:t> Thing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0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8000">
              <a:schemeClr val="tx1">
                <a:lumMod val="85000"/>
                <a:lumOff val="15000"/>
              </a:schemeClr>
            </a:gs>
            <a:gs pos="24000">
              <a:schemeClr val="tx1"/>
            </a:gs>
            <a:gs pos="0">
              <a:schemeClr val="tx1">
                <a:lumMod val="75000"/>
                <a:lumOff val="25000"/>
              </a:schemeClr>
            </a:gs>
            <a:gs pos="39000">
              <a:schemeClr val="tx1"/>
            </a:gs>
            <a:gs pos="100000">
              <a:schemeClr val="accent1">
                <a:lumMod val="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Documentation = Necessary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62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314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Bodoni MT</vt:lpstr>
      <vt:lpstr>Book Antiqua</vt:lpstr>
      <vt:lpstr>Calibri</vt:lpstr>
      <vt:lpstr>Calibri Light</vt:lpstr>
      <vt:lpstr>Courier New</vt:lpstr>
      <vt:lpstr>Office Theme</vt:lpstr>
      <vt:lpstr>From the Creators of</vt:lpstr>
      <vt:lpstr>Snakes-in-the-Box™ Presents</vt:lpstr>
      <vt:lpstr>See-Snake</vt:lpstr>
      <vt:lpstr>PowerPoint Presentation</vt:lpstr>
      <vt:lpstr>PowerPoint Presentation</vt:lpstr>
      <vt:lpstr>PowerPoint Presentation</vt:lpstr>
      <vt:lpstr>PowerPoint Presentation</vt:lpstr>
      <vt:lpstr>Weird Cuda Thing</vt:lpstr>
      <vt:lpstr>Documentation = Necessary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the Creators of</dc:title>
  <dc:creator>Brent Lippert</dc:creator>
  <cp:lastModifiedBy>Brent Lippert</cp:lastModifiedBy>
  <cp:revision>6</cp:revision>
  <dcterms:created xsi:type="dcterms:W3CDTF">2016-10-26T02:14:07Z</dcterms:created>
  <dcterms:modified xsi:type="dcterms:W3CDTF">2016-10-26T03:08:49Z</dcterms:modified>
</cp:coreProperties>
</file>