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8795" autoAdjust="0"/>
  </p:normalViewPr>
  <p:slideViewPr>
    <p:cSldViewPr snapToGrid="0">
      <p:cViewPr varScale="1">
        <p:scale>
          <a:sx n="92" d="100"/>
          <a:sy n="92" d="100"/>
        </p:scale>
        <p:origin x="-4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A76-2EA3-7F4F-B763-CC958C545349}" type="datetimeFigureOut">
              <a:rPr lang="en-US" smtClean="0"/>
              <a:t>08/11/16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EB53E-B498-8A4E-BF7A-6FCAB0E7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EB53E-B498-8A4E-BF7A-6FCAB0E73A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08/11/16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hunder-project/thunder-extr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876044"/>
          </a:xfrm>
        </p:spPr>
        <p:txBody>
          <a:bodyPr/>
          <a:lstStyle/>
          <a:p>
            <a:r>
              <a:rPr lang="en-US" dirty="0"/>
              <a:t>Eating Nails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585" y="4670490"/>
            <a:ext cx="4271948" cy="11667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Shang Gao</a:t>
            </a:r>
          </a:p>
          <a:p>
            <a:r>
              <a:rPr lang="en-US" sz="2400" dirty="0"/>
              <a:t>Narita </a:t>
            </a:r>
            <a:r>
              <a:rPr lang="en-US" sz="2400" dirty="0" err="1"/>
              <a:t>Pandhe</a:t>
            </a:r>
            <a:endParaRPr lang="en-US" sz="2400" dirty="0"/>
          </a:p>
          <a:p>
            <a:r>
              <a:rPr lang="en-US" sz="2400" dirty="0"/>
              <a:t>Usman </a:t>
            </a:r>
            <a:r>
              <a:rPr lang="en-US" sz="2400" dirty="0" err="1"/>
              <a:t>Nisar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8" y="3631017"/>
            <a:ext cx="8144134" cy="90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Automated Neuron Detection in Calcium Imaging</a:t>
            </a:r>
          </a:p>
        </p:txBody>
      </p:sp>
    </p:spTree>
    <p:extLst>
      <p:ext uri="{BB962C8B-B14F-4D97-AF65-F5344CB8AC3E}">
        <p14:creationId xmlns:p14="http://schemas.microsoft.com/office/powerpoint/2010/main" val="33784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/>
          </a:bodyPr>
          <a:lstStyle/>
          <a:p>
            <a:r>
              <a:rPr lang="en-US" dirty="0"/>
              <a:t>2D Convolutional Neural Network with Sliding Window</a:t>
            </a:r>
          </a:p>
          <a:p>
            <a:r>
              <a:rPr lang="en-US" dirty="0"/>
              <a:t>Nonnegative Matrix Factorization</a:t>
            </a:r>
          </a:p>
          <a:p>
            <a:r>
              <a:rPr lang="en-US" dirty="0"/>
              <a:t>For each </a:t>
            </a:r>
            <a:r>
              <a:rPr lang="en-US" dirty="0" err="1"/>
              <a:t>imageset</a:t>
            </a:r>
            <a:r>
              <a:rPr lang="en-US" dirty="0"/>
              <a:t>, choose output with better score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Conv2d Model -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2259419"/>
            <a:ext cx="10691036" cy="4120116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imageset</a:t>
            </a:r>
            <a:r>
              <a:rPr lang="en-US" dirty="0"/>
              <a:t> flattened into one image using the mean pixel intensity for each pixel</a:t>
            </a:r>
          </a:p>
          <a:p>
            <a:r>
              <a:rPr lang="en-US" dirty="0"/>
              <a:t>Any pixels with intensity three standard deviations above mean intensity (across all pixels) were clipped</a:t>
            </a:r>
          </a:p>
          <a:p>
            <a:r>
              <a:rPr lang="en-US" dirty="0"/>
              <a:t>Each image was put through a standard scalar so pixel values were normalized with mean 0 and standard deviation 1</a:t>
            </a:r>
          </a:p>
          <a:p>
            <a:r>
              <a:rPr lang="en-US" dirty="0"/>
              <a:t>Random horizontal and vertical flipping was used on the images during training</a:t>
            </a:r>
          </a:p>
          <a:p>
            <a:r>
              <a:rPr lang="en-US" dirty="0"/>
              <a:t>All images were 0-padded to 552x552 pixels (so edge pixels could be at the center of the sliding window)</a:t>
            </a:r>
          </a:p>
        </p:txBody>
      </p:sp>
    </p:spTree>
    <p:extLst>
      <p:ext uri="{BB962C8B-B14F-4D97-AF65-F5344CB8AC3E}">
        <p14:creationId xmlns:p14="http://schemas.microsoft.com/office/powerpoint/2010/main" val="4078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Conv2d Model -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2270051"/>
            <a:ext cx="10691036" cy="41201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40x40 pixel sliding window input</a:t>
            </a:r>
          </a:p>
          <a:p>
            <a:r>
              <a:rPr lang="en-US" dirty="0"/>
              <a:t>3 convolutional layers using 3x3 filter shape, 50 feature maps each, ELU activation</a:t>
            </a:r>
          </a:p>
          <a:p>
            <a:r>
              <a:rPr lang="en-US" dirty="0" err="1"/>
              <a:t>maxpool</a:t>
            </a:r>
            <a:r>
              <a:rPr lang="en-US" dirty="0"/>
              <a:t> with 2x2 window</a:t>
            </a:r>
          </a:p>
          <a:p>
            <a:r>
              <a:rPr lang="en-US" dirty="0"/>
              <a:t>3 convolutional layers using 3x3 filter shape, 100 feature maps each, ELU activation</a:t>
            </a:r>
          </a:p>
          <a:p>
            <a:r>
              <a:rPr lang="en-US" dirty="0"/>
              <a:t>feedforward layer of 2000 nodes, sigmoid activation</a:t>
            </a:r>
          </a:p>
          <a:p>
            <a:r>
              <a:rPr lang="en-US" dirty="0"/>
              <a:t>output layer of 400 nodes representing 20x20 pixels in center of window</a:t>
            </a:r>
          </a:p>
          <a:p>
            <a:r>
              <a:rPr lang="en-US" dirty="0" err="1"/>
              <a:t>adam</a:t>
            </a:r>
            <a:r>
              <a:rPr lang="en-US" dirty="0"/>
              <a:t> gradient descent</a:t>
            </a:r>
          </a:p>
          <a:p>
            <a:r>
              <a:rPr lang="en-US" dirty="0"/>
              <a:t>orthogonal weight initialization</a:t>
            </a:r>
          </a:p>
          <a:p>
            <a:r>
              <a:rPr lang="en-US" dirty="0"/>
              <a:t>batch size 100, 10000 training iterations</a:t>
            </a:r>
          </a:p>
        </p:txBody>
      </p:sp>
    </p:spTree>
    <p:extLst>
      <p:ext uri="{BB962C8B-B14F-4D97-AF65-F5344CB8AC3E}">
        <p14:creationId xmlns:p14="http://schemas.microsoft.com/office/powerpoint/2010/main" val="375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Conv2d Model – 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2259419"/>
            <a:ext cx="10691036" cy="4120116"/>
          </a:xfrm>
        </p:spPr>
        <p:txBody>
          <a:bodyPr>
            <a:normAutofit/>
          </a:bodyPr>
          <a:lstStyle/>
          <a:p>
            <a:r>
              <a:rPr lang="en-US" dirty="0"/>
              <a:t>During training, select random windows from train images. Each training batch was evenly split between windows centered on neurons and windows not centered on neurons.</a:t>
            </a:r>
          </a:p>
          <a:p>
            <a:r>
              <a:rPr lang="en-US" dirty="0"/>
              <a:t>During testing, we ran the sliding window with a stride of 1 across the test image. This means every pixel was predicted multiple times. For each pixel, we took the mean probability across all predictions and rounded it to 1 or 0 to determine the final label for that pixel.</a:t>
            </a:r>
          </a:p>
          <a:p>
            <a:r>
              <a:rPr lang="en-US" dirty="0"/>
              <a:t>The model takes approximately three hours to run on a single NVIDIA GTX 970 GPU.</a:t>
            </a:r>
          </a:p>
        </p:txBody>
      </p:sp>
    </p:spTree>
    <p:extLst>
      <p:ext uri="{BB962C8B-B14F-4D97-AF65-F5344CB8AC3E}">
        <p14:creationId xmlns:p14="http://schemas.microsoft.com/office/powerpoint/2010/main" val="148581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Non-negative 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2259419"/>
            <a:ext cx="10691036" cy="4120116"/>
          </a:xfrm>
        </p:spPr>
        <p:txBody>
          <a:bodyPr>
            <a:normAutofit/>
          </a:bodyPr>
          <a:lstStyle/>
          <a:p>
            <a:r>
              <a:rPr lang="en-US" dirty="0"/>
              <a:t>Based </a:t>
            </a:r>
            <a:r>
              <a:rPr lang="en-US" dirty="0" smtClean="0"/>
              <a:t>on: </a:t>
            </a:r>
            <a:r>
              <a:rPr lang="en-US" dirty="0">
                <a:hlinkClick r:id="rId3"/>
              </a:rPr>
              <a:t>https://github.com/thunder-project/thunder-</a:t>
            </a:r>
            <a:r>
              <a:rPr lang="en-US" dirty="0" smtClean="0">
                <a:hlinkClick r:id="rId3"/>
              </a:rPr>
              <a:t>extraction</a:t>
            </a:r>
            <a:r>
              <a:rPr lang="en-US" dirty="0" smtClean="0"/>
              <a:t> NMF</a:t>
            </a:r>
          </a:p>
          <a:p>
            <a:r>
              <a:rPr lang="en-US" dirty="0" smtClean="0"/>
              <a:t>Applied NMF to: 30 x 30 blocks of images with 25 x 25 padding  </a:t>
            </a:r>
          </a:p>
          <a:p>
            <a:r>
              <a:rPr lang="en-US" dirty="0"/>
              <a:t>Tried both: Gaussian and Median filters </a:t>
            </a:r>
            <a:endParaRPr lang="en-US" dirty="0" smtClean="0"/>
          </a:p>
          <a:p>
            <a:r>
              <a:rPr lang="en-US" dirty="0" smtClean="0"/>
              <a:t>Median filtered images before applying NMF. Filter Size: 3 x 3</a:t>
            </a:r>
          </a:p>
          <a:p>
            <a:r>
              <a:rPr lang="en-US" dirty="0" smtClean="0"/>
              <a:t>Original implementation: Merges overlapping regions, applies median filtering on the k components and invokes </a:t>
            </a:r>
            <a:r>
              <a:rPr lang="en-US" dirty="0" err="1" smtClean="0"/>
              <a:t>sklearn’s</a:t>
            </a:r>
            <a:r>
              <a:rPr lang="en-US" dirty="0" smtClean="0"/>
              <a:t> NMF with just 2 parameters – k(no. of components) and </a:t>
            </a:r>
            <a:r>
              <a:rPr lang="en-US" dirty="0" err="1" smtClean="0"/>
              <a:t>max_iterations</a:t>
            </a:r>
            <a:r>
              <a:rPr lang="en-US" dirty="0" smtClean="0"/>
              <a:t>. Got rid of all of it!</a:t>
            </a:r>
          </a:p>
          <a:p>
            <a:r>
              <a:rPr lang="en-US" dirty="0" smtClean="0"/>
              <a:t>Added regularizations parameters to NMF</a:t>
            </a:r>
          </a:p>
        </p:txBody>
      </p:sp>
    </p:spTree>
    <p:extLst>
      <p:ext uri="{BB962C8B-B14F-4D97-AF65-F5344CB8AC3E}">
        <p14:creationId xmlns:p14="http://schemas.microsoft.com/office/powerpoint/2010/main" val="5819460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329</TotalTime>
  <Words>409</Words>
  <Application>Microsoft Macintosh PowerPoint</Application>
  <PresentationFormat>Custom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Berlin</vt:lpstr>
      <vt:lpstr>Eating Nails</vt:lpstr>
      <vt:lpstr>Two Approaches Used</vt:lpstr>
      <vt:lpstr>Conv2d Model - Preprocessing</vt:lpstr>
      <vt:lpstr>Conv2d Model - Architecture</vt:lpstr>
      <vt:lpstr>Conv2d Model – Important Notes</vt:lpstr>
      <vt:lpstr>Non-negative Matrix Factorization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Eating Nails</dc:title>
  <dc:creator>Shang Gao</dc:creator>
  <cp:lastModifiedBy>Narita Pandhe</cp:lastModifiedBy>
  <cp:revision>84</cp:revision>
  <dcterms:created xsi:type="dcterms:W3CDTF">2016-08-30T15:55:12Z</dcterms:created>
  <dcterms:modified xsi:type="dcterms:W3CDTF">2016-11-09T00:50:59Z</dcterms:modified>
</cp:coreProperties>
</file>