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4DF1ED-7AEC-4608-B14A-934DC6216977}">
          <p14:sldIdLst>
            <p14:sldId id="256"/>
            <p14:sldId id="257"/>
            <p14:sldId id="259"/>
            <p14:sldId id="260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867086" cy="150876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700" dirty="0"/>
              <a:t>Neuron Finder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275215"/>
            <a:ext cx="10867086" cy="314221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5200" dirty="0"/>
              <a:t>Team Provectus</a:t>
            </a:r>
          </a:p>
          <a:p>
            <a:pPr algn="ctr"/>
            <a:r>
              <a:rPr lang="en-IN" sz="3200" dirty="0"/>
              <a:t>Dharamendra Kumar</a:t>
            </a:r>
          </a:p>
          <a:p>
            <a:pPr algn="ctr"/>
            <a:r>
              <a:rPr lang="en-IN" sz="3200" dirty="0"/>
              <a:t>Pranjay Patil</a:t>
            </a:r>
          </a:p>
          <a:p>
            <a:pPr algn="ctr"/>
            <a:r>
              <a:rPr lang="en-IN" sz="3200" dirty="0"/>
              <a:t>Shubhi Jain</a:t>
            </a:r>
          </a:p>
          <a:p>
            <a:pPr algn="ctr"/>
            <a:r>
              <a:rPr lang="en-IN" sz="3200" dirty="0"/>
              <a:t>Yash Shrivastava</a:t>
            </a:r>
          </a:p>
        </p:txBody>
      </p:sp>
    </p:spTree>
    <p:extLst>
      <p:ext uri="{BB962C8B-B14F-4D97-AF65-F5344CB8AC3E}">
        <p14:creationId xmlns:p14="http://schemas.microsoft.com/office/powerpoint/2010/main" val="266562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873" y="0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Project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796" y="1380392"/>
            <a:ext cx="8534400" cy="4175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u="sng" dirty="0"/>
              <a:t>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Python 2.7</a:t>
            </a:r>
          </a:p>
          <a:p>
            <a:pPr marL="457200" lvl="1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Apache Spark 2.0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Thunder 1.4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60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343" y="0"/>
            <a:ext cx="8534400" cy="1507067"/>
          </a:xfrm>
        </p:spPr>
        <p:txBody>
          <a:bodyPr/>
          <a:lstStyle/>
          <a:p>
            <a:pPr algn="ctr"/>
            <a:r>
              <a:rPr lang="en-IN" dirty="0"/>
              <a:t>Project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301262"/>
            <a:ext cx="10409886" cy="417544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u="sng" dirty="0"/>
              <a:t>Problem Statement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The problem is identifying neurons in a time-series image dataset. This can best be described as object-finding or image segmentation</a:t>
            </a:r>
          </a:p>
          <a:p>
            <a:pPr marL="457200" lvl="1" indent="0">
              <a:buNone/>
            </a:pP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u="sng" dirty="0"/>
              <a:t>Approach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We decided to use </a:t>
            </a:r>
            <a:r>
              <a:rPr lang="en-IN" sz="2400" b="1" dirty="0"/>
              <a:t>Image Registration </a:t>
            </a:r>
            <a:r>
              <a:rPr lang="en-IN" sz="2400" dirty="0"/>
              <a:t>and </a:t>
            </a:r>
            <a:r>
              <a:rPr lang="en-IN" sz="2400" b="1" dirty="0"/>
              <a:t>Source Extraction </a:t>
            </a:r>
            <a:r>
              <a:rPr lang="en-IN" sz="2400" dirty="0"/>
              <a:t>using </a:t>
            </a:r>
            <a:r>
              <a:rPr lang="en-IN" sz="2400" b="1" dirty="0"/>
              <a:t>Non-Negative Matrix Factorization</a:t>
            </a:r>
            <a:r>
              <a:rPr lang="en-IN" sz="24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389" y="268507"/>
            <a:ext cx="10960392" cy="671803"/>
          </a:xfrm>
        </p:spPr>
        <p:txBody>
          <a:bodyPr/>
          <a:lstStyle/>
          <a:p>
            <a:pPr algn="ctr"/>
            <a:r>
              <a:rPr lang="en-IN" dirty="0"/>
              <a:t>Implementation flow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847321" y="1054100"/>
            <a:ext cx="4516016" cy="107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Reading TIF Images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400" y="2303735"/>
            <a:ext cx="4516016" cy="107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Applying Gaussian Filter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400" y="3490546"/>
            <a:ext cx="4516016" cy="896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Registration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06400" y="4549456"/>
            <a:ext cx="4516016" cy="107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NMF and Extraction of Spatial Regions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06400" y="5784979"/>
            <a:ext cx="4516016" cy="10730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Merging of Regions using KNN</a:t>
            </a:r>
          </a:p>
        </p:txBody>
      </p:sp>
      <p:sp>
        <p:nvSpPr>
          <p:cNvPr id="11" name="Curved Right Arrow 10"/>
          <p:cNvSpPr/>
          <p:nvPr/>
        </p:nvSpPr>
        <p:spPr>
          <a:xfrm>
            <a:off x="3371460" y="4167094"/>
            <a:ext cx="475861" cy="7647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>
            <a:off x="3356690" y="1833066"/>
            <a:ext cx="475861" cy="7647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>
            <a:off x="3400999" y="2907068"/>
            <a:ext cx="475861" cy="8468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>
            <a:off x="3371460" y="5344999"/>
            <a:ext cx="475861" cy="7647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61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6" y="576262"/>
            <a:ext cx="88201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1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27" y="-112147"/>
            <a:ext cx="10381894" cy="1250302"/>
          </a:xfrm>
        </p:spPr>
        <p:txBody>
          <a:bodyPr/>
          <a:lstStyle/>
          <a:p>
            <a:pPr algn="ctr"/>
            <a:r>
              <a:rPr lang="en-IN" dirty="0"/>
              <a:t> Results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8960" y="1391193"/>
            <a:ext cx="8440997" cy="44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35" y="1981525"/>
            <a:ext cx="8534400" cy="1507067"/>
          </a:xfrm>
        </p:spPr>
        <p:txBody>
          <a:bodyPr/>
          <a:lstStyle/>
          <a:p>
            <a:r>
              <a:rPr lang="en-US" dirty="0"/>
              <a:t>Questions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5010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84</TotalTime>
  <Words>88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Times New Roman</vt:lpstr>
      <vt:lpstr>Wingdings</vt:lpstr>
      <vt:lpstr>Wingdings 3</vt:lpstr>
      <vt:lpstr>Slice</vt:lpstr>
      <vt:lpstr>Neuron Finder  </vt:lpstr>
      <vt:lpstr>Project Specifications</vt:lpstr>
      <vt:lpstr>Project Specifications</vt:lpstr>
      <vt:lpstr>Implementation flow</vt:lpstr>
      <vt:lpstr>PowerPoint Presentation</vt:lpstr>
      <vt:lpstr> Results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Neuron Finder</dc:title>
  <dc:creator>Yash Shrivastava</dc:creator>
  <cp:lastModifiedBy>Shubhi</cp:lastModifiedBy>
  <cp:revision>9</cp:revision>
  <dcterms:created xsi:type="dcterms:W3CDTF">2016-11-09T04:29:46Z</dcterms:created>
  <dcterms:modified xsi:type="dcterms:W3CDTF">2016-11-09T03:43:24Z</dcterms:modified>
</cp:coreProperties>
</file>