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pache/spark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Neuron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Team Name: minions</a:t>
            </a:r>
          </a:p>
          <a:p>
            <a:r>
              <a:rPr lang="en-US" cap="none" dirty="0"/>
              <a:t>Team Members: </a:t>
            </a:r>
            <a:r>
              <a:rPr lang="en-US" cap="none" dirty="0" err="1"/>
              <a:t>Chirag</a:t>
            </a:r>
            <a:r>
              <a:rPr lang="en-US" cap="none" dirty="0"/>
              <a:t> Jain, Sharmin Pathan</a:t>
            </a:r>
          </a:p>
        </p:txBody>
      </p:sp>
    </p:spTree>
    <p:extLst>
      <p:ext uri="{BB962C8B-B14F-4D97-AF65-F5344CB8AC3E}">
        <p14:creationId xmlns:p14="http://schemas.microsoft.com/office/powerpoint/2010/main" val="95216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of Image and time series in python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Analyses in Thunder are designed to scale to very large data sets through the distributed computing engine </a:t>
            </a:r>
            <a:r>
              <a:rPr lang="en-US" dirty="0">
                <a:hlinkClick r:id="rId2"/>
              </a:rPr>
              <a:t>Spark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93" t="12217" r="78231" b="78368"/>
          <a:stretch/>
        </p:blipFill>
        <p:spPr>
          <a:xfrm>
            <a:off x="1097280" y="2660074"/>
            <a:ext cx="4407586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Structured matrix factorization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Demix spatially overlapping regions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Denoise and deconvolve spiking 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Median Filtering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Converting to grayscale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pPr marL="201168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NMF(Non-negative matrix factorization)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Spatiotemporal fluorescence activity as a product of two matrices: a spatial matrix that encodes location of each neuron, and a temporal matrix that characterizes the calcium concentration of each neuron over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Constructed using following attributes:</a:t>
            </a:r>
          </a:p>
          <a:p>
            <a:pPr marL="0" indent="0">
              <a:buNone/>
            </a:pPr>
            <a:r>
              <a:rPr lang="en-US" dirty="0"/>
              <a:t>	k=5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max_iter</a:t>
            </a:r>
            <a:r>
              <a:rPr lang="en-US" dirty="0"/>
              <a:t>=50</a:t>
            </a:r>
          </a:p>
          <a:p>
            <a:pPr marL="0" indent="0">
              <a:buNone/>
            </a:pPr>
            <a:r>
              <a:rPr lang="en-US" dirty="0"/>
              <a:t>	percentile=99</a:t>
            </a:r>
          </a:p>
          <a:p>
            <a:pPr marL="0" indent="0">
              <a:buNone/>
            </a:pPr>
            <a:r>
              <a:rPr lang="en-US" dirty="0"/>
              <a:t>	overlap=0.1</a:t>
            </a:r>
          </a:p>
        </p:txBody>
      </p:sp>
    </p:spTree>
    <p:extLst>
      <p:ext uri="{BB962C8B-B14F-4D97-AF65-F5344CB8AC3E}">
        <p14:creationId xmlns:p14="http://schemas.microsoft.com/office/powerpoint/2010/main" val="6336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the accuracy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291" t="31372" r="51947" b="17005"/>
          <a:stretch/>
        </p:blipFill>
        <p:spPr>
          <a:xfrm>
            <a:off x="1270660" y="1852550"/>
            <a:ext cx="4690753" cy="428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65" t="33482" r="22010" b="17979"/>
          <a:stretch/>
        </p:blipFill>
        <p:spPr>
          <a:xfrm>
            <a:off x="1097280" y="2257933"/>
            <a:ext cx="8706142" cy="38679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22131" y="1846385"/>
            <a:ext cx="585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precision on Autolab</a:t>
            </a:r>
          </a:p>
        </p:txBody>
      </p:sp>
    </p:spTree>
    <p:extLst>
      <p:ext uri="{BB962C8B-B14F-4D97-AF65-F5344CB8AC3E}">
        <p14:creationId xmlns:p14="http://schemas.microsoft.com/office/powerpoint/2010/main" val="31469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tried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Image Registration</a:t>
            </a:r>
          </a:p>
        </p:txBody>
      </p:sp>
    </p:spTree>
    <p:extLst>
      <p:ext uri="{BB962C8B-B14F-4D97-AF65-F5344CB8AC3E}">
        <p14:creationId xmlns:p14="http://schemas.microsoft.com/office/powerpoint/2010/main" val="294663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74146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</TotalTime>
  <Words>130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Neuron Finder</vt:lpstr>
      <vt:lpstr>Thunder</vt:lpstr>
      <vt:lpstr>Preprocessing</vt:lpstr>
      <vt:lpstr>NMF(Non-negative matrix factorization)</vt:lpstr>
      <vt:lpstr>Tuning the accuracy</vt:lpstr>
      <vt:lpstr>Performance</vt:lpstr>
      <vt:lpstr>Stuff we tried</vt:lpstr>
      <vt:lpstr>Thank you!</vt:lpstr>
    </vt:vector>
  </TitlesOfParts>
  <Company>0wn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Finding</dc:title>
  <dc:creator>0wner</dc:creator>
  <cp:lastModifiedBy>Chirag</cp:lastModifiedBy>
  <cp:revision>10</cp:revision>
  <dcterms:created xsi:type="dcterms:W3CDTF">2016-11-08T19:36:32Z</dcterms:created>
  <dcterms:modified xsi:type="dcterms:W3CDTF">2016-11-09T14:35:43Z</dcterms:modified>
</cp:coreProperties>
</file>