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58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7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542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60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16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8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76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121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04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6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25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7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60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394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9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75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6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2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DSP Project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Malware Classification</a:t>
            </a:r>
          </a:p>
          <a:p>
            <a:r>
              <a:rPr lang="en-US" dirty="0">
                <a:cs typeface="Calibri"/>
              </a:rPr>
              <a:t>Team </a:t>
            </a:r>
            <a:r>
              <a:rPr lang="en-US" dirty="0" err="1">
                <a:cs typeface="Calibri"/>
              </a:rPr>
              <a:t>Dragora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Anuj P</a:t>
            </a:r>
            <a:r>
              <a:rPr lang="en-US">
                <a:cs typeface="Calibri"/>
              </a:rPr>
              <a:t>anchmia</a:t>
            </a:r>
            <a:r>
              <a:rPr lang="en-US" dirty="0">
                <a:cs typeface="Calibri"/>
              </a:rPr>
              <a:t>, Sumer Singh, </a:t>
            </a:r>
            <a:r>
              <a:rPr lang="en-US" dirty="0" err="1">
                <a:cs typeface="Calibri"/>
              </a:rPr>
              <a:t>Vishakha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Atole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07347-6A8A-47B8-B524-57A2E546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Feature Extraction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BA2F2-6A06-414C-B4D4-8CFA036B9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Single Byte Counts (from .byte)</a:t>
            </a:r>
          </a:p>
          <a:p>
            <a:r>
              <a:rPr lang="en-US" dirty="0">
                <a:cs typeface="Calibri"/>
              </a:rPr>
              <a:t>Header Counts (from .</a:t>
            </a:r>
            <a:r>
              <a:rPr lang="en-US" dirty="0" err="1">
                <a:cs typeface="Calibri"/>
              </a:rPr>
              <a:t>asm</a:t>
            </a:r>
            <a:r>
              <a:rPr lang="en-US" dirty="0">
                <a:cs typeface="Calibri"/>
              </a:rPr>
              <a:t>)</a:t>
            </a:r>
          </a:p>
          <a:p>
            <a:r>
              <a:rPr lang="en-US" dirty="0">
                <a:cs typeface="Calibri"/>
              </a:rPr>
              <a:t>Opcode Counts (from .</a:t>
            </a:r>
            <a:r>
              <a:rPr lang="en-US" dirty="0" err="1">
                <a:cs typeface="Calibri"/>
              </a:rPr>
              <a:t>asm</a:t>
            </a:r>
            <a:r>
              <a:rPr lang="en-US" dirty="0">
                <a:cs typeface="Calibri"/>
              </a:rPr>
              <a:t>)</a:t>
            </a:r>
          </a:p>
          <a:p>
            <a:r>
              <a:rPr lang="en-US" dirty="0">
                <a:cs typeface="Calibri"/>
              </a:rPr>
              <a:t>.</a:t>
            </a:r>
            <a:r>
              <a:rPr lang="en-US" dirty="0" err="1">
                <a:cs typeface="Calibri"/>
              </a:rPr>
              <a:t>Dll</a:t>
            </a:r>
            <a:r>
              <a:rPr lang="en-US" dirty="0">
                <a:cs typeface="Calibri"/>
              </a:rPr>
              <a:t> Counts (from .</a:t>
            </a:r>
            <a:r>
              <a:rPr lang="en-US" dirty="0" err="1">
                <a:cs typeface="Calibri"/>
              </a:rPr>
              <a:t>asm</a:t>
            </a:r>
            <a:r>
              <a:rPr lang="en-US" dirty="0">
                <a:cs typeface="Calibri"/>
              </a:rPr>
              <a:t>)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313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604B-FC3E-4993-A610-5A603F57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Parallel Approach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77604-200F-478B-8CF3-48C378C8B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The raw .</a:t>
            </a:r>
            <a:r>
              <a:rPr lang="en-US" dirty="0" err="1">
                <a:cs typeface="Calibri"/>
              </a:rPr>
              <a:t>asm</a:t>
            </a:r>
            <a:r>
              <a:rPr lang="en-US" dirty="0">
                <a:cs typeface="Calibri"/>
              </a:rPr>
              <a:t> and .byte content for all files are loaded into a spark </a:t>
            </a:r>
            <a:r>
              <a:rPr lang="en-US" dirty="0" err="1">
                <a:cs typeface="Calibri"/>
              </a:rPr>
              <a:t>dataframe</a:t>
            </a:r>
            <a:r>
              <a:rPr lang="en-US" dirty="0">
                <a:cs typeface="Calibri"/>
              </a:rPr>
              <a:t>.  </a:t>
            </a:r>
            <a:endParaRPr lang="en-US"/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The .byte and .</a:t>
            </a:r>
            <a:r>
              <a:rPr lang="en-US" dirty="0" err="1">
                <a:cs typeface="Calibri"/>
              </a:rPr>
              <a:t>asm</a:t>
            </a:r>
            <a:r>
              <a:rPr lang="en-US" dirty="0">
                <a:cs typeface="Calibri"/>
              </a:rPr>
              <a:t> content is processed to only contain bytes and headers, respectively. 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CountVectorizer. 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Vector Assembler is used to create a feature vector. 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Random Forest is used to classify. </a:t>
            </a:r>
          </a:p>
        </p:txBody>
      </p:sp>
    </p:spTree>
    <p:extLst>
      <p:ext uri="{BB962C8B-B14F-4D97-AF65-F5344CB8AC3E}">
        <p14:creationId xmlns:p14="http://schemas.microsoft.com/office/powerpoint/2010/main" val="399665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35E33-343D-442D-B4AF-F1BF7FDD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Sequential Approach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808A2-57A3-4B00-9438-042FF4F51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Load .</a:t>
            </a:r>
            <a:r>
              <a:rPr lang="en-US" dirty="0" err="1">
                <a:cs typeface="Calibri"/>
              </a:rPr>
              <a:t>asm</a:t>
            </a:r>
            <a:r>
              <a:rPr lang="en-US" dirty="0">
                <a:cs typeface="Calibri"/>
              </a:rPr>
              <a:t> or .byte file sequentially into memory.  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Process and take the counts simultaneously.  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Random Forest is used to classify.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This additional counting step is done in </a:t>
            </a:r>
            <a:r>
              <a:rPr lang="en-US" b="1" dirty="0">
                <a:cs typeface="Calibri"/>
              </a:rPr>
              <a:t>constant time</a:t>
            </a:r>
            <a:r>
              <a:rPr lang="en-US" dirty="0">
                <a:cs typeface="Calibri"/>
              </a:rPr>
              <a:t> (only requires a dictionary lookup).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45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4DFC7-5F1B-4E43-9D78-42288189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FF48-D63E-440E-A7D7-84504FFE6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score achieved with Header Count &amp; Byte Count features.</a:t>
            </a:r>
          </a:p>
          <a:p>
            <a:r>
              <a:rPr lang="en-US" dirty="0"/>
              <a:t>Hyperparameters for best score:</a:t>
            </a:r>
          </a:p>
          <a:p>
            <a:pPr lvl="1"/>
            <a:r>
              <a:rPr lang="en-US" dirty="0"/>
              <a:t>Number of Trees – 40</a:t>
            </a:r>
          </a:p>
          <a:p>
            <a:pPr lvl="1"/>
            <a:r>
              <a:rPr lang="en-US" dirty="0"/>
              <a:t>Maximum Depth - 23</a:t>
            </a:r>
          </a:p>
          <a:p>
            <a:r>
              <a:rPr lang="en-US" dirty="0"/>
              <a:t>Accuracy of 99.0077%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80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C89B-ABCE-466B-8BE1-062775FA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Issues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72D0D-8B5F-4223-8543-2B55A2719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Gcloud</a:t>
            </a:r>
            <a:r>
              <a:rPr lang="en-US" dirty="0">
                <a:cs typeface="Calibri"/>
              </a:rPr>
              <a:t> shell disconnections.</a:t>
            </a:r>
          </a:p>
          <a:p>
            <a:r>
              <a:rPr lang="en-US" dirty="0">
                <a:cs typeface="Calibri"/>
              </a:rPr>
              <a:t>Overuse of credits. </a:t>
            </a:r>
          </a:p>
          <a:p>
            <a:r>
              <a:rPr lang="en-US" dirty="0">
                <a:cs typeface="Calibri"/>
              </a:rPr>
              <a:t>Out of memory errors.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07DE7-4C8B-45CB-9BAB-4E9A4261D8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560" y="3115519"/>
            <a:ext cx="5278356" cy="276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01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125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DSP Project 1</vt:lpstr>
      <vt:lpstr>Feature Extraction</vt:lpstr>
      <vt:lpstr>Parallel Approach </vt:lpstr>
      <vt:lpstr>Sequential Approach</vt:lpstr>
      <vt:lpstr>Random Forest</vt:lpstr>
      <vt:lpstr>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Sushanth Kathirvelu</cp:lastModifiedBy>
  <cp:revision>157</cp:revision>
  <dcterms:created xsi:type="dcterms:W3CDTF">2013-07-15T20:26:40Z</dcterms:created>
  <dcterms:modified xsi:type="dcterms:W3CDTF">2019-02-13T21:10:55Z</dcterms:modified>
</cp:coreProperties>
</file>