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5143500" type="screen16x9"/>
  <p:notesSz cx="6858000" cy="9144000"/>
  <p:embeddedFontLst>
    <p:embeddedFont>
      <p:font typeface="Montserrat" pitchFamily="2" charset="77"/>
      <p:regular r:id="rId6"/>
      <p:bold r:id="rId7"/>
      <p:italic r:id="rId8"/>
      <p:boldItalic r:id="rId9"/>
    </p:embeddedFont>
    <p:embeddedFont>
      <p:font typeface="Karla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C4CF07-677D-46F0-AA19-C95D714B09C3}">
  <a:tblStyle styleId="{14C4CF07-677D-46F0-AA19-C95D714B09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1"/>
    <p:restoredTop sz="94718"/>
  </p:normalViewPr>
  <p:slideViewPr>
    <p:cSldViewPr snapToGrid="0" snapToObjects="1">
      <p:cViewPr>
        <p:scale>
          <a:sx n="81" d="100"/>
          <a:sy n="81" d="100"/>
        </p:scale>
        <p:origin x="151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42291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CSCI 8360</a:t>
            </a:r>
            <a:br>
              <a:rPr lang="en" dirty="0"/>
            </a:br>
            <a:r>
              <a:rPr lang="en" dirty="0"/>
              <a:t>Team Booth P3</a:t>
            </a:r>
            <a:br>
              <a:rPr lang="en" dirty="0"/>
            </a:br>
            <a:r>
              <a:rPr lang="en-US" sz="1800" b="0" dirty="0"/>
              <a:t>Abhishek </a:t>
            </a:r>
            <a:r>
              <a:rPr lang="en-US" sz="1800" b="0" dirty="0" err="1"/>
              <a:t>Chatrath</a:t>
            </a:r>
            <a:br>
              <a:rPr lang="en-US" sz="1800" b="0" dirty="0"/>
            </a:br>
            <a:r>
              <a:rPr lang="en-US" sz="1800" b="0" dirty="0" err="1"/>
              <a:t>Priyank</a:t>
            </a:r>
            <a:r>
              <a:rPr lang="en-US" sz="1800" b="0" dirty="0"/>
              <a:t> </a:t>
            </a:r>
            <a:r>
              <a:rPr lang="en-US" sz="1800" b="0" dirty="0" err="1"/>
              <a:t>Malviya</a:t>
            </a:r>
            <a:br>
              <a:rPr lang="en-US" sz="1800" b="0" dirty="0"/>
            </a:br>
            <a:r>
              <a:rPr lang="en-US" sz="1800" b="0" dirty="0"/>
              <a:t>Jonathan Myers</a:t>
            </a:r>
            <a:endParaRPr sz="1800" dirty="0"/>
          </a:p>
        </p:txBody>
      </p:sp>
      <p:grpSp>
        <p:nvGrpSpPr>
          <p:cNvPr id="77" name="Google Shape;77;p14"/>
          <p:cNvGrpSpPr/>
          <p:nvPr/>
        </p:nvGrpSpPr>
        <p:grpSpPr>
          <a:xfrm>
            <a:off x="742745" y="2072179"/>
            <a:ext cx="502625" cy="446586"/>
            <a:chOff x="5292575" y="3681900"/>
            <a:chExt cx="420150" cy="373275"/>
          </a:xfrm>
        </p:grpSpPr>
        <p:sp>
          <p:nvSpPr>
            <p:cNvPr id="78" name="Google Shape;78;p14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3" name="Google Shape;89;p15">
            <a:extLst>
              <a:ext uri="{FF2B5EF4-FFF2-40B4-BE49-F238E27FC236}">
                <a16:creationId xmlns:a16="http://schemas.microsoft.com/office/drawing/2014/main" id="{76974946-88EE-5247-AA95-FDAC576FB02B}"/>
              </a:ext>
            </a:extLst>
          </p:cNvPr>
          <p:cNvSpPr txBox="1">
            <a:spLocks/>
          </p:cNvSpPr>
          <p:nvPr/>
        </p:nvSpPr>
        <p:spPr>
          <a:xfrm>
            <a:off x="840999" y="752386"/>
            <a:ext cx="5905053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NMF and Image Normalization</a:t>
            </a:r>
            <a:endParaRPr lang="en-US" sz="2400" dirty="0">
              <a:solidFill>
                <a:srgbClr val="CDDC3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26EE2E-FB11-DF41-854D-E525544713FD}"/>
              </a:ext>
            </a:extLst>
          </p:cNvPr>
          <p:cNvSpPr txBox="1"/>
          <p:nvPr/>
        </p:nvSpPr>
        <p:spPr>
          <a:xfrm>
            <a:off x="645057" y="1573697"/>
            <a:ext cx="62917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Download all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Thunder-Extraction:</a:t>
            </a:r>
          </a:p>
          <a:p>
            <a:pPr lvl="2"/>
            <a:r>
              <a:rPr lang="en-US" sz="1800" dirty="0"/>
              <a:t>      - NMF Calculation to build model</a:t>
            </a:r>
          </a:p>
          <a:p>
            <a:pPr lvl="2"/>
            <a:r>
              <a:rPr lang="en-US" sz="1800" dirty="0"/>
              <a:t>      - Fit model to image using size and padding</a:t>
            </a:r>
          </a:p>
          <a:p>
            <a:pPr lvl="2"/>
            <a:r>
              <a:rPr lang="en-US" sz="1800" dirty="0"/>
              <a:t>      - Merge models together</a:t>
            </a:r>
          </a:p>
          <a:p>
            <a:pPr lvl="2"/>
            <a:r>
              <a:rPr lang="en-US" sz="1800" dirty="0"/>
              <a:t>      - Derive results for regions defined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CV2:</a:t>
            </a:r>
          </a:p>
          <a:p>
            <a:r>
              <a:rPr lang="en-US" sz="1800" dirty="0"/>
              <a:t>      - Normalize all images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800" dirty="0"/>
              <a:t>Combine results for submission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840999" y="665300"/>
            <a:ext cx="5905053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Idea – Find Consistency in Images</a:t>
            </a:r>
            <a:endParaRPr sz="2400" dirty="0">
              <a:solidFill>
                <a:srgbClr val="CDDC39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187856" y="1074800"/>
            <a:ext cx="2871029" cy="139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AutoNum type="arabicParenR"/>
            </a:pPr>
            <a:r>
              <a:rPr lang="en-US" sz="1100" b="1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Eliminate Shades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AutoNum type="arabicParenR"/>
            </a:pPr>
            <a:r>
              <a:rPr lang="en-US" sz="1100" b="1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Compare successive images (ex. 5) with AND operation on pixels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AutoNum type="arabicParenR"/>
            </a:pPr>
            <a:r>
              <a:rPr lang="en-US" sz="1100" b="1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Apply </a:t>
            </a:r>
            <a:r>
              <a:rPr lang="en-US" sz="1100" b="1" dirty="0" err="1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blurFilter</a:t>
            </a:r>
            <a:r>
              <a:rPr lang="en-US" sz="1100" b="1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 to resulting image</a:t>
            </a: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EB475C-B5BC-AF48-9B39-7FDBB2F1E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13" y="2468750"/>
            <a:ext cx="2562478" cy="2562478"/>
          </a:xfrm>
          <a:prstGeom prst="rect">
            <a:avLst/>
          </a:prstGeom>
        </p:spPr>
      </p:pic>
      <p:sp>
        <p:nvSpPr>
          <p:cNvPr id="9" name="Google Shape;90;p15">
            <a:extLst>
              <a:ext uri="{FF2B5EF4-FFF2-40B4-BE49-F238E27FC236}">
                <a16:creationId xmlns:a16="http://schemas.microsoft.com/office/drawing/2014/main" id="{30629EFD-7D03-B840-BAD1-9102F8C30C96}"/>
              </a:ext>
            </a:extLst>
          </p:cNvPr>
          <p:cNvSpPr txBox="1"/>
          <p:nvPr/>
        </p:nvSpPr>
        <p:spPr>
          <a:xfrm>
            <a:off x="3385457" y="1074800"/>
            <a:ext cx="2871029" cy="144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arenR" startAt="4"/>
            </a:pPr>
            <a:r>
              <a:rPr lang="en-US" sz="1100" b="1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Split image into distinct images based on content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AutoNum type="arabicParenR" startAt="4"/>
            </a:pPr>
            <a:r>
              <a:rPr lang="en-US" sz="1100" b="1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Eliminate images contained predominantly in other images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AutoNum type="arabicParenR" startAt="4"/>
            </a:pPr>
            <a:r>
              <a:rPr lang="en-US" sz="1100" b="1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Derive rings by circling remaining images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AutoNum type="arabicParenR" startAt="4"/>
            </a:pP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4A9F8C-0249-BD46-9886-1E84952D2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6994" y="2460354"/>
            <a:ext cx="2579270" cy="257927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219EAB-0C4C-AE43-B5B7-62FDE9118636}"/>
              </a:ext>
            </a:extLst>
          </p:cNvPr>
          <p:cNvCxnSpPr/>
          <p:nvPr/>
        </p:nvCxnSpPr>
        <p:spPr>
          <a:xfrm>
            <a:off x="3204442" y="3749989"/>
            <a:ext cx="932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100</Words>
  <Application>Microsoft Macintosh PowerPoint</Application>
  <PresentationFormat>On-screen Show (16:9)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Montserrat</vt:lpstr>
      <vt:lpstr>Arial</vt:lpstr>
      <vt:lpstr>Karla</vt:lpstr>
      <vt:lpstr>Arviragus template</vt:lpstr>
      <vt:lpstr>CSCI 8360 Team Booth P3 Abhishek Chatrath Priyank Malviya Jonathan Myers</vt:lpstr>
      <vt:lpstr>PowerPoint Presentation</vt:lpstr>
      <vt:lpstr>Idea – Find Consistency in Images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8360 Team Booth P3 Abhishek Chatrath Priyank Malviya Jonathan Myers</dc:title>
  <cp:lastModifiedBy>Microsoft Office User</cp:lastModifiedBy>
  <cp:revision>3</cp:revision>
  <dcterms:modified xsi:type="dcterms:W3CDTF">2019-04-03T17:40:47Z</dcterms:modified>
</cp:coreProperties>
</file>