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A1AD-0A91-42A6-A2C5-DC62FB82A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81100"/>
            <a:ext cx="12191999" cy="3329581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/>
              <a:t>CSCI 8360: Neuron Finding</a:t>
            </a:r>
            <a:br>
              <a:rPr lang="en-US" sz="6000" dirty="0"/>
            </a:b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Team Lovelace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23659-04F2-4E5C-AF76-DCB5312D5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954" y="4777380"/>
            <a:ext cx="9074895" cy="12233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Denish </a:t>
            </a:r>
            <a:r>
              <a:rPr lang="en-US" dirty="0" err="1"/>
              <a:t>khetan</a:t>
            </a:r>
            <a:endParaRPr lang="en-US" dirty="0"/>
          </a:p>
          <a:p>
            <a:pPr algn="ctr"/>
            <a:r>
              <a:rPr lang="en-US" dirty="0"/>
              <a:t>Jayant </a:t>
            </a:r>
            <a:r>
              <a:rPr lang="en-US" dirty="0" err="1"/>
              <a:t>parashar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Vishakha</a:t>
            </a:r>
            <a:r>
              <a:rPr lang="en-US" dirty="0"/>
              <a:t> </a:t>
            </a:r>
            <a:r>
              <a:rPr lang="en-US" dirty="0" err="1"/>
              <a:t>atole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8799CB-8BEE-439A-AE11-8231261EA5DA}"/>
              </a:ext>
            </a:extLst>
          </p:cNvPr>
          <p:cNvCxnSpPr/>
          <p:nvPr/>
        </p:nvCxnSpPr>
        <p:spPr>
          <a:xfrm>
            <a:off x="1304925" y="3267075"/>
            <a:ext cx="96107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2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B2B0-492B-4080-B1F2-8FA95B35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We believe that our group was named after </a:t>
            </a:r>
            <a:r>
              <a:rPr lang="en-US" dirty="0"/>
              <a:t>– Ada </a:t>
            </a:r>
            <a:r>
              <a:rPr lang="en-US" b="1" dirty="0"/>
              <a:t>Lovelace (1815-1852)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35A2-4A6B-4E17-85AD-87F0FCEB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6" y="2171346"/>
            <a:ext cx="8946541" cy="4195481"/>
          </a:xfrm>
        </p:spPr>
        <p:txBody>
          <a:bodyPr/>
          <a:lstStyle/>
          <a:p>
            <a:r>
              <a:rPr lang="en-US" dirty="0"/>
              <a:t>She was an English mathematician , who was first to recognize the power of computing machine and considered one of the first computer programmers.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da Byron daguerreotype by Antoine Claudet 1843 or 1850.jpg">
            <a:extLst>
              <a:ext uri="{FF2B5EF4-FFF2-40B4-BE49-F238E27FC236}">
                <a16:creationId xmlns:a16="http://schemas.microsoft.com/office/drawing/2014/main" id="{893A2FEB-49B9-435F-A5B3-4B307E12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4" y="3109278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74A1-5A38-4823-87B6-96E43290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3BE1-59B0-4B32-BAAE-BF209DFF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Unets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Our </a:t>
            </a:r>
            <a:r>
              <a:rPr lang="en-US" dirty="0" err="1"/>
              <a:t>unets</a:t>
            </a:r>
            <a:r>
              <a:rPr lang="en-US" dirty="0"/>
              <a:t> implementation was not complete due to “Mask to regions” issue. We tried some methods, but </a:t>
            </a:r>
            <a:r>
              <a:rPr lang="en-US"/>
              <a:t>they missed </a:t>
            </a:r>
            <a:r>
              <a:rPr lang="en-US" dirty="0"/>
              <a:t>many regions in even the masks generated from training regions. </a:t>
            </a:r>
          </a:p>
          <a:p>
            <a:endParaRPr lang="en-US" dirty="0"/>
          </a:p>
          <a:p>
            <a:r>
              <a:rPr lang="en-US" sz="4000" dirty="0"/>
              <a:t>NMF</a:t>
            </a:r>
            <a:r>
              <a:rPr lang="en-US" dirty="0"/>
              <a:t> </a:t>
            </a:r>
          </a:p>
          <a:p>
            <a:r>
              <a:rPr lang="en-US" dirty="0"/>
              <a:t>Non negative matrix factorization is a technique we all know is unusually good at this problem. </a:t>
            </a:r>
          </a:p>
        </p:txBody>
      </p:sp>
    </p:spTree>
    <p:extLst>
      <p:ext uri="{BB962C8B-B14F-4D97-AF65-F5344CB8AC3E}">
        <p14:creationId xmlns:p14="http://schemas.microsoft.com/office/powerpoint/2010/main" val="281401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1CA9-65E6-4ADE-B84E-4339E6F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NMF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99469-481E-472E-9813-841D6C11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307608"/>
            <a:ext cx="8947150" cy="36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A56D-33F7-4A33-A8E1-65A95BAC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DAA9-D95D-45D3-8ABE-67C8A2DA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E9D9D-5AC1-4288-8071-19A051BC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3" y="252822"/>
            <a:ext cx="8175518" cy="63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36790-A420-4C7A-89F7-E97490DD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45118-4DAD-4B70-B3A3-8BC4CF2C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0679" y="2562225"/>
            <a:ext cx="8825659" cy="2362200"/>
          </a:xfrm>
        </p:spPr>
        <p:txBody>
          <a:bodyPr>
            <a:normAutofit/>
          </a:bodyPr>
          <a:lstStyle/>
          <a:p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74998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109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    CSCI 8360: Neuron Finding   Team Lovelace </vt:lpstr>
      <vt:lpstr>We believe that our group was named after – Ada Lovelace (1815-1852)</vt:lpstr>
      <vt:lpstr>Techniques Implemented </vt:lpstr>
      <vt:lpstr>Experiments with NMF 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CSCI 8360: Project  3 Neuron Finding  Team Lovelace </dc:title>
  <dc:creator>DENISH KHETAN</dc:creator>
  <cp:lastModifiedBy>Jayant Parashar</cp:lastModifiedBy>
  <cp:revision>6</cp:revision>
  <dcterms:created xsi:type="dcterms:W3CDTF">2019-04-03T00:43:32Z</dcterms:created>
  <dcterms:modified xsi:type="dcterms:W3CDTF">2019-04-03T19:19:42Z</dcterms:modified>
</cp:coreProperties>
</file>