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4" r:id="rId6"/>
    <p:sldId id="260" r:id="rId7"/>
    <p:sldId id="263" r:id="rId8"/>
    <p:sldId id="261" r:id="rId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Rockwell" panose="020606030202050204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2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996f32a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996f32a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996f32a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996f32a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2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996f32a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996f32a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996f32a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996f32a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4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4469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772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53078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290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7760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43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7981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4138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0518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313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2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233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105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126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712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2269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1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9539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8706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150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132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685345" y="482600"/>
            <a:ext cx="7639948" cy="26893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Data Science Practicum - Project 2 </a:t>
            </a:r>
            <a:r>
              <a:rPr lang="en-US" sz="2000" dirty="0"/>
              <a:t>Cilia segmentation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85345" y="3654575"/>
            <a:ext cx="7200163" cy="106812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By Team </a:t>
            </a:r>
            <a:r>
              <a:rPr lang="en-US" sz="2400" dirty="0" err="1"/>
              <a:t>Thweatt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Approaches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Considered</a:t>
            </a: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U-net</a:t>
            </a:r>
          </a:p>
          <a:p>
            <a:pPr marL="457200" lvl="1" indent="0" defTabSz="914400">
              <a:spcBef>
                <a:spcPts val="0"/>
              </a:spcBef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Optical Flow with SVM</a:t>
            </a:r>
          </a:p>
          <a:p>
            <a:pPr marL="457200" lvl="1" indent="0" defTabSz="914400">
              <a:spcBef>
                <a:spcPts val="0"/>
              </a:spcBef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Optical Flow with MLP</a:t>
            </a:r>
          </a:p>
          <a:p>
            <a:pPr marL="457200" lvl="1" indent="0" defTabSz="914400">
              <a:spcBef>
                <a:spcPts val="0"/>
              </a:spcBef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Optical Flow with Random Forest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 err="1"/>
              <a:t>DenseNet</a:t>
            </a:r>
            <a:endParaRPr lang="en-US" sz="1200" dirty="0"/>
          </a:p>
          <a:p>
            <a:pPr marL="457200" lvl="1" indent="0" defTabSz="914400">
              <a:spcBef>
                <a:spcPts val="0"/>
              </a:spcBef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The One Hundred Layer Tiramisu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U-net</a:t>
            </a: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Features considered: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Gray Scale Intensity with resize</a:t>
            </a:r>
          </a:p>
          <a:p>
            <a:pPr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Gray Scale Intensity with zero padding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/>
              <a:t>Analysis : This was just a beginning using just resize and zero padding as data preprocessing ensuring all images were of the same size. Accuracy 6.5% and 5.4%</a:t>
            </a:r>
          </a:p>
        </p:txBody>
      </p:sp>
    </p:spTree>
    <p:extLst>
      <p:ext uri="{BB962C8B-B14F-4D97-AF65-F5344CB8AC3E}">
        <p14:creationId xmlns:p14="http://schemas.microsoft.com/office/powerpoint/2010/main" val="154819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Optical Flow with SVM</a:t>
            </a: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pixel movement vector using Optical Flow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FFT for each frame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Resized the features to a 1D array and combined each of them into a </a:t>
            </a:r>
            <a:r>
              <a:rPr lang="en-US" sz="1200" dirty="0" err="1"/>
              <a:t>dataframe</a:t>
            </a:r>
            <a:r>
              <a:rPr lang="en-US" sz="1200" dirty="0"/>
              <a:t> along with the original image and mask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Applied Equal Sample Rate on the resultant </a:t>
            </a:r>
            <a:r>
              <a:rPr lang="en-US" sz="1200" dirty="0" err="1"/>
              <a:t>Dataframe</a:t>
            </a:r>
            <a:r>
              <a:rPr lang="en-US" sz="1200" dirty="0"/>
              <a:t> on the mask  filtering 25% of 0  values and 75% of  2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Passed the resultant </a:t>
            </a:r>
            <a:r>
              <a:rPr lang="en-US" sz="1200" dirty="0" err="1"/>
              <a:t>Dataframe</a:t>
            </a:r>
            <a:r>
              <a:rPr lang="en-US" sz="1200" dirty="0"/>
              <a:t> through SVM with radial basis function (‘</a:t>
            </a:r>
            <a:r>
              <a:rPr lang="en-US" sz="1200" dirty="0" err="1"/>
              <a:t>rbf</a:t>
            </a:r>
            <a:r>
              <a:rPr lang="en-US" sz="1200" dirty="0"/>
              <a:t>’) as the kernel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      Accuracy :  Unable to scale, taking too much time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Optical Flow with MLP</a:t>
            </a: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pixel movement vector using Optical Flow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FFT for each frame 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Resized the features to a 1D array and combined each of them into a </a:t>
            </a:r>
            <a:r>
              <a:rPr lang="en-US" sz="1200" dirty="0" err="1"/>
              <a:t>dataframe</a:t>
            </a:r>
            <a:r>
              <a:rPr lang="en-US" sz="1200" dirty="0"/>
              <a:t> along with the original image and mask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Applied Equal Sample Rate on the resultant </a:t>
            </a:r>
            <a:r>
              <a:rPr lang="en-US" sz="1200" dirty="0" err="1"/>
              <a:t>Dataframe</a:t>
            </a:r>
            <a:r>
              <a:rPr lang="en-US" sz="1200" dirty="0"/>
              <a:t> on the mask  filtering 25% of 0  values and 75% of  2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Passed it into 3 hidden layer MPL classifier with 20 nodes each.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      Accuracy :  26%</a:t>
            </a:r>
          </a:p>
        </p:txBody>
      </p:sp>
    </p:spTree>
    <p:extLst>
      <p:ext uri="{BB962C8B-B14F-4D97-AF65-F5344CB8AC3E}">
        <p14:creationId xmlns:p14="http://schemas.microsoft.com/office/powerpoint/2010/main" val="166037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Optical Flow with Random Forest</a:t>
            </a: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pixel movement vector using Optical Flow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Extracted the FFT for each frame 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Resized the features to a 1D array and combined each of them into a </a:t>
            </a:r>
            <a:r>
              <a:rPr lang="en-US" sz="1200" dirty="0" err="1"/>
              <a:t>dataframe</a:t>
            </a:r>
            <a:r>
              <a:rPr lang="en-US" sz="1200" dirty="0"/>
              <a:t> along with the original image and mask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Applied Equal Sample Rate on the resultant </a:t>
            </a:r>
            <a:r>
              <a:rPr lang="en-US" sz="1200" dirty="0" err="1"/>
              <a:t>Dataframe</a:t>
            </a:r>
            <a:r>
              <a:rPr lang="en-US" sz="1200" dirty="0"/>
              <a:t> on the mask  filtering 25% of 0  values and 75% of  2</a:t>
            </a:r>
          </a:p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Passed the resultant </a:t>
            </a:r>
            <a:r>
              <a:rPr lang="en-US" sz="1200" dirty="0" err="1"/>
              <a:t>Dataframe</a:t>
            </a:r>
            <a:r>
              <a:rPr lang="en-US" sz="1200" dirty="0"/>
              <a:t> through Random Forest model with 100 trees and depth of 10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      Accuracy :  27.6%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FFFF"/>
                </a:solidFill>
              </a:rPr>
              <a:t>Densenet</a:t>
            </a:r>
            <a:r>
              <a:rPr lang="en-US" sz="1800" dirty="0">
                <a:solidFill>
                  <a:srgbClr val="FFFFFF"/>
                </a:solidFill>
              </a:rPr>
              <a:t> and tiramisu 100 layer network</a:t>
            </a: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Researched both of them but ran out of time before we could execute them</a:t>
            </a:r>
          </a:p>
        </p:txBody>
      </p:sp>
    </p:spTree>
    <p:extLst>
      <p:ext uri="{BB962C8B-B14F-4D97-AF65-F5344CB8AC3E}">
        <p14:creationId xmlns:p14="http://schemas.microsoft.com/office/powerpoint/2010/main" val="217976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23CA2-78CE-478C-A381-3EB08EF0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95" y="0"/>
            <a:ext cx="6097403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351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Wingdings</vt:lpstr>
      <vt:lpstr>Bookman Old Style</vt:lpstr>
      <vt:lpstr>Arial</vt:lpstr>
      <vt:lpstr>Damask</vt:lpstr>
      <vt:lpstr>Data Science Practicum - Project 2 Cilia segmentation</vt:lpstr>
      <vt:lpstr>Approaches  Considered</vt:lpstr>
      <vt:lpstr>U-net</vt:lpstr>
      <vt:lpstr>Optical Flow with SVM</vt:lpstr>
      <vt:lpstr>Optical Flow with MLP</vt:lpstr>
      <vt:lpstr>Optical Flow with Random Forest</vt:lpstr>
      <vt:lpstr>Densenet and tiramisu 100 layer network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 - Project 1 - Malware Classification</dc:title>
  <dc:creator>Abhishek Chatrath</dc:creator>
  <cp:lastModifiedBy>Abhishek Chatrath</cp:lastModifiedBy>
  <cp:revision>10</cp:revision>
  <dcterms:created xsi:type="dcterms:W3CDTF">2019-02-13T19:33:56Z</dcterms:created>
  <dcterms:modified xsi:type="dcterms:W3CDTF">2019-03-06T19:39:31Z</dcterms:modified>
</cp:coreProperties>
</file>