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2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9"/>
      <p:bold r:id="rId10"/>
      <p:italic r:id="rId11"/>
      <p:boldItalic r:id="rId12"/>
    </p:embeddedFont>
    <p:embeddedFont>
      <p:font typeface="Rockwell" panose="02060603020205020403" pitchFamily="18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2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f996f32ac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f996f32ac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f996f32ac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f996f32ac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44692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77720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53078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32902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77600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2430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77981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34138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505181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63133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20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12335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110583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11267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27122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22269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917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69539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87061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9150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132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685345" y="482600"/>
            <a:ext cx="7639948" cy="268937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/>
              <a:t>Data Science Practicum - Project 1  </a:t>
            </a:r>
            <a:r>
              <a:rPr lang="en-US" sz="2000" dirty="0"/>
              <a:t>Malware Classification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85345" y="3654575"/>
            <a:ext cx="7200163" cy="1068124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/>
              <a:t>By Team Zentyal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522514" y="841500"/>
            <a:ext cx="2280514" cy="34605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FFFF"/>
                </a:solidFill>
              </a:rPr>
              <a:t>Approaches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Considered</a:t>
            </a:r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596" y="0"/>
            <a:ext cx="6097405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3533730" y="841500"/>
            <a:ext cx="4924923" cy="35709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628650" lvl="1" indent="-171450" defTabSz="9144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200" dirty="0"/>
              <a:t>Linear Regression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628650" lvl="1" indent="-171450" defTabSz="9144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200" dirty="0"/>
              <a:t>Bytes N-gram with Random Forest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628650" lvl="1" indent="-171450" defTabSz="9144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200" dirty="0"/>
              <a:t>Opcode N-gram with Random Forest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628650" lvl="1" indent="-171450" defTabSz="9144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200" dirty="0"/>
              <a:t>Image visualization of Malware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522514" y="841500"/>
            <a:ext cx="2280514" cy="34605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1800">
                <a:solidFill>
                  <a:srgbClr val="FFFFFF"/>
                </a:solidFill>
              </a:rPr>
              <a:t>Linear Regression</a:t>
            </a:r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596" y="0"/>
            <a:ext cx="6097405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3533730" y="841500"/>
            <a:ext cx="4924923" cy="35709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Features considered:</a:t>
            </a:r>
          </a:p>
          <a:p>
            <a:pPr marL="457200" lvl="0" indent="-228600" defTabSz="914400">
              <a:spcBef>
                <a:spcPts val="16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Byte Entropy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.</a:t>
            </a:r>
            <a:r>
              <a:rPr lang="en-US" sz="1200" dirty="0" err="1"/>
              <a:t>dll</a:t>
            </a:r>
            <a:r>
              <a:rPr lang="en-US" sz="1200" dirty="0"/>
              <a:t> calls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Mem reads &amp; writes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Byte histogram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 dirty="0"/>
              <a:t>Analysis : Two much time  needed to  extract features to make sense.</a:t>
            </a:r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200" dirty="0"/>
              <a:t>Just for fun :  Ran a model with just hex byte count. Accuracy : 55.9</a:t>
            </a:r>
          </a:p>
        </p:txBody>
      </p:sp>
    </p:spTree>
    <p:extLst>
      <p:ext uri="{BB962C8B-B14F-4D97-AF65-F5344CB8AC3E}">
        <p14:creationId xmlns:p14="http://schemas.microsoft.com/office/powerpoint/2010/main" val="1548199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522514" y="841500"/>
            <a:ext cx="2280514" cy="34605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1800">
                <a:solidFill>
                  <a:srgbClr val="FFFFFF"/>
                </a:solidFill>
              </a:rPr>
              <a:t>Byte N-gram with Random Forest</a:t>
            </a:r>
          </a:p>
        </p:txBody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596" y="0"/>
            <a:ext cx="6097405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3533730" y="841500"/>
            <a:ext cx="4924923" cy="35709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Calculated the byte count for each Hex byte.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Using </a:t>
            </a:r>
            <a:r>
              <a:rPr lang="en-US" sz="1200" dirty="0" err="1"/>
              <a:t>CountVectorizer</a:t>
            </a:r>
            <a:r>
              <a:rPr lang="en-US" sz="1200" dirty="0"/>
              <a:t> to tokenize the bag of words and extract features.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Passed the features through Random Forest with number of trees 50 and depth 25</a:t>
            </a:r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200" dirty="0"/>
              <a:t>      Accuracy : 98.2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522514" y="841500"/>
            <a:ext cx="2280514" cy="34605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1800">
                <a:solidFill>
                  <a:srgbClr val="FFFFFF"/>
                </a:solidFill>
              </a:rPr>
              <a:t>Opcode N-gram with Random Forest</a:t>
            </a:r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596" y="0"/>
            <a:ext cx="6097405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3533730" y="841500"/>
            <a:ext cx="4924923" cy="35709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Extract opcodes from the ASM file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Calculated the byte count for each Hex byte.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Using </a:t>
            </a:r>
            <a:r>
              <a:rPr lang="en-US" sz="1200" dirty="0" err="1"/>
              <a:t>CountVectorizer</a:t>
            </a:r>
            <a:r>
              <a:rPr lang="en-US" sz="1200" dirty="0"/>
              <a:t> to tokenize the bag of words and extract features.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Passed the features through Random Forest with number of trees 50 and depth 25</a:t>
            </a:r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200" dirty="0"/>
              <a:t>      Accuracy 98.5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522514" y="841500"/>
            <a:ext cx="2280514" cy="34605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1500">
                <a:solidFill>
                  <a:srgbClr val="FFFFFF"/>
                </a:solidFill>
              </a:rPr>
              <a:t>Learnings\Gains</a:t>
            </a:r>
          </a:p>
        </p:txBody>
      </p: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596" y="0"/>
            <a:ext cx="6097405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3533730" y="841500"/>
            <a:ext cx="4924923" cy="35709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1200" dirty="0"/>
              <a:t>GCP </a:t>
            </a:r>
            <a:r>
              <a:rPr lang="en-US" sz="1200" dirty="0" err="1"/>
              <a:t>sdk</a:t>
            </a:r>
            <a:r>
              <a:rPr lang="en-US" sz="1200" dirty="0"/>
              <a:t>, </a:t>
            </a:r>
            <a:r>
              <a:rPr lang="en-US" sz="1200" dirty="0" err="1"/>
              <a:t>ssh</a:t>
            </a:r>
            <a:r>
              <a:rPr lang="en-US" sz="1200" dirty="0"/>
              <a:t> </a:t>
            </a:r>
            <a:r>
              <a:rPr lang="en-US" sz="1200" dirty="0" err="1"/>
              <a:t>jupyter</a:t>
            </a:r>
            <a:r>
              <a:rPr lang="en-US" sz="1200" dirty="0"/>
              <a:t> notebook web interface setup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1200" dirty="0"/>
              <a:t>Random Forests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1200" dirty="0" err="1"/>
              <a:t>Pyspark</a:t>
            </a:r>
            <a:r>
              <a:rPr lang="en-US" sz="1200" dirty="0"/>
              <a:t> experience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1200" dirty="0"/>
              <a:t>ISSUE : </a:t>
            </a:r>
            <a:r>
              <a:rPr lang="en-US" sz="1200" dirty="0" err="1"/>
              <a:t>wholeTextfiles</a:t>
            </a:r>
            <a:r>
              <a:rPr lang="en-US" sz="1200" dirty="0"/>
              <a:t> doesn’t take files in an ordered manner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192</Words>
  <Application>Microsoft Office PowerPoint</Application>
  <PresentationFormat>On-screen Show (16:9)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Rockwell</vt:lpstr>
      <vt:lpstr>Wingdings</vt:lpstr>
      <vt:lpstr>Bookman Old Style</vt:lpstr>
      <vt:lpstr>Arial</vt:lpstr>
      <vt:lpstr>Damask</vt:lpstr>
      <vt:lpstr>Data Science Practicum - Project 1  Malware Classification</vt:lpstr>
      <vt:lpstr>Approaches  Considered</vt:lpstr>
      <vt:lpstr>Linear Regression</vt:lpstr>
      <vt:lpstr>Byte N-gram with Random Forest</vt:lpstr>
      <vt:lpstr>Opcode N-gram with Random Forest</vt:lpstr>
      <vt:lpstr>Learnings\Gains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Practicum - Project 1 - Malware Classification</dc:title>
  <dc:creator>Abhishek Chatrath</dc:creator>
  <cp:lastModifiedBy>Abhishek Chatrath</cp:lastModifiedBy>
  <cp:revision>4</cp:revision>
  <dcterms:created xsi:type="dcterms:W3CDTF">2019-02-13T19:33:56Z</dcterms:created>
  <dcterms:modified xsi:type="dcterms:W3CDTF">2019-02-13T20:39:21Z</dcterms:modified>
</cp:coreProperties>
</file>