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5e6455b8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5e6455b8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5e6455b8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5e6455b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5e6455b8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5e6455b8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e6455b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e6455b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d9c2c5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d9c2c5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5e6455b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5e6455b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5e6455b8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5e6455b8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5e6455b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5e6455b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5e6455b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5e6455b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5e6455b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5e6455b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5e6455b8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5e6455b8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506900"/>
            <a:ext cx="8520600" cy="19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Finding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951925"/>
            <a:ext cx="85206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Hopper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Aashish Yadavally, Caleb Crumley, Rutu Gandhi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CSCI8360 Data Science Practicum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Prof. Dr. S. Quinn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Recall: TP/TP+FN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Precision: TP/ TP+FP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Inclusion: Number of intersecting pixels divided by the number of total pixels in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ground-truth regions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Exclusion: Number of intersecting pixels divided by the number of total pixels in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your regions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819150" y="845600"/>
            <a:ext cx="75057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NMF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 (components):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If this is not set, all features are kept.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number of features are used for identifying similar data. Seems to have an effect on the recall. Recall answers the question: What proportion of actual positives was identified correctly?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More number of features = more accurate predictions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percentile: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thresholding ( higher the percentile lower the number of features being considered). It directly affects Inclusion and can have an effect on Exclusion in terms of number of intersecting regions.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819150" y="1583850"/>
            <a:ext cx="7505700" cy="28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Ethical Implications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These questions are important to address before the project, and can shape how the project is setup and how the data is collected.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Its needed to address the alternative applications of this model and results.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Even though improving the accuracy of the model is the goal, checking if there exist and disparate errors is a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necessity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Assuring that the summary statistics and metrics used that appropriate for the research project.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Better software engineering techniques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Unit testing and test cases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Addressing a solid directory structure before the project takes off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Testing the span of the applications 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 Object Finding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Major challenges of the dataset: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Temporal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Large scale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Dark neurons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11700" y="96075"/>
            <a:ext cx="843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700" y="963175"/>
            <a:ext cx="2711575" cy="27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0200" y="963175"/>
            <a:ext cx="2711575" cy="27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3748425" y="3852063"/>
            <a:ext cx="896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6677506" y="3852075"/>
            <a:ext cx="13392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Equalization</a:t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400275" y="925050"/>
            <a:ext cx="21063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Equalization was used to bring out the contrast between darker areas and lighter areas of the image.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Creates one histogram to redistribute the pixel values.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used Adaptive Histogram Equalization (not pictured) that creates many histograms per different areas of the image.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304525" y="1080825"/>
            <a:ext cx="2675700" cy="27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Median and Gaussian filtering to reduce the noise in the image.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idea was it would bring</a:t>
            </a:r>
            <a:r>
              <a:rPr lang="en"/>
              <a:t>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out the dormant neurons more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 txBox="1"/>
          <p:nvPr>
            <p:ph type="title"/>
          </p:nvPr>
        </p:nvSpPr>
        <p:spPr>
          <a:xfrm>
            <a:off x="464100" y="24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175" y="643350"/>
            <a:ext cx="2793125" cy="27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450" y="643350"/>
            <a:ext cx="2793125" cy="27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3927525" y="3436463"/>
            <a:ext cx="896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7052850" y="3436463"/>
            <a:ext cx="896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Filter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227700" y="1029300"/>
            <a:ext cx="24231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even tried to combine the two techniques.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idea here was that the filter would help in reducing the noise that was brought out by the histogram equalization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016" y="977500"/>
            <a:ext cx="2733075" cy="273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2166" y="977503"/>
            <a:ext cx="2733075" cy="27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>
            <p:ph type="title"/>
          </p:nvPr>
        </p:nvSpPr>
        <p:spPr>
          <a:xfrm>
            <a:off x="227700" y="24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3748425" y="3699663"/>
            <a:ext cx="896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6102075" y="3714500"/>
            <a:ext cx="27330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equalization and Median filtering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819150" y="637925"/>
            <a:ext cx="75057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UNet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019750" y="1308725"/>
            <a:ext cx="7505700" cy="32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arenR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Used the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3D version of all layers (Conv3D, UpSampling3D, MaxPooling3D)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arenR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Sampled frames from videos and treated it as an image segmentation problem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Input: </a:t>
            </a:r>
            <a:r>
              <a:rPr lang="en" sz="14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5D tensor with shape: </a:t>
            </a:r>
            <a:endParaRPr sz="14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(batch, conv_dim1, conv_dim2, conv_dim3, channels)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2)    Sampled some frames and treated the data as images instead of videos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650" y="2285350"/>
            <a:ext cx="3887600" cy="22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819150" y="845600"/>
            <a:ext cx="7505700" cy="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 to Region conversion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819150" y="1583725"/>
            <a:ext cx="7505700" cy="28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Matlab’s bwbackground for this conversion using pymatbridge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interiors were removed using the following: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 rotWithShape="1">
          <a:blip r:embed="rId3">
            <a:alphaModFix/>
          </a:blip>
          <a:srcRect b="-2869" l="2924" r="-16715" t="2870"/>
          <a:stretch/>
        </p:blipFill>
        <p:spPr>
          <a:xfrm>
            <a:off x="4233475" y="1915775"/>
            <a:ext cx="5226101" cy="29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SparsePCA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SparsePCA is popularly used for foreground-background separation 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subclassed the thunder API and modified it to use this. 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particular disadvantage of ordinary PCA is that the principal components are usually linear combinations of all input variables. Sparse PCA overcomes this disadvantage by finding linear combinations that contain just a few input variables.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NMF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Factorization algorithm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problem is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exactly solvable in general, it is commonly approximated numerically.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900" y="3034750"/>
            <a:ext cx="38100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