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19" autoAdjust="0"/>
  </p:normalViewPr>
  <p:slideViewPr>
    <p:cSldViewPr snapToGrid="0">
      <p:cViewPr varScale="1">
        <p:scale>
          <a:sx n="97" d="100"/>
          <a:sy n="97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101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100" dirty="0"/>
              <a:t>Malware Classification using Spark-</a:t>
            </a:r>
            <a:br>
              <a:rPr lang="en-US" sz="4100" dirty="0"/>
            </a:br>
            <a:r>
              <a:rPr lang="en-US" sz="41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Team- Hyacinth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1">
                <a:solidFill>
                  <a:srgbClr val="5195BD"/>
                </a:solidFill>
              </a:rPr>
              <a:t>Aishwarya</a:t>
            </a:r>
          </a:p>
          <a:p>
            <a:pPr>
              <a:lnSpc>
                <a:spcPct val="100000"/>
              </a:lnSpc>
            </a:pPr>
            <a:r>
              <a:rPr lang="en-US" sz="1400" b="1">
                <a:solidFill>
                  <a:srgbClr val="5195BD"/>
                </a:solidFill>
              </a:rPr>
              <a:t>Ankit</a:t>
            </a:r>
          </a:p>
          <a:p>
            <a:pPr>
              <a:lnSpc>
                <a:spcPct val="100000"/>
              </a:lnSpc>
            </a:pPr>
            <a:r>
              <a:rPr lang="en-US" sz="1400" b="1">
                <a:solidFill>
                  <a:srgbClr val="5195BD"/>
                </a:solidFill>
              </a:rPr>
              <a:t>Divya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ED12-5412-4C71-BB07-E18382A2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FA081D-B52D-4AC5-BB54-FC7085CD0E6A}"/>
              </a:ext>
            </a:extLst>
          </p:cNvPr>
          <p:cNvSpPr txBox="1"/>
          <p:nvPr/>
        </p:nvSpPr>
        <p:spPr>
          <a:xfrm>
            <a:off x="1232452" y="2133600"/>
            <a:ext cx="100351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Started with manual Naïve Bayes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byte count feature with Random Forest Classifier.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single byte is each pair of hexadecimal digits appearing in the .byte file. For ex. 'FF', 'AB', '00', etc. We used the counts of the bytes as our  feature.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40 trees and maximum depth of 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the classifier: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data set is automatically pulled from the google storage path upon the start of the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can mention the dataset as small or large in the arguments before running the job on GCP.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prediction will be saved to the current directory of the disk named as result.txt</a:t>
            </a:r>
          </a:p>
          <a:p>
            <a:pPr lvl="1"/>
            <a:r>
              <a:rPr lang="en-US" dirty="0"/>
              <a:t>   </a:t>
            </a:r>
          </a:p>
          <a:p>
            <a:r>
              <a:rPr lang="en-US" dirty="0"/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5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B961-7A3B-441A-8184-2CCFA196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7A078-C1BA-4B0E-BE9F-29C98AA8B6E5}"/>
              </a:ext>
            </a:extLst>
          </p:cNvPr>
          <p:cNvSpPr txBox="1"/>
          <p:nvPr/>
        </p:nvSpPr>
        <p:spPr>
          <a:xfrm>
            <a:off x="967409" y="2226365"/>
            <a:ext cx="1036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 in implementing Naïve Bayes.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with RDD pipelines and Accessing files on Google Cloud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Spark APIs  with Python  is a new territory for the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in a team with GitHub for the first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7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DBD6-806E-4E53-99A3-C55A69E0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F6D61-28B2-4510-ADBC-0006C8C9AA0A}"/>
              </a:ext>
            </a:extLst>
          </p:cNvPr>
          <p:cNvSpPr txBox="1"/>
          <p:nvPr/>
        </p:nvSpPr>
        <p:spPr>
          <a:xfrm>
            <a:off x="1192696" y="2001078"/>
            <a:ext cx="10074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 up Spark cluster on Google Cloud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Executing the Algorithm using Virtual Machines with different configurations.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the functionality of various Machine learning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Learned to use git branches and creating pull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7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1E8B-16C7-414E-8BAB-266AAEF8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91748"/>
            <a:ext cx="10353762" cy="3074503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98513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{F3B6E103-DD41-4205-98F0-97ADDE5FABE8}tf11665031_win32</Template>
  <TotalTime>142</TotalTime>
  <Words>221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Apple Chancery</vt:lpstr>
      <vt:lpstr>Arial</vt:lpstr>
      <vt:lpstr>Arial Nova</vt:lpstr>
      <vt:lpstr>Arial Nova Light</vt:lpstr>
      <vt:lpstr>Wingdings 2</vt:lpstr>
      <vt:lpstr>SlateVTI</vt:lpstr>
      <vt:lpstr>Malware Classification using Spark- Team- Hyacinth</vt:lpstr>
      <vt:lpstr>Approach</vt:lpstr>
      <vt:lpstr>Problems Encountered</vt:lpstr>
      <vt:lpstr>Lessons Learnt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Classification using Spark</dc:title>
  <dc:creator>divya krishna</dc:creator>
  <cp:lastModifiedBy>Ankit Lalwani</cp:lastModifiedBy>
  <cp:revision>10</cp:revision>
  <dcterms:created xsi:type="dcterms:W3CDTF">2021-02-24T04:27:53Z</dcterms:created>
  <dcterms:modified xsi:type="dcterms:W3CDTF">2021-02-24T17:01:32Z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