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e9d943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e9d943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e9d943c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e9d943c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e9d943c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e9d943c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e9d943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e9d943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e9d943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e9d943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e9d943c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be9d943c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e9d943c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e9d943c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Ethical Facial Recognition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Beedle: Aishwarya, Yulone, &amp; Jonathan Vance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be solved and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a dataset of face images, classify each as male or female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Address ethical considerations in AI-based facial recognition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Exploit features as described in “Diversity in Faces” paper by Merler et al. schemes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Approach &amp; model &amp; algorithm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14800"/>
            <a:ext cx="76887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900"/>
              <a:t>Logistic Regression(Basic Approach)</a:t>
            </a:r>
            <a:endParaRPr b="1"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approach was done using pyspark in </a:t>
            </a:r>
            <a:r>
              <a:rPr lang="en"/>
              <a:t>jupyter notebook on GCP.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Data: the CSV files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Library:  pyspark.ml &amp; pyspark.sql;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Feature-columns : Columns 10 - 183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Implementation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Reading the training data into the dataframes.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Assemble all feature columns into vector.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the logistic regression model and train.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predictions on the test data and save the output to the file.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Approach &amp; model &amp; algorithm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14800"/>
            <a:ext cx="76887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900"/>
              <a:t>Convolutional neural network</a:t>
            </a:r>
            <a:endParaRPr b="1"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approach was done using python in Jupyter Notebook.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Data: the individual images files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Library/techniques:  Tensorflow/Keras toolkit;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Implementation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Collect the  training data.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Load the data and store it in HDF5 file format.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Train the model using CNN.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the model on test data.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Ethical Concerns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“Diversity in Faces” by Michelle  Merler et al.  at  IBM Research 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 facial coding schemes - not leveraged but discussed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Deon Data Science Ethics Checklist tool to analyze the ethical quality of our gender classification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Discussions: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it be used to inflict harm?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Enforce a bounds on craniofacial distance?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ethical application imaginable?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Problems Encountered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Coordinating schedules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Encountered problems with storing the result </a:t>
            </a:r>
            <a:r>
              <a:rPr lang="en"/>
              <a:t>text files on GCP.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with loading and storing the data in a specific file format to pass it for training.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some issues working with keras and tensorflow on pyspark in GCP.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time management.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work efficiently in groups.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us working on CNN’s for the first time. It was a great learning experience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Accuracy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the first dataset(Xa_test.txt) - 64.15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the second dataset(Xb_test.txt) - 66.22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the third dataset(Xc_test.txt) - 63.35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