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faa2420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faa2420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faa2420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faa2420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faa2420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faa2420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75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Malware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7725" y="3080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Team: </a:t>
            </a:r>
            <a:r>
              <a:rPr lang="en" sz="2400">
                <a:solidFill>
                  <a:schemeClr val="dk1"/>
                </a:solidFill>
              </a:rPr>
              <a:t>Eloise</a:t>
            </a:r>
            <a:endParaRPr sz="24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626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10">
                <a:solidFill>
                  <a:schemeClr val="dk1"/>
                </a:solidFill>
              </a:rPr>
              <a:t>Kadir Bice, </a:t>
            </a:r>
            <a:r>
              <a:rPr lang="en" sz="1810">
                <a:solidFill>
                  <a:schemeClr val="dk1"/>
                </a:solidFill>
              </a:rPr>
              <a:t>Clint Morris, Gianni </a:t>
            </a:r>
            <a:r>
              <a:rPr lang="en" sz="1810">
                <a:solidFill>
                  <a:schemeClr val="dk1"/>
                </a:solidFill>
              </a:rPr>
              <a:t>Orlando, </a:t>
            </a:r>
            <a:endParaRPr sz="1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3825" y="161950"/>
            <a:ext cx="1329626" cy="102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Approach</a:t>
            </a:r>
            <a:endParaRPr sz="24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implementation of Naive Bayes Classifier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 3 and pySpark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of 63% in small set and 67% in large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Took around 7 hours to run on 1 Master 2 Worker node cluster (N1-4)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Bi-gram on the manual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of 74% in small set. Did not have time/resources to have a result for larger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Tri-gram on the manual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Crashed even on the small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Way of creating bigrams could be the bottleneck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Extensions Beyond Naive Bayes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40% accuracy with MLlib Random 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ASM integration led to overprediction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19499" r="16838" t="0"/>
          <a:stretch/>
        </p:blipFill>
        <p:spPr>
          <a:xfrm>
            <a:off x="8201950" y="4326625"/>
            <a:ext cx="853301" cy="7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Took some time to get used to GCP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Quotas on GCP were limiting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parts did not scale up well: union() in a loop creating huge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Intuitiveness of individual code.</a:t>
            </a:r>
            <a:r>
              <a:rPr lang="en"/>
              <a:t> </a:t>
            </a:r>
            <a:r>
              <a:rPr lang="en"/>
              <a:t>Easily</a:t>
            </a:r>
            <a:r>
              <a:rPr lang="en"/>
              <a:t> readable code mitigates </a:t>
            </a:r>
            <a:r>
              <a:rPr lang="en"/>
              <a:t>exhaustive</a:t>
            </a:r>
            <a:r>
              <a:rPr lang="en"/>
              <a:t> </a:t>
            </a:r>
            <a:r>
              <a:rPr lang="en"/>
              <a:t>communication.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even distribution of work doesn’t lead to perfect end product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19499" r="16838" t="0"/>
          <a:stretch/>
        </p:blipFill>
        <p:spPr>
          <a:xfrm>
            <a:off x="8201950" y="4326625"/>
            <a:ext cx="853301" cy="7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31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early with </a:t>
            </a:r>
            <a:r>
              <a:rPr lang="en"/>
              <a:t>experimenting</a:t>
            </a:r>
            <a:r>
              <a:rPr lang="en"/>
              <a:t> on the actual sized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Troubleshoot potential scaling up problems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Estimate time/resources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</a:t>
            </a:r>
            <a:r>
              <a:rPr lang="en"/>
              <a:t>communication</a:t>
            </a:r>
            <a:r>
              <a:rPr lang="en"/>
              <a:t> a higher priority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 communication about </a:t>
            </a:r>
            <a:r>
              <a:rPr lang="en"/>
              <a:t>commited</a:t>
            </a:r>
            <a:r>
              <a:rPr lang="en"/>
              <a:t> changes to prevent </a:t>
            </a:r>
            <a:r>
              <a:rPr lang="en"/>
              <a:t>redundant</a:t>
            </a:r>
            <a:r>
              <a:rPr lang="en"/>
              <a:t> work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Placing a higher value on code readability to reduce the need for explanation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in-depth research on theory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Fully understand algorithms and extensions before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Clarify pipeline of steps to be completed before development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19499" r="16838" t="0"/>
          <a:stretch/>
        </p:blipFill>
        <p:spPr>
          <a:xfrm>
            <a:off x="8201950" y="4326625"/>
            <a:ext cx="853301" cy="7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