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3D932-76EF-0D88-713A-A4F8D0462137}" v="1" dt="2021-02-23T19:51:00.171"/>
    <p1510:client id="{91614D17-FCAB-DA8E-1D68-1A6CDC757265}" v="55" dt="2021-02-24T16:47:26.491"/>
    <p1510:client id="{CC494777-EA85-4F08-9E3A-05F566D6DA6C}" v="423" dt="2021-02-23T19:51:4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10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82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59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2/24/2021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32C34-E3FB-4B1F-9C85-64C02A4E1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Malware Classification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Team Anthony: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Zhongliang Zhou, Shivam Chandan ,Nathan Wynn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ADFB3-8952-4C34-B206-295FC900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The good: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28589F2-F06F-4295-B68D-977987F8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6" r="11" b="1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F647-C104-444F-9EA9-8D6AD284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Our team was able to achieve 99.55% accuracy(98.2 on Autolab rankings)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We are able to examine many features and model structures</a:t>
            </a:r>
          </a:p>
        </p:txBody>
      </p:sp>
    </p:spTree>
    <p:extLst>
      <p:ext uri="{BB962C8B-B14F-4D97-AF65-F5344CB8AC3E}">
        <p14:creationId xmlns:p14="http://schemas.microsoft.com/office/powerpoint/2010/main" val="40431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811D-D492-4276-A3BA-0757C8DA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/>
              <a:t>The bad: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1124-016D-4004-AE61-BD66109C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Covid 19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Time was lost many time to find the correct approach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Sometimes a bit frustrating </a:t>
            </a:r>
          </a:p>
        </p:txBody>
      </p:sp>
    </p:spTree>
    <p:extLst>
      <p:ext uri="{BB962C8B-B14F-4D97-AF65-F5344CB8AC3E}">
        <p14:creationId xmlns:p14="http://schemas.microsoft.com/office/powerpoint/2010/main" val="42339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5B20-85DB-4B14-BCA1-BF6F940C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6B8-1E6B-463B-86B0-F9219E51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Using GCP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Naïve Bayes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Random Forest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Py Spark Experience</a:t>
            </a:r>
          </a:p>
        </p:txBody>
      </p:sp>
    </p:spTree>
    <p:extLst>
      <p:ext uri="{BB962C8B-B14F-4D97-AF65-F5344CB8AC3E}">
        <p14:creationId xmlns:p14="http://schemas.microsoft.com/office/powerpoint/2010/main" val="32193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A0B-9889-475A-B879-9AA1198C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25861-1E52-45D4-959F-165832B6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89" y="3398710"/>
            <a:ext cx="9455368" cy="2875564"/>
          </a:xfrm>
        </p:spPr>
      </p:pic>
    </p:spTree>
    <p:extLst>
      <p:ext uri="{BB962C8B-B14F-4D97-AF65-F5344CB8AC3E}">
        <p14:creationId xmlns:p14="http://schemas.microsoft.com/office/powerpoint/2010/main" val="335849769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8A442"/>
      </a:accent1>
      <a:accent2>
        <a:srgbClr val="B17A3B"/>
      </a:accent2>
      <a:accent3>
        <a:srgbClr val="C35B4D"/>
      </a:accent3>
      <a:accent4>
        <a:srgbClr val="B13B5E"/>
      </a:accent4>
      <a:accent5>
        <a:srgbClr val="C34DA1"/>
      </a:accent5>
      <a:accent6>
        <a:srgbClr val="A23BB1"/>
      </a:accent6>
      <a:hlink>
        <a:srgbClr val="C24A8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JuxtaposeVTI</vt:lpstr>
      <vt:lpstr>Malware Classification</vt:lpstr>
      <vt:lpstr>The good:</vt:lpstr>
      <vt:lpstr>The bad:</vt:lpstr>
      <vt:lpstr>Learning: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2021-02-23T19:25:58Z</dcterms:created>
  <dcterms:modified xsi:type="dcterms:W3CDTF">2021-02-25T01:14:14Z</dcterms:modified>
</cp:coreProperties>
</file>