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ff68562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ff68562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ff68562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ff68562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061411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061411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0614112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0614112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sp-uga/team-francesca-p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Francesca-project 1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Yulong, Md Redwan Islam, Ruili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519000" y="3942800"/>
            <a:ext cx="23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hlinkClick r:id="rId3"/>
              </a:rPr>
              <a:t>Repo Link</a:t>
            </a:r>
            <a:endParaRPr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Pre-process &amp; features</a:t>
            </a:r>
            <a:endParaRPr b="1" sz="28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Turn each binary file to a vector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</a:rPr>
              <a:t>Each</a:t>
            </a:r>
            <a:r>
              <a:rPr lang="en">
                <a:solidFill>
                  <a:srgbClr val="000000"/>
                </a:solidFill>
              </a:rPr>
              <a:t> possible byte value (eg. 00, 3B, FF, etc.) is a component of the vector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Components’ values are the bytes’ frequencies in the binary file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solidFill>
                  <a:srgbClr val="000000"/>
                </a:solidFill>
              </a:rPr>
              <a:t>Algorithm</a:t>
            </a:r>
            <a:r>
              <a:rPr lang="en">
                <a:solidFill>
                  <a:srgbClr val="000000"/>
                </a:solidFill>
              </a:rPr>
              <a:t> -- </a:t>
            </a:r>
            <a:r>
              <a:rPr lang="en" sz="2650">
                <a:solidFill>
                  <a:srgbClr val="000000"/>
                </a:solidFill>
              </a:rPr>
              <a:t>Naive Bayes</a:t>
            </a:r>
            <a:endParaRPr sz="26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5" y="2377125"/>
            <a:ext cx="8292350" cy="12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00000"/>
                </a:solidFill>
              </a:rPr>
              <a:t>Results &amp; problem</a:t>
            </a:r>
            <a:endParaRPr b="1" sz="2820">
              <a:solidFill>
                <a:srgbClr val="0000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Accuracy low: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on small volume data : 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26% (spark version)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56% (dask version)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Efficiency: 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run forever on large volume data and crash next day (spark version)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Flips between pandas and dask (dask version)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Analysis: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Only single bytes were used as features. Bi-grams were not used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Gaussian </a:t>
            </a:r>
            <a:r>
              <a:rPr lang="en">
                <a:solidFill>
                  <a:srgbClr val="000000"/>
                </a:solidFill>
              </a:rPr>
              <a:t>probability</a:t>
            </a:r>
            <a:r>
              <a:rPr lang="en">
                <a:solidFill>
                  <a:srgbClr val="000000"/>
                </a:solidFill>
              </a:rPr>
              <a:t> was used in dask version.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Potential culprit: </a:t>
            </a:r>
            <a:r>
              <a:rPr lang="en" sz="1050">
                <a:solidFill>
                  <a:srgbClr val="000000"/>
                </a:solidFill>
              </a:rPr>
              <a:t>rdd.union()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000000"/>
                </a:highlight>
              </a:rPr>
              <a:t> 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