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6" r:id="rId4"/>
    <p:sldId id="271" r:id="rId5"/>
    <p:sldId id="259" r:id="rId6"/>
    <p:sldId id="274" r:id="rId7"/>
    <p:sldId id="280" r:id="rId8"/>
    <p:sldId id="278" r:id="rId9"/>
    <p:sldId id="275" r:id="rId10"/>
    <p:sldId id="277" r:id="rId11"/>
    <p:sldId id="268" r:id="rId12"/>
    <p:sldId id="269" r:id="rId13"/>
    <p:sldId id="279" r:id="rId14"/>
    <p:sldId id="270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31"/>
    <p:restoredTop sz="66122"/>
  </p:normalViewPr>
  <p:slideViewPr>
    <p:cSldViewPr snapToGrid="0" snapToObjects="1">
      <p:cViewPr varScale="1">
        <p:scale>
          <a:sx n="82" d="100"/>
          <a:sy n="82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ED20-97CD-ED4E-82C6-7D15FC5730F9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4206-D89A-4842-9CDA-F209DB8D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2019 stats: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2,013 commits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5,851,325 additions, 956,094 deletions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4,895,231 new lines of code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computed the distribution of commits by time, but from observing: no matter how long you have to start the project, 75% of people start in the last 1.5 weeks</a:t>
            </a:r>
          </a:p>
          <a:p>
            <a:r>
              <a:rPr lang="en-US" dirty="0"/>
              <a:t> - played out in each project (2-3 weeks each)</a:t>
            </a:r>
          </a:p>
          <a:p>
            <a:r>
              <a:rPr lang="en-US" dirty="0"/>
              <a:t> - played out in the final project (5 weeks)</a:t>
            </a:r>
          </a:p>
          <a:p>
            <a:endParaRPr lang="en-US" dirty="0"/>
          </a:p>
          <a:p>
            <a:r>
              <a:rPr lang="en-US" dirty="0"/>
              <a:t>Hence my hesitation to go to 3 projects vs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to </a:t>
            </a:r>
            <a:r>
              <a:rPr lang="en-US" dirty="0" err="1"/>
              <a:t>dask</a:t>
            </a:r>
            <a:r>
              <a:rPr lang="en-US" dirty="0"/>
              <a:t> would vastly simplify the projects, also give us a cutting-edge framework</a:t>
            </a:r>
          </a:p>
          <a:p>
            <a:r>
              <a:rPr lang="en-US" dirty="0"/>
              <a:t> - doesn’t have any deep learning attached to it (yet)</a:t>
            </a:r>
          </a:p>
          <a:p>
            <a:r>
              <a:rPr lang="en-US" dirty="0"/>
              <a:t> - only available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anklin.uga.edu/evalu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7400"/>
              <a:t>Data Science Practicum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Spring 2021 Wrap-up Lecture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299C415-54C7-40E9-800F-FC0AA9A30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6" r="3156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738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5C4-E397-E84D-B473-C32B1C0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3A7-AB4C-8B4C-AD51-21962194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evaluations!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until </a:t>
            </a:r>
            <a:r>
              <a:rPr lang="en-US" b="1" dirty="0"/>
              <a:t>May 3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72A7-AB11-1744-B308-F496397EB014}"/>
              </a:ext>
            </a:extLst>
          </p:cNvPr>
          <p:cNvSpPr/>
          <p:nvPr/>
        </p:nvSpPr>
        <p:spPr>
          <a:xfrm>
            <a:off x="2008352" y="3067133"/>
            <a:ext cx="86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https://webapps.franklin.uga.edu/evaluation/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245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03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scores aren’t everything</a:t>
            </a:r>
          </a:p>
          <a:p>
            <a:r>
              <a:rPr lang="en-US" dirty="0"/>
              <a:t>…but they’re a reasonable initial proxy</a:t>
            </a:r>
          </a:p>
          <a:p>
            <a:r>
              <a:rPr lang="en-US" dirty="0"/>
              <a:t>Balance exploration (examining the data, testing multiple approaches) with exploitation (designing, testing, and documenting a complete pipeline)</a:t>
            </a:r>
          </a:p>
          <a:p>
            <a:pPr lvl="1"/>
            <a:r>
              <a:rPr lang="en-US" dirty="0"/>
              <a:t>Corollary: </a:t>
            </a:r>
            <a:r>
              <a:rPr lang="en-US" i="1" dirty="0"/>
              <a:t>start early!!!!!!!!!!!!!!!!!!!!!!!!!!!!!!!!</a:t>
            </a:r>
          </a:p>
          <a:p>
            <a:r>
              <a:rPr lang="en-US" dirty="0"/>
              <a:t>Communicate. Communicate. Communicate.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7449" y="4689018"/>
            <a:ext cx="6586780" cy="216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1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9" y="150583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31E3-4A02-9E42-9335-5F3DD681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2D0D-A553-134B-8EC5-D15EF6020F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9E3E-4199-8446-9336-F7DA4D02D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16F-FA83-1C44-B3EB-82D89D5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Normalized Project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579D-AEDF-074F-A9CB-8EAAAC65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63928"/>
          <a:stretch/>
        </p:blipFill>
        <p:spPr>
          <a:xfrm>
            <a:off x="1990295" y="1128451"/>
            <a:ext cx="3053194" cy="47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65483-8450-7947-B428-55373E9E4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36529"/>
          <a:stretch/>
        </p:blipFill>
        <p:spPr>
          <a:xfrm>
            <a:off x="1990291" y="1128451"/>
            <a:ext cx="5853545" cy="476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EB87-8F63-3840-8DFF-6A6239549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8667"/>
          <a:stretch/>
        </p:blipFill>
        <p:spPr>
          <a:xfrm>
            <a:off x="1251677" y="1128450"/>
            <a:ext cx="10178323" cy="5578311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41AD3D49-2C00-E64F-AD49-CA0E2425F797}"/>
              </a:ext>
            </a:extLst>
          </p:cNvPr>
          <p:cNvSpPr/>
          <p:nvPr/>
        </p:nvSpPr>
        <p:spPr>
          <a:xfrm>
            <a:off x="1990294" y="4189354"/>
            <a:ext cx="8786813" cy="24538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Good </a:t>
            </a:r>
            <a:r>
              <a:rPr lang="en-US" b="1" dirty="0" err="1"/>
              <a:t>AutoLab</a:t>
            </a:r>
            <a:r>
              <a:rPr lang="en-US" b="1" dirty="0"/>
              <a:t> performance != High marks</a:t>
            </a:r>
          </a:p>
        </p:txBody>
      </p:sp>
    </p:spTree>
    <p:extLst>
      <p:ext uri="{BB962C8B-B14F-4D97-AF65-F5344CB8AC3E}">
        <p14:creationId xmlns:p14="http://schemas.microsoft.com/office/powerpoint/2010/main" val="620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8F8-DD27-1B43-B6B4-929B3A9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Grade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8C58-A2B3-1A43-B59E-FB2F561A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 r="8105"/>
          <a:stretch/>
        </p:blipFill>
        <p:spPr>
          <a:xfrm>
            <a:off x="1417637" y="1128451"/>
            <a:ext cx="7469188" cy="5476875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84AD323C-1063-7A40-B6DF-C85814EABE31}"/>
              </a:ext>
            </a:extLst>
          </p:cNvPr>
          <p:cNvSpPr/>
          <p:nvPr/>
        </p:nvSpPr>
        <p:spPr>
          <a:xfrm>
            <a:off x="7943850" y="942975"/>
            <a:ext cx="3957638" cy="55006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Improvement over time!</a:t>
            </a:r>
          </a:p>
        </p:txBody>
      </p:sp>
    </p:spTree>
    <p:extLst>
      <p:ext uri="{BB962C8B-B14F-4D97-AF65-F5344CB8AC3E}">
        <p14:creationId xmlns:p14="http://schemas.microsoft.com/office/powerpoint/2010/main" val="24357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Tuesday, April 23</a:t>
            </a:r>
          </a:p>
          <a:p>
            <a:pPr lvl="1"/>
            <a:r>
              <a:rPr lang="en-US" dirty="0" err="1"/>
              <a:t>Gormogon</a:t>
            </a:r>
            <a:endParaRPr lang="en-US" dirty="0"/>
          </a:p>
          <a:p>
            <a:pPr lvl="1"/>
            <a:r>
              <a:rPr lang="en-US" dirty="0" err="1"/>
              <a:t>Mangalyan</a:t>
            </a:r>
            <a:endParaRPr lang="en-US" dirty="0"/>
          </a:p>
          <a:p>
            <a:r>
              <a:rPr lang="en-US" b="1" dirty="0"/>
              <a:t>Wednesday, April 24</a:t>
            </a:r>
          </a:p>
          <a:p>
            <a:pPr lvl="1"/>
            <a:r>
              <a:rPr lang="en-US" dirty="0"/>
              <a:t>Squadron</a:t>
            </a:r>
          </a:p>
          <a:p>
            <a:pPr lvl="1"/>
            <a:r>
              <a:rPr lang="en-US" dirty="0"/>
              <a:t>Abhishek, Anant, Priyank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ECB4-AC4B-CB43-B326-43B1276C7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Thursday, April 25</a:t>
            </a:r>
          </a:p>
          <a:p>
            <a:pPr lvl="1"/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Vincere</a:t>
            </a:r>
            <a:endParaRPr lang="en-US" dirty="0"/>
          </a:p>
          <a:p>
            <a:pPr lvl="1"/>
            <a:r>
              <a:rPr lang="en-US" dirty="0"/>
              <a:t>MH</a:t>
            </a:r>
          </a:p>
          <a:p>
            <a:pPr lvl="1"/>
            <a:r>
              <a:rPr lang="en-US" dirty="0"/>
              <a:t>Einstein</a:t>
            </a:r>
          </a:p>
          <a:p>
            <a:r>
              <a:rPr lang="en-US" b="1" dirty="0"/>
              <a:t>Tuesday, April 30</a:t>
            </a:r>
          </a:p>
          <a:p>
            <a:pPr lvl="1"/>
            <a:r>
              <a:rPr lang="en-US" dirty="0" err="1"/>
              <a:t>Abolfazl</a:t>
            </a:r>
            <a:r>
              <a:rPr lang="en-US" dirty="0"/>
              <a:t>, Jonathan, </a:t>
            </a:r>
            <a:r>
              <a:rPr lang="en-US" dirty="0" err="1"/>
              <a:t>Saed</a:t>
            </a:r>
            <a:endParaRPr lang="en-US" dirty="0"/>
          </a:p>
          <a:p>
            <a:pPr lvl="1"/>
            <a:r>
              <a:rPr lang="en-US" dirty="0"/>
              <a:t>Jupiter</a:t>
            </a:r>
          </a:p>
          <a:p>
            <a:pPr lvl="1"/>
            <a:r>
              <a:rPr lang="en-US" dirty="0" err="1"/>
              <a:t>Bestfitter</a:t>
            </a:r>
            <a:endParaRPr lang="en-US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18F58812-8952-0044-8055-3445E737DD06}"/>
              </a:ext>
            </a:extLst>
          </p:cNvPr>
          <p:cNvSpPr/>
          <p:nvPr/>
        </p:nvSpPr>
        <p:spPr>
          <a:xfrm>
            <a:off x="2204357" y="4579258"/>
            <a:ext cx="7707086" cy="22787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Friday,  May 3, 11:59pm:</a:t>
            </a:r>
            <a:br>
              <a:rPr lang="en-US" b="1" dirty="0"/>
            </a:br>
            <a:r>
              <a:rPr lang="en-US" b="1" dirty="0"/>
              <a:t>ALL PROJECT MATERIALS DUE</a:t>
            </a:r>
          </a:p>
        </p:txBody>
      </p:sp>
    </p:spTree>
    <p:extLst>
      <p:ext uri="{BB962C8B-B14F-4D97-AF65-F5344CB8AC3E}">
        <p14:creationId xmlns:p14="http://schemas.microsoft.com/office/powerpoint/2010/main" val="19701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fun stats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Course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1770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06F-E5DF-3642-9147-4490400B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2995-5FE1-354C-A819-D9CAF914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511 </a:t>
            </a:r>
            <a:r>
              <a:rPr lang="en-US" b="1" dirty="0"/>
              <a:t>commits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2,771,822</a:t>
            </a:r>
            <a:r>
              <a:rPr lang="en-US" sz="3200" b="1" dirty="0"/>
              <a:t> </a:t>
            </a:r>
            <a:r>
              <a:rPr lang="en-US" b="1" dirty="0"/>
              <a:t>additions, </a:t>
            </a:r>
            <a:r>
              <a:rPr lang="en-US" sz="3200" b="1" dirty="0">
                <a:solidFill>
                  <a:srgbClr val="FF0000"/>
                </a:solidFill>
              </a:rPr>
              <a:t>186,181</a:t>
            </a:r>
            <a:r>
              <a:rPr lang="en-US" sz="3200" b="1" dirty="0"/>
              <a:t> </a:t>
            </a:r>
            <a:r>
              <a:rPr lang="en-US" b="1" dirty="0"/>
              <a:t>deletions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2,585,641</a:t>
            </a:r>
            <a:r>
              <a:rPr lang="en-US" b="1" dirty="0"/>
              <a:t> new lines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C517E-0B7A-764A-9D75-114EAFB032C0}"/>
              </a:ext>
            </a:extLst>
          </p:cNvPr>
          <p:cNvSpPr txBox="1"/>
          <p:nvPr/>
        </p:nvSpPr>
        <p:spPr>
          <a:xfrm>
            <a:off x="1611824" y="551026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 of Wednesday, April 21 at 11:20am</a:t>
            </a:r>
          </a:p>
        </p:txBody>
      </p:sp>
    </p:spTree>
    <p:extLst>
      <p:ext uri="{BB962C8B-B14F-4D97-AF65-F5344CB8AC3E}">
        <p14:creationId xmlns:p14="http://schemas.microsoft.com/office/powerpoint/2010/main" val="6881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AFF-C7B1-224E-B836-2FFA42D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4C4-4476-EC4D-9C5B-F9430265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/>
          <a:lstStyle/>
          <a:p>
            <a:r>
              <a:rPr lang="en-US" b="1" dirty="0" err="1"/>
              <a:t>Reuseability</a:t>
            </a:r>
            <a:r>
              <a:rPr lang="en-US" b="1" dirty="0"/>
              <a:t> is critical </a:t>
            </a:r>
            <a:r>
              <a:rPr lang="en-US" dirty="0"/>
              <a:t>in academia and industry frameworks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READMEs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Development process (Issues, Pull Requests, </a:t>
            </a:r>
            <a:r>
              <a:rPr lang="en-US" dirty="0" err="1"/>
              <a:t>Gitter</a:t>
            </a:r>
            <a:r>
              <a:rPr lang="en-US" dirty="0"/>
              <a:t>/Slack/Listservs)</a:t>
            </a:r>
          </a:p>
          <a:p>
            <a:r>
              <a:rPr lang="en-US" dirty="0"/>
              <a:t>The real world operates in </a:t>
            </a:r>
            <a:r>
              <a:rPr lang="en-US" b="1" dirty="0"/>
              <a:t>teams</a:t>
            </a:r>
            <a:endParaRPr lang="en-US" dirty="0"/>
          </a:p>
          <a:p>
            <a:r>
              <a:rPr lang="en-US" dirty="0"/>
              <a:t>Reusability + teamwork = </a:t>
            </a:r>
            <a:r>
              <a:rPr lang="en-US" b="1" dirty="0"/>
              <a:t>effective communication is absolutely essential</a:t>
            </a:r>
          </a:p>
          <a:p>
            <a:pPr lvl="1"/>
            <a:r>
              <a:rPr lang="en-US" b="1" dirty="0"/>
              <a:t>More important </a:t>
            </a:r>
            <a:r>
              <a:rPr lang="en-US" dirty="0"/>
              <a:t>than Kaggle leaderboard position (what’s the point if only you can understand it)</a:t>
            </a:r>
          </a:p>
          <a:p>
            <a:pPr lvl="1"/>
            <a:r>
              <a:rPr lang="en-US" b="1" dirty="0"/>
              <a:t>More important</a:t>
            </a:r>
            <a:r>
              <a:rPr lang="en-US" dirty="0"/>
              <a:t> than raw coding talent (raw coding talent is dime/dozen)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7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 time!</a:t>
            </a:r>
          </a:p>
          <a:p>
            <a:r>
              <a:rPr lang="en-US" dirty="0"/>
              <a:t>Three categories of feedback: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STOP: </a:t>
            </a:r>
            <a:r>
              <a:rPr lang="en-US" dirty="0"/>
              <a:t>What would you </a:t>
            </a:r>
            <a:r>
              <a:rPr lang="en-US" i="1" dirty="0"/>
              <a:t>remove</a:t>
            </a:r>
            <a:r>
              <a:rPr lang="en-US" dirty="0"/>
              <a:t> or </a:t>
            </a:r>
            <a:r>
              <a:rPr lang="en-US" i="1" dirty="0"/>
              <a:t>eliminate</a:t>
            </a:r>
            <a:r>
              <a:rPr lang="en-US" dirty="0"/>
              <a:t> from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START:</a:t>
            </a:r>
            <a:r>
              <a:rPr lang="en-US" dirty="0"/>
              <a:t> What would you </a:t>
            </a:r>
            <a:r>
              <a:rPr lang="en-US" i="1" dirty="0"/>
              <a:t>add</a:t>
            </a:r>
            <a:r>
              <a:rPr lang="en-US" dirty="0"/>
              <a:t> to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CONTINUE:</a:t>
            </a:r>
            <a:r>
              <a:rPr lang="en-US" dirty="0"/>
              <a:t> What would you </a:t>
            </a:r>
            <a:r>
              <a:rPr lang="en-US" i="1" dirty="0"/>
              <a:t>keep</a:t>
            </a:r>
            <a:r>
              <a:rPr lang="en-US" dirty="0"/>
              <a:t> or </a:t>
            </a:r>
            <a:r>
              <a:rPr lang="en-US" i="1" dirty="0"/>
              <a:t>retain</a:t>
            </a:r>
            <a:r>
              <a:rPr lang="en-US" dirty="0"/>
              <a:t> that is already present in the course?</a:t>
            </a:r>
          </a:p>
          <a:p>
            <a:r>
              <a:rPr lang="en-US" b="1" dirty="0"/>
              <a:t>Individually, write down one item for each category (5 minutes)</a:t>
            </a:r>
          </a:p>
          <a:p>
            <a:r>
              <a:rPr lang="en-US" b="1" dirty="0"/>
              <a:t>Get in groups and develop a consensus list (10 minutes)</a:t>
            </a:r>
          </a:p>
        </p:txBody>
      </p:sp>
    </p:spTree>
    <p:extLst>
      <p:ext uri="{BB962C8B-B14F-4D97-AF65-F5344CB8AC3E}">
        <p14:creationId xmlns:p14="http://schemas.microsoft.com/office/powerpoint/2010/main" val="8041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7CE9-2EF0-5142-8F7B-B1EE4B35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948898"/>
          </a:xfrm>
        </p:spPr>
        <p:txBody>
          <a:bodyPr>
            <a:normAutofit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GCP (maybe Azure?)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Self-proposed / self-organized final project (existed in Spring 2019, eliminated this semester due to COVID)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peer </a:t>
            </a:r>
            <a:r>
              <a:rPr lang="en-US"/>
              <a:t>feedback forms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42D52B-1816-9B4B-BDCD-D16C13797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thoughts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45C84B-3937-D84A-ACF6-9914998A7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63D1-41F9-2847-BFDE-1BD24E99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BEDB16-A467-364D-A22B-4BAF5DE5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  <a:p>
            <a:endParaRPr lang="en-US" dirty="0"/>
          </a:p>
          <a:p>
            <a:r>
              <a:rPr lang="en-US" dirty="0"/>
              <a:t>STOP</a:t>
            </a:r>
          </a:p>
          <a:p>
            <a:endParaRPr lang="en-US" dirty="0"/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4764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Spring 2019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Two computer vision projects is too much </a:t>
            </a:r>
          </a:p>
          <a:p>
            <a:pPr lvl="2"/>
            <a:r>
              <a:rPr lang="en-US" dirty="0"/>
              <a:t>Did both Neuron Segmentation (didn’t do this year) and Ciliary Segmentation (our P3) in Spring 2019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New category of projects like unsupervised clustering, </a:t>
            </a:r>
            <a:br>
              <a:rPr lang="en-US" dirty="0"/>
            </a:br>
            <a:r>
              <a:rPr lang="en-US" dirty="0"/>
              <a:t>matrix factorization, reinforcement learning</a:t>
            </a:r>
          </a:p>
          <a:p>
            <a:pPr lvl="2"/>
            <a:r>
              <a:rPr lang="en-US" i="1" dirty="0"/>
              <a:t>Almost</a:t>
            </a:r>
            <a:r>
              <a:rPr lang="en-US" dirty="0"/>
              <a:t> got a StarCraft RL project working; ran out of time (but should be ready for next 8360)</a:t>
            </a:r>
          </a:p>
          <a:p>
            <a:pPr lvl="1"/>
            <a:r>
              <a:rPr lang="en-US" dirty="0"/>
              <a:t>Project peer feedback forms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Dask</a:t>
            </a:r>
            <a:r>
              <a:rPr lang="en-US" dirty="0"/>
              <a:t> as an alternative to Spark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0 (maybe extend in length a tad)</a:t>
            </a:r>
          </a:p>
          <a:p>
            <a:pPr lvl="2"/>
            <a:r>
              <a:rPr lang="en-US" dirty="0"/>
              <a:t>From 1 week to 2 weeks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E8F5D8-12C1-9E42-BB10-FD83ABC3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5302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tric- yellow line | Missouri Department of Transportation">
            <a:extLst>
              <a:ext uri="{FF2B5EF4-FFF2-40B4-BE49-F238E27FC236}">
                <a16:creationId xmlns:a16="http://schemas.microsoft.com/office/drawing/2014/main" id="{5B343C2F-2B45-FC4A-AB73-FABE40C5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74" y="3797084"/>
            <a:ext cx="663097" cy="5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80F075E-2058-8E48-B7C4-FB03989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48" y="5685214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C108E75-9F63-ED4F-9FBE-FCB73576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69" y="4658778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215DF5B-CB21-6040-8B05-1B51055F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08" y="5035819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7D2D-82B8-8E43-BC77-59F3E78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86603-FCF4-0649-8D06-255029C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r>
              <a:rPr lang="en-US" dirty="0"/>
              <a:t>Teams aren’t going anywhere</a:t>
            </a:r>
          </a:p>
          <a:p>
            <a:r>
              <a:rPr lang="en-US" dirty="0"/>
              <a:t>Lectures will be tweaked for additional background knowledge</a:t>
            </a:r>
          </a:p>
          <a:p>
            <a:pPr lvl="1"/>
            <a:r>
              <a:rPr lang="en-US" dirty="0"/>
              <a:t>Also, 3360 Data Science I is proposed to become a 4000/6000 course to allow graduate enrollment</a:t>
            </a:r>
          </a:p>
          <a:p>
            <a:pPr lvl="1"/>
            <a:r>
              <a:rPr lang="en-US" dirty="0"/>
              <a:t>When that happens, DS1 will be a </a:t>
            </a:r>
            <a:r>
              <a:rPr lang="en-US" b="1" dirty="0"/>
              <a:t>required prerequisite</a:t>
            </a:r>
            <a:r>
              <a:rPr lang="en-US" dirty="0"/>
              <a:t> to 8360 (no more “toughing it out”)</a:t>
            </a:r>
          </a:p>
          <a:p>
            <a:r>
              <a:rPr lang="en-US" dirty="0"/>
              <a:t>Submit </a:t>
            </a:r>
            <a:r>
              <a:rPr lang="en-US" i="1" dirty="0"/>
              <a:t>programs</a:t>
            </a:r>
            <a:r>
              <a:rPr lang="en-US" dirty="0"/>
              <a:t> to </a:t>
            </a:r>
            <a:r>
              <a:rPr lang="en-US" dirty="0" err="1"/>
              <a:t>AutoLab</a:t>
            </a:r>
            <a:r>
              <a:rPr lang="en-US" dirty="0"/>
              <a:t>, rather than just predictions</a:t>
            </a:r>
          </a:p>
          <a:p>
            <a:endParaRPr lang="en-US" dirty="0"/>
          </a:p>
          <a:p>
            <a:r>
              <a:rPr lang="en-US" b="1" dirty="0"/>
              <a:t>EXTRA CREDIT: By midnight, Friday April 30, propose a new project idea</a:t>
            </a:r>
            <a:r>
              <a:rPr lang="en-US" dirty="0"/>
              <a:t>. Needs:</a:t>
            </a:r>
          </a:p>
          <a:p>
            <a:pPr lvl="1"/>
            <a:r>
              <a:rPr lang="en-US" i="1" dirty="0"/>
              <a:t>A clear, unambiguous ground-truth </a:t>
            </a:r>
            <a:r>
              <a:rPr lang="en-US" dirty="0"/>
              <a:t>(or evaluation metric) to put in </a:t>
            </a:r>
            <a:r>
              <a:rPr lang="en-US" dirty="0" err="1"/>
              <a:t>AutoLab</a:t>
            </a:r>
            <a:endParaRPr lang="en-US" dirty="0"/>
          </a:p>
          <a:p>
            <a:pPr lvl="1"/>
            <a:r>
              <a:rPr lang="en-US" dirty="0"/>
              <a:t>An openly available dataset (or one that can be acquired, e.g., Faces or web documents)</a:t>
            </a:r>
          </a:p>
          <a:p>
            <a:pPr lvl="1"/>
            <a:r>
              <a:rPr lang="en-US" dirty="0"/>
              <a:t>Can achieve a reasonable solution in 2-3 weeks</a:t>
            </a:r>
          </a:p>
        </p:txBody>
      </p:sp>
    </p:spTree>
    <p:extLst>
      <p:ext uri="{BB962C8B-B14F-4D97-AF65-F5344CB8AC3E}">
        <p14:creationId xmlns:p14="http://schemas.microsoft.com/office/powerpoint/2010/main" val="33302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514</TotalTime>
  <Words>708</Words>
  <Application>Microsoft Macintosh PowerPoint</Application>
  <PresentationFormat>Widescreen</PresentationFormat>
  <Paragraphs>125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Data Science Practicum</vt:lpstr>
      <vt:lpstr>Outline</vt:lpstr>
      <vt:lpstr>Commits</vt:lpstr>
      <vt:lpstr>Takeaways</vt:lpstr>
      <vt:lpstr>Feedback</vt:lpstr>
      <vt:lpstr>Feedback</vt:lpstr>
      <vt:lpstr>Feedback</vt:lpstr>
      <vt:lpstr>Feedback From Spring 2019</vt:lpstr>
      <vt:lpstr>Other Thoughts</vt:lpstr>
      <vt:lpstr>Other thoughts</vt:lpstr>
      <vt:lpstr>Final notes</vt:lpstr>
      <vt:lpstr>Thank you!</vt:lpstr>
      <vt:lpstr>Other Slides</vt:lpstr>
      <vt:lpstr>Normalized Project Performance</vt:lpstr>
      <vt:lpstr>Individual Grade Progression</vt:lpstr>
      <vt:lpstr>Final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</dc:title>
  <dc:creator>Shannon Quinn</dc:creator>
  <cp:lastModifiedBy>Shannon Quinn</cp:lastModifiedBy>
  <cp:revision>68</cp:revision>
  <cp:lastPrinted>2021-04-21T15:23:05Z</cp:lastPrinted>
  <dcterms:created xsi:type="dcterms:W3CDTF">2016-11-15T21:59:26Z</dcterms:created>
  <dcterms:modified xsi:type="dcterms:W3CDTF">2021-04-21T15:29:31Z</dcterms:modified>
</cp:coreProperties>
</file>