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473f5656e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473f5656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473f5656e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473f5656e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73f5656e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73f5656e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Team Karn</a:t>
            </a:r>
            <a:br>
              <a:rPr lang="en"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latin typeface="Maven Pro"/>
                <a:ea typeface="Maven Pro"/>
                <a:cs typeface="Maven Pro"/>
                <a:sym typeface="Maven Pro"/>
              </a:rPr>
              <a:t>Lightning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Talk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823200" y="3887100"/>
            <a:ext cx="37263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Gianni Orlando, </a:t>
            </a:r>
            <a:r>
              <a:rPr lang="en"/>
              <a:t>Jonathan</a:t>
            </a:r>
            <a:r>
              <a:rPr lang="en"/>
              <a:t> Vance, Zirak Khan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" sz="2000"/>
              <a:t>Models:</a:t>
            </a:r>
            <a:endParaRPr sz="2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600"/>
              <a:t>U-Net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500"/>
              <a:t>Obtained </a:t>
            </a:r>
            <a:r>
              <a:rPr lang="en" sz="1500"/>
              <a:t>IoU of 7.7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/>
              <a:t>Tiramisu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/>
              <a:t>Running out of memory Issue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/>
              <a:t>Tried to implement it as a starting point to our segmentation problem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/>
              <a:t>Credits to Team Linden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Limitation/Problems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Running out of cuda memory,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implementing Tiramisu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Testing application through one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individual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due to hardware access.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Long test times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Confusing IoU scores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lang="en"/>
              <a:t>More Training equals worse Accuracy!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/>
              <a:t>Best Results, with a couple of Epochs.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/>
              <a:t>Possibly would have got better results with Jaccard Distance as compared to Binary Cross Entropy.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/>
              <a:t>0.69 momentum (SGD) produced best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/>
              <a:t>LR = .00001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/>
              <a:t>Adam Optimizer beta_1 = .6, beta_2 = .69, beat SGD slightly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/>
              <a:t>Pair Programming helpful combining diverse skill 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